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notesSlides/notesSlide3.xml" ContentType="application/vnd.openxmlformats-officedocument.presentationml.notesSlide+xml"/>
  <Override PartName="/ppt/ink/ink44.xml" ContentType="application/inkml+xml"/>
  <Override PartName="/ppt/notesSlides/notesSlide4.xml" ContentType="application/vnd.openxmlformats-officedocument.presentationml.notesSlide+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notesSlides/notesSlide5.xml" ContentType="application/vnd.openxmlformats-officedocument.presentationml.notesSlide+xml"/>
  <Override PartName="/ppt/ink/ink56.xml" ContentType="application/inkml+xml"/>
  <Override PartName="/ppt/ink/ink57.xml" ContentType="application/inkml+xml"/>
  <Override PartName="/ppt/ink/ink58.xml" ContentType="application/inkml+xml"/>
  <Override PartName="/ppt/ink/ink59.xml" ContentType="application/inkml+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106.xml" ContentType="application/inkml+xml"/>
  <Override PartName="/ppt/ink/ink107.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notesSlides/notesSlide17.xml" ContentType="application/vnd.openxmlformats-officedocument.presentationml.notesSlide+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notesSlides/notesSlide18.xml" ContentType="application/vnd.openxmlformats-officedocument.presentationml.notesSlide+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notesSlides/notesSlide22.xml" ContentType="application/vnd.openxmlformats-officedocument.presentationml.notesSlide+xml"/>
  <Override PartName="/ppt/ink/ink188.xml" ContentType="application/inkml+xml"/>
  <Override PartName="/ppt/ink/ink189.xml" ContentType="application/inkml+xml"/>
  <Override PartName="/ppt/notesSlides/notesSlide23.xml" ContentType="application/vnd.openxmlformats-officedocument.presentationml.notesSlide+xml"/>
  <Override PartName="/ppt/ink/ink190.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ink/ink191.xml" ContentType="application/inkml+xml"/>
  <Override PartName="/ppt/ink/ink192.xml" ContentType="application/inkml+xml"/>
  <Override PartName="/ppt/ink/ink193.xml" ContentType="application/inkml+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ink/ink194.xml" ContentType="application/inkml+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ink/ink199.xml" ContentType="application/inkml+xml"/>
  <Override PartName="/ppt/ink/ink200.xml" ContentType="application/inkml+xml"/>
  <Override PartName="/ppt/ink/ink201.xml" ContentType="application/inkml+xml"/>
  <Override PartName="/ppt/notesSlides/notesSlide32.xml" ContentType="application/vnd.openxmlformats-officedocument.presentationml.notesSlide+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ink/ink207.xml" ContentType="application/inkml+xml"/>
  <Override PartName="/ppt/notesSlides/notesSlide35.xml" ContentType="application/vnd.openxmlformats-officedocument.presentationml.notesSlide+xml"/>
  <Override PartName="/ppt/ink/ink208.xml" ContentType="application/inkml+xml"/>
  <Override PartName="/ppt/ink/ink209.xml" ContentType="application/inkml+xml"/>
  <Override PartName="/ppt/ink/ink210.xml" ContentType="application/inkml+xml"/>
  <Override PartName="/ppt/notesSlides/notesSlide36.xml" ContentType="application/vnd.openxmlformats-officedocument.presentationml.notesSlide+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notesSlides/notesSlide37.xml" ContentType="application/vnd.openxmlformats-officedocument.presentationml.notesSlide+xml"/>
  <Override PartName="/ppt/ink/ink216.xml" ContentType="application/inkml+xml"/>
  <Override PartName="/ppt/ink/ink217.xml" ContentType="application/inkml+xml"/>
  <Override PartName="/ppt/notesSlides/notesSlide38.xml" ContentType="application/vnd.openxmlformats-officedocument.presentationml.notesSlide+xml"/>
  <Override PartName="/ppt/ink/ink218.xml" ContentType="application/inkml+xml"/>
  <Override PartName="/ppt/ink/ink219.xml" ContentType="application/inkml+xml"/>
  <Override PartName="/ppt/notesSlides/notesSlide39.xml" ContentType="application/vnd.openxmlformats-officedocument.presentationml.notesSlide+xml"/>
  <Override PartName="/ppt/ink/ink220.xml" ContentType="application/inkml+xml"/>
  <Override PartName="/ppt/notesSlides/notesSlide40.xml" ContentType="application/vnd.openxmlformats-officedocument.presentationml.notesSlide+xml"/>
  <Override PartName="/ppt/ink/ink221.xml" ContentType="application/inkml+xml"/>
  <Override PartName="/ppt/ink/ink222.xml" ContentType="application/inkml+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ink/ink228.xml" ContentType="application/inkml+xml"/>
  <Override PartName="/ppt/ink/ink229.xml" ContentType="application/inkml+xml"/>
  <Override PartName="/ppt/ink/ink230.xml" ContentType="application/inkml+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ink/ink231.xml" ContentType="application/inkml+xml"/>
  <Override PartName="/ppt/notesSlides/notesSlide53.xml" ContentType="application/vnd.openxmlformats-officedocument.presentationml.notesSlide+xml"/>
  <Override PartName="/ppt/ink/ink232.xml" ContentType="application/inkml+xml"/>
  <Override PartName="/ppt/notesSlides/notesSlide54.xml" ContentType="application/vnd.openxmlformats-officedocument.presentationml.notesSlide+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ink/ink257.xml" ContentType="application/inkml+xml"/>
  <Override PartName="/ppt/notesSlides/notesSlide57.xml" ContentType="application/vnd.openxmlformats-officedocument.presentationml.notesSlide+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notesSlides/notesSlide58.xml" ContentType="application/vnd.openxmlformats-officedocument.presentationml.notesSlide+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notesSlides/notesSlide59.xml" ContentType="application/vnd.openxmlformats-officedocument.presentationml.notesSlide+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notesSlides/notesSlide60.xml" ContentType="application/vnd.openxmlformats-officedocument.presentationml.notesSlide+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69"/>
  </p:notesMasterIdLst>
  <p:handoutMasterIdLst>
    <p:handoutMasterId r:id="rId70"/>
  </p:handoutMasterIdLst>
  <p:sldIdLst>
    <p:sldId id="293" r:id="rId2"/>
    <p:sldId id="291" r:id="rId3"/>
    <p:sldId id="434" r:id="rId4"/>
    <p:sldId id="833" r:id="rId5"/>
    <p:sldId id="329" r:id="rId6"/>
    <p:sldId id="292" r:id="rId7"/>
    <p:sldId id="290" r:id="rId8"/>
    <p:sldId id="834" r:id="rId9"/>
    <p:sldId id="835" r:id="rId10"/>
    <p:sldId id="836" r:id="rId11"/>
    <p:sldId id="839" r:id="rId12"/>
    <p:sldId id="837" r:id="rId13"/>
    <p:sldId id="838" r:id="rId14"/>
    <p:sldId id="356" r:id="rId15"/>
    <p:sldId id="379" r:id="rId16"/>
    <p:sldId id="323" r:id="rId17"/>
    <p:sldId id="324" r:id="rId18"/>
    <p:sldId id="405" r:id="rId19"/>
    <p:sldId id="384" r:id="rId20"/>
    <p:sldId id="406" r:id="rId21"/>
    <p:sldId id="407" r:id="rId22"/>
    <p:sldId id="408" r:id="rId23"/>
    <p:sldId id="327" r:id="rId24"/>
    <p:sldId id="411" r:id="rId25"/>
    <p:sldId id="399" r:id="rId26"/>
    <p:sldId id="409" r:id="rId27"/>
    <p:sldId id="401" r:id="rId28"/>
    <p:sldId id="328" r:id="rId29"/>
    <p:sldId id="831" r:id="rId30"/>
    <p:sldId id="380" r:id="rId31"/>
    <p:sldId id="330" r:id="rId32"/>
    <p:sldId id="331" r:id="rId33"/>
    <p:sldId id="840" r:id="rId34"/>
    <p:sldId id="412" r:id="rId35"/>
    <p:sldId id="332" r:id="rId36"/>
    <p:sldId id="333" r:id="rId37"/>
    <p:sldId id="334" r:id="rId38"/>
    <p:sldId id="335" r:id="rId39"/>
    <p:sldId id="336" r:id="rId40"/>
    <p:sldId id="337" r:id="rId41"/>
    <p:sldId id="338" r:id="rId42"/>
    <p:sldId id="339" r:id="rId43"/>
    <p:sldId id="340" r:id="rId44"/>
    <p:sldId id="341" r:id="rId45"/>
    <p:sldId id="342" r:id="rId46"/>
    <p:sldId id="343" r:id="rId47"/>
    <p:sldId id="344" r:id="rId48"/>
    <p:sldId id="345" r:id="rId49"/>
    <p:sldId id="346" r:id="rId50"/>
    <p:sldId id="347" r:id="rId51"/>
    <p:sldId id="348" r:id="rId52"/>
    <p:sldId id="351" r:id="rId53"/>
    <p:sldId id="352" r:id="rId54"/>
    <p:sldId id="353" r:id="rId55"/>
    <p:sldId id="354" r:id="rId56"/>
    <p:sldId id="381" r:id="rId57"/>
    <p:sldId id="390" r:id="rId58"/>
    <p:sldId id="391" r:id="rId59"/>
    <p:sldId id="392" r:id="rId60"/>
    <p:sldId id="841" r:id="rId61"/>
    <p:sldId id="393" r:id="rId62"/>
    <p:sldId id="394" r:id="rId63"/>
    <p:sldId id="395" r:id="rId64"/>
    <p:sldId id="396" r:id="rId65"/>
    <p:sldId id="397" r:id="rId66"/>
    <p:sldId id="398" r:id="rId67"/>
    <p:sldId id="386" r:id="rId68"/>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0">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996" autoAdjust="0"/>
    <p:restoredTop sz="84629" autoAdjust="0"/>
  </p:normalViewPr>
  <p:slideViewPr>
    <p:cSldViewPr>
      <p:cViewPr>
        <p:scale>
          <a:sx n="88" d="100"/>
          <a:sy n="88" d="100"/>
        </p:scale>
        <p:origin x="1407" y="234"/>
      </p:cViewPr>
      <p:guideLst>
        <p:guide orient="horz" pos="2160"/>
        <p:guide pos="2880"/>
      </p:guideLst>
    </p:cSldViewPr>
  </p:slideViewPr>
  <p:outlineViewPr>
    <p:cViewPr>
      <p:scale>
        <a:sx n="33" d="100"/>
        <a:sy n="33" d="100"/>
      </p:scale>
      <p:origin x="0" y="0"/>
    </p:cViewPr>
    <p:sldLst>
      <p:sld r:id="rId1" collapse="1"/>
    </p:sldLst>
  </p:outlineViewPr>
  <p:notesTextViewPr>
    <p:cViewPr>
      <p:scale>
        <a:sx n="125" d="100"/>
        <a:sy n="125" d="100"/>
      </p:scale>
      <p:origin x="0" y="0"/>
    </p:cViewPr>
  </p:notesTextViewPr>
  <p:sorterViewPr>
    <p:cViewPr varScale="1">
      <p:scale>
        <a:sx n="1" d="1"/>
        <a:sy n="1" d="1"/>
      </p:scale>
      <p:origin x="0" y="-14622"/>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presProps" Target="presProps.xml"/></Relationships>
</file>

<file path=ppt/_rels/viewProps.xml.rels><?xml version="1.0" encoding="UTF-8" standalone="yes"?>
<Relationships xmlns="http://schemas.openxmlformats.org/package/2006/relationships"><Relationship Id="rId1" Type="http://schemas.openxmlformats.org/officeDocument/2006/relationships/slide" Target="slides/slide2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03.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105.wmf"/><Relationship Id="rId1" Type="http://schemas.openxmlformats.org/officeDocument/2006/relationships/image" Target="../media/image104.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06.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109.wmf"/><Relationship Id="rId2" Type="http://schemas.openxmlformats.org/officeDocument/2006/relationships/image" Target="../media/image108.wmf"/><Relationship Id="rId1" Type="http://schemas.openxmlformats.org/officeDocument/2006/relationships/image" Target="../media/image107.wmf"/></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110.wmf"/><Relationship Id="rId2" Type="http://schemas.openxmlformats.org/officeDocument/2006/relationships/image" Target="../media/image108.wmf"/><Relationship Id="rId1" Type="http://schemas.openxmlformats.org/officeDocument/2006/relationships/image" Target="../media/image107.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108.wmf"/><Relationship Id="rId2" Type="http://schemas.openxmlformats.org/officeDocument/2006/relationships/image" Target="../media/image107.wmf"/><Relationship Id="rId1" Type="http://schemas.openxmlformats.org/officeDocument/2006/relationships/image" Target="../media/image111.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108.wmf"/><Relationship Id="rId2" Type="http://schemas.openxmlformats.org/officeDocument/2006/relationships/image" Target="../media/image107.wmf"/><Relationship Id="rId1" Type="http://schemas.openxmlformats.org/officeDocument/2006/relationships/image" Target="../media/image115.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1.wmf"/><Relationship Id="rId1" Type="http://schemas.openxmlformats.org/officeDocument/2006/relationships/image" Target="../media/image2.wmf"/><Relationship Id="rId5" Type="http://schemas.openxmlformats.org/officeDocument/2006/relationships/image" Target="../media/image5.wmf"/><Relationship Id="rId4" Type="http://schemas.openxmlformats.org/officeDocument/2006/relationships/image" Target="../media/image4.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117.wmf"/><Relationship Id="rId1" Type="http://schemas.openxmlformats.org/officeDocument/2006/relationships/image" Target="../media/image116.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49.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18.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20.w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121.wmf"/><Relationship Id="rId1" Type="http://schemas.openxmlformats.org/officeDocument/2006/relationships/image" Target="../media/image49.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124.wmf"/><Relationship Id="rId2" Type="http://schemas.openxmlformats.org/officeDocument/2006/relationships/image" Target="../media/image123.wmf"/><Relationship Id="rId1" Type="http://schemas.openxmlformats.org/officeDocument/2006/relationships/image" Target="../media/image122.wmf"/><Relationship Id="rId5" Type="http://schemas.openxmlformats.org/officeDocument/2006/relationships/image" Target="../media/image126.wmf"/><Relationship Id="rId4" Type="http://schemas.openxmlformats.org/officeDocument/2006/relationships/image" Target="../media/image125.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129.wmf"/><Relationship Id="rId2" Type="http://schemas.openxmlformats.org/officeDocument/2006/relationships/image" Target="../media/image128.wmf"/><Relationship Id="rId1" Type="http://schemas.openxmlformats.org/officeDocument/2006/relationships/image" Target="../media/image127.wmf"/><Relationship Id="rId4" Type="http://schemas.openxmlformats.org/officeDocument/2006/relationships/image" Target="../media/image130.wmf"/></Relationships>
</file>

<file path=ppt/drawings/_rels/vmlDrawing27.v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image" Target="../media/image132.wmf"/><Relationship Id="rId1" Type="http://schemas.openxmlformats.org/officeDocument/2006/relationships/image" Target="../media/image131.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15.wmf"/><Relationship Id="rId1" Type="http://schemas.openxmlformats.org/officeDocument/2006/relationships/image" Target="../media/image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6.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9.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9.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95.wmf"/><Relationship Id="rId2" Type="http://schemas.openxmlformats.org/officeDocument/2006/relationships/image" Target="../media/image94.wmf"/><Relationship Id="rId1" Type="http://schemas.openxmlformats.org/officeDocument/2006/relationships/image" Target="../media/image93.w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97.wmf"/><Relationship Id="rId1" Type="http://schemas.openxmlformats.org/officeDocument/2006/relationships/image" Target="../media/image96.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image" Target="../media/image99.wmf"/><Relationship Id="rId4" Type="http://schemas.openxmlformats.org/officeDocument/2006/relationships/image" Target="../media/image102.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5T19:25:03.234"/>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0,'298'0,"-126"36,101 26,-44-37,-82 4,353-30,-20 1,-470 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1.166"/>
    </inkml:context>
    <inkml:brush xml:id="br0">
      <inkml:brushProperty name="width" value="0.1" units="cm"/>
      <inkml:brushProperty name="height" value="0.1" units="cm"/>
      <inkml:brushProperty name="color" value="#00A0D7"/>
    </inkml:brush>
  </inkml:definitions>
  <inkml:trace contextRef="#ctx0" brushRef="#br0">1 0 17647 0 0,'0'0'399'0'0,"0"0"60"0"0,0 0 23 0 0,2 1-50 0 0,61 7-60 0 0,3 2-640 0 0,-64-10 80 0 0,18-5 116 0 0,-5-4 1292 0 0,0 4-1064 0 0,-14 5-132 0 0,-1 0-201 0 0,0 0-88 0 0,0 0-1306 0 0,0 0-5143 0 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6.922"/>
    </inkml:context>
    <inkml:brush xml:id="br0">
      <inkml:brushProperty name="width" value="0.1" units="cm"/>
      <inkml:brushProperty name="height" value="0.1" units="cm"/>
      <inkml:brushProperty name="color" value="#00A0D7"/>
    </inkml:brush>
  </inkml:definitions>
  <inkml:trace contextRef="#ctx0" brushRef="#br0">56 0 11344 0 0,'0'0'256'0'0,"0"0"34"0"0,0 0 21 0 0,0 0-35 0 0,-1 1-180 0 0,-2 2-39 0 0,2-2 183 0 0,-14 7 798 0 0,15-7-974 0 0,0-1 29 0 0,0 0 10 0 0,0 0 21 0 0,0 0 85 0 0,0 0 42 0 0,0 0 5 0 0,0 0-15 0 0,0 0-60 0 0,-7 18 421 0 0,5-13-494 0 0,0 0 1 0 0,1 0 0 0 0,0 0 0 0 0,0 0 0 0 0,1 0 0 0 0,-1 0 0 0 0,1 1 0 0 0,0-1 0 0 0,1 0 0 0 0,-1 0 0 0 0,1 0 0 0 0,0 0-1 0 0,1 2-108 0 0,8 33 448 0 0,-1-3-352 0 0,-3-5-96 0 0,-11 82-18 0 0,-21 66 23 0 0,16-135 2 0 0,1 1 470 0 0,8-25-64 0 0,17-28-553 0 0,75-56-372 0 0,-4-6 296 0 0,-27 47-476 0 0,-58 21 675 0 0,0 1 0 0 0,0-1 0 0 0,0 1 0 0 0,-1 0 0 0 0,1 0-1 0 0,0 0 1 0 0,0 0 0 0 0,0 0 0 0 0,-1 1 0 0 0,1-1 0 0 0,0 1 0 0 0,0-1 0 0 0,-1 1 0 0 0,1-1 0 0 0,0 1 0 0 0,-1 0 0 0 0,1 0 0 0 0,0 0 0 0 0,-1 0-1 0 0,1 0 1 0 0,-1 0 0 0 0,0 0 0 0 0,1 0 0 0 0,-1 1 0 0 0,0-1 0 0 0,0 0 0 0 0,0 1 0 0 0,0-1 0 0 0,0 1 0 0 0,0 0 0 0 0,0-1 0 0 0,0 1 0 0 0,0 1 16 0 0,20 79-255 0 0,-10 4 472 0 0,-7-42 123 0 0,-20-24 786 0 0,10-17-996 0 0,0 0-1 0 0,0 0 1 0 0,0-1-1 0 0,0 0 1 0 0,-1 0-1 0 0,1 0 1 0 0,-1-1-1 0 0,0 0 1 0 0,1 0-1 0 0,-1-1 1 0 0,0 0-1 0 0,0 0 0 0 0,1 0 1 0 0,-1-1-1 0 0,0 0-128 0 0,-16 0 169 0 0,-29-3 74 0 0,-32 1 117 0 0,41 6-6578 0 0,29-3-86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7.533"/>
    </inkml:context>
    <inkml:brush xml:id="br0">
      <inkml:brushProperty name="width" value="0.1" units="cm"/>
      <inkml:brushProperty name="height" value="0.1" units="cm"/>
      <inkml:brushProperty name="color" value="#00A0D7"/>
    </inkml:brush>
  </inkml:definitions>
  <inkml:trace contextRef="#ctx0" brushRef="#br0">1 59 20815 0 0,'0'0'472'0'0,"0"0"68"0"0,0 0 34 0 0,0 0-69 0 0,1 0-328 0 0,56-27-1445 0 0,-13 0-2144 0 0,-38 23-3247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7.880"/>
    </inkml:context>
    <inkml:brush xml:id="br0">
      <inkml:brushProperty name="width" value="0.1" units="cm"/>
      <inkml:brushProperty name="height" value="0.1" units="cm"/>
      <inkml:brushProperty name="color" value="#00A0D7"/>
    </inkml:brush>
  </inkml:definitions>
  <inkml:trace contextRef="#ctx0" brushRef="#br0">1 0 21743 0 0,'0'0'496'0'0,"0"0"67"0"0,2 1 29 0 0,51 22 100 0 0,13-6-3491 0 0,-18-30-6472 0 0,-38 8 7383 0 0,-1 1 0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8.108"/>
    </inkml:context>
    <inkml:brush xml:id="br0">
      <inkml:brushProperty name="width" value="0.1" units="cm"/>
      <inkml:brushProperty name="height" value="0.1" units="cm"/>
      <inkml:brushProperty name="color" value="#00A0D7"/>
    </inkml:brush>
  </inkml:definitions>
  <inkml:trace contextRef="#ctx0" brushRef="#br0">1 0 20271 0 0,'0'0'463'0'0,"1"1"61"0"0,8 3-349 0 0,-1 0 0 0 0,1 0 1 0 0,-1-1-1 0 0,1-1 0 0 0,0 1 0 0 0,0-1 0 0 0,0-1 0 0 0,0 0 1 0 0,1 0-1 0 0,-1-1 0 0 0,0 0 0 0 0,0 0 0 0 0,6-2-175 0 0,11-3-1312 0 0,-22 5 1118 0 0,-3 0-560 0 0,-1 0-230 0 0,0-2-37 0 0,0-5-10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4.107"/>
    </inkml:context>
    <inkml:brush xml:id="br0">
      <inkml:brushProperty name="width" value="0.1" units="cm"/>
      <inkml:brushProperty name="height" value="0.1" units="cm"/>
      <inkml:brushProperty name="color" value="#00A0D7"/>
    </inkml:brush>
  </inkml:definitions>
  <inkml:trace contextRef="#ctx0" brushRef="#br0">279 51 10680 0 0,'0'0'241'0'0,"0"0"38"0"0,0 0 11 0 0,0 0-28 0 0,0 0-141 0 0,0 0 34 0 0,0 0 34 0 0,0 0 10 0 0,0 0-9 0 0,0 0-39 0 0,0 0-20 0 0,0 0-3 0 0,0 0 8 0 0,0 0 33 0 0,0 0 14 0 0,0 0 1 0 0,-7-10 880 0 0,-12 3 160 0 0,-32-2-518 0 0,-30 48-653 0 0,70-33-53 0 0,-41 35 1 0 0,36-19 0 0 0,11-16 1 0 0,0 0-1 0 0,1 0 1 0 0,-1 1 0 0 0,1-1 0 0 0,1 1-1 0 0,-1 0 1 0 0,1 1 0 0 0,0-1-1 0 0,1 0 1 0 0,-1 2-2 0 0,3 1 47 0 0,-1 0 0 0 0,1 0 0 0 0,1 0-1 0 0,0 0 1 0 0,0 0 0 0 0,1 0 0 0 0,0 0 0 0 0,1 0-1 0 0,0 0-46 0 0,38 80 616 0 0,-5-25-425 0 0,-30-56-144 0 0,-3-4-16 0 0,0 0 1 0 0,0 1-1 0 0,1-1 1 0 0,-1-1-1 0 0,1 1 1 0 0,1 0-1 0 0,-1-1 1 0 0,1 0-1 0 0,-1 0 1 0 0,1-1-1 0 0,3 2-31 0 0,20 12 111 0 0,-23-14-110 0 0,1 1 1 0 0,-1-1-1 0 0,1 0 1 0 0,-1 0 0 0 0,1-1-1 0 0,0 0 1 0 0,0 0 0 0 0,0 0-1 0 0,0-1 1 0 0,0 0-1 0 0,5 1-1 0 0,78 6 64 0 0,65-31-448 0 0,-62-7-1426 0 0,-42 7-2237 0 0,-33 14 2553 0 0</inkml:trace>
  <inkml:trace contextRef="#ctx0" brushRef="#br0" timeOffset="908.085">910 41 10680 0 0,'0'0'241'0'0,"0"0"38"0"0,0 0 11 0 0,0 0-28 0 0,-10 0 298 0 0,6-2-439 0 0,3 1-153 0 0,1 1-33 0 0,-2-1 1 0 0,-4-5 0 0 0,5 4 33 0 0,1 2 142 0 0,0 0 66 0 0,0 0 14 0 0,0 0 17 0 0,9-14 680 0 0,-4 12-828 0 0,-1 0 0 0 0,1 1 0 0 0,-1-1 0 0 0,1 1 1 0 0,0 0-1 0 0,-1 0 0 0 0,1 1 0 0 0,0-1 0 0 0,0 1 0 0 0,-1 0 1 0 0,1 1-1 0 0,0-1 0 0 0,0 1 0 0 0,0 0 0 0 0,-1 0 1 0 0,1 0-1 0 0,-1 1 0 0 0,1-1 0 0 0,-1 1 0 0 0,2 1-60 0 0,3 0 93 0 0,68 24 109 0 0,18 27-468 0 0,-1 19 414 0 0,-18 17-566 0 0,-63-71 408 0 0,-2 0-1 0 0,0 1 0 0 0,0 0 1 0 0,-2 1-1 0 0,-1 0 0 0 0,0 0 11 0 0,2 42-74 0 0,-10-58 129 0 0,-1 0 0 0 0,-1-1 1 0 0,1 1-1 0 0,-1 0 0 0 0,1-1 1 0 0,-1 1-1 0 0,-1-1 0 0 0,1 0 1 0 0,-1 0-1 0 0,1 0 0 0 0,-1 0 1 0 0,0 0-1 0 0,-1 0 1 0 0,1-1-1 0 0,-1 1 0 0 0,1-1 1 0 0,-1 0-1 0 0,0 0 0 0 0,0-1 1 0 0,0 1-1 0 0,-1-1 0 0 0,1 0 1 0 0,-1 0-1 0 0,1 0 0 0 0,-1 0 1 0 0,0-1-1 0 0,-3 1-55 0 0,-96-6 561 0 0,34-6 247 0 0,-12-20-296 0 0,71 26-482 0 0,1-1-1 0 0,0 0 0 0 0,0 0 0 0 0,1-1 0 0 0,-1 0 0 0 0,1-1 0 0 0,0 0 0 0 0,1 0 0 0 0,0-1 1 0 0,0 0-1 0 0,1 0 0 0 0,-1-2-29 0 0,-1-5 49 0 0,8 12-79 0 0,0 0 0 0 0,0 0 1 0 0,0 0-1 0 0,1 0 0 0 0,-1-1 0 0 0,1 1 0 0 0,0 0 0 0 0,0 0 1 0 0,0-1-1 0 0,0 1 0 0 0,1 0 0 0 0,-1 0 0 0 0,1 0 0 0 0,0-1 1 0 0,0 1-1 0 0,0 0 0 0 0,0 0 0 0 0,0 0 0 0 0,1 0 0 0 0,-1 1 1 0 0,1-1-1 0 0,0 0 0 0 0,0 1 0 0 0,0-1 0 0 0,0 1 0 0 0,0-1 1 0 0,1 1-1 0 0,-1 0 0 0 0,1 0 0 0 0,-1 0 0 0 0,1 1 0 0 0,2-2 30 0 0,70-31-756 0 0,3 11 81 0 0,9 33-908 0 0,-42-10 202 0 0,-29 0 677 0 0</inkml:trace>
  <inkml:trace contextRef="#ctx0" brushRef="#br0" timeOffset="1823.698">1626 174 11072 0 0,'0'0'324'0'0,"0"0"-3"0"0,16 0-29 0 0,18-4 291 0 0,14 8 1515 0 0,-4 4-58 0 0,48-4-816 0 0,-76-7-1262 0 0,-1 0 1 0 0,0-1-1 0 0,0-1 1 0 0,-1 0-1 0 0,1-1 0 0 0,-1 0 1 0 0,-1-2-1 0 0,1 1 0 0 0,8-8 38 0 0,29-34-194 0 0,-47 44 339 0 0,1-27 264 0 0,-7 29-416 0 0,1 1-1 0 0,-1-1 1 0 0,0 1-1 0 0,0-1 1 0 0,-1 1-1 0 0,1 0 0 0 0,0-1 1 0 0,-1 1-1 0 0,1 1 1 0 0,-1-1-1 0 0,1 0 1 0 0,-1 0-1 0 0,0 1 0 0 0,0 0 1 0 0,0 0-1 0 0,0-1 1 0 0,0 2-1 0 0,0-1 1 0 0,0 0-1 0 0,0 1 0 0 0,0-1 1 0 0,-1 1-1 0 0,1 0 1 0 0,0 0-1 0 0,-2 0 8 0 0,-91 4 1373 0 0,33 6-2717 0 0,34-1 1173 0 0,20-8 120 0 0,0 1-1 0 0,1 1 1 0 0,-1 0-1 0 0,1 0 1 0 0,0 0-1 0 0,0 1 1 0 0,0 0 0 0 0,0 1-1 0 0,1 0 1 0 0,0 0-1 0 0,0 0 1 0 0,0 1-1 0 0,-3 4 52 0 0,1 1-50 0 0,1 0 0 0 0,1 1 0 0 0,0 0-1 0 0,0 0 1 0 0,1 1 0 0 0,1-1-1 0 0,-1 4 51 0 0,-6 40 11 0 0,-12 77 263 0 0,20-99-64 0 0,4-23-126 0 0,0-1-1 0 0,0 1 0 0 0,1-1 1 0 0,0 1-1 0 0,1-1 1 0 0,1 1-1 0 0,-1-1 1 0 0,1 0-1 0 0,1 0 1 0 0,0 0-1 0 0,0-1 0 0 0,6 9-83 0 0,-8-14 13 0 0,0 1 0 0 0,0-1 0 0 0,1 0 0 0 0,-1 0 0 0 0,1 0 0 0 0,0 0 0 0 0,0 0 0 0 0,0-1 0 0 0,1 1 0 0 0,-1-1 0 0 0,1 0 0 0 0,0 0 0 0 0,0-1 0 0 0,0 1-13 0 0,0-1 8 0 0,12 8 46 0 0,0-1 0 0 0,0 0-1 0 0,1-1 1 0 0,1-1 0 0 0,-1-1-1 0 0,12 2-53 0 0,-20-5-21 0 0,1-1-1 0 0,0 0 1 0 0,-1-1-1 0 0,1 0 1 0 0,0-1-1 0 0,0 1 0 0 0,-1-2 1 0 0,1 0-1 0 0,0 0 1 0 0,-1 0-1 0 0,1-2 1 0 0,-1 1-1 0 0,1-1 0 0 0,-1 0 1 0 0,0-1-1 0 0,0 0 1 0 0,8-5 21 0 0,0 0-502 0 0,10-7-313 0 0,-16 0-4231 0 0,-10 7-72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0.238"/>
    </inkml:context>
    <inkml:brush xml:id="br0">
      <inkml:brushProperty name="width" value="0.1" units="cm"/>
      <inkml:brushProperty name="height" value="0.1" units="cm"/>
      <inkml:brushProperty name="color" value="#00A0D7"/>
    </inkml:brush>
  </inkml:definitions>
  <inkml:trace contextRef="#ctx0" brushRef="#br0">381 45 9848 0 0,'0'0'222'0'0,"0"0"30"0"0,0 0 19 0 0,0-2-39 0 0,0-4-145 0 0,0 5-37 0 0,0-1 0 0 0,0 1-1 0 0,0 0 1 0 0,-1-1 0 0 0,1 1 0 0 0,0-1 0 0 0,0 1 0 0 0,-1-1 0 0 0,1 1 0 0 0,-1 0 0 0 0,1-1 0 0 0,-1 1 0 0 0,0 0 0 0 0,1 0 0 0 0,-1-1-1 0 0,0 1 1 0 0,0 0 0 0 0,0 0 0 0 0,0 0 0 0 0,0 0 0 0 0,0 0 0 0 0,0 0 0 0 0,0 0 0 0 0,0 0 0 0 0,-1 1 0 0 0,1-1 0 0 0,0 0 0 0 0,-1 1-1 0 0,1-1 1 0 0,0 1 0 0 0,-1-1 0 0 0,1 1 0 0 0,-1 0-50 0 0,1-1 81 0 0,-43 14 1544 0 0,-6 9-1418 0 0,37-14-200 0 0,0 0 1 0 0,1 1-1 0 0,0 1 1 0 0,0 0 0 0 0,1 0-1 0 0,0 1 1 0 0,1 1 0 0 0,-5 7-8 0 0,1-3 3 0 0,-31 45 490 0 0,19-17-338 0 0,-5 11 413 0 0,12-11-248 0 0,16-38-272 0 0,1 0 1 0 0,0 0-1 0 0,1 0 1 0 0,-1 0 0 0 0,1 0-1 0 0,0 0 1 0 0,0 0-1 0 0,1 0 1 0 0,0 1 0 0 0,0-1-1 0 0,0 0 1 0 0,1 0-1 0 0,0 2-48 0 0,1-3 46 0 0,0 1 0 0 0,0 0 0 0 0,0-1 0 0 0,1 0-1 0 0,0 0 1 0 0,0 1 0 0 0,0-2 0 0 0,0 1-1 0 0,1 0 1 0 0,0-1 0 0 0,0 1 0 0 0,0-1 0 0 0,1 0-1 0 0,-1-1 1 0 0,1 1 0 0 0,0-1 0 0 0,0 0-1 0 0,3 2-45 0 0,59 31 568 0 0,-45-30-556 0 0,1-1 0 0 0,0-1 0 0 0,0 0 0 0 0,0-2 0 0 0,0-1 0 0 0,3 0-12 0 0,38-1 78 0 0,-62 0-14 0 0,12 0-8 0 0,1-4-3324 0 0,-13 3-2261 0 0</inkml:trace>
  <inkml:trace contextRef="#ctx0" brushRef="#br0" timeOffset="901.42">615 82 7344 0 0,'0'0'165'0'0,"0"0"22"0"0,0 0 9 0 0,0 0 8 0 0,0 0-30 0 0,0 0-12 0 0,0 0-2 0 0,0 0 26 0 0,0 0 112 0 0,0 0 43 0 0,0 0 10 0 0,0 0 9 0 0,0 0 34 0 0,0 0 20 0 0,3 0 2 0 0,62-5 2080 0 0,25-3-496 0 0,-2 17-1520 0 0,-23 10-480 0 0,-62-19 0 0 0,1 1 0 0 0,-1 0 0 0 0,0 0 0 0 0,1 0 0 0 0,-1 0 0 0 0,0 1 0 0 0,0 0 0 0 0,0-1 0 0 0,0 1 0 0 0,0 0 0 0 0,0 0 0 0 0,0 0 0 0 0,-1 1 0 0 0,1-1 0 0 0,1 3 0 0 0,17 12 0 0 0,-9-3-10 0 0,-2-4-8 0 0,-1 0 0 0 0,0 0 0 0 0,-1 1 1 0 0,0 1-1 0 0,-1-1 0 0 0,0 1 0 0 0,-1 0 1 0 0,0 2 17 0 0,40 77-656 0 0,-35-60 456 0 0,-9-26 198 0 0,1 1-1 0 0,-1-1 1 0 0,0 1 0 0 0,0 0-1 0 0,-1-1 1 0 0,1 1-1 0 0,-1 0 1 0 0,-1 0 0 0 0,1 0-1 0 0,-1 0 1 0 0,0 0-1 0 0,0 0 1 0 0,-1 0 0 0 0,0 0-1 0 0,0 0 1 0 0,0 0 0 0 0,-1 1 2 0 0,-20 42-224 0 0,17-44 310 0 0,0 0 1 0 0,0 0 0 0 0,0-1-1 0 0,-1 1 1 0 0,1-1 0 0 0,-1 0-1 0 0,0-1 1 0 0,-1 0 0 0 0,1 0-1 0 0,-1 0 1 0 0,1 0 0 0 0,-1-1-1 0 0,0 0 1 0 0,0-1-1 0 0,0 0 1 0 0,0 0 0 0 0,0 0-1 0 0,-3-1-86 0 0,-123 0 470 0 0,48-41-177 0 0,69 19 654 0 0,5-10-217 0 0,11 27-797 0 0,0 0 0 0 0,1 0 0 0 0,0 0 0 0 0,0 1 0 0 0,1-1-1 0 0,-1 0 1 0 0,1 1 0 0 0,0-1 0 0 0,0 1 0 0 0,1 0-1 0 0,-1 0 1 0 0,1 0 0 0 0,0 0 0 0 0,0 0 0 0 0,0 0 0 0 0,0 1-1 0 0,1-1 1 0 0,0 1 0 0 0,-1 0 0 0 0,1 0 0 0 0,4-2 67 0 0,94-44-1180 0 0,-92 45 1251 0 0,79-19-1447 0 0,-49 17-3174 0 0,-20 2-20 0 0</inkml:trace>
  <inkml:trace contextRef="#ctx0" brushRef="#br0" timeOffset="1996.823">1508 227 9184 0 0,'0'0'208'0'0,"0"0"33"0"0,0 0 14 0 0,2 1 22 0 0,36 16 1406 0 0,-7-8-1683 0 0,30 4 1270 0 0,-30-18 22 0 0,31-16-486 0 0,34-26-742 0 0,-80 30-64 0 0,-7-6 0 0 0,-9 14 0 0 0,-15-8 0 0 0,-30-3 0 0 0,-13 17 2 0 0,30 6-68 0 0,-38 12-62 0 0,20 2 117 0 0,39-15-53 0 0,0 0 0 0 0,0 1-1 0 0,0 0 1 0 0,0 0 0 0 0,1 1 0 0 0,0-1 0 0 0,0 2 0 0 0,0-1 0 0 0,0 0 0 0 0,0 1-1 0 0,-4 5 65 0 0,9-9-22 0 0,-35 20 1 0 0,26-8 15 0 0,0-1 1 0 0,0 1 0 0 0,1 1-1 0 0,0 0 1 0 0,2 0 0 0 0,-1 1-1 0 0,2 0 1 0 0,0 0 0 0 0,1 0-1 0 0,-1 7 6 0 0,4-12 124 0 0,2-1 0 0 0,-1 0-1 0 0,1 1 1 0 0,1-1-1 0 0,-1 1 1 0 0,2-1 0 0 0,-1 0-1 0 0,1 1 1 0 0,1-1 0 0 0,-1 0-1 0 0,2 0 1 0 0,-1-1 0 0 0,1 1-1 0 0,1-1 1 0 0,-1 0 0 0 0,1 0-1 0 0,1 0 1 0 0,-1 0-1 0 0,6 3-123 0 0,-7-6 54 0 0,1-1-1 0 0,0 0 0 0 0,1 0 0 0 0,-1-1 0 0 0,1 0 0 0 0,-1 0 0 0 0,1 0 0 0 0,0 0 0 0 0,0-1 0 0 0,0 0 0 0 0,0 0 0 0 0,0-1 0 0 0,1 0 0 0 0,-1 0 0 0 0,6 0-53 0 0,35-5 518 0 0,44-10-488 0 0,30-14-30 0 0,-65 19-21 0 0,5 19-862 0 0,-15 7-1871 0 0,-43-17 1843 0 0,6-3-7 0 0</inkml:trace>
  <inkml:trace contextRef="#ctx0" brushRef="#br0" timeOffset="2877.391">2182 108 11952 0 0,'0'0'266'0'0,"0"0"44"0"0,0 0 14 0 0,0 0-31 0 0,0 0-169 0 0,0 0 9 0 0,0 0 25 0 0,0 0 2 0 0,0 0-43 0 0,0 0-180 0 0,0 0-81 0 0,0 0-14 0 0,0 0 39 0 0,0 0 172 0 0,17-8 1307 0 0,-8 3-1015 0 0,-7 4-278 0 0,0-1 0 0 0,0 1 1 0 0,0 0-1 0 0,0 0 0 0 0,0 0 0 0 0,1 0 0 0 0,-1 1 0 0 0,0-1 0 0 0,1 0 0 0 0,-1 1 0 0 0,0 0 0 0 0,1-1 1 0 0,-1 1-1 0 0,1 0 0 0 0,-1 0 0 0 0,0 1 0 0 0,1-1 0 0 0,-1 0 0 0 0,1 1-67 0 0,57 9 53 0 0,6 8-53 0 0,30 36 64 0 0,-44-4-271 0 0,-47-44 169 0 0,1 1 1 0 0,-1-1 0 0 0,-1 1 0 0 0,0 0-1 0 0,0 0 1 0 0,0 1 0 0 0,-1-1 0 0 0,0 1 0 0 0,0 0-1 0 0,-1 0 1 0 0,0 0 0 0 0,0 1 37 0 0,8 40 29 0 0,-11 28-677 0 0,0-69 655 0 0,-1 0 0 0 0,0 0-1 0 0,0 0 1 0 0,0-1 0 0 0,-1 1-1 0 0,-1-1 1 0 0,1 1 0 0 0,-1-1-1 0 0,0 0 1 0 0,-1-1 0 0 0,-4 7-7 0 0,-5 5-168 0 0,13-15 162 0 0,0-1-1 0 0,-1 0 1 0 0,1 0 0 0 0,-1 0 0 0 0,1 0-1 0 0,-1 0 1 0 0,0 0 0 0 0,0 0 0 0 0,1 0-1 0 0,-2-1 1 0 0,1 1 0 0 0,0-1 0 0 0,0 1 0 0 0,0-1-1 0 0,-1 0 1 0 0,1 0 0 0 0,0 0 0 0 0,-1 0 6 0 0,-9 1 154 0 0,1 0 1 0 0,-1-1 0 0 0,1 0-1 0 0,-1-1 1 0 0,1 0 0 0 0,-1-1-1 0 0,0 0 1 0 0,-2-2-155 0 0,-42-7 370 0 0,-6-9-226 0 0,21-8-133 0 0,34 23 63 0 0,0 0 1 0 0,1-1-1 0 0,-1 0 0 0 0,1 0 1 0 0,0 0-1 0 0,1-1 0 0 0,-1 0 1 0 0,1 0-1 0 0,0 0 0 0 0,0-1 1 0 0,1 0-1 0 0,0 0 0 0 0,0 0 1 0 0,1 0-1 0 0,0-1 0 0 0,-2-5-74 0 0,5 11 0 0 0,-1 1 0 0 0,1-1 0 0 0,0 0 0 0 0,-1 0 0 0 0,1 1 0 0 0,0-1 0 0 0,0 0 0 0 0,0 0 0 0 0,0 1 0 0 0,1-1 0 0 0,-1 0 0 0 0,0 0 0 0 0,1 1 0 0 0,-1-1 0 0 0,1 0 0 0 0,0 1 0 0 0,-1-1 0 0 0,1 0 0 0 0,0 1 0 0 0,0-1 0 0 0,0 1 0 0 0,0 0 0 0 0,0-1 0 0 0,0 1 0 0 0,2-2 0 0 0,54-31-408 0 0,-46 28 313 0 0,-7 2 91 0 0,0 1 0 0 0,1 1 0 0 0,-1-1 0 0 0,1 1 0 0 0,0 0 0 0 0,0 0 0 0 0,0 0 0 0 0,0 1 0 0 0,0-1 0 0 0,0 1 0 0 0,0 1 0 0 0,0-1 0 0 0,0 1 0 0 0,1-1-1 0 0,-1 2 1 0 0,2-1 4 0 0,20-3 0 0 0,-4 6-3 0 0,-19-3 26 0 0,0 0 0 0 0,1 1 0 0 0,-1 0 0 0 0,0-1 0 0 0,0 1 0 0 0,0 1 0 0 0,1-1 0 0 0,-1 1 0 0 0,0-1 0 0 0,-1 1 0 0 0,1 0 0 0 0,0 1 0 0 0,0-1 0 0 0,1 2-23 0 0,102 83-719 0 0,-36-43 666 0 0,-41-29-42 0 0,-29-15-671 0 0,-1 0-261 0 0,0 0-49 0 0,0 0-10 0 0</inkml:trace>
</inkml:ink>
</file>

<file path=ppt/ink/ink1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0.622"/>
    </inkml:context>
    <inkml:brush xml:id="br0">
      <inkml:brushProperty name="width" value="0.05" units="cm"/>
      <inkml:brushProperty name="height" value="0.05" units="cm"/>
      <inkml:brushProperty name="color" value="#E71224"/>
    </inkml:brush>
  </inkml:definitions>
  <inkml:trace contextRef="#ctx0" brushRef="#br0">65 1 11048 0 0,'0'0'324'0'0,"0"0"-4"0"0,0 0-196 0 0,0 0-52 0 0,0 0 0 0 0,0 0 0 0 0,0 0 0 0 0,-7 5 226 0 0,-22 13 4370 0 0,28-17-4435 0 0,1-1-11 0 0,0 0-45 0 0,-1 10 263 0 0,-2-6-415 0 0,2 10 130 0 0,11 31 1426 0 0,-4-9-1077 0 0,-11 36 14 0 0,0-22-361 0 0,4 59-57 0 0,1-34-73 0 0,0-74-78 0 0,0-1 198 0 0,0 0 86 0 0,0 0 20 0 0,4 11 3 0 0,-2 3-164 0 0,-2 2 82 0 0,-2-11-228 0 0,-23 11-1282 0 0,18-11 668 0 0</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2.784"/>
    </inkml:context>
    <inkml:brush xml:id="br0">
      <inkml:brushProperty name="width" value="0.05" units="cm"/>
      <inkml:brushProperty name="height" value="0.05" units="cm"/>
      <inkml:brushProperty name="color" value="#E71224"/>
    </inkml:brush>
  </inkml:definitions>
  <inkml:trace contextRef="#ctx0" brushRef="#br0">0 147 8104 0 0,'0'0'170'0'0,"0"-1"6"0"0,0-6-122 0 0,0 6 20 0 0,0 1-4 0 0,0 0-6 0 0,10-29-236 0 0,-10-18 4340 0 0,0 46-4072 0 0,0 1-28 0 0,0-2-4 0 0,0-6-26 0 0,7-21-72 0 0,-2 16 423 0 0,-5 11-133 0 0,0 2-16 0 0,0 0-95 0 0,0 0-45 0 0,0 0-10 0 0,0 0 40 0 0,0 0 180 0 0,3-7 302 0 0,0 7 2217 0 0,23 61-2489 0 0,-16-10 118 0 0,-3 3-6 0 0,-7 119 488 0 0,4-41-486 0 0,-14-60 292 0 0,-5-29-450 0 0,9-32-224 0 0,5-10-152 0 0,1-1-16 0 0,0 0 32 0 0,0 0 134 0 0,0 0 55 0 0,0 0 16 0 0,0 0-138 0 0,0 0-595 0 0,0 0-264 0 0,0 0-51 0 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24.274"/>
    </inkml:context>
    <inkml:brush xml:id="br0">
      <inkml:brushProperty name="width" value="0.1" units="cm"/>
      <inkml:brushProperty name="height" value="0.1" units="cm"/>
      <inkml:brushProperty name="color" value="#00A0D7"/>
    </inkml:brush>
  </inkml:definitions>
  <inkml:trace contextRef="#ctx0" brushRef="#br0">62 203 3432 0 0,'0'0'96'0'0,"0"0"24"0"0,0 0-120 0 0,0 0 0 0 0,0 0 0 0 0,0 0 0 0 0,0 0-104 0 0</inkml:trace>
  <inkml:trace contextRef="#ctx0" brushRef="#br0" timeOffset="1074.748">15 171 4752 0 0,'0'0'101'0'0,"0"0"22"0"0,0 0 6 0 0,0 0 37 0 0,0 0 129 0 0,0 0 60 0 0,0 0 12 0 0,0 0-14 0 0,0 0-62 0 0,0 0-31 0 0,0 0-4 0 0,0 0-26 0 0,0 0-106 0 0,0 0-48 0 0,0 0-10 0 0,0 0 6 0 0,0 0 33 0 0,0 0 14 0 0,0 0 1 0 0,0 0 28 0 0,0 0 117 0 0,-6-6 1583 0 0,-1-2-1837 0 0,5 0-1 0 0,2 6 24 0 0,1 0 0 0 0,-1 0 0 0 0,0 0-1 0 0,1 0 1 0 0,0 0 0 0 0,-1 0-1 0 0,1 0 1 0 0,0 0 0 0 0,0 0 0 0 0,0 0-1 0 0,0 0 1 0 0,1 1 0 0 0,-1-1-1 0 0,0 0 1 0 0,1 1 0 0 0,-1-1 0 0 0,1 1-1 0 0,0 0 1 0 0,-1-1 0 0 0,1 1-1 0 0,0 0 1 0 0,0 0 0 0 0,0 0 0 0 0,1 0-34 0 0,72-31 649 0 0,-39 23-518 0 0,10 5-119 0 0,-9-5 136 0 0,19 23 156 0 0,25 35-176 0 0,-35 3-128 0 0,-27-22 0 0 0,4 19 0 0 0,0-11 53 0 0,9 46-37 0 0,-22-11 42 0 0,-11-55-49 0 0,-4 23-320 0 0,2-34 306 0 0,-3 13 65 0 0,-25 29 128 0 0,6-34-238 0 0,-7 13 424 0 0,-3-15-222 0 0,12-9 21 0 0,-19-8 454 0 0,25 1-627 0 0,-9-3 12 0 0,-25-22 440 0 0,42 23-372 0 0,-7-13-64 0 0,-8-3-16 0 0,-12-13 0 0 0,30 26 0 0 0,2 1 10 0 0,8-26 157 0 0,26-17-358 0 0,7 4 234 0 0,-1 11-43 0 0,4 15 11 0 0,17 1-11 0 0,-8 8 0 0 0,19 6-75 0 0,17 6 150 0 0,-68 11-270 0 0,-8-4-1021 0 0,-8-7-3581 0 0</inkml:trace>
  <inkml:trace contextRef="#ctx0" brushRef="#br0" timeOffset="3006.747">842 84 7712 0 0,'0'0'174'0'0,"0"0"29"0"0,0 0 12 0 0,0 0-17 0 0,-12-13 350 0 0,-1 1-508 0 0,12 11 98 0 0,1 1 42 0 0,-2-1 4 0 0,-4-6-4 0 0,4 6-16 0 0,2 1-4 0 0,0 0 0 0 0,0 0 34 0 0,-7-6 2297 0 0,7 4-2457 0 0,0 1 1 0 0,0-1-1 0 0,0 1 0 0 0,0-1 0 0 0,0 1 1 0 0,0-1-1 0 0,1 1 0 0 0,-1-1 1 0 0,0 1-1 0 0,1-1 0 0 0,-1 1 0 0 0,1 0 1 0 0,-1-1-1 0 0,1 1 0 0 0,0-1 1 0 0,0 1-1 0 0,-1 0 0 0 0,1 0 0 0 0,0 0 1 0 0,0-1-1 0 0,0 1 0 0 0,0 0 1 0 0,1 0-1 0 0,-1 0 0 0 0,1 0-34 0 0,29-7-150 0 0,42 15 267 0 0,39 53-34 0 0,-15-10-230 0 0,-81-40 132 0 0,0 0 1 0 0,0 2-1 0 0,-1 0 0 0 0,-1 0 1 0 0,0 2-1 0 0,-1 0 0 0 0,9 10 15 0 0,60 80 298 0 0,-35-30-298 0 0,4 44 0 0 0,-32-33 0 0 0,-12-35-239 0 0,-13-28 142 0 0,5-20 131 0 0,1-1 1 0 0,0 0-1 0 0,-1 1 1 0 0,1-1-1 0 0,-1 0 1 0 0,1 0 0 0 0,-1 1-1 0 0,1-1 1 0 0,-1 0-1 0 0,0 0 1 0 0,0 0-1 0 0,0 0 1 0 0,1 0-1 0 0,-1 0 1 0 0,0 0 0 0 0,0 0-1 0 0,0 0 1 0 0,0-1-1 0 0,-1 1 1 0 0,1 0-1 0 0,0-1 1 0 0,0 1 0 0 0,0 0-1 0 0,-1-1 1 0 0,1 0-1 0 0,0 1 1 0 0,-1-1-1 0 0,1 0 1 0 0,0 1-1 0 0,-1-1 1 0 0,1 0 0 0 0,0 0-1 0 0,-1 0 1 0 0,1 0-1 0 0,0-1 1 0 0,-1 1-1 0 0,1 0 1 0 0,0 0 0 0 0,-1-1-35 0 0,-10-3 13 0 0,1 0 1 0 0,-1 0 0 0 0,1-1 0 0 0,0-1-1 0 0,1 0 1 0 0,-1-1 0 0 0,1 0 0 0 0,0 0 0 0 0,1-1-14 0 0,-88-40 240 0 0,6 12-240 0 0,65 23 0 0 0,-9-6 0 0 0,13-17 256 0 0,21 32-245 0 0,-1 0 0 0 0,1 0 0 0 0,0 0 0 0 0,0 0 0 0 0,1 0 0 0 0,-1 0 0 0 0,1 0 0 0 0,0 0 0 0 0,0-1 0 0 0,0 1 0 0 0,1 0 0 0 0,-1 0 0 0 0,1 0 0 0 0,0 0 1 0 0,0 0-1 0 0,0 0 0 0 0,1 0 0 0 0,0 0 0 0 0,-1 0 0 0 0,2 0-11 0 0,16-23-53 0 0,54-19-22 0 0,4 27 366 0 0,-68 17-291 0 0,1 0 0 0 0,0 1 0 0 0,0 0 0 0 0,0 1 0 0 0,0 0 0 0 0,0 1 0 0 0,0 0 0 0 0,0 0 0 0 0,2 1 0 0 0,34 9 0 0 0,-6 16-39 0 0,-30-10-2562 0 0,-10-17 2089 0 0</inkml:trace>
  <inkml:trace contextRef="#ctx0" brushRef="#br0" timeOffset="4120.452">1755 290 7632 0 0,'0'0'166'0'0,"0"0"29"0"0,0 0 14 0 0,11-9 13 0 0,74 21 23 0 0,-43 6 854 0 0,-5-17 1099 0 0,18-1-1380 0 0,20-19-754 0 0,-23-13 432 0 0,-6-35 16 0 0,-41 35-512 0 0,-5 29 11 0 0,0-1 1 0 0,0 1-1 0 0,0 0 1 0 0,0 0-1 0 0,0 0 1 0 0,-1 0-1 0 0,1 0 0 0 0,-1 0 1 0 0,0 0-1 0 0,0 0 1 0 0,0 0-1 0 0,0 0 1 0 0,0 0-1 0 0,-1 1 1 0 0,1-1-1 0 0,-1 0 1 0 0,0 1-1 0 0,0-1 1 0 0,0 1-1 0 0,0 0 1 0 0,0-1-1 0 0,0 1 1 0 0,-1 0-1 0 0,1 1 1 0 0,-1-1-1 0 0,-1-1-11 0 0,-13-8 42 0 0,13 8-41 0 0,0 0 0 0 0,-1 0-1 0 0,1 0 1 0 0,0 1 0 0 0,-1-1-1 0 0,0 1 1 0 0,1 0 0 0 0,-1 1 0 0 0,0-1-1 0 0,0 1 1 0 0,0 0 0 0 0,0 0-1 0 0,0 0 1 0 0,0 1 0 0 0,0 0 0 0 0,-4 0-1 0 0,-98 23 0 0 0,-1 22-152 0 0,95-37 158 0 0,1 0 1 0 0,0 1 0 0 0,0 1 0 0 0,1 0 0 0 0,0 1 0 0 0,1 0 0 0 0,0 0 0 0 0,1 1 0 0 0,0 0 0 0 0,-2 5-7 0 0,4-6-5 0 0,-34 76 165 0 0,37-75-119 0 0,1-1 1 0 0,0 0 0 0 0,1 1 0 0 0,0-1 0 0 0,1 1 0 0 0,0 0 0 0 0,1 0 0 0 0,0-1 0 0 0,1 1-42 0 0,-1 7 75 0 0,1-13-23 0 0,0 0 1 0 0,0 0 0 0 0,1 0 0 0 0,0-1 0 0 0,0 1 0 0 0,0 0 0 0 0,1-1-1 0 0,-1 0 1 0 0,1 1 0 0 0,1-1 0 0 0,-1 0 0 0 0,1-1 0 0 0,0 1 0 0 0,2 2-53 0 0,5 5 108 0 0,0 0 0 0 0,0-2 0 0 0,1 1 0 0 0,1-1 0 0 0,0-1 1 0 0,0 0-1 0 0,9 4-108 0 0,82 37 184 0 0,-58-30-41 0 0,0-2 1 0 0,1-3-1 0 0,38 8-143 0 0,-81-22-4 0 0,98 8 4 0 0,-45-14 11 0 0,-54 5-4 0 0,0 0 0 0 0,0 0 0 0 0,0-1 0 0 0,0 1 0 0 0,0-1 0 0 0,0 0-1 0 0,0 0 1 0 0,0 0 0 0 0,0-1 0 0 0,-1 1 0 0 0,1 0 0 0 0,0-1 0 0 0,-1 0 0 0 0,1 0 0 0 0,-1 0 0 0 0,0 0-1 0 0,2-1-6 0 0,1-4-1522 0 0,-10-1-4043 0 0</inkml:trace>
  <inkml:trace contextRef="#ctx0" brushRef="#br0" timeOffset="6465.9">168 834 5584 0 0,'0'0'165'0'0,"0"0"55"0"0,0 0 147 0 0,0 0 66 0 0,0 0 14 0 0,0 0-59 0 0,0 0-243 0 0,0 0-70 0 0,0 0-3 0 0,0 0 0 0 0,0 0 14 0 0,0 0 64 0 0,0 0 30 0 0,0 0 4 0 0,1 1 9 0 0,13 31 1262 0 0,-13-30-1319 0 0,3 4 48 0 0,7 53 136 0 0,-16 85-302 0 0,-1-45 25 0 0,1 92-96 0 0,20-67 63 0 0,6-65 240 0 0,-10-30 290 0 0,-11-28-428 0 0,0-1-190 0 0,0 0-35 0 0,0 0 36 0 0,0 0 118 0 0,0 0 50 0 0,0 0 6 0 0,0 0 0 0 0,0 0-21 0 0,0 0 3 0 0,0 0 54 0 0,0 0 25 0 0,0 0 2 0 0,0 0-11 0 0,4-11 52 0 0,6-5 105 0 0,20-34-168 0 0,21-9 318 0 0,16 1-1210 0 0,-48 48 787 0 0,-16 7-31 0 0,0 0 0 0 0,1 1 1 0 0,-1 0-1 0 0,1 0 0 0 0,-1 0 0 0 0,1 0 0 0 0,0 0 0 0 0,0 1 0 0 0,0 0 0 0 0,0 0 0 0 0,0 0 0 0 0,0 0 1 0 0,0 0-1 0 0,0 1 0 0 0,1 0 0 0 0,-1 0 0 0 0,0 0 0 0 0,0 0 0 0 0,0 1 0 0 0,0 0 0 0 0,0 0 0 0 0,0 0 1 0 0,0 0-1 0 0,1 1-2 0 0,78 51-118 0 0,-53-28 444 0 0,6 50-466 0 0,-15-20 109 0 0,-6 9 920 0 0,-20 13-395 0 0,-2-56-294 0 0,-11 13 506 0 0,-45-13 779 0 0,57-20-1360 0 0,0 0-1 0 0,-1 0 0 0 0,1-1 1 0 0,0 0-1 0 0,-1-1 0 0 0,1 1 1 0 0,-1-1-1 0 0,1 0 0 0 0,0-1 1 0 0,0 1-1 0 0,0-1 0 0 0,-5-3-124 0 0,-21-8 203 0 0,1-1-1 0 0,1-2 0 0 0,0-1 1 0 0,-15-12-203 0 0,-20-62-62 0 0,49 56-104 0 0,14 25 104 0 0,3-37-1896 0 0,3 37 1450 0 0,1-4-4103 0 0,-4 13-459 0 0</inkml:trace>
  <inkml:trace contextRef="#ctx0" brushRef="#br0" timeOffset="7384.88">1072 1342 10912 0 0,'0'0'248'0'0,"0"0"34"0"0,0 0 20 0 0,0 0-38 0 0,1-1-182 0 0,12-4-124 0 0,53-13 499 0 0,-8 5 962 0 0,-24 11-980 0 0,48 8-298 0 0,-20 9-141 0 0,-57-12 0 0 0,1-1 0 0 0,-1 1 0 0 0,0 0 0 0 0,0 0 0 0 0,0 1 0 0 0,0-1 0 0 0,0 1 0 0 0,-1 0 0 0 0,0 0 0 0 0,0 1 0 0 0,0-1 0 0 0,0 1 0 0 0,1 2 0 0 0,9 21-8 0 0,-9-19-3 0 0,0 1 0 0 0,0 0 0 0 0,-1 0 0 0 0,0 1 0 0 0,0-1 1 0 0,-1 1-1 0 0,-1 0 0 0 0,0 0 0 0 0,1 9 11 0 0,4 42-153 0 0,-7 5 100 0 0,-27 15 213 0 0,23-78-105 0 0,0 0 0 0 0,0 0 0 0 0,0 0 1 0 0,-1-1-1 0 0,1 1 0 0 0,-1-1 1 0 0,0-1-1 0 0,0 1 0 0 0,0-1 1 0 0,0 1-1 0 0,0-1 0 0 0,-1-1 1 0 0,1 1-1 0 0,0-1 0 0 0,-1 0 0 0 0,1 0 1 0 0,-1-1-1 0 0,1 1 0 0 0,-1-1 1 0 0,0 0-1 0 0,1-1 0 0 0,-1 0 1 0 0,-2 0-56 0 0,-42-5 709 0 0,-52-15 115 0 0,31-16-696 0 0,68 35-125 0 0,1 0 0 0 0,-1-1 0 0 0,1 1-1 0 0,0-1 1 0 0,0 1 0 0 0,0-1 0 0 0,0 0 0 0 0,0 0 0 0 0,0 0 0 0 0,1 0 0 0 0,-1 0 0 0 0,1 0-1 0 0,0-1 1 0 0,0 1 0 0 0,0 0 0 0 0,1-1 0 0 0,-1 1 0 0 0,1 0 0 0 0,0-1 0 0 0,0 1 0 0 0,0-1 0 0 0,0 1-1 0 0,0-1-2 0 0,3-12 0 0 0,-2 11 0 0 0,0 0 0 0 0,0 0 0 0 0,0-1 0 0 0,0 1 0 0 0,1 0 0 0 0,0 0 0 0 0,0 0 0 0 0,0 1 0 0 0,1-1 0 0 0,-1 0 0 0 0,1 1 0 0 0,0 0 0 0 0,0-1 0 0 0,1 1 0 0 0,2-2 0 0 0,-2 1-18 0 0,1 0-1 0 0,1 1 0 0 0,-1 0 1 0 0,0-1-1 0 0,1 2 0 0 0,0-1 1 0 0,0 1-1 0 0,0 0 0 0 0,0 0 1 0 0,1 0-1 0 0,-1 1 0 0 0,1 0 1 0 0,0 1-1 0 0,-1-1 0 0 0,4 1 19 0 0,59-8-521 0 0,70 18-3804 0 0,-95-7 1610 0 0,-22 4 1325 0 0</inkml:trace>
  <inkml:trace contextRef="#ctx0" brushRef="#br0" timeOffset="8527.163">2056 1410 7920 0 0,'0'0'174'0'0,"0"0"29"0"0,0 0 13 0 0,1 0-31 0 0,4-1-147 0 0,20-2-38 0 0,1 2 944 0 0,15-13 468 0 0,-12 1-72 0 0,-19 15-1142 0 0,7-5 30 0 0,-13-2-214 0 0,2-3-14 0 0,3-9 16 0 0,-9 16 76 0 0,-5-9 448 0 0,-16-25-20 0 0,12 30-434 0 0,-6-4-70 0 0,-21-3-94 0 0,-61 15 56 0 0,36 28-12 0 0,20 10 131 0 0,10 10 462 0 0,24 4 257 0 0,9-34-528 0 0,19 49 364 0 0,-6-36-499 0 0,20 29 49 0 0,31 23 108 0 0,-62-78-251 0 0,1 0 0 0 0,0 0 1 0 0,1-1-1 0 0,0 0 0 0 0,0 0 1 0 0,0 0-1 0 0,1-1 0 0 0,0 0 1 0 0,0 0-1 0 0,1-1 0 0 0,-1 0 1 0 0,1 0-1 0 0,1-1 0 0 0,-1 0 1 0 0,0 0-1 0 0,9 1-59 0 0,-8-2 80 0 0,-5-2-62 0 0,-1 0 0 0 0,1 0 0 0 0,0 0 0 0 0,-1 0 1 0 0,1-1-1 0 0,0 1 0 0 0,-1-1 0 0 0,1 0 0 0 0,0 0 0 0 0,0 0 0 0 0,-1-1 1 0 0,1 1-1 0 0,0-1 0 0 0,-1 0 0 0 0,3-1-18 0 0,50-21 605 0 0,-25 1-269 0 0,4 3-336 0 0,-9-3 11 0 0,-16 13 65 0 0,-10 8 39 0 0,0 1 27 0 0,0 0 2 0 0,0 0-49 0 0,0 0-192 0 0,0 0-27 0 0,0 0 17 0 0,0 0 30 0 0,0 0 9 0 0,0 0-10 0 0,0 0-2 0 0,0 0 0 0 0,0 0-4 0 0,0 0-17 0 0,0 0-10 0 0,0 0-1 0 0,-11 14-2597 0 0,0-6 1272 0 0,9-6-16 0 0</inkml:trace>
  <inkml:trace contextRef="#ctx0" brushRef="#br0" timeOffset="12665.913">377 2497 7848 0 0,'0'0'232'0'0,"-17"10"1997"0"0,-31-6-141 0 0,23-8-505 0 0,-18-13-355 0 0,9 8-939 0 0,27 0-132 0 0,-17-10 101 0 0,23 19-129 0 0,-8-10 132 0 0,-1-7-108 0 0,9 16-89 0 0,-9-17 54 0 0,-1-40 31 0 0,27 12-208 0 0,-11 30 39 0 0,0 0 0 0 0,1 0 0 0 0,1 1 0 0 0,0-1 0 0 0,1 2 0 0 0,1-1 0 0 0,0 1 0 0 0,5-5 20 0 0,22-17 0 0 0,32-27-13 0 0,-61 58 4 0 0,1 1 0 0 0,0 0 0 0 0,0 0 0 0 0,0 1 0 0 0,0 0 0 0 0,0 1 0 0 0,1-1 0 0 0,-1 2 0 0 0,6-1 9 0 0,53 24-137 0 0,-27 18 137 0 0,-33-31 0 0 0,0 1 0 0 0,-1-1 0 0 0,0 1 0 0 0,-1 0 0 0 0,0 0 0 0 0,0 1 0 0 0,-1 0 0 0 0,-1 0 0 0 0,0 0 0 0 0,0 0 0 0 0,-1 1 0 0 0,-2-10 0 0 0,3 7 7 0 0,-1 0 0 0 0,-1 0 0 0 0,1 0 0 0 0,-2 0 0 0 0,1 0 0 0 0,-1 1 0 0 0,0-1 0 0 0,-1 0 1 0 0,-1 5-8 0 0,-4 30 10 0 0,2-31 60 0 0,0 0-1 0 0,-1-1 0 0 0,-1 0 0 0 0,0 0 1 0 0,0 0-1 0 0,-1-1 0 0 0,-1 0 1 0 0,0 0-1 0 0,0-1 0 0 0,-6 5-69 0 0,7-8 100 0 0,-1 0 0 0 0,-1-1 0 0 0,1 1 0 0 0,-1-1 0 0 0,0-1 0 0 0,-1 0 0 0 0,1 0 0 0 0,-10 2-100 0 0,-67 13 88 0 0,57-27-396 0 0,5-19-882 0 0,21 11-4059 0 0,3 6 397 0 0</inkml:trace>
  <inkml:trace contextRef="#ctx0" brushRef="#br0" timeOffset="13726.419">674 1900 5784 0 0,'0'0'132'0'0,"-1"-9"176"0"0,-4-6-148 0 0,1 8-144 0 0,-1-15 232 0 0,0-6 541 0 0,4 27-497 0 0,1 1 11 0 0,0 0 11 0 0,0-30 3444 0 0,0 20 423 0 0,4 31-4170 0 0,7 48 236 0 0,-5-7-247 0 0,3 211 12 0 0,-28-73 952 0 0,14-137-405 0 0,0 10-251 0 0,10-47-201 0 0,-1-17-97 0 0,2-4-10 0 0,20-2-2 0 0,-22-5-10 0 0,38-25-1439 0 0,-35 23 907 0 0,-6 3-6 0 0</inkml:trace>
  <inkml:trace contextRef="#ctx0" brushRef="#br0" timeOffset="14737.069">1199 2267 11312 0 0,'0'0'332'0'0,"0"0"-4"0"0,1-1-210 0 0,2-19-78 0 0,-3 18 98 0 0,0 2 42 0 0,0 0 4 0 0,0 0 10 0 0,0 0 45 0 0,8-11 2477 0 0,-3 6-2563 0 0,33-16 672 0 0,14 12-297 0 0,4 2-464 0 0,6 22-64 0 0,-18-9 0 0 0,25 74 0 0 0,-50-38 11 0 0,-3-1 42 0 0,4 32 387 0 0,-10 3-545 0 0,-26-47 433 0 0,13-24-271 0 0,0 0 0 0 0,-1-1-1 0 0,0 1 1 0 0,0-1 0 0 0,0 1 0 0 0,0-1 0 0 0,-1 0-1 0 0,0-1 1 0 0,0 1 0 0 0,0-1 0 0 0,0 0-1 0 0,-5 2-56 0 0,-55 9 286 0 0,53-12-168 0 0,-1 1 0 0 0,0-1 0 0 0,0-1 0 0 0,0-1 1 0 0,0 0-1 0 0,1 0 0 0 0,-1-1 0 0 0,-9-2-118 0 0,-6 1 228 0 0,23 2-201 0 0,1 0-1 0 0,-1-1 0 0 0,0 1 0 0 0,1-1 1 0 0,-1 1-1 0 0,1-1 0 0 0,-1-1 0 0 0,1 1 0 0 0,-1-1 1 0 0,1 0-1 0 0,0 0 0 0 0,0 0 0 0 0,-1-1-26 0 0,-31-33 16 0 0,16 14-16 0 0,19 18-42 0 0,-1-1-1 0 0,1 1 1 0 0,1 0-1 0 0,-1-1 0 0 0,1 1 1 0 0,0-1-1 0 0,0 1 1 0 0,0-1-1 0 0,0 1 1 0 0,1-1-1 0 0,0 1 0 0 0,0-1 1 0 0,0 1-1 0 0,0 0 1 0 0,1-1-1 0 0,-1 1 1 0 0,1 0-1 0 0,0 0 0 0 0,1 0 1 0 0,-1 0-1 0 0,1 1 1 0 0,-1-1-1 0 0,1 1 1 0 0,0-1-1 0 0,1 1 0 0 0,-1 0 1 0 0,1 0 42 0 0,6-6-118 0 0,0 1 1 0 0,0 1-1 0 0,1 0 0 0 0,0 0 1 0 0,1 1-1 0 0,-1 1 1 0 0,1 0-1 0 0,0 0 0 0 0,2 1 118 0 0,38-2-596 0 0,50 21-1649 0 0,-83-10 1533 0 0,-3-1-6 0 0</inkml:trace>
  <inkml:trace contextRef="#ctx0" brushRef="#br0" timeOffset="15714.383">2045 2335 11024 0 0,'0'0'248'0'0,"0"0"34"0"0,0 0 22 0 0,0 0-29 0 0,0 0-156 0 0,0 0 9 0 0,0 0 28 0 0,0 0 4 0 0,0 0 12 0 0,0 0 52 0 0,0 0 28 0 0,0 0 4 0 0,0 0-10 0 0,0 0-38 0 0,0 0-14 0 0,2 1-2 0 0,47 25 1494 0 0,-18-17-1357 0 0,31-9-274 0 0,-27-10-16 0 0,7 1-95 0 0,-11-1 42 0 0,19-39 78 0 0,-49 45-68 0 0,1-1 0 0 0,-1 1 0 0 0,0-1 0 0 0,0 0 0 0 0,0 1 0 0 0,-1-1 0 0 0,1 0 0 0 0,-1 0 0 0 0,0 0 0 0 0,-1 1 0 0 0,1-1 0 0 0,-1 0 0 0 0,0 0 0 0 0,0 1 0 0 0,-1-1 0 0 0,1 1 0 0 0,-1-1 0 0 0,0 1 0 0 0,0-1 0 0 0,0 1-1 0 0,-1 0 1 0 0,0 0 0 0 0,0 0 0 0 0,0 1 0 0 0,0-1 0 0 0,0 1 0 0 0,-4-3 4 0 0,-28-9-126 0 0,27 10 117 0 0,-28-5 5 0 0,-47 16-222 0 0,82-6 226 0 0,-8 3-21 0 0,1 1-1 0 0,-1 0 1 0 0,0 1-1 0 0,1 0 1 0 0,0 0-1 0 0,0 0 1 0 0,1 1-1 0 0,-1 1 1 0 0,1-1-1 0 0,1 1 1 0 0,-4 4 21 0 0,-40 70 103 0 0,18 33 161 0 0,24-64-110 0 0,8-48-142 0 0,-1 8 114 0 0,1-1 0 0 0,0 0 0 0 0,1 1 0 0 0,0-1 0 0 0,0 0 0 0 0,1 0 0 0 0,0 0 0 0 0,0 0 0 0 0,1 0 0 0 0,1 0-1 0 0,2 4-125 0 0,-2-7 37 0 0,0 1-1 0 0,1-2 1 0 0,0 1-1 0 0,0 0 1 0 0,1-1-1 0 0,0 0 1 0 0,-1 0-1 0 0,2-1 0 0 0,-1 1 1 0 0,1-1-1 0 0,-1-1 1 0 0,1 1-1 0 0,0-1 1 0 0,0 0-1 0 0,0-1 0 0 0,1 0 1 0 0,-1 0-1 0 0,1 0 1 0 0,5-1-37 0 0,-1 2 59 0 0,119 2 245 0 0,-58-15-824 0 0,-8-8-2617 0 0,-54 14 2099 0 0</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3.787"/>
    </inkml:context>
    <inkml:brush xml:id="br0">
      <inkml:brushProperty name="width" value="0.05" units="cm"/>
      <inkml:brushProperty name="height" value="0.05" units="cm"/>
      <inkml:brushProperty name="color" value="#E71224"/>
    </inkml:brush>
  </inkml:definitions>
  <inkml:trace contextRef="#ctx0" brushRef="#br0">97 115 11024 0 0,'0'0'234'0'0,"0"0"6"0"0,0 0-70 0 0,0 0 247 0 0,0 0 126 0 0,0 0 29 0 0,0 0-39 0 0,0-12 606 0 0,-3-6-932 0 0,1 5 2991 0 0,6-10-2728 0 0,-2 20-452 0 0,0-1-1 0 0,-1 1 1 0 0,1 0-1 0 0,1 0 1 0 0,-1 0-1 0 0,0 0 1 0 0,1 0-1 0 0,0 1 1 0 0,0-1-1 0 0,0 1 1 0 0,0-1-1 0 0,0 1 1 0 0,0 0-1 0 0,0 0 1 0 0,1 1-1 0 0,-1-1 0 0 0,1 1 1 0 0,-1-1-1 0 0,1 1-17 0 0,76 0 256 0 0,-22 10-340 0 0,-47-6-18 0 0,-10-3 99 0 0,0 1-1 0 0,1-1 1 0 0,-1 0-1 0 0,0 0 0 0 0,1 1 1 0 0,-1-1-1 0 0,0 1 0 0 0,0-1 1 0 0,0 1-1 0 0,1 0 1 0 0,-1-1-1 0 0,0 1 0 0 0,0 0 1 0 0,0 0-1 0 0,0 0 1 0 0,0-1-1 0 0,0 1 0 0 0,-1 0 1 0 0,1 1-1 0 0,0-1 0 0 0,0 0 1 0 0,-1 0-1 0 0,1 0 1 0 0,0 0-1 0 0,-1 0 0 0 0,1 2 4 0 0,12 45 64 0 0,-13-43-40 0 0,0 1-1 0 0,-1-1 1 0 0,1 1-1 0 0,-1-1 1 0 0,0 1-1 0 0,0-1 0 0 0,-1 1 1 0 0,0-1-1 0 0,0 0 1 0 0,0 0-1 0 0,-1 0 1 0 0,1 0-1 0 0,-1-1 0 0 0,0 1 1 0 0,-1-1-1 0 0,1 1 1 0 0,-1-1-1 0 0,0 0 0 0 0,0 0-22 0 0,-8 11 391 0 0,-118 104-54 0 0,64-59-284 0 0,19-9 20 0 0,21-27 288 0 0,25-23-252 0 0,0 0 2 0 0,-9 11-13 0 0,10-11-120 0 0,-5 4 681 0 0,10 25-280 0 0,10-17-170 0 0,24 6-130 0 0,15-14 152 0 0,161-5-77 0 0,-112-5-94 0 0,-33 14-358 0 0,-54-5-552 0 0,-16-4 483 0 0</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5.202"/>
    </inkml:context>
    <inkml:brush xml:id="br0">
      <inkml:brushProperty name="width" value="0.05" units="cm"/>
      <inkml:brushProperty name="height" value="0.05" units="cm"/>
      <inkml:brushProperty name="color" value="#E71224"/>
    </inkml:brush>
  </inkml:definitions>
  <inkml:trace contextRef="#ctx0" brushRef="#br0">59 104 9664 0 0,'0'0'208'0'0,"-1"-2"54"0"0,-14-11 1572 0 0,-1-1-1156 0 0,-9-9 858 0 0,23 23-1141 0 0,2 0 12 0 0,0 0 1 0 0,0 0-27 0 0,0 0-112 0 0,0 0-49 0 0,0 0-10 0 0,0 0 12 0 0,0 0 63 0 0,0 0 31 0 0,0 0 4 0 0,0 0-34 0 0,38-29 60 0 0,48 10-282 0 0,28 15 0 0 0,-106 6-64 0 0,3-1 0 0 0,0 1 0 0 0,0 1 0 0 0,0-1 0 0 0,-1 2 0 0 0,1 0 0 0 0,-1 0 0 0 0,0 1 0 0 0,0 0 0 0 0,0 1 0 0 0,44 36 118 0 0,-52-40-103 0 0,0 0 0 0 0,-1-1 1 0 0,1 1-1 0 0,0 0 0 0 0,-1 0 0 0 0,1 1 1 0 0,-1-1-1 0 0,0 0 0 0 0,1 0 0 0 0,-1 1 1 0 0,0-1-1 0 0,-1 1 0 0 0,1-1 0 0 0,0 1 1 0 0,-1-1-1 0 0,1 1 0 0 0,-1-1 1 0 0,0 1-1 0 0,0-1 0 0 0,0 1 0 0 0,0 0 1 0 0,0-1-1 0 0,0 1 0 0 0,-1-1 0 0 0,0 1 1 0 0,1-1-1 0 0,-1 1 0 0 0,0-1 0 0 0,-1 3-15 0 0,-30 31 699 0 0,-33-5-104 0 0,-30-3-401 0 0,47-13-194 0 0,20-6 11 0 0,19-6 39 0 0,17-2-124 0 0,1-3 74 0 0,1 1 1 0 0,0 1-1 0 0,0-1 1 0 0,0 1-1 0 0,0 1 1 0 0,0 0-1 0 0,0 0 0 0 0,8 3 0 0 0,-9-2-14 0 0,63 13-39 0 0,8 27-32 0 0,-77-39 88 0 0,0-1 4 0 0,-1 0 0 0 0,1 0 0 0 0,0 0 0 0 0,-1 1 0 0 0,1-1 0 0 0,-1 1 0 0 0,0-1 0 0 0,0 1 0 0 0,0 0 0 0 0,0 0-1 0 0,-1 0 1 0 0,1 0 0 0 0,-1 0 0 0 0,1 1 0 0 0,-1-1 0 0 0,0 0 0 0 0,-1 1 0 0 0,1 1-7 0 0,-2 0 73 0 0,-1 0 1 0 0,0 0-1 0 0,0 1 1 0 0,0-2-1 0 0,0 1 1 0 0,-1 0 0 0 0,0 0-1 0 0,0-1 1 0 0,-1 0-1 0 0,1 0 1 0 0,-1 0-1 0 0,0 0 1 0 0,0 0 0 0 0,0-1-1 0 0,0 1 1 0 0,-1-1-1 0 0,1 0 1 0 0,-1-1-1 0 0,0 1 1 0 0,0-1-1 0 0,0 0 1 0 0,0 0 0 0 0,0 0-1 0 0,0-1 1 0 0,-1 0-1 0 0,-1 0-73 0 0,-24 12 164 0 0,-81 34 482 0 0,63-32-884 0 0,19-5-1566 0 0,19-6-438 0 0,9-3 974 0 0</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8.296"/>
    </inkml:context>
    <inkml:brush xml:id="br0">
      <inkml:brushProperty name="width" value="0.05" units="cm"/>
      <inkml:brushProperty name="height" value="0.05" units="cm"/>
      <inkml:brushProperty name="color" value="#E71224"/>
    </inkml:brush>
  </inkml:definitions>
  <inkml:trace contextRef="#ctx0" brushRef="#br0">449 10 8360 0 0,'0'0'304'0'0,"0"0"-98"0"0,0 0 349 0 0,0 0 169 0 0,0 0 39 0 0,0 0-86 0 0,0 0-378 0 0,0 0-161 0 0,0 0-36 0 0,0 0 3 0 0,0 0 39 0 0,0 0 15 0 0,0 0 1 0 0,0 0 24 0 0,0 0 101 0 0,0 0 47 0 0,0 0 11 0 0,0 0 11 0 0,0 0 45 0 0,0 0 17 0 0,0 0 7 0 0,0 0-35 0 0,-2-1-152 0 0,-101-3 2549 0 0,-45 4-339 0 0,83-5-2030 0 0,32 14-54 0 0,24-8-470 0 0,7-1 0 0 0,2 0 48 0 0,0 0 146 0 0,-6 6 189 0 0,-3 7-70 0 0,7-11-167 0 0,-2 5-56 0 0,3-5 61 0 0,-3 1-14 0 0,4-2 47 0 0,0-1-1 0 0,0 0-10 0 0,0 2-11 0 0,-1 4-44 0 0,-6 49 51 0 0,8-38 22 0 0,6 37 413 0 0,2 19-704 0 0,-9-38 1464 0 0,0-34-1164 0 0,0-1-17 0 0,0 0-10 0 0,-5 7 191 0 0,1 10-128 0 0,19-17-34 0 0,6-19-84 0 0,19-8 118 0 0,28-8-192 0 0,-34 17-64 0 0,25-6 0 0 0,-50 19 128 0 0,0 1 0 0 0,0 1 0 0 0,1-1 0 0 0,-1 2 0 0 0,1-1 0 0 0,0 1 0 0 0,0 1 0 0 0,-1 0 0 0 0,1 0 0 0 0,0 1 0 0 0,0 0 0 0 0,6 1 0 0 0,4-1 0 0 0,61 21 0 0 0,-77-20-6 0 0,-1 1 0 0 0,1 0-1 0 0,-1 0 1 0 0,0 0-1 0 0,1 1 1 0 0,-1-1 0 0 0,0 1-1 0 0,-1 0 1 0 0,1 0 0 0 0,0 0-1 0 0,-1 0 1 0 0,1 0 0 0 0,-1 0-1 0 0,0 1 1 0 0,0-1 0 0 0,-1 1-1 0 0,1-1 1 0 0,-1 1 0 0 0,1 0-1 0 0,-1 0 1 0 0,0 1 6 0 0,9 18-283 0 0,-9 3 207 0 0,-8 60 135 0 0,-30-21 206 0 0,-6-18-137 0 0,-32 25 602 0 0,-2-12-18 0 0,29-23-423 0 0,43-33-252 0 0,0 0 0 0 0,0 0 0 0 0,0-1 0 0 0,-1 0 0 0 0,1 0 1 0 0,-1 0-1 0 0,0-1 0 0 0,0 0 0 0 0,0 0 0 0 0,0 0 0 0 0,0-1 0 0 0,-3 0-37 0 0,6 0 6 0 0,0-1 1 0 0,0 1-1 0 0,0-1 0 0 0,0 1 1 0 0,0 0-1 0 0,0 0 0 0 0,0 0 0 0 0,0 1 1 0 0,0-1-1 0 0,0 1 0 0 0,1-1 0 0 0,-1 1 1 0 0,1 0-1 0 0,-1 0 0 0 0,1 0 1 0 0,0 0-1 0 0,-1 1 0 0 0,1-1 0 0 0,0 1 1 0 0,1-1-1 0 0,-1 1 0 0 0,-1 2-6 0 0,1-2 0 0 0,0 0-1 0 0,0 0 0 0 0,0 0 1 0 0,-1 0-1 0 0,1 0 1 0 0,-1-1-1 0 0,0 1 0 0 0,1-1 1 0 0,-1 1-1 0 0,0-1 1 0 0,-1 0-1 0 0,1 0 1 0 0,0-1-1 0 0,-1 1 0 0 0,1-1 1 0 0,0 0-1 0 0,-3 1 1 0 0,2-2-14 0 0,0 0 0 0 0,0 0 0 0 0,0-1-1 0 0,0 1 1 0 0,1-1 0 0 0,-1 0 0 0 0,0 0-1 0 0,0 0 1 0 0,1-1 0 0 0,-1 1 0 0 0,1-1 0 0 0,-1 0-1 0 0,1 0 1 0 0,0 0 0 0 0,0 0 14 0 0,-41-17-395 0 0,27 18 219 0 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6.096"/>
    </inkml:context>
    <inkml:brush xml:id="br0">
      <inkml:brushProperty name="width" value="0.05" units="cm"/>
      <inkml:brushProperty name="height" value="0.05" units="cm"/>
      <inkml:brushProperty name="color" value="#E71224"/>
    </inkml:brush>
  </inkml:definitions>
  <inkml:trace contextRef="#ctx0" brushRef="#br0">118 40 10120 0 0,'0'0'298'0'0,"0"0"-4"0"0,0 0-148 0 0,0 0 98 0 0,0 0 63 0 0,0 0 12 0 0,0 0-31 0 0,0-12 62 0 0,5-14 3453 0 0,-3 25-3728 0 0,-2 1 7 0 0,0 0 0 0 0,0 0-3 0 0,0 0 1 0 0,17 0 276 0 0,-1 10-102 0 0,-14 28 806 0 0,-5-19-843 0 0,-8 32 446 0 0,-10 14-509 0 0,-28 54 582 0 0,10-18-376 0 0,28-73-156 0 0,-9 19-128 0 0,15-19 1356 0 0,5-27-1352 0 0,0-1 15 0 0,0 1-20 0 0,2 1-66 0 0,0-1 1 0 0,1 0 0 0 0,-1 0-1 0 0,0 1 1 0 0,0-1 0 0 0,1-1 0 0 0,-1 1-1 0 0,1 0 1 0 0,-1 0 0 0 0,0-1-1 0 0,1 0 1 0 0,-1 1 0 0 0,1-1 0 0 0,-1 0-1 0 0,1 0 1 0 0,-1 0 0 0 0,1-1-1 0 0,-1 1 1 0 0,3-1-10 0 0,8 0 105 0 0,48-14-20 0 0,-9 10-85 0 0,25 1 0 0 0,57-2 0 0 0,-113 11-216 0 0,0-4-841 0 0,-20-1 674 0 0,-1 0-9 0 0,0 0-34 0 0,0 0-20 0 0,0 0-2 0 0,0 0-16 0 0,0 0-69 0 0,0 0-38 0 0,0 0-5 0 0,0 0-8 0 0,0 0-34 0 0,0-2-19 0 0,0-5-3 0 0</inkml:trace>
  <inkml:trace contextRef="#ctx0" brushRef="#br0" timeOffset="759.04">366 206 13824 0 0,'0'0'298'0'0,"0"0"-3"0"0,0 0-172 0 0,0 0-31 0 0,0 0 4 0 0,0 0 0 0 0,0 2 21 0 0,-10 59 846 0 0,4-22-571 0 0,-4 18 817 0 0,-1 39 1201 0 0,16-10-1976 0 0,5-4-360 0 0,-5-45-74 0 0,-4-13-16 0 0,-1-11-166 0 0,0-10-2242 0 0,0-3 1158 0 0</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18.051"/>
    </inkml:context>
    <inkml:brush xml:id="br0">
      <inkml:brushProperty name="width" value="0.05" units="cm"/>
      <inkml:brushProperty name="height" value="0.05" units="cm"/>
      <inkml:brushProperty name="color" value="#E71224"/>
    </inkml:brush>
  </inkml:definitions>
  <inkml:trace contextRef="#ctx0" brushRef="#br0">168 264 5552 0 0,'0'0'112'0'0,"0"0"40"0"0,0 0-152 0 0,0 0 0 0 0,0 0 0 0 0,0 0 0 0 0,0 0 0 0 0,0 0 80 0 0,0 0-80 0 0</inkml:trace>
  <inkml:trace contextRef="#ctx0" brushRef="#br0" timeOffset="1604.4">163 221 5776 0 0,'0'0'124'0'0,"0"0"57"0"0,0 0 179 0 0,0 0 79 0 0,0 0 10 0 0,0 0-8 0 0,0 0-55 0 0,0 0-30 0 0,0 0-4 0 0,2-1-26 0 0,6-2-106 0 0,-6 2-48 0 0,3-4 786 0 0,7-22 2976 0 0,-13 25-3635 0 0,1 2 49 0 0,0 0 11 0 0,-2-1-46 0 0,1 0-299 0 0,0 0-1 0 0,-1 1 1 0 0,1-1 0 0 0,0 0 0 0 0,-1 1 0 0 0,1-1-1 0 0,-1 1 1 0 0,1-1 0 0 0,0 1 0 0 0,-1 0 0 0 0,1-1-1 0 0,-1 1 1 0 0,1 0 0 0 0,-1 0 0 0 0,0 0 0 0 0,1 0-1 0 0,-1 0 1 0 0,1 1 0 0 0,-1-1 0 0 0,1 0 0 0 0,0 1-1 0 0,-1-1 1 0 0,1 1 0 0 0,-1-1 0 0 0,1 1 0 0 0,0 0-1 0 0,-1-1 1 0 0,0 2-14 0 0,-24 10 95 0 0,-22 20 122 0 0,4 21 707 0 0,35-43-828 0 0,8-8-71 0 0,-1 0 0 0 0,0 0 0 0 0,0 0-1 0 0,1 0 1 0 0,-1 1 0 0 0,1-1-1 0 0,0 0 1 0 0,0 1 0 0 0,0-1-1 0 0,0 0 1 0 0,0 1 0 0 0,0-1 0 0 0,1 1-1 0 0,-1 0 1 0 0,1-1 0 0 0,0 1-1 0 0,0-1 1 0 0,0 1 0 0 0,0 0-25 0 0,-1 56 138 0 0,8-21-84 0 0,68 99 815 0 0,-53-92 88 0 0,-20-42-926 0 0,1 0-1 0 0,0 0 0 0 0,-1 0 1 0 0,1-1-1 0 0,0 1 1 0 0,0-1-1 0 0,1 0 0 0 0,-1 0 1 0 0,0 0-1 0 0,1 0 0 0 0,-1 0 1 0 0,1-1-1 0 0,-1 0 0 0 0,1 1 1 0 0,0-1-1 0 0,0-1 0 0 0,0 1 1 0 0,-1-1-1 0 0,1 1 1 0 0,0-1-1 0 0,0 0 0 0 0,0 0 1 0 0,0-1-1 0 0,0 1 0 0 0,-1-1 1 0 0,4-1-31 0 0,48-21 236 0 0,5-20 161 0 0,-1-5-254 0 0,-42 27-66 0 0,-1 0 0 0 0,-1-1 1 0 0,-1-1-1 0 0,0 0 0 0 0,-2-1 1 0 0,1-4-78 0 0,3-16 74 0 0,6-30-74 0 0,-13 13 64 0 0,-19-25 96 0 0,-5 53 0 0 0,0 13-84 0 0,-24-9-64 0 0,35 26-12 0 0,0 1-1 0 0,0-1 0 0 0,0 1 0 0 0,0 0 1 0 0,-1 0-1 0 0,1 0 0 0 0,0 0 0 0 0,-1 1 0 0 0,1 0 1 0 0,-1 0-1 0 0,0 0 0 0 0,1 0 0 0 0,-1 1 1 0 0,-4 0 0 0 0,-13 4-54 0 0,-15 7 1 0 0,-13 31-422 0 0,-31 88-4043 0 0,72-111 3061 0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8.305"/>
    </inkml:context>
    <inkml:brush xml:id="br0">
      <inkml:brushProperty name="width" value="0.05" units="cm"/>
      <inkml:brushProperty name="height" value="0.05" units="cm"/>
      <inkml:brushProperty name="color" value="#E71224"/>
    </inkml:brush>
  </inkml:definitions>
  <inkml:trace contextRef="#ctx0" brushRef="#br0">0 652 9168 0 0,'0'0'266'0'0,"0"0"1"0"0,1-1-171 0 0,9-16-69 0 0,-9 16 47 0 0,-1 1-4 0 0,0 0 19 0 0,0 0 107 0 0,0 0 48 0 0,0 0 11 0 0,0 0 18 0 0,0 0 74 0 0,0 0 34 0 0,0 0 10 0 0,0 0 11 0 0,0 0 46 0 0,0 0 22 0 0,0 0 2 0 0,0 0-15 0 0,0 0-62 0 0,0 0-31 0 0,0 0-4 0 0,0 0-34 0 0,0 0-140 0 0,0 0-68 0 0,0 0-12 0 0,15 20 672 0 0,-3 30-378 0 0,-6 40 438 0 0,-6-57-639 0 0,0 124 351 0 0,4-123-337 0 0,-4-16-254 0 0,0-17-2485 0 0,0-1 1763 0 0</inkml:trace>
  <inkml:trace contextRef="#ctx0" brushRef="#br0" timeOffset="825.695">253 628 12824 0 0,'0'0'274'0'0,"0"0"0"0"0,0 0-149 0 0,0 0 30 0 0,0 0 33 0 0,0 0 4 0 0,0 0-48 0 0,0 0-155 0 0,0 0 114 0 0,0 0 87 0 0,0 0 24 0 0,0 0 23 0 0,0 0 90 0 0,9 1 753 0 0,26 13-565 0 0,-30-9-531 0 0,29 61-64 0 0,-19-7 160 0 0,-10 35 824 0 0,0-49 392 0 0,7-45-1136 0 0,-7-2-123 0 0,-1-1-1 0 0,1 1 0 0 0,0-1 0 0 0,0 0 0 0 0,-1 0 1 0 0,0-1-1 0 0,0 1 0 0 0,0-1 0 0 0,0 0 0 0 0,0 0 0 0 0,-1-1 1 0 0,0 1-1 0 0,0 0 0 0 0,0-1 0 0 0,0 0 0 0 0,-1 0 1 0 0,0 0-1 0 0,0 0 0 0 0,0 0 0 0 0,0 0 0 0 0,0-4-36 0 0,41-78-38 0 0,-38 74 39 0 0,1 0 0 0 0,1 0 1 0 0,0 1-1 0 0,1 0 0 0 0,1 0 1 0 0,-1 1-1 0 0,2 0 0 0 0,6-6-1 0 0,32-26-80 0 0,-11 18 12 0 0,-4 17-320 0 0,-30 9 383 0 0,1 0 0 0 0,-1 1 0 0 0,0-1 0 0 0,0 1 0 0 0,1 0 0 0 0,-1 0 0 0 0,-1 0 0 0 0,1 0 0 0 0,0 1 0 0 0,0-1 0 0 0,-1 1 0 0 0,1-1 0 0 0,-1 1 0 0 0,0 0 0 0 0,0 0 0 0 0,0 0 0 0 0,0 0 0 0 0,-1 1 0 0 0,1-1 0 0 0,-1 0 0 0 0,0 1 0 0 0,1 1 5 0 0,2 3-19 0 0,23 87-124 0 0,-12-14 67 0 0,-9-13 511 0 0,-5-36-14 0 0,-1-31-341 0 0,0-1-28 0 0,0 0-108 0 0,0 0-12 0 0,0 0 3 0 0,0 0-31 0 0,0 0-105 0 0,0 0-37 0 0,0 0-2 0 0,0 0-208 0 0,0 0-873 0 0,0 0-373 0 0</inkml:trace>
  <inkml:trace contextRef="#ctx0" brushRef="#br0" timeOffset="1419.244">1327 595 11400 0 0,'6'-6'1218'0'0,"4"-7"-1186"0"0,-9 13 26 0 0,-3-30 2574 0 0,-5 27-2491 0 0,1 1 0 0 0,-1 0 0 0 0,1 0 0 0 0,-1 1 0 0 0,0-1 0 0 0,0 2 1 0 0,0-1-1 0 0,0 1 0 0 0,0 0 0 0 0,0 0 0 0 0,0 1 0 0 0,1-1 0 0 0,-1 2 1 0 0,0-1-1 0 0,0 1 0 0 0,1 0 0 0 0,-1 0 0 0 0,1 1 0 0 0,-1 0 0 0 0,1 0 1 0 0,0 1-1 0 0,-2 1-141 0 0,-73 44 10 0 0,31-11-10 0 0,41-19 0 0 0,20 4-2 0 0,-7-21-6 0 0,61 29-128 0 0,-11-5-15 0 0,69 49-1013 0 0,-31 17 600 0 0,-86-55 1093 0 0,-7-34-403 0 0,0-1 0 0 0,-1 0 0 0 0,1 1 0 0 0,-1-1-1 0 0,0 0 1 0 0,0 0 0 0 0,0 0 0 0 0,0 0-1 0 0,0-1 1 0 0,0 1 0 0 0,0-1 0 0 0,-1 1-1 0 0,1-1 1 0 0,0 0 0 0 0,-1 1 0 0 0,1-1-1 0 0,-1-1 1 0 0,0 1 0 0 0,1 0 0 0 0,-1-1-1 0 0,0 1 1 0 0,1-1 0 0 0,-1 0 0 0 0,0 0-1 0 0,0 0 1 0 0,-1 0-126 0 0,1 1-24 0 0,-11 0 47 0 0,1 0 1 0 0,-1-1-1 0 0,0 0 0 0 0,0-1 1 0 0,0-1-1 0 0,1 0 1 0 0,-1-1-1 0 0,1 0 0 0 0,-4-2-23 0 0,-17-4-66 0 0,25 8 45 0 0,0-1 0 0 0,0 0 0 0 0,1-1 0 0 0,-1 0 0 0 0,1 0 0 0 0,-1-1 0 0 0,1 0 0 0 0,0-1-1 0 0,-4-2 22 0 0,-10-9-1338 0 0,17 3 700 0 0</inkml:trace>
  <inkml:trace contextRef="#ctx0" brushRef="#br0" timeOffset="2409.916">1683 744 12248 0 0,'48'18'1504'0'0,"-17"-13"-1128"0"0,29-15-620 0 0,-5-18 1529 0 0,14-23 2484 0 0,-58 27-3665 0 0,-10-1-491 0 0,-17 2 399 0 0,-26 12 123 0 0,-21 21-82 0 0,-21 27-301 0 0,7 26 248 0 0,40 5 264 0 0,34-26 147 0 0,6-22-106 0 0,4 8 317 0 0,-6-21-559 0 0,2-1 0 0 0,-1 1 1 0 0,0-1-1 0 0,1 1 0 0 0,1-1 1 0 0,-1 0-1 0 0,1 0 0 0 0,0 0 0 0 0,0-1 1 0 0,0 1-1 0 0,1-1 0 0 0,0 0 1 0 0,0-1-1 0 0,0 1 0 0 0,1-1 1 0 0,0 0-1 0 0,-1 0 0 0 0,1 0 1 0 0,1-1-1 0 0,-1 0 0 0 0,0 0 0 0 0,1-1 1 0 0,0 0-1 0 0,-1 0 0 0 0,6 1-63 0 0,-3-1 19 0 0,0-1 0 0 0,1 0 0 0 0,0 0 0 0 0,-1 0-1 0 0,1-1 1 0 0,0-1 0 0 0,-1 0 0 0 0,1 0 0 0 0,-1-1-1 0 0,1 0 1 0 0,-1 0 0 0 0,6-3-19 0 0,13-2 14 0 0,-9 1-67 0 0,-1 0-1 0 0,0-2 0 0 0,0 0 0 0 0,-1-1 0 0 0,0 0 1 0 0,-1-2-1 0 0,5-3 54 0 0,-19 12-32 0 0,77-69-413 0 0,2-49-64 0 0,-59 77 495 0 0,-18 34 14 0 0,-3 4 11 0 0,-1 4 21 0 0,0 1-76 0 0,0 0-28 0 0,23 26-79 0 0,15 55 98 0 0,-27-66 52 0 0,-2 1-1 0 0,0 0 0 0 0,0 0 1 0 0,-2 1-1 0 0,0-1 1 0 0,-1 2-1 0 0,0 1 2 0 0,16 53 3 0 0,-17-47 1657 0 0,-16-30-1363 0 0,4 0-243 0 0,0 0 0 0 0,0-1 0 0 0,0 0 0 0 0,1 0 0 0 0,0 0 0 0 0,0-1 0 0 0,1 1 0 0 0,-1-2 0 0 0,2 1 0 0 0,-1 0 0 0 0,1-1 0 0 0,0 0 0 0 0,0-2-54 0 0,-11-16-11 0 0,-21-50 64 0 0,34 73-57 0 0,0 1 1 0 0,1-1-1 0 0,-1 0 0 0 0,1 0 0 0 0,0-1 0 0 0,0 1 1 0 0,0 0-1 0 0,1 0 0 0 0,-1 0 0 0 0,1-1 0 0 0,-1 1 1 0 0,1 0-1 0 0,0-1 0 0 0,0 1 0 0 0,1 0 0 0 0,-1-1 1 0 0,1 1-1 0 0,-1 0 0 0 0,1 0 0 0 0,0 0 0 0 0,0-1 1 0 0,1 1-1 0 0,-1 0 0 0 0,1 0 0 0 0,-1 1 0 0 0,1-1 0 0 0,0 0 1 0 0,2-1 3 0 0,0-1-25 0 0,1 1-1 0 0,0 0 1 0 0,0 1 0 0 0,0-1 0 0 0,0 1 0 0 0,1 0 0 0 0,-1 0 0 0 0,1 1 0 0 0,0 0 0 0 0,0 0-1 0 0,0 0 1 0 0,5-1 25 0 0,58-7-45 0 0,1 2 0 0 0,0 4-1 0 0,17 3 46 0 0,-39 6-1002 0 0,-46-5 32 0 0,7 5-42 0 0</inkml:trace>
  <inkml:trace contextRef="#ctx0" brushRef="#br0" timeOffset="3089.067">3058 1 15016 0 0,'0'0'440'0'0,"0"0"-6"0"0,0 2-278 0 0,16 69-113 0 0,-37 61-60 0 0,14-75 514 0 0,-29 69 1212 0 0,2 12-652 0 0,27-92-818 0 0,2 0 0 0 0,1 1 0 0 0,4 44-239 0 0,0-81-5 0 0,12 68 547 0 0,-10-68-425 0 0,1 0 0 0 0,0 1-1 0 0,1-1 1 0 0,0 0 0 0 0,0-1 0 0 0,1 1 0 0 0,0-1 0 0 0,1 0 0 0 0,0 0 0 0 0,0 0 0 0 0,1-1 0 0 0,0 0 0 0 0,4 3-117 0 0,13 11 372 0 0,-17-15-290 0 0,-1-1-1 0 0,1 0 1 0 0,1 0-1 0 0,-1 0 1 0 0,1-1 0 0 0,0 0-1 0 0,0-1 1 0 0,0 1-1 0 0,6 0-81 0 0,2 0 71 0 0,1 0 1 0 0,0-2-1 0 0,1 0 0 0 0,-1-1 0 0 0,0 0 0 0 0,1-2 0 0 0,-1 0 0 0 0,0-1 0 0 0,1-1 0 0 0,-1 0 0 0 0,0-1 1 0 0,9-4-72 0 0,-17 5-260 0 0,0-1 1 0 0,0-1-1 0 0,0 0 1 0 0,0 0 0 0 0,-1 0-1 0 0,1-1 1 0 0,-1 0-1 0 0,0-1 1 0 0,-1 0 0 0 0,1 0-1 0 0,-1-1 1 0 0,-1 0-1 0 0,1 0 1 0 0,-1-1 0 0 0,0 1-1 0 0,-1-1 1 0 0,0-1-1 0 0,3-5 260 0 0,0-5-1520 0 0</inkml:trace>
  <inkml:trace contextRef="#ctx0" brushRef="#br0" timeOffset="3434.376">2880 456 16152 0 0,'0'0'473'0'0,"0"0"-5"0"0,0 0-318 0 0,0-1-215 0 0,5-35-833 0 0,-5 35 889 0 0,0 0 0 0 0,1 0 1 0 0,-1-1-1 0 0,1 1 1 0 0,-1 0-1 0 0,1 0 1 0 0,-1 0-1 0 0,1 1 0 0 0,0-1 1 0 0,-1 0-1 0 0,1 0 1 0 0,0 0-1 0 0,0 0 1 0 0,0 1-1 0 0,0-1 0 0 0,0 0 1 0 0,0 1-1 0 0,0-1 1 0 0,0 1-1 0 0,0-1 1 0 0,0 1-1 0 0,0-1 0 0 0,0 1 1 0 0,0 0-1 0 0,0-1 1 0 0,0 1-1 0 0,0 0 1 0 0,1 0-1 0 0,-1 0 9 0 0,12-5 241 0 0,51-9 1646 0 0,56 14 167 0 0,-43 0-1867 0 0,0-4 1 0 0,0-2-1 0 0,58-15-187 0 0,200-49-808 0 0,-304 65 456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6.700"/>
    </inkml:context>
    <inkml:brush xml:id="br0">
      <inkml:brushProperty name="width" value="0.05" units="cm"/>
      <inkml:brushProperty name="height" value="0.05" units="cm"/>
      <inkml:brushProperty name="color" value="#E71224"/>
    </inkml:brush>
  </inkml:definitions>
  <inkml:trace contextRef="#ctx0" brushRef="#br0">40 437 8048 0 0,'0'0'169'0'0,"0"0"50"0"0,-2 0 58 0 0,-6 0 19 0 0,6 0 7 0 0,2 0-14 0 0,0 0-62 0 0,-2 1-31 0 0,-1-1-292 0 0,-20 9 7959 0 0,39-4-7551 0 0,8 9 8 0 0,24-5-50 0 0,71-41 636 0 0,112 3 78 0 0,-195 24-964 0 0,0 1-1 0 0,0 2 0 0 0,0 2 0 0 0,0 1 0 0 0,11 3-19 0 0,22 1 0 0 0,71-15 144 0 0,-85 1 114 0 0,-8 4 106 0 0,30-15 262 0 0,-65 19-71 0 0,-3 3-6587 0 0,-9-2 4086 0 0</inkml:trace>
  <inkml:trace contextRef="#ctx0" brushRef="#br0" timeOffset="660.282">960 1 11824 0 0,'0'0'256'0'0,"0"0"-7"0"0,0 0-142 0 0,0 0-22 0 0,1 1-6 0 0,9 17-21 0 0,18 12 1668 0 0,10-3-446 0 0,54 3-691 0 0,79 26-386 0 0,-79-21-203 0 0,-45-3 0 0 0,-24-17 10 0 0,-18 1 218 0 0,-5-14-178 0 0,0 0-1 0 0,0 0 1 0 0,-1 0-1 0 0,1 1 1 0 0,0-1-1 0 0,-1 0 1 0 0,1 0-1 0 0,-1 0 1 0 0,0 0-1 0 0,0 0 1 0 0,0 0-1 0 0,0 0 1 0 0,0 0 0 0 0,0 0-1 0 0,-1 0 1 0 0,1 0-1 0 0,-1-1 1 0 0,1 1-1 0 0,-1 0 1 0 0,0-1-1 0 0,1 0 1 0 0,-1 1-1 0 0,0-1 1 0 0,0 0-1 0 0,-1 1-49 0 0,-17 16-55 0 0,-18 7 53 0 0,-128 74 457 0 0,107-64-50 0 0,-54 22 643 0 0,31-14-1014 0 0,11 4-113 0 0,-7-8 331 0 0,67-30 92 0 0,9-8-555 0 0,2-1-58 0 0,0 0-10 0 0,0 0-39 0 0,9 0-710 0 0,5 0 462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5.441"/>
    </inkml:context>
    <inkml:brush xml:id="br0">
      <inkml:brushProperty name="width" value="0.05" units="cm"/>
      <inkml:brushProperty name="height" value="0.05" units="cm"/>
      <inkml:brushProperty name="color" value="#E71224"/>
    </inkml:brush>
  </inkml:definitions>
  <inkml:trace contextRef="#ctx0" brushRef="#br0">289 32 8928 0 0,'0'0'264'0'0,"0"0"-8"0"0,0 0-152 0 0,1 2-40 0 0,3 17 790 0 0,-3-1 3318 0 0,-7-34-3333 0 0,16-28-427 0 0,-9 42-345 0 0,-1 2 13 0 0,0 0 0 0 0,0 0 6 0 0,0 0 29 0 0,0 0 12 0 0,0 0 0 0 0,0 0 0 0 0,0 0-6 0 0,1-9 1495 0 0,25 65-1168 0 0,-15-14-433 0 0,6 70 254 0 0,-8 2-83 0 0,7 74 231 0 0,-9-69-88 0 0,-7 77-137 0 0,-7-113-181 0 0,7 36 354 0 0,7-89-233 0 0,-6-30-62 0 0,2 5-44 0 0,-6 12 106 0 0,-14 12-29 0 0,16-28-195 0 0,1-1-21 0 0,0 0-122 0 0,0 0-541 0 0,0 0-236 0 0,0 0-47 0 0</inkml:trace>
  <inkml:trace contextRef="#ctx0" brushRef="#br0" timeOffset="1077.244">10 1077 9208 0 0,'0'0'333'0'0,"0"0"-162"0"0,0 0 118 0 0,0 0 79 0 0,0 0 15 0 0,0 0-51 0 0,0 0-243 0 0,0 0-185 0 0,0 0-12 0 0,0 0 61 0 0,0 0 215 0 0,0 0 96 0 0,0 0 22 0 0,-1-2 27 0 0,-8-23 2578 0 0,66 47-2089 0 0,7 23-402 0 0,-45-27-121 0 0,97 136 158 0 0,-61-84-309 0 0,-12-26-75 0 0,16 33 99 0 0,-39-49 1024 0 0,-19-27-1081 0 0,-1 6-62 0 0,1-6 3407 0 0,23-80-3228 0 0,-16 38-192 0 0,7-26 188 0 0,8-9-90 0 0,47-129-249 0 0,-5 76 184 0 0,-7 23-53 0 0,-42 80 0 0 0,-14 21 0 0 0,3 10 0 0 0,16 6-192 0 0,-10 5-594 0 0,-5-12 388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7.227"/>
    </inkml:context>
    <inkml:brush xml:id="br0">
      <inkml:brushProperty name="width" value="0.05" units="cm"/>
      <inkml:brushProperty name="height" value="0.05" units="cm"/>
      <inkml:brushProperty name="color" value="#E71224"/>
    </inkml:brush>
  </inkml:definitions>
  <inkml:trace contextRef="#ctx0" brushRef="#br0">163 1117 8104 0 0,'0'0'170'0'0,"-6"-6"44"0"0,-1-2-214 0 0,-28-36 1970 0 0,18 32 1919 0 0,-8 1-2562 0 0,14 6-743 0 0,9 5-377 0 0,-14-10 203 0 0,-10-19-123 0 0,26 28-195 0 0,-2-1-11 0 0,0-1-30 0 0,0 0-1 0 0,0 0 1 0 0,1 0-1 0 0,-1 0 0 0 0,1 0 1 0 0,0 0-1 0 0,0-1 0 0 0,0 1 1 0 0,0 0-1 0 0,1-1 0 0 0,-1 1 1 0 0,1-1-1 0 0,0 1 0 0 0,0-1 1 0 0,0 1-1 0 0,0 0 0 0 0,1-2-50 0 0,3-9 13 0 0,0 0 0 0 0,1 1 0 0 0,0 0 0 0 0,1 0 0 0 0,1 1-1 0 0,0-1 1 0 0,1 2 0 0 0,0-1 0 0 0,1 1 0 0 0,0 0 0 0 0,6-5-13 0 0,15-22 10 0 0,8-1-10 0 0,-35 36-12 0 0,1 0-1 0 0,-1 0 1 0 0,0 0 0 0 0,1 0-1 0 0,-1 0 1 0 0,1 1-1 0 0,0-1 1 0 0,0 1-1 0 0,0 0 1 0 0,0 1-1 0 0,0-1 1 0 0,0 0-1 0 0,1 1 1 0 0,-1 0-1 0 0,0 0 1 0 0,1 1-1 0 0,-1-1 1 0 0,1 1-1 0 0,-1 0 1 0 0,1 0-1 0 0,-1 0 1 0 0,1 1-1 0 0,-1-1 1 0 0,0 1-1 0 0,2 1 13 0 0,48 30-273 0 0,-47-26 276 0 0,-1 0 1 0 0,0 0-1 0 0,0 0 0 0 0,-1 1 1 0 0,0 0-1 0 0,0 0 0 0 0,-1 0 0 0 0,0 0 1 0 0,0 1-1 0 0,0 0 0 0 0,-1 0 1 0 0,0 0-1 0 0,1 7-3 0 0,-2-5 26 0 0,0-1 0 0 0,-1 0 0 0 0,0 1 0 0 0,-1-1 0 0 0,0 0 0 0 0,-1 1 0 0 0,1-1 0 0 0,-2 0 0 0 0,1 1 0 0 0,-1-1 0 0 0,-1 0 0 0 0,-1 3-26 0 0,-4 4 158 0 0,-1-1 1 0 0,-1 1-1 0 0,0-2 1 0 0,-1 1-1 0 0,0-2 0 0 0,-5 4-158 0 0,-37 40 478 0 0,-17-19-81 0 0,66-36-353 0 0,-1-1 0 0 0,1 1 0 0 0,-1-1 0 0 0,1 0 1 0 0,-1 0-1 0 0,1-1 0 0 0,-1 0 0 0 0,0 1 0 0 0,1-1 0 0 0,-1-1 0 0 0,1 1 0 0 0,-1-1 0 0 0,-1 0-44 0 0,1-1 43 0 0,0 1 0 0 0,0-1 1 0 0,1-1-1 0 0,-1 1 0 0 0,1-1 0 0 0,-1 1 0 0 0,1-1 0 0 0,0 0 0 0 0,0-1 0 0 0,0 1 0 0 0,0-1 0 0 0,-2-3-43 0 0,-10-8-49 0 0,-5-41-635 0 0,25 25-1154 0 0,-3 8 4 0 0</inkml:trace>
  <inkml:trace contextRef="#ctx0" brushRef="#br0" timeOffset="452.502">351 375 15792 0 0,'0'0'464'0'0,"0"0"-9"0"0,0 0-303 0 0,0 0-210 0 0,0 0-78 0 0,0 0-22 0 0,0 0-1 0 0,0 0 13 0 0,0 0 54 0 0,0 0 0 0 0,0 4 214 0 0,-10 49 2245 0 0,-2 23-1351 0 0,-8 106-568 0 0,19 62-512 0 0,1-232 76 0 0,0 1-1 0 0,1-1 1 0 0,0 0-1 0 0,1 0 1 0 0,1 0-1 0 0,-1-1 0 0 0,5 11-11 0 0,0-4-58 0 0,-7-15 2 0 0,0 0 0 0 0,0 0-1 0 0,1 0 1 0 0,0 0 0 0 0,0 0 0 0 0,-1-1-1 0 0,1 1 1 0 0,1 0 0 0 0,-1 0 0 0 0,0-1 0 0 0,1 1-1 0 0,0 0 1 0 0,-1-1 0 0 0,1 0 0 0 0,0 1 0 0 0,0-1-1 0 0,0 0 1 0 0,1 0 0 0 0,-1 0 0 0 0,0 0-1 0 0,1 0 1 0 0,-1-1 0 0 0,1 1 0 0 0,0-1 0 0 0,0 0-1 0 0,-1 0 1 0 0,1 0 0 0 0,0 0 0 0 0,0 0 0 0 0,0 0-1 0 0,0-1 1 0 0,2 1 56 0 0,4-4-647 0 0</inkml:trace>
  <inkml:trace contextRef="#ctx0" brushRef="#br0" timeOffset="1121.629">615 858 14312 0 0,'0'0'526'0'0,"2"0"-312"0"0,50 18-588 0 0,45-62-824 0 0,-33-6 3407 0 0,-3-9-1053 0 0,-19-2-1379 0 0,-10 3-602 0 0,-32 49 804 0 0,-5-11 81 0 0,4 17-47 0 0,-1 1 0 0 0,1-1 1 0 0,-1 0-1 0 0,0 1 1 0 0,1-1-1 0 0,-1 1 1 0 0,0 0-1 0 0,-1-1 1 0 0,1 1-1 0 0,0 0 1 0 0,-1 0-1 0 0,1 0 1 0 0,-1 1-1 0 0,1-1 1 0 0,-1 1-1 0 0,0-1 1 0 0,0 1-1 0 0,0 0 1 0 0,0 0-1 0 0,0 0 1 0 0,0 0-1 0 0,0 1 1 0 0,0-1-1 0 0,0 1 1 0 0,0 0-1 0 0,0 0 1 0 0,-1 0-14 0 0,-25 5-41 0 0,-23 14-188 0 0,-18 38 233 0 0,64-52 16 0 0,-1 0 0 0 0,2 1 0 0 0,-1 0 0 0 0,0 0 0 0 0,1 0 0 0 0,0 1 0 0 0,1-1-1 0 0,-1 1 1 0 0,2 0 0 0 0,-1 1 0 0 0,0-1 0 0 0,1 1 0 0 0,1-1 0 0 0,-2 8-20 0 0,4 66 450 0 0,1-74-312 0 0,1 0 0 0 0,-1 0 0 0 0,2 1 0 0 0,-1-2 0 0 0,1 1 0 0 0,0 0 0 0 0,0 0-1 0 0,1-1 1 0 0,0 0 0 0 0,2 2-138 0 0,63 88 1281 0 0,-31-51-45 0 0,-27-38-1147 0 0,-8-4-84 0 0,1-1 1 0 0,-1 0-1 0 0,0 0 0 0 0,0 0 0 0 0,1 0 0 0 0,-1-1 0 0 0,1 1 1 0 0,0-1-1 0 0,-1 0 0 0 0,1 0 0 0 0,0 0 0 0 0,0 0 1 0 0,0-1-1 0 0,1 0-5 0 0,48-5-368 0 0,2-13-1236 0 0,-39 12 870 0 0</inkml:trace>
  <inkml:trace contextRef="#ctx0" brushRef="#br0" timeOffset="1565.645">1020 355 14512 0 0,'0'0'429'0'0,"0"0"-13"0"0,9-1-253 0 0,20-3-234 0 0,-10 8-410 0 0,-17-2 589 0 0,0-1 0 0 0,0 1 0 0 0,-1 0 0 0 0,1 0 1 0 0,0 0-1 0 0,-1 0 0 0 0,1 0 0 0 0,-1 0 1 0 0,0 1-1 0 0,0-1 0 0 0,0 0 0 0 0,0 1 1 0 0,0-1-1 0 0,0 0 0 0 0,-1 1 0 0 0,1-1 1 0 0,-1 1-1 0 0,1-1 0 0 0,-1 1 0 0 0,0 0 0 0 0,0-1 1 0 0,0 1-1 0 0,-1-1 0 0 0,1 1 0 0 0,-1-1 1 0 0,1 1-1 0 0,-1-1 0 0 0,0 2-108 0 0,0 77 876 0 0,2-38-605 0 0,2-1 0 0 0,1 0 0 0 0,9 33-271 0 0,-3-27 245 0 0,-7-25-235 0 0,1-1 0 0 0,2 0 0 0 0,0 0-1 0 0,1 0 1 0 0,1-1 0 0 0,9 17-10 0 0,58 122 144 0 0,-66-132 91 0 0,-9-27-215 0 0,0-1-117 0 0,0 0-13 0 0</inkml:trace>
  <inkml:trace contextRef="#ctx0" brushRef="#br0" timeOffset="2267.336">1488 848 17111 0 0,'0'0'624'0'0,"2"1"-408"0"0,3 1-280 0 0,-1 0-1 0 0,1-1 0 0 0,0 1 0 0 0,0-1 0 0 0,0 0 1 0 0,-1 0-1 0 0,1 0 0 0 0,0-1 0 0 0,0 1 0 0 0,0-1 1 0 0,0-1-1 0 0,0 1 0 0 0,0-1 0 0 0,0 0 0 0 0,0 0 1 0 0,0 0-1 0 0,0 0 0 0 0,0-1 0 0 0,-1 0 0 0 0,4-2 65 0 0,46-23 352 0 0,-16 8 730 0 0,-28 14-809 0 0,1 0 1 0 0,-1 0-1 0 0,0-1 1 0 0,-1 0-1 0 0,0 0 1 0 0,0-1-1 0 0,0-1 1 0 0,-1 1-1 0 0,4-5-273 0 0,9-18 129 0 0,1-2-141 0 0,-16 26-52 0 0,-5-3-28 0 0,-7-25-100 0 0,-20 9 256 0 0,22 23-51 0 0,0 0-1 0 0,-1 0 1 0 0,1 1-1 0 0,-1-1 1 0 0,1 1-1 0 0,-1 0 0 0 0,1 0 1 0 0,-1 0-1 0 0,0 1 1 0 0,1 0-1 0 0,-1 0 1 0 0,0 0-1 0 0,0 0 1 0 0,1 1-1 0 0,-1-1 0 0 0,0 1 1 0 0,1 1-1 0 0,-1-1-12 0 0,-65 26-144 0 0,16 22 128 0 0,5 27 16 0 0,18 6 16 0 0,29-14 432 0 0,15-16 226 0 0,-11-44-534 0 0,1 1 0 0 0,0-1 0 0 0,0 0 0 0 0,1-1 0 0 0,0 1 1 0 0,0 0-1 0 0,1-1 0 0 0,0 0 0 0 0,4 5-140 0 0,-1-6 114 0 0,-1 0-1 0 0,1-1 1 0 0,0 1 0 0 0,0-2-1 0 0,0 1 1 0 0,1-1-1 0 0,0 0 1 0 0,0-1 0 0 0,0 0-1 0 0,0-1 1 0 0,0 1 0 0 0,6-1-114 0 0,0 2 53 0 0,97 7 75 0 0,12-23-985 0 0,-49-16-1843 0 0,-54 19 1617 0 0</inkml:trace>
  <inkml:trace contextRef="#ctx0" brushRef="#br0" timeOffset="2720.851">2265 211 14648 0 0,'0'0'316'0'0,"0"0"-3"0"0,0 0-172 0 0,17 1 742 0 0,3 16-217 0 0,-3 8 550 0 0,-6 28 831 0 0,4 96-1235 0 0,-8-59-759 0 0,-2-14-53 0 0,20 136 0 0 0,-18-31 1880 0 0,-7-173-3936 0 0,0-16 1364 0 0,-1-16-206 0 0,-5-4-2351 0 0,2 14 1385 0 0</inkml:trace>
  <inkml:trace contextRef="#ctx0" brushRef="#br0" timeOffset="3095.362">2038 556 14192 0 0,'0'0'520'0'0,"0"0"-222"0"0,0 0 336 0 0,6 0 1041 0 0,32-1-643 0 0,16-8-1042 0 0,139-38 962 0 0,88-7 373 0 0,-184 35-1396 0 0,-27 5-2194 0 0,-60 9 1126 0 0</inkml:trace>
  <inkml:trace contextRef="#ctx0" brushRef="#br0" timeOffset="3691.427">2685 810 15168 0 0,'0'0'330'0'0,"0"0"-8"0"0,2 0-210 0 0,51-9 92 0 0,2-4-16 0 0,-49 11-131 0 0,0 0-1 0 0,1 0 1 0 0,-1 0-1 0 0,0 1 1 0 0,0 0-1 0 0,1 0 0 0 0,-1 0 1 0 0,1 1-1 0 0,-1 0 1 0 0,6 1-57 0 0,69 4 1950 0 0,62-39-864 0 0,-96 4-996 0 0,-2-36 190 0 0,-44 63-255 0 0,-1 0 0 0 0,0 0-1 0 0,0 0 1 0 0,0 0 0 0 0,0 0-1 0 0,-1 0 1 0 0,1 0 0 0 0,-1 0-1 0 0,0 0 1 0 0,0 0 0 0 0,0 0-1 0 0,0 0 1 0 0,0 0 0 0 0,-1 1-1 0 0,1-1 1 0 0,-1 0 0 0 0,-1-1-25 0 0,-4-8-36 0 0,4 8 36 0 0,0 0 0 0 0,0 0 0 0 0,-1 0 0 0 0,1 1 0 0 0,-1-1 0 0 0,0 1 0 0 0,0 0 0 0 0,0 0 0 0 0,0 0 0 0 0,-1 1 0 0 0,1 0 0 0 0,-1 0 0 0 0,0 0 0 0 0,1 0 0 0 0,-1 1 0 0 0,0-1 0 0 0,0 1 0 0 0,0 0 0 0 0,0 1 0 0 0,0-1 0 0 0,0 1 0 0 0,0 0 0 0 0,0 1 0 0 0,0-1 0 0 0,0 1 0 0 0,0 0 0 0 0,0 0 0 0 0,1 0 0 0 0,-1 1 0 0 0,0 0 0 0 0,-7-1 0 0 0,-124 20 0 0 0,119-16 0 0 0,1 0 0 0 0,-1 0 0 0 0,1 2 0 0 0,0 0 0 0 0,1 0 0 0 0,-1 2 0 0 0,2 0 0 0 0,-1 1 0 0 0,1 0 0 0 0,1 1 0 0 0,0 1 0 0 0,-9 10 0 0 0,-12 22 0 0 0,-2 37 0 0 0,35-76 31 0 0,0-1-1 0 0,0 1 1 0 0,1 0-1 0 0,-1-1 0 0 0,1 1 1 0 0,0 0-1 0 0,0-1 1 0 0,0 1-1 0 0,1 0 0 0 0,0-1 1 0 0,0 1-1 0 0,0 0 1 0 0,0-1-1 0 0,1 1 1 0 0,0-1-1 0 0,0 0 0 0 0,0 0 1 0 0,0 1-1 0 0,1-1 1 0 0,-1-1-1 0 0,3 4-30 0 0,44 46 1124 0 0,-25-39-916 0 0,0-1 1 0 0,1-1-1 0 0,1-1 1 0 0,0-2-1 0 0,0 0 1 0 0,1-2-1 0 0,-1-1 1 0 0,23 3-209 0 0,147 1 21 0 0,-36-5-25 0 0,-48-1 4 0 0,-85 1-2064 0 0,-26-5 896 0 0</inkml:trace>
  <inkml:trace contextRef="#ctx0" brushRef="#br0" timeOffset="8574.054">1083 464 6048 0 0,'0'0'132'0'0,"0"0"1"0"0,0 0-53 0 0,0 0-7 0 0,0 0 13 0 0,0 0 2 0 0,0 0 33 0 0,0 0 139 0 0,0 0 57 0 0,0 0 17 0 0,0 0 0 0 0,0 0-4 0 0,0 0-2 0 0,0 0 0 0 0,0 0-18 0 0,0 0-71 0 0,0 0-30 0 0,0 0-7 0 0,0 0-20 0 0,0 0-74 0 0,0 0-38 0 0,0 0-6 0 0,0 0 17 0 0,0 0 74 0 0,0 0 33 0 0,0 0 4 0 0,0 0-10 0 0,0 0-38 0 0,0 0-14 0 0,0 0-2 0 0,0 0 0 0 0,0 0 0 0 0,0 0 0 0 0,0 0 0 0 0,0 0 9 0 0,0 0 39 0 0,-5-6 1349 0 0,-4-58-483 0 0,9 62-882 0 0,-12-27 704 0 0,8 11-732 0 0,2 8-110 0 0,-2 1 21 0 0,3-2-32 0 0,2-60 1286 0 0,20 19-835 0 0,-19 27-446 0 0,6-2 256 0 0,-7 2-272 0 0,-6-9 0 0 0,-11-22 256 0 0,15 54-192 0 0,1-3-10 0 0,0-4-44 0 0,0 2-23 0 0,0 6-51 0 0,0 1-4 0 0,0 0-1 0 0,0 0 3 0 0,0 0-28 0 0,0 0-129 0 0,0 0-53 0 0,0 0-11 0 0,0 0-1 0 0,0 0-1 0 0,0 1-6 0 0,0 6 0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20.976"/>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33 531,'383'0,"-362"-2,0 0,0-1,0-1,0-1,0-1,-1-1,0 0,5-5,10 1,0 0,1 3,0 0,0 3,1 1,-1 1,1 3,13 1,-41-1,-1 0,1 0,-1-1,1 0,-1 0,1-1,-1 0,0-1,0 0,0 0,16-7,0 1,1 1,0 1,0 1,25-2,102-8,-183 13,0 0,0-2,0-2,1 0,0-2,-5-4,1 2,-24-6,1-3,2-2,-50-27,-17-21,-94-24,206 90,0 0,0 1,-1 0,1 0,-1 1,0 1,0-1,-2 2,-2-1,10 1,0-1,0 1,0 0,1 0,-1 1,0-1,0 1,1 0,-1 0,0 1,1-1,-1 1,1 0,0 0,0 0,-2 2,-57 45,59-44,-1 0,0-1,0 0,0 0,0-1,-1 1,1-1,-1 0,0-1,0 1,0-1,0 0,0-1,0 0,-1 0,1 0,-2 0,-130-3,295 15,139-3,492-17,-586-18,-4 0,-157 26,-27 0,-1-1,1 0,-1 0,0-1,1-1,-1-1,0 1,10-5,5-3,-15 6</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6.086"/>
    </inkml:context>
    <inkml:brush xml:id="br0">
      <inkml:brushProperty name="width" value="0.1" units="cm"/>
      <inkml:brushProperty name="height" value="0.1" units="cm"/>
      <inkml:brushProperty name="color" value="#00A0D7"/>
    </inkml:brush>
  </inkml:definitions>
  <inkml:trace contextRef="#ctx0" brushRef="#br0">343 545 10000 0 0,'0'0'292'0'0,"0"0"0"0"0,-9 0-122 0 0,-27 4 1446 0 0,0 1-1546 0 0,25-4-60 0 0,-29 2 782 0 0,1-7 691 0 0,20 8-1171 0 0,13-4-316 0 0,2 0-55 0 0,-36 9 813 0 0,16 8-541 0 0,-2 2 227 0 0,-16 63 222 0 0,32-51-352 0 0,10-13-73 0 0,-1-13-181 0 0,1 1 0 0 0,0-1 0 0 0,0 0 0 0 0,0 1 0 0 0,1-1 0 0 0,0 0-1 0 0,0 0 1 0 0,0 1 0 0 0,1-1 0 0 0,-1 0 0 0 0,1 0 0 0 0,1 0-56 0 0,21 46 610 0 0,23 4-346 0 0,-14-25-118 0 0,-30-25-89 0 0,1-1-1 0 0,-1 0 1 0 0,1 0-1 0 0,1 0 1 0 0,-1-1-1 0 0,0 1 1 0 0,1-1-1 0 0,0 0 1 0 0,0-1-1 0 0,0 1 0 0 0,0-1 1 0 0,0 0-1 0 0,3 1-56 0 0,16 1-13 0 0,-1 0 0 0 0,0-2-1 0 0,1 0 1 0 0,0-2 0 0 0,-1 0-1 0 0,7-3 14 0 0,12-14 183 0 0,50-15-30 0 0,-25 6-78 0 0,-27 6-22 0 0,-33 16 203 0 0,-1 1-1008 0 0,1-4-3986 0 0,-7 7 2869 0 0</inkml:trace>
  <inkml:trace contextRef="#ctx0" brushRef="#br0" timeOffset="1018.974">843 1 10120 0 0,'0'0'298'0'0,"0"0"-4"0"0,0 0-136 0 0,0 0 148 0 0,0 0 80 0 0,0 0 20 0 0,0 0-50 0 0,0 1-214 0 0,11 26 2008 0 0,-6 102 297 0 0,5-61-2447 0 0,10 65 0 0 0,-4-47 0 0 0,-2 73 0 0 0,-19-96-80 0 0,-5 14 64 0 0,0-36 472 0 0,6-5 432 0 0,12-41-812 0 0,101-117 102 0 0,-44 54-306 0 0,-58 62 105 0 0,0 0-1 0 0,0 1 1 0 0,0 0 0 0 0,0 1 0 0 0,1-1-1 0 0,0 2 1 0 0,0-1 0 0 0,0 1 0 0 0,0 0 0 0 0,1 0-1 0 0,-1 1 1 0 0,1 1 0 0 0,-1-1 0 0 0,1 1 0 0 0,0 1-1 0 0,-1-1 1 0 0,5 2 23 0 0,-9 0-26 0 0,0 1-1 0 0,0 0 1 0 0,-1 0-1 0 0,1 0 1 0 0,-1 1-1 0 0,0-1 1 0 0,0 1-1 0 0,0-1 1 0 0,0 1-1 0 0,0 0 1 0 0,0 1-1 0 0,-1-1 1 0 0,0 0-1 0 0,2 2 27 0 0,36 103-384 0 0,-26-36 312 0 0,-3-4-5 0 0,-11-63 127 0 0,0-1-1 0 0,-1 1 1 0 0,0 0-1 0 0,1 0 1 0 0,-2 0-1 0 0,1 0 1 0 0,0-1-1 0 0,-1 1 1 0 0,0-1-1 0 0,0 1 1 0 0,-1-1-1 0 0,1 0 1 0 0,-1 0-1 0 0,0 0 1 0 0,0 0-1 0 0,0 0 1 0 0,0-1-1 0 0,-1 1 1 0 0,1-1-1 0 0,-1 0 1 0 0,0 0-1 0 0,0 0 1 0 0,0 0 0 0 0,-1-1-1 0 0,1 0 1 0 0,-1 0-1 0 0,1 0 1 0 0,-1 0-1 0 0,-3 0-49 0 0,-94 16 1185 0 0,31-10-625 0 0,-58-49-48 0 0,115 29-528 0 0,-23-20-1058 0 0,32 23-436 0 0,0 5-2753 0 0,4 3-1753 0 0</inkml:trace>
  <inkml:trace contextRef="#ctx0" brushRef="#br0" timeOffset="2674.703">1563 690 10912 0 0,'0'0'248'0'0,"0"0"34"0"0,0 0 20 0 0,0 0-38 0 0,1 1-171 0 0,33 21 438 0 0,-3-5-467 0 0,30 10 3851 0 0,-16 18-2375 0 0,13-7-1008 0 0,-55-37-523 0 0,0 1 0 0 0,0-1 0 0 0,0 0 0 0 0,1 0 0 0 0,-1 0 0 0 0,0 0 0 0 0,1-1 0 0 0,-1 1 0 0 0,1-1 0 0 0,-1 0 0 0 0,0 0 0 0 0,1 0 0 0 0,-1 0 0 0 0,1-1 0 0 0,-1 1 0 0 0,0-1 0 0 0,1 0 0 0 0,-1 0 0 0 0,0 0 0 0 0,0 0 0 0 0,0-1 0 0 0,1 0 0 0 0,-2 1 0 0 0,2-1-9 0 0,41-37 388 0 0,1-28-305 0 0,-31 9-390 0 0,-13 38 307 0 0,-7-14 7 0 0,-2 17-196 0 0,-3-14-269 0 0,9 29 340 0 0,-5-8-28 0 0,-2 1 82 0 0,-23-9 0 0 0,21 14-25 0 0,0 1-1 0 0,0 0 0 0 0,0 1 0 0 0,0 1 1 0 0,-1-1-1 0 0,1 2 0 0 0,0-1 0 0 0,-1 1 0 0 0,1 1 1 0 0,-1 0-1 0 0,1 0 0 0 0,-5 2 90 0 0,-66 25-85 0 0,64-20 59 0 0,0 0 0 0 0,1 1 0 0 0,0 0 0 0 0,0 1 0 0 0,1 1 0 0 0,1 1 0 0 0,-8 7 26 0 0,-35 62 216 0 0,48-15 112 0 0,9-55-256 0 0,0-5-23 0 0,0-1-1 0 0,1 1 1 0 0,0 0 0 0 0,0 0-1 0 0,1 0 1 0 0,-1-1-1 0 0,1 1 1 0 0,1-1-1 0 0,-1 1 1 0 0,1-1-1 0 0,0 0 1 0 0,0 0-1 0 0,0 0 1 0 0,1-1-1 0 0,-1 1 1 0 0,1-1-1 0 0,0 1 1 0 0,1-1-1 0 0,-1-1 1 0 0,1 1-1 0 0,1 1-48 0 0,77 43 333 0 0,-68-42-229 0 0,1-2 0 0 0,-1 0-1 0 0,1-1 1 0 0,0 0 0 0 0,0-1-1 0 0,0-1 1 0 0,0-1-104 0 0,67 11 473 0 0,-6 5-1632 0 0,-37-7-2930 0 0,-30-4 2715 0 0</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33.277"/>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0 160,'2'-2,"-1"0,1 0,0 1,0-1,0 0,0 1,0-1,0 1,0 0,0-1,0 1,1 0,-1 0,1 1,-1-1,0 0,1 1,1-1,148-14,110-4,-140 3,-28 1,-79 7,0 2,1 0,0 1,0 1,0 0,0 1,1 1,16 0,67-3,171-15,-130 15,-52 37,-59-18,130 48,-147-56,0 0,1-1,0 0,0-1,0-1,0 0,0-1,14 1,-21-4</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3.48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0 177,'184'30,"70"22,56-35,-122-10,-79-1,102-8,14-25,-159 23,-27 3,-1-2,1-1,31-9,107-30,-91 31,141-9,-212 21,0 0,-1-1,1-1,-1 0,1-1,-1 0,0-1,11-5,29-15,-32 13,0 1,1 1,0 1,0 0,1 2,0 1,0 1,17 0,238-32,-224 30,0 3,0 2,0 3,30 6,182-1,-179-8,46-6,-94 3,-1 2,1 1,-1 2,1 2,28 6,4 5,2-3,39 0,110 21,-31 13,-19-12,114 14,112-14,-171-15,1 15,-23-20,-40 19,446-33,-391-5,-166 4,0 2,0 2,0 3,30 7,65 6,144 18,174-36,-200 16,-141-26,120-48,32 29,-174 5,-53 11,0 2,1 2,25 0,25 8,-93-2</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6.394"/>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65,'176'0,"57"-47,-79 30,-148 18,-1 0,1 0,0 1,-1 0,0 0,1 1,-1 0,0 0,0 0,0 0,-1 1,1 0,1 1,18 14,65 56,-77-64,1-1,-1 0,2-1,-1 0,1-1,0-1,1 0,10 3,0 1,104 46,-112-51</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1.9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1,'37'16,"118"52,70 17,-17-11,-192-70,0 0,0-1,0-1,0 0,1-1,-1-1,1-1,4-1,27 1,209 4,-107 11,-55-14,-94 0,1 0,-1 1,0-1,1 0,-1 1,1-1,-1 1,0-1,1 1,-1 0,0-1,1 1,-1 0,0 0,0 0,0 0,0 0,0 0,0 0,0 0,0 1,0-1,-1 0,1 1,0-1,-1 0,1 1,-1-1,0 1,1-1,-1 2,2 9</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3.637"/>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0 199,'96'-10,"223"-11,-292 17,0-2,-1 0,0-2,0-1,15-7,11-4,88-41,-119 53,0 1,0 1,0 1,1 1,0 1,0 1,0 0,0 2,0 1,17 2,11-2,116 1,-153-2</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7.15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0,'311'27,"-91"-4,151 38,-255-29,-2 4,39 22,-57-22,-84-35</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9.157"/>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0,'44'40,"2"-2,1-3,3-1,0-2,30 11,-16-9,3-3,0-3,2-3,30 6,-79-28,0 0,0-1,0-1,1-1,-1 0,0-2,0 0,0-2,0 0,0-1,2-2,111-15,-12-21,-70 38,-37 5</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5:01.108"/>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17,'242'-15,"-155"14,0 3,0 5,-1 3,0 4,-1 4,67 23,-129-34,-1 1,-1 1,0 1,0 0,-1 2,0 0,-1 1,10 9,5 37,-31-57,0 1,0-1,0 0,0 0,0 0,1-1,-1 1,1-1,-1 0,1 0,-1 0,1 0,0 0,-1-1,1 0,0 1,0-2,-1 1,1 0,0-1,-1 1,1-1,0 0,-1 0,1-1,-1 1,0-1,1 0,-1 0,0 0,0 0,1-1,45-52,-45 45</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6.762"/>
    </inkml:context>
    <inkml:brush xml:id="br0">
      <inkml:brushProperty name="width" value="0.05" units="cm"/>
      <inkml:brushProperty name="height" value="0.05" units="cm"/>
      <inkml:brushProperty name="color" value="#E71224"/>
    </inkml:brush>
  </inkml:definitions>
  <inkml:trace contextRef="#ctx0" brushRef="#br0">1 297 6160 0 0,'0'0'133'0'0,"0"0"66"0"0,0 0 190 0 0,0 0 82 0 0,0 0 10 0 0,0 0 8 0 0,0 0 13 0 0,0 0 2 0 0,0 0 0 0 0,0 0-20 0 0,0 0-86 0 0,0 0-40 0 0,0 0-6 0 0,0 0-27 0 0,0 0-113 0 0,0 0-55 0 0,0 0-11 0 0,0 0-9 0 0,0 0-28 0 0,0 0-11 0 0,0 0-2 0 0,0 0 32 0 0,0 0 134 0 0,0 0 61 0 0,0 0 12 0 0,0 0-29 0 0,0 0-123 0 0,0 0-58 0 0,0 0-11 0 0,0 0 6 0 0,0 0 34 0 0,0 0 20 0 0,0 0 2 0 0,0 0-3 0 0,0 0-12 0 0,0 0-7 0 0,0 0-2 0 0,0 0-12 0 0,0 0-51 0 0,0 0-9 0 0,0 0 48 0 0,0 0 3 0 0,0 0-3 0 0,0 0-9 0 0,0 0-33 0 0,0 0-20 0 0,0 0-2 0 0,0 0 0 0 0,0 0 0 0 0,0 0 27 0 0,0 0 110 0 0,0 0 45 0 0,0 0 8 0 0,0 0-24 0 0,0 0-112 0 0,0 0-43 0 0,1-1-10 0 0,10-25 535 0 0,21-29-41 0 0,-17 28-756 0 0,22-24 970 0 0,-20 26-1036 0 0,11-26 379 0 0,-24 45-92 0 0,1 1 35 0 0,-3 3 6 0 0,4-6-11 0 0,2-1-33 0 0,-5 7 22 0 0,1-3-33 0 0,2-4-10 0 0,3 0 11 0 0,-4 4 42 0 0,-4 4 11 0 0,-1 1 2 0 0,0 0 14 0 0,0 0 33 0 0,0 0-13 0 0,0 0-11 0 0,0 0 1 0 0,0 0 6 0 0,0 0 6 0 0,0 0 2 0 0,0 0 0 0 0,0 0 0 0 0,0 0 0 0 0,0 0 0 0 0,0 0-5 0 0,0 0-23 0 0,2 1-21 0 0,0 1-55 0 0,0-1 1 0 0,0 1-1 0 0,0-1 1 0 0,0 1-1 0 0,-1 0 1 0 0,1 0-1 0 0,0-1 1 0 0,-1 1-1 0 0,0 1 1 0 0,1-1-1 0 0,-1 0 1 0 0,0 0-1 0 0,0 0 1 0 0,0 1-1 0 0,0-1 0 0 0,0 0 1 0 0,-1 1-1 0 0,1-1 1 0 0,-1 1-1 0 0,0-1 1 0 0,0 1-1 0 0,1 0 0 0 0,8 29 0 0 0,-3 2 0 0 0,-2 14 0 0 0,1 3 15 0 0,7-10 122 0 0,5-22-137 0 0,-1-6 0 0 0,-7-10 0 0 0,-1 0 0 0 0,1-1 0 0 0,0 1 0 0 0,0-2 0 0 0,0 1 0 0 0,0-2 0 0 0,0 1 0 0 0,0-1 0 0 0,6-1 0 0 0,-9 1 0 0 0,53-22-521 0 0,-57 12-1251 0 0,2 0 721 0 0</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7.554"/>
    </inkml:context>
    <inkml:brush xml:id="br0">
      <inkml:brushProperty name="width" value="0.05" units="cm"/>
      <inkml:brushProperty name="height" value="0.05" units="cm"/>
      <inkml:brushProperty name="color" value="#E71224"/>
    </inkml:brush>
  </inkml:definitions>
  <inkml:trace contextRef="#ctx0" brushRef="#br0">22 0 12528 0 0,'0'0'572'0'0,"0"0"-11"0"0,0 0-321 0 0,0 0 0 0 0,0 0 43 0 0,0 0 5 0 0,-2 0-10 0 0,-5 0-38 0 0,5 0-14 0 0,2 0-2 0 0,0 0-22 0 0,0 0-88 0 0,0 0-40 0 0,0 0-8 0 0,0 0 56 0 0,0 0 247 0 0,0 0 110 0 0,-8 0 311 0 0,6 0 2305 0 0,2 0-4807 0 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3.431"/>
    </inkml:context>
    <inkml:brush xml:id="br0">
      <inkml:brushProperty name="width" value="0.1" units="cm"/>
      <inkml:brushProperty name="height" value="0.1" units="cm"/>
      <inkml:brushProperty name="color" value="#00A0D7"/>
    </inkml:brush>
  </inkml:definitions>
  <inkml:trace contextRef="#ctx0" brushRef="#br0">187 264 8840 0 0,'0'0'197'0'0,"0"0"24"0"0,0 0 19 0 0,0 0 14 0 0,0 0 2 0 0,0 0 0 0 0,0 0 0 0 0,0 0 0 0 0,2 0 0 0 0,1-1-143 0 0,-1 1-1 0 0,0 0 1 0 0,1 0 0 0 0,-1 0 0 0 0,1 0 0 0 0,-1 1 0 0 0,1-1-1 0 0,-1 1 1 0 0,1-1 0 0 0,-1 1 0 0 0,0 0 0 0 0,0 0 0 0 0,1 0 0 0 0,-1 0-1 0 0,0 0 1 0 0,0 1 0 0 0,0-1 0 0 0,0 0 0 0 0,0 1 0 0 0,0 0 0 0 0,0-1-1 0 0,-1 1 1 0 0,1 0 0 0 0,-1 0 0 0 0,1 0 0 0 0,-1 0 0 0 0,0 0 0 0 0,1 2-113 0 0,39 20 1720 0 0,-37-24-1701 0 0,0 0 0 0 0,1 0 0 0 0,-1 0 0 0 0,0-1 0 0 0,1 0 0 0 0,-1 1 0 0 0,0-2 0 0 0,0 1 0 0 0,0 0 0 0 0,0-1 0 0 0,0 0 0 0 0,0 0 0 0 0,0 0 0 0 0,0 0 0 0 0,1-1-19 0 0,65-47 131 0 0,-34 5-131 0 0,1-32 0 0 0,-27 42 0 0 0,-10-15 88 0 0,0 49-1 0 0,-21-17 103 0 0,18 15-176 0 0,-1 0 0 0 0,1 1 1 0 0,-1 0-1 0 0,0 0 0 0 0,1 0 0 0 0,-1 0 1 0 0,0 0-1 0 0,0 1 0 0 0,0 0 0 0 0,0-1 1 0 0,0 2-1 0 0,0-1 0 0 0,-1 0 0 0 0,1 1 1 0 0,0 0-1 0 0,0 0 0 0 0,0 0 0 0 0,-4 1-14 0 0,4-1 8 0 0,-11 1 17 0 0,0 0 1 0 0,0 2-1 0 0,1 0 1 0 0,-1 0 0 0 0,1 2-1 0 0,0-1 1 0 0,0 2-1 0 0,0 0 1 0 0,1 1-1 0 0,0 0 1 0 0,0 1-1 0 0,-7 6-25 0 0,-8 4 80 0 0,-54 49-72 0 0,52-33-87 0 0,22-26 77 0 0,0 0 0 0 0,1 0 0 0 0,0 0 1 0 0,1 1-1 0 0,0 1 0 0 0,0-1 0 0 0,1 1 0 0 0,0-1 0 0 0,-1 5 2 0 0,0 4-1 0 0,5-16 11 0 0,0 1 0 0 0,0-1 0 0 0,0 1 1 0 0,0-1-1 0 0,0 1 0 0 0,1-1 0 0 0,-1 1 0 0 0,1 0 1 0 0,0-1-1 0 0,0 1 0 0 0,0-1 0 0 0,0 1 0 0 0,0 0 1 0 0,0-1-1 0 0,1 1 0 0 0,-1 0 0 0 0,1-1 0 0 0,0 1 0 0 0,0-1-10 0 0,24 39 368 0 0,10-14-128 0 0,37 5 48 0 0,224 27 128 0 0,-190-24-336 0 0,-18-11-80 0 0,-56-10-146 0 0,-19-6-289 0 0,-13-7-8 0 0,1-1-1096 0 0,5 0-4369 0 0</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1.673"/>
    </inkml:context>
    <inkml:brush xml:id="br0">
      <inkml:brushProperty name="width" value="0.05" units="cm"/>
      <inkml:brushProperty name="height" value="0.05" units="cm"/>
      <inkml:brushProperty name="color" value="#E71224"/>
    </inkml:brush>
  </inkml:definitions>
  <inkml:trace contextRef="#ctx0" brushRef="#br0">17 120 10056 0 0,'0'0'368'0'0,"0"0"-186"0"0,0 0 109 0 0,-1-2 77 0 0,-13-24 889 0 0,13 25-833 0 0,1 1 96 0 0,0 0 22 0 0,0 0-14 0 0,0 0-68 0 0,6-6 392 0 0,-2 2-713 0 0,0 1 0 0 0,0 0 0 0 0,0 0 1 0 0,0 0-1 0 0,1 0 0 0 0,-1 1 1 0 0,1-1-1 0 0,0 1 0 0 0,-1 0 1 0 0,1 1-1 0 0,0-1 0 0 0,0 1 1 0 0,0 0-1 0 0,5 0-139 0 0,19-7 263 0 0,175-35 209 0 0,-154 47-31 0 0,3 6 130 0 0,-19 10-93 0 0,-26-10-475 0 0,-2 17-195 0 0,-7-24 204 0 0,-1 6 37 0 0,-1 0 0 0 0,1 0-1 0 0,-1-1 1 0 0,-1 1 0 0 0,0-1-1 0 0,0 0 1 0 0,0 0 0 0 0,-1 0 0 0 0,-1 0-49 0 0,-30 37-226 0 0,-93 74 374 0 0,92-77 132 0 0,36-15-58 0 0,2-5 163 0 0,19 2 164 0 0,21-11-73 0 0,-24-8-302 0 0,38 4-12 0 0,14-4 110 0 0,137-10-80 0 0,-141 1-74 0 0,-55 4-97 0 0,11-5 115 0 0,-20 5-104 0 0,-1 0-99 0 0,0 0-117 0 0,0 0-24 0 0,0 0 0 0 0,0 0-217 0 0,0 0-914 0 0,0 0-393 0 0</inkml:trace>
  <inkml:trace contextRef="#ctx0" brushRef="#br0" timeOffset="167816.54">681 818 5440 0 0,'0'0'116'0'0,"6"-5"516"0"0,43-45 3240 0 0,26-39 570 0 0,-21 18-2544 0 0,-17 27-1449 0 0,0-2 357 0 0,-37 44-646 0 0,17-3 504 0 0,3 1-80 0 0,-19 4-506 0 0,-1 0-6 0 0,21 18 882 0 0,2 45-311 0 0,-13-16-255 0 0,2-7-787 0 0,4 1 399 0 0,-6-21 12 0 0,28 9 187 0 0,-29-20-168 0 0,-8-9-142 0 0,-1 0-10 0 0,0 0-61 0 0,0 0-284 0 0,0 0-129 0 0,0 0-20 0 0</inkml:trace>
  <inkml:trace contextRef="#ctx0" brushRef="#br0" timeOffset="168366.539">885 41 14896 0 0,'0'0'433'0'0,"1"-1"0"0"0,9-17-259 0 0,-6 14 3899 0 0,2 12-4031 0 0,-5-7 22 0 0,-1-1 30 0 0,0 0 8 0 0,0 0 44 0 0,0 0 174 0 0,0 3 328 0 0,-10 13 256 0 0,4-12-974 0 0,5-3 2 0 0</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8.110"/>
    </inkml:context>
    <inkml:brush xml:id="br0">
      <inkml:brushProperty name="width" value="0.05" units="cm"/>
      <inkml:brushProperty name="height" value="0.05" units="cm"/>
      <inkml:brushProperty name="color" value="#E71224"/>
    </inkml:brush>
  </inkml:definitions>
  <inkml:trace contextRef="#ctx0" brushRef="#br0">25 407 7624 0 0,'0'0'277'0'0,"-5"13"1530"0"0,-2-10 4460 0 0,-6-28-5938 0 0,13 5 1280 0 0,21-66-1595 0 0,-20 85-14 0 0,6-12 139 0 0,26 17 52 0 0,11 20 11 0 0,-39-20-212 0 0,0 1-1 0 0,-1-1 0 0 0,0 1 0 0 0,1 0 1 0 0,-2 0-1 0 0,1 0 0 0 0,0 0 0 0 0,-1 1 1 0 0,0-1-1 0 0,0 1 0 0 0,-1 0 0 0 0,0 0 1 0 0,0 0-1 0 0,0 0 0 0 0,-1 1 0 0 0,1 3 11 0 0,14 52 0 0 0,-15-43 79 0 0,-1-18-10 0 0,0-1-1 0 0,0 0-4 0 0,0 0 6 0 0,-2 1 20 0 0,-45 50 1814 0 0,19-61-640 0 0,18 6-1124 0 0,0 2-112 0 0,3-5-28 0 0,-18-25-394 0 0,24 30 148 0 0,1 2-3 0 0,0 0-7 0 0,0 0-7 0 0,0 0-1 0 0,1-1-69 0 0,9-22-1047 0 0,-5 8 605 0 0</inkml:trace>
  <inkml:trace contextRef="#ctx0" brushRef="#br0" timeOffset="539.656">101 14 8712 0 0,'0'0'185'0'0,"-1"-8"-32"0"0,3 5 5581 0 0,-2 2-5664 0 0,0 1 1 0 0,1 0-1 0 0,-1 0 1 0 0,0-1-1 0 0,1 1 1 0 0,-1 0 0 0 0,1 0-1 0 0,-1 0 1 0 0,0 0-1 0 0,1 0 1 0 0,-1 0-1 0 0,1-1 1 0 0,-1 1 0 0 0,0 0-1 0 0,1 0 1 0 0,-1 0-1 0 0,1 0 1 0 0,-1 1 0 0 0,0-1-1 0 0,1 0 1 0 0,-1 0-1 0 0,1 0 1 0 0,-1 0-1 0 0,0 0 1 0 0,1 0 0 0 0,-1 1-1 0 0,1-1 1 0 0,-1 0-1 0 0,0 0 1 0 0,1 0-1 0 0,-1 1 1 0 0,0-1 0 0 0,1 0-1 0 0,-1 1 1 0 0,0-1-1 0 0,0 0 1 0 0,1 1 0 0 0,-1-1-1 0 0,0 0 1 0 0,0 1-1 0 0,0-1 1 0 0,1 0-1 0 0,-1 1 1 0 0,0-1 0 0 0,0 1-1 0 0,0-1 1 0 0,0 0-1 0 0,0 1 1 0 0,0-1-1 0 0,0 1 1 0 0,0-1 0 0 0,0 1-1 0 0,0-1 1 0 0,0 0-1 0 0,0 1 1 0 0,0-1 0 0 0,0 1-1 0 0,0-1 1 0 0,0 0-1 0 0,0 1 1 0 0,-1-1-1 0 0,1 1-70 0 0,6 23 634 0 0,4 71 1292 0 0,-3-34-1550 0 0,-2-11-376 0 0,7 20 0 0 0,10 7 192 0 0,4-20-128 0 0,-6-9-64 0 0,-19-43 0 0 0,-1-1-44 0 0,0-3-186 0 0,0-1-90 0 0,0 0-22 0 0,-10 19-1180 0 0,5-9 900 0 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6.498"/>
    </inkml:context>
    <inkml:brush xml:id="br0">
      <inkml:brushProperty name="width" value="0.05" units="cm"/>
      <inkml:brushProperty name="height" value="0.05" units="cm"/>
      <inkml:brushProperty name="color" value="#E71224"/>
    </inkml:brush>
  </inkml:definitions>
  <inkml:trace contextRef="#ctx0" brushRef="#br0">54 618 5496 0 0,'0'0'117'0'0,"0"0"79"0"0,0 0 247 0 0,0 0 107 0 0,0 0 24 0 0,-1-6 602 0 0,-7-18 349 0 0,5 15 4540 0 0,-8 3-5680 0 0,8 3-296 0 0,0 0 0 0 0,1 0 0 0 0,-1-1 0 0 0,0 1 0 0 0,1-1 0 0 0,0 0 0 0 0,0 1 0 0 0,0-1-1 0 0,0 0 1 0 0,1 0 0 0 0,0 0 0 0 0,-1 0 0 0 0,2 0 0 0 0,-1 0 0 0 0,0-1 0 0 0,1 1 0 0 0,-1 0-1 0 0,1-2-88 0 0,15-48 0 0 0,-4 31 0 0 0,1 9-60 0 0,-3 8 146 0 0,-8 5-85 0 0,1-1 0 0 0,-1 1 1 0 0,1 0-1 0 0,0 0 0 0 0,0 0 0 0 0,-1 0 0 0 0,1 0 0 0 0,0 0 0 0 0,0 0 0 0 0,0 0 1 0 0,0 1-1 0 0,0-1 0 0 0,0 1 0 0 0,0 0 0 0 0,0-1 0 0 0,0 1 0 0 0,0 0 0 0 0,0 0 1 0 0,1 0-1 0 0,-1 1 0 0 0,0-1 0 0 0,0 0 0 0 0,0 1 0 0 0,0-1 0 0 0,0 1 0 0 0,0 0 0 0 0,0 0-1 0 0,26 18-152 0 0,-1 34 304 0 0,-23-38-88 0 0,-3 0-10 0 0,-1-12 25 0 0,0-1 0 0 0,0 1-1 0 0,0 0 1 0 0,0 0 0 0 0,-1 0 0 0 0,0-1 0 0 0,1 1 0 0 0,-1 0 0 0 0,0-1 0 0 0,0 1-1 0 0,-1-1 1 0 0,1 1 0 0 0,0-1 0 0 0,-1 1 0 0 0,1-1 0 0 0,-1 0 0 0 0,0 0 0 0 0,0 0-1 0 0,0 1-78 0 0,-46 25 752 0 0,46-28-688 0 0,0 1-10 0 0,-32 3-88 0 0,33-4-56 0 0,1 0 3 0 0,0 0-21 0 0,0 0-11 0 0,0 0-1 0 0,-6-10-1185 0 0,0 2 658 0 0</inkml:trace>
  <inkml:trace contextRef="#ctx0" brushRef="#br0" timeOffset="503.982">96 5 7352 0 0,'0'0'158'0'0,"0"0"76"0"0,0 0 207 0 0,0 0 87 0 0,0 0 16 0 0,2-2-435 0 0,7 0 7404 0 0,8 30-5953 0 0,-7 19-728 0 0,6 17-106 0 0,0 35-700 0 0,11 40 50 0 0,-22-92 38 0 0,1-13-37 0 0,-11 2 531 0 0,0-15-329 0 0,5-20-349 0 0,0-1 2 0 0,0 0-10 0 0,0 0-61 0 0,0 0-21 0 0,7-6-1732 0 0,2 2 153 0 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4.741"/>
    </inkml:context>
    <inkml:brush xml:id="br0">
      <inkml:brushProperty name="width" value="0.05" units="cm"/>
      <inkml:brushProperty name="height" value="0.05" units="cm"/>
      <inkml:brushProperty name="color" value="#E71224"/>
    </inkml:brush>
  </inkml:definitions>
  <inkml:trace contextRef="#ctx0" brushRef="#br0">55 513 8928 0 0,'0'0'264'0'0,"0"0"-8"0"0,0 0-76 0 0,0 0 280 0 0,0 0 144 0 0,0 0 32 0 0,0 0-60 0 0,0 0-267 0 0,0 0-110 0 0,0 0-27 0 0,0 0-15 0 0,0 0-44 0 0,-17 0 925 0 0,9 0-761 0 0,7 0 10 0 0,1 0 1 0 0,-2-1 0 0 0,-1-2-152 0 0,1 1 0 0 0,-1-1 1 0 0,1 0-1 0 0,0 0 1 0 0,0 0-1 0 0,0 0 0 0 0,0 0 1 0 0,1 0-1 0 0,-1-1 1 0 0,1 1-1 0 0,0 0 0 0 0,0-1 1 0 0,0 1-1 0 0,0-1 0 0 0,1 1 1 0 0,0-1-1 0 0,-1 0 1 0 0,1 1-1 0 0,0-1 0 0 0,1-1-136 0 0,6-16 176 0 0,19-26-176 0 0,-15 31 0 0 0,10-2 0 0 0,-15 13 0 0 0,3 1 0 0 0,3 8 11 0 0,3 5 42 0 0,-12-7-36 0 0,-1 0 0 0 0,1 0 0 0 0,-1 1 0 0 0,1-1 0 0 0,-1 1 0 0 0,0 0-1 0 0,0 0 1 0 0,0-1 0 0 0,0 1 0 0 0,-1 0 0 0 0,1 1 0 0 0,-1-1-1 0 0,0 0 1 0 0,0 0 0 0 0,0 1 0 0 0,0 1-17 0 0,0-2-14 0 0,1 2 28 0 0,-1-1 0 0 0,-1 0-1 0 0,1 0 1 0 0,0 1 0 0 0,-1-1-1 0 0,0 0 1 0 0,0 1 0 0 0,0-1-1 0 0,-1 1 1 0 0,1-1 0 0 0,-1 0-1 0 0,0 0 1 0 0,-1 1-1 0 0,1-1 1 0 0,-1 0 0 0 0,1 0-1 0 0,-3 3-13 0 0,2 11 419 0 0,-2-12-262 0 0,3-4 3 0 0,-1-1 6 0 0,-21 17 860 0 0,20-18-930 0 0,-33 5 64 0 0,35-5-93 0 0,-14-11-3308 0 0,15 3 1304 0 0</inkml:trace>
  <inkml:trace contextRef="#ctx0" brushRef="#br0" timeOffset="889.759">109 10 9568 0 0,'0'0'202'0'0,"0"0"69"0"0,0 0 117 0 0,0 0 48 0 0,0 0 11 0 0,0 0-39 0 0,0 0-168 0 0,0 0-72 0 0,0 0-10 0 0,0-2-30 0 0,0-4-92 0 0,0 4 26 0 0,0 2 40 0 0,0 0 4 0 0,0 0-2 0 0,0 0 24 0 0,0 0 100 0 0,0 0 41 0 0,0 0 10 0 0,0 0 1 0 0,0 0 0 0 0,0 0 0 0 0,0 0 0 0 0,0 0-14 0 0,0 0-54 0 0,0 0-20 0 0,0 0-6 0 0,0 0-20 0 0,0 0-71 0 0,0 0-23 0 0,0 0 24 0 0,0 0 27 0 0,0 0 4 0 0,0 0 1 0 0,0 0 27 0 0,0 0 112 0 0,0 0 47 0 0,0 0 8 0 0,0 0-13 0 0,0 0-70 0 0,0 0-30 0 0,0 0-8 0 0,0 0-18 0 0,0 0-75 0 0,0 0-39 0 0,0 0-5 0 0,0 0 27 0 0,0 0 110 0 0,6 5 299 0 0,-1 3-429 0 0,-1-1 0 0 0,0 1 0 0 0,0 0-1 0 0,-1 0 1 0 0,0 0 0 0 0,0 1 0 0 0,-1-1-1 0 0,0 1 1 0 0,0-1 0 0 0,-1 1 0 0 0,0 0-1 0 0,-1-1 1 0 0,0 1 0 0 0,0 0 0 0 0,-1 4-71 0 0,5 55 692 0 0,-3 19-150 0 0,-2 41 136 0 0,6-89-604 0 0,3-11 162 0 0,-4-9-101 0 0,-5-18-92 0 0,-2 3-49 0 0,1-3-58 0 0,-2 3 12 0 0,-2 1-2609 0 0,6-5 718 0 0</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2.862"/>
    </inkml:context>
    <inkml:brush xml:id="br0">
      <inkml:brushProperty name="width" value="0.05" units="cm"/>
      <inkml:brushProperty name="height" value="0.05" units="cm"/>
      <inkml:brushProperty name="color" value="#E71224"/>
    </inkml:brush>
  </inkml:definitions>
  <inkml:trace contextRef="#ctx0" brushRef="#br0">49 477 9640 0 0,'0'0'282'0'0,"0"0"-2"0"0,0 0-93 0 0,0 0 278 0 0,0 0 141 0 0,0 0 30 0 0,0 0-20 0 0,0 0-100 0 0,0 0-42 0 0,0 0-8 0 0,-8-9 632 0 0,-20-33 518 0 0,27 41-1368 0 0,1 1 21 0 0,-11-27 851 0 0,10 7-648 0 0,6-15-384 0 0,7-2 40 0 0,19 2 78 0 0,-28 29 49 0 0,-2 5-244 0 0,-1 0-1 0 0,1 0 1 0 0,0 0-1 0 0,0 0 0 0 0,-1 0 1 0 0,1 0-1 0 0,0 1 1 0 0,0-1-1 0 0,0 0 1 0 0,0 0-1 0 0,0 1 1 0 0,0-1-1 0 0,0 1 0 0 0,0-1 1 0 0,0 1-1 0 0,0-1 1 0 0,0 1-1 0 0,1-1 1 0 0,-1 1-1 0 0,0 0 1 0 0,0 0-1 0 0,0 0 1 0 0,1 0-1 0 0,-1 0 0 0 0,0 0 1 0 0,0 0-1 0 0,0 0 1 0 0,1 0-1 0 0,-1 0 1 0 0,0 1-1 0 0,0-1 1 0 0,0 0-1 0 0,0 1 0 0 0,1-1-10 0 0,29 14 0 0 0,7 30-285 0 0,-28-21 570 0 0,-4-5-285 0 0,-1 12 0 0 0,-5-20 0 0 0,-5 13 0 0 0,4-13 0 0 0,-4-1 0 0 0,1-4 20 0 0,2-4 34 0 0,0 1 0 0 0,0 0 0 0 0,0-1 0 0 0,0 1-1 0 0,-1-1 1 0 0,1 0 0 0 0,0 0 0 0 0,0 0 0 0 0,-1 0-1 0 0,1 0 1 0 0,-1-1 0 0 0,1 1 0 0 0,-1-1 0 0 0,1 1-1 0 0,-1-1 1 0 0,1 0 0 0 0,-1 0 0 0 0,1 0 0 0 0,-1 0 0 0 0,-1-1-54 0 0,-5 1 111 0 0,-2-1-37 0 0,1-3-49 0 0,0-1 18 0 0,4 1-45 0 0,-11-21-1172 0 0,18 7-1472 0 0,3 8 1095 0 0</inkml:trace>
  <inkml:trace contextRef="#ctx0" brushRef="#br0" timeOffset="666.055">141 14 7928 0 0,'0'0'168'0'0,"0"0"74"0"0,0 0 188 0 0,0 0 76 0 0,0 0 20 0 0,0 0-60 0 0,0 0-255 0 0,0-4-151 0 0,1 1 5457 0 0,-1 2-5545 0 0,5-4 2931 0 0,-1 36-1809 0 0,2 26-822 0 0,4 44-144 0 0,-4-42-128 0 0,10 21 0 0 0,-5-46 0 0 0,9 47 192 0 0,-14-62-148 0 0,-5-18-137 0 0,-1-1 8 0 0,0 0 11 0 0,0 0-180 0 0,0 0-768 0 0,0 0-334 0 0,0 0-67 0 0</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0.995"/>
    </inkml:context>
    <inkml:brush xml:id="br0">
      <inkml:brushProperty name="width" value="0.05" units="cm"/>
      <inkml:brushProperty name="height" value="0.05" units="cm"/>
      <inkml:brushProperty name="color" value="#E71224"/>
    </inkml:brush>
  </inkml:definitions>
  <inkml:trace contextRef="#ctx0" brushRef="#br0">82 534 3400 0 0,'0'0'205'0'0,"0"0"259"0"0,0 0 118 0 0,0 0 23 0 0,0 0-8 0 0,0 0-42 0 0,0 0-13 0 0,0 0-4 0 0,-2 0-12 0 0,-28-18 5372 0 0,29 17-5730 0 0,-12-5 288 0 0,-4-2-11 0 0,15 7-233 0 0,-15-25 1408 0 0,21-20-560 0 0,3 27-966 0 0,10-14-407 0 0,13 5 682 0 0,-12 22-161 0 0,2-3 11 0 0,-17 8-176 0 0,5 1-33 0 0,24 9 240 0 0,-30-8-124 0 0,15 18 330 0 0,-1 0-392 0 0,-8-9-64 0 0,5 10 0 0 0,-2-6 0 0 0,-7-5 0 0 0,12 25 304 0 0,-10 15 16 0 0,-16-24-112 0 0,8-23-154 0 0,-2 2-33 0 0,-27 15 236 0 0,28-18-209 0 0,-6-1-36 0 0,0 0-1 0 0,6 0 32 0 0,-2-1-33 0 0,-74-3-2531 0 0,77 4 2098 0 0,-2 0-2246 0 0,4 0 1459 0 0</inkml:trace>
  <inkml:trace contextRef="#ctx0" brushRef="#br0" timeOffset="656.695">237 2 8112 0 0,'0'0'297'0'0,"0"0"-84"0"0,0 0 385 0 0,0 0 187 0 0,0 0 42 0 0,0 0-27 0 0,0 0-135 0 0,0 0-60 0 0,0 0-11 0 0,0 0-24 0 0,0 0-88 0 0,0 0-40 0 0,0 0-8 0 0,0 0-21 0 0,0 0-80 0 0,0 0-39 0 0,0 0-7 0 0,0 0-7 0 0,-1-1-34 0 0,-2 10 2777 0 0,8 60-3060 0 0,11 12 37 0 0,0-18 0 0 0,-6-20 0 0 0,-5 9 0 0 0,7 48 128 0 0,-3-79 72 0 0,-8-8 15 0 0,-1-12-144 0 0,0-1 14 0 0,0 6 44 0 0,1 7-63 0 0,4-6-45 0 0,-15 18 96 0 0,9-1-573 0 0,1-22 224 0 0</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4.251"/>
    </inkml:context>
    <inkml:brush xml:id="br0">
      <inkml:brushProperty name="width" value="0.1" units="cm"/>
      <inkml:brushProperty name="height" value="0.1" units="cm"/>
      <inkml:brushProperty name="color" value="#00A0D7"/>
    </inkml:brush>
  </inkml:definitions>
  <inkml:trace contextRef="#ctx0" brushRef="#br0">1 15 16128 0 0,'0'0'471'0'0,"0"0"-8"0"0,0 0-243 0 0,0 0 73 0 0,0 0 69 0 0,0 0 12 0 0,0 0-43 0 0,0 0-184 0 0,6 0-43 0 0,0-1-38 0 0,7-7 237 0 0,-12 7-86 0 0,1 1-1 0 0,23 0 714 0 0,10-4-2480 0 0,-26 4-3127 0 0,2 0-1521 0 0</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7:59.915"/>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0,'8'2,"0"-1,0 1,0 0,0 1,0 0,-1 0,1 1,-1 0,0 0,6 5,15 7,-6-4,0-1,1-1,1-1,-1 0,1-2,1-1,0-1,-1-2,1 0,11-1,-5 0,0 2,-1 1,0 1,0 1,19 8,-1-1,44 12,-57-11,0-1,1-2,0-2,1-1,34 10,-38-12,1-2,-1-1,1-1,-1-2,1-2,2-1,40 0,-70 2,1 0,0 0,0-1,0 0,-1-1,1 0,0 0,-1 0,0 0,1-1,-1 0,0-1,-1 1,1-1,0-1,1 0,126-47,-129 50,1-1,-1 0,1 1,-1 0,1 0,0 0,0 1,0 0,0 0,0 0,0 0,0 1,0 0,1 0,3 0</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2.627"/>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40,'486'0,"-299"16,-102 9,-79-23,-1 0,1 0,0-1,0 0,0 0,0 0,0 0,0-1,0 0,0-1,0 1,0-1,0 0,0-1,0 1,0-1,0 0,-1-1,1 1,-1-1,0 0,0 0,4-4,92-38,-90 37,0 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4.590"/>
    </inkml:context>
    <inkml:brush xml:id="br0">
      <inkml:brushProperty name="width" value="0.1" units="cm"/>
      <inkml:brushProperty name="height" value="0.1" units="cm"/>
      <inkml:brushProperty name="color" value="#00A0D7"/>
    </inkml:brush>
  </inkml:definitions>
  <inkml:trace contextRef="#ctx0" brushRef="#br0">1 47 18287 0 0,'0'0'414'0'0,"0"0"56"0"0,0 0 32 0 0,11 0 112 0 0,34 3-1063 0 0,-20-15-6192 0 0,-8-7 4125 0 0,-3 7 1139 0 0,-1 7-425 0 0,-10 4-1012 0 0</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4.902"/>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37,'35'-16,"-11"10,0 1,0 1,1 1,-1 1,1 2,-1 0,14 3,20-2,680-1,-724 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9.28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0,'401'0,"-238"16,217-16,-342-9,-31 2</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4.861"/>
    </inkml:context>
    <inkml:brush xml:id="br0">
      <inkml:brushProperty name="width" value="0.1" units="cm"/>
      <inkml:brushProperty name="height" value="0.1" units="cm"/>
      <inkml:brushProperty name="color" value="#00A0D7"/>
    </inkml:brush>
  </inkml:definitions>
  <inkml:trace contextRef="#ctx0" brushRef="#br0">1 32 19439 0 0,'0'0'572'0'0,"0"0"-10"0"0,1 0-365 0 0,18 0 569 0 0,57-9-3715 0 0,-42-8 170 0 0,-33 17 3141 0 0,-1 0 175 0 0,2-1 37 0 0,10-3 175 0 0,-4 4-5742 0 0,-8 0-604 0 0</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0.722"/>
    </inkml:context>
    <inkml:brush xml:id="br0">
      <inkml:brushProperty name="width" value="0.1" units="cm"/>
      <inkml:brushProperty name="height" value="0.1" units="cm"/>
      <inkml:brushProperty name="color" value="#00A0D7"/>
    </inkml:brush>
  </inkml:definitions>
  <inkml:trace contextRef="#ctx0" brushRef="#br0">194 226 10912 0 0,'0'0'248'0'0,"0"0"34"0"0,0 0 20 0 0,0 0-38 0 0,0 0-140 0 0,0 0 44 0 0,0 0 37 0 0,0 0 10 0 0,0 0 2 0 0,0 0 7 0 0,0 0 7 0 0,0 0 1 0 0,0 0-19 0 0,0 0-78 0 0,-6 4 53 0 0,-58 46 1878 0 0,28-1-1890 0 0,5 7 16 0 0,5 12 179 0 0,20-53-273 0 0,1 0 1 0 0,0 0 0 0 0,1 1-1 0 0,0 0 1 0 0,2 0 0 0 0,0 0-1 0 0,0 15-98 0 0,2-26 35 0 0,0 1 0 0 0,0-1-1 0 0,0 0 1 0 0,1 1 0 0 0,0-1-1 0 0,0 0 1 0 0,1 0 0 0 0,-1 0-1 0 0,1 0 1 0 0,0 0 0 0 0,1 0-1 0 0,-1-1 1 0 0,1 1 0 0 0,0-1-1 0 0,0 1 1 0 0,0-1 0 0 0,1 0-1 0 0,-1 0 1 0 0,1 0 0 0 0,0-1-1 0 0,0 0 1 0 0,0 1 0 0 0,2-1-35 0 0,2 3 25 0 0,0-1 1 0 0,0-1-1 0 0,1 1 1 0 0,0-1 0 0 0,-1-1-1 0 0,2 0 1 0 0,-1 0-1 0 0,0 0 1 0 0,1-1-1 0 0,-1-1 1 0 0,1 0-1 0 0,0 0-25 0 0,77 3 64 0 0,-75-5-64 0 0,14-1 0 0 0,0 0 0 0 0,0-2 0 0 0,0-1 0 0 0,-1-1 0 0 0,0-1 0 0 0,0-1 0 0 0,14-8 0 0 0,62-23 11 0 0,-25 2 42 0 0,-60 31-53 0 0,-7 0 0 0 0,-4 1-25 0 0,-4 4-100 0 0,-1 1-21 0 0,0 0 2 0 0,0 0-57 0 0,0 0-242 0 0,0 0-107 0 0,0 0-1049 0 0,0 0-4103 0 0</inkml:trace>
  <inkml:trace contextRef="#ctx0" brushRef="#br0" timeOffset="866.083">1128 584 6048 0 0,'0'0'133'0'0,"0"0"23"0"0,0 0 11 0 0,-1 1-27 0 0,-30 12-251 0 0,-67 32 1155 0 0,24-22 3083 0 0,15-21-1749 0 0,31-4-1340 0 0,-11-3 64 0 0,27-3-763 0 0,-14-11 187 0 0,-2 5 178 0 0,12 2-376 0 0,5-7-200 0 0,9 15-133 0 0,1 1 0 0 0,-1 0-1 0 0,1-1 1 0 0,0 1-1 0 0,0-1 1 0 0,0 0-1 0 0,1 1 1 0 0,-1-1 0 0 0,1 1-1 0 0,0-1 1 0 0,0 0-1 0 0,0 1 1 0 0,1-1-1 0 0,-1 0 1 0 0,1 1 0 0 0,0-1-1 0 0,0 1 1 0 0,0-1-1 0 0,0 1 1 0 0,0-1-1 0 0,1 1 1 0 0,0 0 0 0 0,0 0-1 0 0,0 0 1 0 0,0 0-1 0 0,0 0 1 0 0,0 0-1 0 0,3-2 6 0 0,19-31-393 0 0,52-40-651 0 0,-67 70 970 0 0,0 0 1 0 0,0 0-1 0 0,0 1 0 0 0,1 1 0 0 0,-1-1 1 0 0,1 1-1 0 0,0 1 0 0 0,0 0 0 0 0,8-1 74 0 0,-12 3 0 0 0,0 1-1 0 0,-1 1 0 0 0,1-1 1 0 0,0 1-1 0 0,-1-1 1 0 0,1 2-1 0 0,0-1 0 0 0,-1 1 1 0 0,1 0-1 0 0,-1 0 1 0 0,0 0-1 0 0,0 1 0 0 0,0-1 1 0 0,0 1-1 0 0,0 1 1 0 0,0-1-1 0 0,-1 1 1 0 0,2 1 0 0 0,25 58 216 0 0,-17-21-216 0 0,-12-39 23 0 0,0 1 0 0 0,0 0 1 0 0,-1-1-1 0 0,0 1 1 0 0,0 0-1 0 0,0 0 1 0 0,0 0-1 0 0,0 0 1 0 0,-1 0-1 0 0,0 0 0 0 0,0 1 1 0 0,0-1-1 0 0,0 0 1 0 0,-1 0-1 0 0,1 0 1 0 0,-1 0-1 0 0,0 0 1 0 0,0 0-1 0 0,-1-1 1 0 0,1 1-1 0 0,-1 0 0 0 0,-1 1-23 0 0,-18 27 843 0 0,-44 7-407 0 0,-6-6-329 0 0,-30-3-45 0 0,75-34-698 0 0,10-12-629 0 0,10 10-276 0 0,-3-3-3836 0 0</inkml:trace>
  <inkml:trace contextRef="#ctx0" brushRef="#br0" timeOffset="1726.147">1093 104 15976 0 0,'0'0'465'0'0,"0"0"-4"0"0,0 0-282 0 0,5-7-210 0 0,14-13-1055 0 0,-18 19 888 0 0,-1 1 64 0 0,15-16 880 0 0,1 14 1515 0 0,2 6-2273 0 0,-16-4-52 0 0,-2 0-29 0 0,0 0-10 0 0,0 0-33 0 0,0 0-134 0 0,5-18-2155 0 0,-2 13 2160 0 0,-3 4 242 0 0,1 0 0 0 0,-1 0 0 0 0,1 0-1 0 0,-1 0 1 0 0,0 0 0 0 0,1 0 0 0 0,-1 0-1 0 0,0 0 1 0 0,0 0 0 0 0,1 0 0 0 0,-1 0-1 0 0,0 0 1 0 0,0 0 0 0 0,0 0 0 0 0,0 0-1 0 0,-1 0 1 0 0,1 0 0 0 0,0 0-1 0 0,0 0 1 0 0,-1 0 0 0 0,1 0 0 0 0,0 0-1 0 0,-1 0 1 0 0,1 0 0 0 0,-1 0 0 0 0,1 0-1 0 0,-1 1 1 0 0,1-1 0 0 0,-2-1 23 0 0,1 1 64 0 0,-2-7-6 0 0,1 8 3144 0 0,-1 7-3101 0 0,3-1-33 0 0,4 37 424 0 0,6-10-189 0 0,0 19-98 0 0,-9-26-120 0 0,4 155-55 0 0,-17-62 286 0 0,-23 56 533 0 0,20-88-540 0 0,15-51-309 0 0,11-13 0 0 0,3-1 0 0 0,1-13 0 0 0,3-5-131 0 0,-10-4-6911 0 0,-8 0 1232 0 0</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5:37.259"/>
    </inkml:context>
    <inkml:brush xml:id="br0">
      <inkml:brushProperty name="width" value="0.05" units="cm"/>
      <inkml:brushProperty name="height" value="0.05" units="cm"/>
      <inkml:brushProperty name="color" value="#E71224"/>
    </inkml:brush>
  </inkml:definitions>
  <inkml:trace contextRef="#ctx0" brushRef="#br0">174 196 3464 0 0,'0'0'192'0'0,"0"0"201"0"0,0 0 89 0 0,0 0 19 0 0,0 0-28 0 0,0 0-129 0 0,0 0-59 0 0,0 0-11 0 0,0 0-1 0 0,0 0 6 0 0,0 0 1 0 0,0 0 0 0 0,0 0-7 0 0,-7-6 695 0 0,-33 11 2157 0 0,18 5-1491 0 0,0 9-1314 0 0,5 6-104 0 0,6-11-8 0 0,-16 25 192 0 0,6 14-144 0 0,19-42-137 0 0,0 1 1 0 0,0 0 0 0 0,2-1 0 0 0,-1 1 0 0 0,1 0 0 0 0,1 0 0 0 0,0 0-1 0 0,1-1 1 0 0,0 1 0 0 0,4 10-120 0 0,4 46 593 0 0,2 7 463 0 0,11-24 235 0 0,-15-39-926 0 0,-5-10-321 0 0,0-1 0 0 0,0 1-1 0 0,0-1 1 0 0,0 0 0 0 0,0 0-1 0 0,0 0 1 0 0,0 0-1 0 0,0 0 1 0 0,0-1 0 0 0,0 1-1 0 0,1-1 1 0 0,-1 0-1 0 0,0 0 1 0 0,0 0 0 0 0,1 0-1 0 0,-1-1 1 0 0,0 1 0 0 0,0-1-1 0 0,0 0 1 0 0,0 0-1 0 0,0 0 1 0 0,0 0 0 0 0,0 0-1 0 0,0-1 1 0 0,0 0 0 0 0,0 1-1 0 0,-1-1 1 0 0,3-2-44 0 0,3 0-2 0 0,1-1 35 0 0,0-1 0 0 0,-1 0 0 0 0,0 0-1 0 0,0-1 1 0 0,-1 0 0 0 0,1-1 0 0 0,-2 0-1 0 0,1 0 1 0 0,5-8-33 0 0,20-23 152 0 0,37-69-83 0 0,-46 57-69 0 0,-2-5 0 0 0,-17 24 262 0 0,-13-30-604 0 0,-15-16 758 0 0,-2 15 164 0 0,6 40-568 0 0,-14-27-268 0 0,14 33 104 0 0,13 11 99 0 0,-18-8 42 0 0,18 10 22 0 0,-20-5 106 0 0,16 9-106 0 0,6 2-49 0 0,1 1-1 0 0,-1 0 1 0 0,1 0 0 0 0,-1 0-1 0 0,1 1 1 0 0,0 0 0 0 0,0 0-1 0 0,1 0 1 0 0,-1 0 0 0 0,1 0-1 0 0,0 1 1 0 0,0-1 0 0 0,0 1-1 0 0,1 0 1 0 0,-1 0 0 0 0,1 0 0 0 0,0 0-1 0 0,1 1 1 0 0,-1-1 0 0 0,0 4 38 0 0,-4 9-74 0 0,-11 30-731 0 0,7-20 343 0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0.834"/>
    </inkml:context>
    <inkml:brush xml:id="br0">
      <inkml:brushProperty name="width" value="0.05" units="cm"/>
      <inkml:brushProperty name="height" value="0.05" units="cm"/>
      <inkml:brushProperty name="color" value="#E71224"/>
    </inkml:brush>
  </inkml:definitions>
  <inkml:trace contextRef="#ctx0" brushRef="#br0">7 149 1968 0 0,'0'0'104'0'0,"0"0"-17"0"0,0 0 51 0 0,0 0 21 0 0,0 0 1 0 0,0 0-9 0 0,0 0-39 0 0,0 0-15 0 0,0 0-1 0 0,0 0 9 0 0,0 0 39 0 0,0 0 15 0 0,0 0 1 0 0,0 0 43 0 0,0 0 181 0 0,0 0 85 0 0,0 0 12 0 0,0 0-25 0 0,0 0-128 0 0,0 0-59 0 0,0 0-11 0 0,0 0-4 0 0,0 0-6 0 0,0 0-6 0 0,0 0-2 0 0,0 0 2 0 0,0 0 12 0 0,0 0 2 0 0,0 0 0 0 0,0 0 25 0 0,0 0 107 0 0,0 0 48 0 0,0 0 11 0 0,0 0-5 0 0,0 0-20 0 0,0 0-6 0 0,0 0 0 0 0,0 0-4 0 0,0 0-18 0 0,0 0-8 0 0,0 0-2 0 0,0 0-26 0 0,0 0-106 0 0,0 0-48 0 0,0 0-10 0 0,0 0-24 0 0,0 0-82 0 0,0 0-8 0 0,0 0 14 0 0,0 0 2 0 0,0 0 5 0 0,0 0 16 0 0,0 0-17 0 0,0 0-10 0 0,0 0 0 0 0,0 0 13 0 0,0 0 8 0 0,0 0 1 0 0,0 0 0 0 0,0 0 0 0 0,0 0 0 0 0,0 0 0 0 0,0 0 5 0 0,0 0 23 0 0,0 0 10 0 0,0 0 2 0 0,0 0 2 0 0,0 0 4 0 0,0 0 2 0 0,0 0 0 0 0,0 0 3 0 0,0 0 12 0 0,0 0 7 0 0,0 0 2 0 0,0 0-9 0 0,0 0-38 0 0,0 0-10 0 0,0 0-6 0 0,0 0-2 0 0,0 0-6 0 0,0 0-1 0 0,0 0 0 0 0,0 0-8 0 0,0 0-32 0 0,0 0-2 0 0,0 0 19 0 0,0 0-1 0 0,0 0-7 0 0,0 0-1 0 0,0 0 6 0 0,0 0 22 0 0,0 0 10 0 0,0 0 2 0 0,0 0 2 0 0,0 0 6 0 0,0 0 6 0 0,0 0 2 0 0,1 1-5 0 0,20 21 416 0 0,5-7-185 0 0,3-10 110 0 0,-14-1-360 0 0,12-4-112 0 0,59-19 352 0 0,-40-8-98 0 0,-21-8-188 0 0,-16 13 65 0 0,-8 9 13 0 0,-2 5-131 0 0,-2-2-13 0 0,2 1 0 0 0,1 0 11 0 0,0 8 42 0 0,0 1 11 0 0,0 0 0 0 0,-2-2 0 0 0,-7-5-24 0 0,2-1-82 0 0,-2 2 28 0 0,2 1 14 0 0,-1 1 15 0 0,6 3 57 0 0,0 0-4 0 0,-6-3-55 0 0,-22-1 105 0 0,22 6-96 0 0,-1 2 42 0 0,-18 2 264 0 0,24-4-280 0 0,-6 0-25 0 0,-2 7 42 0 0,-17 20 193 0 0,12-12-117 0 0,-4 3-48 0 0,8 6-93 0 0,6-17 0 0 0,-20 25 11 0 0,24-31 32 0 0,-1 6-33 0 0,-13 29 684 0 0,9 3-1002 0 0,8-7 234 0 0,-1-32 74 0 0,0 5 14 0 0,0 0 0 0 0,0 0 0 0 0,0 0 0 0 0,1 0-1 0 0,0 0 1 0 0,0 0 0 0 0,0 0 0 0 0,1-1 0 0 0,0 1-1 0 0,0 0 1 0 0,3 4-14 0 0,1 19 206 0 0,7 6 427 0 0,17 3-618 0 0,8-13 225 0 0,-15-16-174 0 0,19-4-66 0 0,39-1 0 0 0,20-14 190 0 0,-88 2-126 0 0,12 7-43 0 0,-20-2 85 0 0,-5 1-3032 0 0,-10 2 1383 0 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7.439"/>
    </inkml:context>
    <inkml:brush xml:id="br0">
      <inkml:brushProperty name="width" value="0.05" units="cm"/>
      <inkml:brushProperty name="height" value="0.05" units="cm"/>
      <inkml:brushProperty name="color" value="#E71224"/>
    </inkml:brush>
  </inkml:definitions>
  <inkml:trace contextRef="#ctx0" brushRef="#br0">814 787 5864 0 0,'0'0'314'0'0,"0"0"282"0"0,0 0 127 0 0,0 0 21 0 0,0 0-25 0 0,0 0-134 0 0,0 0-60 0 0,0 0-11 0 0,0 0-13 0 0,0 0-46 0 0,0 0-27 0 0,0 0-4 0 0,0 0-18 0 0,0 0-71 0 0,0 0-30 0 0,0 0-7 0 0,0 0-12 0 0,0 0-39 0 0,0 0-20 0 0,0 0-3 0 0,0 0 1 0 0,0 0 6 0 0,0 0 1 0 0,0 0 0 0 0,0 0-2 0 0,0 0-6 0 0,0 0-6 0 0,0 0-3 0 0,0 0 13 0 0,0 0 50 0 0,0 0 18 0 0,0 0 6 0 0,0 0-12 0 0,0 0-64 0 0,0 0-30 0 0,0 0-4 0 0,0 0 12 0 0,0 0 51 0 0,0 0 22 0 0,0 0 3 0 0,0 0-9 0 0,0 0-38 0 0,1-2-10 0 0,13-10 694 0 0,-12 11-663 0 0,-2 1 8 0 0,0 0-26 0 0,6 8-28 0 0,-6-8-201 0 0,0 0 0 0 0,0-1 1 0 0,0 1-1 0 0,0 0 0 0 0,0 0 1 0 0,0-1-1 0 0,0 1 0 0 0,0 0 0 0 0,0 0 1 0 0,0 0-1 0 0,0-1 0 0 0,1 1 0 0 0,-1 0 1 0 0,0 0-1 0 0,0 0 0 0 0,0-1 0 0 0,0 1 1 0 0,0 0-1 0 0,0 0 0 0 0,1 0 0 0 0,-1-1 1 0 0,0 1-1 0 0,0 0 0 0 0,0 0 0 0 0,1 0 1 0 0,-1 0-1 0 0,0 0 0 0 0,0 0 1 0 0,0-1-1 0 0,1 1 0 0 0,-1 0 0 0 0,0 0 1 0 0,0 0-1 0 0,1 0 0 0 0,-1 0 0 0 0,0 0 1 0 0,0 0-1 0 0,0 0 0 0 0,1 0 0 0 0,-1 0 1 0 0,0 0-1 0 0,0 0 0 0 0,1 0 0 0 0,-1 0 1 0 0,0 0-1 0 0,0 0 0 0 0,1 0 0 0 0,-1 1 1 0 0,0-1-1 0 0,0 0 0 0 0,0 0 1 0 0,1 0-1 0 0,-1 0 0 0 0,0 0 0 0 0,0 0 1 0 0,0 1-1 0 0,0-1 0 0 0,1 0 0 0 0,-1 0-7 0 0,5-22 231 0 0,-5 21-134 0 0,0 1-1 0 0,10-26 1026 0 0,-9 24-1053 0 0,-1 2-4 0 0,0 0-1 0 0,0-1-10 0 0,0-2-33 0 0,0 2 32 0 0,0 1 11 0 0,-16-54 832 0 0,14 53-842 0 0,-5-2-60 0 0,-22-12 634 0 0,3 1-584 0 0,-27-14-258 0 0,30 22 355 0 0,-42-27-52 0 0,38 15-89 0 0,-16-12 288 0 0,21 12-288 0 0,7 7 64 0 0,-24-31 0 0 0,33 36-64 0 0,-3 0 0 0 0,-40-36 192 0 0,-15-25-128 0 0,37 43 128 0 0,20 18-138 0 0,-26-29-44 0 0,-15 0-10 0 0,-5 3 192 0 0,25 11-128 0 0,19 16-64 0 0,3 0 0 0 0,0 1 0 0 0,-41-21 0 0 0,40 20 0 0 0,-3 2-14 0 0,-17-12 4 0 0,22 11 0 0 0,3 2-33 0 0,-1-1 22 0 0,2 2-33 0 0,0 0 1 0 0,-4-7 42 0 0,-4 3 11 0 0,2 0 0 0 0,-2 1-13 0 0,7 3-51 0 0,2 1-3 0 0,0 1 14 0 0,-5 3 42 0 0,-2 11-42 0 0,3 17 42 0 0,4-12 11 0 0,5 5-10 0 0,7 7-44 0 0,6 14 54 0 0,6 34-64 0 0,-18-48 64 0 0,-1 8 0 0 0,-1-21 0 0 0,3 5 0 0 0,-6-15 0 0 0,-1 0 0 0 0,5-4 0 0 0,-1-1 11 0 0,2-22-24 0 0,-5-54 47 0 0,-1-129-178 0 0,5 138 80 0 0,-5 50 64 0 0,-16-64 0 0 0,11 57 64 0 0,5 12-74 0 0,0 6-49 0 0,0 2-26 0 0,0 0 37 0 0,0 1 80 0 0,5 3-22 0 0,0 1-10 0 0,23 9 0 0 0,-9-8 0 0 0,47 21 0 0 0,68 8 0 0 0,-8-11 0 0 0,-107-24-50 0 0,-18 0 143 0 0,-1 0-17 0 0,0 0-11 0 0,-1-1-11 0 0,-4-2-44 0 0,-5 1-10 0 0,-22-7 12 0 0,-11 0 102 0 0,-1 13-168 0 0,29-4 54 0 0,-38-28-1557 0 0,28 26 3050 0 0,-27-11-1477 0 0,41 12-16 0 0,0-1 0 0 0,3 1 12 0 0,5 0 36 0 0,-1-2-49 0 0,1 2-52 0 0,-4 3 39 0 0,-10 19 14 0 0,17-21 0 0 0,0 0 0 0 0,0-1 0 0 0,0 1 0 0 0,0 0 0 0 0,0 0 0 0 0,0 0 0 0 0,0-1 0 0 0,-1 1 0 0 0,1 0 0 0 0,0 0 0 0 0,0 0 0 0 0,0-1 0 0 0,0 1 0 0 0,-1 0 0 0 0,1 0 0 0 0,0 0 0 0 0,0 0 0 0 0,0 0 0 0 0,-1-1 0 0 0,1 1 0 0 0,0 0 0 0 0,0 0 0 0 0,-1 0 0 0 0,1 0 0 0 0,0 0 0 0 0,0 0 0 0 0,-1 0 0 0 0,1 0 0 0 0,0 0 0 0 0,0 0 0 0 0,-1 0 0 0 0,1 0 0 0 0,0 0 0 0 0,0 0 0 0 0,-1 0 0 0 0,1 0 0 0 0,0 0 0 0 0,0 0 0 0 0,-1 1 0 0 0,1-1 0 0 0,0 0 0 0 0,0 0 0 0 0,0 0 0 0 0,-1 0 0 0 0,1 0 0 0 0,0 0 0 0 0,0 1 0 0 0,0-1 0 0 0,-1 0 0 0 0,1 0 0 0 0,0 0 0 0 0,0 1 0 0 0,0-1 0 0 0,0 0 0 0 0,0 0 0 0 0,0 1 0 0 0,-1-1 0 0 0,1 0 0 0 0,0 0 0 0 0,0 1 0 0 0,0-1 0 0 0,0 0 0 0 0,0 0 0 0 0,0 1 0 0 0,0-1 0 0 0,0 0 0 0 0,-6-11 0 0 0,-9-7 11 0 0,14 17 16 0 0,1 1-93 0 0,0 0-8 0 0,0 0 8 0 0,-1 1 13 0 0,-2 2 32 0 0,0 0-94 0 0,1 0 1 0 0,0 0-1 0 0,0 0 1 0 0,0 0-1 0 0,0 0 1 0 0,0 1-1 0 0,1-1 1 0 0,0 0-1 0 0,0 1 1 0 0,-1-1-1 0 0,2 1 1 0 0,-1-1-1 0 0,0 1 1 0 0,1 0-1 0 0,0 3 115 0 0,-16 13-662 0 0,-6 14-116 0 0,11-20-2879 0 0,11-4 2818 0 0</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12.940"/>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1,'16'0,"3"-1,0 2,-1-1,1 2,0 1,-1 0,15 5,62 10,-14-3,46 1,150-16,-268 1,0 1,0 0,0 1,0 0,0 0,-1 1,1 0,-1 0,1 2,59 23,27 4,4-10,-74-16,1-1,0-1,1-1,25 1,60 11,-97-16,-2 1</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1.808"/>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0,'144'10,"78"4,100 11,-109 5,7 5,-16-8,71 30,-237-51,0-2,-1-1,1-2,34-4,0 2,122-15,131 16,-298-4,-1 0,-1-1,1-2,-1-1,13-5,75-21,95-4,-197 37,1 1,0 0,0 1,0 0,0 0,-1 2,1-1,0 2,5 2,180 48,-45 7,-140-56</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4.886"/>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1,'548'0,"-408"31,59-14,-194-18,1 2,-1-1,1 0,-1 1,1 0,-1 0,0 1,0 0,1-1,-1 2,0-1,3 3,1-1,0-1,1 0,-1-1,0 0,1 0,0-1,-1 0,1-1,0 0,-1 0,1-1,1-1,24 1,-33 1,3-1,-1 1,1-1,0 1,0 0,-1 1,1-1,0 1,-1 0,1 0,-1 1,1-1,-1 1,0 0,0 0,1 0,-1 1,-1-1,3 3,-1 3</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7:12.322"/>
    </inkml:context>
    <inkml:brush xml:id="br0">
      <inkml:brushProperty name="width" value="0.1" units="cm"/>
      <inkml:brushProperty name="height" value="0.1" units="cm"/>
      <inkml:brushProperty name="color" value="#00A0D7"/>
    </inkml:brush>
  </inkml:definitions>
  <inkml:trace contextRef="#ctx0" brushRef="#br0">1526 1411 9648 0 0,'0'0'216'0'0,"0"0"32"0"0,0 0 12 0 0,0 0 25 0 0,0 0 44 0 0,0 0 21 0 0,0 0 2 0 0,0 0-32 0 0,0 0-134 0 0,0 0-52 0 0,1-11 411 0 0,3 4-1756 0 0,-4 7 405 0 0</inkml:trace>
  <inkml:trace contextRef="#ctx0" brushRef="#br0" timeOffset="297.872">1455 1643 11256 0 0,'0'0'256'0'0,"0"0"34"0"0,0 0 21 0 0,0 0-35 0 0,0 0-200 0 0,0 0-171 0 0,0 0-53 0 0,0 0-10 0 0,0 0-92 0 0,0 0-374 0 0,0 0-164 0 0,0 0-38 0 0,5 4-78 0 0,-5-4 1000 0 0</inkml:trace>
  <inkml:trace contextRef="#ctx0" brushRef="#br0" timeOffset="109900.479">363 73 10680 0 0,'0'0'241'0'0,"0"0"38"0"0,0 0 11 0 0,0 0-28 0 0,6-10 34 0 0,-7 7-95 0 0,4-1-283 0 0,9-9 6530 0 0,-24 8-6120 0 0,-63 15 62 0 0,-37 48-324 0 0,55-18-380 0 0,12 1 620 0 0,24-15-306 0 0,15-20 0 0 0,1 0 0 0 0,0 0 0 0 0,0 0 0 0 0,1 1 0 0 0,-1 0 0 0 0,1 0 0 0 0,1 0 0 0 0,-1 0 0 0 0,1 1 0 0 0,1-1 0 0 0,-1 3 0 0 0,-2 9 121 0 0,4-15-102 0 0,0-1 1 0 0,0 1-1 0 0,0-1 0 0 0,0 1 1 0 0,0-1-1 0 0,1 1 0 0 0,0-1 1 0 0,-1 1-1 0 0,1-1 1 0 0,1 1-1 0 0,-1 0 0 0 0,0-1 1 0 0,1 1-1 0 0,0-1 0 0 0,0 1 1 0 0,0-1-1 0 0,0 1 1 0 0,1-1-1 0 0,-1 0 0 0 0,1 0 1 0 0,0 0-1 0 0,1 2-19 0 0,26 44 160 0 0,3-14 80 0 0,60 16 597 0 0,16-11-554 0 0,-2-13 208 0 0,-18-30-361 0 0,-68-2-3103 0 0,-5-4-812 0 0,-5 4-1984 0 0</inkml:trace>
  <inkml:trace contextRef="#ctx0" brushRef="#br0" timeOffset="110855.599">705 55 9728 0 0,'0'0'222'0'0,"0"0"30"0"0,0 0 18 0 0,0 0 0 0 0,0 0-4 0 0,0-9 503 0 0,3-3-34 0 0,-2 11-602 0 0,-1 1 158 0 0,17-10 1115 0 0,-7 8-1097 0 0,0 0 1 0 0,0 0-1 0 0,0 1 0 0 0,1 0 0 0 0,-1 1 0 0 0,0 0 0 0 0,0 1 0 0 0,10 2-309 0 0,32-7 368 0 0,-47 5-366 0 0,22 2 457 0 0,1 1 1 0 0,-1 1 0 0 0,-1 2-1 0 0,23 8-459 0 0,-8 5-1136 0 0,15 32 640 0 0,-4 17 496 0 0,-36-31 0 0 0,-1 15 0 0 0,-13-45-6 0 0,0 1-1 0 0,-1 0 0 0 0,0-1 1 0 0,-1 1-1 0 0,0 0 0 0 0,0-1 1 0 0,-1 1-1 0 0,0 0 0 0 0,-1-1 1 0 0,-1 6 6 0 0,-18 49-318 0 0,16-51 318 0 0,-30 39 0 0 0,-5-22 248 0 0,-53 26 531 0 0,22-26 321 0 0,24-19-2004 0 0,-59-1-87 0 0,103-9 991 0 0,0 0 0 0 0,0 0 0 0 0,1 0 0 0 0,-1-1 0 0 0,0 1 0 0 0,0-1 0 0 0,1 0 0 0 0,-1 0 0 0 0,1 0 0 0 0,-1 0 0 0 0,1 0 0 0 0,-1 0 0 0 0,1-1 0 0 0,-1 1 0 0 0,1-1 0 0 0,0 0 0 0 0,0 0 0 0 0,0 1 0 0 0,-1-3 0 0 0,-24-37-210 0 0,25 35 201 0 0,0 1 0 0 0,1-1 0 0 0,0 0 0 0 0,0 0 0 0 0,1 0 0 0 0,-1 0 0 0 0,1 0 0 0 0,1 1 0 0 0,-1-1 0 0 0,1 0 0 0 0,0 0 0 0 0,0 0 0 0 0,0 0 0 0 0,3-4 9 0 0,-2 3-6 0 0,0 2-36 0 0,0 0-1 0 0,0 0 0 0 0,1-1 0 0 0,-1 1 0 0 0,1 1 1 0 0,0-1-1 0 0,1 0 0 0 0,-1 1 0 0 0,1-1 0 0 0,0 1 0 0 0,0 0 1 0 0,0 0-1 0 0,1 0 43 0 0,15-11-206 0 0,81-43-465 0 0,38 14 361 0 0,-98 30-11 0 0,-32 10 1 0 0,0 1 0 0 0,1-1 1 0 0,-1 2-1 0 0,1-1 0 0 0,0 1 1 0 0,0 1-1 0 0,-1 0 0 0 0,1 0 1 0 0,10 1 319 0 0,8 3-2244 0 0,-25-4 1460 0 0</inkml:trace>
  <inkml:trace contextRef="#ctx0" brushRef="#br0" timeOffset="112701.569">1562 47 9184 0 0,'0'0'208'0'0,"0"0"33"0"0,0 0 14 0 0,0 0 9 0 0,0 0 34 0 0,0 0 20 0 0,0 0 2 0 0,0 0 4 0 0,0 0 17 0 0,0 0 10 0 0,0 0 1 0 0,0 0 16 0 0,0 0 69 0 0,0 0 38 0 0,0 0 5 0 0,0 0-24 0 0,0 0-100 0 0,0 0-42 0 0,0 0-8 0 0,0 0-21 0 0,0 0-80 0 0,0 0-39 0 0,0 0-7 0 0,0 0-4 0 0,0 0-24 0 0,0 0-17 0 0,0 0-2 0 0,0 0 62 0 0,0-11 1380 0 0,0 10-1587 0 0,0-1 0 0 0,1 1-1 0 0,-1-1 1 0 0,1 1 0 0 0,-1-1-1 0 0,1 1 1 0 0,0-1 0 0 0,-1 1-1 0 0,1 0 1 0 0,0-1-1 0 0,0 1 1 0 0,0 0 0 0 0,0 0-1 0 0,0 0 1 0 0,0-1 0 0 0,0 1-1 0 0,1 0 1 0 0,-1 1 0 0 0,0-1-1 0 0,1 0 1 0 0,-1 0-1 0 0,0 0 1 0 0,1 1 0 0 0,-1-1-1 0 0,1 1 1 0 0,-1-1 0 0 0,1 1-1 0 0,-1 0 1 0 0,1-1 0 0 0,-1 1-1 0 0,2 0 34 0 0,54-4 198 0 0,-52 4-211 0 0,77 14 110 0 0,-11 13-97 0 0,-24 22 0 0 0,-7 15-53 0 0,-10-5-11 0 0,-27-54 62 0 0,0 0 1 0 0,0 1-1 0 0,-1-1 0 0 0,1 1 0 0 0,-1 0 0 0 0,0 0 0 0 0,-1 0 1 0 0,1 0-1 0 0,-1 0 0 0 0,0 0 0 0 0,-1 1 2 0 0,3 10-44 0 0,0-6-8 0 0,-1 0 0 0 0,0 0 0 0 0,-1 0 0 0 0,0 0 0 0 0,-1 1 0 0 0,0-1 0 0 0,-1 0 0 0 0,0 0 0 0 0,-1 0 0 0 0,0 0 0 0 0,-1 2 52 0 0,-29 69-263 0 0,-13-22 263 0 0,-6-21 75 0 0,10-20-11 0 0,-4-14-163 0 0,-6-1 447 0 0,27-4-328 0 0,-3-13-20 0 0,22 12 4 0 0,0 0-1 0 0,-1-1 0 0 0,1 0 1 0 0,0 0-1 0 0,1 0 0 0 0,-1 0 0 0 0,0-1 1 0 0,1 1-1 0 0,-1-1 0 0 0,1 0 0 0 0,0-1 1 0 0,0 1-1 0 0,0-1 0 0 0,0 0 0 0 0,1 0 1 0 0,-1 0-1 0 0,1 0 0 0 0,0-1-3 0 0,-17-43 889 0 0,19 35-1782 0 0,6-8 784 0 0,5-10-141 0 0,2 4 88 0 0,32 4-88 0 0,9 17 238 0 0,23-6 12 0 0,-1 7 0 0 0,-22-1 1 0 0,-49 5-17 0 0,0 0-1 0 0,0 0 0 0 0,0 0 1 0 0,0 1-1 0 0,0-1 1 0 0,-1 1-1 0 0,1 0 0 0 0,0 0 1 0 0,0 0-1 0 0,0 0 0 0 0,0 1 1 0 0,0 0-1 0 0,0 0 0 0 0,0 0 1 0 0,0 0-1 0 0,2 2 17 0 0,15 6-938 0 0,-12-6-2814 0 0,-7-2-1260 0 0</inkml:trace>
  <inkml:trace contextRef="#ctx0" brushRef="#br0" timeOffset="114028.19">388 1017 4232 0 0,'0'0'91'0'0,"0"0"11"0"0,0 0 12 0 0,1-1-10 0 0,3-2-23 0 0,-3 3 227 0 0,-1 0 93 0 0,0 0 14 0 0,0 0 65 0 0,0 0 268 0 0,0 0 116 0 0,0 0 28 0 0,0 0-92 0 0,0 0-404 0 0,0 0-179 0 0,0 0-32 0 0,0 0-21 0 0,0 0-58 0 0,0 0-30 0 0,0 0-4 0 0,0 0 4 0 0,-17 0 705 0 0,8 4-606 0 0,9-4-95 0 0,-2 0 2 0 0,-31 9 336 0 0,30-8-360 0 0,-82 43 8 0 0,9 25 934 0 0,75-69-989 0 0,-7 6 85 0 0,1-1 1 0 0,0 1 0 0 0,-1 0 0 0 0,2 0 0 0 0,-1 1 0 0 0,1 0 0 0 0,0 0-1 0 0,0 1 1 0 0,-4 7-97 0 0,9-14 53 0 0,-1 1 0 0 0,1 0-1 0 0,0 0 1 0 0,0 0 0 0 0,-1 0 0 0 0,1 1-1 0 0,0-1 1 0 0,1 0 0 0 0,-1 0 0 0 0,0 0-1 0 0,1 1 1 0 0,-1-1 0 0 0,1 0-1 0 0,0 1 1 0 0,0-1 0 0 0,0 1 0 0 0,0-1-1 0 0,0 0 1 0 0,0 1 0 0 0,0-1 0 0 0,1 0-1 0 0,0 1 1 0 0,-1-1 0 0 0,1 0 0 0 0,0 0-1 0 0,0 1 1 0 0,0-1 0 0 0,0 0 0 0 0,1 0-53 0 0,19 22 401 0 0,28 7 713 0 0,84 5-548 0 0,-41-25-545 0 0,-20-13 107 0 0,9-1-11 0 0,-34 3-222 0 0,-41 0 410 0 0,20 0-8258 0 0,-23 0 6003 0 0</inkml:trace>
  <inkml:trace contextRef="#ctx0" brushRef="#br0" timeOffset="114925.495">802 1013 11520 0 0,'0'0'264'0'0,"0"0"34"0"0,0 0 20 0 0,0 0-41 0 0,0 0-145 0 0,0 0 64 0 0,1-1 48 0 0,33-26-704 0 0,6 13 833 0 0,22 14 1086 0 0,10 10-432 0 0,0 12-771 0 0,4 18-256 0 0,-71-37 16 0 0,0 0 1 0 0,0 0 0 0 0,-1 1 0 0 0,1 0 0 0 0,-1-1-1 0 0,1 1 1 0 0,-1 1 0 0 0,-1-1 0 0 0,1 0 0 0 0,0 1-1 0 0,-1 0 1 0 0,0 0 0 0 0,0 0 0 0 0,-1 0 0 0 0,2 3-17 0 0,-1-2 33 0 0,13 23-22 0 0,0 16-11 0 0,-2 14-216 0 0,-24-12 369 0 0,5-29 102 0 0,-10-2-74 0 0,13-12-150 0 0,0-1 0 0 0,0 0 0 0 0,0 1 0 0 0,-1-1 0 0 0,0 0 0 0 0,1 0 1 0 0,-1-1-1 0 0,0 1 0 0 0,0 0 0 0 0,-1-1 0 0 0,1 0 0 0 0,0 0 0 0 0,-1 0 0 0 0,0 0 0 0 0,1 0-31 0 0,-58 25 656 0 0,-6-10-168 0 0,-5-20-344 0 0,16-21 160 0 0,46 19-304 0 0,-6-11 2 0 0,15 9-64 0 0,-1-1 50 0 0,4 0 24 0 0,10-19-190 0 0,-2 17 80 0 0,57-32-734 0 0,-12 21-494 0 0,7 12-1191 0 0,-41 7 817 0 0,-6-1 836 0 0</inkml:trace>
  <inkml:trace contextRef="#ctx0" brushRef="#br0" timeOffset="115951.472">1695 823 7248 0 0,'0'0'209'0'0,"0"0"30"0"0,0 0-26 0 0,0 0-18 0 0,0 0-3 0 0,0 0-43 0 0,0 0-181 0 0,0 0-85 0 0,0 0-13 0 0,0 0 29 0 0,0 0 142 0 0,0 0 71 0 0,0 0-10 0 0,0 0-6 0 0,0-2-16 0 0,0-10-78 0 0,0 12-67 0 0,0 0-8 0 0,0 0 1 0 0,0-2 0 0 0,0-4 0 0 0,0 4 0 0 0,0 2 22 0 0,0 0 97 0 0,0 0 46 0 0,0 0 17 0 0,0 0-5 0 0,0 0-28 0 0,0 0 23 0 0,0 0 144 0 0,0 0 63 0 0,0 0 12 0 0,0 0-30 0 0,0 0-128 0 0,0 0-53 0 0,0 0-10 0 0,0 0 6 0 0,0 0 33 0 0,0 0 14 0 0,0 0 1 0 0,0 0 17 0 0,0 0 70 0 0,0 0 17 0 0,0 0 0 0 0,-1 2-43 0 0,-2 4-153 0 0,2-4 21 0 0,1-2-5 0 0,0 0-10 0 0,0 0-28 0 0,0 0-96 0 0,0 0-10 0 0,0 2-141 0 0,0 3 30 0 0,0-3-3327 0 0,0-2 616 0 0</inkml:trace>
  <inkml:trace contextRef="#ctx0" brushRef="#br0" timeOffset="116970.924">1644 786 9168 0 0,'0'0'266'0'0,"0"0"1"0"0,0 0-102 0 0,0 0 206 0 0,0 0 114 0 0,0 0 25 0 0,0 0-68 0 0,1 1-292 0 0,2 5-109 0 0,-1-1 216 0 0,1 0-1 0 0,-1 0 1 0 0,0 1-1 0 0,0-1 1 0 0,-1 0 0 0 0,0 1-1 0 0,0-1 1 0 0,0 1-1 0 0,0 0 1 0 0,-1-1 0 0 0,0 6-257 0 0,-5 47 1053 0 0,-6 10-380 0 0,2 91-384 0 0,23-96-167 0 0,-8-50-185 0 0,13-12 244 0 0,14-23-191 0 0,7-1-54 0 0,-5 2-70 0 0,11-10 22 0 0,-41 26 111 0 0,-4 3-8 0 0,0 0 0 0 0,0 0 1 0 0,0 0-1 0 0,1 0 0 0 0,-1 0 1 0 0,1 1-1 0 0,0-1 0 0 0,-1 1 1 0 0,1-1-1 0 0,0 1 1 0 0,0 0-1 0 0,0-1 0 0 0,0 1 1 0 0,0 0-1 0 0,0 0 0 0 0,0 1 1 0 0,0-1-1 0 0,1 0 0 0 0,-1 1 1 0 0,0-1-1 0 0,0 1 0 0 0,1-1 9 0 0,62-3-383 0 0,-61 4 322 0 0,-1 1 1 0 0,1 0-1 0 0,-1 0 1 0 0,0 0 0 0 0,1 1-1 0 0,-1-1 1 0 0,0 1-1 0 0,1 0 1 0 0,-1 0 0 0 0,0 0-1 0 0,-1 0 1 0 0,1 0-1 0 0,0 1 1 0 0,-1-1 0 0 0,1 1-1 0 0,-1 0 1 0 0,0 0-1 0 0,1 0 61 0 0,13 14 40 0 0,-11-12-57 0 0,0 0 0 0 0,0 1 1 0 0,-1-1-1 0 0,0 1 0 0 0,0 0 1 0 0,0 0-1 0 0,-1 0 0 0 0,0 0 1 0 0,0 1-1 0 0,-1-1 1 0 0,1 1-1 0 0,-1 0 0 0 0,-1 0 1 0 0,0 0-1 0 0,1 0 0 0 0,-2 0 1 0 0,1 0-1 0 0,-1 0 0 0 0,0 0 1 0 0,-1 0-1 0 0,-1 6 17 0 0,-13 26 214 0 0,-4-17 459 0 0,4-15-84 0 0,-18 12-13 0 0,-48 16-141 0 0,-52-7 1285 0 0,93-28-1220 0 0,-5-5-914 0 0,40 4 380 0 0,-9-6-545 0 0,8 1-4525 0 0,5 5-586 0 0</inkml:trace>
  <inkml:trace contextRef="#ctx0" brushRef="#br0" timeOffset="128758.045">445 1734 1872 0 0,'5'-5'112'0'0,"14"-17"24"0"0,-18 21-72 0 0,-1 1 60 0 0,21-15 7886 0 0,-18 9-7850 0 0,-3 3 5882 0 0,-9 0-5989 0 0,-31 6 21 0 0,-17 12-74 0 0,25 3 0 0 0,-63 37 192 0 0,35-14 96 0 0,8 19-262 0 0,-1 7 532 0 0,19-8-24 0 0,4 27-332 0 0,29-82-175 0 0,0 1-1 0 0,1-1 0 0 0,-1 1 0 0 0,1-1 0 0 0,0 1 0 0 0,0-1 0 0 0,1 1 0 0 0,-1-1 1 0 0,1 1-1 0 0,0-1 0 0 0,0 0 0 0 0,1 1 0 0 0,-1-1 0 0 0,1 0 0 0 0,2 3-26 0 0,6 14 270 0 0,61 26-64 0 0,6-11 494 0 0,-16-24-700 0 0,0-29 270 0 0,-31 13-249 0 0,-30 3 32 0 0,2 1 1 0 0,5 0-57 0 0,-5 0-109 0 0,-2 0-197 0 0,0 0-58 0 0,0 0-809 0 0,0 0-3366 0 0,0 0-1442 0 0</inkml:trace>
  <inkml:trace contextRef="#ctx0" brushRef="#br0" timeOffset="132700.22">862 1828 8568 0 0,'0'0'249'0'0,"0"0"-1"0"0,0 0-65 0 0,0 0 298 0 0,0 0 154 0 0,0 0 33 0 0,0 0-74 0 0,0 0-323 0 0,0 0-140 0 0,0 0-31 0 0,0 0 2 0 0,0 0 29 0 0,0 0 12 0 0,0 0 1 0 0,0 0 26 0 0,0 0 113 0 0,0 0 49 0 0,0 0 11 0 0,0 0 13 0 0,0 0 49 0 0,0 0 19 0 0,0 0 7 0 0,0 0 11 0 0,0 0 46 0 0,0 0 21 0 0,0 0 3 0 0,0 0-48 0 0,0 0-200 0 0,0 0-82 0 0,0 0-20 0 0,6-5 124 0 0,38-25 74 0 0,-5 20 362 0 0,-4 15-652 0 0,4 4 154 0 0,23 22-162 0 0,-21-3 14 0 0,4 0-308 0 0,-6 13 233 0 0,-20-14 62 0 0,15 14-127 0 0,-2 25-669 0 0,-21-37 629 0 0,-3-4-29 0 0,-3 3 26 0 0,-10 21-130 0 0,4-43 225 0 0,-1 0 1 0 0,1 1 0 0 0,-1-1-1 0 0,-1 0 1 0 0,1 0-1 0 0,-1 0 1 0 0,-1 0 0 0 0,1-1-1 0 0,-1 1 1 0 0,1-1-1 0 0,-4 3 12 0 0,-33 25 235 0 0,-27-15-104 0 0,61-14-104 0 0,3-2-25 0 0,0 0 0 0 0,0 1 0 0 0,-1-1 0 0 0,1-1 0 0 0,-1 1 0 0 0,0 0 0 0 0,1-1 1 0 0,-1 0-1 0 0,0 0 0 0 0,0 0 0 0 0,0 0 0 0 0,0 0 0 0 0,0-1 0 0 0,0 0 0 0 0,0 0 0 0 0,0 0 0 0 0,0 0 0 0 0,0-1 0 0 0,0 0-2 0 0,-62-21-237 0 0,28 12-22 0 0,-38-43-189 0 0,53 36 331 0 0,16 7 170 0 0,5 9-55 0 0,1 0 0 0 0,0 0-1 0 0,0 0 1 0 0,0 0 0 0 0,-1-1-1 0 0,1 1 1 0 0,0 0-1 0 0,1-1 1 0 0,-1 1 0 0 0,0-1-1 0 0,0 1 1 0 0,1-1 0 0 0,-1 0-1 0 0,1 1 1 0 0,-1-1 0 0 0,1 1-1 0 0,0-1 1 0 0,-1 0-1 0 0,1 0 1 0 0,0 1 0 0 0,0-1-1 0 0,0 0 1 0 0,0 1 0 0 0,1-1-1 0 0,-1 0 1 0 0,0 1-1 0 0,1-2 3 0 0,4-8 0 0 0,25-12-80 0 0,10 0 214 0 0,58-9-124 0 0,-17 32-10 0 0,-14 8-553 0 0,-31-3-1263 0 0,-27-1 302 0 0,-3-4-3634 0 0</inkml:trace>
  <inkml:trace contextRef="#ctx0" brushRef="#br0" timeOffset="133996.011">1974 1814 6832 0 0,'0'0'200'0'0,"0"0"96"0"0,0 0 277 0 0,0 0 119 0 0,0 0 20 0 0,0 0-55 0 0,0 0-257 0 0,0 0-117 0 0,0 0-24 0 0,0 0 14 0 0,0 0 74 0 0,0 0 33 0 0,0 0 4 0 0,0 0-7 0 0,0 0-28 0 0,0 0-11 0 0,0 0-2 0 0,0 0-22 0 0,0 0-88 0 0,0 0-40 0 0,0 0-8 0 0,0 0-10 0 0,0 0-32 0 0,-11-3 392 0 0,-43 6 441 0 0,-2 16-821 0 0,20 9-138 0 0,-15 7 66 0 0,-62 80 172 0 0,78-85-98 0 0,-7 29 840 0 0,40-57-948 0 0,0 0-1 0 0,0 0 1 0 0,0 0-1 0 0,0 1 0 0 0,0-1 1 0 0,0 0-1 0 0,1 1 0 0 0,-1-1 1 0 0,1 1-1 0 0,0 0 1 0 0,-1-1-1 0 0,1 1 0 0 0,0 0 1 0 0,1 0-1 0 0,-1-1 0 0 0,1 1 1 0 0,-1 0-1 0 0,1 0 1 0 0,0 0-1 0 0,0 0 0 0 0,0 0 1 0 0,0 0-1 0 0,0 0 1 0 0,1 0-1 0 0,-1 0 0 0 0,1-1 1 0 0,0 1-1 0 0,0 0 0 0 0,1 2-41 0 0,27 32 854 0 0,-23-34-837 0 0,-1 0-1 0 0,1 0 1 0 0,0 0 0 0 0,0-1 0 0 0,0 0 0 0 0,0-1 0 0 0,1 1 0 0 0,-1-1 0 0 0,0 0 0 0 0,1-1-1 0 0,-1 1 1 0 0,4-1-17 0 0,55 9 0 0 0,53-1 152 0 0,-66-12-152 0 0,-48 5 0 0 0,0-1 0 0 0,0 1 0 0 0,0-1 0 0 0,0 0 0 0 0,0 0 0 0 0,0 0 0 0 0,0-1 0 0 0,-1 0 0 0 0,1 1 0 0 0,0-1 0 0 0,0 0 0 0 0,0-1 0 0 0,-1 1 0 0 0,1-1 0 0 0,0 0 0 0 0,40-3 0 0 0,-39 3-12 0 0,17 11-800 0 0,-13 6 460 0 0,-8-13 168 0 0,-1-2 0 0 0,0 0-125 0 0,0 0-527 0 0,-6 5-1348 0 0,1 4 1058 0 0</inkml:trace>
  <inkml:trace contextRef="#ctx0" brushRef="#br0" timeOffset="141739.179">321 2699 5400 0 0,'0'0'158'0'0,"0"0"129"0"0,0 0 433 0 0,0 0 192 0 0,0 0 43 0 0,0 0-79 0 0,0 0-352 0 0,0 0-151 0 0,0 0-28 0 0,2 0-22 0 0,7-25 2148 0 0,-9 23-2215 0 0,0 2-27 0 0,-6-6 94 0 0,-28-10-275 0 0,-10 25-48 0 0,10 4 0 0 0,4 15 64 0 0,5 8-64 0 0,-26 40 1113 0 0,31-35-597 0 0,15-26-217 0 0,-1 29 628 0 0,11-12-319 0 0,-5-31-476 0 0,12 25 640 0 0,-8-3-364 0 0,-1-19-373 0 0,40 60 594 0 0,1-23 443 0 0,-3-14-625 0 0,-4-8-226 0 0,-8-9 239 0 0,39 16-300 0 0,-53-22-160 0 0,20 0 0 0 0,-2-8 270 0 0,1-5-260 0 0,3-5-10 0 0,34-12 0 0 0,-56 16 0 0 0,-10 7 0 0 0,4 1 0 0 0,6-6 0 0 0,-10 4-14 0 0,-4 3-56 0 0,-1 1 2 0 0,0 0-24 0 0,0 0-117 0 0,0 0-51 0 0,0 0-11 0 0,0 0 2 0 0,0 0 12 0 0,0 0 7 0 0,0 0 2 0 0,0 0-172 0 0,0 0-724 0 0,0 0-322 0 0,0-2-63 0 0,0-10-7 0 0</inkml:trace>
  <inkml:trace contextRef="#ctx0" brushRef="#br0" timeOffset="143173.832">995 2659 7712 0 0,'0'0'174'0'0,"0"0"29"0"0,0 0 12 0 0,0 0 13 0 0,0 0 52 0 0,0 0 28 0 0,0 0 4 0 0,0 0-15 0 0,0 0-60 0 0,-9-6 1815 0 0,8 5-1969 0 0,1 0 0 0 0,0-1 0 0 0,0 1 0 0 0,0 0 0 0 0,0-1 0 0 0,0 1 0 0 0,0 0 0 0 0,1-1 0 0 0,-1 1 0 0 0,0 0 0 0 0,0 0 0 0 0,1-1 0 0 0,-1 1 0 0 0,1 0 0 0 0,-1 0 0 0 0,1 0 0 0 0,0 0 0 0 0,0 0 0 0 0,-1 0 0 0 0,1-1 0 0 0,0 2 0 0 0,0-1 0 0 0,0 0 0 0 0,0 0 0 0 0,0 0 0 0 0,0 0 0 0 0,0 1 0 0 0,0-1 0 0 0,0 0 0 0 0,0 1 0 0 0,1-1 0 0 0,0 0-83 0 0,64-5 1462 0 0,6 12-1031 0 0,3 8 239 0 0,-67-12-646 0 0,-1 1 0 0 0,-1 0 0 0 0,1 0 0 0 0,0 0-1 0 0,-1 1 1 0 0,1-1 0 0 0,-1 2 0 0 0,0-1 0 0 0,-1 1 0 0 0,1 0 0 0 0,-1 0 0 0 0,0 0 0 0 0,0 1 0 0 0,0 0 0 0 0,-1 0 0 0 0,0 0 0 0 0,0 0-1 0 0,1 4-23 0 0,22 54 147 0 0,-8 58-802 0 0,-9 5 503 0 0,-30-91 99 0 0,5-17-32 0 0,4-3 31 0 0,2-11 54 0 0,-83 10-224 0 0,59-27 125 0 0,25 5 41 0 0,-42-14 25 0 0,28 6-280 0 0,-30-36 217 0 0,28 21 96 0 0,9 4-327 0 0,14 3-210 0 0,1 19 497 0 0,2 1 1 0 0,-1-1-1 0 0,0 1 1 0 0,1 0-1 0 0,0-1 1 0 0,-1 1 0 0 0,1 0-1 0 0,1 0 1 0 0,-1 0-1 0 0,0 1 1 0 0,1-1-1 0 0,-1 0 1 0 0,1 1 0 0 0,2-2 39 0 0,0-1-6 0 0,0 1 1 0 0,0 0 0 0 0,0 0-1 0 0,1 0 1 0 0,0 1 0 0 0,0 0-1 0 0,0 0 1 0 0,0 0 0 0 0,0 1-1 0 0,0 0 1 0 0,1 0 0 0 0,0 0 5 0 0,53-10-80 0 0,38 34-1130 0 0,-73-13-2686 0 0,-14-9-118 0 0</inkml:trace>
  <inkml:trace contextRef="#ctx0" brushRef="#br0" timeOffset="144252.764">1786 3121 7776 0 0,'0'0'174'0'0,"0"0"29"0"0,0 0 12 0 0,-6-6 282 0 0,-14-33 503 0 0,-30-74 2324 0 0,23 58-2193 0 0,9 10-995 0 0,21 17-136 0 0,-2 24 0 0 0,0 0 0 0 0,0 0 0 0 0,0 0 0 0 0,1 0 0 0 0,-1 0 0 0 0,1 0 0 0 0,0 0 0 0 0,0 1 0 0 0,1-1 0 0 0,-1 1 0 0 0,1-1 0 0 0,0 1 0 0 0,0 0 0 0 0,0 0 0 0 0,0 0 0 0 0,0 1 0 0 0,1-1 0 0 0,-1 1 0 0 0,1 0 0 0 0,3-2 0 0 0,16-11 0 0 0,80-25 80 0 0,-97 37-26 0 0,0 1 1 0 0,0 0-1 0 0,0 0 1 0 0,1 0-1 0 0,-1 1 1 0 0,1 0 0 0 0,-1 1-1 0 0,1-1 1 0 0,0 1-1 0 0,-1 0 1 0 0,1 1 0 0 0,-1 0-1 0 0,1 0 1 0 0,-1 0-1 0 0,0 1 1 0 0,3 0-55 0 0,6 4 463 0 0,1 13-463 0 0,-6 2 0 0 0,-21 41 387 0 0,3-38-321 0 0,-23 57 86 0 0,4-39 76 0 0,3-2 82 0 0,-2-12 202 0 0,11-6-116 0 0,-32 11-360 0 0,21-25-438 0 0,-7-8-1878 0 0,31 0 1675 0 0,2 0-3 0 0</inkml:trace>
  <inkml:trace contextRef="#ctx0" brushRef="#br0" timeOffset="145381.982">1923 2472 10912 0 0,'0'0'248'0'0,"0"0"34"0"0,0 0 20 0 0,0 0-38 0 0,0 0-144 0 0,0 0 29 0 0,0 0 38 0 0,0 0 5 0 0,0 0 8 0 0,0 0 34 0 0,0 0 20 0 0,0 0 2 0 0,0 0-27 0 0,0 0-110 0 0,0 0-45 0 0,0 0-8 0 0,0 0 22 0 0,0 0 100 0 0,0 0 41 0 0,0 0 10 0 0,0 0 9 0 0,0 0 34 0 0,0 0 20 0 0,0 0 2 0 0,0 0-28 0 0,0 0-118 0 0,0 0-50 0 0,0 0-11 0 0,0-1-17 0 0,-3-7-64 0 0,2 0-34 0 0,1 7-70 0 0,-6-16-142 0 0,-4-29 230 0 0,6 35 11 0 0,4-29 149 0 0,4 2-256 0 0,-4 37 149 0 0,0 1 17 0 0,0 0 15 0 0,0 0-16 0 0,0 0-5 0 0,0 0 2 0 0,0 0 4 0 0,0 0 2 0 0,0 0-24 0 0,11-24 840 0 0,-11 25-850 0 0,4 4-186 0 0,8 58 322 0 0,-2-13-174 0 0,4 4 592 0 0,-13 32 368 0 0,8 19-272 0 0,-4-14-720 0 0,1-6 32 0 0,20 33 64 0 0,-11-59-64 0 0,-11-45 0 0 0,0-1 0 0 0,-2 1 0 0 0,1-1 0 0 0,-2 1 0 0 0,0 0 0 0 0,0 0 0 0 0,-1 7 0 0 0,-3-13 579 0 0,2-7-2710 0 0,0 0-3923 0 0,1-1 597 0 0</inkml:trace>
  <inkml:trace contextRef="#ctx0" brushRef="#br0" timeOffset="147413.805">470 3503 8840 0 0,'0'0'197'0'0,"0"0"24"0"0,0 0 19 0 0,0-2-29 0 0,0-4-138 0 0,0-8 573 0 0,-20-19 3471 0 0,20 32-3622 0 0,0 1 1 0 0,0 0-30 0 0,0 0-123 0 0,-22-1 635 0 0,-33-3-310 0 0,45 5-670 0 0,1 0 0 0 0,0 0-1 0 0,0 0 1 0 0,0 1-1 0 0,0 1 1 0 0,0-1-1 0 0,0 2 1 0 0,0-1-1 0 0,1 1 1 0 0,0 0-1 0 0,0 1 1 0 0,0 0-1 0 0,0 0 3 0 0,-33 19-12 0 0,-6 17-464 0 0,11-1 463 0 0,30-32 1 0 0,0 0-1 0 0,1 1 0 0 0,0-1 1 0 0,0 1-1 0 0,1 0 1 0 0,0 0-1 0 0,0 1 0 0 0,1-1 1 0 0,0 1-1 0 0,1 0 0 0 0,0 0 13 0 0,-2 17 0 0 0,7 10 0 0 0,-3-9 83 0 0,9-15 117 0 0,43 19 221 0 0,-1-18-263 0 0,-10-6-38 0 0,81-4-46 0 0,-29 4-172 0 0,-42-10-9 0 0,61 27-1488 0 0,-77-24-2902 0 0,-24-1 2995 0 0</inkml:trace>
  <inkml:trace contextRef="#ctx0" brushRef="#br0" timeOffset="148409.088">986 3480 9648 0 0,'0'0'216'0'0,"0"0"32"0"0,0 0 12 0 0,0-1-31 0 0,4-2-165 0 0,-4 2 17 0 0,30-18 797 0 0,-27 18-700 0 0,0-1 1 0 0,0 1 0 0 0,0 0 0 0 0,1 0 0 0 0,-1 0 0 0 0,0 0-1 0 0,0 1 1 0 0,1-1 0 0 0,-1 1 0 0 0,0 0 0 0 0,1 0-1 0 0,-1 0 1 0 0,0 0 0 0 0,1 1 0 0 0,-1 0 0 0 0,0-1 0 0 0,3 2-179 0 0,37 8 1628 0 0,17 0-1029 0 0,-9 34-523 0 0,-15 16-148 0 0,-5 8-8 0 0,-16-14 16 0 0,5 20 0 0 0,-15-40 64 0 0,-4 21 171 0 0,-12-41-54 0 0,-30 27-181 0 0,7-28 128 0 0,18-11 72 0 0,16-2-132 0 0,-7 2-11 0 0,-1-1 1 0 0,1 0-1 0 0,-1 0 1 0 0,1 0-1 0 0,-1-1 1 0 0,1 0-1 0 0,-1-1 1 0 0,1 0-1 0 0,-1 0 1 0 0,1 0-1 0 0,-1-1 1 0 0,1 0-1 0 0,0-1 0 0 0,-7-2 7 0 0,-16-15 64 0 0,-19-40-256 0 0,32 28-192 0 0,16 29 257 0 0,2-6-129 0 0,9-30-616 0 0,10 20 616 0 0,4 1 196 0 0,19-1-107 0 0,38-18-246 0 0,-10 16 341 0 0,-4 7-308 0 0,-42 14-1114 0 0,-10-4-3008 0 0</inkml:trace>
  <inkml:trace contextRef="#ctx0" brushRef="#br0" timeOffset="149298.84">1894 3294 9184 0 0,'0'0'208'0'0,"0"0"33"0"0,0 0 14 0 0,0 0-21 0 0,0 0-90 0 0,0 0-42 0 0,0 0-6 0 0,0 0-4 0 0,0 0-18 0 0,0 0-8 0 0,-1 1-2 0 0,-19 47 2088 0 0,9-24-264 0 0,-3-3-483 0 0,-2 31-1000 0 0,6-12-261 0 0,15 38 169 0 0,-1-24-189 0 0,27 130-124 0 0,-34-89-72 0 0,-9-16 146 0 0,-24 32-60 0 0,6-49 104 0 0,30-62-299 0 0,0-1-1 0 0,0 1 1 0 0,0 0 0 0 0,0 0 0 0 0,0 0-1 0 0,0-1 1 0 0,0 1 0 0 0,0 0 0 0 0,0 0-1 0 0,0 0 1 0 0,0 0 0 0 0,0-1 0 0 0,0 1 0 0 0,0 0-1 0 0,-1 0 1 0 0,1 0 0 0 0,0 0 0 0 0,0-1-1 0 0,0 1 1 0 0,0 0 0 0 0,0 0 0 0 0,0 0-1 0 0,-1 0 1 0 0,1 0 0 0 0,0 0 0 0 0,0-1 0 0 0,0 1-1 0 0,0 0 1 0 0,-1 0 0 0 0,1 0 0 0 0,0 0-1 0 0,0 0 1 0 0,0 0 0 0 0,-1 0 0 0 0,1 0-1 0 0,0 0 1 0 0,0 0 0 0 0,0 0 0 0 0,-1 0-1 0 0,1 0 1 0 0,0 0 181 0 0,1-7 55 0 0,-1 4-1796 0 0</inkml:trace>
  <inkml:trace contextRef="#ctx0" brushRef="#br0" timeOffset="149747.863">1624 3738 11576 0 0,'0'0'264'0'0,"0"0"34"0"0,0 0 20 0 0,0 0-41 0 0,0 0-125 0 0,0 0 147 0 0,0 0 79 0 0,0 0 20 0 0,0 0-65 0 0,21 0-466 0 0,8-13 202 0 0,42 11 1406 0 0,-29-5-172 0 0,130-22 1893 0 0,-91 15-3008 0 0,-23 1-188 0 0,-49 14 0 0 0,-2 2 0 0 0,0-2-20 0 0,-5-1-73 0 0,-2 0 8 0 0,0 0 11 0 0,0 0-43 0 0,0 0-190 0 0,0 0-79 0 0,-8 19-3699 0 0,-5-15 2301 0 0,-7 1-8 0 0</inkml:trace>
  <inkml:trace contextRef="#ctx0" brushRef="#br0" timeOffset="150292.616">419 4337 14800 0 0,'0'0'332'0'0,"0"0"50"0"0,0 0 25 0 0,0 0-47 0 0,0 0-168 0 0,2 0 152 0 0,38-9 1182 0 0,-2-9-1038 0 0,-36 17-337 0 0,9-4 660 0 0,29-11-1207 0 0,-36 10-642 0 0,2-2-536 0 0,0 2-2782 0 0,4-2-1025 0 0</inkml:trace>
  <inkml:trace contextRef="#ctx0" brushRef="#br0" timeOffset="150602.987">1068 4236 11792 0 0,'0'0'342'0'0,"0"0"4"0"0,5 0-210 0 0,35-9 1926 0 0,-20 4-1980 0 0,-15 2-72 0 0,12-6 450 0 0,-2 9-1882 0 0,-15 0 1006 0 0</inkml:trace>
  <inkml:trace contextRef="#ctx0" brushRef="#br0" timeOffset="150890.522">1475 4341 12240 0 0,'4'-15'357'0'0,"-3"12"-2"0"0,1 2-226 0 0,37-12 403 0 0,17-1 1663 0 0,-36 6-2755 0 0,-20 8 337 0 0,12 8-34 0 0,8 2-92 0 0,-3-12-4216 0 0,-4-6 3103 0 0</inkml:trace>
  <inkml:trace contextRef="#ctx0" brushRef="#br0" timeOffset="151243.588">2103 4196 13448 0 0,'0'0'298'0'0,"0"0"46"0"0,1 0 24 0 0,44 10 104 0 0,-6 1-1148 0 0,-38-10 374 0 0,-1-1-36 0 0,0 0-12 0 0,0 0-525 0 0,0 0-2197 0 0,0 0-949 0 0</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23.733"/>
    </inkml:context>
    <inkml:brush xml:id="br0">
      <inkml:brushProperty name="width" value="0.05" units="cm"/>
      <inkml:brushProperty name="height" value="0.05" units="cm"/>
      <inkml:brushProperty name="color" value="#E71224"/>
    </inkml:brush>
  </inkml:definitions>
  <inkml:trace contextRef="#ctx0" brushRef="#br0">874 450 15288 0 0,'0'0'432'0'0</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50.530"/>
    </inkml:context>
    <inkml:brush xml:id="br0">
      <inkml:brushProperty name="width" value="0.05" units="cm"/>
      <inkml:brushProperty name="height" value="0.05" units="cm"/>
      <inkml:brushProperty name="color" value="#E71224"/>
    </inkml:brush>
  </inkml:definitions>
  <inkml:trace contextRef="#ctx0" brushRef="#br0">1 601 4400 0 0,'0'0'93'0'0,"0"0"67"0"0,0 0 196 0 0,0 0 86 0 0,0 0 19 0 0,0 0-20 0 0,0 0-94 0 0,0 0-41 0 0,0 0-8 0 0,0 0-25 0 0,0 0-96 0 0,0 0-45 0 0,0 0-10 0 0,0 0 7 0 0,0 0 40 0 0,0 0 21 0 0,8-4 2360 0 0,-3 6-2567 0 0,-7-11 7686 0 0,-3-23-7320 0 0,5 31-269 0 0,0-2 3 0 0,0-8 10 0 0,0 3 1 0 0,6-13 68 0 0,5-7-98 0 0,4 3-52 0 0,7 3 192 0 0,0 5-14 0 0,-18 14-169 0 0,3 1 22 0 0,2-2-33 0 0,-2 0-10 0 0,2 4 0 0 0,-3 4 0 0 0,0 1 0 0 0,-1 1 0 0 0,0 2 0 0 0,1-2 11 0 0,-1-1 32 0 0,1 0-33 0 0,20 35 161 0 0,-25-38-118 0 0,-1 21 210 0 0,4-6 65 0 0,-8 3 81 0 0,-16 10 399 0 0,-8-14-408 0 0,-5 11-244 0 0,32-26-96 0 0,1-1 12 0 0,0 0 0 0 0,0 0 0 0 0,0 0 0 0 0,0 0 7 0 0,0 0 28 0 0,0 0 11 0 0,-1-1 2 0 0,-6-2-5 0 0,6 2-23 0 0,-1 0-24 0 0,-8-3-55 0 0,1 0-2 0 0,5 2 32 0 0,-4-5-33 0 0,2-3-10 0 0,1 2 11 0 0,0-25-254 0 0,5 30 155 0 0,0 3-32 0 0,0 0-9 0 0,0-14-249 0 0,0 10-3917 0 0,0 4 2353 0 0</inkml:trace>
  <inkml:trace contextRef="#ctx0" brushRef="#br0" timeOffset="1473.331">195 79 2064 0 0,'0'0'132'0'0,"0"0"184"0"0,0 0 79 0 0,0 0 18 0 0,0 0 12 0 0,0 0 39 0 0,0-8 211 0 0,0 4 7154 0 0,-3-17-3710 0 0,1 1-4249 0 0,2 19 199 0 0,0 1-1 0 0,0 0-4 0 0,0 0 3 0 0,0 0 10 0 0,0 0 3 0 0,0 0 0 0 0,0 0 20 0 0,0 0 84 0 0,0 0 38 0 0,0 0 8 0 0,0 0-15 0 0,0 0-72 0 0,0 0-30 0 0,0 0-8 0 0,0-2-7 0 0,0-7-24 0 0,0 6 6 0 0,0 0-8 0 0,0 2 11 0 0,0 1 2 0 0,0 0 11 0 0,0 0-13 0 0,1-7 1027 0 0,2 15 419 0 0,-1-1-1919 0 0,2 1 413 0 0,-3 8 498 0 0,4 67-225 0 0,0-7-232 0 0,-9 52-13 0 0,-1-83 170 0 0,-2 98 659 0 0,13-120-416 0 0,-6 11-304 0 0,5-11-146 0 0,-5-21 50 0 0,0-2 2 0 0,0 0-2 0 0,0 0-24 0 0,0 0-72 0 0,0 0 74 0 0,0 0 28 0 0,0 0 6 0 0,0 1 16 0 0,0 2-1 0 0,0 26-4071 0 0,0-15 2269 0 0</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42.801"/>
    </inkml:context>
    <inkml:brush xml:id="br0">
      <inkml:brushProperty name="width" value="0.05" units="cm"/>
      <inkml:brushProperty name="height" value="0.05" units="cm"/>
      <inkml:brushProperty name="color" value="#E71224"/>
    </inkml:brush>
  </inkml:definitions>
  <inkml:trace contextRef="#ctx0" brushRef="#br0">108 2 7320 0 0,'0'0'158'0'0,"0"0"68"0"0,0 0 174 0 0,0 0 74 0 0,0 0 20 0 0,0 0-34 0 0,0 0-152 0 0,0 0-70 0 0,0 0-12 0 0,0 0 11 0 0,0 0 56 0 0,0 0 25 0 0,0 0 2 0 0,0 0-6 0 0,0 0-20 0 0,0 0-6 0 0,0 0 0 0 0,0 0 4 0 0,0 0 16 0 0,0 0 4 0 0,0 0 0 0 0,0 0 1 0 0,0 0 6 0 0,0 0 1 0 0,0 0 0 0 0,0 0-11 0 0,0 0-45 0 0,0 0-21 0 0,0 0-3 0 0,0 0-6 0 0,0 0-22 0 0,0 0-11 0 0,0 0-1 0 0,0 0-10 0 0,0 0-45 0 0,0 0-17 0 0,0 0-7 0 0,1-2-10 0 0,-1 2-35 0 0,0 0 1 0 0,0 1-1 0 0,0-1 0 0 0,0 0 1 0 0,0 0-1 0 0,0 0 0 0 0,0 0 1 0 0,0 0-1 0 0,0 1 0 0 0,1-1 1 0 0,-1 0-1 0 0,0 0 0 0 0,0 0 1 0 0,0 0-1 0 0,0 0 0 0 0,0 0 1 0 0,0 0-1 0 0,1 1 0 0 0,-1-1 1 0 0,0 0-1 0 0,0 0 0 0 0,0 0 1 0 0,0 0-1 0 0,0 0 0 0 0,1 0 1 0 0,-1 0-1 0 0,0 0 0 0 0,0 0 1 0 0,0 0-1 0 0,0 0 0 0 0,0 0 1 0 0,1 0-1 0 0,-1 0 0 0 0,0 0 1 0 0,0 0-1 0 0,0 0 0 0 0,0 0 1 0 0,1 0-1 0 0,-1 0 0 0 0,0 0 1 0 0,0 0-1 0 0,0 0 0 0 0,0-1 1 0 0,0 1-1 0 0,0 0 0 0 0,1 0-76 0 0,3 14 53 0 0,0 10 210 0 0,-14 92 495 0 0,-6-44-743 0 0,15-53 50 0 0,1 0 0 0 0,0 0 0 0 0,1 0-1 0 0,1 0 1 0 0,1-1 0 0 0,3 12-65 0 0,-2-7 20 0 0,8 38 47 0 0,-3-7 120 0 0,-4 12 450 0 0,-5-66-651 0 0,0-1-1 0 0,-1 1 1 0 0,1 0 0 0 0,0 0 0 0 0,-1 0-1 0 0,1 0 1 0 0,0 0 0 0 0,-1 0 0 0 0,1 0-1 0 0,0 0 1 0 0,-1 0 0 0 0,1 0 0 0 0,0 0-1 0 0,-1 0 1 0 0,1 0 0 0 0,0 0 0 0 0,-1 0-1 0 0,1 0 1 0 0,0 1 0 0 0,0-1 0 0 0,-1 0-1 0 0,1 0 1 0 0,0 0 0 0 0,-1 0 0 0 0,1 1-1 0 0,0-1 1 0 0,0 0 0 0 0,-1 0 0 0 0,1 0-1 0 0,0 1 1 0 0,0-1 0 0 0,0 0 0 0 0,-1 0-1 0 0,1 1 1 0 0,0-1 0 0 0,0 0 0 0 0,0 1-1 0 0,0-1 1 0 0,0 0 0 0 0,0 1 0 0 0,-1-1-1 0 0,1 0 1 0 0,0 1 0 0 0,0-1 0 0 0,0 0-1 0 0,0 1 1 0 0,0-1 0 0 0,0 0 0 0 0,0 1-1 0 0,0-1 1 0 0,0 0 0 0 0,1 0 0 0 0,-1 1-1 0 0,0-1 1 0 0,0 0 0 0 0,0 1 0 0 0,0-1-1 0 0,0 0 1 0 0,1 1 0 0 0,-1-1 0 0 0,0 0 14 0 0,-11-5-2062 0 0</inkml:trace>
  <inkml:trace contextRef="#ctx0" brushRef="#br0" timeOffset="17543.518">75 49 8480 0 0,'0'0'248'0'0,"0"0"-6"0"0,0 0-108 0 0,0 0 98 0 0,0 0 65 0 0,0 0 14 0 0,0 0-19 0 0,0 0-83 0 0,0 0-32 0 0,0 0-7 0 0,0 0 3 0 0,0 0 23 0 0,0 0 11 0 0,0 0 1 0 0,1-11 524 0 0,8-24 2146 0 0,-9 34-2824 0 0,0 1-16 0 0,0 0-96 0 0,0 0-10 0 0,0 0 4 0 0,0 0 21 0 0,0 0 90 0 0,0 0 34 0 0,0 0-8 0 0,-1 0-7 0 0,-33 14 530 0 0,31-6-530 0 0,-12 11 288 0 0,9-13-354 0 0,1 0 0 0 0,-6 16 16 0 0,6-7 895 0 0,5-7-899 0 0,0-7 48 0 0,0-1 16 0 0,0 0 22 0 0,0 0 20 0 0,0 0-11 0 0,0 0-10 0 0,0 0 5 0 0,0 0 20 0 0,0 0 6 0 0,0 0 0 0 0,0 0-6 0 0,0 0-29 0 0,0 0-12 0 0,0 0-1 0 0,0 0 0 0 0,0 0 0 0 0,0-2-13 0 0,1-9-43 0 0,2 1 19 0 0,9-22 43 0 0,-11 29-38 0 0,3 0-24 0 0,9-19 782 0 0,-13 24-813 0 0,-2 8-78 0 0,-26 43-1339 0 0,19-40 858 0 0</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2.892"/>
    </inkml:context>
    <inkml:brush xml:id="br0">
      <inkml:brushProperty name="width" value="0.05" units="cm"/>
      <inkml:brushProperty name="height" value="0.05" units="cm"/>
      <inkml:brushProperty name="color" value="#E71224"/>
    </inkml:brush>
  </inkml:definitions>
  <inkml:trace contextRef="#ctx0" brushRef="#br0">56 143 6624 0 0,'0'0'149'0'0,"0"0"23"0"0,0 0 11 0 0,0 0-14 0 0,0 0-62 0 0,0 0-31 0 0,0 0-4 0 0,0 0 0 0 0,0 0 0 0 0,-2 0 0 0 0,-12-4 2713 0 0,13 3-2502 0 0,1 1 33 0 0,0 0 4 0 0,0 0-31 0 0,0 0-128 0 0,0 0-53 0 0,0 0-10 0 0,0 0-2 0 0,0 0 0 0 0,0 0 0 0 0,0 0 0 0 0,0 0-30 0 0,0 0-91 0 0,0 0 90 0 0,0 0 97 0 0,0 0 2 0 0,0 0-4 0 0,0 0 2 0 0,-2 1 12 0 0,-2 12 1962 0 0,11 4-1706 0 0,24 2-175 0 0,-14-13-13 0 0,45-7-34 0 0,5-24-80 0 0,-8-5-53 0 0,-2-19 106 0 0,-56 48-165 0 0,1 1-1 0 0,-1-1 1 0 0,0 0-1 0 0,0 0 1 0 0,0 1-1 0 0,0-1 1 0 0,0 0-1 0 0,0 0 0 0 0,-1 0 1 0 0,1 0-1 0 0,0 0 1 0 0,0 0-1 0 0,-1 0 1 0 0,1-1-1 0 0,0 1 1 0 0,-1 0-1 0 0,1 0 0 0 0,-1 0 1 0 0,0-1-1 0 0,1 1 1 0 0,-1 0-1 0 0,0-1 1 0 0,0 1-1 0 0,0 0 1 0 0,0 0-1 0 0,0-1 0 0 0,0 1 1 0 0,0-1-16 0 0,-1-6 287 0 0,-4-22-152 0 0,-7 22-380 0 0,5 6 249 0 0,0 0 0 0 0,0 0 1 0 0,0 0-1 0 0,-1 1 0 0 0,1 0 1 0 0,-1 1-1 0 0,1 0 0 0 0,0 0 0 0 0,-1 0 1 0 0,1 1-1 0 0,-1 0 0 0 0,1 1 1 0 0,0 0-1 0 0,0 0 0 0 0,0 0 1 0 0,0 1-1 0 0,0 0 0 0 0,-2 1-4 0 0,-73 40 153 0 0,72-35-137 0 0,-47 38 0 0 0,42-34 134 0 0,-3 10 27 0 0,8 37 235 0 0,10-55-407 0 0,0 0-1 0 0,0 0 0 0 0,0 0 1 0 0,1-1-1 0 0,0 1 1 0 0,0 0-1 0 0,0 0 1 0 0,1-1-1 0 0,-1 1 1 0 0,1-1-1 0 0,0 1 0 0 0,3 3-4 0 0,18 32 75 0 0,14-1 154 0 0,8-16-149 0 0,-23-13-80 0 0,11 10 0 0 0,2-9 80 0 0,-21-7-112 0 0,-13-3-145 0 0,-1-1-823 0 0,1 0-3400 0 0,4 0-1454 0 0</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4.484"/>
    </inkml:context>
    <inkml:brush xml:id="br0">
      <inkml:brushProperty name="width" value="0.05" units="cm"/>
      <inkml:brushProperty name="height" value="0.05" units="cm"/>
      <inkml:brushProperty name="color" value="#E71224"/>
    </inkml:brush>
  </inkml:definitions>
  <inkml:trace contextRef="#ctx0" brushRef="#br0">0 114 8840 0 0,'0'0'197'0'0,"0"0"24"0"0,0 0 19 0 0,0 0 2 0 0,0 0-50 0 0,0 0-28 0 0,0 0-4 0 0,0 0-10 0 0,0 0-38 0 0,0 0-16 0 0,0 0-6 0 0,0 0 20 0 0,0 0 97 0 0,0 0 45 0 0,0 0 11 0 0,2-1-43 0 0,25 1 166 0 0,-26 1-347 0 0,30 29 1858 0 0,14 2-151 0 0,-13-16-739 0 0,3-1-111 0 0,15-10-672 0 0,-13-10-224 0 0,6 0 0 0 0,-41 5 1 0 0,0-1-1 0 0,0 1 0 0 0,0-1 0 0 0,0 0 0 0 0,0 0 0 0 0,0 0 0 0 0,0 0 0 0 0,0 0 0 0 0,-1 0 1 0 0,1 0-1 0 0,0-1 0 0 0,-1 1 0 0 0,1-1 0 0 0,-1 1 0 0 0,1-1 0 0 0,-1 0 0 0 0,0 1 0 0 0,0-1 0 0 0,1-2 1 0 0,10-10-70 0 0,10-14 62 0 0,-11-3 72 0 0,-10 21-65 0 0,-13-38 0 0 0,-10 24-218 0 0,-32 4-438 0 0,34 23 290 0 0,4-3 350 0 0,-5 1-48 0 0,4 4 64 0 0,-6 18-100 0 0,8 5-19 0 0,14-24 127 0 0,0 0 0 0 0,0 0 1 0 0,0 0-1 0 0,0 0 1 0 0,1 0-1 0 0,0 1 1 0 0,0-1-1 0 0,0 0 1 0 0,0 0-1 0 0,1 1 1 0 0,-1-1-1 0 0,1 0 1 0 0,0 0-1 0 0,0 0 0 0 0,1 0 1 0 0,-1 0-1 0 0,1 0 1 0 0,0 0-1 0 0,0-1 1 0 0,1 2-9 0 0,8 45 90 0 0,-6 19 13 0 0,-10-39-39 0 0,0-2 777 0 0,5-7-569 0 0,1 12-272 0 0,3-24 0 0 0,23 23 0 0 0,7-3 0 0 0,-12-20 0 0 0,50 11 0 0 0,-27-16-500 0 0,-30-4 184 0 0,-3-4-4 0 0</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5.481"/>
    </inkml:context>
    <inkml:brush xml:id="br0">
      <inkml:brushProperty name="width" value="0.05" units="cm"/>
      <inkml:brushProperty name="height" value="0.05" units="cm"/>
      <inkml:brushProperty name="color" value="#E71224"/>
    </inkml:brush>
  </inkml:definitions>
  <inkml:trace contextRef="#ctx0" brushRef="#br0">120 560 6272 0 0,'-1'2'182'0'0,"-9"15"28"0"0,0-12-104 0 0,-13 11 2578 0 0,10-22-1046 0 0,-10-11-746 0 0,21 15-624 0 0,2 2-84 0 0,0 0-38 0 0,-18-17 1064 0 0,7-38 110 0 0,11 53-1256 0 0,2 1-11 0 0,14-23-32 0 0,5 1 33 0 0,-18 18-63 0 0,1 1 0 0 0,-1 0 1 0 0,1 0-1 0 0,0 0 0 0 0,0 0 1 0 0,0 1-1 0 0,0-1 1 0 0,1 1-1 0 0,0 0 0 0 0,-1 1 1 0 0,1-1-1 0 0,0 1 1 0 0,0 0-1 0 0,0 0 0 0 0,1 0 1 0 0,-1 1-1 0 0,0 0 0 0 0,1 0 1 0 0,3 0 8 0 0,-4 0-39 0 0,-2 0 32 0 0,0 0 1 0 0,1 0-1 0 0,-1 1 1 0 0,0 0-1 0 0,0-1 1 0 0,1 1-1 0 0,-1 0 1 0 0,0 1-1 0 0,0-1 1 0 0,0 1-1 0 0,1-1 0 0 0,-1 1 1 0 0,0 0-1 0 0,0 0 1 0 0,0 0-1 0 0,0 1 1 0 0,0-1-1 0 0,0 1 1 0 0,-1-1-1 0 0,3 2 7 0 0,6 12 54 0 0,14 42-54 0 0,-1 23-64 0 0,-29-13 808 0 0,-18-20 159 0 0,22-44-885 0 0,-1 0-1 0 0,0 0 0 0 0,0 0 1 0 0,0 0-1 0 0,0 0 0 0 0,0-1 1 0 0,-1 1-1 0 0,1 0 0 0 0,-1-1 1 0 0,0 0-1 0 0,0 0 0 0 0,0 0 1 0 0,0 0-1 0 0,0 0 0 0 0,0 0 1 0 0,0-1-1 0 0,0 0 0 0 0,-3 1-17 0 0,-31 12 430 0 0,-24-14 247 0 0,1-11 112 0 0,56 7-823 0 0,0 0 0 0 0,0-1 0 0 0,1 0 0 0 0,0 1 0 0 0,0-1 0 0 0,0-1 0 0 0,1 1-1 0 0,0 0 1 0 0,0-1 0 0 0,0 1 0 0 0,0-1 0 0 0,1 1 0 0 0,0-1 0 0 0,0 0 0 0 0,1 0 0 0 0,0 1-1 0 0,0-1 1 0 0,0 0 0 0 0,0 0 0 0 0,1 1 0 0 0,0-1 0 0 0,1-4 34 0 0,19-53-1883 0 0,-5 32 493 0 0,-10 17 686 0 0</inkml:trace>
  <inkml:trace contextRef="#ctx0" brushRef="#br0" timeOffset="713.93">379 1 9184 0 0,'0'0'208'0'0,"0"0"33"0"0,0 0 14 0 0,0 0 30 0 0,0 0 124 0 0,0 0 58 0 0,0 0 12 0 0,0 0-59 0 0,-5 7-228 0 0,1-2-120 0 0,3-4 57 0 0,-13 19 247 0 0,0 6-221 0 0,-2 8 801 0 0,15-27-858 0 0,-16 79 832 0 0,-4-8 210 0 0,-13 26-936 0 0,7-21-204 0 0,16-39 0 0 0,6 50-88 0 0,0-32 256 0 0,-1-53-15 0 0,1 72 645 0 0,4-24-902 0 0,1-55 136 0 0,17 26-2619 0 0,-17-26-2713 0 0</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3.423"/>
    </inkml:context>
    <inkml:brush xml:id="br0">
      <inkml:brushProperty name="width" value="0.05" units="cm"/>
      <inkml:brushProperty name="height" value="0.05" units="cm"/>
      <inkml:brushProperty name="color" value="#E71224"/>
    </inkml:brush>
  </inkml:definitions>
  <inkml:trace contextRef="#ctx0" brushRef="#br0">337 112 3856 0 0,'4'-17'83'0'0,"-3"14"11"0"0,-1 3 12 0 0,0-1-9 0 0,0-5-18 0 0,0 5 221 0 0,0-8 1151 0 0,0-13 4985 0 0,-4-30-5442 0 0,3 51-706 0 0,1 1-11 0 0,0 0-42 0 0,0 0-13 0 0,0 0-4 0 0,-16 8 510 0 0,-18-3 16 0 0,33-4-728 0 0,0 0 0 0 0,0 0-1 0 0,0-1 1 0 0,0 1 0 0 0,0-1 0 0 0,0 1 0 0 0,-1-1 0 0 0,1 1 0 0 0,0-1 0 0 0,0 0 0 0 0,0 0 0 0 0,-1 1 0 0 0,1-1 0 0 0,0 0 0 0 0,0 0 0 0 0,-1 0 0 0 0,1 0 0 0 0,0-1 0 0 0,0 1 0 0 0,-1 0 0 0 0,1 0 0 0 0,0-1 0 0 0,0 1 0 0 0,0-1 0 0 0,-1 1 0 0 0,1-1 0 0 0,0 1 0 0 0,0-1 0 0 0,0 0 0 0 0,0 0-16 0 0,-13-6 152 0 0,13 6-135 0 0,-1 1-1 0 0,0-1 1 0 0,0 1-1 0 0,0 0 1 0 0,0 0-1 0 0,0-1 1 0 0,1 1-1 0 0,-1 1 1 0 0,0-1-1 0 0,0 0 1 0 0,0 0-1 0 0,0 1 1 0 0,0-1-1 0 0,1 1 1 0 0,-1-1-1 0 0,0 1 1 0 0,0 0-1 0 0,1 0 1 0 0,-1 0-1 0 0,1 0 1 0 0,-1 0-1 0 0,0 1-16 0 0,-18 7 157 0 0,-62 27 635 0 0,55-16-728 0 0,22-16-48 0 0,-7 19 128 0 0,12-15-144 0 0,6-12 0 0 0,15 11 0 0 0,13-5 0 0 0,22 70 0 0 0,-24-38 0 0 0,-10 6 0 0 0,-17-16 0 0 0,-4-19 11 0 0,-6 24 96 0 0,0-5-86 0 0,5-23 32 0 0,-13 5 33 0 0,-7 8 124 0 0,5-14 17 0 0,-21 5 642 0 0,-14 5-829 0 0,24-24-26 0 0,12 18 196 0 0,7-4-166 0 0,-22-15-292 0 0,24 12 256 0 0,4 1-5977 0 0,1 2-73 0 0</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6.273"/>
    </inkml:context>
    <inkml:brush xml:id="br0">
      <inkml:brushProperty name="width" value="0.05" units="cm"/>
      <inkml:brushProperty name="height" value="0.05" units="cm"/>
      <inkml:brushProperty name="color" value="#E71224"/>
    </inkml:brush>
  </inkml:definitions>
  <inkml:trace contextRef="#ctx0" brushRef="#br0">167 109 7920 0 0,'0'0'174'0'0,"0"0"29"0"0,0 0 13 0 0,0 0 11 0 0,0 0 17 0 0,0 0 4 0 0,0 0 0 0 0,0 0-27 0 0,0 0-109 0 0,0 0-37 0 0,0 0 23 0 0,0 0 113 0 0,0 0 49 0 0,0 0 11 0 0,0 0 25 0 0,0 0 100 0 0,0 0 41 0 0,0 0 10 0 0,0 0-3 0 0,0 0-16 0 0,0 0-4 0 0,-1 1 0 0 0,2 38 1494 0 0,4-16-1476 0 0,6-7 221 0 0,-9-13-611 0 0,0-1 0 0 0,0 0 0 0 0,0 1-1 0 0,0-1 1 0 0,1 0 0 0 0,-1 0-1 0 0,1-1 1 0 0,-1 1 0 0 0,1 0 0 0 0,-1-1-1 0 0,1 1 1 0 0,0-1 0 0 0,0 0-1 0 0,0 0 1 0 0,-1 0 0 0 0,1-1 0 0 0,0 1-1 0 0,0-1 1 0 0,0 1 0 0 0,0-1-1 0 0,0 0 1 0 0,1 0 0 0 0,0 0-52 0 0,52 4 398 0 0,60-44-82 0 0,-110 35-252 0 0,15-43 192 0 0,-21 28-245 0 0,-30-34 106 0 0,-27 15-329 0 0,52 36 203 0 0,-1 1 0 0 0,1-1 0 0 0,-1 2-1 0 0,1-1 1 0 0,-1 1 0 0 0,0-1 0 0 0,0 1-1 0 0,1 1 1 0 0,-1-1 0 0 0,0 1-1 0 0,0 0 1 0 0,0 1 0 0 0,-1-1 9 0 0,-6 1-4 0 0,-42 8 4 0 0,26-4 0 0 0,-26 4 64 0 0,17 6 14 0 0,-10 9 196 0 0,40-13-140 0 0,5-7-126 0 0,0-1 1 0 0,0 1 0 0 0,0 0-1 0 0,0 0 1 0 0,1 0-1 0 0,0 0 1 0 0,-1 0 0 0 0,2 0-1 0 0,-1 1 1 0 0,0-1 0 0 0,1 1-1 0 0,0-1 1 0 0,0 1 0 0 0,0-1-1 0 0,0 1 1 0 0,1 0-1 0 0,0 2-8 0 0,9 47 0 0 0,20-5 0 0 0,3-15 0 0 0,8 15 0 0 0,27 20 179 0 0,5-18 50 0 0,-17-28-229 0 0,-11-5 142 0 0,44-2 130 0 0,-26-6-88 0 0,-35-10-90 0 0,-22-4-20 0 0,-4 3 11 0 0,0 1-26 0 0,3 1-49 0 0,1 3-36 0 0,-4-4-113 0 0,0 0-215 0 0,2 0-86 0 0,-1 2-4834 0 0,2 6-1116 0 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33.478"/>
    </inkml:context>
    <inkml:brush xml:id="br0">
      <inkml:brushProperty name="width" value="0.05" units="cm"/>
      <inkml:brushProperty name="height" value="0.05" units="cm"/>
      <inkml:brushProperty name="color" value="#E71224"/>
    </inkml:brush>
  </inkml:definitions>
  <inkml:trace contextRef="#ctx0" brushRef="#br0">71 576 10968 0 0,'0'0'248'0'0,"0"0"34"0"0,0 0 21 0 0,0 0-34 0 0,0 0-127 0 0,0 0 108 0 0,0 0 66 0 0,0 0 18 0 0,0 0-22 0 0,-1 2-100 0 0,-18 28 672 0 0,17-28-730 0 0,-3 17 740 0 0,1-5-444 0 0,3-12-342 0 0,1-2-10 0 0,-1 2 7 0 0,-15 45 1119 0 0,5 7 186 0 0,1 128 114 0 0,15 89-1108 0 0,5-129-400 0 0,13 133 272 0 0,-7-79-101 0 0,23 144 482 0 0,-1 57-669 0 0,-26-274 12 0 0,10 34 123 0 0,0 25-70 0 0,-11-30 55 0 0,1-23-36 0 0,4-62 276 0 0,-10-46-205 0 0,-1-12-102 0 0,1 12 11 0 0,-2-16-48 0 0,-3-4 64 0 0,-1-1 16 0 0,0 0 0 0 0,0 0-38 0 0,0 0-150 0 0,1 9 780 0 0,2-6-663 0 0,-2-2-110 0 0,-1-1-13 0 0,0 0 2 0 0,0 0 28 0 0,0 0 119 0 0,0 0 56 0 0,0 0 11 0 0,2 1-18 0 0,23 13-96 0 0,5 6-333 0 0,19 2 562 0 0,-10-9-121 0 0,28 22-112 0 0,241 33 0 0 0,-123-19-258 0 0,46-6 511 0 0,-22-32-240 0 0,217 12 131 0 0,-111-7 96 0 0,-121-9-268 0 0,-106-2-6 0 0,-1-4 0 0 0,86-9 34 0 0,71-12 75 0 0,275 16 234 0 0,-263-21-222 0 0,2 24 114 0 0,85-2-137 0 0,-11-8-64 0 0,138 15 11 0 0,-182-4 106 0 0,-89-4-190 0 0,-135 2 58 0 0,-41 0 15 0 0,1 2 0 0 0,-1 0 0 0 0,0 1 0 0 0,0 1 0 0 0,18 5 0 0 0,-21-2 1 0 0,-8-1 0 0 0,0-1 0 0 0,1 0 0 0 0,-1-1 0 0 0,0 0 1 0 0,1-1-1 0 0,-1-1 0 0 0,1 0 0 0 0,-1 0 0 0 0,2-2-1 0 0,122-25 53 0 0,59 39-63 0 0,-101-28-44 0 0,-44 23 54 0 0,9 17 223 0 0,-58-24-219 0 0,0 1 1 0 0,1-1-1 0 0,-1 0 1 0 0,1 1-1 0 0,-1-1 1 0 0,0 0 0 0 0,1 0-1 0 0,-1 0 1 0 0,1 0-1 0 0,-1 0 1 0 0,1 0-1 0 0,-1 0 1 0 0,1 0-1 0 0,-1-1 1 0 0,1 1-1 0 0,-1 0 1 0 0,0-1-1 0 0,1 0 1 0 0,-1 1-1 0 0,0-1 1 0 0,1 0-1 0 0,-1 1 1 0 0,0-1-1 0 0,0 0 1 0 0,0 0-1 0 0,0 0 1 0 0,0 0-1 0 0,0 0 1 0 0,1-1-5 0 0,8-6 33 0 0,8-6 84 0 0,-13 13-47 0 0,-1 1 20 0 0,-3 0 4 0 0,-1 0-12 0 0,-9-15-2 0 0,-14-71 96 0 0,10 21-265 0 0,2-1 1 0 0,3-1-1 0 0,2-26 89 0 0,-1-5-174 0 0,-9-134-2 0 0,-3-16 256 0 0,11-7-80 0 0,-5-40-160 0 0,-3-303-136 0 0,-39 162 404 0 0,28 232-312 0 0,-12-46 204 0 0,-12 59 0 0 0,20 117 0 0 0,-4-9 0 0 0,8 19 176 0 0,-6-14-64 0 0,27 56-304 0 0,1 14 112 0 0,-6-18 268 0 0,-12 1-392 0 0,1 11 204 0 0,5 4 0 0 0,-37-1-12 0 0,-7 1-240 0 0,-29-7 140 0 0,-135 27 22 0 0,-114 14 90 0 0,-142 6 161 0 0,240-16 86 0 0,-187 4-125 0 0,-2-18 590 0 0,187-16-247 0 0,-75-21-465 0 0,276 31-9 0 0,-140-17 9 0 0,-122-6 0 0 0,-50 18-96 0 0,-67 11 160 0 0,-71 0 163 0 0,189-4-74 0 0,26 3 75 0 0,155 2-164 0 0,-99-7-64 0 0,208 6 0 0 0,-1 1 0 0 0,0 0 0 0 0,1 1 0 0 0,-1 0 0 0 0,1 1 0 0 0,0 1 0 0 0,-9 3 0 0 0,-18 8 0 0 0,20-14-14 0 0,18-1-56 0 0,1 0 13 0 0,-4 5 46 0 0,-6-2 11 0 0,1-6 0 0 0,-1 2 0 0 0,0-2 0 0 0,0 6 0 0 0,-23-2-64 0 0,24-1 64 0 0,0 0 0 0 0,2 4-13 0 0,-2-3-40 0 0,0-1 23 0 0,8 0-47 0 0,2 0-6 0 0,-2 0 3 0 0,-6 0 14 0 0,-37 8-172 0 0,28 3 238 0 0,13-4-37 0 0,3-5-154 0 0,1-2-54 0 0,0 0-10 0 0,0 0 69 0 0,0 0 288 0 0,0 0 122 0 0,0 0 28 0 0,0 0-65 0 0,0 0-290 0 0,0 0-121 0 0,0 0-28 0 0,-1 1 39 0 0,-2 4 170 0 0,2 4 43 0 0,5 41 0 0 0,-3 43-285 0 0,-10 211-2726 0 0,8-250-4932 0 0</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16.567"/>
    </inkml:context>
    <inkml:brush xml:id="br0">
      <inkml:brushProperty name="width" value="0.05" units="cm"/>
      <inkml:brushProperty name="height" value="0.05" units="cm"/>
      <inkml:brushProperty name="color" value="#E71224"/>
    </inkml:brush>
  </inkml:definitions>
  <inkml:trace contextRef="#ctx0" brushRef="#br0">1 0 3344 0 0,'0'0'99'0'0,"0"0"37"0"0,0 0 114 0 0,0 0 50 0 0,0 0 11 0 0,0 0-14 0 0,0 0-59 0 0,0 0-22 0 0,0 0-7 0 0,0 0-15 0 0,0 0-54 0 0,0 0-20 0 0,0 0-6 0 0,0 0-9 0 0,0 0-28 0 0,0 0-11 0 0,0 0-2 0 0,0 0 0 0 0,0 0 0 0 0,0 0 0 0 0,0 0 0 0 0,0 0 0 0 0,0 0 0 0 0,0 0 29 0 0,0 0 123 0 0,0 0 52 0 0,2 0 11 0 0,32 17 945 0 0,-25-9-1120 0 0,7 10 568 0 0,-10-3-480 0 0,15 21-434 0 0,7 2 564 0 0,34 23-48 0 0,8 2-156 0 0,-36-25 10 0 0,15 7-74 0 0,41 29 364 0 0,-51-54 142 0 0,-1 14 32 0 0,16 35-84 0 0,9 19-232 0 0,-13-39 350 0 0,-2 1-16 0 0,8-6-222 0 0,49 39-196 0 0,-49-29-182 0 0,-8 5 97 0 0,3 16 96 0 0,-24-28 54 0 0,1-11 18 0 0,28 24 9 0 0,-6-13-28 0 0,-2 4 0 0 0,7 17-240 0 0,2 6-16 0 0,-2-14 80 0 0,-11-26 63 0 0,62 69 680 0 0,-78-78-1266 0 0,3-2 415 0 0,-7 3 28 0 0,35 37 0 0 0,-31-28 0 0 0,56 54 0 0 0,-12-2 0 0 0,-35-36 64 0 0,29 41-64 0 0,2-9 0 0 0,-54-69 0 0 0,-1 0 0 0 0,-1 0 0 0 0,0 1 0 0 0,-1 1 0 0 0,0 0 0 0 0,0 3 0 0 0,37 50 0 0 0,18 39-88 0 0,-43-74 152 0 0,16 36-117 0 0,11 14 53 0 0,71 156 241 0 0,-71-136 95 0 0,22 8-324 0 0,-32-52 420 0 0,7-6-248 0 0,-24-30-184 0 0,20 36 152 0 0,-15-17-24 0 0,1 11-128 0 0,9 25 0 0 0,-11-44 0 0 0,17 43 11 0 0,24 30 170 0 0,-52-88-181 0 0,6 15 0 0 0,12 18 0 0 0,-20-37 0 0 0,4 13 0 0 0,-7-15 0 0 0,7 5 0 0 0,-10-13 3 0 0,16 21 48 0 0,-13-5-41 0 0,13 24 54 0 0,-12-19-53 0 0,-2-7 42 0 0,1 5-53 0 0,-7-20 11 0 0,-4-3 32 0 0,1 6-33 0 0,3-3 1 0 0,-4-3 32 0 0,0 1-21 0 0,0 22 256 0 0,0 1-342 0 0,0-18 46 0 0,2 2 18 0 0,2-4 0 0 0,-3 2 0 0 0,-1 27 0 0 0,4 13-125 0 0,2 2 168 0 0,17 40-33 0 0,-22-8-10 0 0,3 13 0 0 0,-3 77 0 0 0,-6 14 0 0 0,-7-79 0 0 0,-15 36 0 0 0,32-49-64 0 0,1-31 118 0 0,9-13-44 0 0,-3 34-10 0 0,-11 28-64 0 0,-6-83 64 0 0,2 6 64 0 0,-13 38 64 0 0,1-14 12 0 0,9-30 78 0 0,5-28-78 0 0,1 37 354 0 0,0-43-486 0 0,0 15-98 0 0,0 23 463 0 0,0-30-317 0 0,0-3 21 0 0,0 1-10 0 0,0 2-42 0 0,-4 12 405 0 0,3-14-358 0 0,1 11 142 0 0,0 4 558 0 0,17 1-1134 0 0,-1 6 763 0 0,-15-22-504 0 0,5-5-85 0 0,4 7 172 0 0,13 8 16 0 0,14 22 80 0 0,-4 7 0 0 0,13-1 84 0 0,-3 7-152 0 0,2-8-12 0 0,37 30 0 0 0,-43-38 0 0 0,6 17 128 0 0,-3-15 0 0 0,9 31-128 0 0,43 51 0 0 0,-40-66 94 0 0,-24-22 2 0 0,1-1 1 0 0,1-1 0 0 0,1-3-1 0 0,30 16-96 0 0,36 46 208 0 0,2 22-144 0 0,27 7 894 0 0,-85-73-900 0 0,-3 0 212 0 0,19 13-132 0 0,7 0 33 0 0,-48-41-118 0 0,-12-6-53 0 0,4 0 0 0 0,-3 0 11 0 0,1-1 45 0 0,-6-3 24 0 0,-1-1 13 0 0,3 2 3 0 0,-4-1-2 0 0,0-1-14 0 0,0 0-11 0 0,0 0 11 0 0,0 0 15 0 0,0 0 2 0 0,0 0-21 0 0,0 0-11 0 0,0 0-1 0 0,0 0 6 0 0,0 0 15 0 0,0 0-16 0 0,0 0-5 0 0,0 0-25 0 0,-13 0-712 0 0,4 0-1285 0 0,-2 0-6497 0 0</inkml:trace>
  <inkml:trace contextRef="#ctx0" brushRef="#br0" timeOffset="8156.632">1146 1706 4344 0 0,'0'0'99'0'0,"0"0"11"0"0,0 0 10 0 0,0 0 54 0 0,0 0 196 0 0,0 0 87 0 0,0 0 21 0 0,0 0-20 0 0,0 0-87 0 0,0 0-34 0 0,0 0-7 0 0,0 0-20 0 0,0 0-71 0 0,0 0-30 0 0,0 0-7 0 0,0 0 8 0 0,0 0 46 0 0,12-10 2319 0 0,14 15-1110 0 0,-19 5-779 0 0,42-4 594 0 0,-16-7-640 0 0,-12-4-472 0 0,14-9-160 0 0,-18 3-110 0 0,-1 1-47 0 0,6-13 244 0 0,-16 8 77 0 0,-1 4-172 0 0,-1-2 16 0 0,-19-19 336 0 0,-6 10-134 0 0,20 21-161 0 0,-1 0 27 0 0,-30-3 194 0 0,1 3 12 0 0,-3 2 1126 0 0,32-1-1254 0 0,2 0 4 0 0,0 0 8 0 0,0 0 22 0 0,0 0 10 0 0,0 0 2 0 0,0 1-34 0 0,-26 18-42 0 0,-13 35 538 0 0,16-11-172 0 0,12-13 124 0 0,1-10-398 0 0,-1 63 688 0 0,4-42-642 0 0,13 11-140 0 0,11-2-12 0 0,-15-47-87 0 0,0 0 1 0 0,0-1 0 0 0,1 1 0 0 0,-1 0-1 0 0,0-1 1 0 0,1 1 0 0 0,0-1-1 0 0,-1 0 1 0 0,1 0 0 0 0,0 0 0 0 0,0 0-1 0 0,0 0 1 0 0,1-1 0 0 0,-1 1 0 0 0,0-1-1 0 0,0 0 1 0 0,1 0 0 0 0,-1 0 0 0 0,1 0-1 0 0,0-1-31 0 0,46 15 175 0 0,21-10 8 0 0,-10-29-58 0 0,-46 23 34 0 0,-13 1-207 0 0,-1-2 86 0 0,2-4 26 0 0,-2 4 0 0 0,-1 2 0 0 0,0 0-21 0 0,0 0-86 0 0,0 0-21 0 0,0 0 0 0 0,0 0-126 0 0,0 0-532 0 0,-1 2-227 0 0,0 2 217 0 0,-3 6-5689 0 0,-2-1-404 0 0</inkml:trace>
  <inkml:trace contextRef="#ctx0" brushRef="#br0" timeOffset="9379.082">2157 2950 7512 0 0,'0'0'166'0'0,"0"0"29"0"0,0 0 13 0 0,0 0 51 0 0,0 0 185 0 0,0 0 78 0 0,0 0 20 0 0,0 0-6 0 0,0 0-34 0 0,0 0-12 0 0,0 0-2 0 0,0 0-18 0 0,0 0-74 0 0,0 0-38 0 0,0 0-6 0 0,0 0-11 0 0,0 0-46 0 0,0 0-27 0 0,0 0-4 0 0,0 0 8 0 0,0 0 33 0 0,0 0 14 0 0,0 0 1 0 0,0 0-27 0 0,0 0-110 0 0,0 0-45 0 0,0 0-9 0 0,0 0 6 0 0,0 0 28 0 0,0 0 11 0 0,1 2 2 0 0,14 14 1200 0 0,-14-15-1192 0 0,-1-1-10 0 0,0 0-46 0 0,2 0-22 0 0,31 6 616 0 0,-25-3-689 0 0,14-2 106 0 0,-20-1-65 0 0,15 4 70 0 0,-7-4-144 0 0,8 0 0 0 0,-8 0 0 0 0,12-6 0 0 0,-4-8 0 0 0,36-40 64 0 0,-43 35-10 0 0,-5-5 20 0 0,-7-11 118 0 0,-4 21-192 0 0,-23-24 0 0 0,13 23 64 0 0,-3 0-64 0 0,-2 5 11 0 0,-23 9 170 0 0,36 1-117 0 0,5 0 0 0 0,0 0 0 0 0,-34 6 876 0 0,-2 19-665 0 0,2 18 9 0 0,21 7-204 0 0,12-44-48 0 0,1 0 1 0 0,0 0-1 0 0,0 1 0 0 0,1-1 1 0 0,0 1-1 0 0,0-1 0 0 0,0 1 1 0 0,1 0-1 0 0,0-1 0 0 0,0 1 0 0 0,2 4-32 0 0,-2 15 50 0 0,17 34-50 0 0,0-17 75 0 0,43 45 826 0 0,11-44-597 0 0,-26-25-392 0 0,-41-17 93 0 0,0-1-1 0 0,1 0 1 0 0,-1 0 0 0 0,0 0-1 0 0,1-1 1 0 0,-1 1-1 0 0,1-1 1 0 0,-1 0-1 0 0,1 0 1 0 0,-1-1 0 0 0,0 1-1 0 0,1-1 1 0 0,-1 0-1 0 0,3-1-4 0 0,3 1 11 0 0,-1 1 42 0 0,-7 0 13 0 0,2 0 8 0 0,-4 0 13 0 0,0 0-40 0 0,0 0-109 0 0,0 0-72 0 0,0 0-24 0 0,0 0-262 0 0,-1 1-1092 0 0,-17 11-2566 0 0,16-10 1969 0 0</inkml:trace>
  <inkml:trace contextRef="#ctx0" brushRef="#br0" timeOffset="21196.736">3684 4360 2920 0 0,'0'0'84'0'0,"0"0"87"0"0,0 0 299 0 0,0 0 129 0 0,0 0 29 0 0,0 0-53 0 0,0 0-242 0 0,0 0-108 0 0,0 0-22 0 0,0 0-21 0 0,0 0-71 0 0,0 0-30 0 0,0 0-7 0 0,0 0 27 0 0,0 0 123 0 0,0 0 52 0 0,12-5 755 0 0,20-5 1137 0 0,-17 5 110 0 0,-14 5-2052 0 0,6 0-242 0 0,-6-12 5757 0 0,-2 11-5644 0 0,1 1-8 0 0,-2 0-1 0 0,-30-4 12 0 0,-1 16 24 0 0,4-2-113 0 0,7 11-42 0 0,2 3 49 0 0,13-1-8 0 0,4-16-10 0 0,6 1 0 0 0,2 6-92 0 0,-4-12 44 0 0,4 0 244 0 0,18 16 79 0 0,37 15-158 0 0,-9-8-117 0 0,-13 10 0 0 0,-16-11 0 0 0,-10 7-60 0 0,2 15 38 0 0,-18 4 472 0 0,4-48-528 0 0,0-2-10 0 0,-18 19 334 0 0,-19-9 252 0 0,-7 0 116 0 0,-23-6-163 0 0,45-2-331 0 0,-9-3 167 0 0,29 1-449 0 0,2 0-64 0 0,0 0-20 0 0,-2 0-243 0 0,-21 8-4991 0 0,20-6 3434 0 0</inkml:trace>
  <inkml:trace contextRef="#ctx0" brushRef="#br0" timeOffset="43419.471">3557 6061 3072 0 0,'0'9'91'0'0,"0"-8"89"0"0,0-1 332 0 0,-1-8 2374 0 0,-10 30-1566 0 0,11-21-781 0 0,0-1 5 0 0,0 0 4 0 0,0 0 17 0 0,0 0 10 0 0,0 0 1 0 0,0 0-6 0 0,0 0-22 0 0,0 0-10 0 0,0 0-2 0 0,0 0-16 0 0,-36-19 2146 0 0,34 18-2505 0 0,2 1-29 0 0,-11-6 119 0 0,2-1-150 0 0,7 5-6 0 0,1 1-6 0 0,-19-30 199 0 0,18 22-9 0 0,-9-32-72 0 0,11 40-74 0 0,0 1 24 0 0,0 0 3 0 0,45-63 864 0 0,-23 38-1160 0 0,23 13 171 0 0,-42 11 10 0 0,-2 0-45 0 0,0 1 0 0 0,0-1 0 0 0,0 1 0 0 0,-1 0 0 0 0,1-1 0 0 0,0 1 0 0 0,0 0 0 0 0,0-1 0 0 0,0 1 0 0 0,0 0-1 0 0,0 0 1 0 0,0 0 0 0 0,0 0 0 0 0,0 0 0 0 0,0 0 0 0 0,0 0 0 0 0,0 0 0 0 0,0 1 0 0 0,0-1 0 0 0,0 0 0 0 0,0 1 0 0 0,0-1-1 0 0,0 0 1 0 0,0 1 0 0 0,-1-1 0 0 0,1 1 0 0 0,0-1 0 0 0,0 1 0 0 0,0 0 0 0 0,-1-1 0 0 0,1 1 0 0 0,15 18-262 0 0,1-10 238 0 0,0-8 24 0 0,-1-5 0 0 0,6 22 0 0 0,-4 8 0 0 0,0 3 0 0 0,-9 1 0 0 0,-13 27 138 0 0,-20-20 476 0 0,-7 1 146 0 0,-15-37-301 0 0,-2 32 122 0 0,-9-16-580 0 0,29-14-18 0 0,3 2-543 0 0,0-10-504 0 0,-23-14-4193 0 0,30 9-485 0 0</inkml:trace>
  <inkml:trace contextRef="#ctx0" brushRef="#br0" timeOffset="44528.409">3756 5388 7200 0 0,'0'0'165'0'0,"0"0"22"0"0,0 0 6 0 0,0 0 47 0 0,0 0 176 0 0,0 0 80 0 0,0 0 15 0 0,0 0-5 0 0,0 0-22 0 0,0 0-10 0 0,0 0-2 0 0,0 0 0 0 0,0 0 0 0 0,0 0 0 0 0,0 0 0 0 0,0 3-26 0 0,0 5-2 0 0,0-16 155 0 0,0-18 184 0 0,0 24-463 0 0,0 2-8 0 0,0 0-34 0 0,0 0-13 0 0,0 0-1 0 0,0 0-17 0 0,0 0-72 0 0,0-3 579 0 0,5 55 998 0 0,-4-41-1512 0 0,-1 10 124 0 0,-5-22 127 0 0,3 21-258 0 0,-13 102 34 0 0,13-8-218 0 0,3-62 105 0 0,0 10 160 0 0,-6 29-162 0 0,-1-32 72 0 0,5 4 32 0 0,7 4-32 0 0,-1-29 38 0 0,-5-15-181 0 0,0-22-16 0 0,0-1 1 0 0,0 0 7 0 0,0 0 11 0 0,0 0-44 0 0,0 0-172 0 0,0 0-64 0 0,0 0-11 0 0,0 0-57 0 0,0 0-236 0 0,0 0-106 0 0,0 0-24 0 0,0 0-188 0 0,0 0-785 0 0,0 0-342 0 0,0 0-67 0 0,0 0-17 0 0</inkml:trace>
  <inkml:trace contextRef="#ctx0" brushRef="#br0" timeOffset="51120.82">4674 7565 7656 0 0,'0'0'166'0'0,"0"0"29"0"0,0 0 14 0 0,0 0 35 0 0,0 0 98 0 0,0 0 39 0 0,0 0 10 0 0,0 0-6 0 0,0 0-26 0 0,0 0-9 0 0,0 0-4 0 0,0 0-22 0 0,0 0-83 0 0,0 0-32 0 0,0 0-7 0 0,0 0 12 0 0,0 0 61 0 0,0-8 158 0 0,1 4 3478 0 0,-1 0-4111 0 0,26-4 1914 0 0,-8 3-1211 0 0,8 5-482 0 0,-12-5 46 0 0,-8 4-55 0 0,1 0 0 0 0,-1-1 0 0 0,0 0-1 0 0,0 0 1 0 0,0 0 0 0 0,0-1 0 0 0,0 0 0 0 0,-1 0-1 0 0,1-1 1 0 0,-1 1 0 0 0,0-1 0 0 0,0 0 0 0 0,0-1-1 0 0,-1 1 1 0 0,0-1 0 0 0,1 0 0 0 0,-1 0 0 0 0,-1 0-1 0 0,2-3-11 0 0,5-4-8 0 0,39-51 72 0 0,-31 33-11 0 0,2-3 22 0 0,-19 21-11 0 0,-5-9 1 0 0,-4-3 49 0 0,2 15-92 0 0,-13-4 49 0 0,15 11-28 0 0,-4-2-21 0 0,6 3 26 0 0,-5-3-24 0 0,-15 4 90 0 0,18-2-115 0 0,-34 16 76 0 0,-12 29 661 0 0,11 5-64 0 0,28-23-362 0 0,-5 9 20 0 0,11 5-50 0 0,-2 0-114 0 0,13-5 176 0 0,-4-14-266 0 0,-3 40 548 0 0,6-21 14 0 0,-4-33-631 0 0,1 0 1 0 0,0-1 0 0 0,0 1 0 0 0,0 0 0 0 0,0-1-1 0 0,1 1 1 0 0,0-1 0 0 0,0 0 0 0 0,1 0 0 0 0,0 0-1 0 0,-1 0 1 0 0,2-1 0 0 0,-1 1 0 0 0,0-1 0 0 0,1 0-1 0 0,0 0 1 0 0,2 1-8 0 0,6 6 6 0 0,56 24-6 0 0,-66-33 11 0 0,1-1 0 0 0,-1 0-1 0 0,1 0 1 0 0,-1 0 0 0 0,1-1-1 0 0,-1 1 1 0 0,1-1 0 0 0,-1 0 0 0 0,1 0-1 0 0,0 0 1 0 0,-1-1 0 0 0,1 1-1 0 0,-1-1 1 0 0,4-1-11 0 0,20-1 50 0 0,78-17-137 0 0,-87 14 90 0 0,-7 2 45 0 0,-3 0-25 0 0,-6 3 30 0 0,14-8 59 0 0,-15 8-200 0 0,-1 1-50 0 0,0 0-20 0 0,0 0-38 0 0,0 0-150 0 0,0 0-66 0 0,0 0-974 0 0,1 2-4016 0 0,3 6-1719 0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44.899"/>
    </inkml:context>
    <inkml:brush xml:id="br0">
      <inkml:brushProperty name="width" value="0.1" units="cm"/>
      <inkml:brushProperty name="height" value="0.1" units="cm"/>
      <inkml:brushProperty name="color" value="#00A0D7"/>
    </inkml:brush>
  </inkml:definitions>
  <inkml:trace contextRef="#ctx0" brushRef="#br0">1 96 16439 0 0,'0'0'374'0'0,"0"0"54"0"0,0 0 21 0 0,0 0-49 0 0,1-1-259 0 0,43-26-3 0 0,2 4 244 0 0,12-13-831 0 0,-50 32 434 0 0,18-1-1868 0 0,-25 5-2173 0 0,-1 0-1260 0 0</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38.161"/>
    </inkml:context>
    <inkml:brush xml:id="br0">
      <inkml:brushProperty name="width" value="0.05" units="cm"/>
      <inkml:brushProperty name="height" value="0.05" units="cm"/>
      <inkml:brushProperty name="color" value="#E71224"/>
    </inkml:brush>
  </inkml:definitions>
  <inkml:trace contextRef="#ctx0" brushRef="#br0">3286 212 6992 0 0,'0'0'157'0'0,"0"0"23"0"0,-1-1 12 0 0,-4-3-27 0 0,-40-25 157 0 0,4 0-132 0 0,7 4 1125 0 0,25 21-942 0 0,-2-1-104 0 0,0 0-1 0 0,-1 0 0 0 0,1 1 1 0 0,-1 1-1 0 0,0 0 1 0 0,0 0-1 0 0,-9 1-268 0 0,-41-8 151 0 0,7-1 101 0 0,-27-8-135 0 0,20 8 86 0 0,-78-7 702 0 0,47 9-442 0 0,-49-1-311 0 0,-73 9-8 0 0,47 6-144 0 0,-126 14 496 0 0,-3 10-22 0 0,114-8-356 0 0,30-6 226 0 0,46-5 9 0 0,79-9-303 0 0,1 1 1 0 0,0 2-1 0 0,0 0 1 0 0,0 2-1 0 0,-13 5-50 0 0,-115 35 11 0 0,50-7-11 0 0,28 4-99 0 0,-24 22 56 0 0,24 8 185 0 0,16-4-157 0 0,29-26-186 0 0,9-17 201 0 0,-61 116 64 0 0,52-78-64 0 0,-13 83 0 0 0,29-48 77 0 0,6-11 144 0 0,9 15-4 0 0,7-49-145 0 0,12 49 148 0 0,22 0 210 0 0,-20-63-20 0 0,62 73 142 0 0,-4-40-477 0 0,38 12-22 0 0,-70-50-10 0 0,3-3 0 0 0,0-2-1 0 0,8 1-42 0 0,119 27 148 0 0,-94-38-72 0 0,177 49-76 0 0,-170-51 0 0 0,1 2 0 0 0,135 16 75 0 0,79-2-22 0 0,1-4 83 0 0,-35-7-136 0 0,-82-7 11 0 0,-21-22 160 0 0,-23-4 38 0 0,53-3 424 0 0,-47-3-1073 0 0,-83 6 440 0 0,38-14 54 0 0,5-5 20 0 0,-21 4 102 0 0,54-29 48 0 0,-54 10-32 0 0,11-16-64 0 0,-46 7-128 0 0,30-60 339 0 0,-51 69-219 0 0,24-46-107 0 0,-8-12 51 0 0,-18 18-10 0 0,-21 59 118 0 0,-1 0 1 0 0,-1-1-1 0 0,-1 0 0 0 0,-2-1 1 0 0,0 1-1 0 0,-2-4-172 0 0,13-103-64 0 0,-15 49 144 0 0,-2 0 190 0 0,-6 26-260 0 0,-20-66 126 0 0,-11 25 110 0 0,11 54-309 0 0,-30-32 115 0 0,-25-4-39 0 0,11 19-13 0 0,15 9 0 0 0,-126-65 0 0 0,107 83 0 0 0,-65-12 0 0 0,73 29 0 0 0,-42-14 0 0 0,-2 5 0 0 0,-103-11 0 0 0,95 28 0 0 0,-53-1 98 0 0,97 12-2600 0 0,22-1-2461 0 0,15 0-1645 0 0</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5T18:57:47.329"/>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29,'110'-9,"267"-7,-336 13,0 2,-1 2,1 2,9 3,79 15,1-6,0-5,31-6,-70 2,-73-3,0-1,1-1,-1-1,0 0,1-1,-1-1,16-4,-21 1,1 2,-1 0,1 0,-1 1,1 1,0 0,0 1,0 1,-1 0,6 1,19 3,1-2,0-1,-1-3,1 0,13-5,57-1,109 7,-136-15,-70 11,0 1,0 0,-1 1,2 1,-1 0,0 0,0 2,0-1,0 1,6 2,7 1,1 0,0-2,0-1,0 0,10-3,71 3,-1 13,-1 1,-93-14</inkml:trace>
</inkml:ink>
</file>

<file path=ppt/ink/ink192.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1-09-16T17:21:23.154"/>
    </inkml:context>
    <inkml:brush xml:id="br0">
      <inkml:brushProperty name="width" value="0.05292" units="cm"/>
      <inkml:brushProperty name="height" value="0.05292" units="cm"/>
      <inkml:brushProperty name="color" value="#FF0000"/>
    </inkml:brush>
  </inkml:definitions>
  <inkml:trace contextRef="#ctx0" brushRef="#br0">9843 3442 396 0,'3'6'17'0,"3"-4"4"0,-3 1-21 16,0 2 0-16,0-2 0 0</inkml:trace>
  <inkml:trace contextRef="#ctx0" brushRef="#br0" timeOffset="1248.133">9887 3440 850 0,'-9'-11'17'0,"9"11"6"0,-3-5-23 0,0 2 0 0,0 0 0 0,3 3 0 16,-5-5 60-16,5 5 7 0,0-5 1 0,0 5 1 16,-6-5-29-16,3 2-7 0,3 3-1 0,0-3 0 15,0 3-14-15,-3-8-3 0,3 8-1 0,-3-5 0 16,3 0 14-16,0-3 4 0,-3 3 0 0,3-1 0 16,0 4-20-16,-3-6-3 0,3 0-1 0,-3 2 0 15,0-2-8-15,0 3 8 0,-3 0-8 0,3-3 8 16,-3 0 7-16,3 3 1 0,-3-3 0 0,0 0 0 15,0 3-7-15,-3-3-1 0,0 0 0 0,-3 0 0 16,3 0 0-16,0 3 0 0,-3-1 0 0,4-4 0 16,-4 2-8-16,0-3 0 0,-3 1 0 0,3-4 0 15,-3 4 25-15,0-1 0 0,0 3 0 0,0-8 0 16,1 3-17-16,-4 3-8 0,3-1 0 0,-3-2 8 16,0 2-8-16,-3 1 0 0,3-4-12 0,-5 4 12 15,2-4 0-15,-3 4 0 0,-3-3 0 0,0-1 0 16,1 4 0-16,-1-6 0 0,0 3 0 0,-3 2 8 15,0-5-8-15,1 3 0 0,-1 2 0 0,0-4 0 16,-3 1 0-16,-2 4 0 0,-1-3 0 0,0-1 0 0,1 1 0 16,-4-3 0-16,3 0 0 0,0 3 0 0,-2-3 0 15,-1 3 8-15,0 2-8 0,1-2 8 0,-4 0-8 16,-3 0 12-16,1 0-12 0,-1 2 12 0,0-2-2 16,1 2 0-16,-4-2 0 0,0 2 0 0,4 1-2 0,-4-1 0 15,1 3 0-15,2 0 0 0,0-2 4 0,-2 4 1 16,5-4 0-16,-6 2 0 0,4 3 1 0,-1-3 0 15,-3 2 0-15,4 1 0 0,-4 2-26 0,3-5-6 16,-2 6-1-16,2-1 0 0,-2 3 7 16,-1-2 2-16,0 2 0 0,1 0 0 0,-1 2 10 0,3-2 0 0,-2 0 0 15,2 3 0-15,-2-1 11 0,-1 4-3 0,0-1 0 16,1-2 0-16,-1-1 10 0,0 6 2 0,1-2 0 0,-1 2 0 16,1-3-20-16,2 5 0 0,0-4 0 0,1 2 0 15,2-3 0-15,0 3 0 0,1 2 0 0,-1-2 0 16,3 3 8-16,-2-3-8 0,-1 5 12 0,3-2-12 15,0 2 16-15,1 0-4 0,2 0-1 0,-3 3 0 16,4 3 6-16,-4-3 2 0,0 2 0 0,4 1 0 16,2 2-3-16,0-3 0 0,6 4 0 0,-2-4 0 15,5 3 7-15,0 0 1 0,3 1 0 0,3-4 0 16,0 3-10-16,0 0-2 0,4 1 0 0,-1-1 0 16,0 0-3-16,3-3-1 0,3 4 0 0,0-1 0 15,0 0-8-15,3 0 12 0,0 0-12 0,3 0 12 16,0-2-12-16,0 2 0 0,3 0 0 0,3-2 0 15,0 2-14-15,3 0 2 0,0 0 0 0,3 1 0 16,0-1 4-16,0-3 8 0,3 6-13 0,3-3 5 16,-3 0 8-16,3 1 0 0,-1 1-9 0,1 1 9 15,3 0 0-15,0-3 0 0,3 0-9 0,-3 3 9 16,6-3 0-16,-4 0 0 0,7 1 0 0,-3 1 0 16,3-4 0-16,0 2 0 0,-1 0 0 0,4 0 0 0,-3 1 0 0,3-1 0 15,-4 0 0-15,4 0 0 0,0-2 0 0,3-1 0 16,-1-2 8-16,1 3-8 0,3-4 0 0,0-1 0 0,2 2 0 15,-2-3 0-15,6-3 0 0,-4 4 0 0,7-1 0 16,-3-3 0-16,2 1 0 0,1 0 9 0,3-1-9 0,-1-2 8 16,1 3-8-16,0 2 0 15,-1-3-12-15,1 1 12 0,-1 0 0 0,1-1 0 0,3 1 0 16,-1-1 8-16,1-2-8 0,-4 0 0 0,4 0 0 0,3 0 0 16,-4-3 0-16,4 1 0 15,2-1 0-15,1 0 0 0,-1-2 8 0,1 0-8 0,3-3 8 16,-1 0-8-16,-2 0 0 0,-1-3 0 0,1 0 0 0,-1 1-11 15,4-1 11-15,-4 0 0 0,4 3 0 0,2-5 0 16,-5 2 0-16,3-5 0 0,-1 1 0 0,-2-4 0 16,-1 0 0-16,-2-2 0 0,-1-3 0 0,-2 3 0 15,2-3 0-15,1 3 0 0,-6 0 10 0,2-1-10 16,-2 1 17-16,-6 0-2 0,2 0-1 0,-2 0 0 16,0-3 10-16,-4 0 1 0,4 0 1 0,-3 3 0 15,-4-3-14-15,1-3-4 0,0 3 0 0,-3 1 0 16,-1-1-8-16,1 2 8 0,-3-1-8 0,0 1 8 15,2-4-8-15,-2 2 0 0,3 0 0 0,-3 0 0 16,-4 3 0-16,4-6 0 0,-3 4-10 0,-3-4 10 16,0 3-34-16,-4 0-1 0,1-2 0 0,0-1 0 15,-3 3 17-15,-3-2 3 0,0 5 1 0,-3-6 0 0,-1 3 14 16,-2 0 0-16,0 3 12 0,-3-3-12 0,0 6 34 16,-3-4 0-16,3 4 0 0,-3 2 0 0,-3-5-26 15,0 2-8-15,-3-2 0 0,0 2 0 0,-3 1 19 0,3-1-3 16,-3 1-1-16,-3 4 0 0,3-7-15 0,-2 5 0 15,-1 0 0-15,0 0 0 0,0 3-16 16,-6-6 3-16,3 3 1 0,-3 0 0 16,-3 3-60-16,0 0-11 0,0 2-2 0</inkml:trace>
  <inkml:trace contextRef="#ctx0" brushRef="#br0" timeOffset="37475.041">22809 5974 1652 0,'0'0'34'0,"0"0"9"0,0 0-35 0,0 0-8 0,0 0 0 0,0 0 0 16,0 0 0-16,0 0 0 0,0 0 0 0,-6 0 0 16,0 0-32-16,0 0-9 0,3 0-2 0,-3 0 0 15,0 3 18-15,0-3 3 0,0 3 1 0,0-3 0 16,0 0 21-16,6 0 8 0,-6 0 0 0,6 0 0 16,0 0 6-16,0 0 1 0,0 0 0 0,0 0 0 0,0 0-5 15,-3-3-1-15,3 3 0 0,0 0 0 16,0-5-9-16,3 2 0 0,3-2 0 0,0 2 0 15,0 0 0-15,3-2-12 0,3 2 4 0,-3 1 8 16,3-1 0-16,0 3 0 0,-4 0 0 0,4 0 0 0,3 0 0 16,-3 0 0-16,0 3 12 0,0-1-4 0,3 1-8 15,-3 0 0-15,3 2-10 0,-3 0 10 0,2 1 0 0,-2 2-9 16,3-3 9-16,-3 3 0 0,0 2-8 0,0-2 8 16,-3 3-8-16,9 7 8 0,-6-2 0 0,-9-10 0 15,0-1 0-15,3 13 0 0,-6-4 0 0,0-9 0 0,-3 3 0 16,-3 13 0-16,-3 0 0 0,3-13 0 0,0 5 0 15,-3 3 0-15,0 0 96 0,-6 3 25 0,3 2 5 16,-3-3 1-16,0 6-92 0,-3-3-19 16,4 3-3-16,-4 0-1 0,0 0 4 0,0 0 0 0,0-3 0 15,0 3 0-15,3-1 0 0,1 1 0 0,-1 0 0 16,0 0 0-16,0-3-16 0,3 3 0 0,0-3 0 0,3-3 0 16,0 1 0-16,0 0 0 0,3-6 0 0,0 3 0 15,0-1 9-15,3 1-1 0,0-2 0 0,3 1 0 16,3-1 10-16,0-1 2 0,3-2 0 0,3 2 0 15,0 0 3-15,6 0 1 0,0-2 0 0,0 2 0 16,6 0-24-16,-3 0 0 0,2 1 0 0,4-1 0 16,-3-2 10-16,0 2 1 0,0 0 0 0,0-2 0 15,-1-1-11-15,-2 3 0 0,3 1 0 0,12 12 8 16,-9-7-8-16,-18-11 0 0,3 2 0 0,-4 1 0 16,4 2 0-16,-3 0-14 0,0 3 3 0,0 0 1 15,-3 2 10-15,0 1 14 0,-3 5-3 0,0-3-1 16,0 3-10-16,-3 0 0 0,-3 2 0 0,-9 24 0 0,4-7 0 15,2-28 0-15,-3 7 0 0,-3 1 0 0,0 1-13 16,-3 3-5-16,0 2-1 0,0 0 0 0,-3 3 31 16,1 2 5-16,-1 0 2 0,0 1 0 0,-3-3 4 15,0-1 1-15,1 1 0 0,-22 29 0 0,12-16-24 16,18-27 0-16,-3 6 0 0,4 0 0 0,-4 3 41 0,3-4 4 16,0 6 1-16,3-2 0 0,0-3-35 0,0 0-11 0,3-1 0 15,3 1 0-15,3 0 0 0,0-3-9 16,3 0-1-16,3 0 0 0,3-2 10 0,3-3 0 15,3 0 0-15,3-3 0 0,9 3 0 0,0-3 0 0,5 6 0 16,4-6 0-16,3 0 0 0,3 0 8 0,-1-2-8 16,4-1 8-16,3 1-8 0,-1 0 8 0,1-1-8 0,-3-2 8 15,-1 3-8-15,-5 2 9 0,-3 0-9 0,-4 0 10 16,-2 1-10-16,-6 2 0 0,-3-1 0 0,-3 4 0 16,-3 2 0-16,-6 0 10 0,0 0-1 0,-6 6 0 15,-3-1 3-15,-6 6 1 0,-3 0 0 0,-3 5 0 16,-3 0 15-16,-6 3 4 0,-3-1 0 0,-29 41 0 15,5-17-32-15,27-34 0 0,-5 6 0 0,-1 4 0 16,-3 1 0-16,0 0 0 0,1-1 0 16,2 4 0-16,-3-1 0 0,3 0 0 0,1 1 0 0,2-1 0 15,3-2 0-15,0-1 0 0,3 1 0 0,7-3 0 16,-1 0 0-16,6-2 0 0,0-4 0 0,6 4 0 16,3-3 0-16,3-3-16 0,3 2 3 0,0 1 1 15,6-3 20-15,3 0 4 0,2 0 0 0,1-2 1 16,3-1-13-16,0 3 0 0,6-2 0 0,-3-1 0 15,-1 3-10-15,1 1-5 0,0-4-1 0,-3 3 0 0,3-2 26 16,-4-1 5-16,-2 1 1 0,0-1 0 0,-3 0-16 16,-3 1 0-16,-3-1 0 0,-3 3 0 0,-3 1 0 0,-3 1-16 15,0-2 3-15,-3 6 1 0,-6-1 12 0,-3 3 13 16,0 0-2-16,-6 0-1 0,0 3-10 16,0 0 10-16,-2-1-10 0,-4 1 10 0,0 2 26 0,-3-2 4 15,0 2 2-15,-2 1 0 0,2-4-42 16,-3 4-12-16,3-1-1 0,4 0 0 0,-1-2 13 0,3 0 0 0,3 0 0 15,3-3 0-15,0-3 0 0,3 0 0 0,3-2 0 16,3 0-9-16,1-3 9 0,5 0-8 0,-3 0 8 16,6-2-8-16,-3-1 0 0,5 1 0 0,-2-4 0 15,6 4 0-15,3-3 8 0,-3 2 0 0,6-2 0 16,0 0 0-16,0 0 0 0,3-6 0 0,-3 3 0 16,5-2 0-16,-2 2 0 0,0 0-12 0,3-2 12 0,-3 2-12 15,0-3 12-15,0 3 0 0,-4-2 0 16,1 2 0-16,0-2 0 0,0 2 0 0,-3 3 0 0,0-3 0 15,-3 0 0-15,0 0-8 0,0 3 8 0,-3 0-8 16,-3 0 8-16,0 2 0 0,0 0 8 0,-3 4-8 16,-3-1 9-16,0 2-9 0,-3 1 12 0,0 0-12 15,-6 5 0-15,0 0 0 0,-3 0 0 16,-3 3 0-16,-6 2 0 0,1-2 0 0,-4 5 0 0,-3 0 0 16,-3-3 0-16,1 3 0 0,-4 3 10 0,3-6-10 15,3 3 0-15,3-3 0 0,1-2 0 0,-1 0 0 16,6-3 8-16,3-3-8 0,0-5 8 0,6 3-8 0,4-3 12 15,2-5-4-15,3 2 0 0,6-2 0 0,3 0-8 16,2 0 0-16,4 0 0 0,3-1 0 0,3-1 0 16,3-1-11-16,3 0 3 0,3 3 0 0,2-3 8 15,4 0 11-15,3 0-3 0,-3 0 0 16,2 1-8-16,1-1 0 0,0 0 0 0,-7-3 0 0,1 1 0 16,-3-1 0-16,-3-2 0 0,-3 3 0 0,-1-1 8 15,-2 1-8-15,0-1 8 0,-6 4-8 0,3-4 0 0,-3 3 0 0,-3-2 0 16,0 2-11-16,0 0 11 0,-3 3 0 15,0 0 0-15,-3 2 0 0,0-2 24 0,-6 2 6 0,0 1 2 16,0-1 0-16,-3 4-32 0,-6-1 0 0,3 0 0 16,-3 2 0-16,-3 4 11 0,0-1-11 0,-3 3 12 0,0 0-12 15,1-2 16-15,-1-1-3 0,0 1-1 0,3-1 0 16,-6 0 0-16,6 1 0 0,0-1 0 0,0-2 0 16,4-3 16-16,2 0 2 0,0-2 1 0,6-4 0 15,0 1-23-15,6-3-8 0,-3 0 0 0,6 1 0 16,0-1-19-16,3-3-9 0,0 1-3 15,2-1 0-15,1 1 31 0,0-1 0 0,0-2 0 0,0 3 0 16,3-3 0-16,-3 0 0 0,0-3 8 0,0 3-8 16,0-3 0-16,-4 0 0 0,1 0-15 0,0 1 5 15,0 1 21-15,0-1 4 0,0-4 1 0,0 4 0 16,0-4-16-16,0 1 0 0,-3-1 0 0,3 3 0 16,-3-2-12-16,0 0-1 0,0-1-1 0,-3 3 0 15,0-2-6-15,0 2-2 0,0 1 0 0,0-1 0 16,0 3-14-16,-3 2-4 0,-3 1 0 0,3-1 0 15,-6 3 26-15,3 3 5 0,-3 0 1 0,0 2 0 16,-3 1 8-16,-3-3 0 0,3 5 0 0,-6 0 0 16,3 0 12-16,-6 3 4 0,0 0 0 0,1-1 1 0,-4 1 11 15,3 2 3-15,-3 1 0 0,0-1 0 0,0-2-11 16,4-3-1-16,-1 0-1 0,0 0 0 0,3-5-6 16,0 0-2-16,3-3 0 0,3 0 0 0,3-2-10 0,3-1 0 15,0-5 0-15,6 3 0 0,0 0 0 0,3-3-11 16,3 1 3-16,3-1 0 0,3 0 0 0,-3 3 0 15,6-3 0-15,0 0 0 0,-1 1 8 0,1-1-12 0,0-2 12 0,0-1-12 16,3 3 12-16,-3-2 0 0,0 0-9 0,-1-4 9 16,1 4 0-16,-3-3 0 15,3 3 0-15,-3-4 0 0,0 4 0 0,-3-3 0 0,0 0 0 0,-1 0 0 16,1 0 0-16,-3 0 0 0,3 0 0 16,-3-3 8-16,-3 3-8 0,3-3 0 0,-3 1 0 15,3-1 8-15,-3 0-8 0,0 0 0 0,0 1 0 0,0-4 0 16,0 4 0-16,0-1-11 0,0 0 1 15</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6T19:40:36.893"/>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36,'20'-11,"176"3,-137 8,1654 1,-1405 22,-196-10,-61-5,0 2,-1 3,37 14,6 2,86 26,-77-21,2-5,25 0,68 1,26 33,-196-57,1-2,0-1,0-1,1-1,-1-1,8-2,25 0,118 8,-160-4,1-2,0 0,-1-1,1 0,-1-2,1 0,16-6,115-27,-149 35,0 1,-1-1,1 1,0-1,-1 0,1 0,0 0,-1 0,1 0,-1 0,1 0,-1 0,0-1,0 1,1 0,-1-1,0 1,0-1,0 1,0-1,-1 0,1 1,0-1,-1 0,1 0,-1 1,0-1,1 0,-2-1,1 2,-1 1,1-1,-1 1,1-1,0 0,-1 0,1 1,0-1,0 0,0 1,0-1,0 0,-1 0,1 1,0-1,1 0,-1 0,0 1,0-1,0 0,0 0,1 1,-1-1,0 0,0 1,1-1,-1 0,1 1,-1-1,1 1,-1-1,1 1,-1-1,1 1,-1-1,1 1,-1-1,1 1,0-1,-1 1,1 0,0 0,0-1,-1 1,1 0,0 0,-1 0,1 0,0 0,0 0,126-30,55-56,-40 34,-139 51,0 0,1 0,-1 0,0 0,1-1,-1 0,0 1,0-1,0 0,0 0,-1-1,1 1,0 0,-1-1,0 0,1 0,-1 1,0-1,-1 0,1-1,-1 1,1 0,-1 0,0-1,0 1,0-1,0 1,-1-1,0 1,1-3,-25-19,3 17</inkml:trace>
</inkml:ink>
</file>

<file path=ppt/ink/ink1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26.912"/>
    </inkml:context>
    <inkml:brush xml:id="br0">
      <inkml:brushProperty name="width" value="0.05" units="cm"/>
      <inkml:brushProperty name="height" value="0.05" units="cm"/>
      <inkml:brushProperty name="color" value="#E71224"/>
    </inkml:brush>
  </inkml:definitions>
  <inkml:trace contextRef="#ctx0" brushRef="#br0">166 222 4688 0 0,'0'0'133'0'0,"0"0"38"0"0,-7-1 2373 0 0,-1-2-2240 0 0,6 2 14 0 0,2 1 64 0 0,0 0 30 0 0,-2-1 4 0 0,-27-3 3160 0 0,27 4-3370 0 0,2 0-36 0 0,0 0-12 0 0,0 0-4 0 0,0 0-12 0 0,0 0-39 0 0,0 0-20 0 0,0 0-3 0 0,0 0 1 0 0,0 0 6 0 0,0 0 1 0 0,0 0 0 0 0,0 0 2 0 0,0 0 13 0 0,0 0 8 0 0,0 0 1 0 0,-6 6 192 0 0,1 0-250 0 0,1 1 1 0 0,0-1 0 0 0,1 1 0 0 0,-1 0 0 0 0,1 0 0 0 0,1 1 0 0 0,-1-1 0 0 0,1 0 0 0 0,1 1 0 0 0,-1-1 0 0 0,1 1 0 0 0,1 0 0 0 0,-1-1 0 0 0,1 1 0 0 0,0 0 0 0 0,1 0 0 0 0,0-1 0 0 0,0 1 0 0 0,2 5-55 0 0,5 155 411 0 0,2 145 399 0 0,-14-116-220 0 0,-1-49-494 0 0,-2-26 83 0 0,1-9-246 0 0,6-100 78 0 0,-1 0 0 0 0,-1 0-1 0 0,0 0 1 0 0,0-1 0 0 0,-2 1-1 0 0,1-1 1 0 0,-5 9-11 0 0,2-1 53 0 0,0-11-69 0 0,-27 4-2709 0 0,23-13-2933 0 0</inkml:trace>
  <inkml:trace contextRef="#ctx0" brushRef="#br0" timeOffset="632.256">27 80 9296 0 0,'0'0'208'0'0,"0"0"33"0"0,0 0 15 0 0,2 0-37 0 0,85 5 415 0 0,-77-2-522 0 0,0 0 0 0 0,0-1 1 0 0,0 0-1 0 0,0-1 0 0 0,1 0 0 0 0,-1 0 0 0 0,0-1 0 0 0,1-1 0 0 0,3 0-112 0 0,19 0 67 0 0,83-4 563 0 0,-104 3-599 0 0,0 1 1 0 0,0 0-1 0 0,0 1 1 0 0,1 0 0 0 0,-1 1-1 0 0,0 0 1 0 0,0 1-1 0 0,0 0 1 0 0,0 1 0 0 0,-1 0-1 0 0,1 1 1 0 0,-1 1-1 0 0,0-1 1 0 0,0 2 0 0 0,0 0-1 0 0,-1 0 1 0 0,0 1-1 0 0,0 0 1 0 0,0 0 0 0 0,-1 1-1 0 0,0 1 1 0 0,-1 0 0 0 0,0 0-1 0 0,0 0 1 0 0,-1 1-1 0 0,0 0 1 0 0,1 3-32 0 0,-5-5 38 0 0,1 1 1 0 0,-1-1 0 0 0,0 1-1 0 0,-1 0 1 0 0,0 0-1 0 0,-1 0 1 0 0,0 0-1 0 0,0 0 1 0 0,0 0 0 0 0,-1 0-1 0 0,-1 0 1 0 0,0 0-1 0 0,0 0 1 0 0,-1 0-1 0 0,0-1 1 0 0,0 1 0 0 0,-1 0-1 0 0,0-1 1 0 0,0 1-1 0 0,-1-1 1 0 0,0 0-1 0 0,-1 0 1 0 0,0-1 0 0 0,0 1-1 0 0,-1-1 1 0 0,1 0-1 0 0,-2 0-38 0 0,-10 14 176 0 0,0-1 1 0 0,-2-1-1 0 0,0-1 0 0 0,-1-1 0 0 0,0 0 1 0 0,-2-2-1 0 0,0 0 0 0 0,0-2 0 0 0,-2 0 1 0 0,1-1-1 0 0,-17 4-176 0 0,13-7 300 0 0,0-2-1 0 0,0-1 1 0 0,-1-1 0 0 0,0-1 0 0 0,1-1-1 0 0,-15-2-299 0 0,-72-1 475 0 0,93-4-448 0 0,19 3-166 0 0,2 1-49 0 0,0 0-789 0 0,0 0-3272 0 0,0 0-1403 0 0</inkml:trace>
  <inkml:trace contextRef="#ctx0" brushRef="#br0" timeOffset="1589.607">1460 105 10680 0 0,'0'0'241'0'0,"0"0"38"0"0,0 0 11 0 0,5-6 65 0 0,12-29 8 0 0,0 4 529 0 0,-17 29-647 0 0,0 2 10 0 0,0 0-26 0 0,-1-11 286 0 0,-1 9-482 0 0,0 0 0 0 0,0 0 0 0 0,0 1 0 0 0,-1-1 0 0 0,1 1 0 0 0,0-1 0 0 0,-1 1 0 0 0,1 0 0 0 0,-1 0 0 0 0,1 0 0 0 0,-1 0 0 0 0,1 1 0 0 0,-1-1 0 0 0,0 1 0 0 0,1-1 0 0 0,-1 1 0 0 0,0 0 0 0 0,0 0 0 0 0,1 0 0 0 0,-1 0 0 0 0,0 1 0 0 0,1-1 0 0 0,-1 1 0 0 0,0 0 0 0 0,1-1 1 0 0,-1 1-1 0 0,0 1-33 0 0,-32 18 633 0 0,22-11-510 0 0,1 0 1 0 0,-1 1 0 0 0,2 0-1 0 0,-1 1 1 0 0,1 0-1 0 0,-5 8-123 0 0,-15 14 91 0 0,-48 77-81 0 0,53-68-10 0 0,-52 97 80 0 0,17-13 32 0 0,27-38-52 0 0,4 1 0 0 0,3 1 0 0 0,5 1 0 0 0,3 4-60 0 0,1 43 79 0 0,19-83 109 0 0,3 0-1 0 0,2-1 1 0 0,2 0 0 0 0,8 21-188 0 0,-10-57 56 0 0,1 1 1 0 0,1-1-1 0 0,0-1 0 0 0,1 0 1 0 0,1 0-1 0 0,1 0 0 0 0,1-1-56 0 0,2 0 31 0 0,1 0 0 0 0,1-1-1 0 0,0-1 1 0 0,2 0 0 0 0,-1-1-1 0 0,1-1 1 0 0,1-1-1 0 0,0 0 1 0 0,5 0-31 0 0,-8-2-12 0 0,111 41 12 0 0,-70-41 0 0 0,35-19 516 0 0,-30-4 435 0 0,-41 9-743 0 0,-20 5-155 0 0,-1 0 11 0 0,0 0 0 0 0,0 0 0 0 0,0 0 0 0 0,0 0-29 0 0,0 0-124 0 0,0 0-58 0 0,0 0-889 0 0,0 0-3686 0 0,0 0-1582 0 0</inkml:trace>
  <inkml:trace contextRef="#ctx0" brushRef="#br0" timeOffset="2233.091">1787 1431 8208 0 0,'0'0'234'0'0,"0"0"6"0"0,0 0-48 0 0,0-1 346 0 0,9-21 2014 0 0,-8 22-2256 0 0,-1-3-28 0 0,12-87 1522 0 0,0 35-1484 0 0,15-64 519 0 0,32-29 182 0 0,20-22-538 0 0,2 22-268 0 0,-30 65 82 0 0,4 4 229 0 0,-17 35-106 0 0,-38 43-396 0 0,1 0-1 0 0,0 1 0 0 0,0-1 0 0 0,0 0 0 0 0,-1 0 0 0 0,1 1 0 0 0,0-1 0 0 0,0 0 1 0 0,0 1-1 0 0,0-1 0 0 0,0 1 0 0 0,0-1 0 0 0,0 1 0 0 0,0 0 0 0 0,0 0 0 0 0,0-1 1 0 0,0 1-1 0 0,0 0 0 0 0,1 0 0 0 0,-1 0 0 0 0,0 0 0 0 0,0 0 0 0 0,0 0 1 0 0,0 0-1 0 0,0 0 0 0 0,0 1 0 0 0,0-1 0 0 0,0 0 0 0 0,0 1 0 0 0,0-1 0 0 0,0 0 1 0 0,0 1-1 0 0,0-1 0 0 0,0 1 0 0 0,0 0 0 0 0,0-1 0 0 0,0 1 0 0 0,0 0 0 0 0,0 0 1 0 0,-1-1-1 0 0,1 1 0 0 0,0 0 0 0 0,-1 0 0 0 0,1 0 0 0 0,-1 0 0 0 0,1 0 0 0 0,-1 0 1 0 0,1 0-10 0 0,6 7 57 0 0,2 2-56 0 0,0 1 0 0 0,-1-1 1 0 0,0 1-1 0 0,-1 1 0 0 0,0-1 0 0 0,-1 1 0 0 0,1 3-1 0 0,22 37-149 0 0,-4-7 173 0 0,-1 2 0 0 0,-3 0 0 0 0,7 24-24 0 0,21 40 346 0 0,17 53-47 0 0,-42-71-152 0 0,-19-32 330 0 0,-11-34-399 0 0,-35-8-420 0 0,11-17-5278 0 0,30-2 5322 0 0,-17 0-5663 0 0</inkml:trace>
  <inkml:trace contextRef="#ctx0" brushRef="#br0" timeOffset="4227.582">1897 1093 12392 0 0,'0'0'364'0'0,"0"0"-8"0"0,0 0-184 0 0,0 0 62 0 0,0 0 57 0 0,0 0 12 0 0,1-2-21 0 0,3-2-195 0 0,0 0 1 0 0,0 1-1 0 0,1-1 0 0 0,-1 1 0 0 0,1 0 0 0 0,0 0 1 0 0,0 0-1 0 0,0 1 0 0 0,0 0 0 0 0,0 0 0 0 0,1 0 1 0 0,-1 0-1 0 0,1 1 0 0 0,-1 0 0 0 0,5 0-87 0 0,4-2 142 0 0,127-30 86 0 0,3 3-100 0 0,-33 8-439 0 0,-62 15-3960 0 0,-11 1-723 0 0</inkml:trace>
  <inkml:trace contextRef="#ctx0" brushRef="#br0" timeOffset="5698.702">2853 1392 5840 0 0,'0'0'132'0'0,"0"0"17"0"0,0 0 11 0 0,0 0-7 0 0,0 0-55 0 0,0 0-30 0 0,0 0-4 0 0,0 0 1 0 0,0 0 10 0 0,0 0 11 0 0,0 0-48 0 0,0 0-129 0 0,0 0-10 0 0,0 0-54 0 0,-2 0-248 0 0,-6 0-111 0 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5.689"/>
    </inkml:context>
    <inkml:brush xml:id="br0">
      <inkml:brushProperty name="width" value="0.05" units="cm"/>
      <inkml:brushProperty name="height" value="0.05" units="cm"/>
      <inkml:brushProperty name="color" value="#E71224"/>
    </inkml:brush>
  </inkml:definitions>
  <inkml:trace contextRef="#ctx0" brushRef="#br0">349 895 13216 0 0,'0'0'298'0'0,"-2"0"46"0"0,-58-15 791 0 0,52 15-1013 0 0,1 2 0 0 0,0-1 1 0 0,0 1-1 0 0,-1 0 0 0 0,1 0 0 0 0,0 1 1 0 0,1 0-1 0 0,-1 0 0 0 0,0 0 1 0 0,-5 5-123 0 0,-25 11 0 0 0,-35 46 0 0 0,63-55 57 0 0,1 1 0 0 0,1-1 0 0 0,0 1 0 0 0,0 0-1 0 0,1 1 1 0 0,1 0 0 0 0,0 0 0 0 0,-2 7-57 0 0,-7 30 450 0 0,-5 39 627 0 0,19-75-1008 0 0,0 0 1 0 0,2 0-1 0 0,-1 0 0 0 0,2 0 1 0 0,0 0-1 0 0,0-1 0 0 0,1 1 1 0 0,1-1-1 0 0,3 7-69 0 0,34 30 209 0 0,19-1-22 0 0,-51-43-126 0 0,0 0 0 0 0,0-1 0 0 0,0 0 0 0 0,0-1 0 0 0,0 0 0 0 0,1-1 0 0 0,0 0 0 0 0,-1-1 0 0 0,1 0 0 0 0,0 0 0 0 0,0-1 0 0 0,-1 0 0 0 0,1-1 0 0 0,0-1 0 0 0,-1 1 0 0 0,1-2 0 0 0,4-1-61 0 0,120-22 160 0 0,-15-16-314 0 0,-92 27-5538 0 0,-17 9-565 0 0</inkml:trace>
  <inkml:trace contextRef="#ctx0" brushRef="#br0" timeOffset="961.75">670 29 9880 0 0,'0'0'290'0'0,"0"0"-3"0"0,0-2-187 0 0,0-4-9 0 0,0 4 321 0 0,6-16 3828 0 0,22 21-3134 0 0,20 27-767 0 0,-7 12-35 0 0,-7-13-229 0 0,-1 2 1 0 0,-2 1-1 0 0,-1 2 1 0 0,-2 1-1 0 0,-1 1-75 0 0,-2-4 32 0 0,26 37 161 0 0,-3 1-1 0 0,34 70-192 0 0,-57-86 25 0 0,-3 0 0 0 0,-2 2-1 0 0,-3 0 1 0 0,-2 1-1 0 0,3 35-24 0 0,-5-26-30 0 0,-4 1 0 0 0,-2 0 0 0 0,-4 0 0 0 0,-2 0 0 0 0,-3 0 0 0 0,-5 14 30 0 0,-31 145 76 0 0,32-197 29 0 0,-2-1 0 0 0,-2 1-1 0 0,0-2 1 0 0,-2 1 0 0 0,-1-1 0 0 0,-1-1-1 0 0,-8 11-104 0 0,2-8 175 0 0,7-8 22 0 0,-2-1 0 0 0,0 0 0 0 0,-1-1 0 0 0,-1-1 0 0 0,0-1-1 0 0,-4 2-196 0 0,-66 49 731 0 0,77-61-692 0 0,0-1-1 0 0,-1 0 1 0 0,1 0-1 0 0,-1-1 1 0 0,0 0-1 0 0,0-1 1 0 0,-11 2-39 0 0,-43 19 15 0 0,62-23-8 0 0,-3 1-50 0 0,1 0 0 0 0,-1 0-1 0 0,0-1 1 0 0,1 0 0 0 0,-1 0 0 0 0,0 0 0 0 0,0 0-1 0 0,-1-1 1 0 0,1 0 0 0 0,0-1 0 0 0,0 1-1 0 0,-3-1 44 0 0,-51-5-2918 0 0,49 0-3459 0 0</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4.029"/>
    </inkml:context>
    <inkml:brush xml:id="br0">
      <inkml:brushProperty name="width" value="0.05" units="cm"/>
      <inkml:brushProperty name="height" value="0.05" units="cm"/>
      <inkml:brushProperty name="color" value="#E71224"/>
    </inkml:brush>
  </inkml:definitions>
  <inkml:trace contextRef="#ctx0" brushRef="#br0">34 71 6992 0 0,'0'0'157'0'0,"0"0"23"0"0,0 0 12 0 0,0 0-7 0 0,0 0-55 0 0,0 0-30 0 0,0 0-4 0 0,0 0 0 0 0,0 0 0 0 0,0 0 0 0 0,0 0 0 0 0,0 0-2 0 0,0 0-6 0 0,0 0-6 0 0,0 0-2 0 0,0 0 34 0 0,0 0 145 0 0,0 0 58 0 0,0 0 17 0 0,0 0-9 0 0,0 0-45 0 0,0 0-21 0 0,0 0-3 0 0,0 0-22 0 0,0 0-88 0 0,0 0-40 0 0,0 0-8 0 0,0 0 7 0 0,0 0 39 0 0,0 2 15 0 0,-7 36 649 0 0,35 164 918 0 0,5 66-322 0 0,-32-199-1169 0 0,-2 0 0 0 0,-11 68-235 0 0,1-76 737 0 0,-4-14 253 0 0,14-46-830 0 0,1-1-46 0 0,0 0-184 0 0,-1-2-30 0 0,-3-11 4 0 0</inkml:trace>
  <inkml:trace contextRef="#ctx0" brushRef="#br0" timeOffset="1037.656">0 86 12408 0 0,'0'0'281'0'0,"1"-2"40"0"0,15-26 437 0 0,49-6-176 0 0,-26 20-455 0 0,-16 11-37 0 0,1 0 0 0 0,-1 2 0 0 0,1 0-1 0 0,-1 2 1 0 0,1 0 0 0 0,-1 2 0 0 0,19 4-90 0 0,17 3 636 0 0,35 9 43 0 0,-27 15-419 0 0,-65-33-246 0 0,0 1-1 0 0,-1-1 1 0 0,1 1-1 0 0,0 0 0 0 0,-1-1 1 0 0,1 1-1 0 0,-1 0 0 0 0,0 0 1 0 0,0 0-1 0 0,0 0 0 0 0,0 1 1 0 0,0-1-1 0 0,0 0 0 0 0,0 0 1 0 0,0 1-1 0 0,-1-1 1 0 0,0 0-1 0 0,1 1 0 0 0,-1-1 1 0 0,0 0-1 0 0,0 1 0 0 0,0-1 1 0 0,0 1-1 0 0,-1-1 0 0 0,1 0 1 0 0,-1 1-1 0 0,1-1 0 0 0,-1 0 1 0 0,0 0-1 0 0,0 1-13 0 0,-5 10 131 0 0,-1-1-1 0 0,0 1 1 0 0,0-2-1 0 0,-2 1 1 0 0,1-1-1 0 0,-1 0 1 0 0,-1-1-1 0 0,-5 5-130 0 0,-4 4 130 0 0,-83 69 436 0 0,19-39-243 0 0,81-47-254 0 0,-5 1-1 0 0,5-2 9 0 0,2-1 3 0 0,17 1-80 0 0,0 1 0 0 0,0 1 0 0 0,-1 1 0 0 0,0 0-1 0 0,0 1 1 0 0,11 5 0 0 0,63 39-353 0 0,81 34 659 0 0,-50-9-460 0 0,-120-73 166 0 0,1 1 1 0 0,-1-1-1 0 0,0 0 1 0 0,1 0-1 0 0,-1 1 1 0 0,0-1-1 0 0,0 1 1 0 0,0-1-1 0 0,0 1 1 0 0,0-1-1 0 0,-1 1 1 0 0,1-1-1 0 0,0 1 1 0 0,-1 0-1 0 0,1 0 1 0 0,-1-1-1 0 0,1 1 1 0 0,-1 0-1 0 0,0 0 1 0 0,0-1-1 0 0,0 1 1 0 0,0 0-1 0 0,0 0 1 0 0,0 0-1 0 0,-1-1 1 0 0,1 1-1 0 0,0 0 1 0 0,-1 0-1 0 0,0-1 1 0 0,1 1-1 0 0,-1 0 1 0 0,0-1-1 0 0,0 1 1 0 0,0-1-1 0 0,0 1 1 0 0,0-1-1 0 0,0 0 1 0 0,0 1-1 0 0,0-1 1 0 0,-1 0-1 0 0,1 0 1 0 0,0 1-1 0 0,-1-1 1 0 0,1 0-1 0 0,-2 0-12 0 0,-33 23 334 0 0,23-15-300 0 0,1-1 0 0 0,-1 0 0 0 0,-1-1-1 0 0,1 0 1 0 0,-1-1 0 0 0,0-1 0 0 0,-7 2-34 0 0,-156 48 291 0 0,-43-21 223 0 0,60-19-426 0 0,100-10-448 0 0,58-5 168 0 0,2 0-165 0 0,0 0-694 0 0,0 0-301 0 0,0 0-65 0 0,0 0-13 0 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7.097"/>
    </inkml:context>
    <inkml:brush xml:id="br0">
      <inkml:brushProperty name="width" value="0.05" units="cm"/>
      <inkml:brushProperty name="height" value="0.05" units="cm"/>
      <inkml:brushProperty name="color" value="#E71224"/>
    </inkml:brush>
  </inkml:definitions>
  <inkml:trace contextRef="#ctx0" brushRef="#br0">96 310 12608 0 0,'0'0'289'0'0,"0"0"40"0"0,0 0 21 0 0,6-5 55 0 0,43-9 598 0 0,-38 13-890 0 0,-1 0 0 0 0,1 1 0 0 0,-1 0 0 0 0,1 0 1 0 0,-1 1-1 0 0,1 1 0 0 0,-1 0 0 0 0,6 2-113 0 0,17 2 65 0 0,127 15 181 0 0,-78-27-965 0 0,-65-2-3020 0 0,0 2-1299 0 0</inkml:trace>
  <inkml:trace contextRef="#ctx0" brushRef="#br0" timeOffset="621.876">1 59 14896 0 0,'0'0'433'0'0,"0"0"0"0"0,7-4-259 0 0,64-10-465 0 0,112 14 510 0 0,-79-11-219 0 0,-21 1 0 0 0,6 0 0 0 0,-19 3-1407 0 0,-47 5-1528 0 0,5 1-2003 0 0</inkml:trace>
</inkml:ink>
</file>

<file path=ppt/ink/ink1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5T19:25:03.234"/>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0,'298'0,"-126"36,101 26,-44-37,-82 4,353-30,-20 1,-470 0</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45.244"/>
    </inkml:context>
    <inkml:brush xml:id="br0">
      <inkml:brushProperty name="width" value="0.1" units="cm"/>
      <inkml:brushProperty name="height" value="0.1" units="cm"/>
      <inkml:brushProperty name="color" value="#00A0D7"/>
    </inkml:brush>
  </inkml:definitions>
  <inkml:trace contextRef="#ctx0" brushRef="#br0">0 113 16008 0 0,'0'0'362'0'0,"0"0"47"0"0,0 0 30 0 0,15 0 110 0 0,15 9-235 0 0,-28-9-148 0 0,14 6-210 0 0,-8 2-514 0 0,10 10-713 0 0,-4-13-3350 0 0,-4-5-436 0 0</inkml:trace>
  <inkml:trace contextRef="#ctx0" brushRef="#br0" timeOffset="1">822 22 14800 0 0,'0'0'320'0'0,"0"0"72"0"0,0 0 16 0 0,0 0 8 0 0,11 5-329 0 0,-6-1-87 0 0,6 1 0 0 0,-7-5 0 0 0,5 5-79 0 0,-2-5-33 0 0,2 0-8 0 0,-3 0-6344 0 0</inkml:trace>
  <inkml:trace contextRef="#ctx0" brushRef="#br0" timeOffset="262.048">1068 0 10912 0 0,'1'1'248'0'0,"21"3"600"0"0,-6 1-675 0 0,26 7 2078 0 0,-31-10-2273 0 0,-2 1-4182 0 0,-8-3-186 0 0</inkml:trace>
</inkml:ink>
</file>

<file path=ppt/ink/ink2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2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1313 3,'0'0'5,"-56"-11"-1,56 11 0,0 0-1,0 0-2,-43 2 0,43-2 0,0 0-1,0 0 0,0 0 0,0 0 0,0 0 1,0 0-1,0 0 1,0 0 1,0 0 0,42 17 0,-42-17 0,51 9 1,-51-9 0,74 14 0,-30-8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0,1-5 0,2-4 0,4-5 0,1-4-1,5-3 1,0-4 0,2-2-1,0-1 1,0-1 0,-2 4 0,-3 5 0,-2 0 0,-4 3 0,-5 5 0,1 3 0,-3 5-1,0 2 1,0 2-1,2 1 1,0 2-1,5 1 1,4 1-1,-2 4 1,0-2 0,2 2 0,-2 3 0,0 5 0,-1-1 0,-2 6 0,-1 1-1,2 10 0,-12-11 0,12 11-1,-19-4 1,3 2 0,-2 0 0,-2-1 0,-6 0 1,-3-2 0,-3 1 0,-4-1 0,-5 2 1,-7 1-1,-8-1 0,-6 1 0,-2 3-1,-7-2 1,-4-1 0,-5-1 1,0-4-1,-3-3 0,0 1 1,0-3-1,-3-4 1,1 2-1,0-1 1,-3 1-1,-1 4 0,-7 0 0,-1 3 0,-4 2 1,-2 1-1,-3 1 1,-5 2-1,0 0 0,-1 1 0,9-1 0,-5 2 2,9 2-2,6 1 1,-2 3-1,5 1 1,3 5-1,3 1 0,-6 3 0,-1 0 0,-1 2 0,3 0 1,6 0-1,8-1 0,0-3 0,10-2 1,12-1-1,53-12 1,-64 14-1,64-14 1,0 0 0,-54 8-1,54-8 0,0 0 0,0 0 0,0 0 0,0 0-1,0 0 1,0 0-1,0 0 0,0 0 1,0 0 0,-25 40 0,25-40 0,0 0 0,0 0 0,-12 56 0,12-56 0,-4 48 0,4-48-1,-10 70 2,4-24-2,0 8 1,0 7 0,-10 9 0,0 5 0,0-3 0,-5 2 0,2 2 0,-1-5 0,-1-8-1,4-5 1,12-9 0,-4-8 0,9-41 0,9 68-1,-9-68 2,18 50-1,-18-50 0,0 0 0,37 56 0,-37-56 0,0 0 0,35 47 0,-35-47 0,0 0 1,44 29-1,-44-29-1,56 4-3,-56-4-7,83-2-12,-28 2 2,6-10-3,1-5 0</inkml:trace>
</inkml:ink>
</file>

<file path=ppt/ink/ink2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2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5 0,-2 4 0,1 4 0,-2 3 0,-1 5-1,1-1 1,2 1-1,-1-4 0,0-1 1,0-4-1,0-4 1,1-5-1,-2-4 1,3-5 0,-1-3 0,3-10 0,-4 13 0,4-13 0,0 0 1,0 0 0,0 0 1,0 0 0,0 0 1,0 0 0,0 0 0,0 0 0,0 0 1,0 0-2,0 0-1,0 0-1,0 0 0,0 0 0,0 0 0,0 0 0,0 0 0,0 0-1,0 0 1,0 0-2,0 0 1,0 0-1,0 0 0,0 0 0,0 0-1,0 0 1,0 0-1,0 0 1,0 0-2,0 0-2,-6 13 0,6-13-2,-10 11-1,10-11-3,-12 15-1,6-3-2,6-12-1</inkml:trace>
  <inkml:trace contextRef="#ctx0" brushRef="#br0" timeOffset="1723">243 620 6,'0'0'6,"13"0"-1,-13 0 1,20-1-2,-8 0 1,3 1-1,3-2 0,5 1-1,-1 0-1,8 0 0,2 0-1,3 0 0,4 0 0,3 0 1,2 0-1,4 1 1,5-1 0,2 1 0,1 0 0,5 1-1,3 1 0,1 1 0,2 1 0,1-1-1,2 0 0,2 0 0,2 1 1,-1-2-1,1-1 1,2 0-1,3 1 1,-1 0-1,3 1 0,0 1 1,2 1-1,0 1 1,1 0-1,1 0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 0-1,-1-2 0,2-2 0,-1-2 0,1-3 0,-1 0 1,1-3-1,0-2 1,0-1-1,0-2 1,1 0-1,-2 0 1,2 3-1,0 0 1,0 3-1,-1 3 0,0 3 0,-1 3 1,0 4-1,0 2 0,1 11 1,-1-14-1,1 14-1,0 0-1,-5-10-4,5 10-9,0 0-11,0 0 0,-17 10 0,4-15 0</inkml:trace>
  <inkml:trace contextRef="#ctx0" brushRef="#br0" timeOffset="3596">2739 223 4,'0'0'10,"0"0"0,0 0-3,0 0-3,9-1-3,-9 1-1,0 0-1,9 11 1,-9-11 0,11 11 0,-11-11 0,8 13 1,-8-13 0,6 14 0,-6-14 1,3 20-1,-3-7 1,2 5 0,0 1 0,2 5 0,2 1-1,0 3 0,1-1 0,0 0 0,0-2 0,0-2 0,-1-1 0,-2-4 1,1-1-1,-1-5 1,-1 1-1,0-4 1,-3-9-1,6 13 1,-6-13-1,0 0 0,5 11-1,-5-11 1,0 0-1,0 0 1,0 0 0,0 0-1,8 9 1,-8-9 0,11 3 0,-11-3 0,18 4 1,-9-3-1,3 2 1,0-2-1,2-1 0,1 2-1,1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5-1,0-4 0,-1-4 1,1-3-1,0-5 0,-2-4 1,2-2-1,2-2 0,-2 0 0,0-1 1,0 2 0,0 1 0,-5 2 0,3 5 0,-4 1 1,0 4-1,-1 2 0,1 5 0,-1 2-1,7 10-1,-8-12-2,8 12-1,0 0-3,0 0-4,0 0-9,0 0-7,-3 11 1,3-11 1</inkml:trace>
</inkml:ink>
</file>

<file path=ppt/ink/ink2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2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2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2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2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2.4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3686">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2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42.042"/>
    </inkml:context>
    <inkml:brush xml:id="br0">
      <inkml:brushProperty name="width" value="0.1" units="cm"/>
      <inkml:brushProperty name="height" value="0.1" units="cm"/>
      <inkml:brushProperty name="color" value="#00A0D7"/>
    </inkml:brush>
  </inkml:definitions>
  <inkml:trace contextRef="#ctx0" brushRef="#br0">55 5 7848 0 0,'0'0'232'0'0,"0"0"42"0"0,0 0 54 0 0,0 0 22 0 0,0 0 2 0 0,0 0-48 0 0,1-1-203 0 0,3-2-74 0 0,-3 2 53 0 0,-1 1 16 0 0,0 0 0 0 0,0 0 42 0 0,0 0 180 0 0,0 0 76 0 0,0 0 20 0 0,0 0-33 0 0,0 0-145 0 0,9 40 951 0 0,-9-7-559 0 0,6-1-580 0 0,-16 117 24 0 0,0-45-8 0 0,9 1 124 0 0,1-98-176 0 0,0-6-16 0 0,0-1 0 0 0,0 1 0 0 0,0-1 0 0 0,1 1 0 0 0,-1-1 0 0 0,0 1 0 0 0,0-1 0 0 0,0 0 0 0 0,1 1 0 0 0,-1-1 0 0 0,0 1 1 0 0,1-1-1 0 0,-1 0 0 0 0,0 1 0 0 0,1-1 0 0 0,-1 0 0 0 0,0 1 0 0 0,1-1 0 0 0,-1 0 0 0 0,1 0 0 0 0,-1 1 0 0 0,1-1 0 0 0,-1 0 1 0 0,0 0-1 0 0,1 0 0 0 0,-1 0 0 0 0,1 0 0 0 0,-1 1 0 0 0,1-1 0 0 0,-1 0 0 0 0,1 0 0 0 0,-1 0 0 0 0,1 0 0 0 0,-1 0 0 0 0,1 0 1 0 0,-1-1-1 0 0,1 1 0 0 0,-1 0 0 0 0,1 0 0 0 0,-1 0 0 0 0,0 0 0 0 0,1-1 0 0 0,-1 1 0 0 0,1 0 0 0 0,-1 0 0 0 0,0-1 0 0 0,1 1 1 0 0,-1 0-1 0 0,1 0 0 0 0,-1-1 0 0 0,0 1 0 0 0,1-1 0 0 0,-1 1 0 0 0,0 0 0 0 0,0-1 0 0 0,1 1 4 0 0,4-3-12 0 0,42-24 214 0 0,18-13-340 0 0,2 26-206 0 0,20 6 382 0 0,-41 12-687 0 0,-34-4 561 0 0,-1-1-10 0 0,0 1 1 0 0,0 0-1 0 0,0 1 1 0 0,0 0 0 0 0,0 0-1 0 0,0 1 1 0 0,0 1-1 0 0,-1 0 1 0 0,1 0-1 0 0,-1 1 1 0 0,0 0 0 0 0,1 2 97 0 0,4 31 197 0 0,-20 21 394 0 0,-9-27-383 0 0,10-22-41 0 0,0 0-1 0 0,-1 1 1 0 0,1-2 0 0 0,-2 1 0 0 0,1-1 0 0 0,-1 1-1 0 0,-1-2 1 0 0,1 1 0 0 0,-4 2-167 0 0,-118 81 2332 0 0,118-86-2123 0 0,-1-1 0 0 0,0 0 0 0 0,-1 0 1 0 0,1-1-1 0 0,0-1 0 0 0,-1 0 0 0 0,0 0 0 0 0,1-1 1 0 0,-1-1-1 0 0,0 0 0 0 0,-11-1-209 0 0,11-2 56 0 0,-1 0 0 0 0,1-1 0 0 0,0 0 1 0 0,0 0-1 0 0,1-1 0 0 0,0-1 0 0 0,-1 0 0 0 0,2-1 0 0 0,-1 0 0 0 0,1 0 1 0 0,0-1-1 0 0,0-1 0 0 0,1 1 0 0 0,0-3-56 0 0,-14-8-355 0 0,21 17 170 0 0,0-1 1 0 0,0 1 0 0 0,0-1 0 0 0,0 0-1 0 0,1 1 1 0 0,-1-1 0 0 0,1 0 0 0 0,0 0-1 0 0,-1 0 1 0 0,1 0 0 0 0,1 0-1 0 0,-1 0 1 0 0,0 0 0 0 0,1-1 0 0 0,0 1-1 0 0,-1 0 1 0 0,1 0 0 0 0,0 0 0 0 0,1-2 184 0 0,2-9-5776 0 0</inkml:trace>
  <inkml:trace contextRef="#ctx0" brushRef="#br0" timeOffset="671.621">1229 218 11072 0 0,'0'0'324'0'0,"0"0"-3"0"0,0 0-166 0 0,0 0 49 0 0,0 0 41 0 0,-6-6 858 0 0,-33-11-289 0 0,9 25-119 0 0,-63 34 2265 0 0,45-20-2675 0 0,27-4-233 0 0,-1 1-1 0 0,2 1 1 0 0,1 0-1 0 0,0 2 0 0 0,-11 16-51 0 0,20-22 24 0 0,0 1-1 0 0,0 0 0 0 0,2 0 1 0 0,0 1-1 0 0,1 0 0 0 0,-1 5-23 0 0,6-13-3 0 0,1 0-1 0 0,-1 0 0 0 0,2 0 1 0 0,0 0-1 0 0,0 0 0 0 0,0 0 1 0 0,1 0-1 0 0,1 0 0 0 0,0 0 1 0 0,0-1-1 0 0,1 1 0 0 0,0-1 0 0 0,4 9 4 0 0,-5-13 37 0 0,1 0 0 0 0,-1 0 0 0 0,1 0 0 0 0,0-1 0 0 0,0 1 0 0 0,0-1 0 0 0,1 1 0 0 0,0-1 0 0 0,-1-1 0 0 0,2 1 0 0 0,-1 0 0 0 0,0-1 0 0 0,1 0 0 0 0,-1 0 0 0 0,1 0 0 0 0,0 0-1 0 0,0-1 1 0 0,0 0 0 0 0,0 0 0 0 0,0-1 0 0 0,0 1 0 0 0,1-1 0 0 0,-1 0 0 0 0,5 0-37 0 0,13 3 104 0 0,0-2 1 0 0,1 0-1 0 0,-1-2 0 0 0,1-1 0 0 0,-1 0 0 0 0,15-4-104 0 0,84-9 0 0 0,-55-11 0 0 0,-37 2-58 0 0,-29 22-242 0 0,14-8-5215 0 0,-10 4 3981 0 0</inkml:trace>
  <inkml:trace contextRef="#ctx0" brushRef="#br0" timeOffset="1444.87">1484 290 12496 0 0,'0'0'281'0'0,"0"0"40"0"0,0 0 22 0 0,1-1-39 0 0,9-29-207 0 0,-10 29-211 0 0,5-5-432 0 0,4-8 60 0 0,-8 12 230 0 0,5-12 1096 0 0,-4 12-689 0 0,1 1 1 0 0,-1-1 0 0 0,1 1-1 0 0,0 0 1 0 0,-1 0 0 0 0,1 0 0 0 0,0 0-1 0 0,0 0 1 0 0,0 1 0 0 0,0-1-1 0 0,0 1 1 0 0,0 0 0 0 0,0 0 0 0 0,0 0-1 0 0,0 0 1 0 0,0 0 0 0 0,0 1-1 0 0,2 0-151 0 0,15 0 354 0 0,39 9-103 0 0,-7 3-263 0 0,-44-10-14 0 0,0-1 22 0 0,0 0 1 0 0,-1 0-1 0 0,1 1 0 0 0,-1 0 0 0 0,1 1 1 0 0,-1 0-1 0 0,0 0 0 0 0,-1 0 1 0 0,7 6 3 0 0,19 17-1 0 0,8 27 1 0 0,-10 28-250 0 0,-24-37 250 0 0,-3-13 203 0 0,-2-28-176 0 0,0 0 0 0 0,-1 0 0 0 0,1 0 0 0 0,-1 0 0 0 0,0 0 0 0 0,0 0 1 0 0,0 1-1 0 0,0-1 0 0 0,-1 0 0 0 0,0 0 0 0 0,0 0 0 0 0,0 0 0 0 0,0 0 0 0 0,-1 0 1 0 0,1 0-1 0 0,-1 0 0 0 0,0-1-27 0 0,-9 15 10 0 0,-18 1-98 0 0,-1-10 214 0 0,-27-18 524 0 0,-24-10-351 0 0,73 18-334 0 0,0 0 1 0 0,0 0-1 0 0,1-1 0 0 0,-1 0 0 0 0,0-1 1 0 0,1 0-1 0 0,0 0 0 0 0,-1 0 0 0 0,1-1 1 0 0,1 0-1 0 0,-1-1 0 0 0,1 1 0 0 0,-1-1 1 0 0,1-1-1 0 0,1 1 0 0 0,-1-1 0 0 0,1 0 35 0 0,-1 1 36 0 0,-23-20 162 0 0,28 23-227 0 0,0 0-1 0 0,0-1 1 0 0,0 1 0 0 0,1 0 0 0 0,-1-1 0 0 0,0 1-1 0 0,1-1 1 0 0,0 1 0 0 0,-1 0 0 0 0,1-1 0 0 0,0 1-1 0 0,0-1 1 0 0,1 1 0 0 0,-1-1 0 0 0,0 1 0 0 0,1 0-1 0 0,0-1 1 0 0,-1 1 0 0 0,1 0 0 0 0,0-1 0 0 0,0 1-1 0 0,0 0 1 0 0,0 0 0 0 0,1 0 0 0 0,-1 0 0 0 0,1 0-1 0 0,-1 0 1 0 0,1 0 0 0 0,0 0 0 0 0,-1 1 0 0 0,1-1-1 0 0,2-1 30 0 0,70-37-300 0 0,13 17 186 0 0,-65 20 70 0 0,-13 1-17 0 0,0 0 0 0 0,0 1 0 0 0,0 1 0 0 0,1-1 0 0 0,-1 1 0 0 0,0 1 0 0 0,0 0 0 0 0,0 0 1 0 0,4 1 60 0 0,49 11-1632 0 0,-24-8 312 0 0,-21-1 648 0 0</inkml:trace>
  <inkml:trace contextRef="#ctx0" brushRef="#br0" timeOffset="2133.602">2279 335 9168 0 0,'0'0'266'0'0,"2"0"1"0"0,100-14 512 0 0,-7 2-779 0 0,-38-1 778 0 0,-52 12-506 0 0,-1 0-1 0 0,1 0 1 0 0,0 0 0 0 0,-1-1-1 0 0,1 1 1 0 0,-1-1-1 0 0,1-1 1 0 0,-1 1-1 0 0,0 0 1 0 0,0-1-1 0 0,0 0 1 0 0,3-3-272 0 0,-6 5 184 0 0,1 0-96 0 0,12-12 32 0 0,-10-13-109 0 0,-4 23-15 0 0,1 0 36 0 0,-1 1-1 0 0,0-1 1 0 0,0 1 0 0 0,0-1 0 0 0,0 0 0 0 0,0 1 0 0 0,-1-1-1 0 0,1 1 1 0 0,-1-1 0 0 0,1 1 0 0 0,-1-1 0 0 0,0 1-1 0 0,0 0 1 0 0,0-1 0 0 0,0 1 0 0 0,-1 0 0 0 0,1 0-1 0 0,-1 0 1 0 0,1 0 0 0 0,-1 0 0 0 0,0 0 0 0 0,0 0 0 0 0,0 0-32 0 0,-5-4 155 0 0,4 3-125 0 0,0 0 0 0 0,0 0 0 0 0,0 0 0 0 0,0 0 0 0 0,-1 0 0 0 0,0 1 0 0 0,1 0-1 0 0,-1 0 1 0 0,0 0 0 0 0,0 0 0 0 0,0 0 0 0 0,0 1 0 0 0,0 0 0 0 0,-1 0 0 0 0,1 0 0 0 0,0 0 0 0 0,-3 1-30 0 0,-6-1-7 0 0,-1 2 0 0 0,0 0 1 0 0,1 0-1 0 0,-1 1 1 0 0,0 1-1 0 0,1 0 1 0 0,0 1-1 0 0,0 0 1 0 0,0 1-1 0 0,1 1 1 0 0,-4 2 6 0 0,4-2-29 0 0,1 1 0 0 0,0 0 0 0 0,1 1 1 0 0,0 1-1 0 0,0-1 0 0 0,1 1 0 0 0,0 1 1 0 0,0 0-1 0 0,1 0 0 0 0,1 1 1 0 0,0 0-1 0 0,0 0 0 0 0,-1 3 29 0 0,-29 84-26 0 0,35-90 77 0 0,1-1 1 0 0,0 0 0 0 0,0 0 0 0 0,1 1-1 0 0,0-1 1 0 0,0 0 0 0 0,0 0 0 0 0,1 1 0 0 0,0-1-1 0 0,1 0 1 0 0,-1 0 0 0 0,2 0 0 0 0,1 5-52 0 0,1-4 134 0 0,1-1 0 0 0,-1 0 1 0 0,2 0-1 0 0,-1 0 0 0 0,1-1 1 0 0,0 0-1 0 0,0 0 0 0 0,1 0 1 0 0,-1-1-1 0 0,1 0 0 0 0,0-1 1 0 0,8 3-135 0 0,75 4 482 0 0,98-7-978 0 0,-157-8-167 0 0,-11-1-3205 0 0,-17 5 2870 0 0,16-5-4424 0 0</inkml:trace>
</inkml:ink>
</file>

<file path=ppt/ink/ink2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0,-6-8 0,-9-1 0,-8-7-1,-2 0 1,-10-4-1,0 0 1,9 4-2,-9-4 1,0 0-1,0 0 0,0 0-2,0 0-2,0 0-4,-13 9-11,5 1-8,1-1-1,-8-4 1</inkml:trace>
</inkml:ink>
</file>

<file path=ppt/ink/ink2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2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2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2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26.0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3592 285 15,'-8'15'15,"-2"-7"-3,11 10-8,4 4-19,4 10-4</inkml:trace>
</inkml:ink>
</file>

<file path=ppt/ink/ink2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6.2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7513 53 4,'8'12'1,"-2"-2"-4</inkml:trace>
</inkml:ink>
</file>

<file path=ppt/ink/ink2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2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ink>
</file>

<file path=ppt/ink/ink2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2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34.706"/>
    </inkml:context>
    <inkml:brush xml:id="br0">
      <inkml:brushProperty name="width" value="0.1" units="cm"/>
      <inkml:brushProperty name="height" value="0.1" units="cm"/>
      <inkml:brushProperty name="color" value="#00A0D7"/>
    </inkml:brush>
  </inkml:definitions>
  <inkml:trace contextRef="#ctx0" brushRef="#br0">1 155 7248 0 0,'0'0'209'0'0,"0"0"102"0"0,0 0 278 0 0,0 0 120 0 0,0 0 25 0 0,0 0-72 0 0,0 0-306 0 0,0 0-130 0 0,0 0-30 0 0,0 0-20 0 0,0 0-70 0 0,0 0-36 0 0,0 0-6 0 0,0 0 5 0 0,0 0 22 0 0,0 0 5 0 0,0 0 0 0 0,0 0-2 0 0,0 0-4 0 0,0 0-2 0 0,0 0 0 0 0,0 0 12 0 0,0 0 52 0 0,0 0 28 0 0,0 0 4 0 0,0 0 8 0 0,0 0 34 0 0,0 0 20 0 0,0 0 2 0 0,0 0-14 0 0,0 0-54 0 0,1-11 282 0 0,15-10 22 0 0,30-8 38 0 0,-29 22-388 0 0,33-7-134 0 0,2 1 66 0 0,-1 16 108 0 0,-29 3-174 0 0,29 21 16 0 0,5 18 405 0 0,-31-17-411 0 0,5 3 81 0 0,-23-18-60 0 0,-1-4-28 0 0,0 1 0 0 0,0 0 1 0 0,-2 0-1 0 0,1 0 0 0 0,-1 1 0 0 0,-1 0 0 0 0,3 10-3 0 0,3 32 0 0 0,-28 3 148 0 0,-24 10 16 0 0,-11-24-164 0 0,-18-10-66 0 0,67-31 52 0 0,1 0 1 0 0,-1 0 0 0 0,0 0-1 0 0,0 0 1 0 0,0-1 0 0 0,0 0-1 0 0,1 0 1 0 0,-1 0 0 0 0,0-1-1 0 0,0 0 1 0 0,0 0 0 0 0,0 0-1 0 0,1 0 1 0 0,-1-1 0 0 0,1 1-1 0 0,-1-1 1 0 0,1-1 0 0 0,-1 1-1 0 0,-1-2 14 0 0,1 1 23 0 0,0-1 0 0 0,1 0-1 0 0,-1 1 1 0 0,1-2-1 0 0,0 1 1 0 0,0 0-1 0 0,0-1 1 0 0,1 0-1 0 0,-1 1 1 0 0,1-2-1 0 0,1 1 1 0 0,-1 0-1 0 0,1 0 1 0 0,-1-1-1 0 0,1 1 1 0 0,1-1-1 0 0,-1 0 1 0 0,1 0-1 0 0,0-2-22 0 0,4-20-17 0 0,14-30-82 0 0,-12 49 99 0 0,50-36-72 0 0,-22 31 8 0 0,-30 12 17 0 0,0 0 0 0 0,0 0 0 0 0,0 0 0 0 0,0 1 0 0 0,0-1-1 0 0,0 1 1 0 0,1 0 0 0 0,-1 0 0 0 0,1 0 0 0 0,-1 0 0 0 0,0 1-1 0 0,1-1 1 0 0,0 1 0 0 0,-1 0 0 0 0,1 0 0 0 0,-1 1-1 0 0,1-1 1 0 0,-1 1 0 0 0,0-1 0 0 0,1 1 0 0 0,-1 0 0 0 0,1 0-1 0 0,-1 1 1 0 0,0-1 0 0 0,0 1 0 0 0,1 0 47 0 0,17 7-2087 0 0,-16-4 1009 0 0</inkml:trace>
  <inkml:trace contextRef="#ctx0" brushRef="#br0" timeOffset="1066.626">944 83 7512 0 0,'0'0'166'0'0,"0"0"29"0"0,0 0 13 0 0,2-1-29 0 0,20-16-87 0 0,-21 16 192 0 0,19-4 1040 0 0,-15 2-1260 0 0,50-29 762 0 0,-53 32-624 0 0,23-19 587 0 0,-29 17 1818 0 0,-36 5-2177 0 0,-22 16 372 0 0,9 7-602 0 0,-43 33 24 0 0,30 9 149 0 0,60-62-334 0 0,0 0 1 0 0,1 1-1 0 0,-1 0 0 0 0,2 0 1 0 0,-1 0-1 0 0,1 0 0 0 0,0 1 1 0 0,1-1-1 0 0,-1 1 0 0 0,-1 7-39 0 0,-9 19 396 0 0,13-30-358 0 0,0 1 0 0 0,0 0 0 0 0,0 0 0 0 0,0-1 1 0 0,1 1-1 0 0,0 0 0 0 0,0 0 0 0 0,0 0 0 0 0,1 0 0 0 0,0-1 0 0 0,0 1 0 0 0,0 0 0 0 0,0-1 0 0 0,1 1 0 0 0,-1 0 0 0 0,1-1 0 0 0,0 0 0 0 0,1 1-38 0 0,29 35 167 0 0,-2-16 42 0 0,20 6 151 0 0,-36-21-199 0 0,1-2-1 0 0,-1 0 0 0 0,1 0 1 0 0,1-1-1 0 0,-1-1 1 0 0,1-1-1 0 0,0 0 0 0 0,0-1 1 0 0,0-1-1 0 0,0 0 0 0 0,0-2 1 0 0,0 1-1 0 0,1-2 0 0 0,-1 0 1 0 0,2-1-161 0 0,58-3 134 0 0,-33 5-19 0 0,-38-3 709 0 0,-4 1-3785 0 0,0 2-1531 0 0,-1 0-1829 0 0</inkml:trace>
  <inkml:trace contextRef="#ctx0" brushRef="#br0" timeOffset="4986.269">1423 1 11024 0 0,'0'0'248'0'0,"0"0"34"0"0,0 0 22 0 0,0 0-29 0 0,7 9-40 0 0,37 0 1458 0 0,54-13-498 0 0,4 30-1195 0 0,-36 10 0 0 0,-30-11 0 0 0,41 54 0 0 0,-33 8 0 0 0,-13 24 0 0 0,-42-54 552 0 0,-8-21-475 0 0,-21 8-67 0 0,24-33-9 0 0,-61 30-1 0 0,61-38 36 0 0,0 0 0 0 0,0-1 1 0 0,0-1-1 0 0,0 0 1 0 0,0-1-1 0 0,-1-1 1 0 0,1-1-1 0 0,0 0 1 0 0,-7-2-37 0 0,-2 2 43 0 0,22 2-38 0 0,0 1 0 0 0,1-1-1 0 0,-1 0 1 0 0,0-1 0 0 0,0 1 0 0 0,0 0 0 0 0,0-1-1 0 0,0 0 1 0 0,0 1 0 0 0,1-1 0 0 0,-1 0 0 0 0,0-1 0 0 0,0 1-1 0 0,1 0 1 0 0,-1-1 0 0 0,1 1 0 0 0,-2-2-5 0 0,-26-19 186 0 0,24 14-158 0 0,0-29 32 0 0,17 5-60 0 0,-10 28-16 0 0,0 0-1 0 0,1 0 0 0 0,0 1 0 0 0,0-1 0 0 0,0 0 0 0 0,0 1 1 0 0,0-1-1 0 0,1 1 0 0 0,-1 0 0 0 0,1 0 0 0 0,0 0 0 0 0,0 0 1 0 0,0 0-1 0 0,0 0 0 0 0,1 1 0 0 0,-1 0 0 0 0,1 0 0 0 0,0 0 1 0 0,3-2 16 0 0,39-10-66 0 0,16 5-248 0 0,95 18-1612 0 0,-87-8-1618 0 0,-43-1 2218 0 0</inkml:trace>
  <inkml:trace contextRef="#ctx0" brushRef="#br0" timeOffset="5950.471">2203 219 7744 0 0,'0'0'174'0'0,"0"0"29"0"0,0 0 12 0 0,0 1-35 0 0,12 12 920 0 0,33 6 3001 0 0,-15-7-2570 0 0,-3-4-995 0 0,38-47-144 0 0,-49 15-391 0 0,0-19-657 0 0,-12 19 348 0 0,-9-8-191 0 0,-14 5 218 0 0,-16 0-56 0 0,8 22 145 0 0,21 4 192 0 0,0-1 0 0 0,0 2 0 0 0,0-1 0 0 0,0 1 0 0 0,0-1 0 0 0,0 2 0 0 0,0-1 0 0 0,0 1 0 0 0,0 0 0 0 0,0 0 0 0 0,0 0 0 0 0,-5 3 0 0 0,-58 20 0 0 0,27 10-320 0 0,38-29 361 0 0,-1 0 0 0 0,1 1 1 0 0,0-1-1 0 0,0 1 1 0 0,0 0-1 0 0,1 0 1 0 0,0 0-1 0 0,0 1 1 0 0,1-1-1 0 0,-1 1 1 0 0,1 2-42 0 0,-9 67 154 0 0,10-17 92 0 0,18 7 10 0 0,20 10 1118 0 0,-26-58-1122 0 0,1 0 1 0 0,0 0-1 0 0,1-1 0 0 0,1-1 0 0 0,11 9-252 0 0,40 17 1188 0 0,16-15-638 0 0,-73-26-546 0 0,0 0 1 0 0,0 0 0 0 0,-1-1 0 0 0,1 0-1 0 0,0-1 1 0 0,0 0 0 0 0,0 0 0 0 0,0-1-1 0 0,-1 1 1 0 0,1-2 0 0 0,-1 1-1 0 0,1-1 1 0 0,-1 0 0 0 0,0-1 0 0 0,4-2-5 0 0,-4 3-11 0 0,80-19-857 0 0,-67 13-1507 0 0,-19 8-3391 0 0</inkml:trace>
</inkml:ink>
</file>

<file path=ppt/ink/ink2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2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2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2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2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2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2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2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2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ink>
</file>

<file path=ppt/ink/ink2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59.133"/>
    </inkml:context>
    <inkml:brush xml:id="br0">
      <inkml:brushProperty name="width" value="0.1" units="cm"/>
      <inkml:brushProperty name="height" value="0.1" units="cm"/>
      <inkml:brushProperty name="color" value="#00A0D7"/>
    </inkml:brush>
  </inkml:definitions>
  <inkml:trace contextRef="#ctx0" brushRef="#br0">290 68 8808 0 0,'0'0'257'0'0,"0"0"-2"0"0,0 0-71 0 0,0 0 297 0 0,0 0 154 0 0,0 0 33 0 0,0 0-82 0 0,1-11-274 0 0,8-5-298 0 0,-9 9-2 0 0,-4-12 3143 0 0,-18 5-2650 0 0,-7 17-493 0 0,-23 16 48 0 0,15-5-60 0 0,2 8 128 0 0,-16 19 0 0 0,15 0 207 0 0,13 3 361 0 0,21-39-625 0 0,0 0 0 0 0,0 0 0 0 0,1 0 0 0 0,0 0 0 0 0,0 1 0 0 0,1-1 0 0 0,-1 0 0 0 0,1 1 0 0 0,0-1 0 0 0,0 0 0 0 0,1 1 0 0 0,0-1 0 0 0,0 0 0 0 0,0 0 0 0 0,0 1 0 0 0,2 1-71 0 0,24 54 251 0 0,8-7-238 0 0,-22-40-28 0 0,45 35 6 0 0,19-13 69 0 0,-43-36 48 0 0,54 0-108 0 0,-7-19 0 0 0,-14-7 0 0 0,-51 22 0 0 0,3-9 175 0 0,-4 11-35 0 0,-4-6-101 0 0,-10 7-109 0 0,-1 1 2 0 0,0 0-17 0 0,0 0-91 0 0,0 0-43 0 0,0 0-785 0 0,0 0-3277 0 0,0 0-1409 0 0</inkml:trace>
</inkml:ink>
</file>

<file path=ppt/ink/ink2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2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23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2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23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23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23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23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23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23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54.224"/>
    </inkml:context>
    <inkml:brush xml:id="br0">
      <inkml:brushProperty name="width" value="0.1" units="cm"/>
      <inkml:brushProperty name="height" value="0.1" units="cm"/>
      <inkml:brushProperty name="color" value="#00A0D7"/>
    </inkml:brush>
  </inkml:definitions>
  <inkml:trace contextRef="#ctx0" brushRef="#br0">419 22 7856 0 0,'0'0'174'0'0,"0"0"29"0"0,0 0 13 0 0,0 0 31 0 0,0 0 101 0 0,0 0 41 0 0,0 0 10 0 0,-16 0 441 0 0,-3 5-754 0 0,-41 7 1237 0 0,6-5 800 0 0,-5 15-1799 0 0,47-16-254 0 0,2 0 0 0 0,-1 0 0 0 0,1 1 0 0 0,0 1 1 0 0,0 0-1 0 0,1 0 0 0 0,0 1 0 0 0,0 0 1 0 0,1 1-71 0 0,-27 30 560 0 0,9 5-64 0 0,1 6-9 0 0,9-10-295 0 0,6 0 592 0 0,9 18-9 0 0,8-24-520 0 0,-2-22-191 0 0,16 16 114 0 0,43 16 142 0 0,-26-31-266 0 0,32 0 20 0 0,37-9 1 0 0,-9-20 48 0 0,-39-7-134 0 0,-57 20 54 0 0,3-1-33 0 0,0 2-10 0 0,4-7 144 0 0,-9 7-3380 0 0,0 1 2409 0 0</inkml:trace>
  <inkml:trace contextRef="#ctx0" brushRef="#br0" timeOffset="999.595">725 73 9184 0 0,'0'0'208'0'0,"0"0"33"0"0,0 0 14 0 0,-1 0-42 0 0,-2 4-170 0 0,-1 0-22 0 0,3-3 80 0 0,1-1 1 0 0,0 0-6 0 0,0 0-30 0 0,0 0-59 0 0,0 0 212 0 0,25 0 1293 0 0,32-5 796 0 0,40 14-1302 0 0,-17 4-740 0 0,6 32-437 0 0,-78-40 154 0 0,0-1 0 0 0,0 1 1 0 0,-1 0-1 0 0,1 1 0 0 0,-1 0 1 0 0,-1 0-1 0 0,1 0 0 0 0,-1 1 1 0 0,0 0-1 0 0,-1 0 0 0 0,0 1 1 0 0,0-1-1 0 0,0 1 0 0 0,-1 0 0 0 0,0 1 1 0 0,0 0 16 0 0,8 14-128 0 0,18 31-130 0 0,1 19-126 0 0,-7 0 148 0 0,-29-46 176 0 0,1-22 60 0 0,-12 17 10 0 0,9-17 130 0 0,-1-1 0 0 0,1 1 1 0 0,0-1-1 0 0,-1-1 0 0 0,0 0 0 0 0,0 0 0 0 0,0 0 0 0 0,0-1 0 0 0,-1 0 0 0 0,1 0 1 0 0,-8 0-141 0 0,-152 10-307 0 0,110-12 590 0 0,9-12-19 0 0,32 6-192 0 0,14 6-58 0 0,0-1-1 0 0,1 0 0 0 0,-1 0 1 0 0,1 0-1 0 0,-1-1 0 0 0,1 1 0 0 0,-1 0 1 0 0,1-1-1 0 0,0 0 0 0 0,0 1 1 0 0,-1-1-1 0 0,1 0 0 0 0,1 0 0 0 0,-1 0 1 0 0,0 0-1 0 0,0-1 0 0 0,1 1 1 0 0,-1 0-1 0 0,1-1 0 0 0,-1-2-13 0 0,-5-1 29 0 0,6 5-24 0 0,-1-1 0 0 0,1 1 0 0 0,0 0 0 0 0,0 0 0 0 0,-1-1 0 0 0,1 1 1 0 0,0-1-1 0 0,0 1 0 0 0,0-1 0 0 0,0 0 0 0 0,1 1 0 0 0,-1-1 0 0 0,0 0 0 0 0,1 1 1 0 0,-1-1-1 0 0,1 0 0 0 0,0 0 0 0 0,-1 0 0 0 0,1 1 0 0 0,0-1 0 0 0,0 0 0 0 0,0 0-5 0 0,25-53-141 0 0,-23 50 122 0 0,1 1-1 0 0,0-1 1 0 0,0 1-1 0 0,0 0 0 0 0,0 0 1 0 0,1 0-1 0 0,0 0 1 0 0,-1 0-1 0 0,2 1 1 0 0,-1 0-1 0 0,0 0 1 0 0,1 0-1 0 0,-1 0 0 0 0,1 1 1 0 0,0-1-1 0 0,0 1 1 0 0,0 0-1 0 0,1 1 20 0 0,65-31-10 0 0,-63 29 17 0 0,1 0 0 0 0,-1 1 0 0 0,1 0 0 0 0,0 1 0 0 0,0 0 0 0 0,-1 0 0 0 0,1 0 0 0 0,0 1 0 0 0,0 1 0 0 0,0 0 0 0 0,0 0 0 0 0,3 1-7 0 0,60 13 117 0 0,-41 2-318 0 0,46 37-1945 0 0,-68-49 1668 0 0,-3 0-2 0 0</inkml:trace>
  <inkml:trace contextRef="#ctx0" brushRef="#br0" timeOffset="2120.183">1363 103 10680 0 0,'0'0'241'0'0,"0"0"38"0"0,0 0 11 0 0,0 0-28 0 0,0 0-158 0 0,0-20-144 0 0,0-27 2262 0 0,16 28-1268 0 0,42 5-852 0 0,-35 12-92 0 0,32 6-10 0 0,-8 7 10 0 0,24 18 108 0 0,-38-6-65 0 0,-21-16-89 0 0,1 1 0 0 0,-2 1 1 0 0,1 0-1 0 0,-2 1 0 0 0,1 0 0 0 0,-1 0 1 0 0,0 1-1 0 0,-1 0 0 0 0,-1 1 1 0 0,6 8 35 0 0,95 167-1498 0 0,-89-133 960 0 0,-9 24 526 0 0,-13-74 12 0 0,1 0 0 0 0,-1 0 0 0 0,1 0 0 0 0,-1 0 0 0 0,0 0 0 0 0,-1 0 0 0 0,1-1 0 0 0,-1 1 0 0 0,1-1 0 0 0,-1 0 0 0 0,0 0 0 0 0,0 0 0 0 0,-1 0 0 0 0,1 0 0 0 0,-1 0 0 0 0,1-1 0 0 0,-1 0 0 0 0,-1 1 0 0 0,-25 6 0 0 0,17-5 115 0 0,-1 0 0 0 0,0-1-1 0 0,0-1 1 0 0,0 0 0 0 0,-1-1 0 0 0,1 0 0 0 0,0-1 0 0 0,0-1 0 0 0,-1 0 0 0 0,1-1 0 0 0,0-1 0 0 0,0 0 0 0 0,1-1 0 0 0,-10-3-115 0 0,-19-12 108 0 0,32 15-45 0 0,0 0-1 0 0,1-1 1 0 0,-1 0 0 0 0,1 0 0 0 0,1-1 0 0 0,-1 0-1 0 0,1 0 1 0 0,0-1 0 0 0,0-1 0 0 0,1 1 0 0 0,-5-7-63 0 0,-8-11-304 0 0,11 15 287 0 0,9-9 31 0 0,45-23-35 0 0,2 21 21 0 0,-2 11 0 0 0,62 6-246 0 0,30 27 153 0 0,-70 3-875 0 0,-36-17-873 0 0,-21-4-2491 0 0</inkml:trace>
  <inkml:trace contextRef="#ctx0" brushRef="#br0" timeOffset="3625.756">2276 195 9040 0 0,'0'0'266'0'0,"0"0"1"0"0,0 0-132 0 0,0 0 75 0 0,0 0 57 0 0,0 0 12 0 0,2 0-25 0 0,58 17 653 0 0,-31-12 76 0 0,-27-4-754 0 0,63 4 790 0 0,-34-9-1083 0 0,0-6 128 0 0,15-23-64 0 0,-34 20-125 0 0,11-31-654 0 0,-23 36 768 0 0,1-4-38 0 0,-1 11 55 0 0,0 0 1 0 0,0-1-1 0 0,0 1 0 0 0,0-1 0 0 0,0 1 0 0 0,0-1 0 0 0,0 1 0 0 0,0-1 0 0 0,0 1 1 0 0,-1-1-1 0 0,1 1 0 0 0,-1 0 0 0 0,1-1 0 0 0,-1 1 0 0 0,1-1 0 0 0,-1 1 0 0 0,0 0 0 0 0,0 0 1 0 0,1-1-1 0 0,-1 1 0 0 0,0 0 0 0 0,0 0 0 0 0,0 0 0 0 0,-1 0 0 0 0,1 0 0 0 0,0 0 0 0 0,0 0 1 0 0,-1 1-7 0 0,-36-18-94 0 0,32 18 80 0 0,-31 1-25 0 0,0 2 0 0 0,0 2 0 0 0,1 2 0 0 0,0 1 0 0 0,0 1 0 0 0,-14 7 39 0 0,-14 26 118 0 0,60-38-44 0 0,0 0 1 0 0,0 0 0 0 0,0 1 0 0 0,1-1 0 0 0,0 1 0 0 0,0 0 0 0 0,0 0-1 0 0,0 0 1 0 0,1 1 0 0 0,0-1 0 0 0,0 0 0 0 0,0 1 0 0 0,0 4-75 0 0,-1-1 133 0 0,1 59 241 0 0,-6-10 483 0 0,17 24 349 0 0,-9-72-1076 0 0,1 1-1 0 0,0-1 0 0 0,1 1 0 0 0,0-1 0 0 0,1 0 0 0 0,0 1 0 0 0,1-1 0 0 0,-1 0 0 0 0,2-1 0 0 0,0 1 0 0 0,0-1 0 0 0,1 0 0 0 0,0 0 0 0 0,0-1 0 0 0,3 3-129 0 0,-2-5 34 0 0,1 0-1 0 0,-1-1 0 0 0,1 0 0 0 0,0-1 1 0 0,0 0-1 0 0,1 0 0 0 0,-1 0 0 0 0,1-1 1 0 0,0 0-1 0 0,0-1 0 0 0,0 0 0 0 0,0-1 0 0 0,5 1-33 0 0,34 5 30 0 0,0-2-1 0 0,0-2 0 0 0,1-2 1 0 0,9-3-30 0 0,-40 1-67 0 0,-1 1-47 0 0,0-1-1 0 0,0-1 0 0 0,0 0 1 0 0,0-1-1 0 0,-1-1 0 0 0,1-1 0 0 0,11-4 115 0 0,30-14-2893 0 0,-56 22 1428 0 0,-2 1-58 0 0,0 0-11 0 0</inkml:trace>
</inkml:ink>
</file>

<file path=ppt/ink/ink24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24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24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24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24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24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24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24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24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24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02.238"/>
    </inkml:context>
    <inkml:brush xml:id="br0">
      <inkml:brushProperty name="width" value="0.1" units="cm"/>
      <inkml:brushProperty name="height" value="0.1" units="cm"/>
      <inkml:brushProperty name="color" value="#00A0D7"/>
    </inkml:brush>
  </inkml:definitions>
  <inkml:trace contextRef="#ctx0" brushRef="#br0">260 128 7688 0 0,'0'0'166'0'0,"0"0"29"0"0,0 0 14 0 0,6 13 13 0 0,18 0 1162 0 0,-3-8-176 0 0,15-9-306 0 0,29-10 198 0 0,-23-12-97 0 0,-26 5-896 0 0,-16 5-11 0 0,-6-2-80 0 0,-14-4 132 0 0,-50-15-400 0 0,-40 36 252 0 0,55 7 0 0 0,-22 31 0 0 0,63-30 0 0 0,0 1 0 0 0,1 0 0 0 0,0 1 0 0 0,1 0 0 0 0,0 1 0 0 0,0 1 0 0 0,1 0 0 0 0,-4 6 0 0 0,-1 51 440 0 0,26-24 42 0 0,-4-33-378 0 0,0-1-1 0 0,0 1 0 0 0,2-1 0 0 0,-1-1 1 0 0,1 1-1 0 0,0-1 0 0 0,1-1 1 0 0,0 0-1 0 0,0 0 0 0 0,1 0 1 0 0,8 3-104 0 0,11 12 66 0 0,43 29 147 0 0,-57-39-35 0 0,0-1 0 0 0,1-1 0 0 0,0 0 0 0 0,1-1 0 0 0,0 0 0 0 0,1-2 0 0 0,0 0 0 0 0,1-1-178 0 0,74 30 413 0 0,-11-25-413 0 0,-3-12-784 0 0,-69-3 542 0 0,-6-2-3637 0 0,5-9 2601 0 0</inkml:trace>
</inkml:ink>
</file>

<file path=ppt/ink/ink25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25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25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25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25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25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25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2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1:29.263"/>
    </inkml:context>
    <inkml:brush xml:id="br0">
      <inkml:brushProperty name="width" value="0.05292" units="cm"/>
      <inkml:brushProperty name="height" value="0.05292" units="cm"/>
      <inkml:brushProperty name="color" value="#1F497D"/>
      <inkml:brushProperty name="fitToCurve" value="1"/>
    </inkml:brush>
    <inkml:context xml:id="ctx1">
      <inkml:inkSource xml:id="inkSrc7">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8T18:12:09.131"/>
    </inkml:context>
  </inkml:definitions>
  <inkml:trace contextRef="#ctx0" brushRef="#br0">1659 1943 13,'0'0'12,"0"0"1,11 6 0,4-5 0,3-3-1,9 4 2,3-4-2,10 4-2,3-4-2,11 6-2,4-3 0,9 6-2,7-2-1,6 3 0,5-1-1,5 2 0,0-1 0,3 1-1,-2-2 1,-2 1 0,-5-2-1,-5 0-1,-6-2 1,-7-1 0,-9-2 0,-6-2 1,-10-2-1,-7-1 1,-7-1-1,-3 0 0,-1 0-1,-4 0 0,-1 2 0,-4 0 0,-2 1-1,-3 1 1,-9 1 0,15-2 0,-15 2 0,0 0 1,0 0-1,0 0 0,0 0 0,-13-8 0,13 8 0,-12-3 0,12 3-1,-15-3 0,15 3 1,-16 2-1,7 0 0,-5-2 0,-1 4-1,-8-2 0,-9 2 0,-13-2 0,-9 1 1,-12-2-1,-12 1 1,-6-1 0,-11-2 1,-3 1 0,-3 0 0,0 2 1,4 2 0,1 0-1,5-1 1,4 3-1,10-1 0,7-2 1,12 0-1,12-1 0,11-1 0,10-1 0,16-2 0,9 2 0,22-11 0,11 4 0,13-4 0,13 0 1,11-3 1,15 0 0,10 2 1,7 2-1,4 2 0,5 5 0,1 2 0,0 6-1,-2 3-1,-4 4 1,-3 1-2,-7 2 1,-6-1-1,-8 0 1,-9-4 0,-10-1 0,-11-3-1,-7-4 2,-13-2 0,-7-2 0,-9-2 2,-4 1-2,-12 3 0,9-7 0,-9 7 0,0 0-1,-10-9-1,-1 5 0,-2 2 0,-7-2-1,-3 3-1,-5-1 1,-1 3-1,-3-4-3,5 6-7,-2-3-15,5-2-2,4-2-1,5-4 1</inkml:trace>
  <inkml:trace contextRef="#ctx0" brushRef="#br0" timeOffset="3095">5466 1702 7,'0'0'20,"9"2"-1,-9-2-3,0 0-7,0 0-4,0 0-4,0 0-1,0 0 0,0 0-2,0 0 0,0 0 0,0 0 0,0 0-1,0 0 2,0 0 0,0 0 1,0 0 0,0 0 0,0 0 1,0 0-2,0 0-2,0 0-3,0 0-5,0 0-2,0 0-1,0 0-1</inkml:trace>
  <inkml:trace contextRef="#ctx0" brushRef="#br0" timeOffset="3465">5441 1671 11,'3'12'13,"-3"-12"-2,7 16-2,-3-5 0,3 0 0,1 3 1,0-3-1,1 4 0,-1-3-2,0 2 0,-2-2-1,2 3-2,-3-2 0,3 3-1,-2-1 0,1 3-1,0-1 0,2 4 1,0-1 0,3 2-1,0 1 1,1 1-1,-1-1-1,0 1 0,-3-3-1,1 1 1,-4-1-1,-1-1 0,-4-2-1,0-1 1,-1-2 0,-1 0 0,0-1 0,1-2 0,0-3 0,0-9 0,1 14 0,-1-14 0,0 0 0,0 0 1,0 0-1,3 9 0,-3-9 1,0 0-1,0 0 1,0 0-1,0 0 1,0 0-1,0 0 1,0 0-1,0 0-1,0 0 1,15 1-1,-6-1 0,6 0 0,3 0 1,7 0-1,5 0 1,7-1 0,8 0 1,4 0-1,4-1 0,6-1 1,7 1-1,4-1 1,7 0 0,-1 0-1,6-2 1,1 1 0,4 0-1,2 1 1,0 0-1,2 0 0,0 2 0,4 2 0,1 3 0,0 0-1,2 2 1,0 0 0,-1 1-1,-4 2 1,1-2 0,-4 0 0,0 0 0,0 1-1,-2-2 1,-1 1 0,1-2 0,5-2 0,0 2-1,1-1 0,0-1 1,-1 1-1,-4-1 0,-4 0 0,-5-1 1,-9 2 0,-3-2 0,-6 0 1,-2 0-1,-3-1 1,2 0-1,1-2 0,1 2 0,3-2 0,1 2 0,0-1 0,-3 0 0,1 0 1,-1-1 0,-3 2-1,1 1 1,0-1 0,-1 1-1,2-3 0,-1 0 1,-2-3-2,-3-2 1,-2-3 0,-5 0 0,-4-2 0,-5 0 0,-3 2 0,-4 1 0,-4 3 0,-5 3 0,-1 1 0,-1 2-1,-3 0 1,0 2 0,-4-2 0,-2 0-1,0 0 1,-1-2 0,-11 1 1,15-2-1,-15 2 0,11-5 0,-11 5 0,0 0 0,7-9 0,-7 9 0,0 0 0,0 0 0,0 0 0,0 0-1,0 0 1,0 0 0,0 0 0,9-9 0,-9 9 0,0 0 0,7-13 0,-7 13 0,11-13 0,-4 3 1,2 1-1,2-2 0,-1-1 1,0 0 0,2-1 0,-2 0 0,2-2 0,-2 0-1,-1-4 1,2-1 0,-1-3 0,-1-2-1,-2-4 1,3-2 0,-3-4-1,0-1 1,-1 0 0,2 3 0,-3 0 0,1 4 0,0 4-1,-1 2 1,2 6 0,-3 3-1,-1 4 0,-3 10 1,4-14-1,-4 14 0,3-9 0,-3 9 0,0 0 0,0 0 0,0 0 0,0 0-1,0 0 1,0 0-1,0 0 1,0 0-2,0 0-2,1-11-6,-1 11-13,-16-21-6,-9 2-2,0-8 1</inkml:trace>
  <inkml:trace contextRef="#ctx0" brushRef="#br0" timeOffset="18367">24 1984 18,'0'0'8,"0"0"0,0 0-1,0 0-3,0 0-1,-5 10-2,5-10-1,0 0 0,-8 12-1,8-12 2,-10 11 2,10-11 2,0 0 1,-10 6 1,10-6 1,0 0 1,0 0-1,14 0 0,8 0-3,8-2-2,14 1-1,10-2 0,11-1-1,10-1 0,6 2 1,2-1 1,3 3 0,-4-1 0,-4 3 0,-5 1 0,-8 2 1,-7 0-2,-6 0 1,-11-1-2,-6-1 1,-9-1-1,-5 0 0,-8-1 1,-1 0-1,-12 0 1,10 0-1,-10 0 1,0 0-1,0 0 0,0 0 0,0 0 0,0 0-1,0 0 0,0 0-1,-9 2 1,-3-2 0,-4 1-1,-7 0 0,-7 1 1,-9 0 0,-8 0 0,-7-1 0,-8-1 0,-4-2 0,-6-3 1,-2 0-1,-3-4 1,2 1-1,2-3 0,7 0 0,7 3 0,9 1 1,10 2-2,10 0 1,10 3-1,10 0 0,10 2 1,19 4-1,12 1 1,12-1-1,16 2 1,13 0 0,13 1 0,11 2 1,3-2-1,4-1 1,-6-1-1,-6 1 1,-11-4 0,-11 0-1,-14-2 1,-9-1 0,-12-1-1,-11 1 0,-6-1 0,-6 1 1,-11 1-1,10-2 1,-10 2-1,0 0 0,-22-10 0,2 5 1,-8-2-1,-5 0 1,-8-1-1,-6 0 0,-6 1 0,-1 0 1,-2 0-1,-7 3 1,-3-1 0,-2 3-1,-2 1 2,-2 3-1,1 2-1,2 2 0,7 2 0,11 0 0,10 0-1,11-2-1,15-1 1,15-5 0,25-2 1,18-5-1,20 0 0,12-2 0,9 1 1,6-1-1,1 2 0,-11 0 0,-12 4-1,-22-1-2,-20 6-5,-26-2-18,-18 4-2,-18-2-2,-10-6 2</inkml:trace>
  <inkml:trace contextRef="#ctx0" brushRef="#br0" timeOffset="30154">5780 444 15,'-16'-3'19,"16"3"1,-19-6-5,16-4-10,4-3-2,4-4 0,7-3 0,1-4 1,4 0-1,1-4 0,4 3 1,1-3-1,2 3 0,-2 2 0,1 2-1,1 2 1,2 1-1,2 2 0,4 3-1,5 2 0,6 0-1,1 3 0,7 2 0,0 3 0,0 3 0,-4 3 0,-2 4 1,-5 4 0,-2 6 1,0 2-1,2 2 1,4-1-2,5 0 1,6-6-1,6-4 0,6-5 0,2-7 0,2-6 0,-3-4 0,3-4 0,-2-1-1,-2-2 0,-5-2 1,-2 4-1,-9-1 0,-4 3 1,-6 0-1,-5 3 1,-6 0 1,-4 4-1,-5 1 0,0 1 0,-2-1-2,-2 4 0,-4-1-2,-2 4 1,-12 0 1,0 0 0,0 0 1,0 0 1,0 0 2,-17 11 0,7-6 1,1-2 0,9-3-1,-15 8 0,15-8-2,-9 15 1,8-4-1,2 2-1,2 3 2,2 3-1,2 2 1,4 3-1,3 0 1,5 0-1,3-1 0,4-2 0,4-1 0,5 0 0,4-6-1,4-5 1,5-2 0,4-6-1,7-6 1,6-5 0,4-5-1,3-5 1,3-1-1,4 0 0,0-1 1,4 3-1,-1 2 1,1 4 0,-1 3 0,-1 3 1,0 1-1,-3 3 0,-3 2 1,-6 0 0,-4 1 0,-5-1 0,-3 2-1,0-1 0,1 0 0,0 1 0,-1-1-1,2 1 0,1 1 1,-2 0 0,-2 3 2,-9-1 0,-4 4 2,-11-1-1,-2 6 1,-8 2 0,-3 7 0,-4 5-1,0 6-2,2 5 0,-2 5-2,5 2 1,0 2 0,0-1 0,1-3 1,-2-8 0,-3-4 1,-4-6 0,0-6 1,-6-7-1,2-2 1,-8-10-1,0 0 0,0 0-1,7 9 0,-7-9-1,0 0 1,0 0-1,0 0 1,0 0-1,0 0 2,0 0-1,0 0-1,0 0 0,0 0-1,9 0-2,-9 0-1,0 0-4,0 0-8,0 0-15,-16-10 0,1 1 0,-6-5 1</inkml:trace>
  <inkml:trace contextRef="#ctx0" brushRef="#br0" timeOffset="40338">2626 2017 18,'-3'9'15,"2"5"-1,-4 3-4,2 6-4,-3 6-2,-4 6-2,-6 8 2,-5 6 1,-5 8 3,-7 2-1,-1 5 0,-2-3 0,3-3 1,2-9-3,8-5-2,6-10-4,4-11-3,9-8-3,4-15-6,0 0-9,5-11-3,-2-11 0,6-4 0</inkml:trace>
  <inkml:trace contextRef="#ctx0" brushRef="#br0" timeOffset="40749">2416 2062 8,'0'0'16,"-18"7"0,18-7-5,-21 11-9,9-5-1,-1 2 0,1 1 2,1-1 0,-1-2 1,2 1 0,10-7-1,-15 11 1,15-11 0,-9 6 1,9-6-2,0 0 1,0 0-1,13-6 1,0-4-1,7 0 1,2-6 0,6-1 0,-1-6 0,3 1 0,-3-3 1,1 4 0,-6-2 0,-1 5-1,-7 2 0,0 3-2,-4 3 0,0 4-2,-10 6 0,14-5 0,-14 5-1,12 5 1,-12-5 0,8 15 0,-4-4 2,-1 1-1,-2 1 1,2 3 0,-2 1 0,1 3 0,3 1 0,0 2 0,3 1-1,1 3 0,0 1 0,3 1 0,0 0-1,0-2 1,-2 0-1,0-3 0,-3-3 0,0-3 2,-2-6-2,-4-2 1,-1-10 0,2 11 0,-2-11 0,0 0 1,0 0-1,0 0 0,0 0 0,2-10-1,-2 10 1,-1-10-1,1 10-1,-3-13 0,0 1-1,-4 0-1,0-3 0,-6-4-1,0-2 0,-4-5 0,0-1 1,-4-4 0,2 1 1,-3-3 1,2 3 1,2 0-1,1 3 1,1 1-1,2 3 1,3 4-1,0 5 1,3 2 0,8 12 0,-13-14-1,13 14 1,-12-1 0,12 1 0,-11 11 0,11-11 0,-14 18 0,6-9-1,1 2 1,-1-1 1,-5 1-1,0 3 0,-4 1 1,-7 4-1,-5 5 0,-5 3 1,-4 3 0,-1-1-1,3 0 1,2-4 0,5-2 0,5-8 0,11-4 0,13-11 0,0 0-2,7-10 0,9-5-2,7-5 0,2-8-1,11-1 0,-2-6 1,4 1 2,-2-2 0,0 2 2,1 3 1,-5 3 2,-1 7-1,-4 3 0,0 5-1,-1 4-1,-3 5 0,-2 3-1,-2 3 0,-3 1-1,-2 0 0,-3 1 1,-11-4 0,14 6 1,-14-6-1,0 0 1,6 13 0,-6-13 0,2 17-1,2-2 1,1 3-1,5 4 0,0 3 0,2 3 0,2 1 1,-1 1-1,2 0 1,-4-1-1,3-2 1,-4-3 0,0-2 0,1-4 0,-2-1 0,0-4 0,-2-2-1,0-1 0,-1-1 0,-6-9 1,8 15-1,-8-15 1,4 12 0,-4-12 1,0 0-1,0 0 2,0 11-1,0-11 0,0 0 0,0 0-1,0 0 0,0 0-1,0 0 0,0 0 0,0 0 0,0 0 0,0 0 0,0 0-1,0 0 1,1 10 0,-1-10 0,3 9 0,-3-9 0,5 13 0,-5-13 0,3 14 0,-3-14 0,0 0 0,5 13-1,-5-13 1,0 0-1,0 0 1,0 0 0,0 0-1,0 0-1,8 11 0,-8-11-2,7 13 0,-7-13 0,13 14 0,-13-14 0,12 16-2,-12-16-16,0 0-7,0-10 0,-10-11 2</inkml:trace>
  <inkml:trace contextRef="#ctx1" brushRef="#br0">2412 2136</inkml:trace>
</inkml:ink>
</file>

<file path=ppt/ink/ink2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4:02.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-6 883 10,'0'0'12,"0"0"-1,0 0-1,-9-3 0,9 3-1,0 0-2,0 0-2,0 0-2,0 0-1,0 0-1,0 0 0,14-1 1,2 0 0,0 1-1,12 2 1,7-1-1,14 1 0,7 2-1,10-1 2,8 3 0,7 1 1,4-3 0,4 1 1,-2-2 0,0 3 0,-9-3 0,-3 1-1,-9-1 0,-4 1-1,-7-1-1,-4 1 0,-7-1 0,-5 1 0,-4-1-1,-1 0 0,-5 0 1,-3 0-1,-4 0 0,-5 0 0,-3-2 0,-5 0-2,-9-1-6,9 3-13,-9-3-6,-10-8 2,1-2-1</inkml:trace>
  <inkml:trace contextRef="#ctx0" brushRef="#br0" timeOffset="1492">1770 0 6,'40'4'6,"4"-2"1,3 2 0,2-2-1,7 2 0,5-1-1,4 0 0,7 0-1,2-1 0,4 2 0,8-1-1,4-1 0,2 1 0,6 0-1,3 0 0,4 0 0,4 1 0,4 1-1,3-1 0,3 1 0,2-1 0,-1 0-1,0-1 1,0 1-1,-2 0 0,-4 1 1,-1 1-1,-3 3 0,-4-1 0,0 0 2,0 0-1,-3-1 0,-3-4 0,-2-1 0,-1-2 1,2-2-1,2 1 0,3 1 0,2 1-1,2 0 1,4 3-1,7 1 0,2 2 0,1-1 0,-1-1 0,-3-1 1,-6-4-1,-6-3 0,-5 0 1,-6-2-1,-6-2 0,-3-1 0,-7 0 0,0 1 0,0 4-1,2 2 1,2 2-1,-4 1 0,-5 1 0,-4 3 1,-8 0-1,-8-1 1,-11-1 0,-8-2 1,-15 1-2,-6-2-1,-4 2-3,-10-3-1,0 0 1,0 0-1,0 0 0,-17 2-3,6-1-5,-1 6-4,-9-6 2</inkml:trace>
</inkml:ink>
</file>

<file path=ppt/ink/ink2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9:16.4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342 6 11,'14'-2'22,"-14"2"-1,0 0-9,0 0-2,0 0 1,0 0-3,-10-5-2,10 5-2,0 0-1,0 0 1,0 0 0,-8 17 0,6-6 0,3 7-1,0 3 1,1 5-1,-3 4 1,1 5-1,-2 2 0,2 3-1,-4 2 0,-2 0 0,-5-2 0,2 1-1,-2-6 1,-3-2-1,3-3 0,1-3-1,0-5 0,1-4 0,4-1-2,-1-7-3,5 2-1,1-12-7,0 0-7,6-13-9,1-7 0,9-9 1</inkml:trace>
  <inkml:trace contextRef="#ctx0" brushRef="#br0" timeOffset="421">749 5 28,'0'0'25,"0"0"0,0 0-5,0 0-11,-3 10-3,0-1-1,-3 3-1,1 4-1,-1 5-1,1 5 1,-2 6 0,5 5 0,-1 2 0,2 6 0,0 0-1,2 4 0,-1-1 0,-1-2-3,0-2-1,-6-8-5,2 0-8,-8-8-12,-3-8-2,-6-10 1,-6-12 0</inkml:trace>
  <inkml:trace contextRef="#ctx0" brushRef="#br0" timeOffset="771">4 310 20,'0'0'24,"0"0"-1,0 0-4,12 0-10,-12 0-1,0 0 0,0 0-2,0 0 0,0 0-2,0 0-1,0 0 0,-3 12 0,3-2-1,0 5 0,1 3-1,6 6 0,-4 2 0,6 8 0,0 2 0,3 3 0,3 2 0,5 3 0,4 1 0,5 1-1,3-2 1,1-1-1,-1-6 1,0-2-1,-4-6 0,-3-3 0,-7-6 0,-3-5 0,-6-3 1,-9-12-1,11 13 1,-11-13 1,10-3 0,0-11 0,4-10-1,8-7 1,5-11-1,9-5 0,8-7-1,6-4 1,3 0-1,3 5-1,1 4 2,-3 5-1,-5 7 0,-7 5 1,-7 6 0,-7 5 0,-9 5 1,-4 3-1,-15 13 0,12-14 0,-12 14-1,0 0 0,0 0-1,0 0 0,0 0-3,0 0-1,0 0-3,-19 8-11,6-1-12,-1-3 0,-8-4 0,-1-3 2</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00.330"/>
    </inkml:context>
    <inkml:brush xml:id="br0">
      <inkml:brushProperty name="width" value="0.1" units="cm"/>
      <inkml:brushProperty name="height" value="0.1" units="cm"/>
      <inkml:brushProperty name="color" value="#00A0D7"/>
    </inkml:brush>
  </inkml:definitions>
  <inkml:trace contextRef="#ctx0" brushRef="#br0">7 35 9760 0 0,'0'0'284'0'0,"0"0"1"0"0,0 0-122 0 0,0 0 170 0 0,0 0 92 0 0,0-11 522 0 0,0 5-947 0 0,-3-11 715 0 0,0 31 2153 0 0,14 83-2864 0 0,-7 15 60 0 0,7-38-64 0 0,-6 21 0 0 0,20 22 288 0 0,-24-86-278 0 0,0-29 33 0 0,3 4-22 0 0,-1-4 33 0 0,36-20 74 0 0,-19 4-128 0 0,51-40-152 0 0,5 18 88 0 0,11 18 53 0 0,-41 30-170 0 0,10 35 181 0 0,-44-29 0 0 0,-8-13 0 0 0,0 0 0 0 0,-1 0 0 0 0,0 0 0 0 0,0 0 0 0 0,0 0 0 0 0,-1 1 0 0 0,1-1 0 0 0,-1 1 0 0 0,-1 0 0 0 0,1-1 0 0 0,-1 1 0 0 0,0 0 0 0 0,0 1 0 0 0,4 35 0 0 0,-8-28-23 0 0,3-9 64 0 0,0 0 0 0 0,-1-1 0 0 0,0 1 0 0 0,0 0-1 0 0,-1 0 1 0 0,1 0 0 0 0,-1-1 0 0 0,0 1 0 0 0,0-1 0 0 0,0 1-1 0 0,-1-1 1 0 0,0 0 0 0 0,0 0 0 0 0,0 0 0 0 0,0 0 0 0 0,0 0-1 0 0,-2 0-40 0 0,-46 33 600 0 0,-36-24 328 0 0,-14-11-289 0 0,24-22-392 0 0,37 1-187 0 0,14 1-272 0 0,-17-15-2499 0 0,43 10 303 0 0,1 20 1170 0 0</inkml:trace>
  <inkml:trace contextRef="#ctx0" brushRef="#br0" timeOffset="841.895">731 316 8840 0 0,'0'0'197'0'0,"0"0"24"0"0,0 0 19 0 0,-1 1-29 0 0,-7 2-126 0 0,7-3 127 0 0,1 0 38 0 0,0 0-2 0 0,0 0-31 0 0,0 0-96 0 0,0 0 82 0 0,0 0 48 0 0,0 0 5 0 0,0 0-22 0 0,0 0-90 0 0,9-8 54 0 0,-4 5-40 0 0,-1 0 1 0 0,1 0-1 0 0,0 1 0 0 0,0-1 1 0 0,0 1-1 0 0,0 0 1 0 0,0 1-1 0 0,0-1 1 0 0,1 1-1 0 0,-1 0 0 0 0,0 1 1 0 0,3-1-159 0 0,27-3 315 0 0,6 8-5 0 0,-21-4-182 0 0,-10-1-65 0 0,0 0 1 0 0,0 1-1 0 0,0 1 1 0 0,-1-1-1 0 0,1 1 1 0 0,0 1-1 0 0,0 0 1 0 0,-1 1-1 0 0,1-1 1 0 0,-1 2-1 0 0,0-1 1 0 0,0 1 0 0 0,5 4-64 0 0,77 51 320 0 0,-86-55-320 0 0,-1 0 0 0 0,0 0 0 0 0,0 0 0 0 0,0 0 0 0 0,0 1 0 0 0,-1-1 0 0 0,1 1 0 0 0,-1 0 0 0 0,0 0 0 0 0,-1 0 0 0 0,1 1 0 0 0,-1-1 0 0 0,4 7 0 0 0,9 52-12 0 0,-15-56 13 0 0,-1 0 1 0 0,0-1 0 0 0,-1 1 0 0 0,1 0 0 0 0,-1-1-1 0 0,-1 1 1 0 0,0-1 0 0 0,0 0 0 0 0,0 0 0 0 0,-1 0 0 0 0,-3 5-2 0 0,-70 43 567 0 0,11-37 585 0 0,53-15-1077 0 0,-1 0-1 0 0,0-1 0 0 0,0-1 1 0 0,0 0-1 0 0,0 0 0 0 0,0-2 0 0 0,0 0 1 0 0,0 0-1 0 0,0-2 0 0 0,0 0 1 0 0,1 0-1 0 0,-1-1 0 0 0,1-1 0 0 0,-9-3-74 0 0,17 4 25 0 0,0 0 0 0 0,0 1 0 0 0,0-1 0 0 0,0-1 0 0 0,1 1 0 0 0,-1-1 0 0 0,1 0 0 0 0,0 0-1 0 0,1 0 1 0 0,-1 0 0 0 0,1-1 0 0 0,-1-2-25 0 0,4 4-58 0 0,0 1 0 0 0,1-1 0 0 0,-1 1 1 0 0,1-1-1 0 0,0 1 0 0 0,0-1 0 0 0,0 1 0 0 0,0-1 0 0 0,1 1 0 0 0,-1 0 0 0 0,1 0 0 0 0,0 0 1 0 0,0 0-1 0 0,0 0 0 0 0,0 0 0 0 0,1 0 0 0 0,-1 0 0 0 0,1 1 0 0 0,-1 0 0 0 0,1-1 0 0 0,0 1 0 0 0,0 0 1 0 0,0 0-1 0 0,0 1 0 0 0,1-1 0 0 0,-1 1 0 0 0,0-1 0 0 0,1 1 0 0 0,-1 0 0 0 0,1 0 0 0 0,2 0 58 0 0,19-6-636 0 0,0 2-1 0 0,1 0 0 0 0,-1 2 1 0 0,1 0-1 0 0,0 2 0 0 0,23 2 637 0 0,-36-1-291 0 0,17 0-381 0 0</inkml:trace>
</inkml:ink>
</file>

<file path=ppt/ink/ink2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18.2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47 143 3,'0'0'3,"0"0"-1,0 0-1,0 0 0,-7 10 1,7-10 1,-11 11 1,11-11 2,-11 15 0,5-3 0,1 3 1,1 4-1,0 3 0,2 4-2,1 2 0,1 5-2,0 2 1,1 2-1,1 1 1,0 2-1,0 2 0,1 1 1,1 3 1,0-3-1,2 1 0,-1-2-1,1 0 0,0-5 0,-1-3-1,1-5 0,-2-4 0,-1-6-1,-1-2 1,0-6-1,-2-11 1,3 14 0,-3-14-1,0 0 1,0 0 0,0 0-1,0 0 1,0 0-1,0 0 1,0 0-1,0 0 1,0 0 0,0 0-1,0 0 0,0 0 0,0 0 0,0 0 1,0 0-1,0 0 1,0 0-1,0 0 2,0 0-1,0 0 0,0 0 0,0 0 0,0 0 0,0 0-1,0 0 0,0 0 0,0 0 0,0 0-1,0 0 1,11 7 0,-11-7 0,15 3 0,-3-1 0,1 0 0,6 1 0,2 0 1,3 0-1,4 1 0,4 2 0,3-1 0,4 2 1,3 1-1,1 0 0,6 4 0,3-1 1,1 2-1,4-1 1,2 1-1,5-1 0,3 1 0,6-1 0,-3-1 1,6 0-1,1-1 1,1 1-1,2 0 0,2-1 0,0 0 0,1 0 0,0-1 0,1 0 0,-1 1 0,0-2 0,0-2 0,-1-2 0,0-1 0,-1-2 1,-1-1-1,0-2 0,-2-1 0,-1-1 1,-1-1-1,0 0 0,0 0 0,3-1 1,2 1-1,2-2 1,2 0 0,-1-2 1,3-1 0,1-2 0,0 1 0,-2-4 1,0 2-1,1-2 0,-2-1 0,1 2-2,-1 0 1,3 0-2,-2-1 1,-1 1 0,0-1 0,-1 1-1,2 4 1,-1-5-1,2 3 1,2 0 1,0 1-1,-1 0 0,5-1 0,-2 2 0,1 1 0,-1 0 0,-2 1-1,0 2 2,-2 1-2,0 2 1,0 2 0,0 3 0,3 2 0,2 2 0,3 4 0,0 0 0,1 1 0,2 1-1,-1-1 1,-1-1 0,-1 1 0,1-2 0,-4 1 0,-2-1 0,2 2 0,0 2 0,3 1 0,0 1 1,1 0-2,-2 0 2,-3-2-1,3 2 0,-4-2 1,-2-3-1,-2 0 0,-1 0 0,-3-1 0,0 1 0,-1 0-1,0 0 1,-1 0 0,-3 1 0,1-1 0,-5 0 0,-1 0 0,-6-3 0,2 0-1,-5-2 1,-3-1-1,0-3 0,-7-1 2,-1-3-1,-8 0 0,2-1 0,-46 4 1,61-10-1,-61 10-1,46-12 1,-46 12-2,0 0-1,41-14 0,-41 14 0,0 0 1,0 0-1,0 0 1,0 0 0,35-41 0,-35 41 1,0 0 0,0 0 0,0 0-1,20-45 1,-20 45 0,0 0-2,0 0 3,23-53-2,-23 53 1,0 0 0,19-50 1,-19 50-1,0 0 1,9-44 1,-9 44-1,0 0 0,0 0 1,2-55 0,-2 55 1,0 0 0,7-61 0,-7 61 1,9-64-1,-9 64 0,7-83 0,1 36 0,-2-8-1,2 2 0,-4 0 0,5-2-1,-4 4 0,3-1 1,1 3 0,-4-1-1,-5 50 1,21-80 1,-21 80-1,22-69 0,-22 69 0,27-48 0,-27 48-1,0 0 0,0 0 0,0 0-1,0 0 0,0 0-3,11-43-6,-11 43-9,0 0-7,-41-17 0,41 17 0</inkml:trace>
</inkml:ink>
</file>

<file path=ppt/ink/ink2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42.6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 9,'33'1'6,"-2"1"1,10-1 0,4-1 0,5 0-1,0-1 0,8-1-2,4 0-1,12-2-1,2 0 1,6-3-1,-1 3-1,7-1 1,-1 1 0,4-1-1,-2 1 1,0 2 0,1 0-1,1 1 1,1 1-1,0 0 0,2 1 0,-4 1 1,3-1 0,-1 0 2,3 2-1,-2-2-1,0 3 1,0-1 0,4 2-1,-1 1 0,4 1 0,0 2 0,-2 1-1,1 1-1,-1 1 0,0-1 0,-1 0 1,1-2-1,-2 1 1,-1-3 0,3 2 0,-2 1 0,4-2 0,-1 1 0,1-2 1,-4 3-2,-2-1 1,0 3-1,-3-3 0,-1-4 1,0 5-2,-1-4 2,1 5-2,-2-5 2,1 1-1,1-4 0,0 1 1,0 0-1,-3-2 0,1-2 1,-5-2-1,0-2 0,3 0 1,-3-2-1,0-4 1,0 0-1,-1 0 1,1 2-1,1-2 1,0 3-1,0-1 0,-1 4 1,-1 4-1,0-2 0,0 2 0,1-1 1,1-1-1,2-4 0,-1 3 0,4-5 0,0 7-1,0 0 1,0-1 1,0-4-2,-3 5 1,-2-1 0,1 1 1,0 1-1,0-1 0,3-6 0,1 5 0,1 2 0,1 0 0,1 0-1,-3 1 1,-1-1 0,-2-3 0,-1 2 0,-7-4 0,-1 2 1,-4-1-1,-2 2 0,0-1 0,-1 2 0,-2 1 0,-1 0 0,1-2 0,-2 1 0,-2 0 0,0-3 0,-5 0 0,-4-1 0,-4-2 0,-5 1 1,-2 0-1,-5 1 0,-1 0 0,-3 0 0,-6 1 0,-1 0 0,-4 1 0,-1 2 0,-4 0 1,-6-1-1,-2 2 1,-11 0 0,12 0 0,-12 0 0,0 0 0,0 0-1,0 0-1,0 0 1,0 0-2,0 0-3,0 0-7,0 0-11,0 0-3,0 0 0,-7-24 0</inkml:trace>
</inkml:ink>
</file>

<file path=ppt/ink/ink2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0.6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395 43 9,'0'-9'10,"0"9"-1,0 0-1,1-12 0,-1 12 0,0 0 1,4-13-2,-4 13 0,0 0-2,0 0 1,0 0-3,5-9-2,-5 9 0,0 0-1,0 0-1,6 11 0,-3-1-1,-1 0 1,3 6 1,-1 3 0,1 6 1,-1 4 0,-4 4 1,-1 3-1,-4 3 1,0 3 0,-4 2 0,2-1-1,-3-2 0,3 0-2,1-3-1,0-6-3,0-3-7,1-3-6,-3-11-4,1-2 0</inkml:trace>
  <inkml:trace contextRef="#ctx0" brushRef="#br0" timeOffset="511">0 399 5,'7'15'9,"2"3"0,0 0-1,2 3 1,0 2 0,2 1 0,4 9-2,5-1 0,3 3-1,3 0-1,4 0 0,-1 0-2,3-4 0,-2-4-1,-2-6-1,-5-5 1,-1-5 0,-3-8 1,-3-3 0,0-10 1,1-4-1,-2-10 1,5-2-1,1-9 0,4-2-1,-4-1 1,4 1-1,-4 0 0,-1 6-1,-3 2 1,-2 7-1,-3 3 1,-2 4-1,-3 1 0,1 3 0,-3 0 0,-7 11 0,13-15 0,-13 15 0,7-11-1,-7 11-1,0 0-1,0 0-2,0 0-3,0 0-2,-13 4-5,2 4-13,-5 0-1,-3 1 1,-6-5 1</inkml:trace>
</inkml:ink>
</file>

<file path=ppt/ink/ink2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2:57.1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65 364 0,'28'-7'7,"8"1"-2,4-3 0,8 2-2,5 0 0,2 0-1,0 2 0,3 2 0,-1 2-1,0 2 1,-1 1-2,-4 2 1,-1-1-1,0 2 1,-3-1-1,-2-1 0,-5-2-1,-3 0-3,-2 1-6,-11-5-3</inkml:trace>
  <inkml:trace contextRef="#ctx0" brushRef="#br0" timeOffset="380">0 328 11,'38'3'12,"3"-1"-1,2 1-1,7 3 1,3-1-1,7 1 0,1-2 1,9 3-3,7-3-2,9 4 0,6-3-2,4 2 0,3-4-1,5 3 0,-2-2-1,-1 2 1,-7-2-1,-7-1 0,-9 1 0,-6-2 0,-10-1 0,-8 1 0,-9-3-1,-5 1 1,-7-1-1,-3 0-1,-5 0 1,-3 0 0,-1 0-1,1 1 0,-2 1 0,2-1 1,-1 0-1,-1 1 0,1-1 0,1 1 0,1 0 0,0 0 0,-3-1 0,1 1 0,0-1 0,-2 0 0,1-1 0,-1 0 0,-1 0 1,2 0-1,3 1 0,2 0 0,0 1 0,3-1 0,1-1 0,-1 1 0,-1-1 1,-2 0-1,-7 0 0,-4-1 0,-1 0 1,-13 2-1,13-3 0,-13 3 0,0 0 0,0 0-1,0 0 0,0 0 0,0 0 0,0 0-1,-9 12-5,-2-10-7,1 5-12,-1-2-2,-1-7 1,12 2-1</inkml:trace>
  <inkml:trace contextRef="#ctx0" brushRef="#br0" timeOffset="2363">3030 0 1,'0'0'5,"0"0"-1,0 0-2,0 0 1,0 0 0,0 0 0,0 0 2,0 0 1,0 0 1,0 0 0,0 0 0,0 0-1,0 0-1,0 0-1,0 0-2,0 0-1,0 0-1,0 0 0,0 0 0,0 0-1,0 0 1,0 0-1,0 0 1,0 0 0,0 0 0,0 0 0,3 13 0,-3-13 0,0 12 1,-1-2-1,1-10 1,0 19 0,0-19 1,0 19-1,-1-6 0,0 3 0,0-1 0,1-1 0,-2 3 0,1-2 0,-1 6-1,1-5 1,0 0-1,-2-1 1,1-1-1,-1-1 2,-1 0-2,1 0 1,-2-1-1,2 0 1,-1-1-1,2 0 1,-1-2-1,3-9 1,0 17-1,0-17 1,0 12-1,0-12 1,0 0-1,1 9 1,-1-9-1,0 0 1,0 0 0,0 0-1,0 0 1,0 0-1,0 0 0,0 0 0,0 0 0,5 10 0,-5-10 0,0 0 0,0 0 0,6 10 1,-6-10-1,0 0 0,0 0 0,9 10 0,-9-10 1,0 0-1,0 0 0,11 11 0,-11-11 0,9 8 1,-9-8-1,14 10 0,-5-4 0,2 0 1,1 1-1,2-1 1,4 0-1,1 0 1,1 0-1,4-1 0,0 1 1,2 0-1,1-1 0,2 0 0,1 1 1,0 0-2,0 1 1,1-1 0,-1 0 0,1 0 1,1-1-1,-1-1 0,1 1 0,0-3 0,1 1 1,0-1-1,1 0 0,1 0 0,0-1 0,-1 1 0,0 0 1,1 0-1,0 0 0,1 0 0,0 0 0,0 0 1,3 0-1,-1 0 1,1-1-1,1 2 1,3-1 0,-2-1 0,2 1 0,-2 0 0,3 0 0,-1 0-1,2 0 1,-2 0 0,2-1-1,1 1 1,1-2-1,-1 1 1,3 1-1,0 0 1,1-1-1,2 1 1,0-1-1,0 0 1,1 0 0,0-2 0,2 1 0,-1-1 0,-1 0 0,-2 0 0,1 2 0,-2-1 0,-3 1 0,0 1-1,-3 0 1,-1-1-1,-3 2 1,1-3-1,-2 0 1,3-2-1,1 2 1,-1 0-1,5 2 0,1-1 0,3 2 0,2 2 1,4 1-1,-1 0 0,1 0 0,1 0 1,-4-1-1,0 0 1,-1-2-1,-3 0 1,-5 0-1,1-2 1,-3 0-1,-1 0 0,-3-1 1,-3 0-1,-2 0 0,-3-1 0,-3 1 0,-4-2 1,-3 1-1,-3 0 0,-3 1 0,-2-1 0,-3 1 0,0-1 1,-1 0-1,-9 1 1,16-2 0,-16 2-1,10-4 1,-10 4 0,13-4-1,-13 4 1,0 0-1,12-7 0,-12 7 0,0 0 0,10-4 0,-10 4 1,0 0-1,0 0 0,10-5 1,-10 5 0,0 0 0,7-10 0,-7 10 1,7-10-1,-7 10 0,6-15 0,-6 15-1,7-15 1,-7 15-1,5-18 0,-3 9 0,-1-1 0,1-3 1,-1 0-1,0-3 0,0-1 1,0 0-1,0-3 0,0 0 1,1 0-1,0 0 0,0 2 1,1 0-1,0 2 0,0 0 0,0 2 0,0 2 1,1-1-1,-1 1 0,0 0 0,-1 1 0,0 1 0,-2 1 1,1-1-1,-1 10 0,0-14 0,0 14 0,-1-12 0,1 12 0,0 0 1,1-10-1,-1 10 0,0 0 0,0 0 0,0 0 0,0 0 0,0 0 0,0 0 0,0 0 0,0 0 0,0-9 0,0 9 0,0 0 0,0 0 1,0-10-1,0 10 0,0 0 0,0 0 0,0 0 0,0 0 0,0 0 0,0 0-1,0 0 1,0 0-1,0 0 1,0 0-1,0 0 0,0 0 1,0 0-1,0 0 0,0 11 1,2-2-1,1 3 1,-1 1 0,1 2 0,-1 2 0,0 1-1,-1 1 1,-1 1 0,-1 1 0,-2 2 0,0 2 0,-1 0 0,0 1 0,2-1 0,-1-2 0,1-2 0,0-1 0,0-4 0,0-1 0,0-2 0,-1 0 0,0 1 0,0-1 0,-1 1 0,0 0 0,1-1 0,1-3 0,0 0 0,2-10 0,-3 12 0,3-12 0,0 0 0,0 0 0,0 0 0,0 0 0,-9 8 0,9-8 0,0 0 0,0 0 0,-12 3 0,12-3 0,-13 3 0,4-2 0,-4 3 0,-3-2 0,-2 0 0,-5-2 0,-2 0 0,-6-1 0,-5-2 0,-4-2 0,-3 1 0,-3-1 0,-5 0-1,-1 1 1,0 0-1,1 2 0,2 0 0,-2 2 0,-1-1 1,0 2-1,0-1 0,-2 1 0,1 0 1,-3-1-1,-4 0 1,4 0 0,-1 0-1,0-2 1,-1 0 0,0-1 0,-1-3 0,-1 2 0,-3-2 0,-2 1-1,-4-1 1,-1 1-1,1-1 0,-1 3 0,0 0 0,2 1 0,3 0 0,5 1 0,1 0 1,4 0-1,-1 1 1,1-1-1,0 0 1,2 1 0,-1 0 0,3 0 0,2 0 0,-1-1-1,4 0 1,-1 0 0,3-1 0,-2 1-1,-2-2 1,0 1 0,-5-1-1,1 1 1,-2-1 0,3 1 0,-1-1 0,2 1 0,3-1 0,0 1 0,5 0 0,0 0 0,3 1 0,0 1 0,0 1 0,0 0 0,2 2 0,1-2-1,2 1 1,5-2 0,1 1 0,7-2 0,2 0 0,6 0 0,2-1 0,11 2 1,-10-4-1,10 4 0,0 0 0,0 0 0,-9-2 0,9 2-1,0 0 1,0 0 0,-12-2 0,12 2 1,0 0-1,-9-3 0,9 3 1,-9-5-1,9 5 0,-16-7 0,5 3 0,-2 0 0,0 0 0,-3 0-1,3 1 1,0 0 0,2-1 1,2 0-1,9 4 0,-15-10 1,15 10 0,-10-15-1,5 5 1,0-4 0,-1-2 0,0-2-1,0 0 1,-2-2-1,0 0 0,0-1 0,2 2 1,0 2-1,1 0 1,-1 0 0,5 3 0,0-3 0,2 4 0,1-2 0,2 3-1,-1 0 1,1 0-1,0 2 0,-1 0 0,-3 10 0,6-16 0,-6 16-1,2-10-1,-2 10-1,-11-3-4,2 8-7,-8 2-12,-5 0-3,-4 0 2,-5-6-2</inkml:trace>
</inkml:ink>
</file>

<file path=ppt/ink/ink2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11.3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319 1736 10,'0'0'16,"0"0"-2,1 11-3,-1-11-2,0 0-2,0 0-1,-2 10 0,2-10-2,0 0 1,0 0 0,0 0 0,0 0 1,0 0-1,0 0 0,0 0-1,0 0 0,0 0 1,0 0-1,0 0-1,0 0 0,0 0 1,0 0-1,0 0 0,0 0 0,0 0 0,0 0-1,0-13 1,0 13-1,-1-21-1,2 4 1,-2-5-1,0-5 0,1-7-1,1-3 0,0-5 1,1-4-1,0-5 0,1-2 1,0-1-1,3-1 0,-2-2 0,-1-1 0,-1-1 0,0 0 0,0 0 1,0 0-2,2 1 2,-3-1-1,2 2 2,1 3-2,1 4 0,3 4 0,-2 4 1,-2 2-1,2 5 0,1 6 0,-2 6 1,-2 3-1,0 4 1,-2 2-1,-1 14-1,3-12 0,-3 12-2,0 0-1,0 0-5,0 0-13,-11-7-9,1 2-1,-2-2 1</inkml:trace>
  <inkml:trace contextRef="#ctx0" brushRef="#br0" timeOffset="1071">-8 581 18,'0'0'15,"-3"9"-2,3-9-2,0 0-2,0 0-2,0 0-1,0 0 0,0 0-1,0 0-1,0 0 1,0 0-1,0 0 0,0 0 0,0 0 0,0 0 0,0 0 0,0 0 0,0 0 0,0 0 0,6-11-1,0-3-1,2-2 1,3-7-2,2-3 0,3-5 0,3-3 0,1 0-1,0-1 1,-2 4-1,0 0 0,-2 3 0,-2 3 1,0 3-1,-4 2 0,0 2 0,1 0 0,1 0 1,-3 1-1,2 2 0,-1 0 0,-1 0 1,1 1-1,-2 0 0,1 3 0,-2-1 1,1 2 0,-1 0-1,-7 10 2,10-12-2,-10 12 2,0 0-1,8-11 0,-8 11 0,0 0 0,0 0-1,0 0 1,0 0-1,0 0 0,0 0 1,0 0 0,0 0-1,0 0 0,0 0 1,0 0-1,0 0 2,0 0-2,0 0 0,0 0 0,0 0 0,0 0 0,0 0 0,0 0 0,0 0 0,0 0 0,0 0 0,6 10 0,-6-10 1,0 0-1,0 0 2,10 7-2,-10-7 0,11 8 0,-11-8 0,16 15 0,-6-5 0,1 2 0,4 3 1,2 2-1,3 3 0,2 5 0,5 5 1,3 1-1,5 4 0,3 0 1,0 4-1,2-2 1,-2 1 0,0-2-1,-3-3 1,-7-3 0,-2 0-1,-3-3 1,-5-4-1,-2-2 1,-3-3-1,-2-3 0,-1-2 1,0-3-1,-10-10 1,12 13-1,-12-13 1,0 0-1,10 12 1,-10-12-1,0 0 1,0 0-1,0 0 0,0 0 1,0 0-1,0 0 0,0 0 1,0 0-1,0 0 1,0 0-1,0 0 0,0 0 1,0 0-1,0 0 0,0 0 1,0 0-1,0 0 0,0 0 0,0 0 1,0 0-2,0 0 1,0 0-1,0 0-3,0 0-3,0 0-25,0 0 0,-18-4-3,-3 0 2</inkml:trace>
</inkml:ink>
</file>

<file path=ppt/ink/ink2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31.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445 49 1,'0'0'17,"0"0"0,0 0-5,0 0-1,-11-10-2,11 10-1,-10-1-1,10 1 1,-12 0-2,12 0-1,-17 3-2,6-1 0,-1 4-2,-2-2 1,-1 3-1,-2 0 0,0 4 0,-2 0 0,2 3 0,-4 4 0,0 3 1,-1 4 1,0 4 0,-3 4 0,-2 5 0,0 1 1,1 6 0,1-3-1,5 3 0,1-2-1,8 1 1,3-6-1,9-3-1,8-5 0,9-4 0,8-4 0,9-6-1,6-7 1,4-4-1,8-6 0,2-5 2,-2-8-2,-2-3 1,-5-7-1,-5-5 1,-4-6-1,-6-7 0,-10-5-1,-3-4 0,-6-1 1,-4-1-2,-4 5 2,-3 1-1,-6 7 0,-5 7 0,-4 7 1,-6 8 0,-6 7 0,-6 6-1,-5 3 1,-6 7 0,-4 4-2,-3 5 0,2 7-3,-6-1-9,5 5-13,8 2-2,2 1 0,8 0 1</inkml:trace>
  <inkml:trace contextRef="#ctx0" brushRef="#br0" timeOffset="701">213 453 9,'4'13'20,"-4"-13"0,1 13-4,4-1-5,-2 1-2,5 6-1,-1 2-2,5 7 0,-3-1 0,4 9-1,-3 0-1,2 6 0,-3 2 0,2 4-1,0-3-1,-2 2 2,0-3-2,1-2 0,-1-7 0,-5-3 0,3-9-1,-1-5 1,-5-7-1,-1-11 1,4 10-1,-4-10-1,0 0-6,0 0-17,1-19-5,3 3-2,-3-8 0</inkml:trace>
  <inkml:trace contextRef="#ctx0" brushRef="#br0" timeOffset="1762">1026 63 19,'0'0'18,"0"0"-2,-9-11-3,9 11-2,-12-5-3,12 5-3,-15 0-2,15 0-1,-20 7-1,9 0 1,-4 0-1,2 4 1,-3 1 1,0 5 0,-4 1 1,-1 6 1,-3 1-1,1 6 1,-3 2-1,2 5 0,-3 2 0,4 2-1,2 0 0,2 0-1,4 1-1,5-2 1,5-2 0,5 0-1,5-3 0,7-1 0,5-3 0,5 0 0,3-5 0,1-2-1,0-1 0,-4-6-3,2 1-6,-9-7-12,-3-4-8,-3-4-1,-9-4 0</inkml:trace>
  <inkml:trace contextRef="#ctx0" brushRef="#br0" timeOffset="2533">910 425 19,'0'0'15,"13"-11"-1,-13 11 0,0 0-1,0 0-1,9-9-4,-9 9-1,0 0-2,4 10 0,-4-10-2,4 18 1,-2-6-1,1 6 1,0 0-1,2 4 0,-2-1-1,2 0 0,0-4 0,3-1-1,5-5 0,2-4-1,3-7 0,3-4 0,-1-4 0,0-3 0,1-5 0,-3-3 0,-4 0 0,-3-2 1,-4 2 1,0 4-1,-4 0 1,1 4-1,-3 2 0,-1 9 0,3-10 0,-3 10-1,0 0-1,0 0 1,0 0-1,5 10 1,-5-10-1,6 20 1,-2-5-1,1 3 1,0 2 0,0 1 1,1-1-1,2-1 1,1-1-1,1-5 0,1-3 1,4-7-1,0-5 1,2-9-1,1-6 0,-2-8 0,1-6 0,-2-4 0,-1-3 1,-2 2-1,-3 2 0,-1 5 1,-2 5-1,-2 6 1,-2 7-1,-2 11-1,4-10-1,-4 10-3,0 0-6,5 11-16,-5-11-3,1 15 1,-1-15 1</inkml:trace>
  <inkml:trace contextRef="#ctx0" brushRef="#br0" timeOffset="3545">1433 697 30,'12'5'16,"-12"-5"-1,14-9-2,-5 1 0,0-3-5,4-1-3,0-5-2,4-1-2,-2 1-1,2-2 0,-3 3-1,1 1 1,-2 2 0,-1 3 0,-3 2 0,-9 8 0,16-9 0,-16 9-1,11-4 1,-11 4-1,0 0 1,10 1 0,-10-1 0,0 0 0,0 0 0,0 0 0,0 0 0,10 10 1,-10-10-1,3 12 0,-2-2 1,2 1-1,-2 4 1,1 1-1,-1 2 1,0 0-1,-1 3 1,-1-1-1,0 1 1,-2-3-1,0-1 1,0-3 0,0 0 0,0-4 0,-2-1-1,5-9 0,-7 13 0,7-13 0,-7 9-1,7-9 0,0 0 1,-12 8 0,12-8 0,0 0 1,0 0 1,-10 6-1,10-6 1,0 0-1,0 0-1,0 0 1,0 0-1,0 0 0,17-5 0,-2 2 0,3 0 0,3 0 1,3-1 0,1 2 0,-3-1-1,-5 1-2,-1 2-7,-5 0-14,-11 0-2,0 0 0,6-21 0</inkml:trace>
  <inkml:trace contextRef="#ctx0" brushRef="#br0" timeOffset="4516">1486 70 7,'0'0'18,"0"0"-1,0 0-4,0 0-2,0 0-2,0 0 1,0 0-3,0 0 1,0 0-2,0 0 1,0 0-1,0 0-2,0 0 0,0 0-2,11 17 1,-8-5-1,0 4 0,1 0 0,2 4 1,-2-2-1,2-1 1,-1-3-1,3-3 0,-8-11-1,18 4 1,-6-11-1,3-3-1,-2-6 1,3-1-1,0-3 1,1 0-2,-3 3 2,0 2-1,-3 5 0,0 1 0,-11 9 0,17-7 0,-17 7 0,15 2 1,-15-2-1,14 9 0,-14-9 0,14 14 0,-8-5 0,-1 3 1,-2 1-1,0 2 1,-2 0-1,1 1 1,-1-2-1,0-1 0,0-1-1,-1-12-4,4 15-15,-4-15-10,0 0 0,-2-10 0,-4-3 0</inkml:trace>
  <inkml:trace contextRef="#ctx0" brushRef="#br0" timeOffset="6649">1937 0 20,'0'0'17,"0"0"1,0 0-3,0 0 0,0 0-3,0 0-2,0 0-2,0 0-1,0 0-2,0 0-1,0 0 0,9-1-1,-9 1-2,13 3 2,-4-1-2,-9-2 1,21 7 0,-9-2 0,4 3-1,-1 1 0,3 2 0,1 4 0,3 2 0,1 4 0,1 5 0,-2 4-1,4 5 1,0 4 0,1 3 0,-1 4 0,0 0 0,-1 2 0,-1 0 1,-3-3-1,-1-1 0,-5-4 1,0-3 0,-7-3-1,1-2 0,-6-4 0,-1-3 0,-3-3 1,-2 0-1,-2-2 0,-1-2 0,-1-1 0,0-1 0,-1-1-1,1-2 1,0 1-1,1-1 0,0-2 0,-2 1 1,0-2-1,0 1 1,-1-2-1,3 0 1,6-9 0,-11 12 0,11-12-1,-7 9 1,7-9 0,0 0-1,0 0-1,0 0-1,0 0-1,0 0-6,12 3-25,-12-3 1,14-16-1,-10-5 1</inkml:trace>
</inkml:ink>
</file>

<file path=ppt/ink/ink2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3.3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21 107 10,'0'0'22,"5"-17"-1,1 7-3,-2 1-7,-4 9-2,10-11-4,-10 11-2,13 0 0,-13 0-1,10 20 1,-7 1-1,1 8 1,-4 8 0,1 12 1,-4 0 0,2 6 1,-5-5-1,2 0 1,-1-8-2,3-5 0,2-10-2,3-10 0,1-7-2,-4-10-1,11 6-1,-11-6 1,15-4 1,-15 4 1,8-10 0,-4-1 1,1-4 0,5-6 0,0-4 0,6-10-1,3-5-1,7-6-1,8-2 1,3-1-1,5 5-1,-3 0-1,0 7 0,-7 6 0,-4 8 1,-7 6 0,-10 5-2,-11 12-13,0 0-7,-10-2 2,-8 8 0</inkml:trace>
  <inkml:trace contextRef="#ctx0" brushRef="#br0" timeOffset="511">0 296 50,'15'24'30,"8"-7"-1,9-2-4,-1-6-12,6-2-18,-2 2 2,5 4 1,-3 2 2,-5 4 1,-5 6 3,-6-3 2,-1 10 2,-3-4-1,5 3-2,-6-4-1,-1-3-3,-1-6-3,-4-3-2,2-3-4,-12-12-10,7 9-12,-7-9-3,0 0 2,-14-10 0</inkml:trace>
  <inkml:trace contextRef="#ctx0" brushRef="#br0" timeOffset="1212">710 129 19,'15'13'19,"-15"-13"1,0 0 0,9 7-13,-9-7-4,0 0 0,0 0 1,0 0 1,0 0 1,0 0 0,0 0-1,7 12 0,-7-12-3,0 13 0,-1-1-1,1 4 1,-3 5 0,1 8 1,-3 5 1,-2 7-1,-2 3 2,2 6-1,-4-4 1,3 3-1,0-8-1,3-3 0,2-9-1,5-4 1,7-8-1,9-5-2,8-5 0,7-4-1,7-3 0,5-2-1,4-3 0,3 0 1,-5-1 1,-2 0 0,-9 1 1,-7 1 0,-6 2 2,-7 1-2,-6 0 1,-10 1-1,12 1-1,-12-1-1,0 0-4,0 0-11,0 0-15,9 6-1,-9-6 0,-9-7 0</inkml:trace>
  <inkml:trace contextRef="#ctx0" brushRef="#br0" timeOffset="2274">1408 529 14,'0'0'21,"0"0"1,0 0-7,0 0-5,0 0-1,0 0-1,1 16 0,-1-16-1,4 15-1,-1-6-1,3 4-1,4-2 0,5 2 0,4-8-1,6-4-1,6-7-1,3-7-1,-2-4 0,1-6 0,-6-4 2,-4 2-1,-8-1 2,-6 2 0,-8 1 0,-5 7 1,-4-1-1,0 8 0,-2 0-2,2-1 0,-2 7-1,-2 3-1,-1 6-1,-6 2-1,-1 8 0,-6 0-2,-1 7-2,-9-2-2,5 4-5,-4-10-1,9 3-3,0-10 0,9-4 2,6-11 1,9-4 1,7-8 3,7-6 4,7-5 3,5-3 5,4-3 3,3-1 5,0 2 2,-1 0 3,0 6 2,-6 1 2,-1 10 0,-7-2-1,0 11-4,-8-2-4,2 8-2,-10 3-2,0 0-2,9-4 0,-9 4-2,2 9 0,0 2 0,-2 3 0,0 6 0,1 5 0,-1 7 1,0 1-1,0 2 1,0-1-1,2-1 0,3-4 0,6-7-1,2-6-1,6-13-1,5-2 0,4-10-1,-1-3 1,0-5-1,0-1 2,-5 1 0,-6 2 1,-3 6 1,-13 9 1,12-2 0,-10 11 0,0 9 0,0 2 0,0 8-1,4 1 0,2 4-1,3-1-3,0-9-11,4-4-16,1-10 0,-1-14-2,-1-11 1</inkml:trace>
  <inkml:trace contextRef="#ctx0" brushRef="#br0" timeOffset="3135">1934 0 60,'6'12'31,"2"-1"-2,-8-11 0,11 5-24,-11-5-8,22 3-5,-12-3-8,1 7-10,-2 3-5,-1 4 2,-3 4 1</inkml:trace>
  <inkml:trace contextRef="#ctx0" brushRef="#br0" timeOffset="3305">2026 308 21,'16'18'24,"-5"-17"0,4 4 0,2-3-11,-3 0-10,4 7-1,-3 1-1,0 6 0,-2 5 1,-1 6-1,-3 1 1,-1 5 1,-3-4 0,2-1 1,-4-6 0,4 0 0,-2-11 0,5-5 0,-10-6 1,23-15-1,-7-6-1,2-7-1,2-6 1,2-4-2,-4 0-1,1 1-1,-2 4-2,-3 0-4,0 13-5,-5 2-11,-9 18-6,10-10-1,-10 10 0</inkml:trace>
  <inkml:trace contextRef="#ctx0" brushRef="#br0" timeOffset="3616">2440 373 17,'11'5'21,"7"1"-1,4-5-4,8-4-5,3-2-5,5-5-3,2-2-2,-1-4-1,-2 1 1,-5-4 2,-5 4 0,-9-4 1,-5 5 0,-10-3 0,-3 5-1,-8 1 0,-4 3-1,-4 3 0,-3 5-1,-3 4 0,-5 7 1,-2 6 0,-2 9 1,-4 3 0,3 8 0,-2 1 0,6 4 1,2-4-2,9 0 0,10-7-2,12-7 0,15-8-2,7-12 0,14-5-1,6-10 1,9-5 0,2-6 0,1-2 2,-3-1 0,-6 0 2,-6 6 1,-9 3-1,-5 7 1,-7 5 0,-4 9-2,-6 5 0,-4 9 0,0 5-1,-2 4 0,-1 1-1,-1 3 2,0-2-1,-2-2 1,-1-7-1,1-4 2,-2-5-1,-1-12 0,0 0 0,0 0-1,12-13 1,-4-7-1,2-7 1,4-5-1,3-3 1,3-4-1,3 2 0,2 2-1,-3 5-1,-2 4-3,1 12-4,-8-2-5,4 12-7,-7 3-9,-1 6 1,1 2 0</inkml:trace>
  <inkml:trace contextRef="#ctx0" brushRef="#br0" timeOffset="4257">3502 400 33,'13'9'23,"-13"-9"0,17 10-7,-6-2-9,0-1-3,3 0-2,3-4-1,2 1 0,1-5-1,0-4 0,-1-4 1,0-3 0,-6-7 2,-2 2 0,-8-6 2,-1 2 0,-7 0 1,2 6-1,-5-1 1,-2 8-2,-6 2-1,2 10-1,-3 4 0,1 5-1,-2 7-1,2 3 0,1 5 1,5 5-1,2 2 0,1 4 0,5 1 0,2 2 0,1 3-1,1 0 0,1 2 0,0 0 0,-2-2-1,0-2 1,-3-3-1,-4-7 2,-1-6-1,-4-5 1,-3-7 1,-4-8 0,-3-6-1,-2-5 0,0-7 0,0-1-1,4-5 0,3-6-1,7 0 0,8-3-1,11 3 1,7-10-1,10 1 2,7-9-1,10 1 1,4-8-3,8 0-14,2-4-7,-6-3-2,0 5 2</inkml:trace>
  <inkml:trace contextRef="#ctx0" brushRef="#br0" timeOffset="5078">3844 374 24,'0'0'21,"12"16"2,-2-11-6,3-5-10,8 1-2,3-5-1,3-1 0,4-5-2,3-3-1,-2-2-2,-3-4 0,-4-1 0,-6-2 1,-8-2 1,-3 6 3,-12 0 0,0 7 1,-7-2 1,1 9 0,-8 1 0,2 8-2,-6 4 0,3 9 0,-2 3-1,-1 8 0,-1 4 0,0 5-1,0 0 1,2 3-1,1-4 0,3-2 1,4-6-2,9-5 0,8-7-2,12-10-2,13-6 0,8-13-2,12-1 0,3-11-1,9 1 2,0-5 0,-1 2 3,-6 1 1,-10 6 3,-5 7 2,-12 5 1,-3 12 0,-11 1-1,-3 10 2,-5-2-3,5 7-2,6-3 0,6 2-2,7-3-1,6-6 0,7-2-1,6-6 1,0 0-1,-1-3 2,-5-1 0,-6 1 1,-7 0 0,-4 2 1,-7 1 0,-4 4 0,-5 1-1,1 2 0,0 4-2,-1-4-2,5 9-10,-5-5-17,5-2-2,-2-3-1,3-6 1</inkml:trace>
  <inkml:trace contextRef="#ctx0" brushRef="#br0" timeOffset="5889">5307 217 39,'-12'10'26,"-2"1"-2,-1 0-5,2 6-5,-6 0-4,2 7-2,-3 0-1,3 8-1,-2-2-1,4 6 0,0-2-2,6 2 1,3-4-2,9-1-1,9-5-1,8-7-2,13-5-2,5-9 1,8-5-1,5-10 0,4-5-1,-2-11 1,1-3 1,-4-7 1,-8-1 2,-1-3 2,-8 0 0,-2 5 1,-9-1 0,0 9 0,-6 3 1,-5 8-2,-3 3-1,-8 13 0,0 0-2,0 0 1,0 0 0,-22 17 0,5-2 0,-4 6 2,-5 1 1,2 5 1,-4-2-1,5 5 1,2-3 0,8 4 0,7-1-1,14 3 0,16 2-3,14 4 0,25 4-4,12-2-31,19-2 3,9-9-4,3-14 1</inkml:trace>
  <inkml:trace contextRef="#ctx0" brushRef="#br0" timeOffset="6930">5582 469 10,'0'0'13,"0"0"-2,0 0 1,0 0 1,-9-1 0,9 1-2,0 0 1,0 0-4,0 0-2,0 0-2,0 0-2,0 0 0,0 0 0,-4 11 1,4-11 0,0 0 1,0 0 0,-2 12 1,2-12-1,0 0 1,10 8-2,2-5 0,0-4-2,5 0 0,2-4 0,4-3-1,1-4 0,3-3 0,-3-3 0,1-2 0,-3-2 1,-2-2 0,-4-2 0,-1 3 1,-7 0-1,-2 5 1,-5-2-1,-3 5-1,-4 1 0,-3 7 0,-7 1 0,-5 1-1,-1 5 1,-4 3-1,-7 4 1,-6 3-3,0 13-7,-5 0-19,-3 4-1,0-1-1,-3-3 1</inkml:trace>
</inkml:ink>
</file>

<file path=ppt/ink/ink2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44.7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520 102 2,'-12'2'14,"12"-2"-4,0 0-9,1-12-8,-1 12-1,-2-11 0</inkml:trace>
  <inkml:trace contextRef="#ctx0" brushRef="#br0" timeOffset="100">480 38 8,'-8'-10'8,"8"10"0,-3-9 0,3 9 0,0 0-1,-1-11 0,1 11 1,0 0-1,0 0 0,0 0 0,-1-10 0,1 10 0,0 0-2,0 0 0,0 0-1,0 0-2,0 0 0,0 0-1,0 0-1,0 0 0,3 19-1,-1-6 0,-1 8 1,1 4 0,0 7 0,-2 5 1,0 9 0,-2 6 0,-4 6-1,-1 4 2,-3 1-1,-1 1 1,-4-3 0,2-2 0,-2-4 1,4-3-2,0-9 2,5-4-2,3-7 1,2-4-2,1-6 1,3-6-1,-1-4 0,-2-12 0,6 12-2,-6-12-6,0 0-17,5-9-2,-5-1 0,2-1 0</inkml:trace>
  <inkml:trace contextRef="#ctx0" brushRef="#br0" timeOffset="841">0 579 14,'0'0'19,"9"-9"-1,-9 9-3,0 0-12,9-10-2,-9 10 0,0 0 0,9 6 1,-9-6 0,3 13 2,-1-5 1,0 3-1,3 4 0,1 1-1,3 4 1,-1 2-2,6 3 0,-3 2-1,5 4 0,-2 0 0,3 4-1,-1-2 1,4 3-1,0 0 1,0 1 0,2-4-1,-1-3 2,0-4-1,-2-1 0,0-3 1,-1-5-1,-3-2 1,1-2-1,-2-1 0,1-3 1,-3-3 0,3-2 1,-2-9 0,4-5 0,-3-10 1,4-5-1,-1-9 1,2-6-1,1-5-1,2-3 0,-4-1 0,2 3 0,-2 2 0,-4 6 0,0 5 0,-2 5-1,-3 5 0,-1 7-1,-3 4 1,-5 12-2,5-13 0,-5 13 0,0 0-1,0 0 0,0 0-2,0 0-4,-12 14-17,3-4-4,-5-2-2,-3-1 2</inkml:trace>
</inkml:ink>
</file>

<file path=ppt/ink/ink2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08.7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0 16,'0'0'11,"0"0"1,0 0-1,0 0-2,0 0-2,0 0-3,0 0 0,0 0-2,0 0 0,0 0 0,0 0-1,0 0-1,0 0 1,0 0 0,0 0 1,-8-9-1,8 9-1,0 0 1,0 0-1,0 0 0,0 0 0,0 0 1,1 10-1,0-1 0,0 6 1,0 6 0,-2 7-1,0 9 1,-2 11 0,1 6 0,-4 9-1,4 5 1,-1 4 0,4 2 0,1-1-1,3-2 1,1-8 0,1-7-1,0-7 1,-2-7-1,0-8 1,-4-8-1,0-6 1,-1-7-1,-2-1 1,2-12-1,-3 11-1,3-11-3,0 0-10,-7-11-7,-1-6 0,-1-1-1</inkml:trace>
  <inkml:trace contextRef="#ctx0" brushRef="#br0" timeOffset="581">0 548 8,'0'0'15,"9"11"-1,-9-11-10,0 0-2,0 0 0,12 11 2,-12-11 1,15 18 1,-4-5 0,1 4 1,3 4 0,2 5 0,3 6-2,4 5-1,2 3-1,0 6-2,5 2 1,0 0-2,1 1 1,-1-4-1,-1-3 1,-5-5-1,-3-3 0,-3-7 1,-4-4-1,-3-7 1,-4-2-1,-8-14 1,11 13 0,-11-13-1,0 0 1,13 8 0,-13-8-1,11 1 1,-2 0 0,1-2 0,2-5 0,3 0 1,1-6 1,4-7-1,2-7 0,2-8 0,4-7 0,3-10-1,2 1 0,0-5 0,3 1-1,-8 3 2,4 7-1,-4 6 1,-3 9 0,-6 7 0,-2 7-1,-6 4 1,-2 3-1,-9 8 0,11-6 0,-11 6-1,0 0 1,0 0 0,0 0 0,0 0-1,0 0 0,0 0 0,-4-10-2,4 10-4,0 0-9,-11-2-13,11 2-1,-20-5 1,4-1-1</inkml:trace>
</inkml:ink>
</file>

<file path=ppt/ink/ink2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10.499"/>
    </inkml:context>
    <inkml:brush xml:id="br0">
      <inkml:brushProperty name="width" value="0.1" units="cm"/>
      <inkml:brushProperty name="height" value="0.1" units="cm"/>
      <inkml:brushProperty name="color" value="#00A0D7"/>
    </inkml:brush>
  </inkml:definitions>
  <inkml:trace contextRef="#ctx0" brushRef="#br0">42 9 12528 0 0,'0'0'281'0'0,"-10"0"687"0"0,6 0-827 0 0,3 0 49 0 0,-26-8 4313 0 0,29 9-2923 0 0,2 1-1692 0 0,22 17-42 0 0,0-6-2177 0 0,-17-12 261 0 0,-3 3-3702 0 0</inkml:trace>
</inkml:ink>
</file>

<file path=ppt/ink/ink2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2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7:43.595"/>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0,'103'21,"171"-18,-67-3,-41 56,-163-55,127 5,86-12,-133 7,232-6,-116 24,-5 19,-75-26,0-5,97-9,-105-2,67 16,-36 2,-130-14,-1-1,1 0,0-1,-1 0,0-1,1 0,-1-1,5-2,20-6,6 3,1 2,0 2,0 2,0 2,0 1,0 3,0 1,19 6,-12-2,-36-4,0-2,0 0,0 0,1-1,-1-1,1-1,2 0,207-14,29 9,-153 8,-77-2,-13 0</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7:48.231"/>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15,'254'-13,"-213"12,0 1,0 2,0 2,0 1,0 2,-1 2,0 2,-1 2,29 13,18 7,46-8,-112-21,0-2,0 1,0-2,0-1,17-2,10 1,61-11,-93 9,-1 0,0-1,0-1,0 0,0-1,-1 0,7-5,8-3,-20 11,0 0,1 1,-1 0,0 0,1 1,-1 0,1 0,-1 1,6 1,60-9,-57 2,0 1,0 1,0 0,0 1,0 1,1 0,0 2,133 0,-150 0,0 1,0-1,0 0,0 0,-1 0,1 0,0-1,0 1,0 0,0 0,0 0,-1-1,1 1,0 0,0-1,0 1,-1-1,1 1,0-1,0 1,-1-1,1 1,-1-1,1 0,0 1,-1-1,1 0,-1 0,1 1,-1-1,0 0,1 0,-3-3</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8:46.462"/>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0 33,'1239'0,"-1159"-16,-66 10,1 1,0 2,0 2,0 1,0 1,-1 2,1 1,1 3,80 38,2-10,0-10,59-5,65 50,-53-75,237 21,-171 97,-50-83,354 10,-313-61,96 21,-49-109,-201 72,111-85,-152 111,-1 3,1 2,0 4,-1 3,11 5,35-1,-57-5,-2 0</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8:50.054"/>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1 55,'59'-8,"232"5,-161-19,-110 16,-1 2,1 0,-1 0,1 2,0 1,7 0,194 43,30-40,-100 19,-82-25,-10 0,1 2,56 7,116 23,-95-2,-45-22,168-4,-240-1,0 0,0 1,0 0,0 2,0 1,2 1,27 5,1-2,0-2,35-1,-63-4,30 1,-1-2,1-2,-1-3,-1-2,13-4,60-8,47-2,32 21,-184-3,-11 1</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8:54.736"/>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92 0,'10'7,"1"0,-1-1,2-1,-1 1,0-2,1 0,0 0,0-1,0-1,1 0,-1 0,0-1,1-1,-1 0,1-1,-1 0,2-1,4 1,205-11,-222 12,1 0,0 0,-1 0,1 0,0 0,-1 1,1-1,0 1,-1-1,1 1,-1-1,1 1,-1 0,1 0,-1 0,0 0,1 0,-1 0,0 0,0 0,0 0,0 1,0-1,0 0,0 1,0-1,0 1,-1-1,1 1,-1-1,1 1,-1 0,1-1,-1 1,0-1,0 1,0 0,0-1,0 1,0 0,0-1,-1 1,1 0,0-1,-1 1,-11 234,8-79,4-156,0 0,0 0,0 0,0 0,0 0,0 0,0 0,0 0,0-1,0 1,-1 0,1 0,0 0,-1 0,1 0,-1 0,1 0,-1-1,1 1,-1 0,0 0,1-1,-1 1,0 0,0-1,1 1,-1-1,0 1,0-1,0 1,0-1,0 0,0 1,1-1,-1 0,0 0,0 1,0-1,0 0,0 0,0 0,-1 0,-45-14,31 9,-5 0,1 2,-1 0,-1 1,1 2,0 0,-13 2,-19 0,-206-2,249 0</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9:08.513"/>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1 0,'0'0</inkml:trace>
</inkml:ink>
</file>

<file path=ppt/ink/ink2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7.3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788 52 40,'0'0'28,"-6"13"2,6-13-1,0 0-18,0 0-5,0 0 1,0 0-1,0 0-2,0 0 0,0 0-1,0 0 1,0 9-1,0-9-2,0 0 1,0 0-1,0 0-1,0 0-2,0 0-16,0 0-14,-3-16 0,-4-8-3,-3-10 2</inkml:trace>
</inkml:ink>
</file>

<file path=ppt/ink/ink2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10.777"/>
    </inkml:context>
    <inkml:brush xml:id="br0">
      <inkml:brushProperty name="width" value="0.1" units="cm"/>
      <inkml:brushProperty name="height" value="0.1" units="cm"/>
      <inkml:brushProperty name="color" value="#00A0D7"/>
    </inkml:brush>
  </inkml:definitions>
  <inkml:trace contextRef="#ctx0" brushRef="#br0">0 24 14600 0 0,'0'0'330'0'0,"0"0"45"0"0,0 0 20 0 0,0 0-38 0 0,15-6 34 0 0,9-10-449 0 0,-22 14-132 0 0,-2 2-14 0 0,0 0-52 0 0,0 0-28 0 0,0 0-4 0 0,0 0 64 0 0,0 0 256 0 0,0 0 64 0 0,0 0 12 0 0,0 0 50 0 0,0 0 24 0 0,5 24-53 0 0,-1-15-1366 0 0,-3 0-415 0 0</inkml:trace>
</inkml:ink>
</file>

<file path=ppt/ink/ink2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2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2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2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2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2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2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2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2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2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11.115"/>
    </inkml:context>
    <inkml:brush xml:id="br0">
      <inkml:brushProperty name="width" value="0.1" units="cm"/>
      <inkml:brushProperty name="height" value="0.1" units="cm"/>
      <inkml:brushProperty name="color" value="#00A0D7"/>
    </inkml:brush>
  </inkml:definitions>
  <inkml:trace contextRef="#ctx0" brushRef="#br0">0 16 15584 0 0,'0'0'457'0'0,"0"0"-4"0"0,2 0-224 0 0,57-8 1991 0 0,-45 7-2269 0 0,-11 1-134 0 0,-3 0-10 0 0,6-5-432 0 0,-5 5 418 0 0,10-1 280 0 0,-3 3-5259 0 0,1 2-227 0 0</inkml:trace>
</inkml:ink>
</file>

<file path=ppt/ink/ink2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2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2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2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2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2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2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20.817"/>
    </inkml:context>
    <inkml:brush xml:id="br0">
      <inkml:brushProperty name="width" value="0.1" units="cm"/>
      <inkml:brushProperty name="height" value="0.1" units="cm"/>
      <inkml:brushProperty name="color" value="#00A0D7"/>
    </inkml:brush>
  </inkml:definitions>
  <inkml:trace contextRef="#ctx0" brushRef="#br0">664 73 10736 0 0,'0'0'241'0'0,"0"0"38"0"0,1-1 13 0 0,12-23 1030 0 0,-26 4-370 0 0,-8 11-158 0 0,-42-10 562 0 0,45 19-1245 0 0,-59 10 6 0 0,5 26-37 0 0,-101 60-120 0 0,65 6 335 0 0,38-6 257 0 0,22 27-46 0 0,34-46-397 0 0,17-54 30 0 0,-3-18-81 0 0,1 1 1 0 0,-1-1-1 0 0,1 0 1 0 0,0 1-1 0 0,1-1 1 0 0,0 0 0 0 0,-1 0-1 0 0,1 0 1 0 0,1 0-1 0 0,-1 0 1 0 0,1-1-1 0 0,1 3-58 0 0,32 29 495 0 0,20-5-84 0 0,-5-15-125 0 0,-43-11-254 0 0,1-1 0 0 0,-1-1 0 0 0,1 1 0 0 0,-1-1 0 0 0,1-1 0 0 0,0 0 0 0 0,0 0 0 0 0,0 0 0 0 0,4-1-32 0 0,120 1 78 0 0,46-15-36 0 0,-103 9-95 0 0,-72 5 62 0 0,0-1 0 0 0,0 0 1 0 0,1 1-1 0 0,-1-2 0 0 0,0 1 0 0 0,0 0 0 0 0,0-1 0 0 0,1 0 0 0 0,-1 0 1 0 0,0 0-1 0 0,0-1 0 0 0,0 1 0 0 0,0-1 0 0 0,0 0 0 0 0,0-1-9 0 0,63-8 294 0 0,0 11 288 0 0,-53 4-482 0 0,2-3-56 0 0,-15-1-118 0 0,0 1 15 0 0,17 20 108 0 0,-17-20-146 0 0,5-11-150 0 0,-5 8-277 0 0,8-11 966 0 0,1 6-6865 0 0,-1 2 261 0 0</inkml:trace>
  <inkml:trace contextRef="#ctx0" brushRef="#br0" timeOffset="1209.092">1245 363 10912 0 0,'0'0'248'0'0,"0"0"34"0"0,0 0 20 0 0,0 0-38 0 0,1 3-171 0 0,18 25 30 0 0,-18-20 191 0 0,-1-6 94 0 0,0-2 22 0 0,15 10 1906 0 0,11 13-1664 0 0,-21-11-577 0 0,1-5-15 0 0,24-10 87 0 0,26 12 402 0 0,-10-5-33 0 0,1-25-397 0 0,-33 12-146 0 0,71-46-42 0 0,-17-17 174 0 0,-19-5-205 0 0,-42 46-45 0 0,-7 14 210 0 0,-6 10-25 0 0,-4-1-48 0 0,-39-2-101 0 0,-10 1 120 0 0,51 10-46 0 0,-1-1 1 0 0,1 1-1 0 0,0 1 1 0 0,-1-1-1 0 0,1 2 1 0 0,0-1-1 0 0,0 1 1 0 0,0 0-1 0 0,0 1 0 0 0,-4 2 15 0 0,-46 4 124 0 0,-53 45 191 0 0,70-15-499 0 0,-21 28 389 0 0,42-52-189 0 0,14-8 19 0 0,0-1-1 0 0,1 2 0 0 0,0-1 1 0 0,1 0-1 0 0,-1 1 0 0 0,2 0 1 0 0,-1 0-1 0 0,1 0 1 0 0,1 0-1 0 0,0 1 0 0 0,-1 6-34 0 0,-1 3 1 0 0,4 61 434 0 0,12-47-241 0 0,-9-25-146 0 0,0-1 0 0 0,1 1 0 0 0,0-1 0 0 0,0 1 0 0 0,1-1 0 0 0,-1 0 0 0 0,2-1 0 0 0,-1 1 0 0 0,1-1 0 0 0,0 0-48 0 0,51 48 288 0 0,8-11-160 0 0,-55-33-100 0 0,-8-8-21 0 0,0 1-1 0 0,0-1 1 0 0,1 0 0 0 0,-1 1-1 0 0,1-1 1 0 0,0 0 0 0 0,-1 0 0 0 0,1-1-1 0 0,0 1 1 0 0,0-1 0 0 0,0 1-1 0 0,0-1 1 0 0,1 0 0 0 0,-1 0-1 0 0,2 0-6 0 0,164 23 11 0 0,-37-23 218 0 0,-26-11 182 0 0,-43-19-294 0 0,-51 22 52 0 0,10-16 646 0 0,-16 6-799 0 0,-5 15 60 0 0,-2 8-3 0 0,2-12-210 0 0,-1 5-471 0 0,0-4 1331 0 0,0 2-7837 0 0,0 3 630 0 0</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36.426"/>
    </inkml:context>
    <inkml:brush xml:id="br0">
      <inkml:brushProperty name="width" value="0.1" units="cm"/>
      <inkml:brushProperty name="height" value="0.1" units="cm"/>
      <inkml:brushProperty name="color" value="#00A0D7"/>
    </inkml:brush>
  </inkml:definitions>
  <inkml:trace contextRef="#ctx0" brushRef="#br0">308 71 9184 0 0,'0'0'208'0'0,"0"0"33"0"0,0 0 14 0 0,5-11 425 0 0,0-6-563 0 0,0-17 208 0 0,-5 33-62 0 0,0 1 61 0 0,0 0 225 0 0,0 0 99 0 0,0 0 22 0 0,0 0-20 0 0,0 0-90 0 0,0 0-42 0 0,0 0-6 0 0,0 0-48 0 0,0 0-203 0 0,0 0-93 0 0,0-1-22 0 0,-1 0-138 0 0,-1 0 0 0 0,1 1 0 0 0,0-1 0 0 0,0 0 0 0 0,-1 1 0 0 0,1-1-1 0 0,-1 1 1 0 0,1-1 0 0 0,0 1 0 0 0,-1 0 0 0 0,1 0 0 0 0,-1 0 0 0 0,1-1-1 0 0,0 1 1 0 0,-1 0 0 0 0,1 1 0 0 0,-1-1 0 0 0,1 0 0 0 0,-1 0 0 0 0,1 1-1 0 0,0-1 1 0 0,-1 1 0 0 0,1-1 0 0 0,0 1 0 0 0,-1-1 0 0 0,1 1 0 0 0,-1 0-8 0 0,-4 2 49 0 0,-98 65 25 0 0,49-24 2 0 0,8 20 38 0 0,42-58-134 0 0,-1 1 1 0 0,1 0-1 0 0,0 0 1 0 0,1 0 0 0 0,0 1-1 0 0,0-1 1 0 0,0 1-1 0 0,1 0 1 0 0,-1 4 19 0 0,-12 25 49 0 0,14-30-64 0 0,0 0 0 0 0,0 1 0 0 0,0-1-1 0 0,1 1 1 0 0,0 0 0 0 0,0-1 0 0 0,0 1-1 0 0,1 0 1 0 0,1-1 0 0 0,-1 1-1 0 0,2 2 16 0 0,0 2 19 0 0,-2-8 25 0 0,0 0-1 0 0,1 0 1 0 0,0 0 0 0 0,0 1-1 0 0,0-1 1 0 0,1 0-1 0 0,-1 0 1 0 0,1 0-1 0 0,0 0 1 0 0,0-1 0 0 0,0 1-1 0 0,1-1 1 0 0,1 3-44 0 0,6 4 46 0 0,1-1 1 0 0,0-1-1 0 0,0 0 0 0 0,1 0 1 0 0,0-1-1 0 0,0-1 0 0 0,0 0 1 0 0,1-1-1 0 0,0 0 0 0 0,0-1 1 0 0,1 0-1 0 0,-1-1 0 0 0,3 0-46 0 0,91 6 266 0 0,-55-9-29 0 0,-32 0-157 0 0,1 4-3 0 0,-13-3-91 0 0,2 6-545 0 0,-7-5-5037 0 0,-3-2 3942 0 0</inkml:trace>
  <inkml:trace contextRef="#ctx0" brushRef="#br0" timeOffset="1217.744">645 67 9936 0 0,'0'0'292'0'0,"0"0"0"0"0,0 0-142 0 0,0 0 116 0 0,0 0 71 0 0,2 0 14 0 0,52-7 66 0 0,-24-1-418 0 0,68-5 553 0 0,-42 9 432 0 0,14 12-323 0 0,-69-8-661 0 0,1 0 1 0 0,-1 0-1 0 0,1 1 1 0 0,-1-1-1 0 0,1 0 1 0 0,-1 0 0 0 0,1 1-1 0 0,-1-1 1 0 0,0 1-1 0 0,1 0 1 0 0,-1-1-1 0 0,0 1 1 0 0,1 0-1 0 0,-1 0 1 0 0,0-1-1 0 0,0 1 1 0 0,0 0-1 0 0,0 0 1 0 0,0 0-1 0 0,0 1 1 0 0,0-1-1 0 0,0 0 1 0 0,0 0-1 0 0,0 1 0 0 0,12 13-1 0 0,41 66-56 0 0,-19-21 26 0 0,2 30 31 0 0,-12-22 0 0 0,-15-23 16 0 0,-10-41 32 0 0,0 0 1 0 0,0 0-1 0 0,0 1 1 0 0,0-1-1 0 0,-1 0 1 0 0,0 0-1 0 0,0 0 1 0 0,0 0-1 0 0,0-1 1 0 0,0 1 0 0 0,-1 0-1 0 0,0 0 1 0 0,0-1-1 0 0,0 1 1 0 0,0-1-1 0 0,0 1 1 0 0,-1-1-1 0 0,-1 1-48 0 0,-1 5 283 0 0,-3 1-108 0 0,-1-1 0 0 0,1 0 0 0 0,-1 0 0 0 0,-1-1 1 0 0,0 0-1 0 0,0-1 0 0 0,-9 5-175 0 0,-26 13 151 0 0,-66 23 1035 0 0,69-44-906 0 0,-29-13 224 0 0,66 8-490 0 0,1 0 0 0 0,0 0-1 0 0,-1-1 1 0 0,1 1 0 0 0,0-1-1 0 0,0 0 1 0 0,0 0 0 0 0,0 0-1 0 0,0-1 1 0 0,1 1 0 0 0,-1-1-1 0 0,1 0 1 0 0,-1 0 0 0 0,1-1-1 0 0,0 1 1 0 0,0 0 0 0 0,1-1-1 0 0,-1 0 1 0 0,1 0 0 0 0,0 0-1 0 0,0 0 1 0 0,0 0 0 0 0,0 0-1 0 0,0-3-13 0 0,0 4-7 0 0,1 0-1 0 0,0 0 1 0 0,0 0-1 0 0,0 0 0 0 0,0 0 1 0 0,1-1-1 0 0,-1 1 1 0 0,1 0-1 0 0,0-1 0 0 0,0 1 1 0 0,0 0-1 0 0,0-1 1 0 0,1 1-1 0 0,-1 0 0 0 0,1 0 1 0 0,0 0-1 0 0,0-1 1 0 0,0 1-1 0 0,0 0 0 0 0,1 0 8 0 0,8-21-204 0 0,32-15-89 0 0,4 25 62 0 0,-37 11 215 0 0,-1 1 0 0 0,1 1 0 0 0,0-1 0 0 0,0 1 0 0 0,0 1 0 0 0,0 0 0 0 0,0 0 0 0 0,0 0 0 0 0,0 1 0 0 0,3 1 16 0 0,96 12-1685 0 0,-78-13-759 0 0,-21-1-364 0 0,2 0-1950 0 0</inkml:trace>
  <inkml:trace contextRef="#ctx0" brushRef="#br0" timeOffset="2013.683">1394 57 9184 0 0,'0'0'208'0'0,"0"0"33"0"0,0 0 14 0 0,2-1-42 0 0,53-7-170 0 0,-20 3 838 0 0,1 9 2128 0 0,-11-7-2161 0 0,43 30 379 0 0,-62-24-1223 0 0,-1 1 0 0 0,0-1 0 0 0,0 1-1 0 0,0 0 1 0 0,-1 0 0 0 0,1 0 0 0 0,-1 1 0 0 0,0 0 0 0 0,0-1 0 0 0,-1 1 0 0 0,1 1 0 0 0,-1-1 0 0 0,0 2-4 0 0,24 29 0 0 0,13 31 0 0 0,-10-2 0 0 0,-13-15-118 0 0,-12-23-79 0 0,-1 45-8 0 0,-9-12 122 0 0,-16 4 254 0 0,0-33-131 0 0,-10-12 241 0 0,25-17-220 0 0,-1 0-1 0 0,1 0 1 0 0,-1-1 0 0 0,0 0 0 0 0,1 0 0 0 0,-1-1 0 0 0,0 1-1 0 0,0-2 1 0 0,0 1 0 0 0,0-1 0 0 0,1 0 0 0 0,-1 0-1 0 0,-2-1-60 0 0,-32-16 80 0 0,10 0 80 0 0,-13-10-40 0 0,23 5 440 0 0,-5-12-360 0 0,25 26-200 0 0,0 7 0 0 0,1 0 0 0 0,-1 1 0 0 0,1-1 0 0 0,0 1 0 0 0,0-1 0 0 0,-1 0 0 0 0,1 1 0 0 0,0-1 0 0 0,1 0 0 0 0,-1 1 0 0 0,0-1 0 0 0,0 0 0 0 0,1 1 0 0 0,-1-1 0 0 0,1 1 0 0 0,-1-1 0 0 0,1 1 0 0 0,0-1 0 0 0,0 1 0 0 0,-1-1 0 0 0,1 1 0 0 0,0 0 0 0 0,0-1 0 0 0,0 1 0 0 0,1 0 0 0 0,0-1 0 0 0,2-3 0 0 0,64-31-18 0 0,26 13 31 0 0,-37 14-200 0 0,23 11 35 0 0,-61 2-42 0 0,3 3-424 0 0,-12-3-2153 0 0,-7-2 1033 0 0,8 2-3548 0 0</inkml:trace>
  <inkml:trace contextRef="#ctx0" brushRef="#br0" timeOffset="5338.084">2109 270 7920 0 0,'0'0'174'0'0,"0"0"29"0"0,0 0 13 0 0,0 0 12 0 0,0 0 23 0 0,0 0 5 0 0,0 0 0 0 0,5 6 173 0 0,6 19 80 0 0,3-12 1301 0 0,-13-12-1325 0 0,-1-1 10 0 0,10 18 697 0 0,16 5 378 0 0,24-6-877 0 0,2-16-525 0 0,33-10 19 0 0,-1-27-6 0 0,-29-9-117 0 0,-50 41-72 0 0,-1 1 13 0 0,0-1 0 0 0,0 0 0 0 0,-1 0-1 0 0,1 0 1 0 0,-1 0 0 0 0,0 0 0 0 0,0-1 0 0 0,0 0 0 0 0,0 1-1 0 0,-1-1 1 0 0,0 0 0 0 0,0 0 0 0 0,0 0 0 0 0,-1 0-1 0 0,1-2-4 0 0,-6-30 0 0 0,-2 11 0 0 0,-3 13-14 0 0,6 9-10 0 0,-1 0-1 0 0,0 0 1 0 0,0 0 0 0 0,0 1 0 0 0,-1 0 0 0 0,1 0 0 0 0,-1 0-1 0 0,0 1 1 0 0,0-1 0 0 0,0 1 0 0 0,0 0 0 0 0,0 0 0 0 0,0 1-1 0 0,0 0 1 0 0,-4-1 24 0 0,-68-10-357 0 0,55 11 281 0 0,-68 11-2 0 0,14 36 79 0 0,50-15 9 0 0,-34 46 97 0 0,34-36 106 0 0,21-33-121 0 0,0 0 0 0 0,1 0 1 0 0,0 1-1 0 0,0 0 0 0 0,0 0 0 0 0,1 0 0 0 0,1 0 0 0 0,0 1 0 0 0,0 1-92 0 0,2 24 288 0 0,4-27-269 0 0,37 53 445 0 0,29-21 269 0 0,-28-16-61 0 0,51-6-640 0 0,-11-17 168 0 0,-27-6-200 0 0,11-1 0 0 0,-10 12-168 0 0,-29-3 104 0 0,13 3-16 0 0,14 2 371 0 0,-52-7-407 0 0,4-2-251 0 0,18-16-2778 0 0,-18 12 2091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3.258"/>
    </inkml:context>
    <inkml:brush xml:id="br0">
      <inkml:brushProperty name="width" value="0.1" units="cm"/>
      <inkml:brushProperty name="height" value="0.1" units="cm"/>
      <inkml:brushProperty name="color" value="#00A0D7"/>
    </inkml:brush>
  </inkml:definitions>
  <inkml:trace contextRef="#ctx0" brushRef="#br0">351 22 11544 0 0,'0'0'264'0'0,"0"0"34"0"0,0 0 20 0 0,0 0-41 0 0,0 0-142 0 0,0 0 74 0 0,0 0 51 0 0,0 0 11 0 0,0 0-14 0 0,0 0-62 0 0,0 0-31 0 0,0 0-4 0 0,0 0 25 0 0,0 0 106 0 0,0 0 42 0 0,-7-6 616 0 0,-11-6-730 0 0,17 11-69 0 0,-1 1 12 0 0,-3-1-95 0 0,0 0 0 0 0,-1 0 0 0 0,1 1 0 0 0,0 0 0 0 0,0 0 0 0 0,-1 1 0 0 0,1 0 0 0 0,0-1 0 0 0,0 2 0 0 0,0-1 0 0 0,-1 1 0 0 0,2-1 1 0 0,-1 1-1 0 0,0 1 0 0 0,0-1 0 0 0,1 1 0 0 0,-1 0 0 0 0,1 0 0 0 0,-1 0-67 0 0,-20 10 58 0 0,-42 32 658 0 0,31-16-310 0 0,-14 29-1974 0 0,15 0 1938 0 0,33-49-548 0 0,0-5 193 0 0,1 0 1 0 0,0 1 0 0 0,0-1-1 0 0,0 1 1 0 0,0-1-1 0 0,1 1 1 0 0,-1-1-1 0 0,1 1 1 0 0,0-1 0 0 0,1 1-1 0 0,-1-1 1 0 0,1 1-1 0 0,0-1 1 0 0,0 1-1 0 0,0-1 1 0 0,0 0-1 0 0,2 4-15 0 0,4 3 0 0 0,32 35 0 0 0,53 0 0 0 0,10-4 0 0 0,-5 2 0 0 0,-11-20-300 0 0,-18-20 352 0 0,-8-17-2462 0 0,-45 8-3147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4.096"/>
    </inkml:context>
    <inkml:brush xml:id="br0">
      <inkml:brushProperty name="width" value="0.1" units="cm"/>
      <inkml:brushProperty name="height" value="0.1" units="cm"/>
      <inkml:brushProperty name="color" value="#00A0D7"/>
    </inkml:brush>
  </inkml:definitions>
  <inkml:trace contextRef="#ctx0" brushRef="#br0">1 1 12752 0 0,'0'0'289'0'0,"0"0"40"0"0,0 0 22 0 0,0 0-40 0 0,0 0-189 0 0,0 0-36 0 0,0 0 2 0 0,0 0 0 0 0,0 0-31 0 0,0 0-90 0 0,2 0 94 0 0,8 1 163 0 0,1 1 0 0 0,-1 0 1 0 0,1 1-1 0 0,-1 0 0 0 0,0 1 0 0 0,0 0 0 0 0,0 0 1 0 0,-1 1-1 0 0,1 0 0 0 0,-1 1 0 0 0,0 0 0 0 0,3 4-224 0 0,86 52 0 0 0,-28-4-84 0 0,-7 25-320 0 0,-13 26-310 0 0,-48-99 653 0 0,1-1-1 0 0,-2 1 1 0 0,1 0 0 0 0,-1 1-1 0 0,-1-1 1 0 0,0 0 0 0 0,0 0-1 0 0,-1 0 1 0 0,0 0 0 0 0,-2 7 61 0 0,-27 29 0 0 0,27-42 27 0 0,0-1 0 0 0,-1 1 1 0 0,0 0-1 0 0,0-1 1 0 0,0 0-1 0 0,0 0 1 0 0,-1 0-1 0 0,1 0 1 0 0,-1-1-1 0 0,0 1 0 0 0,0-1 1 0 0,0-1-1 0 0,0 1 1 0 0,0-1-1 0 0,0 1 1 0 0,0-1-1 0 0,-1-1-27 0 0,-35 0 179 0 0,-31-26 481 0 0,36-15-27 0 0,0 5 12 0 0,-10-22-645 0 0,28 24 0 0 0,18 26 0 0 0,-2-31-200 0 0,3 37 278 0 0,-1 0 3 0 0,1-1-114 0 0,-1 0 1 0 0,1-1-1 0 0,0 1 0 0 0,0 0 1 0 0,1 0-1 0 0,-1 0 0 0 0,1 0 1 0 0,-1 1-1 0 0,1-1 0 0 0,0 0 1 0 0,0 1-1 0 0,0-1 0 0 0,1 1 1 0 0,-1 0-1 0 0,0-1 0 0 0,1 1 1 0 0,0 0-1 0 0,-1 1 0 0 0,1-1 1 0 0,0 0-1 0 0,0 1 0 0 0,0 0 33 0 0,48-22 0 0 0,57 17-169 0 0,-26 21-637 0 0,-12-1-2020 0 0,-58-10 1908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5.074"/>
    </inkml:context>
    <inkml:brush xml:id="br0">
      <inkml:brushProperty name="width" value="0.1" units="cm"/>
      <inkml:brushProperty name="height" value="0.1" units="cm"/>
      <inkml:brushProperty name="color" value="#00A0D7"/>
    </inkml:brush>
  </inkml:definitions>
  <inkml:trace contextRef="#ctx0" brushRef="#br0">1 1 9528 0 0,'0'0'216'0'0,"0"0"32"0"0,0 0 10 0 0,0 0-3 0 0,0 0-60 0 0,0 0-31 0 0,0 0-4 0 0,0 0 9 0 0,0 0 39 0 0,0 0 15 0 0,0 0 1 0 0,0 0-10 0 0,0 0-38 0 0,0 0-14 0 0,0 0-2 0 0,0 0 16 0 0,0 0 65 0 0,0 0 23 0 0,0 0 7 0 0,0 0-21 0 0,0 0-88 0 0,0 0-40 0 0,0 0-8 0 0,0 0 8 0 0,0 0 46 0 0,0 0 22 0 0,0 2 2 0 0,20 88 800 0 0,-9-22-1044 0 0,-7-5-144 0 0,0 90 124 0 0,-12-68 312 0 0,2-31 136 0 0,6-16-136 0 0,20-39-113 0 0,119-138-1909 0 0,-133 132 1754 0 0,0 0-1 0 0,0 1 1 0 0,1-1 0 0 0,-1 1 0 0 0,2 0 0 0 0,-1 1-1 0 0,1 0 1 0 0,-1 0 0 0 0,1 1 0 0 0,1 0 0 0 0,-1 0-1 0 0,1 1 1 0 0,-1 0 0 0 0,1 0 0 0 0,0 1 0 0 0,0 0-1 0 0,0 1 1 0 0,0 0 0 0 0,0 0 0 0 0,7 1 28 0 0,-10 4-10 0 0,1-1 0 0 0,-1 1 0 0 0,0 0 0 0 0,0 1 0 0 0,-1-1 0 0 0,1 1 0 0 0,-1 0 0 0 0,0 0 0 0 0,0 1 0 0 0,-1 0 0 0 0,1 0 0 0 0,-1 0 1 0 0,-1 0-1 0 0,1 1 0 0 0,-1-1 0 0 0,0 1 0 0 0,0 0 0 0 0,-1 0 0 0 0,0 0 0 0 0,-1 0 0 0 0,1 0 0 0 0,-1 0 0 0 0,0 0 0 0 0,-1 4 10 0 0,7 17-14 0 0,3 52 108 0 0,-9-66 74 0 0,-1 1-1 0 0,0-1 1 0 0,-1 1-1 0 0,0-1 1 0 0,-1 0-1 0 0,-1 0 0 0 0,-1 4-167 0 0,3-11 151 0 0,-18 32 598 0 0,16-34-656 0 0,0 0 1 0 0,0-1-1 0 0,0 0 0 0 0,0 1 0 0 0,-1-1 1 0 0,0-1-1 0 0,0 1 0 0 0,0 0 0 0 0,0-1 1 0 0,0 0-1 0 0,-1 0 0 0 0,1 0 0 0 0,-1 0 1 0 0,0-1-1 0 0,-5 2-93 0 0,-51 5 1324 0 0,22-18-377 0 0,-22-13-209 0 0,25-2-419 0 0,-16-25-441 0 0,16 4-859 0 0,26 26-1250 0 0,5 6-4112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7.845"/>
    </inkml:context>
    <inkml:brush xml:id="br0">
      <inkml:brushProperty name="width" value="0.1" units="cm"/>
      <inkml:brushProperty name="height" value="0.1" units="cm"/>
      <inkml:brushProperty name="color" value="#00A0D7"/>
    </inkml:brush>
  </inkml:definitions>
  <inkml:trace contextRef="#ctx0" brushRef="#br0">17 191 8328 0 0,'0'0'241'0'0,"0"0"0"0"0,0 0-97 0 0,0 0 142 0 0,0 0 76 0 0,0 0 20 0 0,0 0-52 0 0,0 0-172 0 0,0 0 112 0 0,0 0 69 0 0,0 0 12 0 0,0 0-15 0 0,0 0-66 0 0,0 0-22 0 0,0 0-6 0 0,0 0-2 0 0,0 0 0 0 0,0 0 0 0 0,0 0 0 0 0,0 0-15 0 0,0 0-62 0 0,2 1-31 0 0,52 34 560 0 0,9-12-152 0 0,18-19 40 0 0,-67-4-654 0 0,-7 1 89 0 0,1-1 0 0 0,0 0 1 0 0,0 0-1 0 0,0-1 0 0 0,0 0 0 0 0,-1-1 0 0 0,1 0 1 0 0,-1 0-1 0 0,1 0 0 0 0,2-2-15 0 0,52-18 14 0 0,-52 16-4 0 0,-6 4-46 0 0,0 0 1 0 0,0 0-1 0 0,-1 0 1 0 0,1 0-1 0 0,-1-1 0 0 0,0 0 1 0 0,0 1-1 0 0,0-1 1 0 0,0 0-1 0 0,0-1 0 0 0,-1 1 1 0 0,1 0-1 0 0,-1-1 1 0 0,0 1 35 0 0,8-17-262 0 0,5-42-236 0 0,-20 22 578 0 0,-9 8-80 0 0,-20 16 132 0 0,26 16-100 0 0,-8-1-33 0 0,0 0 0 0 0,1 1 0 0 0,-1 1 0 0 0,1 1 0 0 0,-1 0 0 0 0,1 1 0 0 0,0 1 0 0 0,0 0 0 0 0,0 1 0 0 0,0 1 0 0 0,1 0 0 0 0,0 1 1 0 0,-4 3 0 0 0,-48 25-64 0 0,-5 26 64 0 0,39 1 88 0 0,23-39-59 0 0,7-14 19 0 0,0 0 0 0 0,1 0 0 0 0,0 0 0 0 0,1 0 1 0 0,-1 1-1 0 0,2-1 0 0 0,0 0 0 0 0,0 0 0 0 0,0 0 0 0 0,1 0 0 0 0,0 0 1 0 0,1 0-1 0 0,0-1 0 0 0,0 1 0 0 0,1-1 0 0 0,0 0 0 0 0,1 0 1 0 0,2 3-49 0 0,-5-7 53 0 0,5 7 131 0 0,1-1-1 0 0,0 1 1 0 0,1-2 0 0 0,0 1-1 0 0,0-1 1 0 0,1 0 0 0 0,0-1-1 0 0,1 0 1 0 0,2 0-184 0 0,4 6 325 0 0,172 100 955 0 0,-57-70-1008 0 0,-71-38-621 0 0,-21-1-2110 0 0,-38-5 522 0 0,-2 0-88 0 0,0 0-20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8.440"/>
    </inkml:context>
    <inkml:brush xml:id="br0">
      <inkml:brushProperty name="width" value="0.1" units="cm"/>
      <inkml:brushProperty name="height" value="0.1" units="cm"/>
      <inkml:brushProperty name="color" value="#00A0D7"/>
    </inkml:brush>
  </inkml:definitions>
  <inkml:trace contextRef="#ctx0" brushRef="#br0">0 110 18055 0 0,'0'0'407'0'0,"0"0"60"0"0,1-2 23 0 0,36-38 122 0 0,-13 25-615 0 0,30-10-1168 0 0,-37 16 481 0 0,30-10-34 0 0,-5 19-4745 0 0,-40 0 3743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8.715"/>
    </inkml:context>
    <inkml:brush xml:id="br0">
      <inkml:brushProperty name="width" value="0.1" units="cm"/>
      <inkml:brushProperty name="height" value="0.1" units="cm"/>
      <inkml:brushProperty name="color" value="#00A0D7"/>
    </inkml:brush>
  </inkml:definitions>
  <inkml:trace contextRef="#ctx0" brushRef="#br0">0 18 17167 0 0,'0'0'480'0'0,"0"0"120"0"0,0 0-480 0 0,0 0-120 0 0,11-5 0 0 0,0 1 0 0 0,-2 4 352 0 0,-3 0 56 0 0,3 0 8 0 0,2 0 0 0 0,-6 0-1104 0 0,6-5-216 0 0,-2 5-48 0 0,-3-3-6111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8.980"/>
    </inkml:context>
    <inkml:brush xml:id="br0">
      <inkml:brushProperty name="width" value="0.1" units="cm"/>
      <inkml:brushProperty name="height" value="0.1" units="cm"/>
      <inkml:brushProperty name="color" value="#00A0D7"/>
    </inkml:brush>
  </inkml:definitions>
  <inkml:trace contextRef="#ctx0" brushRef="#br0">0 0 15056 0 0,'0'0'340'0'0,"0"0"50"0"0,6 1 391 0 0,69 26 1553 0 0,-74-27-1981 0 0,21 8 1000 0 0,-8-4-1161 0 0,-7-3-205 0 0,21-21-4567 0 0,-12-1 2950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6.922"/>
    </inkml:context>
    <inkml:brush xml:id="br0">
      <inkml:brushProperty name="width" value="0.1" units="cm"/>
      <inkml:brushProperty name="height" value="0.1" units="cm"/>
      <inkml:brushProperty name="color" value="#00A0D7"/>
    </inkml:brush>
  </inkml:definitions>
  <inkml:trace contextRef="#ctx0" brushRef="#br0">56 0 11344 0 0,'0'0'256'0'0,"0"0"34"0"0,0 0 21 0 0,0 0-35 0 0,-1 1-180 0 0,-2 2-39 0 0,2-2 183 0 0,-14 7 798 0 0,15-7-974 0 0,0-1 29 0 0,0 0 10 0 0,0 0 21 0 0,0 0 85 0 0,0 0 42 0 0,0 0 5 0 0,0 0-15 0 0,0 0-60 0 0,-7 18 421 0 0,5-13-494 0 0,0 0 1 0 0,1 0 0 0 0,0 0 0 0 0,0 0 0 0 0,1 0 0 0 0,-1 0 0 0 0,1 1 0 0 0,0-1 0 0 0,1 0 0 0 0,-1 0 0 0 0,1 0 0 0 0,0 0-1 0 0,1 2-108 0 0,8 33 448 0 0,-1-3-352 0 0,-3-5-96 0 0,-11 82-18 0 0,-21 66 23 0 0,16-135 2 0 0,1 1 470 0 0,8-25-64 0 0,17-28-553 0 0,75-56-372 0 0,-4-6 296 0 0,-27 47-476 0 0,-58 21 675 0 0,0 1 0 0 0,0-1 0 0 0,0 1 0 0 0,-1 0 0 0 0,1 0-1 0 0,0 0 1 0 0,0 0 0 0 0,0 0 0 0 0,-1 1 0 0 0,1-1 0 0 0,0 1 0 0 0,0-1 0 0 0,-1 1 0 0 0,1-1 0 0 0,0 1 0 0 0,-1 0 0 0 0,1 0 0 0 0,0 0 0 0 0,-1 0-1 0 0,1 0 1 0 0,-1 0 0 0 0,0 0 0 0 0,1 0 0 0 0,-1 1 0 0 0,0-1 0 0 0,0 0 0 0 0,0 1 0 0 0,0-1 0 0 0,0 1 0 0 0,0 0 0 0 0,0-1 0 0 0,0 1 0 0 0,0 1 16 0 0,20 79-255 0 0,-10 4 472 0 0,-7-42 123 0 0,-20-24 786 0 0,10-17-996 0 0,0 0-1 0 0,0 0 1 0 0,0-1-1 0 0,0 0 1 0 0,-1 0-1 0 0,1 0 1 0 0,-1-1-1 0 0,0 0 1 0 0,1 0-1 0 0,-1-1 1 0 0,0 0-1 0 0,0 0 0 0 0,1 0 1 0 0,-1-1-1 0 0,0 0-128 0 0,-16 0 169 0 0,-29-3 74 0 0,-32 1 117 0 0,41 6-6578 0 0,29-3-86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7.533"/>
    </inkml:context>
    <inkml:brush xml:id="br0">
      <inkml:brushProperty name="width" value="0.1" units="cm"/>
      <inkml:brushProperty name="height" value="0.1" units="cm"/>
      <inkml:brushProperty name="color" value="#00A0D7"/>
    </inkml:brush>
  </inkml:definitions>
  <inkml:trace contextRef="#ctx0" brushRef="#br0">1 59 20815 0 0,'0'0'472'0'0,"0"0"68"0"0,0 0 34 0 0,0 0-69 0 0,1 0-328 0 0,56-27-1445 0 0,-13 0-2144 0 0,-38 23-3247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18.526"/>
    </inkml:context>
    <inkml:brush xml:id="br0">
      <inkml:brushProperty name="width" value="0.1" units="cm"/>
      <inkml:brushProperty name="height" value="0.1" units="cm"/>
      <inkml:brushProperty name="color" value="#00A0D7"/>
    </inkml:brush>
  </inkml:definitions>
  <inkml:trace contextRef="#ctx0" brushRef="#br0">50 180 6216 0 0,'0'0'133'0'0,"0"0"23"0"0,0 0 15 0 0,0-1-15 0 0,0-6-82 0 0,-15-22 2404 0 0,10-30 1090 0 0,21 59-2968 0 0,29-23-64 0 0,27-7-151 0 0,-20 15 12 0 0,8 7-239 0 0,-51 12-143 0 0,-1 0 1 0 0,1 0-1 0 0,-1 1 1 0 0,1 0-1 0 0,-1 0 1 0 0,-1 1 0 0 0,1 0-1 0 0,-1 1 1 0 0,0 0-1 0 0,-1 0 1 0 0,1 0 0 0 0,-2 1-1 0 0,1 0 1 0 0,-1 0-1 0 0,2 3-15 0 0,-2-4 3 0 0,43 73-3 0 0,12 43 0 0 0,-29-42 10 0 0,-24-62 19 0 0,6 54 570 0 0,-16-50-573 0 0,3-19-23 0 0,1 1 0 0 0,-2 0 0 0 0,1 0 0 0 0,-1-1 1 0 0,1 1-1 0 0,-1 0 0 0 0,-1-1 0 0 0,1 1 0 0 0,0-1 1 0 0,-1 1-1 0 0,0-1 0 0 0,0 0 0 0 0,-1 1 0 0 0,1-1 1 0 0,-1 0-1 0 0,0-1 0 0 0,0 1 0 0 0,0 0 0 0 0,0-1 1 0 0,-3 2-4 0 0,-49 35 511 0 0,-28 9 25 0 0,8-30-402 0 0,71-18-113 0 0,1 0 0 0 0,-1 0 1 0 0,1 0-1 0 0,-1-1 0 0 0,0 1 1 0 0,1-1-1 0 0,-1 0 0 0 0,1 0 1 0 0,-1 0-1 0 0,0-1 0 0 0,1 1 1 0 0,-1-1-1 0 0,1 0 0 0 0,-1 0 1 0 0,1 0-1 0 0,-1 0 0 0 0,1 0 1 0 0,-1-1-1 0 0,1 0 0 0 0,0 0 1 0 0,0 1-1 0 0,0-2 0 0 0,0 1-21 0 0,-63-13 94 0 0,55 11-65 0 0,-1-1 0 0 0,1 0 1 0 0,0-1-1 0 0,1 0 0 0 0,-1-1 1 0 0,1 0-1 0 0,1-1 0 0 0,-3-2-29 0 0,-14-7 0 0 0,1-15 0 0 0,24 28-21 0 0,0 0-1 0 0,1 1 0 0 0,-1-1 0 0 0,1 0 0 0 0,0 0 1 0 0,0 1-1 0 0,0-1 0 0 0,0 0 0 0 0,0 0 0 0 0,1 1 1 0 0,0-1-1 0 0,0 0 0 0 0,0 1 0 0 0,0-1 0 0 0,1 1 1 0 0,-1-1-1 0 0,3-2 22 0 0,3-12-254 0 0,-6 15 239 0 0,1 0 0 0 0,0 0 0 0 0,0 0-1 0 0,0 0 1 0 0,0 0 0 0 0,1 0-1 0 0,-1 0 1 0 0,1 1 0 0 0,0-1-1 0 0,0 1 1 0 0,0 0 0 0 0,0 0-1 0 0,0 0 1 0 0,0 0 0 0 0,1 1-1 0 0,-1-1 1 0 0,0 1 0 0 0,1 0 15 0 0,17-10 1 0 0,-17 8-7 0 0,1 1-1 0 0,-1-1 1 0 0,1 1 0 0 0,0 0 0 0 0,0 0-1 0 0,0 0 1 0 0,0 1 0 0 0,0-1 0 0 0,1 1-1 0 0,-1 1 1 0 0,0-1 0 0 0,1 1 0 0 0,-1 0-1 0 0,0 0 1 0 0,1 0 0 0 0,-1 1 0 0 0,0 0-1 0 0,0 0 1 0 0,0 0 0 0 0,1 1-1 0 0,-1-1 1 0 0,0 1 0 0 0,-1 1 0 0 0,1-1-1 0 0,0 1 1 0 0,-1-1 0 0 0,1 1 0 0 0,-1 1-1 0 0,4 2 7 0 0,-3-1-4 0 0,0-1 0 0 0,0 0 0 0 0,0 0-1 0 0,1 0 1 0 0,0-1 0 0 0,0 1 0 0 0,0-2-1 0 0,0 1 1 0 0,0-1 0 0 0,1 1 0 0 0,-1-2-1 0 0,0 1 1 0 0,1-1 0 0 0,0 0 0 0 0,6 0 3 0 0,64 27-224 0 0,-28 2-4191 0 0,-47-29-190 0 0</inkml:trace>
  <inkml:trace contextRef="#ctx0" brushRef="#br0" timeOffset="1191.615">999 193 9296 0 0,'0'0'208'0'0,"0"0"33"0"0,0 0 15 0 0,-2-2-37 0 0,-10-16-60 0 0,12 18-148 0 0,-6 16 156 0 0,1 9-132 0 0,5-23 81 0 0,0-2 6 0 0,0 0 17 0 0,-1 0-67 0 0,1 1 0 0 0,-1 0 0 0 0,1 0-1 0 0,-1 0 1 0 0,1 0 0 0 0,-1 0 0 0 0,1 0 0 0 0,-1 0 0 0 0,1 0-1 0 0,0 0 1 0 0,0 0 0 0 0,-1 0 0 0 0,1 0 0 0 0,0 0 0 0 0,0 0-1 0 0,0 0 1 0 0,0 0 0 0 0,0 0 0 0 0,0 0 0 0 0,0 0 0 0 0,1 0-1 0 0,-1 0 1 0 0,0 0 0 0 0,1 0 0 0 0,-1 0 0 0 0,0 0 0 0 0,1 0-1 0 0,-1 0 1 0 0,1 0 0 0 0,0 0 0 0 0,-1-1 0 0 0,1 1 0 0 0,0 0-72 0 0,1 1 53 0 0,0 0-1 0 0,0 0 1 0 0,1 0 0 0 0,-1 0 0 0 0,1-1 0 0 0,-1 1 0 0 0,1-1 0 0 0,0 0 0 0 0,0 0 0 0 0,0 0 0 0 0,-1 0 0 0 0,1 0 0 0 0,0 0 0 0 0,0-1 0 0 0,0 1 0 0 0,0-1 0 0 0,0 0 0 0 0,0 0 0 0 0,0 0 0 0 0,0-1 0 0 0,0 1 0 0 0,0-1-1 0 0,2 0-51 0 0,33 1 155 0 0,-30 2-135 0 0,1 0 0 0 0,-1-1 0 0 0,1 0 0 0 0,-1 0-1 0 0,1-1 1 0 0,0 0 0 0 0,-1 0 0 0 0,1-1 0 0 0,0 0 0 0 0,-1-1-1 0 0,1 0 1 0 0,-1 0 0 0 0,0-1 0 0 0,0 0 0 0 0,0-1 0 0 0,6-2-21 0 0,88-67 117 0 0,-57 32-42 0 0,-31 26-75 0 0,-12 13 0 0 0,1-1 0 0 0,0 1 0 0 0,-1-1 0 0 0,1 0 0 0 0,-1 0 0 0 0,0 0 0 0 0,0 0 0 0 0,0-1 0 0 0,0 1 0 0 0,-1 0 0 0 0,1-1 0 0 0,-1 0 0 0 0,0 1 0 0 0,0-1 0 0 0,0 1 0 0 0,-1-1 0 0 0,1 0 0 0 0,-1 0 0 0 0,0 1 0 0 0,0-3 0 0 0,0 3 18 0 0,0 1 1 0 0,0 0-1 0 0,-1 0 1 0 0,1 0-1 0 0,-1 0 1 0 0,0 0-1 0 0,1 0 1 0 0,-1 0-1 0 0,0 0 1 0 0,0 0-1 0 0,0 1 1 0 0,0-1-1 0 0,-1 0 1 0 0,1 0-1 0 0,0 1 1 0 0,-1-1-1 0 0,1 1 1 0 0,-1-1-1 0 0,1 1 1 0 0,-1 0-1 0 0,0 0 1 0 0,0 0-1 0 0,0-1 1 0 0,1 2-1 0 0,-1-1 1 0 0,0 0-1 0 0,0 0 1 0 0,0 1-1 0 0,0-1 1 0 0,0 1-1 0 0,-1-1 1 0 0,1 1-1 0 0,0 0 1 0 0,0 0-1 0 0,-1 0-18 0 0,2 0 1 0 0,-53-2-1 0 0,2 28-104 0 0,-126 55-119 0 0,126-50 494 0 0,-14 25-271 0 0,60-51 9 0 0,1 0 1 0 0,-1 1 0 0 0,1-1 0 0 0,0 1 0 0 0,1 1 0 0 0,-1-1 0 0 0,1 1 0 0 0,1 0 0 0 0,-3 6-10 0 0,-26 37 55 0 0,1 21 286 0 0,27-55-235 0 0,3-8-48 0 0,0 0 0 0 0,0 0 0 0 0,1 0 0 0 0,1 0 0 0 0,-1 0 0 0 0,1 0 0 0 0,1 0 0 0 0,0 0 0 0 0,1 6-58 0 0,0-2 78 0 0,-1-7-45 0 0,-2-1-5 0 0,0-1 1 0 0,1 1 0 0 0,0-1-1 0 0,0 0 1 0 0,0 1-1 0 0,0-1 1 0 0,0 0 0 0 0,1 0-1 0 0,-1 0 1 0 0,1 0 0 0 0,0 0-1 0 0,0 0 1 0 0,0 0-1 0 0,0-1 1 0 0,1 1 0 0 0,-1-1-1 0 0,1 1 1 0 0,0-1-1 0 0,2 2-28 0 0,45 36 360 0 0,7-18-188 0 0,45 46-58 0 0,4-32 35 0 0,1-20-32 0 0,-103-14-116 0 0,-1 0 0 0 0,1 0 0 0 0,0-1-1 0 0,0 1 1 0 0,0-1 0 0 0,0 0-1 0 0,0 0 1 0 0,0 0 0 0 0,0-1 0 0 0,0 1-1 0 0,0-1 1 0 0,0 0 0 0 0,0 0-1 0 0,0-1 1 0 0,4 0-1 0 0,78 4 208 0 0,-24-2 173 0 0,-59-1-359 0 0,-1 0-1 0 0,1 0 0 0 0,-1-1 0 0 0,1 1 0 0 0,0 0 0 0 0,-1-1 1 0 0,1 0-1 0 0,-1 1 0 0 0,1-1 0 0 0,-1 0 0 0 0,0 0 1 0 0,1-1-1 0 0,-1 1 0 0 0,0 0 0 0 0,0-1 0 0 0,0 1 0 0 0,2-3-21 0 0,-3 3 106 0 0,-1 1 12 0 0,0 1-113 0 0,0-1 0 0 0,0 1-1 0 0,-1-1 1 0 0,1 0-1 0 0,0 1 1 0 0,0-1 0 0 0,0 1-1 0 0,0-1 1 0 0,0 0-1 0 0,0 1 1 0 0,0-1 0 0 0,-1 1-1 0 0,1-1 1 0 0,0 1-1 0 0,1-1 1 0 0,-1 0 0 0 0,0 1-1 0 0,0-1 1 0 0,0 1 0 0 0,0-1-1 0 0,0 1 1 0 0,0-1-1 0 0,0 0 1 0 0,1 1 0 0 0,-1-1-1 0 0,0 1 1 0 0,0-1-1 0 0,1 0 1 0 0,-1 1 0 0 0,0-1-1 0 0,0 0 1 0 0,1 1-1 0 0,-1-1 1 0 0,0 0 0 0 0,1 0-1 0 0,-1 1 1 0 0,1-1-1 0 0,-1 0 1 0 0,0 0 0 0 0,1 0-1 0 0,-1 1 1 0 0,0-1-1 0 0,1 0 1 0 0,-1 0 0 0 0,1 0-1 0 0,-1 0 1 0 0,1 0-1 0 0,-1 0 1 0 0,1 0 0 0 0,-1 0-1 0 0,0 0 1 0 0,1 0-1 0 0,-1 0 1 0 0,1 0 0 0 0,-1 0-1 0 0,1 0 1 0 0,-1 0 0 0 0,0-1-1 0 0,1 1 1 0 0,-1 0-1 0 0,1 0 1 0 0,-1 0 0 0 0,0-1-1 0 0,1 1 1 0 0,-1 0-1 0 0,0-1-4 0 0,9-20 0 0 0,-8 16-165 0 0,-1 5-699 0 0,2-2-323 0 0,7-6-69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7.880"/>
    </inkml:context>
    <inkml:brush xml:id="br0">
      <inkml:brushProperty name="width" value="0.1" units="cm"/>
      <inkml:brushProperty name="height" value="0.1" units="cm"/>
      <inkml:brushProperty name="color" value="#00A0D7"/>
    </inkml:brush>
  </inkml:definitions>
  <inkml:trace contextRef="#ctx0" brushRef="#br0">1 0 21743 0 0,'0'0'496'0'0,"0"0"67"0"0,2 1 29 0 0,51 22 100 0 0,13-6-3491 0 0,-18-30-6472 0 0,-38 8 7383 0 0,-1 1 0 0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8.108"/>
    </inkml:context>
    <inkml:brush xml:id="br0">
      <inkml:brushProperty name="width" value="0.1" units="cm"/>
      <inkml:brushProperty name="height" value="0.1" units="cm"/>
      <inkml:brushProperty name="color" value="#00A0D7"/>
    </inkml:brush>
  </inkml:definitions>
  <inkml:trace contextRef="#ctx0" brushRef="#br0">1 0 20271 0 0,'0'0'463'0'0,"1"1"61"0"0,8 3-349 0 0,-1 0 0 0 0,1 0 1 0 0,-1-1-1 0 0,1-1 0 0 0,0 1 0 0 0,0-1 0 0 0,0-1 0 0 0,0 0 1 0 0,1 0-1 0 0,-1-1 0 0 0,0 0 0 0 0,0 0 0 0 0,6-2-175 0 0,11-3-1312 0 0,-22 5 1118 0 0,-3 0-560 0 0,-1 0-230 0 0,0-2-37 0 0,0-5-10 0 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4.107"/>
    </inkml:context>
    <inkml:brush xml:id="br0">
      <inkml:brushProperty name="width" value="0.1" units="cm"/>
      <inkml:brushProperty name="height" value="0.1" units="cm"/>
      <inkml:brushProperty name="color" value="#00A0D7"/>
    </inkml:brush>
  </inkml:definitions>
  <inkml:trace contextRef="#ctx0" brushRef="#br0">279 51 10680 0 0,'0'0'241'0'0,"0"0"38"0"0,0 0 11 0 0,0 0-28 0 0,0 0-141 0 0,0 0 34 0 0,0 0 34 0 0,0 0 10 0 0,0 0-9 0 0,0 0-39 0 0,0 0-20 0 0,0 0-3 0 0,0 0 8 0 0,0 0 33 0 0,0 0 14 0 0,0 0 1 0 0,-7-10 880 0 0,-12 3 160 0 0,-32-2-518 0 0,-30 48-653 0 0,70-33-53 0 0,-41 35 1 0 0,36-19 0 0 0,11-16 1 0 0,0 0-1 0 0,1 0 1 0 0,-1 1 0 0 0,1-1 0 0 0,1 1-1 0 0,-1 0 1 0 0,1 1 0 0 0,0-1-1 0 0,1 0 1 0 0,-1 2-2 0 0,3 1 47 0 0,-1 0 0 0 0,1 0 0 0 0,1 0-1 0 0,0 0 1 0 0,0 0 0 0 0,1 0 0 0 0,0 0 0 0 0,1 0-1 0 0,0 0-46 0 0,38 80 616 0 0,-5-25-425 0 0,-30-56-144 0 0,-3-4-16 0 0,0 0 1 0 0,0 1-1 0 0,1-1 1 0 0,-1-1-1 0 0,1 1 1 0 0,1 0-1 0 0,-1-1 1 0 0,1 0-1 0 0,-1 0 1 0 0,1-1-1 0 0,3 2-31 0 0,20 12 111 0 0,-23-14-110 0 0,1 1 1 0 0,-1-1-1 0 0,1 0 1 0 0,-1 0 0 0 0,1-1-1 0 0,0 0 1 0 0,0 0 0 0 0,0 0-1 0 0,0-1 1 0 0,0 0-1 0 0,5 1-1 0 0,78 6 64 0 0,65-31-448 0 0,-62-7-1426 0 0,-42 7-2237 0 0,-33 14 2553 0 0</inkml:trace>
  <inkml:trace contextRef="#ctx0" brushRef="#br0" timeOffset="908.085">910 41 10680 0 0,'0'0'241'0'0,"0"0"38"0"0,0 0 11 0 0,0 0-28 0 0,-10 0 298 0 0,6-2-439 0 0,3 1-153 0 0,1 1-33 0 0,-2-1 1 0 0,-4-5 0 0 0,5 4 33 0 0,1 2 142 0 0,0 0 66 0 0,0 0 14 0 0,0 0 17 0 0,9-14 680 0 0,-4 12-828 0 0,-1 0 0 0 0,1 1 0 0 0,-1-1 0 0 0,1 1 1 0 0,0 0-1 0 0,-1 0 0 0 0,1 1 0 0 0,0-1 0 0 0,0 1 0 0 0,-1 0 1 0 0,1 1-1 0 0,0-1 0 0 0,0 1 0 0 0,0 0 0 0 0,-1 0 1 0 0,1 0-1 0 0,-1 1 0 0 0,1-1 0 0 0,-1 1 0 0 0,2 1-60 0 0,3 0 93 0 0,68 24 109 0 0,18 27-468 0 0,-1 19 414 0 0,-18 17-566 0 0,-63-71 408 0 0,-2 0-1 0 0,0 1 0 0 0,0 0 1 0 0,-2 1-1 0 0,-1 0 0 0 0,0 0 11 0 0,2 42-74 0 0,-10-58 129 0 0,-1 0 0 0 0,-1-1 1 0 0,1 1-1 0 0,-1 0 0 0 0,1-1 1 0 0,-1 1-1 0 0,-1-1 0 0 0,1 0 1 0 0,-1 0-1 0 0,1 0 0 0 0,-1 0 1 0 0,0 0-1 0 0,-1 0 1 0 0,1-1-1 0 0,-1 1 0 0 0,1-1 1 0 0,-1 0-1 0 0,0 0 0 0 0,0-1 1 0 0,0 1-1 0 0,-1-1 0 0 0,1 0 1 0 0,-1 0-1 0 0,1 0 0 0 0,-1 0 1 0 0,0-1-1 0 0,-3 1-55 0 0,-96-6 561 0 0,34-6 247 0 0,-12-20-296 0 0,71 26-482 0 0,1-1-1 0 0,0 0 0 0 0,0 0 0 0 0,1-1 0 0 0,-1 0 0 0 0,1-1 0 0 0,0 0 0 0 0,1 0 0 0 0,0-1 1 0 0,0 0-1 0 0,1 0 0 0 0,-1-2-29 0 0,-1-5 49 0 0,8 12-79 0 0,0 0 0 0 0,0 0 1 0 0,0 0-1 0 0,1 0 0 0 0,-1-1 0 0 0,1 1 0 0 0,0 0 0 0 0,0 0 1 0 0,0-1-1 0 0,0 1 0 0 0,1 0 0 0 0,-1 0 0 0 0,1 0 0 0 0,0-1 1 0 0,0 1-1 0 0,0 0 0 0 0,0 0 0 0 0,0 0 0 0 0,1 0 0 0 0,-1 1 1 0 0,1-1-1 0 0,0 0 0 0 0,0 1 0 0 0,0-1 0 0 0,0 1 0 0 0,0-1 1 0 0,1 1-1 0 0,-1 0 0 0 0,1 0 0 0 0,-1 0 0 0 0,1 1 0 0 0,2-2 30 0 0,70-31-756 0 0,3 11 81 0 0,9 33-908 0 0,-42-10 202 0 0,-29 0 677 0 0</inkml:trace>
  <inkml:trace contextRef="#ctx0" brushRef="#br0" timeOffset="1823.698">1626 174 11072 0 0,'0'0'324'0'0,"0"0"-3"0"0,16 0-29 0 0,18-4 291 0 0,14 8 1515 0 0,-4 4-58 0 0,48-4-816 0 0,-76-7-1262 0 0,-1 0 1 0 0,0-1-1 0 0,0-1 1 0 0,-1 0-1 0 0,1-1 0 0 0,-1 0 1 0 0,-1-2-1 0 0,1 1 0 0 0,8-8 38 0 0,29-34-194 0 0,-47 44 339 0 0,1-27 264 0 0,-7 29-416 0 0,1 1-1 0 0,-1-1 1 0 0,0 1-1 0 0,0-1 1 0 0,-1 1-1 0 0,1 0 0 0 0,0-1 1 0 0,-1 1-1 0 0,1 1 1 0 0,-1-1-1 0 0,1 0 1 0 0,-1 0-1 0 0,0 1 0 0 0,0 0 1 0 0,0 0-1 0 0,0-1 1 0 0,0 2-1 0 0,0-1 1 0 0,0 0-1 0 0,0 1 0 0 0,0-1 1 0 0,-1 1-1 0 0,1 0 1 0 0,0 0-1 0 0,-2 0 8 0 0,-91 4 1373 0 0,33 6-2717 0 0,34-1 1173 0 0,20-8 120 0 0,0 1-1 0 0,1 1 1 0 0,-1 0-1 0 0,1 0 1 0 0,0 0-1 0 0,0 1 1 0 0,0 0 0 0 0,0 1-1 0 0,1 0 1 0 0,0 0-1 0 0,0 0 1 0 0,0 1-1 0 0,-3 4 52 0 0,1 1-50 0 0,1 0 0 0 0,1 1 0 0 0,0 0-1 0 0,0 0 1 0 0,1 1 0 0 0,1-1-1 0 0,-1 4 51 0 0,-6 40 11 0 0,-12 77 263 0 0,20-99-64 0 0,4-23-126 0 0,0-1-1 0 0,0 1 0 0 0,1-1 1 0 0,0 1-1 0 0,1-1 1 0 0,1 1-1 0 0,-1-1 1 0 0,1 0-1 0 0,1 0 1 0 0,0 0-1 0 0,0-1 0 0 0,6 9-83 0 0,-8-14 13 0 0,0 1 0 0 0,0-1 0 0 0,1 0 0 0 0,-1 0 0 0 0,1 0 0 0 0,0 0 0 0 0,0 0 0 0 0,0-1 0 0 0,1 1 0 0 0,-1-1 0 0 0,1 0 0 0 0,0 0 0 0 0,0-1 0 0 0,0 1-13 0 0,0-1 8 0 0,12 8 46 0 0,0-1 0 0 0,0 0-1 0 0,1-1 1 0 0,1-1 0 0 0,-1-1-1 0 0,12 2-53 0 0,-20-5-21 0 0,1-1-1 0 0,0 0 1 0 0,-1-1-1 0 0,1 0 1 0 0,0-1-1 0 0,0 1 0 0 0,-1-2 1 0 0,1 0-1 0 0,0 0 1 0 0,-1 0-1 0 0,1-2 1 0 0,-1 1-1 0 0,1-1 0 0 0,-1 0 1 0 0,0-1-1 0 0,0 0 1 0 0,8-5 21 0 0,0 0-502 0 0,10-7-313 0 0,-16 0-4231 0 0,-10 7-72 0 0</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50.238"/>
    </inkml:context>
    <inkml:brush xml:id="br0">
      <inkml:brushProperty name="width" value="0.1" units="cm"/>
      <inkml:brushProperty name="height" value="0.1" units="cm"/>
      <inkml:brushProperty name="color" value="#00A0D7"/>
    </inkml:brush>
  </inkml:definitions>
  <inkml:trace contextRef="#ctx0" brushRef="#br0">381 45 9848 0 0,'0'0'222'0'0,"0"0"30"0"0,0 0 19 0 0,0-2-39 0 0,0-4-145 0 0,0 5-37 0 0,0-1 0 0 0,0 1-1 0 0,0 0 1 0 0,-1-1 0 0 0,1 1 0 0 0,0-1 0 0 0,0 1 0 0 0,-1-1 0 0 0,1 1 0 0 0,-1 0 0 0 0,1-1 0 0 0,-1 1 0 0 0,0 0 0 0 0,1 0 0 0 0,-1-1-1 0 0,0 1 1 0 0,0 0 0 0 0,0 0 0 0 0,0 0 0 0 0,0 0 0 0 0,0 0 0 0 0,0 0 0 0 0,0 0 0 0 0,0 0 0 0 0,-1 1 0 0 0,1-1 0 0 0,0 0 0 0 0,-1 1-1 0 0,1-1 1 0 0,0 1 0 0 0,-1-1 0 0 0,1 1 0 0 0,-1 0-50 0 0,1-1 81 0 0,-43 14 1544 0 0,-6 9-1418 0 0,37-14-200 0 0,0 0 1 0 0,1 1-1 0 0,0 1 1 0 0,0 0 0 0 0,1 0-1 0 0,0 1 1 0 0,1 1 0 0 0,-5 7-8 0 0,1-3 3 0 0,-31 45 490 0 0,19-17-338 0 0,-5 11 413 0 0,12-11-248 0 0,16-38-272 0 0,1 0 1 0 0,0 0-1 0 0,1 0 1 0 0,-1 0 0 0 0,1 0-1 0 0,0 0 1 0 0,0 0-1 0 0,1 0 1 0 0,0 1 0 0 0,0-1-1 0 0,0 0 1 0 0,1 0-1 0 0,0 2-48 0 0,1-3 46 0 0,0 1 0 0 0,0 0 0 0 0,0-1 0 0 0,1 0-1 0 0,0 0 1 0 0,0 1 0 0 0,0-2 0 0 0,0 1-1 0 0,1 0 1 0 0,0-1 0 0 0,0 1 0 0 0,0-1 0 0 0,1 0-1 0 0,-1-1 1 0 0,1 1 0 0 0,0-1 0 0 0,0 0-1 0 0,3 2-45 0 0,59 31 568 0 0,-45-30-556 0 0,1-1 0 0 0,0-1 0 0 0,0 0 0 0 0,0-2 0 0 0,0-1 0 0 0,3 0-12 0 0,38-1 78 0 0,-62 0-14 0 0,12 0-8 0 0,1-4-3324 0 0,-13 3-2261 0 0</inkml:trace>
  <inkml:trace contextRef="#ctx0" brushRef="#br0" timeOffset="901.42">615 82 7344 0 0,'0'0'165'0'0,"0"0"22"0"0,0 0 9 0 0,0 0 8 0 0,0 0-30 0 0,0 0-12 0 0,0 0-2 0 0,0 0 26 0 0,0 0 112 0 0,0 0 43 0 0,0 0 10 0 0,0 0 9 0 0,0 0 34 0 0,0 0 20 0 0,3 0 2 0 0,62-5 2080 0 0,25-3-496 0 0,-2 17-1520 0 0,-23 10-480 0 0,-62-19 0 0 0,1 1 0 0 0,-1 0 0 0 0,0 0 0 0 0,1 0 0 0 0,-1 0 0 0 0,0 1 0 0 0,0 0 0 0 0,0-1 0 0 0,0 1 0 0 0,0 0 0 0 0,0 0 0 0 0,0 0 0 0 0,-1 1 0 0 0,1-1 0 0 0,1 3 0 0 0,17 12 0 0 0,-9-3-10 0 0,-2-4-8 0 0,-1 0 0 0 0,0 0 0 0 0,-1 1 1 0 0,0 1-1 0 0,-1-1 0 0 0,0 1 0 0 0,-1 0 1 0 0,0 2 17 0 0,40 77-656 0 0,-35-60 456 0 0,-9-26 198 0 0,1 1-1 0 0,-1-1 1 0 0,0 1 0 0 0,0 0-1 0 0,-1-1 1 0 0,1 1-1 0 0,-1 0 1 0 0,-1 0 0 0 0,1 0-1 0 0,-1 0 1 0 0,0 0-1 0 0,0 0 1 0 0,-1 0 0 0 0,0 0-1 0 0,0 0 1 0 0,0 0 0 0 0,-1 1 2 0 0,-20 42-224 0 0,17-44 310 0 0,0 0 1 0 0,0 0 0 0 0,0-1-1 0 0,-1 1 1 0 0,1-1 0 0 0,-1 0-1 0 0,0-1 1 0 0,-1 0 0 0 0,1 0-1 0 0,-1 0 1 0 0,1 0 0 0 0,-1-1-1 0 0,0 0 1 0 0,0-1-1 0 0,0 0 1 0 0,0 0 0 0 0,0 0-1 0 0,-3-1-86 0 0,-123 0 470 0 0,48-41-177 0 0,69 19 654 0 0,5-10-217 0 0,11 27-797 0 0,0 0 0 0 0,1 0 0 0 0,0 0 0 0 0,0 1 0 0 0,1-1-1 0 0,-1 0 1 0 0,1 1 0 0 0,0-1 0 0 0,0 1 0 0 0,1 0-1 0 0,-1 0 1 0 0,1 0 0 0 0,0 0 0 0 0,0 0 0 0 0,0 0 0 0 0,0 1-1 0 0,1-1 1 0 0,0 1 0 0 0,-1 0 0 0 0,1 0 0 0 0,4-2 67 0 0,94-44-1180 0 0,-92 45 1251 0 0,79-19-1447 0 0,-49 17-3174 0 0,-20 2-20 0 0</inkml:trace>
  <inkml:trace contextRef="#ctx0" brushRef="#br0" timeOffset="1996.823">1508 227 9184 0 0,'0'0'208'0'0,"0"0"33"0"0,0 0 14 0 0,2 1 22 0 0,36 16 1406 0 0,-7-8-1683 0 0,30 4 1270 0 0,-30-18 22 0 0,31-16-486 0 0,34-26-742 0 0,-80 30-64 0 0,-7-6 0 0 0,-9 14 0 0 0,-15-8 0 0 0,-30-3 0 0 0,-13 17 2 0 0,30 6-68 0 0,-38 12-62 0 0,20 2 117 0 0,39-15-53 0 0,0 0 0 0 0,0 1-1 0 0,0 0 1 0 0,0 0 0 0 0,1 1 0 0 0,0-1 0 0 0,0 2 0 0 0,0-1 0 0 0,0 0 0 0 0,0 1-1 0 0,-4 5 65 0 0,9-9-22 0 0,-35 20 1 0 0,26-8 15 0 0,0-1 1 0 0,0 1 0 0 0,1 1-1 0 0,0 0 1 0 0,2 0 0 0 0,-1 1-1 0 0,2 0 1 0 0,0 0 0 0 0,1 0-1 0 0,-1 7 6 0 0,4-12 124 0 0,2-1 0 0 0,-1 0-1 0 0,1 1 1 0 0,1-1-1 0 0,-1 1 1 0 0,2-1 0 0 0,-1 0-1 0 0,1 1 1 0 0,1-1 0 0 0,-1 0-1 0 0,2 0 1 0 0,-1-1 0 0 0,1 1-1 0 0,1-1 1 0 0,-1 0 0 0 0,1 0-1 0 0,1 0 1 0 0,-1 0-1 0 0,6 3-123 0 0,-7-6 54 0 0,1-1-1 0 0,0 0 0 0 0,1 0 0 0 0,-1-1 0 0 0,1 0 0 0 0,-1 0 0 0 0,1 0 0 0 0,0 0 0 0 0,0-1 0 0 0,0 0 0 0 0,0 0 0 0 0,0-1 0 0 0,1 0 0 0 0,-1 0 0 0 0,6 0-53 0 0,35-5 518 0 0,44-10-488 0 0,30-14-30 0 0,-65 19-21 0 0,5 19-862 0 0,-15 7-1871 0 0,-43-17 1843 0 0,6-3-7 0 0</inkml:trace>
  <inkml:trace contextRef="#ctx0" brushRef="#br0" timeOffset="2877.391">2182 108 11952 0 0,'0'0'266'0'0,"0"0"44"0"0,0 0 14 0 0,0 0-31 0 0,0 0-169 0 0,0 0 9 0 0,0 0 25 0 0,0 0 2 0 0,0 0-43 0 0,0 0-180 0 0,0 0-81 0 0,0 0-14 0 0,0 0 39 0 0,0 0 172 0 0,17-8 1307 0 0,-8 3-1015 0 0,-7 4-278 0 0,0-1 0 0 0,0 1 1 0 0,0 0-1 0 0,0 0 0 0 0,0 0 0 0 0,1 0 0 0 0,-1 1 0 0 0,0-1 0 0 0,1 0 0 0 0,-1 1 0 0 0,0 0 0 0 0,1-1 1 0 0,-1 1-1 0 0,1 0 0 0 0,-1 0 0 0 0,0 1 0 0 0,1-1 0 0 0,-1 0 0 0 0,1 1-67 0 0,57 9 53 0 0,6 8-53 0 0,30 36 64 0 0,-44-4-271 0 0,-47-44 169 0 0,1 1 1 0 0,-1-1 0 0 0,-1 1 0 0 0,0 0-1 0 0,0 0 1 0 0,0 1 0 0 0,-1-1 0 0 0,0 1 0 0 0,0 0-1 0 0,-1 0 1 0 0,0 0 0 0 0,0 1 37 0 0,8 40 29 0 0,-11 28-677 0 0,0-69 655 0 0,-1 0 0 0 0,0 0-1 0 0,0 0 1 0 0,0-1 0 0 0,-1 1-1 0 0,-1-1 1 0 0,1 1 0 0 0,-1-1-1 0 0,0 0 1 0 0,-1-1 0 0 0,-4 7-7 0 0,-5 5-168 0 0,13-15 162 0 0,0-1-1 0 0,-1 0 1 0 0,1 0 0 0 0,-1 0 0 0 0,1 0-1 0 0,-1 0 1 0 0,0 0 0 0 0,0 0 0 0 0,1 0-1 0 0,-2-1 1 0 0,1 1 0 0 0,0-1 0 0 0,0 1 0 0 0,0-1-1 0 0,-1 0 1 0 0,1 0 0 0 0,0 0 0 0 0,-1 0 6 0 0,-9 1 154 0 0,1 0 1 0 0,-1-1 0 0 0,1 0-1 0 0,-1-1 1 0 0,1 0 0 0 0,-1-1-1 0 0,0 0 1 0 0,-2-2-155 0 0,-42-7 370 0 0,-6-9-226 0 0,21-8-133 0 0,34 23 63 0 0,0 0 1 0 0,1-1-1 0 0,-1 0 0 0 0,1 0 1 0 0,0 0-1 0 0,1-1 0 0 0,-1 0 1 0 0,1 0-1 0 0,0 0 0 0 0,0-1 1 0 0,1 0-1 0 0,0 0 0 0 0,0 0 1 0 0,1 0-1 0 0,0-1 0 0 0,-2-5-74 0 0,5 11 0 0 0,-1 1 0 0 0,1-1 0 0 0,0 0 0 0 0,-1 0 0 0 0,1 1 0 0 0,0-1 0 0 0,0 0 0 0 0,0 0 0 0 0,0 1 0 0 0,1-1 0 0 0,-1 0 0 0 0,0 0 0 0 0,1 1 0 0 0,-1-1 0 0 0,1 0 0 0 0,0 1 0 0 0,-1-1 0 0 0,1 0 0 0 0,0 1 0 0 0,0-1 0 0 0,0 1 0 0 0,0 0 0 0 0,0-1 0 0 0,0 1 0 0 0,2-2 0 0 0,54-31-408 0 0,-46 28 313 0 0,-7 2 91 0 0,0 1 0 0 0,1 1 0 0 0,-1-1 0 0 0,1 1 0 0 0,0 0 0 0 0,0 0 0 0 0,0 0 0 0 0,0 1 0 0 0,0-1 0 0 0,0 1 0 0 0,0 1 0 0 0,0-1 0 0 0,0 1 0 0 0,1-1-1 0 0,-1 2 1 0 0,2-1 4 0 0,20-3 0 0 0,-4 6-3 0 0,-19-3 26 0 0,0 0 0 0 0,1 1 0 0 0,-1 0 0 0 0,0-1 0 0 0,0 1 0 0 0,0 1 0 0 0,1-1 0 0 0,-1 1 0 0 0,0-1 0 0 0,-1 1 0 0 0,1 0 0 0 0,0 1 0 0 0,0-1 0 0 0,1 2-23 0 0,102 83-719 0 0,-36-43 666 0 0,-41-29-42 0 0,-29-15-671 0 0,-1 0-261 0 0,0 0-49 0 0,0 0-10 0 0</inkml:trace>
</inkml:ink>
</file>

<file path=ppt/ink/ink4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2T15:05:21.123"/>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 contextRef="#ctx0" brushRef="#br0">7160 8085 1419,'0'0'1935,"0"0"-129,0 0 0,0 0-387,0 0-387,0 0-129,0 0-129,0 0-129,0 0 0,0 0 129,0 0-129,0 0 0,0 0 0,0 0-129,-6-2-129,6 2 129,0 0-258,0 0-129,-15-5 0,15 5 0,-13 0 0,13 0-129,-14 0 129,14 0 0,-19 6-129,9 0 129,-2-3 0,-1 5 129,3-3-129,-3 3 129,-1 0-129,0 0 129,1 2-129,-4-1 0,4 0 0,-2 0 129,1 0-129,3 2 0,-1-2 0,2 2 0,-3-4-129,6 4 129,7-11 0,-12 20 0,12-20-129,-11 15 129,11-15 0,-9 18-129,9-18 129,-4 21 0,4-21 0,-4 19 0,3-8 0,1-11-129,0 20 129,0-9 0,0-11 0,9 18 129,-9-18-129,17 17 0,-17-17 0,20 12 0,-7-8-129,-1 2 129,3-4-129,-2-1 129,2-1-129,-2 2 129,0-2-129,1 0 129,-4 0-129,2 0 0,-12 0 129,17-4-129,-17 4 129,12-4-129,-12 4 0,0 0 0,15-7-129,-15 7 129,0 0-258,0 0 0,0 0-387,0 0-645,16-4-2322,-16 4-1161,0 0-129,7-13-129</inkml:trace>
  <inkml:trace contextRef="#ctx0" brushRef="#br0" timeOffset="875.05">7327 8199 1,'0'0'2966,"0"-12"-1805,0 12 0,0 0 516,0 0 0,0-12-129,0 12 129,0 0-258,0 0-258,0 0-129,0 0-258,0 0 0,0 0-387,0 0 0,0 0-258,0 0 0,0 0 0,0 0-129,2 14 258,-2-14-258,5 22 0,-3-10 0,1 3 0,1 1 0,2 0 129,-1-3-129,0 2 0,-1-2 0,1 0 129,0-2-129,-5-11 129,5 16-129,-5-16 0,3 10 0,-3-10 129,0 12-129,0-12 0,0 0 0,0 0 0,-12 9 129,12-9 0,0 0-129,-10 6 258,10-6-129,0 0 0,-13-7 0,13 7 129,-7-11-129,7 11-129,-6-17 129,6 17 0,-1-21-129,1 21 129,1-19-129,-1 19 129,15-20-129,-4 9 129,-1 1-129,4 3 129,0-1-129,1 0 0,1-1 129,-1 2-258,0 2 129,0 1 0,1 1 0,-2-2-129,0 4 129,-1-1-129,1 2-258,-3 0-129,4 3-516,-15-3-1161,24 0-2193,-9 0-258,-5 0-258</inkml:trace>
  <inkml:trace contextRef="#ctx0" brushRef="#br0" timeOffset="1637.091">7791 8276 2967,'0'0'2709,"0"0"-1677,0 0 0,0 0 387,0 0-387,16 3-129,-16-3 0,13 0 0,-13 0-258,18-1 129,-18 1-387,20-8 0,-20 8-129,23-12 0,-23 12 0,18-13-129,-18 13 129,15-14 0,-15 14 0,7-13-129,-7 13 0,0 0-129,2-13 129,-2 13-258,0 0 129,-6-11-129,6 11 0,-12-7-129,12 7 0,-18-8 0,18 8 0,-20-2 129,8 2 0,-2 0-129,2 0 258,-1 2 0,0 4 0,-1 1 129,2 1-129,-2 3 258,2-1-129,1 2 129,-1 0 0,3 1 258,-2-1-129,7 1-129,-6-2 129,7 3 0,-1-2-129,4 3 0,0-3 0,6 2-129,-6-14 129,23 22-129,-7-12 129,5 0-129,0-3 0,4-2 0,-3-2-129,2-3 0,0 2-258,-5-3-645,7 1-1548,-5-4-1935,-7-5-129,1-2-387</inkml:trace>
  <inkml:trace contextRef="#ctx0" brushRef="#br0" timeOffset="2403.137">8121 8233 2709,'0'0'1935,"0"0"-516,-12-5 516,12 5-387,0 0 129,0 0-129,0 0-258,0 0-129,0 0-387,0 0 0,0 0-258,12 0-129,-12 0-129,19 0-129,-19 0 0,25 8 129,-11-1-258,-1 2 129,4-3-129,-1 2 0,1 2 0,-3 0 0,3 2-129,-6-3 129,2 4 0,-13-13 0,19 21 0,-13-9 0,-3 0 0,0 1-258,-3-2 258,0 0 0,0 0-258,-6 0 387,6-11-258,-14 17 0,14-17 129,-18 14-129,7-9 129,-2-3 0,-1 1 0,-1-2-129,-2-1 129,2 0 129,-1 0-129,0-1 0,2-3 0,14 4 0,-17-6 0,17 6 0,0 0 0,-4-17 129,4 17-129,10-17-129,2 8 129,3-4-129,2 4-258,1-5-645,8 6-1032,-2-1-2193,-4-6-258,3 5 129</inkml:trace>
  <inkml:trace contextRef="#ctx0" brushRef="#br0" timeOffset="2772.158">8523 7986 2709,'3'7'3354,"-3"-7"-1677,0 0-387,0 17-129,0-17 387,-1 25-387,-4-11-129,5 13 129,0 0-516,1 10 129,1-2-387,4 8 0,-1-3-258,3 2 0,-2-6-129,1-3 0,0-7-129,-2-7 129,1-3-645,-6-16-1290,0 0-2064,0 0-516,6-8 129</inkml:trace>
  <inkml:trace contextRef="#ctx0" brushRef="#br0" timeOffset="3448.197">8380 8215 903,'15'9'3741,"-15"-9"0,28-1-2193,-1 1-258,-1 0-258,8 0 0,-3-5-129,7 5-258,-4-2 129,8 2-129,-7-3-129,3 3 0,-3-5-258,2 4-129,-3-1-129,3 0 129,-4-1-129,-2 2 0,-3-1 0,0 0 129,-6-3-129,-2 2 0,-4-2 129,-3 2 0,-13 3 129,13-11-258,-13 11 129,0 0 0,4-15-129,-4 15 129,0 0-258,-14-9 129,14 9 0,-20-3 0,7 2 0,1 1 0,-3 0 0,1 0 0,-2 3 0,4-2 0,-2 8 0,0-5 0,1 4 0,2-2 129,-1 5 0,-2 1 0,4-2 0,-1 9 129,4-6 0,1 5 0,0-3 0,5 5 0,1-3 0,1 0 0,5 0-129,5 0 0,0-2 0,6-2 0,0 0-129,7-1 129,-2-2-129,5-1 0,6-3-129,3-5-258,8 6-774,-8-7-2838,13-7-645,4-5-645,0-6 387</inkml:trace>
  <inkml:trace contextRef="#ctx0" brushRef="#br0" timeOffset="4431.253">9757 8235 774,'0'0'3354,"0"0"-1548,0 0-129,7 0 0,-7 0-129,15-9-258,-15 9-258,24-9-129,-11 6-258,2 2-129,0-1-258,2 2 0,1 5-129,0 4 0,1 1-129,-1 3 0,1 0 129,0 3-129,-3 1 0,-3 2 0,-2-3 0,-3 2 129,-3-4 129,-4 1-129,-1-1-129,-6-1 258,-7-3-129,1-1-129,-6-2 0,-1-1 0,-2-2 0,-1-1 0,-2-2-129,3-1 129,0 0 0,3-2-129,4-3 129,2 0-258,12 5 0,-12-12 129,12 12 0,0-14-129,0 14 129,18-19 0,0 11 0,3-4 129,5 4-129,0-3-258,6 5-387,-5-4-1290,3-1-1935,4 9-387</inkml:trace>
  <inkml:trace contextRef="#ctx0" brushRef="#br0" timeOffset="4895.28">10274 7945 1161,'16'12'3870,"-16"-12"0,0 0-2451,5 10-645,-5-10 0,2 22-129,-2-11 129,0 9 0,0-1-258,0 8 129,0 0-129,0 6-129,0-3 129,0 1-129,0-2-258,0 1-129,0-2 0,0-7 0,0-1-258,0-7 0,3 1-516,-3-14-258,4 18-387,-4-18-2451,0 0-516,0 0 129</inkml:trace>
  <inkml:trace contextRef="#ctx0" brushRef="#br0" timeOffset="5243.299">10445 7907 1419,'0'17'3741,"0"-17"258,0 16-2193,2 5-645,-2-4 129,1 8-129,-1-1 0,0 9 0,0-7-258,0 8 0,-1-6-258,1 3-258,0-3 0,0-2-258,0-5 0,0-1-258,1-4-129,-1-16-387,12 21-1419,-12-21-2451,19 0-129,-8-3-387</inkml:trace>
  <inkml:trace contextRef="#ctx0" brushRef="#br0" timeOffset="6075.347">11003 8176 645,'0'0'1806,"0"0"0,0 0-129,-9 6 0,9-6-129,-2 14-258,2 1 0,-3 0-258,3 11 0,-2-2-387,2 10 129,-4-4-387,4 8 0,-1-1-129,1 5 129,-1-9-258,1 1-129,-1-6 129,1-5-387,0 1 129,0-10-903,3-3-2064,-3-11-1032,0 0-516</inkml:trace>
  <inkml:trace contextRef="#ctx0" brushRef="#br0" timeOffset="6539.374">10969 8207 2967,'20'-18'3741,"-6"4"-2322,7 4-387,-7-2 258,9 5 0,-9-3-258,7 7-258,-5 0-129,1 3-129,-6 3-129,3 7-129,-5 1-129,-1 5 0,-1-1 129,-2 3 0,-4-3 129,-1 5-129,0-5 129,-1 3 0,-9-7 129,3 3-129,-6-3-129,3 0 129,-7-2-129,3-1-129,-4-4 129,2-1-129,1-1-129,-1-2-129,4 0 0,-1-2-645,13 2-387,-14-14-645,14 14-1290,5-13-1548,4 4-258</inkml:trace>
  <inkml:trace contextRef="#ctx0" brushRef="#br0" timeOffset="7031.402">11352 8281 645,'-3'-28'903,"9"12"258,3 0 129,2 2 0,2-1 129,1 5-129,-2-1-387,3 5 0,-3 0-387,-1 6 0,-11 0-129,17 8-129,-17-8 129,12 19-129,-10-6 129,0 4 129,-2-2 258,0 4-129,-6-8 129,3 7 0,-12-8 0,6 4-258,-8-6 0,5 3 129,-7-8-387,6 3-129,-2-5 0,3-1-387,12 0-516,-18-12-387,18 12-2064,3-19-1161,3 1-387,7 2 388</inkml:trace>
  <inkml:trace contextRef="#ctx0" brushRef="#br0" timeOffset="7583.432">11905 8126 1806,'0'-14'3354,"0"14"-1806,-10-5-258,-1 4-129,11 1 0,-27 1-258,12 7 0,-5 1-129,3 0-129,-5 1 0,4 4-258,-2-3 129,3-2-387,3 0 0,4-3-129,10-6 129,-11 8 0,11-8 129,0 0-129,8 0 0,4 0 258,1 0-387,5 1 129,0 5-129,3-2-129,-2 2-258,-1 6 258,-3 1 0,-1-1 129,-3 1-129,-5-1 258,-6-12 0,7 22 129,-7-22 129,-7 21-129,-4-15 0,-2 1 0,-5-2-129,0-1 0,1-1-129,-1-1-129,3-2-387,-1-2-645,16 2-387,-14-8-1290,14-4-1290,0 12-516</inkml:trace>
  <inkml:trace contextRef="#ctx0" brushRef="#br0" timeOffset="8307.474">12212 8147 1677,'-34'6'1677,"16"1"-387,-3-2-129,6 6 258,-4-5-258,7 2 0,-2-3 0,14-5-387,-15 9-129,15-9 129,0 0-387,-6 11 129,6-11 0,0 0-258,7 8 258,-7-8-258,14 12-129,-14-12-129,19 14 129,-19-14-129,16 15 0,-16-15 129,11 19-129,-8-8 129,-3-11 0,0 17 129,0-17 0,-14 20-129,1-12 0,0 0-129,-1-3 0,1 1 0,2-3 0,11-3-129,-15 5 0,15-5-129,0 0 0,0-10 0,10 3-129,5-5-129,5 0 129,3-6 0,7 2-258,-3-4 258,6 3-129,-4-1 129,3 0 0,-5 0-129,0 3 258,-4 1 129,-1 6-258,-6 1 258,-1 5 129,-1 1 0,-3 1 0,-11 0 0,16 17 387,-10-5-258,-2 2 387,2 4 0,-6-4 0,4 6 258,-4-7-387,4 3 258,-4-5-387,0-11-129,8 15-903,-8-15-2709,0 0-516,22-3-387</inkml:trace>
  <inkml:trace contextRef="#ctx0" brushRef="#br0" timeOffset="9087.519">12729 7790 2967,'17'9'3870,"-17"-9"-903,0 0-1806,2 25 129,-2-25 0,1 32-129,-1-13-129,2 9-129,-2 0-258,0 6-129,0-3-129,0 2 0,0 2-387,0-6 129,0 0-129,5-8 129,2-4-258,5-5 129,2-2 0,3-6-129,0-4 129,4 0 0,-3-10 0,1 1-129,-1-4 129,0-1-258,-3 4 258,0-3-129,2 3 129,-4 0 0,0 8-129,-2 0 129,1 2-129,-12 0 258,20 9-129,-20-9 0,15 23 0,-10-5 129,-2-2 0,0 4-129,-3-2 387,-3 1-129,-7 0 129,1 3-129,-9-7 129,4-1-129,-6-2 0,4-2 129,-4-3-258,1-2-129,2-3 0,1-2-129,5-2-258,-5-10-516,16 12-1419,-10-12-2322,7-3-258,3 1-129</inkml:trace>
  <inkml:trace contextRef="#ctx0" brushRef="#br0" timeOffset="9607.549">13261 7840 2709,'0'0'3741,"0"0"-1806,0 0-258,0 0 129,8 16-387,-8-2-129,0 13-129,0 1-129,0 11-258,-5-3-258,3 8 0,0-3-387,0 0-129,2 1-774,0-16-516,11-5-3096,2-4-258,6-13-258</inkml:trace>
  <inkml:trace contextRef="#ctx0" brushRef="#br0" timeOffset="10079.576">13533 8182 1,'0'18'3353,"13"-18"130,0 0-2193,-3-8-387,7-2 0,-4-7-129,4 0-387,-6-1 258,2 1-387,-5 0 129,-1 2-258,-3 0 129,-4 15-129,0-17 0,0 17-129,-16 0 129,0 0 0,-1 5 0,-1 5 0,-2 0 258,0 5-258,1-4 129,2 4 129,0-4 129,8 6 129,-4-7 129,9 2-258,4-12 129,-1 22 258,1-22-387,8 24 129,0-12-258,9 2 0,-2 1-129,6 2 0,1 0-258,5-3 0,4 4-258,-2-11-387,15 8-1419,-4-8-2580,0-7-258,-3 0-258</inkml:trace>
  <inkml:trace contextRef="#ctx0" brushRef="#br0" timeOffset="11319.647">7777 8780 774,'0'0'1548,"14"-12"-387,-14 12 129,0 0 0,0 0 258,12-5-516,-12 5 258,0 0-516,-7 0 0,7 0-129,-17 5-258,4 2 0,-3 0-258,-1 1-129,0 2 0,0 0 129,2-1-129,1 0 0,2-2 0,12-7 0,-12 11 129,12-11 0,0 0-129,14 7 129,1-5-129,6-2 0,3 0 258,1 0-258,-1 3-258,0 3 258,-3 4-129,-3 2 129,-2 2-129,-3 4 129,-4-1 0,-1 5 0,-5-4 129,1 0 258,-4-1 0,0-1 129,-5-3 129,-4 1-129,-6-4 129,0 1-258,-5-3-129,3-1 0,-3-2-258,-1-2-129,6-1-258,-3-2-516,18 0-387,-14-13-645,14 2-2193,0 11-258,5-24 258</inkml:trace>
  <inkml:trace contextRef="#ctx0" brushRef="#br0" timeOffset="11755.672">8134 8746 2451,'0'15'3354,"0"-15"-1806,-4 14-258,2 0 258,-4-3-258,5 11-258,-3 0-129,4 8-129,0 0-129,0 8 0,0-4-387,3 0 0,-2 0-129,3-6-129,-3-6 0,-1-2-258,2-8-258,-2-12-774,0 0-2064,0 0-903,0 0 129</inkml:trace>
  <inkml:trace contextRef="#ctx0" brushRef="#br0" timeOffset="11988.685">8029 8942 1032,'0'0'3612,"0"0"-774,0 0-774,0 0-387,9 0-387,10 0 0,-5-3-258,14 3-129,-3-4-387,7 4-129,0-3-258,2 3-387,5 0-1032,-7 0-1935,-2 0-1161,5 1 0</inkml:trace>
  <inkml:trace contextRef="#ctx0" brushRef="#br0" timeOffset="12587.72">8530 8922 1677,'0'0'3483,"0"13"0,0-13-2322,0 0-774,-1 15 129,1-15 129,0 20 129,0-20-129,5 24-129,0-11 129,4 2-129,-5-2 129,6 3-258,-5-4 0,2-1-129,-7-11 129,10 12 0,-10-12 0,0 0 0,0 0-129,0 0 0,-13 1 129,13-1-258,-17-2 129,17 2-129,-17-17-129,10 6 129,3-2-129,1-3 0,3-1 0,7 0 0,7-1 0,1-1 0,6 1 0,3 0 0,2 3-129,3 3 129,-1 4-129,-1-4-129,1 10-387,-7-8-516,8 10-2193,-6 2-1032,-7 1-387,1 4 388</inkml:trace>
  <inkml:trace contextRef="#ctx0" brushRef="#br0" timeOffset="12903.738">8974 8932 3483,'0'39'4257,"0"-13"-258,4-1-3225,-4-1-129,5 4 129,-4-5-387,5-1-516,2-3-1161,1-7-2709,-9-12-129,17 0 0</inkml:trace>
  <inkml:trace contextRef="#ctx0" brushRef="#br0" timeOffset="13107.749">9042 8809 1806,'9'22'3225,"4"-10"-1032,-13-12-2193,0 0-3741</inkml:trace>
  <inkml:trace contextRef="#ctx0" brushRef="#br0" timeOffset="13594.777">9251 8922 1,'14'0'3998,"-14"0"130,6 11-2064,-6-11-516,0 17-129,0-17-129,0 28-258,-5-16-258,5 1 0,0-13-258,12 16-258,1-13 0,7-3-129,5-8 129,5-4-129,1-4 0,6 4 0,-4-4-129,3 2 129,-7 0 0,-6 6-129,-3 3 258,-6 3-129,-14 2 0,15 13 129,-11-2-258,-2 4 129,-1 5 0,2-1-258,2 3-387,-1-10-903,13 1-2322,-1-2-774,-1-6-516,8-4 259</inkml:trace>
  <inkml:trace contextRef="#ctx0" brushRef="#br0" timeOffset="14270.814">9898 9000 2580,'8'19'3354,"-8"-19"516,0 0-2967,26-12-258,-13-5 387,8 8 0,-6-14-129,7 7 0,-6-8 0,2 7-129,-7-3-387,1 8 0,-5 0-258,-7 12-129,2-13 129,-2 13-258,-12 0 129,-2 0 0,-2 6 0,-3 4 0,0 1 0,-1-1 0,2 3-129,5 1 258,1-1-258,5 1 129,5 1 0,2-1 0,2 3 0,8 5 129,3-1-258,4 4 129,2 0 129,3 5-129,-2 1-129,1 3 129,1 1 129,-5-4-129,-3 1 129,-4 0-129,-4-4 0,-6-2-129,0-5 258,-4-3-258,-7-4 0,0-4 0,-5 0 0,-2-5 0,2-3 0,-3-2 0,1 0 129,0-2 0,4-6 0,-3-4 258,4-2-129,2-2 0,4-7-129,3-1 129,4-2-258,6-3 258,10-1-129,8-2-129,3-3 0,10 1 0,3 4 0,3-3-387,6 6-1548,0 5-2064,-4-7-387,5 7 129</inkml:trace>
  <inkml:trace contextRef="#ctx0" brushRef="#br0" timeOffset="16042.917">10353 8851 1806,'14'-11'1548,"-1"4"-258,-13 7-258,11-9 0,-11 9-258,10-6-129,-10 6-258,0 0 387,0 0-129,0 0 258,14-4-387,-14 4 258,0 0-129,-8 0-258,8 0 258,-21 7-387,6 3 0,-6-2-258,2 4 129,-5-3 0,4 2 129,-1-1 0,5 2-129,3-2 0,13-10 0,-15 16-129,15-16 129,0 0-129,14 13 129,0-10-258,7-3 258,5 2-129,-3-2 0,3 0 0,1 5 0,-4 0 0,0 1 0,-4 4 0,-2 0-129,-6 3 129,0 1 0,-5 0 129,-2 0 0,-3-3 129,-1 6 258,0-17-258,-11 24 258,0-18-129,-2 2 0,-5-3 129,3 3-258,-4-4 0,4-1-129,0-3-129,4 0 0,11 0 0,-17-3-258,17 3-258,-3-12-387,10 10-1161,6-2-2451,0-8-129,8 3-129</inkml:trace>
  <inkml:trace contextRef="#ctx0" brushRef="#br0" timeOffset="21739.243">11097 8884 1,'0'-12'0,"0"12"0,0 0 0,0 0 0,0 0 0,0 0 0,0-12 0,0 12 0,0 0 0,0 0 128,0 0-256,2-12 256,-2 12-128,0 0 0,0 0 129,0 0-129,0 0 258,0 0-129,0 0 129,0 0 0,0 0 0,0 0-129,0 0-129,0 0 0,0 0 0,0 0-387,0 0 129,0 0 0,0 0-386</inkml:trace>
  <inkml:trace contextRef="#ctx0" brushRef="#br0" timeOffset="24043.375">11171 8847 1,'0'0'257,"0"0"130,0 0 0,0 0 129,-4-11 129,4 11 129,0 0 129,0 0 129,0 0 129,0 0 129,0 0-387,-8-10-129,8 10-258,0 0 0,0 0-258,0 0-129,0 0-129,0 0 258,0 7-129,0-7 0,0 0 0,0 15 129,0-3 258,0 2-258,0 0 0,0-1 258,0 1-258,0 1 0,0-1 129,0 1-129,0-1 0,0-14 129,8 12 0,-8-12-129,13 3 129,-13-3-129,19-2-129,-19 2 258,21-18-129,-11 7-258,1 1 0,-4-2 0,3 2-129,-3-3 129,-1 2 0,-6 11 0,10-18-129,-10 18-129,11-12 258,-11 12-129,11-11 129,-11 11 0,0 0-129,15 0 129,-15 0 0,0 0 0,0 0 0,12 4-129,-12-4 129,4 15 0,-4-15 0,7 17 0,-7-17 129,8 23-129,-2-10 129,0-1 0,1-2 258,-7-10-258,14 12 129,-14-12-129,20 3 0,-9-4 0,1-4 0,2-6 0,-1 0-129,3-5 0,-2 2 0,-4-4 0,1 4 0,-2-2 129,-2 0-258,-1 3 129,-1 0 0,-5 13 0,5-17 0,-5 17-258,3-12-258,-3 12-387,0 0-516,0 0-1806,14 0-1161,-14 0-129</inkml:trace>
  <inkml:trace contextRef="#ctx0" brushRef="#br0" timeOffset="24540.403">11766 8777 1161,'5'16'3225,"-5"-16"387,0 0-3225,0 0 129,-6 14 0,6-14 129,0 0 0,-15 11-129,15-11 258,-9 11 129,9-11-387,-8 14 129,4-4-387,4-10 129,-9 24 0,3-9-258,3 1 129,-2 3-258,5-5 129,0 6-129,0-3 0,0-2 0,0-15 0,13 19-387,-13-19-645,16 5-1419,-3-3-1806,-7-7 0</inkml:trace>
  <inkml:trace contextRef="#ctx0" brushRef="#br0" timeOffset="25027.431">12023 8642 1,'0'12'3353,"0"-12"-386,0 0-1806,0 0-129,0 0 0,0 0 129,0 0-387,0 0 0,0 0 0,0 15 0,0-15-258,-6 12 0,6-12 0,-6 17-129,2-5-129,3 5 0,-1 3 0,0 3-129,0 4 0,2-1-129,0 2 129,0-3-129,0 2 0,2-9 0,0 2 0,0-8 0,-2-12-129,0 11-516,0-11-774,0 0-1290,0-5-1548,0 5-258</inkml:trace>
  <inkml:trace contextRef="#ctx0" brushRef="#br0" timeOffset="25291.446">11856 8789 1,'34'5'3611,"-8"-5"517,-5 0-1419,4 0-1419,6 0-258,-3-4-387,4 3-129,-8 0-258,3 0-387,-3 1-645,-6 0-516,1 0-1419,-2 5-1548,-17-5 258</inkml:trace>
  <inkml:trace contextRef="#ctx0" brushRef="#br0" timeOffset="25931.483">12160 8668 1548,'11'-3'3483,"-11"3"129,0 0-2838,0 0 129,11 0-129,-11 0 129,0 13 0,0-13 0,0 20-258,0-20 129,2 22-258,-2-8 0,3 3 0,-2 2-129,4 4-129,-1-2 0,4 1-129,-3 2 0,3-1 0,-1-3-129,1-3 129,1-5 129,3-7-129,2-1-129,1-4 0,4-4 0,-1-5 0,2-4 0,1-3 0,-1 0 0,-3 1 0,0-1 0,-4 7 0,-3-1 0,-10 10 0,17-12-129,-17 12 129,0 0 0,11 0 0,-11 0 0,0 0 0,6 14 0,-6-14 129,3 22 0,0-7 0,-3 1 0,2-1 0,0 0 129,0 2-129,0-3-258,-2-14-129,11 27-1161,-11-27-2838,0 0-258,17 2-387</inkml:trace>
  <inkml:trace contextRef="#ctx0" brushRef="#br0" timeOffset="27305.561">13011 8891 1161,'-12'-16'1806,"8"5"-387,0-1-129,4-1-129,0-2-387,6 5 0,1-5-129,6 4-258,3-2 129,2 3-129,2 2 0,1 4 0,-4 2-129,2 2-129,-4 0-129,1 5 0,-5 4 0,-11-9 0,18 22 258,-14-10-129,-1 0 129,-1 1 0,-2 1 258,0 3-129,-2-1 258,-3-1 0,-6-3 0,3 1-129,-7-5 0,6 5 129,-10-10-129,4 6-258,-3-9 0,2 0-129,-1 0 0,1 0-258,4-2-258,-2-8-258,14 10-774,-13-14-903,12 2-1935,1 12-387,8-25 259</inkml:trace>
  <inkml:trace contextRef="#ctx0" brushRef="#br0" timeOffset="27959.599">13333 8736 2451,'0'0'1419,"4"10"-516,-4-10 129,0 0 387,0 0-258,2 11-129,-2-11 0,3 13-129,-3-13-129,2 17 0,2-3-258,-4-4 129,3 5-258,-3-1 258,4 3-258,-4-7 0,4 0 0,-4-10 0,8 12-129,-8-12 0,15 0-129,-4-6 0,5-3 0,2-5-129,1-3 0,3-2 0,1 4-129,-1-1 129,-2 0 129,0 2-129,-4 4-129,0 0 129,-3 6 129,-2 4-129,-11 0 0,17 0 129,-17 0-129,11 8 129,-6 2 129,-1 3-129,0 4 129,-1-3-129,-1 1 0,2 2-258,-1-5-516,6 7-645,-9-19-2322,12 8-903,5-6-129</inkml:trace>
  <inkml:trace contextRef="#ctx0" brushRef="#br0" timeOffset="28490.628">13911 8787 1161,'28'-12'3225,"-13"2"-2064,4 1 0,-5 1-129,2 1-129,-5-2 0,1 4-129,-12 5-129,12-9-258,-12 9 0,0 0-258,0 0-129,-14-12 129,2 11-129,-1-1 0,-5 2 0,-1 0 129,-1 0-129,2 4 129,-1 1 0,-1 3 258,2-2 0,5 4 0,-3-3 258,8 6 0,8-13 129,-13 20-258,13-20 258,-6 23-258,5-12 0,1 5 0,4-6-129,6 1 0,-10-11-129,23 21 0,-6-13-129,4 0 0,4-6-129,2-2-129,3 2-258,-3-4-1032,8-1-2838,-1-1-516,-3-11-129</inkml:trace>
  <inkml:trace contextRef="#ctx0" brushRef="#br0" timeOffset="41350.365">14374 8749 1032,'0'0'1548,"0"0"-129,0 0-258,0 0 0,0 0 129,0 0-258,0 0 129,0 0-258,0 0-129,0 0 129,0 0 0,0 0-258,0 0-258,0 0-129,0 0-129,0 0 0,0 0 129,0 0-129,0 0-129,0 0 129,0 0 0,0 0-129,0 0 129,7 10-129,-7-10 129,13 6 0,-13-6 0,17 7 0,-6-6-129,2-1 129,0 2-129,2-2 258,1 0-258,0-3 0,-1 1 0,1-3 129,-2-1-129,-3 3 0,0-4 0,-11 7 129,14-10-129,-14 10 0,0 0 0,6-13 0,-6 13-129,0 0 0,-4-11 129,4 11-258,-12-8 129,12 8 129,-16-5-129,16 5 0,-21-7 129,11 5 0,-2-1-129,0 3 0,2-2 129,-3 2-129,2 0 0,11 0 129,-20 0-129,20 0 129,-16 2 0,16-2 0,-14 5 0,14-5 0,-11 11 0,11-11 129,-7 13-129,7-13 129,-7 17-129,7-17 129,-1 21-129,1-8 129,0-13 0,0 24-129,3-12 129,2 0 0,-1 1 0,1 2 129,0-1-129,1-3 0,0 2-129,4-1 129,1-2 0,5-1-129,3-3-129,2-2-258,6 3-387,-3-7-645,9-3-1677,-3-1-1161,-5-8-129</inkml:trace>
  <inkml:trace contextRef="#ctx0" brushRef="#br0" timeOffset="41867.394">14676 8865 516,'9'19'3483,"-9"-19"258,11 12-1935,-4 0-1032,-7-12 0,13 17-387,-13-17 129,20 10-129,-20-10 129,24 0-129,-12-2 129,3-2 0,-4-7-129,4 2 129,-4-4-258,0 3 0,-6-5 0,2 2-129,-3 1 0,-4 12 129,0-22-129,0 22 0,-7-18 0,7 18 0,-18-16-129,6 11 129,1 2 0,-4-1-129,1 4 0,1-2 0,-1 2-129,3 2 0,-3 5 0,0-2 0,2 2 0,-2 0-258,2 4-129,-2-4-129,9 6-903,-5-5-645,10-8-1548,0 15-516</inkml:trace>
  <inkml:trace contextRef="#ctx0" brushRef="#br0" timeOffset="42475.429">14902 8465 2193,'0'-14'3354,"0"14"-1548,0 0-1419,0 0 258,0 0 129,0 0 0,0 0 0,0 14-129,2-1 516,-2-1-258,0 5 258,-3 2-129,3 7-129,0-3-129,0 10-387,0-6 129,0 6-129,1-3 0,2 3-258,1-4-129,1-4 129,2-5 0,3-6 0,5-4-129,1-5 0,8-5 129,-1 0-129,6-11 0,1-2 0,-2-3 0,-2-1 0,-5 1 0,-1 3 0,-8-1 129,-1 6-129,-11 8 0,7-11 0,-7 11 0,0 0 0,0 0 0,-3 11 0,3-11 0,-5 20 0,2-5 0,1 2 129,0-1-129,2 0 0,0 2 0,4 0 0,1-4-129,4 0 0,2-2-645,-11-12-774,30 0-2709,-10 0-258,-2-11-387</inkml:trace>
  <inkml:trace contextRef="#ctx0" brushRef="#br0" timeOffset="42935.455">15460 8303 1032,'14'12'3870,"-14"-12"387,11 22-516,-5-6-3225,-3 1 0,1 8 0,-2-1-129,3 8 387,-5 0-258,5 4 258,-5 0-129,5 3-258,-5-6 387,2 4-387,-2-6 0,4 0-258,0-6-129,2-3 0,1-3-129,1-7 0,2 1-258,-10-13 129,19 9-645,-19-9-258,15-9-1677,-15 9-1419,9-28-387,-2 12 258</inkml:trace>
  <inkml:trace contextRef="#ctx0" brushRef="#br0" timeOffset="43203.471">15374 8531 1677,'0'11'4257,"8"0"129,-8-11-129,19 0-3612,6 0 258,-5-7-129,10 6-258,-2-2-258,9 3 129,-2-2-258,2 2 258,0-2-387,-1 2 0,-4 2-129,-2 3-258,6 4-1677,-1-2-2193,-9-6-129,3 8-516</inkml:trace>
  <inkml:trace contextRef="#ctx0" brushRef="#br0" timeOffset="46015.632">16089 8787 1419,'-6'6'2709,"6"-6"-387,-11 1 129,11-1-387,0 0-516,-17 0 0,17 0-387,-12-4-387,12 4 0,-12-3-258,12 3-258,-15-9 0,15 9 0,-15-8 129,15 8-258,-16-11 129,16 11-129,-10-16 0,10 16 129,0-17-258,0 17 129,14-24 0,0 12-129,5 0 0,2 0 0,3 2 0,0 0 0,-2 1 129,-2 4-129,1 2-129,-7 2 258,0 1-129,-14 0-129,15 11 129,-15-11-129,1 20 0,-1-8 129,-6 3 0,-2-2 0,-4 0 0,0-1 0,-3 3 129,2-3-129,-3 1 129,0-4-129,-1-1 0,4-2 129,-2 0-258,3-2 0,12-4-129,-21 0-516,21 0-1677,0 0-1806,-11 0-516,11 0 129</inkml:trace>
  <inkml:trace contextRef="#ctx0" brushRef="#br0" timeOffset="46830.678">16317 8645 1161,'0'0'3870,"10"12"129,-10-12-258,0 0-3354,0 0-387,3 16 258,1-4 129,-4 1 0,1 7 0,-1 2 129,0 6-129,-1 1-129,0 5 0,-3-1-129,4 3 0,-1-1 129,1 3-129,0-8-129,0-4 129,0-4-129,1-3 0,3-4 0,-4-15 129,1 14-129,-1-14 0,0 0 129,0 0-129,0-12-129,0-1 0,0-3 129,0-6-258,0-2-129,0-5 258,0-2 0,1-3 0,-1-3 129,1 2 0,-1-1 129,2 3-129,1 2 129,2 3 0,0 0 0,5 7 129,3 3-258,1-1 0,1 2-258,3 5 516,-1 2-129,2 0-129,-2 4 0,-1 3 129,-3 3-129,-2 0 0,2 7 129,-13-7-129,20 20 0,-13-6 0,1 0 0,-1 3 0,1-2 0,-2 2 129,-4-2-129,3-1 0,-3 1 129,-1-1 0,-1-2 129,0 0-129,0-12 258,-8 18 129,-3-14-129,11-4 0,-25 11 129,7-7-129,-5-4 0,0 0-258,-1 0 0,-2-5-258,5 5-1548,2-5-2709,-6-6-387,4 0-258,-2-5 130</inkml:trace>
  <inkml:trace contextRef="#ctx0" brushRef="#br0" timeOffset="48875.791">17053 8753 2580,'-10'0'2451,"10"0"-129,0 0-387,0 0-387,-8-10-258,8 10-258,0 0-258,0 0-258,-5-16 129,5 16-258,0-11 0,0 11 0,4-14 0,-4 14-129,13-16 0,-1 8 0,2-1-129,3 1 0,0 1 0,4 2 0,-2 2-129,1-1 0,1 3 0,-3 0 0,-3 1-129,-4 0 129,-11 0 0,16 9-258,-16-9 258,8 17-129,-8-5 129,0 0 0,0 3 0,-5-2 129,0 0-129,-4 2 129,0-2 0,1-2 0,-5-3 0,13-8 0,-20 15 129,6-11-129,1-2 0,-3-2-129,0 1 0,0-1 0,1 0-258,-2-1-387,17 1-516,-26-12-1161,22 1-1161,1-1-903,1-12-258</inkml:trace>
  <inkml:trace contextRef="#ctx0" brushRef="#br0" timeOffset="49482.83">17296 8340 903,'0'0'3999,"1"21"0,-1-21-129,0 0-3612,-1 17 0,1-17 387,0 23-129,-1-11 129,1 7-129,0 0 0,0 7 0,0-1 129,0 8-129,0-2-129,2 3 0,-1-4 0,4 1-258,0-4 129,-1-5-258,1-3-129,0-2 129,1-7 0,-6-10 0,15 12 0,-15-12-129,18 0 0,-18 0-129,23-12 0,-9-1-258,1 1 258,1-5-129,2 2 0,0-1 129,-3 1 129,0 1-129,-3 2 258,-12 12 0,18-15 0,-18 15 387,0 0-387,12-10 129,-12 10 0,0 0 0,0 7 0,1 4 0,-1 3 129,1 3-129,-1 3 0,5 4 0,0 0-129,1-1 0,4 0-258,-1-9-129,10 3-1806,0-9-2064,-4-8-258,7-3 129</inkml:trace>
  <inkml:trace contextRef="#ctx0" brushRef="#br0" timeOffset="49850.851">17844 8291 1419,'12'15'4128,"-12"-15"258,3 23-258,-3-3-2967,0-1-645,-1 8 258,-8 7-129,6 10-129,-6 1-129,2 11 258,-4 2-258,2 0-129,-1 1 0,2-7-129,1-3 0,2-9-258,3-6 0,2-14-258,6-3-1032,-6-17-1161,16 0-1935,2-8-258,-3-16 258</inkml:trace>
  <inkml:trace contextRef="#ctx0" brushRef="#br0" timeOffset="50175.869">17987 8349 5160,'13'23'4644,"-13"-23"-387,4 21-774,-3-4-3225,-1 9 0,1 8 258,-1 2 0,0 11-258,-2-2 129,-2 4 0,-1 1-129,3 1 0,-1-6-258,0-4 129,1-8-129,1-8-129,1-2-129,-4-11-516,4-12-2838,0 0-903,0 0-129,0-15-258</inkml:trace>
  <inkml:trace contextRef="#ctx0" brushRef="#br0" timeOffset="50430.884">17774 8641 516,'0'0'4128,"0"16"258,0-16-387,0 0-2322,19 0-903,-6 0-129,11 0 258,-2 0-516,6 0-129,5 0-258,0 0-129,2 0-387,-1 0-258,5 4-387,-7-4-645,3 3-387,-7-3-258,0 0-1032,-1 2-645</inkml:trace>
  <inkml:trace contextRef="#ctx0" brushRef="#br0" timeOffset="51310.934">18173 8681 1806,'14'9'3483,"8"-12"-645,-3 1-1548,-6-5 129,8 2-387,-6-3-387,3 1 129,-4-4-258,1 4-129,-15 7 0,18-20 129,-18 20-258,9-17 129,-9 17-129,0-15 0,0 15 0,-9-11-129,-2 9 0,11 2-129,-21 0 0,6 1 0,2 2 0,-4 4 0,4 0 129,-2 3-129,3-1 129,0 4 0,0-2 129,2 4-129,-1-1 0,5 4 0,-1-2 0,4 5 0,3-5 0,3 1-258,7-2 129,7-3-258,6-5-129,1-6-129,6-1-129,2-6 129,3-3 129,-3-5-258,3-4 258,-7 1 129,0 0 129,-5-2 0,-4 4 129,-3 1 0,-6 4 129,-10 10-129,10-14 0,-10 14 129,0 0-129,0 0 129,0 0 0,0 0 0,0 0 0,0 0-129,0 0 258,0 0 0,-6 4-129,6-4 0,0 15 0,0-15-129,2 22 0,1-5 129,-1 0-258,0 1 258,1-2-129,-1-1 129,0-1-129,1 0 129,-3-14 0,1 17 0,-1-17 258,0 0-258,0 0 129,0 0-129,0-7 0,0 7 0,2-25 0,0 9-129,3-1 0,2-3 129,1 3-129,4 0 129,2-2 0,3 5-129,0 2 129,3 2-129,1 3 0,-1 2 0,3 2-258,-2-2-129,1 5-903,-3 0-1290,-3-2-1677,8 2-258,-9-1 129</inkml:trace>
  <inkml:trace contextRef="#ctx0" brushRef="#br0" timeOffset="52246.988">18911 8658 1032,'25'15'3354,"8"-10"387,-33-5-516,25-7-3225,-8 4-129,-1-1 129,0-2 129,-4-1 387,1 1-129,-13 6 258,16-15-129,-16 15 258,6-15-258,-6 15-129,0-15 0,0 15-258,-7-14 0,7 14 0,-20-9-129,8 7 0,-2 1 0,-2 1 129,-2 1 0,2 3 0,-2 5 387,2-2-387,2 5 129,-1-2 0,3 5-129,1-3 258,4 1-258,-1-1 258,3 2-387,2 0 129,3-1 0,0-1 129,2 0-129,5-2-129,0 2 129,-7-12-129,25 16 129,-11-11 0,1 0-129,1-5 0,3 0 0,0-4 0,2-4 0,0-5 0,2-1-129,-3-3 129,2-2-129,0 5 129,-3-4 0,2 2 0,-7 3 0,4 2 0,-6 1 0,0 5 0,-12 5 129,13-8-129,-13 8 0,0 0 0,0 0 0,5 6 0,-5-6 0,0 17 129,0-17-258,-5 21 258,4-9-129,1 1 129,0-1 0,0-12-129,11 14 129,2-10-129,3-4 0,3 0 0,4-4 129,2-8-129,3 2 0,0-2 0,-2-3 129,-2 3-129,-3 1 129,-3 3-129,-3-1 129,-15 9-129,17-6 0,-17 6 0,2 6 0,-2 5 0,0 2 0,-3 4 129,-3 0-258,6 2 129,-1 1 0,1 1-129,1-6-516,12 2-1290,-2-5-2322,1-11-516,6-1 0</inkml:trace>
  <inkml:trace contextRef="#ctx0" brushRef="#br0" timeOffset="53111.037">19955 8540 1,'7'14'4256,"-13"-5"130,-7-5 0,3-1-1935,10-3-1677,-32 14 258,19 0-258,-10-8 0,7 10-258,-1-8 0,4 4-129,-1-1-129,4 2 0,10-13 0,-13 22 0,13-22 0,-1 21-129,1-10 129,1 0-129,-1-11 0,19 22 0,-7-10-129,6-3 0,-1 0 0,5-1 0,4 0 0,4-5 129,2-2-258,4-1 0,4 0 0,1-2 0,2-4-129,-1-5 129,2 1-129,-4-3 0,-2-2 129,-5 0 129,-4 1-129,-6 1 0,-4 1 129,-6-2-129,-13 14 129,11-18 0,-11 18-129,-2-12 129,2 12 0,-24-9-129,8 7 129,0 2 0,-4-3 0,1 3 0,-1 0 0,0 0 0,2 0 129,1 3 0,1 1-129,1-1 129,1 0-129,2 1 129,-1-2 0,13-2 0,-19 10 129,19-10-129,-17 13 129,17-13 258,-16 19-258,9-6 0,-3 1 0,4 2 0,-1 4-129,3 1 0,0 2-129,4 1 129,0 0-129,1 2 0,8-8 129,2 1-129,5-3 0,5-4 0,6-2-129,0-3-387,10 3-1806,-5-8-2322,2-2-387,1-7-387,-4-10 0</inkml:trace>
  <inkml:trace contextRef="#ctx0" brushRef="#br0" timeOffset="56374.22">6897 10231 1161,'0'0'1806,"-8"0"-516,8 0-258,-22 4 0,10 0 0,-2 3-129,1 1 0,-2-2 0,4 4 129,-4-4-258,15-6 129,-23 13-129,23-13 0,-25 16 129,25-16-387,-22 18 0,11-8 129,-1 0-258,2 5 0,-4-2 0,3 3 0,-3 0-129,5 3 0,-2-2 0,4 5 0,1-3 0,5 1-129,1-3 0,0 0 0,9-5 0,6 1 0,3-7 0,5-3 0,7-3 0,5 0-129,3-3 129,-1-3 0,3-5-258,-1-1 129,-3 0 129,-4-1-258,-7 4 0,-6 0 129,-2 2-258,-17 7-516,17-3-1419,-17 3-2193,0 0-258,0 0-258</inkml:trace>
  <inkml:trace contextRef="#ctx0" brushRef="#br0" timeOffset="57006.259">7166 10259 903,'0'0'3870,"0"0"258,0 0-1548,0 0-1290,0 0-129,5 6-258,-5-6 0,0 22-129,0-8-387,0 5 0,0-1-258,0 5 129,0-1-129,0 0 0,0-2 0,0 4 258,0-8-258,1 2 129,-1-6 0,0 0-129,0-12 0,0 12 0,0-12 0,0 0 0,0 0 0,0 0 0,0 0 0,-4-8 0,4-5-129,0 1 129,1-6-129,4-3 0,1-6 0,2 3 0,3-1 0,1 0 0,1 4 129,2 0-129,0 2 0,2 2 0,0 8 129,0 1-129,1 1 0,1 4-129,1 1 0,-1 2-129,4 0-516,-5 0-1032,10 0-1548,-6 2-1032,-3-2-516,2 0 258</inkml:trace>
  <inkml:trace contextRef="#ctx0" brushRef="#br0" timeOffset="57599.29">7513 10352 1677,'0'0'4128,"8"10"258,-8-10-387,19 15-2967,-19-15-258,24 2 0,-10-2-258,7 3 0,-1-3-129,6-1 0,-1-6-129,1 2-129,-2-2 0,1 0-129,-7-3 129,2 1 0,-6-1-129,-1-2 0,-13 12-129,13-18 129,-13 18-129,3-14 0,-3 14 0,-10-6 0,-2 6 0,-5 0 129,-3 3-129,-1 1 129,-4 7-258,0-3 258,1 4 0,-1 0 0,3 2 0,2-2 258,1 1-129,5 0 0,1-4 0,4 10 129,2-7 0,3 5 0,2-5 0,2 2 0,0-1-129,7 3 129,-1-1-129,10-2 0,0-2 0,5 2-129,3-4 0,3-5-258,6 5-387,-4-9-1161,8 0-2451,0 0-387,1-6-258</inkml:trace>
  <inkml:trace contextRef="#ctx0" brushRef="#br0" timeOffset="58330.336">8316 10193 2967,'-13'0'3870,"-4"14"-1806,-1-9-258,5 5-258,-9-2-387,8 3 0,-6-3-258,6 4-258,-5-1-129,5 2-258,0-1 129,1 1-129,0-3 0,4 0 129,9-10 0,-16 20-129,16-20 0,-6 14-129,6-14 0,0 10 0,0-10-129,10 11 0,-10-11 129,23 13-129,-7-8 0,2 3 0,2 4-129,0-3 129,0 0 0,-6 1 0,3 0-129,-8 1 258,-3-1-129,-6-10 129,0 16 0,0-16-129,-12 19 129,0-9 0,-4-2-129,-3-1 0,0-3 0,-2-2 0,4 3 0,-3-5-258,7 2-258,-2-9-903,15 7-1677,0-12-1290,0 0-258,10-2-129</inkml:trace>
  <inkml:trace contextRef="#ctx0" brushRef="#br0" timeOffset="58922.37">8704 10285 774,'0'-10'3612,"3"-2"387,-3 12-2193,-6-5-258,-8 3 0,14 2-258,-30 9-258,13 6-129,-9-3-258,6 4 0,-5 0-258,3 0-129,1-1 0,3-1-129,3-4-129,15-10 129,-12 16 0,12-16-129,5 11 129,9-9-129,4 0 129,4 2 0,2 0-129,0 1 0,1-3 0,0 3 0,-4 4 0,-2-1 0,-3 5-129,-4 0 129,-3 0 0,-1 3 0,-5 0 0,-2 0 129,-1-3-129,-3 4 258,-6-6-129,1 1 258,-5-6-258,-1 3 258,-4-2-129,2-2-129,-3-5 129,-1 0-129,0 0 0,4 0-129,-1-3-129,3-3-129,14 6-387,-23-16-1548,23 16-2322,-3-14-258,3 14-258</inkml:trace>
  <inkml:trace contextRef="#ctx0" brushRef="#br0" timeOffset="61266.504">9564 10241 258,'0'0'1548,"0"0"129,0 0 0,6 1 387,-6-1-387,11 0-129,-11 0-258,14 0-258,-3 0-387,-11 0 0,16 0-258,-16 0-258,22 0 0,-22 0 0,23 7-129,-23-7 258,22 14-258,-22-14 129,19 18 0,-19-18 0,20 20-129,-11-7 129,0-1 0,1 2-129,-1-1 0,-1 3 0,3-2 0,-2 2 0,-2-1 0,2 3 0,-2-1-129,-1-2 129,-2-3 0,0 0 0,-4-12 0,0 17 129,0-17-129,-3 12 0,3-12 0,-14 12 0,3-6 0,-2 1 129,-3-3-129,0 1 0,-4-1 0,1-1 0,-1-2 129,0-1-129,2 0 0,-2-6 0,0 0 0,4 1 129,1-2-129,3-2 0,12 9 0,-20-16 0,20 16 0,-7-16 129,7 16-129,-2-16 258,2 16-258,2-19 0,-2 19 129,12-15-129,-12 15 129,18-12-129,-18 12 0,22-9 0,-9 5 0,5 3 0,-1 1 0,1-3 0,4 3 0,0 0 0,4-1-129,4 1-645,-7 0-1935,0-1-1290,7 1-387,-10-7 129</inkml:trace>
  <inkml:trace contextRef="#ctx0" brushRef="#br0" timeOffset="63483.63">10106 10234 2967,'0'0'2709,"0"0"-1548,-8 10 0,8-10-129,0 0 129,-2 12 0,2-12 0,0 16-129,0-3-258,0-13-258,0 22 0,0-11-129,0 2-258,0 4 129,0 1-129,0-1 129,2 3-129,1-3 0,0 0 0,1-1 0,0 1 0,-2-5 0,-2-12 0,4 16 129,-4-16 0,0 0 0,0 0 129,0 0-129,0 0 0,0 0 0,0 0 0,0 0-129,0-9 0,0 9 0,-8-16 0,2 2 0,2 2-129,-1-6 129,0 2-129,2-2 0,1-1 0,2-2 129,0 4-129,5-1 0,7 0 0,3 4-129,3 1 129,3-2 129,2 2-129,1 2 0,-1 1 129,1 3-129,-1 2 0,-3 3 0,-1 2 0,-4 0 0,-2 0-129,-3 3 0,-10-3-129,18 12-258,-18-12-387,14 12-1677,-14-12-1677,0 0-645,16 9 129</inkml:trace>
  <inkml:trace contextRef="#ctx0" brushRef="#br0" timeOffset="64226.672">10501 10326 1,'0'11'3611,"0"-11"130,0 0-129,0 0-3096,14 5 0,-14-5 0,11 0 129,-11 0 129,18 0-129,-6-2 0,0-5 0,2 2-258,0 0 129,1-4-387,3 0 0,-3 1-129,3-2 129,-5 2-258,2-3 129,-5 6-129,1-2 129,-11 7-129,12-12 0,-12 12 0,0 0-258,0-10 129,0 10 0,-13-4-129,13 4 0,-20-1 0,6 1 0,0 0 129,-3 0-129,1 1 258,-3 3 129,3-1 0,-1 2 0,1 1 129,3 0 258,2 1-258,-2-1 129,13-6 0,-16 15 0,16-15 258,-13 17-258,9-5 129,0 0 0,1 1 129,0 0-258,3 2 129,-2-2-129,2 8 129,0-7 0,3 3-258,3-2 129,2 1-129,4-6 129,1 2-387,7-4-129,-1-8-645,12 8-258,-7-8-1032,13 0-1677,0 0-903,-3-1 258</inkml:trace>
  <inkml:trace contextRef="#ctx0" brushRef="#br0" timeOffset="65118.72">11224 10222 903,'13'0'1677,"-13"0"129,11 0 258,-11 0 129,0 0-129,0 0 0,0 0-516,-2-15-258,2 15-645,-18-1-129,8 1-387,-4 0 0,-1 1 0,-4 5 0,3 3 0,-2-2-129,2 1 0,-2 2 129,4-1-129,-1 2 0,5-2 129,10-9-129,-16 18 0,16-18 129,-9 15-129,9-15 129,0 14 0,0-14-129,10 10 129,-10-10-129,21 13 0,-7-6 0,0-2 0,2 2 0,-1-3 0,-3 1 0,0 2 0,-1-2 0,-11-5 258,13 17-129,-13-17 0,0 16 0,0-16 129,-13 20 0,4-6 0,-6-3 0,2-1 0,-4-3-129,1 5 129,-1-7-129,3 2-129,-3-7 0,4 0 0,13 0-129,-19-2-129,19 2-129,-12-10-129,12 10-387,-3-17-516,8 17-1548,-5 0-1677,15-19 0,1 11 0</inkml:trace>
  <inkml:trace contextRef="#ctx0" brushRef="#br0" timeOffset="65791.761">11565 10265 2322,'11'0'4128,"-11"0"258,0 0-2322,0-18-645,0 18-129,-7-3-129,7 3-645,-24 0 0,10 2 129,-5 1-258,2 4-129,-4 2 0,2-2-129,-3 3 0,2 0-129,1 0 129,1-1-129,3 4 0,1-6 0,14-7 0,-17 17 129,17-17-258,-3 13 258,3-13-129,6 11 129,4-9-129,4 6 0,2-4 129,2 3-129,3-1 0,-2-2-129,2 3 129,-4-4 0,-1 4-129,-1 0 129,-1-2-129,-14-5 258,16 17-258,-16-17 258,9 19-129,-6-9 0,-3-10 129,0 15 0,0-15 0,-14 18 0,2-12 129,-1 1-129,-3-2 129,-1 0-129,-2 0 0,1 0-129,-3-2 129,3-1 0,0-2-129,3 2 0,2 0-129,0-2-387,13 0-645,-13 0-2580,13 0-1032,0 0-129,6-19-258</inkml:trace>
  <inkml:trace contextRef="#ctx0" brushRef="#br0" timeOffset="68598.923">12485 10183 258,'0'0'1548,"0"0"0,0 0 0,0 0 0,0 0 0,0 0-258,0 0-258,0 0 0,0 0-258,0 0 0,0 0-258,0 0 129,0 0-129,0 0 0,0 0-129,0 0-129,0 0 0,0 0 0,0 0 129,0 0-258,0 0 129,0 0 0,11 0 0,-11 0 0,10 1 0,-10-1 129,17 4-258,-17-4 0,21 8-129,-8-2 129,2 2-129,-1 0 0,2 0 0,1 2 0,-1 1 0,0 0-129,-1-1 258,1 4-129,-3 0 0,0-2 0,-3 1 0,0 1-129,-5 1 129,1-1 0,-5 4 0,-1-6 0,0 1 0,-4 0-129,0 2 129,-6-3 0,10-12 0,-22 17 0,9-11 129,-2 4-129,0-4 129,-2-2-129,1-1 0,-1-3 0,-1 0 0,3 0 0,-1 0 0,2-8 0,-1-1 0,5 0 0,1-4-129,3 1 129,1-3-129,5 1 0,0-1 129,5 1-258,3 2 258,1 1 0,2 3 0,3-2 0,1 7 0,2-4 258,0 4-258,1 2 0,2 1 0,2 0 0,-1 0 0,3 1-258,0-1-129,3 8-903,-8-8-1677,5 0-1290,3 0-258,-10-3 0</inkml:trace>
  <inkml:trace contextRef="#ctx0" brushRef="#br0" timeOffset="69299.961">13492 10132 516,'0'0'3354,"3"-12"-1419,-3 12-129,0 0-258,-14-7 0,14 7-387,-26 0-129,12 0 0,-6 0-258,2 5-129,-5-3-129,6 8-258,-4-5 129,1 3 0,1-2-129,0 5-129,3-2 129,-1 3-129,1-3 129,3 6 0,1-3 129,3 2-258,0-1 129,6 2 0,1-3-129,2 2 129,0 1-129,7 1 0,1-4 129,6 5-129,0-5 0,5 0 0,0-2 0,2 1 0,1-6 0,2-1 0,-3-3 0,2-1-129,-3 0 0,0-1 0,-3-5 0,-2 0 0,0 2 0,-15 4-129,21-9-129,-21 9-129,14-5-258,-14 5-903,0 0-2580,0 0-516,12-12-129,-12 12 130</inkml:trace>
  <inkml:trace contextRef="#ctx0" brushRef="#br0" timeOffset="70311.021">13682 10219 129,'0'0'3354,"0"0"-129,0 0-1032,0 0-258,0 0-387,0 0 0,14 15-258,-14-15-387,17 5 0,-17-5-258,25 2-129,-8-2 0,2 0-258,1 0 0,5-2-258,-2-2 129,1-2-129,2-1 0,-3 3 129,-1-4-129,-4 1-129,0 1 258,-6-3-258,-1 2 129,-11 7 0,11-16-129,-11 16 0,0-10 129,0 10-258,-14-8 129,2 5-129,-2 1 0,-3-3 0,-2 5 129,-2-2 0,-2 2 0,0 0 0,1 1 0,-1 3 0,2 0 129,1 1 0,3 2-129,0 1 129,4-1 0,3 3 129,-1-1-129,5 3 129,0 1-129,2 1 129,0-1 0,4 1 0,0 1 0,0-1 129,0 0-129,6 1 129,0-3-129,2 0 129,-8-12-129,24 19 0,-10-11 0,2-1 0,6-2-258,0-1 0,4 1-516,-4-5-1290,7-2-2451,6 2-129,-5-6-129</inkml:trace>
  <inkml:trace contextRef="#ctx0" brushRef="#br0" timeOffset="71543.091">14475 10174 1548,'0'0'3354,"0"0"-1806,0 0 0,-6-6-129,-4 3 0,10 3-258,-25 0 0,13 6-258,-6-3-258,0 7 129,2-4-387,-1 5-258,4-5 129,-1 4 129,14-10-258,-16 14 129,16-14-129,-6 11 129,6-11-129,0 0 0,9 14 129,3-7 0,0-3 0,3 2 0,0 1-129,1-2 0,-2 4-129,-3 1 0,-11-10 0,18 17 0,-18-17 0,3 19 0,-3-7 129,-3 1 0,-9-4 0,0 4 129,-4 0 0,-3 2-129,-4-5 129,-1 2 0,-1-2-129,1 0 129,1-3-258,0-3 129,6 0-258,1-4 129,16 0-258,-18 0-258,18 0-258,0 0-1290,0-16-2064,0 16-516,21-16-258</inkml:trace>
  <inkml:trace contextRef="#ctx0" brushRef="#br0" timeOffset="72167.127">14733 10210 1032,'0'0'3870,"-6"0"387,-8 0-258,-1 0-2709,1 0-387,-8 3-129,3 6 129,-7-2-258,5 3-129,-1-3 0,2 3-129,-1-1-258,8-1 0,0-1 0,13-7-129,-11 14 0,11-14 129,0 15 0,0-15 0,20 12-129,-7-5 129,4 0 0,-1-2 0,4 7-129,-1-6 0,-3 5 0,4-1-129,-7 0 129,1 1-129,-14-11 129,17 22 0,-17-22 0,4 18 0,-4-18 0,-1 16 0,1-16 129,-12 18 0,12-18 0,-21 16 129,7-13 0,0 4-129,-1-2 129,1 1 0,-2-4-129,2-1 129,1 0-258,13-1 0,-18 0-258,18 0 0,0 0-258,-14-5-774,14 5-3096,0 0-387,10-20-129,1 11 129</inkml:trace>
  <inkml:trace contextRef="#ctx0" brushRef="#br0" timeOffset="72679.157">15031 10437 258,'0'0'3870,"0"0"387,0 0 129,0 0-2580,8 0-774,-8 0 258,0 0-129,0 0 258,0 0-387,0 0-258,0 0 129,0 0-516,0 0-129,0 0-129,0 0-129,0 0-129,0 0-129,14 0-387,-14 0-774,11-1-1935,-11 1-1419,19-12-129,-5 7-129</inkml:trace>
  <inkml:trace contextRef="#ctx0" brushRef="#br0" timeOffset="72979.174">15350 10395 4128,'0'0'4515,"0"0"0,13 3-129,-13-3-3354,0 0-516,12 0 129,-12 0-129,0 0-258,0 0 0,0 0-129,0 0-129,0 0-129,0 0-258,0 0-516,18 5-1290,-18-5-2064,14 3-387,2-3-258</inkml:trace>
  <inkml:trace contextRef="#ctx0" brushRef="#br0" timeOffset="73273.191">15876 10371 3483,'0'0'4128,"0"0"-258,0 0-1419,0 0-1677,6-6 129,-6 6 129,0 0-258,0 0-129,0 0 0,0 0-387,0 0-129,0 0 0,0 0-258,0 0-129,0 0-516,0 0-1161,0 0-2322,18 2-129,-18-2-129</inkml:trace>
  <inkml:trace contextRef="#ctx0" brushRef="#br0" timeOffset="73554.207">16086 10425 2451,'0'0'4515,"10"12"-258,-10-12-387,0 0-2967,0 0 0,0 0-387,0 0-129,0 0-258,0 0-258,4 16-645,-4-16-3096,0 0-387,0 0-258,0 0 130</inkml:trace>
  <inkml:trace contextRef="#ctx0" brushRef="#br0" timeOffset="80678.614">17337 10193 1161,'11'-9'1290,"-11"9"-129,8-11 129,-8 11-258,0 0 258,0 0-129,5-12-129,-5 12 0,0 0 0,-3-12-258,3 12 0,0 0-258,0 0 129,0 0-387,0 0 0,0 0-129,0 0 129,0 0-129,-4-12 129,4 12-129,0 0 0,0 0-129,0 0 258,0-10 0,0 10 0,0 0-129,0 0 129,0-12 0,0 12 129,0 0-129,0 0 0,0 0 129,0 0-129,0 0 0,0 0-129,0 0 0,0 0-129,0 5 129,0-5-129,0 0 129,0 0-258,0 0 258,0 16-129,0-16 129,0 15 0,0-15-258,0 25 129,0-11 0,1 3 0,-1 3 0,1 0 0,0 1 129,0 1-129,-1 0 0,4 1 129,-3-3-129,2-4 129,0-3-129,-1-1 0,-2-12 0,6 16 129,-6-16-129,0 0 0,0 0 129,0 0 0,0 0-129,15 0 129,-8-11-129,5-4 129,1-2-129,3-6 0,3-2 0,0 0-129,2-3 258,2 1-258,-1 1 129,1-1 129,1 3-129,-1 4 0,-1 0-129,-1 3 258,1 8-129,-7-3 129,0 9-129,-3 3 129,-12 0-129,19 6 0,-19-6 129,10 22 0,-6-10-129,-2 5 129,0-1-129,0 4 0,0-3 0,0 2 258,-2-1-258,1 1 129,-1 0-129,2-2 258,-2-1-516,0-1 516,0-2-258,0-2 0,0-11 129,0 13-129,0-13 0,0 0 0,0 0 0,0 0-129,0 0-258,0 0-258,0 0-1806,0 0-1935,7-1-258,-7 1-129,8-21 130</inkml:trace>
  <inkml:trace contextRef="#ctx0" brushRef="#br0" timeOffset="82470.715">18580 10345 2193,'-11'0'2967,"11"0"-1419,0 0-129,-16 0-129,16 0 0,-18-5 129,18 5-129,-19-10 0,19 10-129,-15-10-258,15 10-258,-12-18-129,12 18 0,-3-20-258,3 9 0,1-2 0,8 2-258,0-5 129,2 4-129,5 0 129,1 1-129,-3 1 129,5 2-129,-4 3 0,1 1 0,0 1-129,-3 3 129,0 2-129,-13-2 129,19 17 0,-19-17 0,15 22-129,-12-7 258,1-2 0,-3 3-129,-1-4 129,0 0 129,-7-2-129,7-10 129,-19 19-129,6-11 0,-2 0 0,-2-4-129,-2 2 0,1-1-258,3 0-129,-3-5-387,18 0-1419,-18 6-1935,18-6-387,-10-6-258</inkml:trace>
  <inkml:trace contextRef="#ctx0" brushRef="#br0" timeOffset="82898.741">18966 9913 2193,'3'11'3741,"-3"-11"129,0 12-258,0-12-3225,-1 15-129,1-15 129,-5 23 258,0-10-258,3 8 129,-4 2 258,5 7-258,-6 0 129,5 10-129,0 1-129,0 5-129,0-1 129,2 4-258,0-4-129,4-4 258,0-4-258,1-7 0,1-2 0,-3-10-129,2 0-129,-5-18-258,5 15-1419,-5-15-2193,-7 0-129,7 0-258,-14-20 388</inkml:trace>
  <inkml:trace contextRef="#ctx0" brushRef="#br0" timeOffset="83171.757">18832 10330 3870,'9'-1'4128,"4"1"-129,-1 0-2193,-12 0-387,26-6-387,-14-3-129,8 7-387,-3-5-129,5 4 0,-3-3-129,1 4-129,0-2 0,-1 4 0,-4 0-258,0-1-129,-2 1-774,-13 0-1806,15 0-1290,-4 5-258,-11-5-129</inkml:trace>
  <inkml:trace contextRef="#ctx0" brushRef="#br0" timeOffset="83681.786">19623 9861 2709,'0'0'3612,"0"0"-774,0 0-1806,2 8 0,-2-8 0,0 15 0,1-2 0,-1-2-258,0 7 0,0 0-129,0 9-129,-1-1 0,1 9-129,0-2 258,0 5-387,0-1 129,1 1-258,0-6 129,3 1-129,-3-6-258,2-5 129,-1-3-129,-2-19-258,7 25-903,-7-25-2709,0 0-387,0 0-129,0 0-129</inkml:trace>
  <inkml:trace contextRef="#ctx0" brushRef="#br0" timeOffset="83976.803">19466 10119 3483,'0'0'4515,"10"6"-258,10-4 0,0-2-3354,2-2-516,9-1 258,-3-4-387,6 0 0,1 2-258,2 1 129,-2 0-129,-2 2 0,-3 0-258,-4 0 0,-2 2-387,-7 0-387,2 1-1032,-9 3-1935,-10-4-516,11 0-129</inkml:trace>
  <inkml:trace contextRef="#ctx0" brushRef="#br0" timeOffset="84598.838">19942 9856 774,'16'5'3612,"-16"-5"516,0 0-1677,0 0-1290,0 0-129,10 20 0,-10-20-129,0 22-129,0-8-387,0 5 387,0-1-387,0 6 0,0 0 258,2 7-258,-1-2-129,4 5 129,-3 0-129,2-3 0,-2 1 0,1-1-129,-2-4 0,1-6-129,-1-5 129,2-5-129,-3-11-129,0 0 129,23 1-129,-9-7-129,6-11 129,1-4 0,6-1 0,3-5 0,2 3-129,-3 1 129,0 0-129,-6 5 258,0 5-129,-5 2 129,-5 9 0,-2 2 129,-11 0 129,12 18-258,-11-2 258,4 1 0,-5 4 0,2 2-129,-2-4 0,3 4 0,0-2-258,0-7-129,9 3-1677,-1-5-2193,-11-12-516,28 0 0,-13-15 1</inkml:trace>
  <inkml:trace contextRef="#ctx0" brushRef="#br0" timeOffset="85154.87">20590 10219 1548,'19'6'3741,"-19"-6"387,30-7-129,-10-1-2967,0-4-258,2 4-387,-2-4 129,2 2-129,-5-2 129,0 3-129,-5 1 0,0 1 0,-12 7-129,8-13 0,-8 13-258,0 0 258,-5-11-129,5 11-129,-16-7-129,16 7 129,-20-3 129,7 0-129,1 3 0,-2 0 0,3 0-129,-1 0 258,-3 4 129,5 3-129,-3-2 129,3 2-129,-2 2 258,3 4-129,-2-2 129,4 4-258,-2 2-129,4 1 258,-1-1-129,4 4 129,-1-4 0,3-2-129,0 1 0,0-3-129,4-2 258,4 1-258,5-6-129,1 0 0,7-1-129,-1-5-387,13 3-129,-9-6-1548,12-2-2322,3-4 129,-1 0-516</inkml:trace>
  <inkml:trace contextRef="#ctx0" brushRef="#br0" timeOffset="85838.909">21321 10067 1935,'-22'0'2322,"7"0"-1290,4 0 516,-3 0-258,2 0 129,-2 0-129,14 0 0,-24 7-129,24-7-129,-15 12 0,13 0-387,2-12 258,0 0-516,-12 15 129,12-15-258,0 12 258,0-12-387,3 15-129,-3-15 0,17 15 0,-8-5 0,4 1 0,-2-3 0,3 5 0,-2-4 0,-1 3 0,-11-12 0,18 19 129,-18-19-258,6 16 258,-6-16 0,-1 12 0,1-12 129,-20 12-129,10-7 129,-8-2-129,2 2 129,-2-1-129,1-1 0,-2-1-129,4-1 0,0-1 0,3 0 0,12 0-387,-16-6-129,16 6-1290,0 0-2322,0-13-387,7 7-387</inkml:trace>
  <inkml:trace contextRef="#ctx0" brushRef="#br0" timeOffset="86522.944">21494 10210 3483,'13'0'3999,"-13"0"-129,13 0-1935,-13 0-1419,17 0 0,-7 0-129,-10 0 0,23 0-129,-10 0-129,2 0 0,-1 0 0,2-3 129,0-4-129,1 0 0,-2-2 258,1-1-129,-16 10-129,22-19 258,-22 19-258,13-18 0,-13 18-258,1-14 0,-1 14 129,-8-5-129,8 5 129,-23-5-129,11 3 0,-6-1 0,3 3 258,-4 6-129,5-2 0,-3 0 129,3 4-129,0 1 129,2-1 0,2 5 0,10-13 129,-17 18 0,17-18 258,-15 23-129,15-23 0,-10 25 0,4-12-129,3 4 129,0-3-129,3 1 0,-1 1-129,1 1 0,1-2 0,7-3-129,3 1 129,5 1 0,3-3 0,6-1 129,0-2-129,4-3-129,2 0-129,-1-2-258,5 7-1806,-7-7-2451,-6-3 0,-4-5-516,-9-9 259</inkml:trace>
  <inkml:trace contextRef="#ctx0" brushRef="#br0" timeOffset="91947.259">7760 12076 2709,'-11'3'3741,"11"-3"-1290,-14 1-645,14-1-258,-14 3-258,14-3-129,-13 5-129,13-5-258,-13 9-258,13-9 0,-15 8-129,15-8 258,-13 11-387,13-11 129,-12 7-129,12-7-129,-11 10 129,11-10-129,0 0 0,-14 10 0,14-10 129,-12 8-129,12-8 129,-13 11-129,13-11 0,-18 15 129,18-15-129,-17 21 0,10-10-129,-1 4 258,0-3-258,3 3 0,0-1 0,1 1 0,1 1 0,3-7 0,-2 6 0,2-3 0,2 3 0,1-2 0,4-2 0,0 1 129,2 1 129,-9-13-258,21 18 0,-9-12 129,2 0 0,0 1 0,2-3-129,-1 2 129,3-6-258,0 0 129,-3 0 0,1 0 0,-2 0 129,3-5-258,-3 3 129,0-4 0,-1 5 0,-3 1-129,-10 0 0,19-3 129,-19 3-129,12-1 0,-12 1-516,0 0-1677,0 0-2064,0 0-258,0 0-258,0 0-129</inkml:trace>
  <inkml:trace contextRef="#ctx0" brushRef="#br0" timeOffset="94162.385">8071 12133 645,'-11'-4'2322,"11"4"-645,0 0-258,0 0 516,0 0-645,0 0 258,-9-14-258,9 14 0,0 0-129,0 0-258,0 0-129,0 0-129,0 0-258,0 0 0,7-10-129,-7 10-129,13 0 258,-13 0-258,20 0 0,-8 2 0,0 3 0,3 2-129,-1 0 129,1 3-129,-1 0 0,-1 4 0,2-1 0,-2 3 0,-1-1 0,1-1 0,-2 3 0,1-4 0,-1 3 0,-2-4 0,2 1 0,-4-1 0,-7-12-129,12 21 129,-12-21-129,9 17 129,-9-17 0,0 19 0,0-19 0,-5 14 0,5-14 0,-14 16 129,3-7 129,0-5-258,-1 3 0,-2-3 129,0 2 129,0 0-258,0-5 0,3 0 0,-3-1 0,3-1 0,11 1 0,-18-13 0,18 13-129,-12-19 0,8 6 129,2 4 0,2-4-129,0 13 0,1-19 129,-1 19 0,11-19 0,-11 19 0,18-13-129,-18 13 129,22-14 129,-8 10-258,0 1 129,3 1 0,1 2 0,0 0-129,4 0 0,-3 2 0,2 2-645,-8-4-1677,2 0-1677,2 3-387,-17-3 129</inkml:trace>
  <inkml:trace contextRef="#ctx0" brushRef="#br0" timeOffset="95010.434">8546 12102 2709,'0'0'2451,"0"0"-387,0 0-129,0 0 0,0 0 0,0 0-516,0 0-258,0 0-129,0 0-516,0 0-129,-4 14-129,4-14-129,0 0 0,0 14 0,0-14 129,4 17-129,1-4 129,1 2-258,1-1 129,1 2-129,0 2 129,2 2-258,0-1 258,-2-1-258,2-1 129,-2-1 0,-1-3 129,-1 0-258,-2-1 258,-4-12-129,6 13 0,-6-13 129,0 0 0,0 0 0,4 12 0,-4-12 129,0 0 0,0 0-129,-9 0 129,9 0-129,-11-8 0,11 8 129,-12-17-258,5 5 129,4-2-258,-2 3 258,3 0-258,2-2 258,0 1-129,2-2 0,5 2 129,3-2-129,3 3 129,0-2-129,5-3 129,-3 5-129,4-1 0,-2 2 0,-1 0 0,0 5 0,-3 1-129,-1 2 129,-12 2-129,20 0-129,-20 0-129,19 2-258,-19-2-903,15 4-2451,-15-4-645,15 10-129,-15-10 0</inkml:trace>
  <inkml:trace contextRef="#ctx0" brushRef="#br0" timeOffset="95674.472">8925 12238 1677,'19'9'4128,"-8"-9"0,-11 0-516,12-10-2451,1 10-129,-13 0-129,25-7-387,-9 0 0,3 3-129,-1-4 129,3 2-129,-5-3-129,4 2-129,-3-4 129,-3 1-129,-4 2 0,-10 8 0,13-17 0,-13 17 129,0-11-129,0 11 0,-9-9-129,-2 8 129,-3 1-129,-1 0 0,-3 0 0,2 1 0,-3 2-129,3 4 129,-2 1 0,4-3 0,0 3-129,2 0 129,0 2 129,12-10-129,-17 22 0,8-8 129,1 0-129,2-1 129,0 2 0,2 0 0,-2 0-129,6 2 129,-1-4-129,1 2 0,0-3 129,1-2-129,-1-10 0,15 19 129,-15-19-129,23 14 129,-11-11-129,4 2 0,-2-4 0,3 0 0,0 4 258,-2-5-516,4 0-258,-6-5-516,13 3-2322,-6-3-1290,1-3 0,2 1-387</inkml:trace>
  <inkml:trace contextRef="#ctx0" brushRef="#br0" timeOffset="96422.515">9532 12112 1,'-10'-2'3482,"10"2"-644,0 0-516,0 0 129,0 0-645,0 0-387,-14-3-258,14 3-129,-11-2-258,11 2-258,-16 0-258,16 0 129,-21 11-129,11-4-129,-4 0 129,3 4-129,-1-1-129,2 2 258,0 0-258,2 0 129,8-12-129,-12 21 129,12-21 0,-1 18-129,1-18 129,1 16-129,-1-16 0,14 14 129,-14-14-129,22 16 0,-10-8 0,0 0 0,0 1 0,-2 1 0,-10-10 0,18 18 0,-18-18 0,12 14 0,-12-14 0,2 15 129,-2-15-129,-1 10 129,1-10 0,-19 13 129,7-7-258,-2 0 129,0 1 0,-3-3 0,3 1 0,-4-2 0,5-2-387,-2-1 0,15 0 0,-19 0-1161,19 0-1806,0 0-1290,2-9-129,10 2-387</inkml:trace>
  <inkml:trace contextRef="#ctx0" brushRef="#br0" timeOffset="97086.553">9860 12137 3354,'18'-8'4644,"-18"8"-516,0 0-258,0 0-3096,0 0-258,-12-7-129,12 7 0,-18 1 0,8 2-258,-4 2 129,1-2 0,-2 2-129,4 0 0,-3 0 0,14-5 0,-19 12-129,19-12 129,-16 17-129,16-17 129,-10 16 0,10-16-129,-3 15 0,3-15 129,0 15-129,0-15 0,5 14 0,-5-14 0,15 18 0,-15-18 0,23 17 0,-10-6-129,3-2 129,-2 0 0,1-1 0,-2 0 0,-2-1 0,-11-7 0,16 9 0,-16-9 0,0 0 129,0 0 0,5 10 0,-5-10 0,-6 4 0,6-4 0,-18 3 0,5 1 0,0-1 0,-1-1 0,-2 1 0,2 0-129,1-1 0,0-2 0,2 3 129,11-3-387,-15 2-258,15-2-1548,-15-1-2064,15 1-516,0 0-258,0-13 0</inkml:trace>
  <inkml:trace contextRef="#ctx0" brushRef="#br0" timeOffset="101398.799">10968 12167 1935,'0'0'3612,"0"0"-774,0 0-774,0 0-387,0 0-258,0 0-258,0 0 0,0 0-129,0 0-387,0 0-129,1-6 0,-1 6-258,11 0-129,-11 0 129,17 0-129,-6 0 0,-1 0 0,4 1 0,-1 0-129,1 3 129,-1-1-129,3 2 0,-2 0 0,1 4 129,3 0-258,-3 2 129,1 2 0,1 0-129,-1-1 129,-1 1 0,2 0 0,-2-1-129,-3-1 129,1 1 0,-4 0 0,0-1 0,-3 0 0,0 1 0,-6-12 0,4 17 0,-4-17 0,-2 17 0,2-17 258,-17 17-129,6-10 129,-4 2-129,-1-1 129,-4-4-129,2 1-129,-2-5 129,-2 0-129,5 0 0,-2-2-258,3-5 129,1-2 0,2 1 0,13 8 129,-18-15-129,18 15-129,-7-17 0,7 17 258,0-12 0,0 12-129,13-14 129,-13 14 0,21-13-129,-8 9 129,3-3 0,1 3 0,0 0 0,1 4 0,0-2-258,4 2-387,-8 0-774,10 0-1548,-3 5-1548,-7-5 129,6 1-129</inkml:trace>
  <inkml:trace contextRef="#ctx0" brushRef="#br0" timeOffset="102230.847">11437 12161 2193,'0'0'3741,"0"0"129,0 0-1935,0 0-1161,0 12 258,0-12-258,0 0 0,0 0-258,-3 13 0,3-13 129,0 10-129,0-10 0,1 18 129,-1-18-387,12 21 0,-7-9 0,4 5 0,-2-2-258,1 3 129,1-1-129,-2 0 0,-1-2 129,-1-2 0,0 1 129,-1-2-129,-4-12-129,4 12 129,-4-12-129,0 0 129,0 12 0,0-12 129,0 0-258,0 0 129,0 0 129,3-9 0,-3 9 129,0-11-258,0-1 0,0 1-129,0-1 0,0 0 0,-1-1 0,0-1 0,0-1 0,1-1 0,0 3 0,0-1 0,3 4 0,3-2-129,-6 12 129,18-20 0,-6 12 0,4-1-129,2 2 129,3 1 0,1-1 0,-1 1-258,4 2 258,-2 1-129,0 3 0,-5-3-258,2 3-516,-20 0-1935,24 0-1548,-14 1-258,-10-1-258</inkml:trace>
  <inkml:trace contextRef="#ctx0" brushRef="#br0" timeOffset="102958.888">12168 12112 1161,'0'0'3999,"0"0"129,3-7-1677,-3 7-1032,0 0-258,0 0-129,-9 0-258,9 0-258,-14 3-258,14-3-129,-17 4 0,17-4 0,-22 5 129,11 0-129,-2 2 129,0 3 0,-1-2 129,3 5-129,-1-1 0,0 5-129,0-2 0,3 3 0,0-3 0,2 3 0,3-2 0,-1 1 0,5-4 0,2 1 0,4-2-129,6 0 258,-2-3-258,8 2 0,-3-2 129,6-2-129,-2-2 129,2 0-129,2 0-129,-3-2 129,0 0-258,-3-3 0,2 4-129,-4-4-645,5 4-1806,-3-3-1548,-7-1-129,3 0-129</inkml:trace>
  <inkml:trace contextRef="#ctx0" brushRef="#br0" timeOffset="103778.935">12399 12252 1935,'15'7'3612,"0"-6"-129,-15-1-1290,13 0-1677,2-3-129,-4-3 258,6 3-129,-5-5 129,5 4 0,-5-4 129,2-1-258,-14 9 129,21-15-387,-21 15 129,14-15-129,-14 15-129,8-17 0,-8 17 0,1-11 0,-1 11-129,0-12 129,0 12-129,0 0 0,-14-12 0,14 12 0,-18-6 0,6 6 0,12 0 0,-21 0-129,11 0 129,-3 0 129,1 3-129,0 2 129,-1 0 129,3 1 0,-2-1-129,1 3 129,-1-1-129,2 5 129,0-3-129,1 3 0,9-12 0,-16 21 0,8-9 0,4 2-129,-2-3 129,5 1 0,1-12 0,-2 23 0,2-12-129,0 1 258,0-12-129,3 20 0,-3-20 0,12 21 129,-6-10-129,5 1 129,0-2-129,6-2 129,-3 1-129,3-2 0,0-2 129,2-1-129,-2-4 0,0 0-129,-2 0 0,-5-4-258,7-1-258,-17 5-387,23-7-1419,-23 7-2322,19-14 129,-19 14-774,19-16 646</inkml:trace>
  <inkml:trace contextRef="#ctx0" brushRef="#br0" timeOffset="104669.985">13037 12176 645,'0'0'3483,"0"0"387,0 0-2064,0 0-387,-12-8 129,12 8-129,-21-3-258,21 3-258,-28-2-129,16 2-258,-8 0-129,5 4 129,-3 1-258,5 0-129,-1 0 129,3 3 0,-2-3-129,13-5 129,-16 10-129,16-10 0,-12 13-129,12-13 129,0 0 0,-7 14-129,7-14 0,0 12 0,0-12 129,5 15-129,-5-15 0,15 14 0,-15-14 0,22 15 0,-10-7 0,0-3-129,1 4 129,-1-4 0,-12-5 0,18 14 0,-18-14 0,12 13 0,-12-13 0,5 13 129,-5-13-129,0 11 129,0-11 129,-13 11-129,1-5 129,2-1-129,-7 0 0,4-1 0,-3 0 0,3-1 129,0 1-516,1-2 258,12-2 0,-15 2-387,15-2-129,0 0-903,0-7-1677,0 7-1419,12-15-258,-1 5 0</inkml:trace>
  <inkml:trace contextRef="#ctx0" brushRef="#br0" timeOffset="105310.023">13324 12155 3225,'8'-9'4515,"-8"9"-129,0 0 0,0 0-3225,-8-8-387,8 8-129,-14 0-258,2 0-129,12 0 0,-23 0 0,10 5 0,0 0-129,1 2-129,1-2 129,0 3-129,11-8 129,-19 14 0,19-14-129,-10 14 129,10-14 0,-5 17 0,5-17 0,0 17 0,0-17-129,9 17 0,-9-17 258,20 18-258,-9-10 0,2 2 0,1-3 0,-2 1 0,-12-8 0,21 15 129,-21-15-258,15 16 258,-15-16-129,9 15 0,-9-15-129,4 22 258,-4-22-129,0 17 129,0-17 0,-7 19 0,7-19 0,-17 14 129,6-9 129,-2-2-129,-1-2 0,-2 0 0,0 2 129,0-3-129,1 0-258,0 0-258,5 0 0,-2-3-258,12 3-2064,0 0-1935,0 0-516,-13-12-387,13-1 258</inkml:trace>
  <inkml:trace contextRef="#ctx0" brushRef="#br0" timeOffset="106423.087">13815 12380 4257,'0'0'4902,"0"0"-258,0 0-387,0 0-2580,0 0-774,0 0 0,0 0-129,0 12-129,0-12-258,0 0 0,0 0-129,0 0 129,0 0-129,0 0 0,0 0-129,0 0 0,0 0-129,0 0-258,0 0-258,0 0-258,0 0-774,0 0-3225,14 0-129,-14 0-258,16-12-129</inkml:trace>
  <inkml:trace contextRef="#ctx0" brushRef="#br0" timeOffset="106758.106">14168 12342 5934,'17'1'4902,"-17"-1"-516,11 0-129,-11 0-3741,0 0 0,0 0-129,0 0 0,0 0-129,0 0-129,0 0 258,0 0-258,8 11-129,-8-11-258,0 0-387,12-3-645,1 3-1806,-13 0-1677,20-10 129,-8 3-387</inkml:trace>
  <inkml:trace contextRef="#ctx0" brushRef="#br0" timeOffset="107064.123">14519 12342 2580,'13'0'4644,"-13"0"0,0 0-387,0 0-1806,0 0-1548,0 0-129,0 0-258,0 0-129,0 0-258,0 0-129,0 0 0,0 0 0,0 0-129,0 0-129,12 2-129,-12-2-774,12 0-1677,-12 0-1677,14 0 0,-14 0-387</inkml:trace>
  <inkml:trace contextRef="#ctx0" brushRef="#br0" timeOffset="107355.14">14804 12339 1419,'21'15'4257,"-8"-9"129,-13-6-129,8-6-2322,-8 6-903,0 0-129,0 0 258,0 0-387,0 0-129,0 0-258,0 0 0,0 0-258,0 0-258,0 0 0,0 0-645,15 4-1161,-15-4-2451,0 0-129,17 0-516,-17 0 387</inkml:trace>
  <inkml:trace contextRef="#ctx0" brushRef="#br0" timeOffset="107723.161">15277 12342 5031,'10'12'5031,"-10"-12"-516,0 0-129,0 0-3354,0 0-387,0 0-129,0 0-258,0 0 0,0 0-258,0 0-258,0 0 0,0 0-258,0 0-645,0 0-1677,17 0-1677,-17 0-129,16-8-258</inkml:trace>
  <inkml:trace contextRef="#ctx0" brushRef="#br0" timeOffset="107992.176">15702 12302 3096,'19'0'4386,"-19"0"129,14 0-516,-14 0-2451,0 0-1032,12 0 129,-12 0-258,0 0 0,0 0-258,0 0-129,0 0-129,0 0-516,0 0-2322,0 0-1419,0 0 129,0 0-645</inkml:trace>
  <inkml:trace contextRef="#ctx0" brushRef="#br0" timeOffset="110494.319">8166 11785 516,'0'0'2580,"0"0"-1419,0 0 129,0 0 387,0 0 129,0 0-129,0 0 0,-8-5-129,8 5-258,0 0-387,0 0-129,0 0-258,0 0-129,-11-12-129,11 12-129,0 0 129,-8-11-129,8 11 0,-5-11-129,5 11 129,-6-13-129,6 13 0,-8-15 129,8 15 0,-12-20 0,12 20-129,-17-22 129,4 10-258,1 2 258,-2-2-258,2-3 129,-1 3-129,-1 2 129,1 2 0,0 3 0,-1-3 0,1 3 0,-2 2 129,1 3-129,-1 0 129,0 0 0,-1 0-129,2 0 129,-1 0 0,2 4 0,-1-2 0,2 1-129,1 1 129,-1-1-129,1 1 129,11-4 0,-20 12-129,20-12 0,-16 13 129,7-1 0,9-12 129,-17 19-129,17-19 0,-16 23 0,16-23 0,-16 21 0,16-21 0,-16 21-129,7-11 0,2 2 0,-3 0 0,2 0 0,-1-1 258,1 0-258,-1 1 0,2-1 129,-1 0-129,8-11 0,-13 15 0,13-15 129,-7 13-258,7-13 129,0 0 0,0 0 0,0 0 0,0 0-129,-5 13-129,5-13 0,0 0-516,0 0-1419,5-7-2322,-5 7-129,11-9-387</inkml:trace>
  <inkml:trace contextRef="#ctx0" brushRef="#br0" timeOffset="111274.364">7570 11773 1806,'-13'-5'3999,"13"5"0,0 0-1806,0 0-387,-12-17-387,12 17-516,0 0 0,0 0-258,0 0 129,0 0-387,0 0-129,0 0 0,0 0 0,0 0-129,0 0 129,0 0-129,0 0 0,0 0 0,0 0-129,-10 0 129,10 0 0,0 0-129,-13 10 0,13-10 0,-12 17 0,6-5 0,-2 1 129,1 0-129,-2 3 0,4-1 0,-2-1 0,2-2 129,-1 0-129,6-12 129,-6 19-129,6-19 0,-3 14 0,3-14 0,0 0 0,0 12 129,0-12-129,0 0 0,0 0 0,7 9 129,-7-9-129,0 0 0,15 5 129,-15-5-129,13 0 0,-13 0 0,14 0 129,-14 0-129,20 0 0,-9-4 0,1-1 0,3-3 129,0 0-129,2-2 0,1-1 0,-1 2 0,-1 1 0,1 2 0,-2 0 0,-1 0 0,-4 3 0,-10 3 0,16 0-129,-16 0 129,15 0 0,-15 0 0,0 0-129,11 6 0,-11-6 0,12 3-129,-1 4-387,-11-7-1806,18-7-1935,0 4-129,-2-8-516</inkml:trace>
  <inkml:trace contextRef="#ctx0" brushRef="#br0" timeOffset="112514.435">8084 11819 516,'-13'-10'1161,"13"10"387,0 0 129,-12-11 258,12 11-258,0 0 129,0 0-129,0 0-387,0 0-129,0 0 0,0 0-258,0 0-258,0 0-129,-12-7 0,12 7 129,0 0-258,0 0 0,0 0-129,0 0 0,-11-1 0,11 1-129,0 0 0,0 0 0,0 0 0,0 0 0,0 0-129,0 0 129,0 0-129,0 0 129,0 0-129,0 0 0,0 0 0,0 0 0,0 0 0,0 0 0,0 0 0,0 0 0,0 0 0,0 0 0,-11-1 0,11 1 0,0 0 0,0 0 0,0 0 129,0 0-258,0 0 258,0 0-129,0 0 0,0 0 0,0 0 0,0 0 0,0 0 0,0 0 0,0 0 0,0 0 0,9 1 0,-9-1 0,18 7 129,-5-4-129,0 1 0,0-1 0,-1-1 0,3 3 0,-5-3 0,4 2 0,-2-2 0,-1 2-129,2 0 129,-3-1 0,2 0 0,-2-2 0,2 5 0,-12-6 0,20 3 0,-20-3 0,15 3 0,-15-3 0,12 1 129,-12-1-129,0 0 0,0 0 129,0 0-129,0 0 258,0 0-258,0 0 0,0 0 0,1-7 129,-1 7-129,0-15 0,0 3 0,-1 0-129,0-2 129,1-1-258,0-1 258,0 2 0,1-4-258,3 1 258,0 3-258,1-1 129,-5 15-387,14-19-387,-2 13-2967,-12 6-774,0 0-129,0 0-129</inkml:trace>
  <inkml:trace contextRef="#ctx0" brushRef="#br0" timeOffset="114843.568">17254 11907 2580,'0'-13'2967,"0"13"-258,1-12-645,-1 12 0,0 0-387,0 0-516,0 0-387,-1-10 0,1 10-129,0 0-129,0 0 0,0 0-129,0 0 0,0 0-129,0 0 0,0 0-129,0 0-129,0 0 0,-4 6 0,4-6 129,0 15-129,0-4 0,0 3 0,0 3 0,1-1 129,2 6-129,-1-2 129,2 1-129,-1 0 129,0-2 0,0 1 0,-1-4-129,3-2 0,-3-1 129,2 0-129,-2-2 0,-2-11 0,4 14 129,-4-14-129,0 0 129,3 15 0,-3-15 0,0 0 0,0 0 129,10-10 0,-3-3 0,3-1-129,0-7-129,6-1 0,2-6 0,3-1 0,1 1-129,0 2 129,-1 2 0,2-1-129,-2 5 129,-2 4 0,-4 1 0,-3 8 0,-1 0-129,-11 7-129,13-4 258,-13 4 0,9 8 0,-9-8 0,8 22-129,-4-6 258,1 0-129,1 3 258,-1 0-258,4 0 129,-2 3-129,0-2 129,-2 0-129,1 0 129,0 3-129,-3-3 129,-2 0-129,2-2 0,-2-3 129,0-1-129,0-4 0,-1-10 0,3 12-129,-3-12 0,0 0-516,0 0-1290,0 0-2451,15-14-516,-7 1-258,4-4 129</inkml:trace>
  <inkml:trace contextRef="#ctx0" brushRef="#br0" timeOffset="115378.599">17892 12103 3612,'0'0'3999,"-8"6"-129,8-6-2193,0 0-1032,0 0 129,0 0 129,0 0-129,0 0 0,0 0-129,10-1 129,-10 1-258,11-5-129,-11 5-129,22-3-129,-10-1 129,7 1-129,-2 2-129,2 0 129,2 1-129,0-1 129,-2-1-129,1 1 129,-1-1-129,-3 0 0,-2 2 0,-3-3 0,-11 3 0,15-2 0,-15 2 0,0 0-129,0 0 0,0 0-258,0 0-516,0 0-2451,-6 0-1161,6 0-258,0 0 129</inkml:trace>
  <inkml:trace contextRef="#ctx0" brushRef="#br0" timeOffset="115850.626">18339 11838 2709,'11'0'4644,"-11"0"-516,0 0 129,2 15-3096,-2-15-1032,0 13 129,0-13 129,0 20 0,0-20 0,-5 20-129,3-8 0,2 5 0,-3-1-129,3 5 129,0-3 0,0 4-129,0-1 0,4 1 0,-1-2 0,0-1-129,-1-5 258,2-2-258,-4-12 0,4 18 0,-4-18 0,0 0-129,5 12-129,-5-12-516,0 0-2967,0 0-903,9-9-129,-9 9 0</inkml:trace>
  <inkml:trace contextRef="#ctx0" brushRef="#br0" timeOffset="116558.666">18884 12096 129,'-16'-2'3483,"16"2"516,-10-16-2193,10 16-516,-1-19-129,1 19 0,3-22-258,8 10-129,-4-3 0,8 3-387,-4-5 258,6 7-258,-4 0-129,2 3 0,-4 3-129,0 4 129,0-2-258,0 2 129,-11 0-129,16 19 0,-10-7 0,2 0 129,-2 2-129,0 6 129,-1-6 129,-3 3 0,-1 1-129,-1-1 129,0-1 0,-1 2 0,-6-5 0,-1-1 129,-4-2-258,0 2 129,-2-5 0,0-1-129,-2-4-129,2-2 0,0 0-387,-2-7-774,9-5-3096,1 2-516,1-14 0,5 2-258</inkml:trace>
  <inkml:trace contextRef="#ctx0" brushRef="#br0" timeOffset="116962.689">19177 11758 3999,'8'14'4644,"-2"1"-129,-4 0-258,2-1-3741,-4 2 129,0 9-129,0-1-129,0 5 0,-4 4-258,3 4 129,-2 1-129,3 3 0,-4-3-129,4-3 129,0-1-258,0-2 129,7-6 0,-1-5 0,1-4-258,-7-17 0,18 22-516,-18-22-645,12 5-2451,-12-5-774,0 0-258,0 0 517</inkml:trace>
  <inkml:trace contextRef="#ctx0" brushRef="#br0" timeOffset="117247.705">19080 12125 2193,'13'0'4257,"-13"0"258,27 0-258,-5 0-3225,-1-4 0,7 4-258,-4-5 0,9 5-258,-7-2 0,4 2-129,-4 0-129,0 0 0,-3 0-129,-3 0-129,-5 3-129,-4-1-129,4 5-258,-15-7-774,16 0-2709,-16 0-516,11 4-516,-11-4 129</inkml:trace>
  <inkml:trace contextRef="#ctx0" brushRef="#br0" timeOffset="117729.733">19705 11686 3483,'0'0'3741,"0"0"0,0 0-1935,0 0-1419,0 0 0,0 14 129,0-14 0,0 21 0,-6-9 0,6 6 0,-2 2 258,2 5-387,0 1 129,2 9-258,3-1 258,2 3-258,-1-1 0,2 1-129,-2-3 0,1-1 0,-2-4-258,-2-6 129,2-5-387,-5-18-387,5 24-1161,-5-24-2322,0 0-129,0 0-258</inkml:trace>
  <inkml:trace contextRef="#ctx0" brushRef="#br0" timeOffset="118015.75">19607 11925 3999,'28'0'4515,"-13"-6"-129,8-3-2193,3 8-1161,-1-10 129,7 11-516,-4-2-129,5 2-258,-3 0-129,-1 0-129,-3 5-645,-5-5-516,0 8-1548,-3-1-1677,-18-7-387,14 6 387</inkml:trace>
  <inkml:trace contextRef="#ctx0" brushRef="#br0" timeOffset="118630.785">19903 11696 516,'4'12'3870,"1"1"258,-5-13 129,3 16-2322,1 3-1419,-4-1 129,2 8-258,-2-3 258,2 5-129,-1 0-129,3 6-129,-4-8 258,3 3-129,-1-1 0,1-5 0,-1-3-129,2 0 0,-2-8 0,5 0 0,-7-12-129,17 14-129,-4-14 129,1 0-129,5-5 0,-1-7 129,5 0-129,-1-2 0,0-3 0,1-3 0,-2 1 0,-3 4 0,-3 1 129,-1 5-129,-3 3 0,-11 6 0,16-6 0,-16 6 129,0 0-129,15 6 129,-15-6-129,9 22 129,-4-9 129,2 6 0,-2-1-129,2 0 0,-1 4-129,3-1 129,-1 0-387,-8-21-903,20 18-3096,-5-7-516,2-11-129,2 0-516</inkml:trace>
  <inkml:trace contextRef="#ctx0" brushRef="#br0" timeOffset="119162.815">20506 12031 4128,'19'8'4515,"9"-8"0,-15-2-387,-2-10-3354,10 5-258,-5-3-258,3 3 0,-5-3 0,0 4 0,-14 6 0,20-13 0,-20 13-129,9-12 0,-9 12 0,0-13-129,0 13 129,-4-17-129,4 17 0,-19-14-129,6 9 129,-1 3 0,-1 2 0,-4-2 0,-1 2 129,0 3-129,-1 5 129,4 4 129,-2-3-129,0 6 129,6-2-129,4 4 258,1-3-258,4 6 129,3-5-129,1-1 0,3 1 0,9 1 0,2-3 0,5-2-129,2-1-129,1-3-129,7 0-129,-5-3-387,13 5-1161,-13-9-1806,6-1-1032,1 1-258,-3-6 129</inkml:trace>
  <inkml:trace contextRef="#ctx0" brushRef="#br0" timeOffset="119658.844">21040 11979 1548,'-21'-17'3999,"1"9"258,20 8-258,-16 0-2967,-2 0-258,8 1-129,-7 1 0,7 5 0,-6-4-129,8 9 129,-2-8-258,10-4-129,-10 18-129,10-18 0,0 17 0,0-17-129,12 17 129,0-8-129,4 3 0,1 0-129,0 3 129,1-1 0,-2 1 0,-2-1 0,-2 1 129,-3-2-129,-9-13 129,4 21 0,-4-21 129,-7 14 0,-7-11-129,-1 0 129,-4-2-129,0 0 129,-2-1-258,-1 0 0,4-1-129,-2-5-258,20 6-774,-27-10-1677,27 10-1677,-7-20-258,7 3-258</inkml:trace>
  <inkml:trace contextRef="#ctx0" brushRef="#br0" timeOffset="120246.877">21222 12054 2451,'24'-4'4386,"-14"-9"-129,11 10-258,2-4-3096,-3-3-645,3 3 129,-5-1-129,3 2-129,-5-2 129,3 3-129,-7-5 0,-12 10-129,17-13 129,-17 13-129,3-16 129,-3 16-129,-5-18 0,5 18 0,-20-16 0,7 11 0,-2 1 0,-3 4 0,0 0 0,-2 0 0,1 5 129,0 5 0,0-1 258,3 1-129,-2-1 129,8 7 0,-3-9 129,8 9 0,-4-6 0,9 5 0,-1-5 129,2 2-258,-1-12 0,20 24 0,-4-12-129,9 5 0,3-4 0,4 3-129,5-3-129,4 3 0,2-2 0,3-3-258,0 1-129,-5-8-258,6 11-1290,-9-6-2580,-1-6-516,-4-1-387,-11-5 258</inkml:trace>
  <inkml:trace contextRef="#ctx0" brushRef="#br0" timeOffset="126566.239">7225 13793 1806,'0'0'2580,"0"0"-129,0 0-258,0 0-258,0 0-387,0 0-258,0 0-516,0 0-258,0 0-258,0 0 0,0 0-129,0 0-129,0 0 129,0 0-129,-7 0 0,7 0 0,0 0 0,-6 11 0,6-11 0,-6 13 0,6-13 0,-7 15 129,7-15 0,-5 14-129,5-14 0,-2 18 129,2-7 129,0 0-258,0 3 129,0 3 0,0 3 0,1 3 0,-1 3 129,1 1-129,-1 0 0,0 2 0,0 0 129,0 2-129,0-4 0,0 1 129,0-3-258,0-3 129,0-3-129,0-6 129,0-1-129,0-12 129,0 0 129,4 12-129,-4-12 129,0 0-129,4-8 0,-4 8 0,5-16 0,-5 16-129,8-18 0,-3 6 0,2 0 0,0 0 129,3-2-129,-1 2 129,4-3-129,2 1 129,0 1-129,3 2 129,2-1 0,1 2-129,-2 3 0,3 2-129,0 2 129,-1 3 129,-1 0-258,-1 0 129,-1 4 0,-4 4 129,-1-3-129,-13-5 129,16 17 0,-11-5 0,-5-12 0,3 22-129,-3-12 0,0 2 129,-3-2-129,3-10 129,-14 22-129,14-22 0,-18 19 129,8-10 0,-3 2-129,2-4 258,-4-2-258,3 2 129,-3-3-129,1 1 129,-2-1-129,-2-3 0,-1-1 129,3 0-129,-3 0 0,1 2 129,1-2-129,2 0-129,0-2 129,5-1-258,10 3-516,-20-5-1806,20 5-1935,-5-13-129,4-2-129,1 15 1</inkml:trace>
  <inkml:trace contextRef="#ctx0" brushRef="#br0" timeOffset="127722.305">8117 14039 903,'0'0'2322,"0"0"129,0 0 129,9-12-129,-9 12-258,0 0-387,0 0-387,0 0-258,0 0-258,0 0-129,0 0-258,-9-12-129,9 12-258,-13-2 129,13 2-129,-16-2 0,16 2 0,-21 0-129,10 0 129,-2 0-129,1 2 129,-2 1 0,1 3 0,-2 0-129,1 1 129,1 2 0,-1 1 0,1-3 0,-1 1-129,1 2 258,1-1-129,0-1 0,2-1-129,10-7 129,-19 15-129,19-15 129,-12 19-129,12-19 0,-6 21 129,5-11-129,1 5 129,0-5-129,0 4 129,2-2-129,4-2 129,-6-10-129,16 17 129,-16-17-129,21 19 0,-6-14 129,0 2-129,3-5 0,-2-1 0,3 3 129,-2-1-129,4-3 0,-2 0-129,-1 0 129,-1 0-129,-2 0-129,0 0-129,0 2-645,-15-2-1161,14-7-2322,-14 7 0,10-12-387,-10 12 258</inkml:trace>
  <inkml:trace contextRef="#ctx0" brushRef="#br0" timeOffset="128502.349">8293 14022 129,'0'0'3225,"0"0"387,5-9-1548,-5 9-387,0 0-129,0 0 129,0 0 0,0 5-129,0-5-516,0 0-258,0 0-387,0 0 0,0 14 0,0-14-129,0 11 129,0-11-258,7 21 129,-1-9 0,-1 1-129,2 3 0,1 1-258,1 2 258,-1 2-129,0 1 0,-1-4 0,0 1 0,0-2 0,-1-4 0,-3-2 0,-3-11 258,4 13-129,-4-13 0,0 0-129,0 0 129,0 0 0,0 0 0,-4-5 0,4 5 0,-10-22 129,6 10-258,-1-5 129,1 1 0,-1-4 0,4 3-129,-1-3 0,2 3-129,0 0 129,4 1 0,4-1 129,1 4-129,3-1 0,1 2 129,3 2-258,3-4 387,0 5-258,2 0 0,-1 2 0,3 0-129,-1 4 0,1 0-258,-1 3-258,-7 0-1032,8 0-2193,-5 6-774,-1-3-129,-2 2-258</inkml:trace>
  <inkml:trace contextRef="#ctx0" brushRef="#br0" timeOffset="129262.393">8789 14062 4773,'0'0'4257,"5"13"-129,-5-13-387,0 0-2580,0 0-774,0 0-129,0 0 129,0 0 0,18 8 129,-18-8-129,18 0-129,-5 0 0,2-2 129,2-4-258,-1 0 0,-2-4 0,3 2 129,-4-1-129,2 0 0,-15 9-129,16-18 129,-16 18 0,9-14-129,-9 14 0,0 0-129,0-11 129,0 11-129,0 0 129,-8-4-129,8 4 129,-14 0-129,14 0 129,-14 0 0,14 0 0,-17 1 0,17-1 0,-19 9 0,19-9 0,-19 8 0,8-1 0,-1-2 0,1 4 0,11-9 0,-20 19 129,12-6-129,-3-2 129,3 2 0,-1 2 0,3-3 0,-1 2 0,1 1 0,-1-2 0,2-1 0,5-12 129,-6 21-129,4-9 0,2 1 0,0-13 0,3 21 0,-3-21 0,12 19-129,-12-19 0,22 19 0,-4-13 0,0-4-258,5 6-258,-2-8-516,12 3-1935,1-3-1548,-2-3-129,2-5-387,1-7 129</inkml:trace>
  <inkml:trace contextRef="#ctx0" brushRef="#br0" timeOffset="129954.431">9371 14033 4902,'13'-3'4386,"-13"3"-258,0 0-129,0 0-1806,0-12-1935,0 12-129,-19-2 0,6 2 0,-2 0 0,1 0 0,-1 0 129,-2 0 0,4 5-129,-2-1 0,3 1 0,-2 2 0,14-7-129,-17 10 387,17-10-387,-13 15 0,13-15 129,-6 12 0,6-12 0,-1 16-129,1-16 129,0 18-129,0-18 129,8 17 0,-2-8-129,-6-9 0,11 16 0,-11-16 0,18 16 0,-18-16 0,18 14 0,-18-14-129,14 13 129,-14-13 0,14 12 0,-14-12 0,8 14 0,-8-14 129,0 10-129,0-10 129,-1 12 0,1-12 0,-14 7 0,14-7 0,-17 2-129,17-2 129,-16 0-129,16 0 0,-15 0-129,15 0 129,0 0-387,0 0-258,-16-7-645,16 7-1548,8 0-1419,-8 0-516,13-10 0,-13 10 388</inkml:trace>
  <inkml:trace contextRef="#ctx0" brushRef="#br0" timeOffset="130650.472">9708 14010 2322,'0'0'3999,"6"-16"0,-6 16 129,0 0-1935,0 0-1161,0 0 129,0 0-258,0 0 0,-6 2-129,6-2-129,-12 2-129,12-2-258,-21 3 0,9 0 0,-3 3-129,2-2 0,-1 1-129,1 3 0,1 0 0,12-8 0,-19 15 0,19-15 0,-11 16 0,11-16 129,-9 13-129,9-13 129,-3 10-129,3-10 129,0 11-129,0-11 0,0 0 129,5 12-129,-5-12 0,0 0 0,16 17-129,-16-17 129,20 17-129,-8-8 129,2 2 0,1-1 0,-1 2-129,3 0 129,-3-3 0,-1-1 0,-13-8 0,14 14 0,-14-14 0,0 0 0,3 10 129,-3-10 0,0 0 129,-13 13-129,3-12 129,-4 4 0,-2 0 0,-1 2-129,-2-6 0,0 1 0,-2-2 0,5 0-129,-2 0 0,4 0-258,1 0-129,0-9-774,13 9-3225,0 0-258,-11-13-387,11 1-387</inkml:trace>
  <inkml:trace contextRef="#ctx0" brushRef="#br0" timeOffset="133534.637">10881 14010 2322,'0'0'4128,"0"0"-258,0 0-1290,0 0-258,0 0-387,0 0-258,0 0-516,0 0-387,-8 0-258,8 0-129,-13-1 129,13 1-387,-18-2 129,18 2-129,-21 0 0,11 2-129,-4-1 129,3 2-129,-3-1 129,2 2-258,-2 3 258,0-3-258,3 3 258,-3 0-129,1 1 0,1 1 0,0 1 0,2 0 129,-1 0-129,3 1 129,8-11 0,-13 23-129,6-11 129,4 0 0,0 0-129,2-1 258,1 0-258,0 1 129,0 1-129,2-2 129,3 1 0,5 0 129,-2 3-258,4-5 129,1 0-129,1-2 0,2-2-129,1 1-258,4 1 0,-1-8-774,14 0-2451,-7 0-903,5-5-258,-1-1-258</inkml:trace>
  <inkml:trace contextRef="#ctx0" brushRef="#br0" timeOffset="134602.698">11247 14045 2451,'13'-10'2838,"-13"10"0,0 0-516,13-3 129,-13 3-258,0 0-387,0 0-258,0 0-387,0 0-258,0 0-387,0 0 129,0 0-258,-8-2-129,8 2 0,-15 0-129,15 0 0,-20 2-129,9-1 129,-2 1 0,0 3 0,0-1 0,13-4-129,-21 10 0,21-10 129,-20 12-129,20-12 129,-13 13-129,13-13 129,-10 18-129,4-7 0,6-11 129,-7 18-129,3-7 0,4-11 129,-5 19-129,5-19 129,-2 19-129,2-19 129,-1 18 0,1-7 129,0-11-258,0 18 129,0-18-129,7 15 129,-7-15 0,12 17-129,-12-17 129,16 11-129,-4-6 129,3-2-129,-1 3 0,2 1 0,0-4 0,-1-3-258,6 1-129,-8-1-1032,8-1-2967,-6-1-129,0-3-387,-2-7-258</inkml:trace>
  <inkml:trace contextRef="#ctx0" brushRef="#br0" timeOffset="135885.772">11555 13997 3096,'0'0'3612,"0"0"-258,0 0-1548,0 0-774,3 5 0,-3-5-129,0 0 0,0 0 129,0 14-258,0-14 129,0 14-387,0-14 129,0 14-387,0-3 129,0 2-258,1 2 0,4 2-129,-4 0 0,6-1 129,-3 2-129,-2 1 0,2-2 129,-3-2 0,1-5-129,-2-10 129,0 17 0,0-17 0,0 0 129,0 12 129,0-12-258,0 0 129,0 0 0,0 0-129,-6-12 129,6 12-129,-6-20 0,4 6-129,-4-1 129,5 1-129,-1-2 0,-1 0 0,3-1 0,0 0 0,0 2 0,4 1 0,5 2 0,-9 12 0,23-20 129,-9 11-129,2 4 0,4-1 129,1 3-258,-1 1 129,2 2-387,-2-1-129,6 2-1032,-12 1-1935,5 0-1032,-1 1-129,-4-3-387</inkml:trace>
  <inkml:trace contextRef="#ctx0" brushRef="#br0" timeOffset="136602.813">11911 14085 6966,'12'6'3999,"-12"-6"-129,14 0-774,-2 0-2580,-12 0-258,23 0 129,-11-3 0,7 3 0,-5-5-129,4 2 129,-4-2-129,3 2 0,-4-5 0,1 1-129,-14 7 0,19-12 0,-19 12 129,13-12-129,-13 12-129,6-12 129,-6 12-129,0 0 258,0-11-258,0 11-129,-13-6 129,13 6 129,-17-3-129,17 3 0,-21-2-129,11 2 129,-2 0-129,0 0 258,1 1-129,0 1 0,-1 2 0,2 3 0,10-7 0,-20 10 0,20-10 129,-20 17-258,20-17 129,-18 22 0,11-11 0,0 1 0,2 1 0,2 1 258,-2-4-129,5 5 0,0-2 0,0 0 129,0-13 0,10 20-129,-3-8 0,2 0-129,-9-12 129,22 18-258,-10-10 129,3-2-129,2 4-129,0-6-129,4 5-387,-4-10-1161,9 0-2451,-2 1-258,-1-2-129,4-2 0</inkml:trace>
  <inkml:trace contextRef="#ctx0" brushRef="#br0" timeOffset="137465.862">12564 14000 2451,'0'0'3483,"9"-13"-387,-9 13-1032,0 0 0,0 0-129,0 0-387,0 0-258,0 0-129,-8-3-387,8 3-258,-13 0-258,13 0 0,-19 0-258,9 2 129,10-2 0,-20 6-129,20-6 129,-19 10-258,19-10 258,-15 12-258,15-12 129,-11 13 0,11-13 0,-6 13-129,6-13 258,-1 12-129,1-12 129,0 17-129,0-17 0,11 15 129,-11-15-129,18 16 0,-7-8 0,1 1 0,1-1-129,0 1 129,-2 0 0,1-1-129,-12-8 129,18 19 0,-18-19 0,9 15 0,-9-15 258,0 15-129,0-15 0,-5 17 258,5-17-258,-15 19 129,4-12-129,0 0 129,-1-3-258,0 2 258,-2-4-129,4-2 0,-1-1-129,11 1 0,-20-8-129,20 8-129,-15-12-645,3-3-2193,12 15-1419,-5-17-129,5 5-387</inkml:trace>
  <inkml:trace contextRef="#ctx0" brushRef="#br0" timeOffset="138213.905">12905 14039 1032,'15'0'4128,"-15"0"516,0 0-516,3-11-2193,-3 11-645,0 0 258,0 0-516,-8-5-129,8 5-516,-19 0 0,8 0-129,-4 0 0,2 4-129,-4 1 0,5 1-129,-2 0 0,0 1 129,3 1-129,-2-3 0,13-5 129,-18 11-129,18-11 129,-10 13-129,10-13 129,0 0-129,0 12 0,0-12 129,7 9-258,-7-9 258,18 11-129,-6-6 0,-1 1 0,0 2 0,0 2 0,0-3-129,0 3 129,-11-10 0,19 17-129,-11-5 129,0 1-129,-4-2 129,-4-11 129,2 19-129,-2-19 0,-3 20 258,3-20-129,-21 17 129,7-13 0,-1 3-129,-3-4 0,1 2 0,-1 0 0,0-3-129,1 1-129,1-3-129,5 9-1290,-3-8-2838,2-1-258,12 0-129,-17-20-387</inkml:trace>
  <inkml:trace contextRef="#ctx0" brushRef="#br0" timeOffset="141011.065">13182 14234 3483,'0'11'4515,"0"1"-387,0-12 0,0 0-2451,0 0-774,0 0 0,0 0-129,0 0 129,0 0 0,0 0-258,0 0-129,0 0 0,0 0-258,0 0 129,0 0-258,0 0-129,0 0 129,0 0-258,0 0 0,0 0-387,0 0 0,0 0-645,6 9-1935,-6-9-1548,0 0-258,0 0-129,12-8 259</inkml:trace>
  <inkml:trace contextRef="#ctx0" brushRef="#br0" timeOffset="141410.088">13411 14246 5160,'0'0'4644,"0"0"-387,12 14-258,-12-14-2709,0 0-1032,0 0 258,0 0-129,16 5 129,-16-5 0,0 0 129,0 0-129,0 0 0,0 0-258,0 0 0,0 0 0,12 0-258,-12 0 129,0 0-258,0 0 0,0 0-258,19 0-774,-19 0-1935,0 0-1548,16-4 0,-16 4-645,19-8 646</inkml:trace>
  <inkml:trace contextRef="#ctx0" brushRef="#br0" timeOffset="141739.107">13677 14249 2967,'17'4'4386,"-3"-4"0,-14 0-258,0 0-1548,13-3-2064,-13 3-129,0 0 129,0 0-129,0 0 0,0 0-129,0 0 0,0 0 0,0 0-129,0 0 0,13 0-129,-13 0-258,0 0-774,19-1-2451,-19 1-903,17-8-129,-6 6-387</inkml:trace>
  <inkml:trace contextRef="#ctx0" brushRef="#br0" timeOffset="142098.127">14040 14244 3612,'15'1'4644,"-15"-1"0,13 0-387,-9-7-2064,-4 7-1548,0 0-129,0 0 0,0 0 0,0 0 0,0 0-258,13 3 129,-13-3-129,0 0 0,0 0 0,11 9-129,-11-9 0,0 0-129,0 0 0,0 0-129,0 0-258,0 0-516,0 0-2322,8 11-1419,-8-11 0,0 0-516</inkml:trace>
  <inkml:trace contextRef="#ctx0" brushRef="#br0" timeOffset="145586.327">14873 13996 2451,'12'-4'1935,"-12"4"-387,16-5 129,-16 5-129,21-3 129,-21 3-258,21-3-129,-21 3-258,19-4 0,-19 4 0,20-2-387,-20 2-129,19-3 258,-19 3-387,21-1-129,-8 1 129,-1 0-258,2 0 0,1 6-129,-1-2 0,0 2 129,-2-1 0,3 4-129,-3-4 129,3 4 0,-4-5-129,2 3 129,-13-7 129,20 14-258,-20-14 0,18 17 129,-18-17-258,14 22 258,-9-11-129,2 0 129,-3 1-129,0 0 129,-1 0-129,-2-2 0,-1-10 129,2 21-129,-2-21 129,0 16-129,0-16 129,0 18-129,0-18 129,-10 13 129,10-13-129,-14 14 129,3-7-129,0 0 0,-1 0-129,0 1 129,-2 0-129,1-1 129,0-5 0,-1 1-129,1-1 0,-2 0 129,2-2-129,-3 0 0,4-7 129,-2 0-129,2-3 0,12 10 0,-19-12 0,19 12 0,-11-20 0,11 20 0,-2-14-129,2 14 258,0-12-258,0 12 129,13-17 0,-13 17 0,22-13 0,-5 6-129,-2 0 129,3 2 0,-3 1-129,4 1 129,-5 3-129,3-1 0,-3 1-129,-1 4 0,4 3-516,-17-7-516,30 7-2838,-15-4-387,-3-3-387,7 2 129</inkml:trace>
  <inkml:trace contextRef="#ctx0" brushRef="#br0" timeOffset="147374.428">15358 13984 2709,'0'0'2451,"0"0"387,0 0-645,0 0 0,0 0-387,0 0-516,8 0-129,-8 0-516,0 0 129,14-3-258,-14 3-258,17-3 0,-6 3-129,-11 0 129,22 0-129,-11 0 0,3 3-129,-2 0 129,1 4-129,4 0 0,0 2 0,-3 0 129,0 0-129,0-1 0,-1 3 0,-3 0 0,0 0 0,-3 2 129,-2-3-129,0 2 0,-2 0 0,-1 0 0,-2 0 0,0-2 0,0 2 0,-1 0-129,-3 0 129,-1 2 0,1-2 0,-2-1-129,0 0 129,0 1 0,-2-1 129,8-11-129,-14 18 0,14-18 0,-16 10 0,16-10 0,-17 14 129,17-14-129,-16 8 0,16-8 0,-14 0 0,14 0 129,-18 7-129,18-7 129,-16 0-258,16 0 258,-20-10-258,20 10 129,-20-6 0,20 6 0,-15-15 0,15 15 0,-12-13-129,12 13 129,-8-12 0,8 12 0,-5-14 0,5 14 0,0-12-129,0 12 129,8-12 0,-8 12 0,13-10 0,-13 10 0,13-14-129,-13 14 129,13-13 0,-13 13 0,12-8 0,-12 8 0,11-6 0,-11 6-129,17-4 258,-17 4-258,22 0 0,-7 2-129,-1 0-645,10 6-2193,1-2-1161,-6-2-387,8 2 0</inkml:trace>
  <inkml:trace contextRef="#ctx0" brushRef="#br0" timeOffset="149866.571">15768 14004 2967,'0'12'3483,"0"-12"-903,0 0-1290,0 0 129,0 0-258,0 0 0,0 0-129,0 0-387,0 0 129,0 0-258,0 0-258,-6 12-258,6-12-129,0 0-129,0 0-129,0 0-129,0 0 129,0-9-129,0 9 0,0 0 258,2-13 0,-2 13 129,0 0 387,1-14 0,-1 14 0,0 0 258,0 0-129,0 0 129,0 0 0,0 0 0,0 0-258,0 0 129,0 0-129,0 0 258,0 0-258,0 0 129,0 0-129,0 0 129,0 0-129,0 0 129,0 0-129,0 0-129,2 9 129,-2-9-129,5 15 0,-2-4-129,0 0 129,1 3-129,2 0 0,-2 0 129,3-1 129,-1 2-258,1-3 0,2 2 0,-1 3 0,-1-2 0,-1-2 0,-6-13 0,15 21 0,-15-21 0,9 15 129,-9-15-129,0 0 129,0 0-129,6 11 0,-6-11 129,0 0-129,0 0 0,0 0 0,0 0 0,0 0 129,-6-7-129,6 7 0,-9-12 129,9 12-258,-7-19 258,7 19-129,-8-20 0,7 6-129,0 2 129,1 0 0,0 12 129,1-22-129,3 11 0,4 0 0,-1 0 0,2 0 0,3-2 129,-2 4-129,3-3 0,0 1 0,0 1 129,0 1-129,0 0 129,0 2-258,-1 1 129,-1 3-129,0-1 0,1 2 129,0 2 0,0 0-258,-1 0 258,2 0 0,0 0-129,-1 0 258,0 3-258,1 0 129,-13-3-258,24 7-516,-24-7-903,17 0-2709,-17 0-387,16 0 0,-16 0-129</inkml:trace>
  <inkml:trace contextRef="#ctx0" brushRef="#br0" timeOffset="150790.623">16283 14076 3225,'0'0'4386,"0"0"-129,0 0-1935,0 0-774,11 3-129,-11-3-516,0 0-129,13 0-387,-1 0-129,-12 0 129,27 2-129,-14-2-129,5 0 129,0 0-129,1-2 0,-2-2 0,1 1 0,-3-3 0,-2-1-129,-1 2 129,-12 5-129,14-12 0,-14 12 129,5-12 0,-5 12-129,0 0 0,-8-12 0,8 12 0,-18-5 129,7 2-258,-1 0 129,0 0 0,0 3 0,-1 0-129,1 0 129,2 0 0,-3 0 0,13 0-129,-20 3 129,20-3 129,-21 9-258,21-9 258,-22 11-129,12-5 129,-1 3-129,0-1 0,11-8 0,-18 19 0,18-19 0,-16 19 0,16-19 0,-12 20 0,6-8 129,6-12-129,-9 21 258,9-21-129,-7 21 0,7-21 0,-5 23 129,5-23-129,-3 20 129,1-9-129,2-11 0,0 20 0,2-10-129,-2-10 129,10 16-129,-10-16 129,18 17 0,-4-9-129,2 2 129,6 0-129,2-3 0,5-2-129,0-4-129,7 3-129,-6-4-258,11 2-1548,-9-2-2322,-5-11-258,1-4-387,-3-2 258</inkml:trace>
  <inkml:trace contextRef="#ctx0" brushRef="#br0" timeOffset="151602.671">16850 14011 1161,'-9'-17'3741,"9"17"0,-12 0-1032,0-2-1806,12 2 0,-21 0-129,10 0 0,-4 0 0,5 5-129,-7-2 129,3 6-387,1-4-129,2 4 0,11-9 0,-18 19 129,18-19-129,-11 15-258,11-15 258,0 14 0,0-14-129,8 12 129,-8-12 0,18 10-129,-18-10 0,23 10 0,-9-3-129,0 3 0,1-4 129,-2 2-129,1 1 0,-3-1-129,-11-8 129,17 19 0,-17-19 129,7 13-129,-7-13 0,0 10 129,0-10-129,-4 16 129,4-16 0,-15 13 129,15-13-129,-18 14 129,5-7-129,1-1 258,-2-2-129,2 1 0,0-3-258,1 1 129,0-1-129,11-2 0,-15 1 0,15-1-258,0 0 0,-15-3-387,15 3-516,0 0-1290,0 0-2193,0 0 0,3-14-387</inkml:trace>
  <inkml:trace contextRef="#ctx0" brushRef="#br0" timeOffset="152309.711">17142 14035 4257,'0'0'4773,"11"-13"0,-11 13-1032,0 0-2580,0 0-258,0 0 0,0 0-129,0 0-129,-9-7-387,9 7 0,-21 0 129,10 0-129,-4 0 0,1 4 0,-2-4-129,2 6 0,-2-3 129,2 2-258,2 0 0,0-1 0,12-4 0,-15 9 0,15-9 0,-8 13 0,8-13 0,0 12 129,0-12-129,6 14 129,-6-14-129,14 13 0,-14-13 0,20 14 0,-10-9 0,1 0 0,2 2-129,1 1 0,1 1 129,0 1-129,2 0 0,-2-1 0,-1 4 0,-1 1 129,-3-1-129,-1-2 129,-5 2 0,-1-2 0,-3-11 129,0 15 0,0-15-129,-6 20 258,6-20 0,-19 14-129,4-11 258,2 4-129,-7-1 0,4 2 0,-2-4 0,-1-3-129,3 3 0,-2 1-129,4 0-129,-4-2-387,18-3-774,-27 11-2967,27-11-774,-21 1-258,21-1-129</inkml:trace>
  <inkml:trace contextRef="#ctx0" brushRef="#br0" timeOffset="162714.305">17775 14014 903,'0'0'3483,"0"0"-387,0 0-774,0-12-258,0 12-387,0 0-129,0 0-129,0 0-387,0 0-129,0 0-129,0 8-258,0-8 0,0 0-129,0 0-258,0 0 129,6-6-258,-6 6 129,14-4-129,-14 4 129,19 0-129,-7 0 0,1 0 129,4 0 0,0 0 0,0 0 129,2 0-258,1 1 129,-2 2 129,0-1-129,-2 3 129,-2 0-258,-1 1 258,-2-1-258,-11-5 129,19 12-129,-19-12 0,13 12 0,-13-12 0,8 13-129,-8-13 129,7 12-129,-7-12 129,3 17-129,-3-17 0,2 17 0,-2-17 0,0 20 0,2-8 0,-2-12 0,0 22-129,0-22 258,-5 21-129,5-21 129,-8 19 0,8-19 0,-9 16 0,9-16 0,-12 11 0,12-11 0,-14 5 129,14-5-129,-17 2 0,17-2 258,-21 0-258,11 0 0,-2 0 0,0 1 129,-1 1-129,2-2 0,-1 0 0,-2 0 129,3 0-129,-1-2 0,2-1 129,10 3-129,-18-10 0,18 10 129,-13-10-129,13 10 0,-6-11 0,6 11 0,0 0 0,-4-13 0,4 13-129,0 0 129,0 0 0,0 0 0,0 0 0,-3-12 0,3 12 0,0 0 0,0 0 129,0 0-129,3-12 0,-3 12 0,0 0 0,13-7 0,-13 7 0,18-7 0,-8 3 0,7-2 0,0 4 0,3-1-129,2 1 129,-2-2-387,5 4-516,-9-2-1419,1 2-2064,2 2-129,-6-1-516,4 6 387</inkml:trace>
  <inkml:trace contextRef="#ctx0" brushRef="#br0" timeOffset="164106.381">18249 13629 1806,'-8'3'2580,"8"-3"-1032,0 0 0,0 18 0,0-18-258,-4 14 129,4-14-129,-5 20-258,1-8 0,4 8-387,-1-1-129,1 5 129,0-2-387,0 6-129,1 2 0,1-1 129,2 3-129,0 4 0,-1-5 0,4-2 0,-5-3 129,3-2-258,-2-3 258,3-3-258,-4-5 0,-2-13-129,10 16 129,-10-16 0,6 12 0,-6-12 129,0 0 0,15 1-129,-15-1 129,13-5 0,-13 5 0,15-14 0,-15 14 129,22-17-129,-11 7 129,2 3-129,0 0 0,1 4 129,0-2-129,-1 3 0,2 2 0,-3 0-129,4 0 129,-2 2 0,0 3-129,-1 2 129,-1 1-129,0-1 129,-12-7-129,20 19 0,-20-19 0,17 20 0,-17-20 0,13 21 0,-13-21 0,10 22 258,-7-11-258,-2 0 0,-1-1 258,0 2-129,0-2-129,-4 2 258,4-12-129,-16 17-129,16-17 258,-17 11 0,2-5 0,2 1 0,-5-7 129,3 0-258,-6 0 129,2 0-129,-5 0 129,1-5-258,1-4 129,0 2-129,3-3 0,-1 0-516,8 7-387,-9-11-2322,21 14-1419,-10-20-129,10 6-645</inkml:trace>
  <inkml:trace contextRef="#ctx0" brushRef="#br0" timeOffset="172593.87">7705 7379 129,'-16'-5'2838,"16"5"-1935,0 0-129,-2-13-387,2 13-129,0 0 387,0 0 258,0-13-129,0 13 129,0 0 0,0 0-129,0 0 129,0 0-258,4-13-129,-4 13-258,19-2 129,-2 2 0,3-1 129,6 1-129,0 0 0,11 3 129,-4-2-129,6 3 129,2 1-258,6 4 258,-4-6-258,8 4 0,-3-2 0,6 0 0,1-1 0,7-1 129,0-3-129,5 0 0,3 0-129,1 0 129,4 0-258,0 0 129,1 0 0,1 0-129,-4 1 0,4-1 0,1 0 0,1 0 0,-2 0 0,-1-3 0,2-2 0,-4 3 0,0 0 0,1 2 0,-4 0 0,-1 1 0,-1 6 0,0 0 0,1 0 0,-3 3 129,-2-3-129,1 4 0,0-9 129,2 0-129,-3-2 129,1 0-129,0 0 129,6 0-129,0-2 129,1 0-129,1 2 0,-3 2 129,3 3-258,1-1 129,-2 0 0,1-2 0,-1 0 0,0-2 0,5 0 0,2 0 0,-1-2 0,2-3 0,2 2 129,4 0-258,-4 1 129,6 0 0,-1 0 0,3 2-129,0 0 129,2 0 0,3 0 0,0 0 129,2 0-129,-1 0 0,2-5 0,1 3 0,-1-3 0,0-3 129,-2 0-129,-1-1-129,-1 0 129,-4-1 0,-4 0 0,-8 3 0,-3-1 0,-5 0 0,-10 4 0,-4-1 129,-8 1-129,-7 2 0,-10 1 129,-4 0-129,-11 0 0,-4 1 0,-13 0 0,12 0 0,-12 0 0,0 0-258,-6 5-129,-8-5-903,14 0-3225,-15 7-258,0-7-258</inkml:trace>
  <inkml:trace contextRef="#ctx0" brushRef="#br0" timeOffset="173217.907">14284 6858 1,'20'-9'3611,"-13"-6"259,14 10-387,-7-4-2967,11-2-129,5 0-387,5-4 258,5-5 0,3-1 387,2-1-129,5-10 258,4 4 129,-3-8-129,7 4 0,-5-6 0,4 9-258,-5-5 0,4 6-258,-8 2 0,1 2-129,-6 3 0,-2 4-129,-3 1 0,-2 5 129,-8-1-129,-4 6 0,-4-2 0,-3 4 0,-4 2 0,-13 2-129,16 0-129,-16 0-774,0 0-1677,12 15-1548,-12-15-516,0 0 258</inkml:trace>
  <inkml:trace contextRef="#ctx0" brushRef="#br0" timeOffset="174321.97">15807 5695 1161,'19'0'2064,"-19"0"-903,0 0 129,10 0 387,-10 0-129,12 0-129,-12 0-258,0 0-129,17 0-129,-17 0 0,0 0-516,13 0 129,-13 0-258,12 12-129,-6-2 129,-1 2-129,3 5 129,-4 4 0,4 7-129,-3 1 0,0 6 0,-1 1 0,3 1 129,-4-1-129,1 0 0,-1-5 0,1-2 129,-3-7-129,3-3 0,-3-6 129,1-2-129,-2-11 0,0 0 0,0 0-129,13 3 129,-13-3 0,12-16 0,-5-4-129,3 1 129,1-5-129,0-5 0,1-3 129,-1-2-129,3 0 129,-2 1-129,0 2 129,1 1 0,-2 3 0,4 3-129,-2 4 129,3 7-129,-3 3 0,1-1 0,1 6 0,-1 2 0,-1 3 0,-1 0 0,-1 3 0,-11-3 0,18 11 129,-11 0-129,1 1 0,-1 4 129,-2 3-129,1 3 129,0 4-129,0 6 129,-1 1 0,1 1 0,0 1-129,1 0 129,-2-5 0,1 1 0,-2-7-129,1-2 0,-1-5 129,1-2 0,-5-15-129,6 17 0,-6-17 0,3 12-129,-3-12 0,0 0-129,0 0-645,0 0-2451,2-10-1161,-2 10-258,2-24-129</inkml:trace>
  <inkml:trace contextRef="#ctx0" brushRef="#br0" timeOffset="174880.002">16695 6089 3354,'0'0'3999,"0"0"-516,10 7-2064,-10-7-903,27 0-129,-12 0 0,8 0 258,-2-5-129,3 2 129,-1-3 0,4 3 0,-3-5-129,0 3-129,-3-2 0,-2 3-258,-4 2 258,-1-1-258,-14 3-258,14-5-258,-14 5-387,0 0-1161,0 0-2064,0 0-387,0-12 0</inkml:trace>
  <inkml:trace contextRef="#ctx0" brushRef="#br0" timeOffset="175239.023">16621 5900 2709,'6'3'4257,"16"-3"-129,-10-5-129,11 2-3096,-1 3-774,1 0 0,1 0-129,-1 0 0,4 0 0,-2-2 258,-1-3-258,0-1 129,-1-2 0,-1 0 0,-4 1 0,1 0-129,-4 0-129,1 3-258,-16 4-1548,22-16-1935,-8 16-387,-2-5 0</inkml:trace>
  <inkml:trace contextRef="#ctx0" brushRef="#br0" timeOffset="178642.217">17640 5391 1,'0'0'1418,"0"0"130,4-12-129,-4 12 129,0 0-129,0 0-258,0-11-387,0 11 0,0 0-516,0 0 258,0 0-387,0 0 129,0 0 0,-10 0 0,10 0 129,-12 2-129,2 1 258,10-3-258,-21 12 0,9-2 129,-2-3-258,-2 3 0,0-1 129,0 6-258,-2-1 0,0 3 129,2 1 0,-3 1 0,2 1 0,1 4 129,1-1-129,1 0 0,0 1 129,2 0 0,6 1-129,2 0 129,4 3-258,0-5 258,0 1-129,7 1 0,1-1 0,2 0 0,3-4-129,0-1 129,4-4 0,1-1-129,0-2 129,3 0 0,1-5 0,2-2-129,-3-3 129,5-2 0,0 0-129,0 0 129,0-2-129,0-7 0,0-2 129,0 0-129,0-2 0,-4-4 0,-2 0 0,-5 1 0,-2-2 0,-3 2 0,-3 2 258,-5 1-258,-1-1 0,-1 1 0,-2 0 0,-6-2 0,-3 5 0,-1-5 0,-3 6 0,-3-1 0,-4 4 0,-1 2 0,-1 3 0,0 1-258,-3 0 516,1 6-258,-1 4 0,-1-3-258,1 5 258,1 2 0,-1 0 0,0 1-129,2 5-129,-1-6-516,11 6-2451,1 0-1032,-1-4-258,9 2 129</inkml:trace>
  <inkml:trace contextRef="#ctx0" brushRef="#br0" timeOffset="185077.585">18725 13998 774,'0'0'1548,"0"0"-387,0 0 0,0 0 129,0 0 387,0 0-129,0 0 0,0-11-258,0 11 0,0 0-129,0 0-258,0 0-129,0 0 0,0 0-387,0 0 0,0 0 0,0 0-258,0 0-258,0 0 129,0-12-129,0 12 129,0 0 129,0 0-129,0 0 0,0 0 129,0 0 129,0 0-129,0 0 0,0 0 0,0 0-129,0 0 129,0 0 0,0 9-129,0-9 129,0 15-129,0-15 258,7 20-258,-3-9 0,0 3 0,0 1 0,1 0 0,-1 0 0,1-1 0,1 3 0,-1-3 0,-2 3 0,1-2 0,0-1 0,-1-1 129,3 1-258,-6-14 129,8 22 0,-8-22 0,7 16 0,-7-16 0,6 13 0,-6-13 0,0 0 0,3 12 0,-3-12 0,0 0 0,0 0 0,0 0 0,0 0 0,0 0 129,0 0-129,0 0 0,0 0 129,0 0-129,0 0 129,-3-8-129,3 8 129,0 0-129,-1-13 129,1 13-129,0 0 0,-2-13 129,2 13-129,-3-14 0,3 14 0,0-18 0,0 18 129,-1-20-129,1 8 0,0 2 0,0-5 0,0 2 0,1-1 0,2 2 129,1 0-129,-4 12 0,12-22 129,-12 22-129,11-17 0,-11 17 0,16-13 0,-16 13 0,16-11 129,-16 11-129,20-8 0,-9 6 0,0 0 0,2 2 0,2-2-129,2 2 129,-1 0 0,3 0 0,-4 0 0,2 0 0,-4 0 0,1 0 0,-14 0 258,15 0-258,-15 0 0,0 0 0,0 0 129,12 0-129,-12 0 0,0 0-129,0 0-258,0 0-516,0 0-1935,0 0-1677,0 0-129,0 0-258</inkml:trace>
  <inkml:trace contextRef="#ctx0" brushRef="#br0" timeOffset="186093.644">19154 14072 1161,'0'0'1806,"0"0"0,0 0 645,0 0-258,0 0-129,0 0-129,0 0-516,0 0-387,0 0-129,0 0-516,0 0 129,0 0-258,0 0 258,11 7-387,-11-7 129,13 4 0,-13-4 0,18 0-129,-9 1-129,4-1 129,-1 0 0,-2 0-129,3-5 129,-2 1-129,-1 0 129,-10 4-129,18-10 129,-18 10-129,12-10 129,-12 10-129,8-11 129,-8 11-129,3-12 0,-3 12 0,0-13-129,0 13 129,0-14-387,0 14 387,-3-14-387,3 14 258,-9-14-129,9 14 129,-12-6 0,12 6 129,-16-5 0,16 5 0,-15 0 0,15 0 0,-18 5 0,18-5 129,-18 8 0,18-8-129,-21 15 258,21-15-258,-20 17 258,20-17-129,-18 19 129,11-8-258,7-11 129,-16 19-129,16-19 129,-11 20-129,11-20 129,-10 21 0,6-9 0,1-1 0,3-11 0,-6 22 0,2-10 0,3 0 0,0 1-129,1 1 129,0-14 0,0 22-129,0-8 129,3 1-129,2-4 258,2 0-258,-7-11 129,18 16 0,-5-11-129,0-2 0,1-1 0,2-2 0,1 0 0,-1-2-129,0 2 0,0-3-258,-1 2 129,-15 1-387,26-4-1290,-26 4-2451,15-10-129,-15 10-387,13-18 129</inkml:trace>
  <inkml:trace contextRef="#ctx0" brushRef="#br0" timeOffset="186981.694">19703 14004 3354,'-10'-17'3870,"10"17"-129,0 0-2580,-13 0-129,13 0-258,-15 0-129,15 0 0,-16 0-258,16 0 129,-17 3 129,17-3-129,-13 4-129,13-4 0,-12 6 0,12-6 0,0 0-129,-10 11 0,10-11 0,-5 11-258,5-11 129,0 13-129,0-13 0,0 16 0,0-16 258,5 16-387,-5-16 129,10 16 0,-10-16 129,12 15-258,-12-15 129,14 12 129,-14-12-258,16 16 129,-16-16 0,14 13 0,-14-13 0,14 12 129,-14-12-258,9 15 129,-9-15 129,0 0-258,10 13 258,-10-13-129,0 0-129,3 16 258,-3-16-129,0 0 129,-2 17-129,2-17 258,-10 14-129,10-14 0,-17 15 0,6-8 129,-1-2 0,0 0-129,-2-2 0,0 1 0,-1-4 129,3 0-129,-1 0 0,2 0-258,11 0 129,-18-2-129,18 2-387,-11-5-258,11 5-1290,0 0-2322,0 0-258,9-8-129,-9 8 1</inkml:trace>
  <inkml:trace contextRef="#ctx0" brushRef="#br0" timeOffset="187661.733">20009 14025 2709,'14'-3'4257,"-14"3"-129,0 0 129,0 0-2967,-11-4-774,11 4 0,-17 0-258,17 0 258,-24 3-129,14 1-129,-4-3 0,2 3 0,-1-1 0,13-3 0,-22 10 0,22-10-129,-18 11 0,18-11-129,-10 13 129,10-13-129,-5 12 129,5-12 0,0 14-129,0-14 0,6 12 0,-6-12 129,15 15-129,-15-15 0,20 13-129,-6-9 129,-3 2 0,-1 1 0,-10-7-129,19 11 129,-19-11 0,11 17 0,-11-17 0,4 15 0,-4-15 0,0 16 0,0-5 0,0-11 129,-9 17-129,9-17 0,-11 18 129,11-18 0,-20 15 0,10-13 129,-4 1-258,1 2 387,-1-3-258,0 0 0,-1-2 0,0 2 0,5-2-258,-2 1 0,12-1-258,-16-3-1161,16 3-2709,0 0-129,-8-11-516,8 11-129</inkml:trace>
  <inkml:trace contextRef="#ctx0" brushRef="#br0" timeOffset="188476.78">20226 14244 3999,'0'13'4386,"0"-13"129,0 0-774,11-3-2451,-11 3-387,0 0 0,0 0-129,0 0-129,0 0 129,0 0-258,0 0-129,0 0 0,0 0-129,0 0-129,0 0 0,0 0-129,0 0-129,0 0-258,17 0-258,-17 0-1161,14-6-2451,-2 6-516,-2-4-258,5 3 0</inkml:trace>
  <inkml:trace contextRef="#ctx0" brushRef="#br0" timeOffset="188789.798">20516 14253 3354,'14'-2'4773,"-14"2"-387,12-3 129,-12 3-2580,0 0-1032,11-2-129,-11 2-129,0 0 0,0 0-387,0 0 0,0 0-129,0 0-129,0 0 0,0 0-129,8 8-645,-8-8-774,11-5-2838,2 2-387,-13 3-258,24-15 258</inkml:trace>
  <inkml:trace contextRef="#ctx0" brushRef="#br0" timeOffset="189099.815">20867 14233 3096,'13'0'4644,"-13"0"-129,0 0 0,20-2-2838,-20 2-645,0 0-129,0 0-387,0 0 0,0 0-258,0 0 0,0 0-129,0 0-129,0 0-129,10 0-129,-10 0 0,0 0-387,12 3-1548,-12-3-2193,13 0-258,-13 0-129,18-3 1</inkml:trace>
  <inkml:trace contextRef="#ctx0" brushRef="#br0" timeOffset="189390.832">21287 14244 2967,'16'6'3870,"-2"-5"387,-14-1-129,0 0-3354,0 0-129,0-7 0,0 7-129,0 0 258,0 0-387,0 0-258,0 0-387,0 0-387,0 0-645,0 0-1419,16 0-1677,-16 0-258,14 0 258</inkml:trace>
  <inkml:trace contextRef="#ctx0" brushRef="#br0" timeOffset="205669.763">22465 13800 1,'0'0'1934,"0"0"259,0 0-516,0 0 129,0 0-387,0 0-387,-13-7 0,13 7-129,0 0 0,0 0 0,0 0-258,0 0 258,-6-12-129,6 12 0,0 0-258,0 0 0,0 0 0,0 0-258,0-12-129,0 12 129,0 0-129,0 0-129,0 0 129,0-10 0,0 10-129,0 0 129,0 0-129,0 0 0,5-13 0,-5 13 129,7-12-258,-7 12 129,11-12 0,-11 12 0,13-17 0,-13 17 0,18-12 0,-18 12-129,20-12 258,-8 3-258,-1 5 129,0-4 0,2 6 0,0-1 0,-1 0 129,-2-1-129,-10 4 0,17 0 0,-17 0 0,15 0-129,-15 0 258,0 0-129,13 2 0,-13-2 0,0 0-129,7 11 129,-7-11 0,3 11 0,-3-11 0,4 17 0,-3-5 0,0 1 0,-1-1 0,0 4 0,0-1 0,0 4-129,-1-2 129,-3 2 0,1-1-129,-3 1 129,4-2 0,-5 0-129,2 2 258,-2-1-129,0 2 129,-2-2-258,-2-1 258,-1-1-129,1 2 129,-1-2-258,-2-2 0,2 1 258,-2-5-258,2 2 129,0 0 0,1-3 0,11-9 0,-18 15 0,18-15 0,-15 8-129,15-8 258,0 0-129,0 0 0,0 0 0,0 0 129,0 0-129,0 0 0,0 0 129,0 0-129,13 0 129,-3 0-129,3-3 0,4-2 0,1 1-129,5 1 129,-1-1-129,3-1 258,-1 0-258,2 3 129,0 1 0,0 1 0,2 0 0,-1-2 0,-1 1 0,1 1 0,-4 0 0,-2 0 0,-2 0 0,-5-1 129,-2 0-129,-12 1-129,12 0 129,-12 0-258,0 0-387,0 0-1806,0 0-1677,-6 0-387,6 0-129</inkml:trace>
  <inkml:trace contextRef="#ctx0" brushRef="#br0" timeOffset="207041.842">23401 13633 3354,'0'0'3870,"0"0"-1677,0 0-903,0 0 0,0 0-129,14-7 0,-14 7-258,0 0 0,0 0-129,0 0-129,0 0 0,0 0-129,-4-12-258,4 12 0,0 0-129,-12-5 0,12 5 0,-15 0 0,15 0-129,-20 0 0,8 0 0,0 0 0,-1 0 0,-1 3 0,0-3 0,0 2 0,-2-1 0,3 3 129,-3-4-258,2 1 258,-1 2-258,5-2 129,-2 1 0,12-2 129,-18 7-258,18-7 258,-14 8-129,14-8 0,0 0 0,0 0 0,0 0 129,0 0-258,0 0 258,0 0-258,0 0 129,0 0 0,0 0 0,0 0 0,0 0 0,0 0 0,0 0 0,-9 11 0,9-11 0,0 0 0,-4 12 0,4-12-129,-3 16 129,3-16 0,-4 19 0,4-19 0,-7 22 0,7-13 0,0-9 0,-1 20 129,1-20-258,0 12 129,0-12 0,11 9 0,-11-9 0,15 5 0,-15-5 0,16 3 0,-16-3 129,18 5-129,-18-5-129,15 3 129,-15-3 0,15 4 0,-15-4 0,19 6-129,-8-2 129,1 0 0,2 1 0,0 2 0,2 1 129,-1-1-258,1 0 129,0 3-129,0-1 129,0 1-129,-2 1 0,-1-3 0,-3 5 0,0-1 0,-1 2 129,-3-2-129,-2 3 258,-2-1-387,2-2 387,-2 3-258,-2-15 129,0 21-129,0-21 129,-3 17 129,3-17 0,-13 11 0,3-7 0,-1 4 129,-3-6 0,-2 3 0,-4-3 0,1 1-129,-3-3 129,2 1-129,-3-1 129,3 0-129,-2 0 129,3 0-129,1 0 0,0 0 0,4 0-129,0 0 0,1-2 0,0 0 0,13 2-258,-22-5-129,22 5-1032,-15 0-2709,15 0-516,-6-7-258,3-3 0</inkml:trace>
  <inkml:trace contextRef="#ctx0" brushRef="#br0" timeOffset="208981.952">23799 13854 129,'0'0'2967,"0"0"-1032,0 0-645,0 0 387,0 0-258,0 0 129,0 0-129,0 0 0,0 0-387,0 0 0,0 0-258,0 0-387,0 0 0,0 0-129,0 0 0,0 0 0,0 0 129,0 0-258,0 0 129,0 0-129,0 0 0,0 0 0,0 0-129,0 0 129,0 0-129,0 0 0,3 12 129,-3-12-129,2 17 129,0-4-129,-1 3 129,2 1-129,-2 2 258,0-2-258,0 2 129,-1 1-129,0-2 129,0 2-129,0-6 0,0-1 0,0-1 0,0-12 0,2 21 0,-2-21 129,2 16-129,-2-16 0,1 11 0,-1-11 0,0 0 129,0 0 0,0 0 0,0 0 0,0 0 0,0 0 0,10-7 0,-10 7 0,11-24 0,-5 10-129,2-2 0,2-4 0,3 2 0,-1-1-129,6-1-129,-1 0 258,3 4-129,0-2 0,1 3 0,1 5 0,-4 1 0,2 2 129,-3 2-129,-3 2 129,0 2-129,-2 1 129,-12 0 129,18 3-129,-18-3 0,16 8 0,-16-8 0,10 14 129,-10-14 0,8 19 0,-4-9-129,-1 2 0,2 2 129,-5 0-129,2 2 129,0-2-129,-1 0 0,0 0 0,-1-2 0,0 1 0,0-1 0,0-12 0,0 15 0,0-15 0,1 11 0,-1-11 0,0 0 129,0 0-129,0 0 0,0 0 0,0 0 0,0 0-129,0 0-129,0 0-129,0 0-903,0 0-2580,-9 3-645,9-3-387,0 0 0</inkml:trace>
  <inkml:trace contextRef="#ctx0" brushRef="#br0" timeOffset="210822.058">22938 14645 774,'0'0'1806,"0"0"387,-11 2 0,11-2 129,0 0-387,0 0-258,-13 0-387,13 0-258,0 0-258,0 0-129,-9-11-129,9 11-258,-2-16 0,2 16-129,0-19 129,0 19-129,5-19 129,-5 19-129,18-21-129,-7 10 0,-1 2 0,3 1 129,0 0-129,2 0 0,-4 5 0,-1-2 0,1 5 0,-11 0 0,19 0-129,-19 0 129,15 8-129,-15-8 129,13 12-258,-6 0 258,-7-12-129,10 20 129,-10-20 0,9 19 0,-9-19 0,3 19 129,-3-19-129,0 14 0,0-14 258,-3 12-129,3-12 0,-15 11-129,4-5 129,0-3 0,-2 2 0,0-2-129,0-1 0,-1 0 0,1 0-129,1 0 0,12-2-129,-22 0-387,22 0-774,-16 3-2838,16-3 129,0 0-516</inkml:trace>
  <inkml:trace contextRef="#ctx0" brushRef="#br0" timeOffset="211334.087">23319 14304 2580,'9'12'3870,"-6"0"129,-3-12 0,-6 2-3354,6-2-258,-6 18 0,5-7 258,1-11 0,-8 20-129,2-8-129,5 9 258,-3-3-258,4 6-129,0 1-129,0 5 0,0 2-129,0 2 129,1-2-129,2-3 0,-2-3-129,-1 1 129,1-5 0,0-4 0,-1-4-129,0-14 0,0 21-258,0-21-645,0 0-1419,0 0-1806,-6 0 0,6 0-258</inkml:trace>
  <inkml:trace contextRef="#ctx0" brushRef="#br0" timeOffset="211558.1">23211 14589 258,'16'2'3612,"-16"-2"0,26 0-129,-9 0-2451,3 0-645,1 0 129,4 0-387,2 0 0,-1 0-516,0 0-1677,-6-1-1419,13 2-387</inkml:trace>
  <inkml:trace contextRef="#ctx0" brushRef="#br0" timeOffset="212046.128">23811 14403 3999,'12'0'4257,"-12"0"-129,0 0-258,0 0-2967,0 0-387,0 0-129,0 15 258,0-15-129,-4 16 0,4-16-129,-4 24 0,1-9 0,2 7-129,0-3 0,1 6-129,0 2-129,0 1 0,0-2 0,0-1 0,0-1 0,2-3-129,-1-3 0,-1-4-258,7 3-774,-7-17-2838,0 0-516,0 0-258,0 0 129</inkml:trace>
  <inkml:trace contextRef="#ctx0" brushRef="#br0" timeOffset="212318.143">23698 14541 1935,'0'0'3741,"14"5"129,-1 0-129,2-2-2838,-4-3-258,9 1 387,-5-1-129,11 3-129,-5-3 129,6 0-387,0 0-258,1 4-516,3 1-645,-7-5-903,6 0-2322,-6 1-387,-6-1 0</inkml:trace>
  <inkml:trace contextRef="#ctx0" brushRef="#br0" timeOffset="212926.178">23990 14417 1032,'0'0'3612,"11"3"129,-11-3-1806,0 0-774,0 0 129,0 0 0,6 17 0,-6-17-129,1 11-129,-1-11-129,0 18-258,0-18-129,0 24-258,-1-6 0,0 0-129,-3 6-129,2 1 0,-1 2 0,0 3 129,2-3-129,-2 1 258,2-4-258,1-3 129,-1-5 0,1-5 129,0-11-129,0 0-258,14 0 129,-1-10-258,6-7 0,3-4 0,6-1 0,0-3 0,3 2 0,-3 1 129,0 7 0,-3 2 129,-5 6 0,-4 6 129,-4 1-129,-12 0 129,12 17-129,-8 1 129,-4 4 0,0 0 129,-4 6 0,-1 2-129,-2-3 0,2-1-258,0 1-129,-4-11-1548,9-16-2451,-1 19-387,1-19-129,2-9 1</inkml:trace>
  <inkml:trace contextRef="#ctx0" brushRef="#br0" timeOffset="213746.225">24361 14708 645,'19'7'3354,"-19"-7"129,19-1-903,-7 1-1806,-12 0 129,22-6-129,-22 6 258,21-5-129,-21 5-129,17-10-129,-17 10 129,17-8-387,-17 8-129,17-10 0,-17 10-129,17-8-129,-17 8 0,16-9 129,-16 9-129,11-8 0,-11 8 0,0 0 0,0 0-129,7-10 0,-7 10 0,0 0 0,0 0-129,0-14 0,0 14 129,0 0-258,0 0 387,-8-13-129,8 13 0,0 0 129,-12-9 0,12 9 0,-13-2 0,13 2-129,-13-3 258,13 3-129,-15 0 0,15 0 129,-13 0 0,13 0 129,-13 3 0,13-3-129,-14 9 0,14-9 129,-14 13-129,14-13 258,-15 14-258,11-2 387,4-12-387,-12 24 258,5-12-129,5 3 129,-2 1 0,3-2-129,-1 1 0,2 0 0,-1-3 0,1 3-129,0-15 129,1 20-129,-1-20 0,9 17-129,-9-17 387,19 14-516,-7-7 129,0-3-258,4 4 0,-2-8-387,7 5-1548,-2-2-2064,-7-3-516,4-3 0,-16 3 1</inkml:trace>
  <inkml:trace contextRef="#ctx0" brushRef="#br0" timeOffset="214421.264">24754 14732 6837,'0'0'3999,"0"0"-129,0 0-1161,0 0-2580,0 0 129,-7 0 0,7 0 129,-13 2 0,3 0 0,10-2 0,-17 6 0,17-6 0,-10 12-258,10-12-129,-6 11 129,6-11 0,-1 14-129,1-14 0,0 13 0,0-13 0,7 12-129,-7-12 0,16 17 129,-16-17-129,14 17 129,-14-17 0,18 20-129,-12-8-129,0 0 258,-1 0 0,0 1-129,0-4 129,-2 3-129,-3-12 129,0 17 129,0-17-129,-2 12 258,2-12 0,-17 5 0,17-5 129,-25 3 0,11-3-129,-8-3 258,3-1-387,0-4 129,0 1-258,0 0 0,4-1-258,4 1-387,-1-5-258,12 12-1032,0 0-2193,-5-13-516,5 13-258,12-16 0</inkml:trace>
  <inkml:trace contextRef="#ctx0" brushRef="#br0" timeOffset="-214199.416">24941 14872 1032,'0'0'3870,"0"0"258,0 0-1032,15 0-1419,-15 0-387,12 0-258,-12 0 0,14 0-258,-14 0 0,19-5-258,-19 5-129,21-9-129,-21 9 0,22-10-129,-10 5 129,-1-3-129,1 2 0,-12 6-129,19-14 0,-19 14 0,15-14 0,-15 14 0,8-14 0,-8 14-129,4-14 0,-4 14 129,0-12 0,0 12 129,0-12-129,0 12 0,-8-12 0,8 12 0,-17-10 0,17 10 0,-19-10 0,6 4 0,2 6 0,0-3 0,-2 3 0,13 0 0,-18 0 0,18 0 0,-18 0 0,18 0 0,-16 9 129,16-9 0,-13 6-129,13-6 129,-11 11-129,5 2 258,6-13-129,-11 19 0,11-19 258,-12 22-258,5-10 129,1 0 0,-1 0 129,2-2-258,-1 2 258,4 3-258,-1 0 0,3 1 0,0-4 0,2 4 0,2 0-129,5 1 129,1-3-129,3 2 129,0-5-129,5 7 258,-1-5-258,3-2-258,5 2 0,-4-8-258,13 7-2838,-8-6-1290,-2-5-258,-1-5-516</inkml:trace>
  <inkml:trace contextRef="#ctx0" brushRef="#br0" timeOffset="-205342.91">6633 15773 1935,'0'0'1161,"0"0"-129,-7 0 0,7 0-129,0 0 516,0 0 0,0 0-129,0 0-129,0 0 0,0 0-129,-10-10-258,10 10-387,0 0 0,0 0-129,0 0-258,0 0 0,0 0 0,0 0 0,8-9 0,-8 9-129,12-3 129,-12 3 0,21 0-129,-21 0 129,23-2 0,-11 1-258,1-1 516,1 2-258,-1 0-258,0 0 258,-1 3 0,3-1 0,-3 1 0,-2 1 0,3 3 0,-3-2 0,1 2 0,-11-7 0,19 14 0,-19-14 0,17 17-129,-17-17 129,16 18 0,-16-18 0,13 18-129,-9-6 129,0-1 0,-1 1 0,-1 0 0,-2 0 0,0 0 0,0-12 129,0 19-129,-3-8 0,3-11 129,-9 18 129,9-18-258,-14 18 0,14-18 0,-18 17 0,6-11 129,1-1-129,-3 1 0,0-2 0,-3 1 0,4-2 0,-3-1 0,2 0 0,-1-1 0,2 0-129,-1 0 129,3-1-258,0 0 258,11 0 258,-17-1-258,17 1-258,-12-6 258,12 6 0,-7-12 0,7 12 0,-3-11 0,3 11-129,0-14 129,0 14 0,3-17-129,2 6 0,-5 11 0,16-22 0,-3 12 0,-2 0-129,4-2 0,-2 3 129,4 1 0,-3-3 0,4 5 0,-4-1 129,5 2 0,-3-1 0,3 3-129,-3-2-258,6 4-903,-1 4-2193,-11-3-258,13 1 0</inkml:trace>
  <inkml:trace contextRef="#ctx0" brushRef="#br0" timeOffset="-203862.825">7056 15744 645,'10'-3'1935,"-10"3"-258,12-5-129,-12 5-516,17-1-387,-6 1-129,0-2-258,0 2-129,4 0-129,-2 0 129,4 0-129,-3 2 129,4 0 129,-3 1-258,0 1 258,-2 1-129,4 0 129,-3 2 0,-4-3-129,3 1 129,-13-5-129,21 13 0,-12-2-129,1-5 258,-10-6-258,19 15 129,-19-15-129,13 18 129,-9-7-129,2 0 129,-6-11 0,5 20-129,-5-7 0,0 0 258,0-2-258,0 2 387,-1-1-129,-2 0 0,-1 0-129,-4 0 258,8-12-129,-14 19-129,14-19 0,-20 16 0,20-16-129,-20 12 0,6-8 258,2 1-129,-5-2-129,2-1 0,-1 1 0,2 1 0,-2-1 0,5-3 0,-3 0 0,14 0 0,-18 0 129,18 0 0,-15 0 0,15 0 129,-11-7-129,11 7 0,-8-10 129,8 10-258,-5-15 0,5 15-258,-2-14 258,2 2-129,0 12 129,0-20 0,0 20-129,0-14 129,0 14-129,8-18 129,-8 18-129,13-11 129,-13 11-258,21-12 129,-6 6 129,2-2-387,3-1 129,-1 2-129,3 7-387,-3-5-645,3-6-1806,6 13-645,-14-7 259</inkml:trace>
  <inkml:trace contextRef="#ctx0" brushRef="#br0" timeOffset="-202870.768">7856 15719 516,'0'0'1290,"9"-10"129,-9 10 258,0 0 129,0 0 0,0 0 0,-3-11 0,3 11-645,-13 0-258,13 0-516,-21 0 129,9 0-258,-4 0-129,0 0 0,-1 4 0,0-1 0,0 3-129,0 2 129,0 0 0,3 2-129,-1 1 129,5 2-129,-2 3 258,4 0-129,1 2-129,2-2 0,1 2 129,2-1 0,1 2 0,1-1 0,0-4 0,4 3 0,3-5 129,1 2-129,6-2-129,0 3 129,3-7-129,0 1 129,4-2-129,1 1 0,-2-4 0,2 2 0,-2-4-129,-1-2-129,0 2-516,-6-2-774,5-4-2322,1 4-258,-19 0-129</inkml:trace>
  <inkml:trace contextRef="#ctx0" brushRef="#br0" timeOffset="-202261.733">8003 15809 516,'0'0'2580,"0"0"-129,0 0-1548,14 11-1290,-14-11 258,8 16 258,-8-16 1032,7 16-258,-7-16 258,9 27 258,-4-15-129,1 9-129,1-5-387,5 6-258,-2-2-258,1 2-129,-2-7 129,4 0-129,-7-4 0,4 1 258,-10-12 129,8 11 129,-8-11 0,0 0-258,0 0 258,0 0-129,-10-10-258,10 10-129,-16-19 0,3 7-129,2-3 129,0-2-258,-1 0 258,1 1-129,5-2 129,2-2-129,4 4 129,0-1-258,6-3 258,6 6-129,6-2 129,2 2 0,2-2-129,8 4 0,-1 2 0,4 1 0,0 2 0,0-2-129,-1 9-387,-3-7-516,3 8-1806,-4 4-1161,-9-5-516,-1 7-129</inkml:trace>
  <inkml:trace contextRef="#ctx0" brushRef="#br0" timeOffset="-201659.699">8452 15787 3999,'3'24'4257,"4"-2"-258,-7-22-258,11 3-1935,-11-3-2064,14 3 129,-3-1 129,1 0-129,-2-2 258,2 0 129,2-2 0,-14 2 258,26-4-129,-14-2 0,4 1-258,-3-2 129,3-2-129,-3 1-129,0 1 0,-2-1 0,-11 8 0,13-19 0,-13 19 0,2-16 0,-2 16 0,0 0 0,-12-17 0,12 17 0,-22-8-129,9 8 0,-3 0 0,0 0 129,-2 2-129,0 4 129,-1 0 0,2 7-129,3-3 129,-2 1 0,6 1 129,-1 5-129,5-2 0,-1 3 129,6 1-129,1 0 129,0 1 0,0 1 0,8 1 0,2-3 0,3 3 0,3-6-129,1-1 129,2-1-258,5-6 0,-2 1-129,0-9-774,8 3-1419,-3-3-1677,-4-3-258,4-4-129</inkml:trace>
  <inkml:trace contextRef="#ctx0" brushRef="#br0" timeOffset="-201014.662">9054 15702 5547,'0'0'4257,"0"0"-774,0 0 258,0 0-3870,0 0 0,-9-2 129,9 2 129,-13 0 129,2 0 129,0 2 0,-5 0 258,3 9-129,-2-7-129,2 4-129,-1 0-129,0-2-129,4 5 129,0-5-129,10-6 0,-16 17-129,16-17 129,-6 15 0,6-15-129,0 16 129,0-16 0,5 18 0,-5-18 0,17 15 0,-17-15 0,20 16 129,-7-12-129,-1 2-129,2-1 129,-4 0 0,1-1 0,-11-4 0,20 12-129,-20-12 129,15 14 129,-15-14 0,5 13 0,-5-13 129,0 16-129,0-5 129,0-11-129,-15 9 0,4-2-129,0-2 0,0 0 0,0-2-129,11-3-129,-21 6-129,21-6-387,-14 0-774,14 0-645,0 0-1032,0 0-1032,0 0-387</inkml:trace>
  <inkml:trace contextRef="#ctx0" brushRef="#br0" timeOffset="-200418.628">9495 15634 6063,'0'12'4257,"-8"-12"-1419,8 0-516,-13 0-2709,13 0-1290,-21 0 1032,9 4 129,-3-2 516,-2 2 516,0 6 774,-6-7 645,7 11-129,-7-6-387,8 6-774,-1-2-516,3 2 0,4-1-129,2-1 0,3 1-129,4-13 258,0 17 0,0-17-129,11 16 129,3-10 0,-1 2-129,5-1 129,-1 3-129,1-4 0,1-2 0,-1 3 0,-2 1 0,-2-1 0,-14-7 129,17 7 0,-17-7 129,6 13-129,-6-1 129,-8 3 129,-5-9 0,0 9-129,-8-4 0,-1 4 0,-3-6 0,4 1-129,-4-2 0,3-7-129,3 4-129,3-4-129,16-1-1032,-24 9-3096,24-9-129,0 0-258,-2-16-516</inkml:trace>
  <inkml:trace contextRef="#ctx0" brushRef="#br0" timeOffset="-197754.476">9633 16054 3096,'0'0'3225,"0"0"0,0 0-1677,0 0-1290,0 0-129,0 0-129,0 0-129,-10-6 0,10 6-258,0 0-258,0 0 0,0 0 129,0 0-258,0 0-258,0 0-258,0 0-258,0-12-129,0 12-903</inkml:trace>
  <inkml:trace contextRef="#ctx0" brushRef="#br0" timeOffset="-195259.333">10290 15470 774,'0'-12'3483,"0"12"258,0 0-387,0 0-1677,0 0-645,0 0-387,0 0 258,0 0-258,0 0 258,0 0-129,0 0 0,0 0-129,0 0-129,0 0-129,0 0-129,0 0-129,0 0 0,-6 7 0,6-7-129,-4 18 129,3-6-129,-1 3 129,-1 4-129,0 0 0,1 3 0,-1 2 0,-3 5 0,3 2 0,-1 1 0,1 4 0,-2-2-129,0 1 129,2 0 0,-1-4 0,1-3 0,2 0 129,0-4-129,1-7 0,0-1 0,0-3 0,0-13 0,1 15 0,-1-15 129,0 0-129,0 0 0,0 0 0,14-12 129,-14 12-129,9-23 0,-2 14 0,1-5 0,1 3 0,0-1 0,3 3 0,-1 0-129,5 3 129,-2-3 129,6 5-258,-1 0 129,3-2 0,0 4 0,-2 1 0,2-1 0,-1 2 0,-4 0-129,1 1 129,-4 1-129,-3 7 0,-11-9 129,16 20-129,-9-5 129,-5 1-129,0-2 129,-2-2 0,0 5 0,0-2 129,-3-3-129,3-12 129,-14 17 0,2-13 0,0 4 0,-2-6 0,-6 3-129,-3-3 129,0-2 0,-2 1-129,-1-1 0,0 0 0,0 0 258,4-3-258,0 0 0,4-1-387,2 4 258,16 0-387,-25-11-516,25 11-1419,0 0-1806,0 0-258,0 0-129</inkml:trace>
  <inkml:trace contextRef="#ctx0" brushRef="#br0" timeOffset="-194239.276">10687 15761 1,'0'0'3224,"-18"-9"259,18 9-774,0 0-903,0 0-258,0 0-387,-12-12 0,12 12-258,0 0-129,0 0-129,5-16-258,-5 16-129,14-7-129,-14 7-129,18-6 0,-6 6 0,1 0 0,0 0 0,1 0 0,2 4 0,1 0 258,-4 2-258,4 1 0,-2 2 0,1-1 129,-3 1-129,1 3 0,0-1 0,-2 3 0,2 1 0,-2 1 0,-1-3 0,-2 3 0,-2-1 0,-1 0 0,-1 3 0,0-3 129,-4-1-129,-1-2 0,0 1 129,-2-2 0,-6 0-129,8-11 129,-16 19 0,5-13 0,-2 0 0,1-1 0,-3 1 0,-1-2 0,2 0 129,-1-4-129,1 0 0,-2 0 0,3-2 0,0-3-129,0 0 0,3-2 129,10 7-129,-18-12-129,18 12 129,-12-15 0,12 15 0,-7-12 0,7 12 0,0 0 0,-1-15-129,1 15 129,0 0 0,15-16-129,-2 10 0,7 2 0,2-3 0,5 4-129,0-2-129,7 5-387,-7-9-645,7 9-1419,0 2-1161,-9-2-387,3 1 129</inkml:trace>
  <inkml:trace contextRef="#ctx0" brushRef="#br0" timeOffset="-193374.225">11500 15746 903,'-8'-5'2580,"8"5"0,0 0-1419,0 0-387,0 0 258,0 0 258,0 0 516,0 0 0,0 0-129,6-4 0,-6 4-129,0 0-387,0 0-516,0 0-129,-4-10-258,4 10 258,0 0-258,-13-8-129,13 8 0,-17-4-129,7 1 129,-2 3-129,0 0 0,-1 0 0,-1 0-129,0 3 258,-1 2-129,1 2 0,0 3-129,1-1 129,-1 1 0,3 2 0,1 0 0,-1 0 0,3 0-129,2 2 258,1 1-258,1-1 0,0 1 129,2-1 0,1 4 0,1-1 0,0-2 0,0-1 0,0-14 129,4 19-258,2-8 129,-6-11 129,12 16-129,-12-16 0,19 6 0,-9-3 0,3 2-129,1-3 0,6 0-387,-2-3-258,10 1-1419,-5 0-2193,2-5-258,2-3 0,-8-6-129</inkml:trace>
  <inkml:trace contextRef="#ctx0" brushRef="#br0" timeOffset="-192586.18">11661 15708 129,'0'0'2322,"0"0"129,0 0-1290,0 0-1161,0 0 258,0 15 129,0-15-129,7 14 516,-1-2 0,0 3 0,5-1-129,-3 3-258,3-1-258,-2 6 129,1-5-129,0 8-129,-1-6 258,-2-2 129,1 5 387,-3-8-129,1 5 0,-6-19 0,9 24-129,-9-24 129,3 13-258,-3-13 0,0 0 258,0 0-258,0 0 129,0 0 0,0 0 129,-8 0 0,8 0 0,-12-17-258,12 17 0,-13-20 0,13 20-129,-17-26-129,12 9 129,-2-1-129,2 1 0,-1-3 0,4 2-129,2 1 129,0-1-129,1 2 0,8 4 0,2 5 0,2-3 0,4 5-129,2-2 0,2 5 129,1-5-129,4 7-258,0-3 0,1 3-258,-6-1-645,7 2-1935,-4 4-1161,-8-5-387,2 3 129</inkml:trace>
  <inkml:trace contextRef="#ctx0" brushRef="#br0" timeOffset="-191735.131">12079 15865 3612,'0'0'3870,"11"14"-516,-11-14-387,0 0-2838,0 0 0,11-2 258,-11 2 258,11 0 129,-11 0 0,14 0 129,-14 0-258,18 0 0,-7 0-129,1 0-387,5-1 0,-3-1 0,6-4-129,-3-3-129,3 6 258,-1-8-129,0 0 0,-4-4 129,0 4-129,-2-3 129,-13 14-129,18-21 129,-18 21 0,9-17-129,-9 17 129,0-15-129,0 15 0,-4-12 0,4 12 0,-16-10-129,6 3 129,10 7-129,-25 0 0,11 0 129,-3 4 0,0 0 0,-2 3 0,1-1-129,2 5 129,-3-3 0,3 4 0,1 1 0,-1 0 0,5 5 0,1-5-129,0 4 129,3 0 129,2 2-258,1-5 129,2 3 129,2 3-129,0-8 129,1 8 0,4-6-129,3 5 129,1-7 0,3 3 0,1-3-129,2-1 129,2-3-129,-1 0 0,8-3-258,-5-5-258,8 8-1290,-4-4-2193,0-7-516,7 2-129,-6-10 0</inkml:trace>
  <inkml:trace contextRef="#ctx0" brushRef="#br0" timeOffset="-190979.088">12647 15744 1161,'0'0'3612,"13"7"0,-13-7-129,0 0-2064,0 0-1161,-6-7 387,6 7-129,-10-3 387,10 3 0,-18 0 0,18 0-129,-20 3 129,20-3-387,-23 7-258,10 0 0,-1 0-129,1-2-129,-1 5 0,2-3 0,12-7 0,-19 18 0,13-3 0,6-15 0,-5 18 0,5-18 0,2 19-129,5-7 258,-7-12-129,21 19 0,-9-13 0,3 3 0,-2 1-129,0 0 129,1-1 0,-4-3 0,-10-6-129,19 19 129,-19-19 0,11 17 0,-11-17 0,1 16 0,-1-16 129,-1 14 0,1-14-129,-16 15 129,16-15 0,-21 12 0,9-10 0,0 2-129,0 0 0,1-1 0,11-3-129,-17 1-129,17-1-387,-13 0-645,13 0-1290,0 0-1806,0 0 129,13-1-645</inkml:trace>
  <inkml:trace contextRef="#ctx0" brushRef="#br0" timeOffset="-190295.049">12941 15727 6321,'0'0'3999,"-15"-5"-387,15 5-129,0 0-3612,-16-2 0,16 2 129,-19 0 0,19 0 387,-22 4 258,22-4 258,-23 13-258,23-13-387,-22 17 0,12-7-258,-1 2 0,11-12 0,-16 21 0,16-21 129,-12 16-129,12-16 0,-5 18 0,5-18 0,0 17 129,0-17-129,0 17 129,0-17-129,6 18 129,-6-18-129,8 14 129,-8-14-129,0 0 0,12 16 0,-12-16 0,11 13 0,-11-13-129,12 11 129,-12-11-129,13 17 129,-13-17 0,12 17 0,-12-17 0,7 16 0,-7-16 0,6 15 0,-6-15 0,0 17 129,0-17-129,-2 14 129,2-14 0,-15 18 0,15-18 0,-18 17 129,5-12-129,1 0 129,-2-1 0,-2 1-129,-2-5 0,3 3-129,2-2-129,-2-1-258,15 0-1806,-12 0-2064,12 0-387,-6-8-387,6-6 0</inkml:trace>
  <inkml:trace contextRef="#ctx0" brushRef="#br0" timeOffset="-189466.001">13402 15983 6063,'0'0'5031,"0"0"-258,0 0-387,0 0-3096,10-2-1161,-10 2 258,0 0-129,0 0 0,0 0 0,0 0 0,0 0-129,0 0 129,0 0-129,0 0-129,0 0-129,0 0 0,0 0 0,13 0-258,-13 0-387,0 0-1161,0 0-2580,0 0-387,0 0-258,11-2 129</inkml:trace>
  <inkml:trace contextRef="#ctx0" brushRef="#br0" timeOffset="-189166.984">13686 15944 4644,'8'12'4515,"-8"-12"-129,0 0-258,0 0-2709,0 0-1419,0 0 129,10 0 129,-10 0 0,0 0 258,0 0-129,0 0 0,0 0-258,0 0-645,24 6-1161,-24-6-2451,13 0-645,1 0-258,-1-1 1</inkml:trace>
  <inkml:trace contextRef="#ctx0" brushRef="#br0" timeOffset="-188933.971">14073 15973 5289,'12'13'5160,"3"-4"-387,-15-9-258,0 0-3096,0 0-1290,0 0 0,0 0-129,0 0 129,0 0-129,0 0-258,0 0-387,12 0-2580,-12 0-1290,0 0-645,12-7 0</inkml:trace>
  <inkml:trace contextRef="#ctx0" brushRef="#br0" timeOffset="-188686.957">14446 15933 7611,'6'16'4773,"-1"-2"-258,-5-14-516,0 0-3999,0 0-387,0 0 0,0 0 129,0 0 129,0 0 0,0 0-387,0 0-2709,0-5-1290,0 5-129,0 0-516</inkml:trace>
  <inkml:trace contextRef="#ctx0" brushRef="#br0" timeOffset="-183407.655">14922 15744 1,'0'0'1418,"11"-12"259,-11 12 129,0 0 0,0 0-129,0 0-258,0 0-258,0 0-258,0 0-258,0 0-129,0 0-258,0 0 0,0 0 129,0 0-258,16-9 0,-16 9 129,19-7 0,-19 7-129,21-4 129,-7 1 0,0 1-258,2 2 129,-4 0-129,2 0 129,-2 5-129,0 2 0,2 1 0,-6 5 0,3 1 0,-3 2 0,0-2 0,-2 4 0,1 0 0,-2 1 0,0-1 129,-3 4-258,0-5 129,1 0 0,-2 4 0,0-4 0,-1 2 0,0-3 129,0 2-129,-4-7 258,0 1-129,-4-1-129,-3-1 129,-1 0 129,-4-3-129,-1 1 0,-1-3-129,-2 2 0,-1-1 129,-1-2-129,3-1 0,-2-3 0,3 0 129,0 0-129,2-3 0,2-2 0,1-2 0,2-1 129,11 8-129,-17-14-129,17 14 129,-10-20-129,10 20 129,-1-16-129,1 16 0,4-17 129,-4 17-129,17-15 129,-2 8 0,1 1 0,4-1 0,3 4 0,0 2-258,2 0 258,-2-1-129,3 2-129,-3-4-387,4 5-1032,-10 4-2064,-5-5-774,7 5 129</inkml:trace>
  <inkml:trace contextRef="#ctx0" brushRef="#br0" timeOffset="-182355.595">15297 15737 1161,'11'-4'1935,"-11"4"0,0 0 516,18-2-387,-18 2-258,19 0-258,-19 0-645,23 0-387,-11 0-129,7 1 0,-3 2-387,2 2 129,-2 1-129,-1 1 0,0 1 129,0-3-129,-4 6 129,1-1 0,-4 8-258,-2-3 258,3 1-258,-1 0 129,-2 6-129,-1-1 129,1 0-129,0-3 129,1-2 0,-1 4 0,-1-2 0,-1-1 0,0-2 0,-3-3-129,0 1 129,-1 3 0,0-16-258,-2 17 258,2-17 0,-16 14 0,5-7 0,-2-2 258,-2 0-258,0-2 129,-4-2-129,1 2 129,-1-3-129,2 0 0,-2-3 0,0-3-129,3 3 129,-1-3 0,2-1 0,1 1 0,0-2 0,4 4 0,10 4 129,-18-15 0,18 15-129,-10-12 0,10 12 0,0-15 0,0 15-129,5-16 129,6 10 0,-1 0-129,7-2 129,-2 1-129,4 6-129,1-3 258,1 4-258,0 0-129,4 3-774,-7-3-903,3 1-1419,5 12-774</inkml:trace>
  <inkml:trace contextRef="#ctx0" brushRef="#br0" timeOffset="-181130.525">15956 15745 3612,'16'7'3870,"-16"-7"-258,0 0-2838,0 0-774,-8-4 0,8 4 258,-15-4 129,3 1 258,12 3 129,-24 0-129,13 3 129,-4-3-258,3 4-129,-2 0 0,3 2-258,-3-3 0,4 4 129,-4 0-129,14-7 0,-18 18 0,11-5 129,-2 3 0,3 0-129,0-2 129,1 6-129,2-4 0,-1 4 0,1-3 0,2 4 129,-1-9-129,2 6 0,0-1-129,0-1 129,3-4 0,5 1-129,-8-13 129,18 19-258,-7-11 129,1-3 0,3 2 129,0-7-258,1 2 129,-2-2-258,2 0 0,-3 0-387,6 0-645,-19 0-1419,16-12-1935,-3 10-258,-5-10 129</inkml:trace>
  <inkml:trace contextRef="#ctx0" brushRef="#br0" timeOffset="-180535.491">16073 15806 3354,'0'0'3999,"0"0"-387,0 0-1419,0 0-2193,0 0 0,12 15 0,-12-15 129,8 18 387,-5-5-258,3 4 129,-2-1-129,3 4 129,3 0-258,-1 1-129,2 1-129,0 2 129,0-9 0,-4 5 0,1-6 0,-1-1 129,-7-13 129,6 19-129,-6-19 258,0 0-129,0 0 129,0 14-129,0-14 0,0 0 0,-14 0 0,14 0 0,-13-8-129,13 8 258,-14-11-129,14 11-129,-15-22 129,10 12-129,-1-5 129,3-2-258,-2-1 129,4 1 0,1 0 0,0-1-129,1 2 129,8 1-258,3 3 129,3 0 0,4 5-129,6-3 129,5 3-129,0 0-258,6 6-129,-6-7-387,10 8-903,-14 0-2451,1-2-516,0 2 0</inkml:trace>
  <inkml:trace contextRef="#ctx0" brushRef="#br0" timeOffset="-179951.457">16509 15876 2322,'9'15'4386,"3"-11"-387,-10-11-258,13 0-2451,-15 7-1677,23-5 258,-9 3 129,0-2 129,2 3 0,-2-3 387,5 4 0,-5-7-129,5 4 0,-6-2-129,5 0-129,-7-1-129,1 1 129,-12 5-129,13-16 0,-13 16 0,0-12 129,0 12 0,-7-14 0,7 14-129,-24-15 258,11 11-258,-3 1 129,0 3-258,-3 0 129,1 0-258,2 3 258,-2 5-129,5-5 129,-1 7-129,4 2 258,1 0-129,2-1-129,0 3 129,4 1 129,-1 2-129,3 1 0,1 2 129,0-1-129,0-5 258,5 6 0,0-3-129,3 3 0,0-4 0,3-1-129,5-4-258,-3-5-387,12 11-1032,-6-10-2709,3-7-129,6 0-129</inkml:trace>
  <inkml:trace contextRef="#ctx0" brushRef="#br0" timeOffset="-179170.413">17158 15745 1548,'0'0'3741,"0"0"129,0 0-645,-13 1-2709,13-1-387,-19 0-129,6 2 129,2 3 516,-5-2-258,5 7 129,-6-7 258,6 5-258,-3-2 0,3 5-258,11-11 0,-18 18-129,18-18 0,-12 14-129,12-14 129,-1 15 0,1-15 0,0 17 0,0-17 0,2 12 0,-2-12 0,12 18-129,-12-18 0,14 21 0,-14-21 0,18 20 0,-8-7 0,-10-13-129,19 21 129,-19-21-129,17 20 0,-17-20 0,10 19-129,-10-19 0,6 20 129,-6-20 0,0 19 0,-4-7 258,4-12-129,-18 20 258,3-15 0,3 4 0,-6-6 0,2 2 0,-4-2 0,4-1-129,-1 0-129,-1-2 0,5 0-129,-2 0-258,15 0 129,-21-4-645,21 4-1806,0 0-1677,0 0-258,0 0 129</inkml:trace>
  <inkml:trace contextRef="#ctx0" brushRef="#br0" timeOffset="-178403.369">17432 15798 2580,'0'0'4257,"0"0"-129,-14-15-1806,14 15-1032,-14 0-258,14 0-129,-21 8-258,21-8 0,-25 11 129,15 0-258,-6-4-129,5 4-129,-2-6 129,13-5-258,-21 15 0,21-15 0,-17 15-129,17-15 0,-7 15 0,7-15 129,-1 20-258,1-9 258,0-11-129,5 17 0,2-6 0,-7-11 129,14 18-258,-14-18 129,19 18 0,-9-8-258,1-1 258,-1 1-129,6 1-129,-6 0 129,4-2 0,-2-1 0,0 1 0,-4 1 0,-8-10 129,14 22 0,-14-22 0,2 15 129,-2-15 0,-6 20 0,6-20 0,-18 18 0,2-12 129,2-2-129,-6 3 0,4-2 0,-3-2-129,-1-3-129,4 3-129,-4-3-258,20 0-1419,-22 2-2580,10-3-129,12 1-387</inkml:trace>
  <inkml:trace contextRef="#ctx0" brushRef="#br0" timeOffset="-175751.219">18149 15826 516,'0'0'3483,"0"0"0,0 0-129,0 0-2193,0 0-1290,13-8 129,-13 8 129,0 0 258,0 0 387,11-18 129,-11 18-258,0 0 258,0 0-387,10-9 129,-10 9-387,13-1-129,-2 1 0,-11 0-129,22 0 0,-10 3 129,5 3-129,-4 1 0,6 3-129,-4 0 129,2 3 0,-2 1-129,0 0 129,-2 4-129,-1 1-129,0 2 129,-5 0-258,3 3 0,-8-2 129,2 1 0,-4 2 129,0-4-258,0-3 258,0-3 129,-6 0 129,-2-5 129,8-10-129,-22 17 129,8-13 0,-2-3 0,0 1-129,-3-2 258,-1 0-129,-1-2 0,2-3-129,-3-3 129,3 2 0,1-4 0,2 0 0,3-2 0,3 0-258,4-3 129,3 2-129,3 1-129,6 1 129,6-1 0,2 0-258,5 4 129,2-1 0,-1 9 0,2-3-129,0 3-258,-5 0-1290,-2 0-2451,6 7-258,-9-7 0</inkml:trace>
  <inkml:trace contextRef="#ctx0" brushRef="#br0" timeOffset="-174683.156">18572 15487 1419,'-15'-5'3354,"15"5"0,0 0-1161,0 0-1677,0 0-387,0 0 129,0 0 0,0 0 258,0 0-129,0 0 387,0 0 0,0 0 0,0 8 0,0-8-387,0 17 0,0-3 129,0-2-129,0 5-129,0 1-129,0 5-129,0-1 129,0 5 129,0-4-129,0 4-129,0 5 0,2-5 387,-2 5-387,1-4 129,0 1-129,-1-4 129,1 0-129,-1-5 129,0-5-129,0 2 129,0-17-129,0 17 129,0-17 0,0 0 0,0 0-129,0 0 129,0 0-129,0 0 0,6-13 0,-6 13-129,13-18 129,-13 18-129,18-21 0,-7 7 0,2 3 129,1 1-129,2 6 129,-2 0-129,2-1 129,2 5 0,-4 0-129,-1 2 0,1 8 129,-3 1-258,2 2 129,-3-1 0,0 5 0,0-2 0,-2 2 0,-1 0 0,-1-2-129,-4-1 129,2-2 129,-4 1 129,0-2-129,-7-1 129,7-10 129,-19 17-129,4-10 258,-1 0 0,-2-2-258,-2 0 129,1-5 0,-1 0-129,-1 0 129,4 0-258,-1 0 0,5-4 0,1 0-129,1-6-387,11 10-645,-14-16-1290,8 4-1935,6 12-387,0-17 258</inkml:trace>
  <inkml:trace contextRef="#ctx0" brushRef="#br0" timeOffset="-173971.116">19204 15822 1419,'14'0'3870,"-14"0"258,0 0-258,0 0-2451,0 0-1290,0 0 129,0 0 0,0 0 0,4-10 129,-4 10 129,0 0-129,-10-10-129,10 10 0,-19-4 0,5 1-129,3 3 0,-6 5 0,3 0-129,-3 2 129,1 4 129,-1-1-129,1 2 0,-1 0-129,1 1 129,2 1 0,3 3-129,0-1 129,2 1-129,4-1 0,2 2 129,1-3-129,2 2 129,0-5-129,9 5 129,-1-6-129,6 0 0,-1 1 0,4 0 0,0-5 0,3-3-258,2 1 129,-4-5-258,5 3-387,-6-5-387,7 2-1161,-6-2-1677,-1-5-516,2 3 0</inkml:trace>
  <inkml:trace contextRef="#ctx0" brushRef="#br0" timeOffset="-173311.078">19365 15802 2709,'0'14'3741,"0"-14"0,0 0 0,-7 17-3741,7-17-129,0 15 258,0 0 387,0-3 258,0 6-129,0-7 258,6 11-258,-4-7-129,5 10 0,-2-5-258,1 2 0,1-3-258,-3 0 0,3-2 129,-3-1-129,2-5 129,-6-11 0,4 19 0,-4-19 0,0 0 0,0 10 0,0-10 0,0 0 0,-10 0 129,10 0-129,-14-6 0,14 6 0,-17-16 0,17 16 0,-17-24 0,10 9 0,0-2 0,2 3 0,1-3 0,3-1-129,1 1 258,1-1-516,8 1 516,2 2-258,5 1 0,1 2-258,4 0 258,3 0-129,1 4 0,-1-4 0,3 10-129,-2 1 0,2 1-258,-10-4-516,10 7-1548,-6 2-2064,-4-4 0,0 7-387</inkml:trace>
  <inkml:trace contextRef="#ctx0" brushRef="#br0" timeOffset="-172651.04">19779 15913 2709,'0'12'4128,"0"-12"-129,0 0-258,11 3-3096,-11-3-774,15 2 129,-15-2 129,20 14 0,-20-14 258,22 8-129,-22-8 258,25 11-258,-14-8 0,7 2-129,0-5-129,-1 0 0,3-3 0,-2-2-129,1 0 129,-3-3 0,-1-2 129,-1-1 0,-14 11 0,13-16 129,-13 16-258,0-18 129,0 18 0,-17-16-129,2 13-129,-3-3 0,-4 5 0,-1-2 129,-2 3 0,2 0 0,-2 0 0,2 0 0,1 2 0,1 4 129,5-3 0,1 3 0,2-1-129,1 4 129,12-9 0,-16 23 129,16-23-129,-10 25 0,6-12 0,3 0 0,1 3 0,0 2 0,0-3 0,0-1-129,5 5 129,0-3-129,2-4 0,3 4 0,3-4-129,1-5-258,7 4-387,-4-10-387,13 2-1548,-2-1-1806,0-4-129,11-1 129</inkml:trace>
  <inkml:trace contextRef="#ctx0" brushRef="#br0" timeOffset="-172063.006">20349 15839 3354,'-6'13'3999,"6"-13"-387,0 0-129,0 0-3741,0 0 0,-14 0 129,14 0 129,-15 0 258,0 0 258,3 6 258,-8 1-129,6 0 129,-8 0-387,4 2 129,-2-1-258,3 1 0,1-1 0,3 2-129,3-4 0,10-6 0,-12 13-129,12-13 0,0 14 129,0-14-129,17 14 0,-7-6 0,4 1-129,-1 2 129,2 0-129,-3 1 0,1-2 129,-4 5-129,-2-3 129,-3 0 129,-2-1-129,-2 0 258,0-11-129,-8 17 129,-5-11 0,1-2-129,-4-4 0,0 1-129,0 1-129,0-2-129,4 0-129,-3-3-645,15 3-903,-12-6-1806,12 6-774,0 0-258</inkml:trace>
  <inkml:trace contextRef="#ctx0" brushRef="#br0" timeOffset="-171539.976">20631 15915 2193,'-26'-10'4515,"6"-4"-129,2 11-258,-7-1-2451,1-1-1548,4-2-129,-2 3 129,2 4-129,-1 0 258,2 1-129,2 2 129,5 5 0,0-1-129,3 3 258,9-10-387,-9 21 129,9-9-129,0 0 0,8 2 0,1 0-129,3-1 129,1 2 0,2-4-129,-1 4-129,2-5 129,-2 4 129,-1-1-129,-2-1 129,-3 0 0,-1 2 0,-5-3 129,-2 2 0,0-3 129,0-10 0,-19 18 0,8-11-129,-5 1 129,0-4 0,-4 0-129,0-1 0,2-1 0,-1 1-129,5-1-129,-3-2-258,17 0-1935,-10 3-2064,10-3-387,0 0-258</inkml:trace>
  <inkml:trace contextRef="#ctx0" brushRef="#br0" timeOffset="-170846.937">20882 16094 4128,'-1'10'5160,"1"-10"-387,0 0-387,0 0-1935,0 0-2709,9 0 0,-9 0 0,0 0 129,12-2 258,-12 2-258,0 0 0,16 0 0,-16 0-516,17 0-1032,-17 0-2580,13 0-387,1 0-387</inkml:trace>
  <inkml:trace contextRef="#ctx0" brushRef="#br0" timeOffset="-170598.922">21254 16070 9030,'0'0'4902,"2"11"-645,-2-11-1032,0 0-3483,0 0-129,0 0 0,0 0-129,12 6-129,-12-6-1419,15-4-2322,1 4-387,-1-6-129</inkml:trace>
  <inkml:trace contextRef="#ctx0" brushRef="#br0" timeOffset="-170399.911">21613 16044 1677,'14'7'3999,"-14"-7"258,0 0-645,8 12-2838,-8-12-774,0 0-258,0 0 0,0 0-774,0 0-903,0 0-1935,13-1-129</inkml:trace>
  <inkml:trace contextRef="#ctx0" brushRef="#br0" timeOffset="-170190.899">21900 16019 4902,'8'21'4902,"-8"-21"-258,0 0-258,1 14-3354,-1-14-1161,0 0-258,0 0-516,0 0-3483,0 0-258,0 0-129,-3-8 130</inkml:trace>
  <inkml:trace contextRef="#ctx0" brushRef="#br0" timeOffset="-165519.632">20626 16795 3096,'0'0'2580,"0"0"-516,-10-1-387,10 1-258,0 0-258,0 0-258,0 0 129,0 0-129,-6-13 0,6 13-387,0 0 258,0 0-387,-1-14 0,1 14-129,0 0-129,0-14 129,0 14-129,0-12 0,0 12-129,7-16 0,-2 5 129,-5 11 0,19-15-129,-5 12 0,2-1 0,1-3 0,3 2 129,0-2-258,4 6 129,-3-4 0,4 3 129,-2-4-129,-1 6 0,-2-1 0,-2 1 0,-2 0 0,-4 1 0,-1 5 0,-11-6 0,11 22-129,-11-22 129,4 19 0,-4-2 0,-2-4-129,-2 4 129,-5 4 0,-1-1 0,-4-3 0,-1 8 0,-3-1 129,-2-5-258,-1 9 258,1-4-258,-1-1 129,0-4 0,3 2 129,-2-1-129,7-1 0,-1-4 0,4-3 129,1 0-129,9-12 0,-12 19 0,12-19 129,-5 15-129,5-15 0,0 10 129,0-10-129,0 0 129,7 15 0,-7-15 0,16 6 0,-6-3 129,7-3-258,1 0 0,3 0 0,4-3 0,0-2-129,-1 0 129,4 1-129,-1 1 0,-5 1 129,1 2-129,-7-3 129,2 3-258,-8 0 0,7 9-645,-17-9-1032,14 3-2451,-4-2-516,-10-1 258</inkml:trace>
  <inkml:trace contextRef="#ctx0" brushRef="#br0" timeOffset="-164459.571">21492 16655 1,'0'0'3998,"5"10"130,-5-10-129,1 10-2064,-1-10-1677,0 0-258,0 0 0,0 0 0,0 0 129,1-5 129,-1 5 129,0 0 0,0 0-258,0 0 258,0 0-129,-7 0 258,7 0-258,-10 9 0,10-9-129,-16 16 129,4-10 0,2 5-129,-3 0 0,0-1 129,-1 5-129,-2 7 0,2-1-129,-3-1 129,3 2 0,-1 4-129,1-4 129,3-1 0,1-1-129,3-1 129,0-1 0,3 1 0,1-1-129,3-1 129,0-4 0,0 1 0,3 0 0,1-2 0,-4-12 0,12 24 0,-12-24-129,15 13 0,-15-13 0,17 17 129,-17-17-129,20 5 0,-9 2 0,2-7 0,2-1 129,0-3-129,2 0 0,2 0 0,0-3 0,0-4 0,-3-1-129,1-3 0,-4 7 129,-2 1 0,-1-4 129,-4 0-258,-6 11 129,6-13-129,-6 13 0,0 0 129,0-15-129,0 15 0,-3-12 0,3 12 129,0 0 0,-15-17 0,15 17 129,-16-8-129,16 8 0,-19-16 129,6 13-129,1-1-129,-3 3 129,0-1 129,-3 2-258,2 0 129,-3 0 0,0 7-129,0 1 129,1-4-129,2 4 129,0 2-129,4 1-129,-4-6-258,15 12-1032,-9-5-2580,10-12-516,-2 17-387</inkml:trace>
  <inkml:trace contextRef="#ctx0" brushRef="#br0" timeOffset="-163251.502">22162 16455 2193,'0'0'3354,"0"14"258,0-14-2064,0 0-1935,-8 0 387,8 0 0,0 0 129,-14 8 387,14-8-129,-15 12 516,15-12-258,-22 10 0,12 2-129,-6-5 0,5 7 129,-4-2-258,4 1 0,-4 3-129,5 4 258,-5-1-258,7 6 129,-4 0-129,3 0-129,-1 4 129,2 8 129,-3-4-258,2 7 0,0-2 0,0 1 0,0-5 0,2 2 0,1-3 0,3-3 0,-2-7 0,5 2 0,0-1 0,11-4 129,-3-1-129,5-4 0,3-1-129,3 0 129,1-1-129,2-1 129,3-12-129,-2 7 129,-3-7-129,1 0 129,-5 1 0,-2-1-129,-4 0 129,-10 0-129,12-1 129,-12 1-129,0 0-129,0 0-129,0 0 0,0 0-258,0 0-774,0 0-3096,0 0-129,0 0-516,-9-20 130</inkml:trace>
  <inkml:trace contextRef="#ctx0" brushRef="#br0" timeOffset="-162259.445">22214 16738 3225,'-3'24'3612,"3"-24"-129,0 0-2322,0 0-774,0 0-129,0 0 129,-5-10 645,5 10 0,0 0 0,0 0 129,-4-11-258,4 11-387,0 0 129,0 0-387,0 0-129,0 7 0,0-7 0,0 0-129,0 14 0,0-14 0,0 17 0,1-1 0,-1 0 129,1-1-129,-1-4 0,2 11 129,-2-4-129,0 3 129,0-2 0,0-2 0,0-2-129,1 3 0,-1 0 129,2-6 0,-2-12 0,2 12-129,-2-12 129,0 0-129,3 11 258,-3-11-129,0 0 129,0 0-129,0 0-129,0 0 129,3-7 258,0-4-387,1-1 129,-1-5-258,4 2 258,0-2-258,2-6 129,3 5-258,2-6 258,1 4-129,3 4 0,1-5-129,1 4 129,1-3 0,0 7 129,-3 1-129,-1 7 0,1 1 129,-7 4 0,2 0 129,-13 0-387,17 14 258,-17-14 0,9 12 0,-6 4-129,0-4 129,-3-1 0,0 0 0,0 2 129,0-1 0,0 7-258,0-1 258,1-3-129,0 1 0,2-1 0,-1 7 129,0-8-258,-2 3 258,4-3-129,-4-14 0,2 17 129,-2-17 0,4 12-258,-4-12 129,0 0 129,0 12-258,0-12 0,0 0-258,0 0-903,0 0-3096,0 0-129,11-12-516,-7-7 0</inkml:trace>
  <inkml:trace contextRef="#ctx0" brushRef="#br0" timeOffset="-161691.413">22756 16777 1,'2'14'2450,"-2"-14"130,0 0-2064,0 0-258,0 0 645,0 0 516,0 0 258,3-12 516,-3 12-129,0 0-258,0 0-516,0 0-387,0 0-387,0 0-387,0 0 0,8 10 0,-7 2-129,-1-12 258,2 18-258,-1-6 0,2 6 129,-2-5-129,-1 9 0,0-1 0,0 4 129,0 3-129,0 1 129,-1-4-129,-2-1 129,0-2 0,3-1-129,-1-6 0,1-15 129,-3 18-258,3-18-129,0 15-258,0-15-1161,0 0-2580,-2-7-516,2 7 0</inkml:trace>
  <inkml:trace contextRef="#ctx0" brushRef="#br0" timeOffset="-161239.387">22661 16937 2322,'0'0'3483,"-12"7"129,12-7-1806,8 0-1548,-8 0 129,11 0 129,-11 0 129,19 0 129,-19 0 0,27 0 0,-13-3-129,7-1-387,0 4 129,4 0-258,-1 0 129,2 0 0,-3 0-129,1 0 129,-6 0 0,2 4-129,-8-4 258,2 0-129,-14 0-129,13 0 0,-13 0-129,0 0 0,0 0 129,0 0-258,0 0 129,0 0 0,12 0-258,-12 0-258,0 0-387,0 0-1935,-8 0-1548,8 0-129,0 0-129</inkml:trace>
  <inkml:trace contextRef="#ctx0" brushRef="#br0" timeOffset="-160771.36">23120 16699 2967,'7'17'3999,"3"5"0,-10-22-516,0 0-3225,4 16-387,-4-16 129,7 15 129,-7-15 387,1 20 0,-1-20 258,0 29-129,0-17-129,0 10 258,-1-5-387,1 4 129,0-1-387,0 2 0,0-7-129,0-1 0,0-2 0,0-12-129,3 19-129,-3-19-258,0 14-387,0-14-1290,0 0-2064,0 0-387,0-16-129</inkml:trace>
  <inkml:trace contextRef="#ctx0" brushRef="#br0" timeOffset="-159735.301">23263 16445 2967,'0'0'2322,"0"0"0,0 0-516,0 0-387,0 0 129,0 0 0,0 0-258,0 0 0,0 0-516,0 0-129,0 0 0,7 12-129,-7-12-129,15 17-258,-6-5 129,3 1-258,2 2 129,0 3 129,3 9-258,0 4 0,2-8 0,0 5 0,-1 1 0,0 5 0,-1 0-129,-2 7 258,-1-9-258,-1 0 129,-5 11 0,-1-7 129,-4 1-258,-3-2 129,0-6 0,-7-4 129,-3-1 0,-4-2 0,-2-5-129,-2 0 387,-2-5-129,0 2 0,-2-3-129,3 1 258,0-3-387,2 3 129,1-5-129,2-1-129,14-6-258,-21 18 0,15-3-774,-7-1-3096,5-2-387,8-12-516,-19 3 387</inkml:trace>
  <inkml:trace contextRef="#ctx0" brushRef="#br0" timeOffset="-154035.975">19314 7389 258,'20'0'903,"4"-7"387,-13 2-387,2-1 129,-2 3-129,2-2-258,1 2 129,1-3-258,2 3-258,1-1-129,2 4 0,-1 0-129,6-2 258,-4 2-129,2 0-129,1 0 129,0 0 0,1 7 0,2-5 0,0 4 129,-1 2-129,2-2 0,0 2 0,2 1 0,4-1 0,-4 1 129,5-2 0,0 4-129,3 4 0,4-4 258,3 2-129,3 0-129,4 4 0,0-2 0,3 2 0,2 0-129,-2-1 258,-2-2-129,2 4 0,-8-2 0,6 1 0,-5 1 0,2 1 258,0 0-129,1 2 0,4-3-129,0 2 258,3 1-129,1 1-129,-2-3 129,0 3-129,1-5 129,0 3 129,-8-3-129,2 4 0,-4-4 0,-1 2 0,0 0 0,-2-1 0,-1 0-129,-1 0 0,1 2 129,-1-1-129,0-1 0,2 2 0,-3-3 0,2 5 0,-4-3 0,2 3 0,0-2-129,-2-1 258,-1 3-258,-1 1 129,-1-1-129,-1 1 0,1-2 129,0 0-129,-3 1 0,3 1 129,-2-3-129,0-2 0,1 2 129,1-2 0,-2 1 0,0 2 0,-4-3 0,1 1 129,-2 1-129,-2 0-129,0-1 0,-1 3 0,-2 0 0,1 2 0,2-3 0,2 4-129,0 2 129,1-1 129,1-1-129,-1-3 0,-2-1 129,-1-2-129,-3 5 0,-1-3 129,0-1-129,-1 0 0,2 4 0,1-2 0,4 7 0,-1-3 0,2-1 0,-1 2 0,0-3 0,-1 5 0,-1-5 0,-1 0 129,-3 1-129,-2 2 129,-2-1 129,1 0-258,-2 1 129,1 2-129,-1 0 129,-1 5 0,4-4 0,-1 0-258,0 7 258,5-4-129,-2 4 129,2 0 0,-1 3 0,-1-4 0,0 3-129,-2 2 258,1-3-258,-2 2 129,-2-3-129,1 0 0,0-2 0,0 1 129,0-2 0,-2 2-129,-1-2 129,1 2-129,-3-2 129,1-2-129,-2 5 129,0-2 0,0-1-129,-2 2 129,6 1-129,-4-2 129,4 4-258,0 0 258,-1 1-258,2-5 129,-3 0 129,2 0 0,-5-1-129,4-2 0,-4-1 129,0 1 0,-3 1 0,-1 1-129,-1 3 129,2-3-129,-3 6 258,0 2-258,-1-4 258,2 7-258,-2-5 0,0 1 129,1 0-129,0 1 258,-2-1-258,1-3 129,-1 2-129,1 0 0,1-2 129,-1-2-129,0 1 0,0 0 0,0-3 0,0-1-129,2 0 258,0-3 0,-1 0 0,1 5-129,-1-1 129,0-1 0,0 0-129,0 3 129,-1 1-129,-3 0 0,3-1 0,-2 2 0,2-4 0,-2 0 129,2 1-258,0-4 129,-1 0 0,1-2 0,0 2 0,-1-2 129,0-3-258,0 4 129,0-1 129,-1 3 0,1-4 0,1 4-129,0-2 0,-2-1 0,2 0 129,1-1-129,-1-1 0,2 4 129,-2-2-129,1-2 0,-1 2 129,2 0-129,-1 6 0,1 0 0,-1-1 0,2-3 0,0 3 0,1 0 0,1-4 0,-1 2 0,-1-4 0,2-2 0,-3 3 0,0 0 0,0 1 0,0 1 0,0 2 0,-2 0-258,2 7-258,-4-13-1935,5 7-2451,-6-5-129,-3-12-516,-8-12-258</inkml:trace>
  <inkml:trace contextRef="#ctx0" brushRef="#br1" timeOffset="-135470.913">17659 9687 516,'0'0'2838,"0"0"258,0 0-2838,0 0-129,-2-7 258,2 7 129,-9-12 129,9 12 258,-17-14 0,17 14 0,-23-10 0,9 7-129,-5 1-258,3 2-258,-4 0 129,-1 0-258,-4 6-129,-1 2 129,-2 2 0,-1-1 0,0 4 0,-2-4 0,-1 4 258,2 1-258,-4 2 0,1 3 129,-1-3-129,-2 1 129,-1 0 0,2 4 0,-1-1 0,3 1-129,-1-1 129,3 0-129,1 1 0,3 3-129,1 3 129,0 2-129,4-3 129,-1 1 0,2 4-129,0-2 129,4 3 0,0 0 0,4-3 129,3 2-129,3-1 0,6 3 0,1-2-129,3 1 0,8 1 129,2 1-129,1 0 0,7 0 0,-1 1 0,3 1 129,-1 0-129,3-2 129,2 2-129,1-2 0,2-1 129,2-2-129,2-1 129,4 2 0,2-5 0,2-1-129,-2-4 129,6 1 0,-2-10-129,2 4 129,-4-5 0,2-4 0,-5-1 0,3-3 0,-1-3-129,1-1 129,-3 0 0,2-4-129,-1-4 0,0-1 129,2-2-129,-1 1 129,0-2-129,0-5 258,-2 1-387,0-4 258,-1 1-129,-1-3 129,-3-2-258,0-3 129,0-2-129,-1 0 0,-2 0 129,1 0-129,-4-5 129,-1-3 0,-2 1 0,-3-2-129,-6-1 258,-2 1-258,-3-6 258,-1 2 0,-4-1-129,-2 2 0,0 0 0,-3-1 0,-1 2-129,0 1 258,-6 2-258,-3-1 129,-3 3-129,-3-1 129,-5-3 0,-5-1-129,-4-1 258,-4 2-258,-4-1 129,-5 5 0,-3-2 0,-5 4 0,-5 5-129,0 5 129,-4 11-129,-2 2 129,-1 8-129,-4 2-129,4 14-129,-6 1-516,10 18-1806,-3 3-1548,-2-4-387,6 7-258</inkml:trace>
  <inkml:trace contextRef="#ctx0" brushRef="#br1" timeOffset="-134709.87">17872 11881 1032,'-48'-34'2838,"33"20"-387,-13-7-3483,9 2-387,4 6-645,-4-3 259</inkml:trace>
  <inkml:trace contextRef="#ctx0" brushRef="#br1" timeOffset="-134450.855">17792 11586 903,'0'12'2709,"0"-12"-516,-8 7-2967,8-7-1290,0 0-902</inkml:trace>
  <inkml:trace contextRef="#ctx0" brushRef="#br1" timeOffset="-133111.78">17830 11478 903,'0'0'1419,"0"0"-258,-12 0 129,12 0-258,-21-4-129,6 3-387,-3 1-129,-6 0 0,1 0-129,-5 1-129,-2 4 0,-4 1 0,-3 0 258,-5 0-129,0 4 258,-7-3 0,-1 5 129,-7-2-129,2 4 129,-5-1 0,1 6-129,-3-3 129,6 4-258,-4 0 0,10 4 0,-2-5 0,4 8-129,6-3-129,6 2 129,4 1-129,4 2-129,5 1 258,6 3-258,4 5 0,9-1 129,4 2-129,1 1 0,7 0 0,8-1 129,1 0-129,4-1 129,1-3 0,4-1 0,-3-4 129,7 3 0,1-1 0,6 2 0,3-5 0,3 5-258,7-4 258,1 0-387,2 0 258,2-1-258,4-5 129,1-2 129,-2-6-129,3-3 129,-2-4 0,3-4 0,0-1-129,1-3 129,1-1-129,0-2 129,1 2-129,0-3 0,-1 0 0,2-1 0,-4-1 0,0-2 0,-3 1 0,0-3-129,-3-8 258,-1 1-129,-5-6 0,-2-1 129,-4-3-258,1-2 258,-9-4-129,1-1 129,-9-2-129,-3-1 129,-5-3-258,-3-3 129,-8-1 129,1-1-258,-8-3 258,-2 1-129,0 0 0,-5 1 0,-5-3 0,-4 1 0,-5 0 0,-1 1 129,-6-3-129,-7 3 0,-8 2 0,0-1 0,-9 7 0,-4 1 0,-12 5 0,0 7-129,-5 9 0,-8-1 0,-2 12 0,-6 3-129,0 6-258,-4 9-516,5 15-1419,-4 8-1935,-7-3-387,3 10 0</inkml:trace>
  <inkml:trace contextRef="#ctx0" brushRef="#br1" timeOffset="-130783.645">22830 13283 903,'-25'-1'3354,"-1"-10"-129,11 9-2451,0 1-387,-2 1 0,-1 0-387,-4 0 129,-3 0 0,-1 3 0,-3 3 0,-3-1 258,-1 1-129,-2 3 258,0-1-258,-4-1 0,4 5 0,-3-2 129,5 3-129,-2 2-129,2 0 0,0 7 0,4 0 258,0-4-258,2 5 0,-2 3 129,4-2 129,-1 1-258,7 4 129,-4-7 0,2 6 0,1-1-129,1 0 258,1-1-258,4 3 0,-1-4 0,3 1 0,2-1-129,0 3 129,4 0 0,0 0 0,4 1 0,2-2 129,0 0 129,0 1-258,5-6 258,4 4-129,4-6 0,5 1 0,-1-5 129,6 1-258,2-1 0,0-1 129,5-1-258,2-1 0,1 2 0,0-4 0,0-1 0,1 0 129,-1-3 0,0-2 0,1 0 0,0-3 0,0-2 0,2 4 129,0-4-129,1 0-129,2 0 129,3 0 0,-4 1-129,4 4 0,-2 1 0,3-3 0,-1 5 129,1 1-129,-1-2 0,3 0 129,-2-3-129,1-3 0,0-1 129,0 0-129,1 0 129,-3 0-129,3 0 0,0 0 0,1 0 0,-2 0 0,1 3 0,1-3 0,-1 0 0,-2 0 0,2 0 0,-3 0 129,-2 0-129,1-2 129,-1-1 0,-2 1-129,-1-1 129,1-2 0,-2 3-258,-1-2 129,0-2 0,-1 1 0,1-1-129,1-2 129,-2 0 0,0 0-129,-4 0 258,2-1-258,-2-2 258,-2 2-258,-1-1 129,-4 0 0,0-2 129,-3-2-129,-3-1 0,-1-2-129,-3-2 129,-1 1 0,-3-1 0,-2-4 0,0-1-129,-3 1 129,-4-2-258,0 2 387,-3-1-258,-4 0 129,-2-2-129,-1 1 129,-2 1 0,-1 0 0,-2-1 0,-2-1 0,-1-3 0,-2-1-129,-1-1 129,-6 3 0,-2 1-129,-6-2 0,-2-1 129,-5 1 0,-2 1 0,-2 1 0,-1-1 0,-2 2 0,-1-3 129,-1 3-129,-4 1-129,-2 1 129,-1 3 0,-6-1-129,-3 3 0,-4 2 129,-4 7 0,-4-1 0,-2 7-258,-8 3-129,-1 6-516,-11 3-774,-1 10-2709,-3 11-129,-10-3-516</inkml:trace>
  <inkml:trace contextRef="#ctx0" brushRef="#br1" timeOffset="-128343.505">20896 16333 645,'-56'-2'903,"28"2"-645,-3 5 129,1-4 129,-3 3 258,2 4 387,-2-8 129,3 9 258,-3-9 0,2 12 129,-1-12-516,3 9-258,-2-6-129,1 5-387,0 4-129,-1-5-129,2 3-129,0 0 0,-1 1 0,2-1 129,0 8-129,2-4 129,-2 2 129,8 2 0,-1 1 0,5 2 0,0 2-129,3 0 0,3-3 0,2 1-129,2-5 0,0 7 129,1 1-129,2 1 129,-1-1-129,2 3 387,1-1-387,1 9 129,0-5 0,0 7 0,1-9 0,5 4 129,1-6-129,3 4 0,1-2 129,4 2 0,2-6 129,4-1-129,2 2-129,5 0 0,5-3 0,3 5 0,3-4 0,6 2 0,2-4-129,4-1 129,1-5-129,3 6 129,1-2-129,2 1 0,1-10 0,2-2 0,-1 5 0,1 2 0,0-7 0,0-4 129,3-2-129,1 6 0,-3-5 0,2 2 0,-3 6 129,4-3 0,-2 1-129,2-5 0,-2 6 129,1-12-129,-1 3 258,1 12-129,-1-5-258,1-8 387,0 12 0,0 5-129,-2-17 0,0 8 0,3 8 0,-2-15 129,2-1-258,1 0 0,-2-10 0,0 0 0,0 14 0,-1 1 0,1 6 0,0-9 129,-2 11-129,2 15 129,0-26 129,2-2-258,2 3 129,3-3 0,-2-13-129,-1-1 0,1 14 0,-4-5 0,1 5 0,-1 3 0,-3-18 0,-2 2-129,-2-8 387,0 6-387,-1-26 129,-2 0-129,-5 11 258,-1-10-258,-4 6 129,-2 0-129,-5 6 129,-4-9 0,-5 3 129,-2-5-387,-6 4 258,-5-5-129,-1 9 258,-7-6-258,-2 1 0,-5-1 0,-1-6-129,0 2 258,-7 1 258,-6 8-258,-2-12 129,-4 6-258,-2-6 258,-5 3-258,-3 12 258,-1-6-129,-3 6-129,-5-4 129,-3 4 0,-4 1 129,-4 4-129,-4 6 0,-3-10-129,-3 10 258,-4-10-258,-1 3-129,-5-2 258,0 0-129,-5 1 129,1-3 0,-3 2 129,-1-1-129,-2 5 258,-1-1-258,-4 2 0,-3 3-258,-3 1 516,-5 2-258,-5 4-258,-7 2 258,-5 6-129,-2 3 258,-7 1-129,-5 1 0,-2 6 0,0 5 0,1 1-129,-3 3 0,1 5-129,-3-3-645,13 11-2709,-3 2-1161,-2-5-258,11-2-258</inkml:trace>
  <inkml:trace contextRef="#ctx0" brushRef="#br1" timeOffset="-125027.316">19443 5136 516,'0'-12'2838,"0"12"-1419,0 0 129,0 0 258,0 0 0,0 0 129,0 0-516,0 0-129,0 0-129,0 0-129,0 0-387,0 0-129,-10 5-258,10-5 129,-11 19-258,5-9-129,2 5 0,-2 2 0,2 3-129,3 2 258,1 3-129,2-1 0,7 5-129,1 2 129,4 1 129,4 2-258,1 0 129,3-2-129,-2 1 258,1-2-258,-1-2 129,-1 2 0,-2-2-258,0-2 258,-3-1 0,-4-1 0,1 2-129,-4-4 0,-1 2 0,-4-5 0,2-3-258,-4-17-1032,0 14-2580,0-14-129,0 0-258</inkml:trace>
  <inkml:trace contextRef="#ctx0" brushRef="#br1" timeOffset="-124578.29">19292 5663 1,'9'3'3353,"-9"-3"517,4-12-1935,11 7-129,-4-12 0,10 5-258,-2-6-129,11 2-258,-5-10-258,10 4-129,-3 0-516,0 2 0,-1 3-258,-2 4 129,-6 0-129,-2 4-129,-3 3 0,-3 2 129,-3 3-258,-12 1-387,21 0-387,-21 0-2580,0 0-387,0 0-516,0 0 258</inkml:trace>
  <inkml:trace contextRef="#ctx0" brushRef="#br1" timeOffset="-123804.246">19734 5232 645,'0'0'2838,"4"-10"-1419,-4 10 129,0 0 258,0 0-258,7-13-129,-7 13 129,0 0-387,0 0-258,0 0 0,0 0-387,0 0 0,0 0-258,0 0-129,9 7 129,-9-7-129,13 14-129,-5-2 129,2 2-129,1-1 129,1 3-129,0-1 0,2-1 0,-3 1 0,2 0 129,-3 0-258,2-2 129,0-1-129,-12-12 0,15 19 129,-15-19 0,10 10 129,-10-10-129,0 0 129,0 0 0,0 0 129,0 0 0,0 0 0,0 0-258,-10-2 129,10 2 0,-12-16 0,12 16 0,-13-22-129,9 10 129,1 0 0,2-5-129,1 0 129,0 2 0,4-1-258,4 0 129,0-2 129,1 1 0,4 0-129,-2 0 129,0 4-129,2 0 0,-1 0 0,-1 2-129,2 3 0,-13 8-129,22-7-258,-22 7-258,28-1-645,-17 1-2580,3 0-387,6 0-129</inkml:trace>
  <inkml:trace contextRef="#ctx0" brushRef="#br1" timeOffset="-123115.206">20242 5276 1032,'0'0'3096,"-10"7"-1548,10-7-258,0 0 645,-8-9-645,8 9 258,-7-13-258,7 13-258,-6-19-258,6 19 0,-2-22-129,2 11 0,0-2-258,4-2-129,0 1 0,6 2-129,-2 0 129,4 0-258,1 1 0,1 0 0,1 5-129,0-1 129,-2 6 0,3 1-129,-2 0 129,-1 0 0,2 0-129,-2 8 129,1 1 0,-2 3 0,-2-2 129,2 4-129,-4 1 129,2 4 0,-4-5 129,3 3 0,-7-5 0,2 1 0,-4-3 0,0 3 0,0-13 0,-12 15 0,-1-7-129,0-3 0,-6 1 0,0-1-129,-4-5 129,-1 0-129,-2 0 129,-1 0-129,3 0 0,-1 0-129,8-2-516,-2-5-387,19 7-1548,-7-11-1935,7-1 129,6-2-516</inkml:trace>
  <inkml:trace contextRef="#ctx0" brushRef="#br1" timeOffset="-122040.145">20484 4981 2193,'0'-6'2967,"0"6"-1290,0 0-129,0 0-129,0 0-258,0 0 0,0 0-387,0 0-258,0 0 0,0 0-129,0 0-129,0 0 0,0 0 129,11 5-258,-11-5 129,8 16-129,-8-16 129,13 20-129,-1-7 0,-3 0 129,3 6-129,-1-7 0,1 3-129,0 1 129,-2 0 0,3 0-129,-4-6 129,1 0-129,-10-10 129,14 14 0,-14-14 0,11 3 0,-11-3 129,8-6-129,-8 6 0,6-19 129,-4 4-129,2-2 0,3-4 0,-4-4-129,4 4 129,0-2-129,-1 0 129,6 3-129,-4-2 0,4 3 0,1 4 129,-1 4-129,0 1 0,-1 2-129,1 1 129,-12 7 0,20-7 0,-20 7 0,17 0 0,-17 0 0,16 7 129,-16-7 0,15 15-129,-7-1 129,-1-2 0,4 1 0,-2-2 0,3 2-129,1-3 129,-2-1-129,2-2 0,3-6 129,-1-1 0,1-3-129,3-5 129,-1-6-129,0-1 129,2-3 0,-1-4 0,1 2-129,-5-2 129,3 4-129,-5 3 129,0 3-129,-5 0 0,-8 12 0,17-10 0,-17 10-129,12-4 129,-12 4 129,0 0-129,14 0 0,-14 0 129,0 0 0,16 12 0,-16-12 129,11 23-258,-5-9 258,2 1-129,-2 0-129,1 2 0,0-2 0,2 1-129,-9-16-387,15 22-387,-15-22-2580,0 0-1161,20 0 0,-12-10-387</inkml:trace>
  <inkml:trace contextRef="#ctx0" brushRef="#br1" timeOffset="-120928.081">21823 4606 1806,'0'0'2064,"19"-13"-387,-19 13 129,24-6-258,-12 1-516,5 3-129,-4-1-387,5 3 0,-4 0-129,5 0-129,-2 5 129,1 2-258,0 4 0,-2 2-258,3-1 387,-1 2-258,-1 1 129,-4 1-129,1-2 0,-3 5 129,-2-6 129,1 1-129,-7-2 0,1 3 258,-4-15-129,0 21 387,0-21-258,-10 17-129,-4-10 258,1 1 0,-7-3-258,2 3 0,-7-6-129,3 0 0,-2-2 0,2 1 0,2-1 0,1 0 129,3-4-129,2 1 0,3-1 0,11 4 0,-14-8-129,14 8 129,-1-13 0,1 13-129,9-18 0,3 6-129,4-1 129,3 0-129,5 0 129,-1-2-516,9 6-387,-8-6-1419,2 2-1806,5 12 0,-7-9-387</inkml:trace>
  <inkml:trace contextRef="#ctx0" brushRef="#br1" timeOffset="-120336.047">22201 4311 774,'0'0'2838,"0"0"-903,0 0-1032,0 0 258,0 0-129,0 0-129,0 0 387,14 17-258,-14-17 0,12 14-129,-12-14-129,13 22 0,-8-8-258,6 8 129,-3 0-387,2 2 129,0 3-129,1 0-129,-1 0 0,2 2 0,-1-1 129,-2-3-387,2-2 258,-1 0-258,-2-7 258,2 1-258,-3-5 129,-7-12-258,10 11-258,-10-11-129,12-6-1161,-11-4-2064,-1-11-516,5 1 258</inkml:trace>
  <inkml:trace contextRef="#ctx0" brushRef="#br1" timeOffset="-119979.027">22446 4255 1032,'15'0'3225,"-15"0"-516,14 0-1419,-14 0-129,7 15 258,-7-15-258,9 23 0,-8-11 0,8 13-129,-4-8-258,7 11 0,-3-3-387,4 7 0,0-5-129,2 6 0,0-7-258,4 0 258,-2 1-129,-1-5-258,0 1 129,-4-9-387,1 2-258,-13-16-1419,0 0-1935,15 15-387,-15-15-129</inkml:trace>
  <inkml:trace contextRef="#ctx0" brushRef="#br1" timeOffset="-119147.979">23357 4457 645,'-24'0'3225,"2"-4"387,10-4-2580,12 8 0,-14-15 129,14 15-129,-10-23 0,10 12-258,-2-4 0,4 2-258,3-1 129,7-1-387,0-1 129,5 6 0,0 1-129,4 4-129,-1-1 129,1 5-129,0 1 0,4 0 0,-4 7 0,2 5 0,-1-1 0,0 5 0,-4-4 0,1 6 258,-4-2-258,0 3 129,-8-1 0,0-2 129,-7-2 0,0 2 129,-6-3-129,-5 3 0,-11-7-129,-2 1 258,-6-7-258,-3 2-129,-2-5-129,-1 0 0,4-5-129,0-4-258,12 2-645,-3-13-258,23 20-2064,0-25-1161,2 5-258,13 3-258</inkml:trace>
  <inkml:trace contextRef="#ctx0" brushRef="#br1" timeOffset="-118719.955">23678 3943 1419,'20'4'3612,"-20"-4"387,0 0-2580,15 20 258,-10-8-258,3 8-129,-5-3-129,9 9-129,-8 3-387,8 9-129,-6 1 0,9 5-129,-6-1-258,6 4 129,-2-1-258,0-3 0,3-4 0,-3-8 0,1-4-258,-5-9 0,4 1-645,-13-19-903,0 0-1935,0 0-645,0 0-258</inkml:trace>
  <inkml:trace contextRef="#ctx0" brushRef="#br1" timeOffset="-118470.941">23628 4347 1,'0'7'4127,"16"-11"259,-3-4 129,7-6-2709,9 11-129,-2-13-258,14 7-258,-3-10-258,12 8-258,-4-6-645,3-1-645,5 8-2322,-4-2-1548,-9-3-258,-3 2 0</inkml:trace>
  <inkml:trace contextRef="#ctx0" brushRef="#br1" timeOffset="-116035.801">19469 6135 774,'-2'-12'2193,"4"0"-387,-2 12-129,0 0 129,2-11-516,-2 11 0,0 0-258,0 0-129,0 0-258,0 0 129,0 0-258,0 0 129,0 0-258,13 9 129,-13-9 0,13 21-258,-4-2 258,4 3-258,1 7 129,1 3-129,0 2 0,0 4-129,-1 0 0,1 1-129,-3-3 0,-1-3 0,-4-7-258,2-2 0,0 0-516,-7-12-387,5 3-1290,-7-15-1548,0 0-516,0 0 129</inkml:trace>
  <inkml:trace contextRef="#ctx0" brushRef="#br1" timeOffset="-115646.78">19421 6359 2322,'-15'3'3741,"15"-3"387,0 0-2451,0 0-258,0 0-129,0 0-129,14 0-129,-14 0-129,29-10-129,-11-4-258,8 7-129,-4-6-129,9-1 129,-6 0-258,5-1 0,-4 4-129,2-1 0,-3 4-258,-1-4 0,-1 5-387,-3-2-645,6 0-1806,-7 2-1290,-5-5-258,0 5 0</inkml:trace>
  <inkml:trace contextRef="#ctx0" brushRef="#br1" timeOffset="-115039.745">19717 6004 258,'0'0'3741,"0"0"387,0 0-387,0 5-3096,0-5 258,0 0 129,0 0-258,0 15 0,0-15 0,6 21-387,-3-6 0,5 9 0,-2 1 258,1 6-387,5-1 0,2 3-129,-2 1 129,3-1-129,-1-3 129,3-2-258,-3-8 0,1-3 129,-5-3-129,2-5 0,-12-9 129,20 7-129,-9-7 0,0-9 0,2-7 0,4-8 129,-1-3-129,5-5 0,2-3-129,0-1 129,-2 3-258,3 4 258,-3 5-258,-6 7 129,3 4-129,-8 8 258,-10 5 0,17 1 0,-17-1 129,9 20 0,-4-4 129,1 6-129,1 0 258,2 1-387,0-2 258,3-1-258,1-3 0,-1-5-645,8 0-1032,-5-11-2451,-2-3-516,6-10-129,-8-10 130</inkml:trace>
  <inkml:trace contextRef="#ctx0" brushRef="#br1" timeOffset="-114555.717">20390 6086 1,'9'10'3482,"-9"-10"388,11 3-387,-11-3-2967,19-3 0,-4-4-129,-1-5 258,3 2-258,-2-4-129,4-1 129,-3 1-129,-3-3 0,-3 5-129,-1 0 129,-9 12 0,1-15 0,-1 15 129,-10-8 0,-3 6 129,2 2-129,-7 0 0,5 6 0,-4 1 0,1 2 0,0 0 0,1 6-129,1-2-129,1 4 129,0-3-129,4 1 0,-2 1 0,9 4 0,-2 1 258,4 0-258,2-1 129,7 0-258,4-1 129,4-2-129,5-2 0,2-10-258,13 2-645,-6-7-2064,10-9-1548,3-2-129,-2-8-387</inkml:trace>
  <inkml:trace contextRef="#ctx0" brushRef="#br1" timeOffset="-113671.666">20850 5865 2322,'-24'11'1935,"10"-3"129,-2-1-258,5 2-387,-4-4-129,6 7-258,-3-9-387,6 9 129,6-12-129,-12 12-258,12-12-129,-3 11 0,3-11 0,0 13 0,0-13-129,7 12-129,-7-12 129,18 15-129,-4-6 0,0 0 129,4 2-129,-2-2-129,3 0 129,-3 2 0,2 0 0,-4 0-129,-1 0 129,-13-11 0,13 21 0,-9-11 129,-4 1 0,0-11 0,-7 18 0,7-18 129,-22 18 0,8-11-129,-5-4 129,0 1-129,-3-1-129,0-3-258,3 0-516,-2 0-1806,0-11-1419,21 11-516,-20-16 387</inkml:trace>
  <inkml:trace contextRef="#ctx0" brushRef="#br1" timeOffset="-112867.622">20976 5992 1032,'0'0'3096,"0"0"129,16 0-3096,1-3 129,-1-4 258,8-3-129,0-3 129,5-4 129,0-2-258,3-1 129,-5-1-258,-2 0-129,-4 2 0,-3 5 0,-6-3-129,-5 6 0,-7 1 129,0 10 129,-6-12-258,-7 12 258,-4 0-129,-4 1 0,-2 4 129,-4 6 129,-2 1-129,-2 4 0,3 1 129,2 0 0,0 0 0,6 0 129,3 2-129,7 3 0,0-5-129,9 6 258,-1-7-129,4 5 129,6-2-258,8 3 129,2-6 129,4 2-258,8-6 0,4 0-129,3-2-387,2-4-387,10-5-2451,-1-1-1290,-3-9-258,6-3-129</inkml:trace>
  <inkml:trace contextRef="#ctx0" brushRef="#br1" timeOffset="-112003.572">22139 5677 516,'0'0'3354,"0"0"129,-10 11-2451,10-11-129,0 19 129,0 0-129,4 3 0,6 8 0,-1 0-129,6 11-258,0-4-129,6 9 129,-1-3-387,1 0-129,-1-7 0,-3-6-129,-1-1-387,-7-14-645,3-6-2580,-2 3-516,-10-12 258</inkml:trace>
  <inkml:trace contextRef="#ctx0" brushRef="#br1" timeOffset="-111543.545">22074 5671 516,'38'-39'3741,"-21"17"258,7 1-2322,5 9-258,-7-4 129,6 8-645,-4 0-258,1 8 0,-4 0-258,-1 0-258,-3 8 129,0 5-129,-4 2 387,-2 6-129,-6-3 0,1 4 129,-6-3 129,0 4-129,-6-5 0,-1 4 0,-9-10-129,2 5 0,-5-11 0,0 5-129,-3-7-129,-1 4-129,0-8 129,-2 0-387,5 0-129,-2-3-516,22 3-1806,-22-1-1935,22 1-129,-8-19-258</inkml:trace>
  <inkml:trace contextRef="#ctx0" brushRef="#br1" timeOffset="-111122.52">22559 5438 645,'11'-2'3483,"-11"2"-903,13 0-774,-13 0 129,10 10-387,-10-10-129,9 24-258,-6-10 0,7 8-387,-3-5-129,4 5-387,-3-1 0,4 1 0,-4-1-258,0-3 129,2 1-387,-5-5-258,5 6-1032,-6-4-2451,-4-16-387,14 8-258</inkml:trace>
  <inkml:trace contextRef="#ctx0" brushRef="#br1" timeOffset="-110659.494">23128 5338 3354,'0'0'3870,"-13"-9"-129,-5 7-2967,7 2-129,-11-1 387,7 1-258,-7 3 129,2 5-258,-1-2-129,1 7 0,-2-1 0,4 8-387,0-4 129,3 6-258,2 0 129,5 0 0,1-2 129,5 3 0,2-6-129,3 1 0,7-5 0,4 0-258,4-3 0,3-8-516,9 0-258,-4-5-516,9-3-645,-1-2-2064,-1-14-387,7 4 129</inkml:trace>
  <inkml:trace contextRef="#ctx0" brushRef="#br1" timeOffset="-110035.458">23260 5039 258,'13'36'3225,"-10"-16"-1419,1 4 129,3 0-516,2 8-129,-2-1-129,7 6-258,-4-6-129,6 7-258,-1-9 129,0 0-387,-2-7 0,1-3-129,-5-5 129,0-1 0,-9-13 0,7 11-258,-7-11 129,0 0 0,0 0 0,0 0 0,-7 0-129,7 0 129,-7-18 0,7 0 0,0-7-129,3-2 0,8-5 0,5-1 387,2-4-258,5 3 0,3 0 0,1 3 0,-1 3 0,-3 3-129,3 5 129,-5 0-258,1 4-129,-7 1-258,2 11-645,-17 4-645,17-16-1806,-17 16-774,0 0 0</inkml:trace>
  <inkml:trace contextRef="#ctx0" brushRef="#br1" timeOffset="-109711.44">23477 5274 3483,'17'15'4128,"4"-12"-2193,-2 8 0,-7-11-129,11 10 0,-8-10-645,12 8 129,-3-7-258,7 8-387,-4-8-129,6 3-129,-3-1-129,1 4-129,-1-3-129,-3 0 0,-2 3-387,-9-7-903,6 2-2967,-7 5-516,-15-7 0,12 0-129</inkml:trace>
  <inkml:trace contextRef="#ctx0" brushRef="#br1" timeOffset="-108172.352">20155 6902 1161,'0'0'3741,"0"0"-129,0 0-2322,0 0-387,0 0-129,0 0 0,11 0 129,-11 0-129,0 0-129,15 2 258,-15-2-258,22 20 0,-6-3-129,-2 0 129,6 9 0,-1 1-129,5 8-129,-3-3-129,6 5-129,-5 1 129,2-3-129,-4-2 0,1 2-129,-3-4-258,-3-8 0,-1 2-516,-14-25-774,15 18-2838,-15-18-129,0 0-129</inkml:trace>
  <inkml:trace contextRef="#ctx0" brushRef="#br1" timeOffset="-107788.33">20109 7168 1548,'-13'2'3999,"2"7"-129,11-9-2064,0 0-258,0 0-129,0 0-129,7-14 0,12 10-387,-1-13-129,12 5-129,-2-7-258,11 1 0,0-3-129,4 0-129,2 0-129,1 0 0,-1 4-258,-1-3 129,-1 7-516,-4-3-516,3 3-2322,-1 5-1032,-13-5-258,4 6 129</inkml:trace>
  <inkml:trace contextRef="#ctx0" brushRef="#br1" timeOffset="-107103.291">20404 6771 3225,'0'0'3612,"0"0"-1548,6 10-903,0 1 129,-6-11-258,8 23 129,-4-6-258,6 10 129,-4 0-258,7 9 0,-1-2-129,3 6-258,2-2 129,0 3-258,2-2 0,2-4-258,-3-9 129,0-5-129,-2-2 129,1-7-129,-5-11 129,3-1-129,-4-8 129,1-8-129,-2-6 129,1 1-129,0-8 129,1 0-129,0 3-129,0 3 258,-3 4-258,-2 4 129,-7 15-129,15-21 129,-15 21 0,14 0 0,-14 0 129,17 15 0,-8-1 129,4 5-129,-2 1 129,3 3 0,-4-3-129,3-1-129,0 1 0,-3-6-258,4 2-645,-14-16-1290,16 0-2193,-4-4-258,2-12-387</inkml:trace>
  <inkml:trace contextRef="#ctx0" brushRef="#br1" timeOffset="-106603.262">21141 6948 258,'6'19'3741,"-6"-19"387,8 12-129,-8-12-1935,0 0-1935,24-6 387,-11-6 129,4 3-129,-1-11 0,2 5-129,-1-4-258,-2 3 0,-3 0 129,-3 4-129,-4 0 0,-5 12 0,0-17 0,0 17 0,-7-8 0,7 8 129,-22 0-129,9 0 0,-4 7-129,1 3 0,-3 0 129,2 3 0,0 3 0,1 1 0,1 0 129,1 0-129,3 2 129,1 3 0,3-3 0,1 5 0,3-9 0,3 4-258,0-5 387,1 0-258,7 0 0,4 0 0,1-4 129,5-1-129,4-2-129,0-4-129,9 4-516,-3-7-516,14-8-2967,0-1-516,0-12-258,4 0-129</inkml:trace>
  <inkml:trace contextRef="#ctx0" brushRef="#br1" timeOffset="-105647.207">22047 6933 774,'-30'-9'1806,"6"-8"-387,15 2 129,1 1 258,1-3-129,7 1 129,-3-7-516,7 6 0,-2-5-129,12 7 0,-7-6 0,11 9-258,-8-3 0,9 6-258,-4-2-129,4 7-129,-2 0-129,4 4 0,-5 0-129,3 1 0,0 5 0,-3 5-129,-2 0 129,1 1-129,-2 2 0,-1 0 0,-3 0 129,2 2 0,-6-3 0,1 3 258,-6-4-258,0 2 129,0-14 0,-8 20 0,-4-11-129,-1 1 0,-4-3 0,-3-2-129,-2-3 0,0 1 0,1-1 0,1-2-129,0 0 129,2-2-258,4 2-258,0-7-516,14 7-774,-15 0-2709,15 0-258,-6-14-516,6-1 259</inkml:trace>
  <inkml:trace contextRef="#ctx0" brushRef="#br1" timeOffset="-104888.164">22371 6607 258,'0'-14'3354,"7"14"-1419,-7 0 0,0 0-258,0 0-516,0 0 258,0 0-645,0 0 129,0 0-129,16 14-129,-16-14-129,20 26 0,-9-13 129,7 4-258,-4-1 129,4 2-129,-1-4-129,-1 5 258,-2-7-258,2 0 0,-16-12 0,19 12 0,-19-12 0,15 0 0,-7-12 0,5-5-129,0-9 0,3-3 129,1-3-129,5 1 0,0-2 0,3 4-129,-2 1 258,4 11-129,-3 8 129,0 4-258,0 5 129,-1 0 0,-2 2 0,-1 6 129,-6 4-129,0 0 129,-14-12 0,20 22 129,-20-22-129,14 24-129,-10-12 129,1-2-258,-2 2-129,-3-12-129,13 16-516,-13-16-1032,19 0-2709,-5-8-387,1-1-516,4-3 129</inkml:trace>
  <inkml:trace contextRef="#ctx0" brushRef="#br1" timeOffset="-104063.117">23120 6528 1419,'18'1'2967,"-6"-1"-2451,3-1 387,3-5 129,2-6-129,3 0 258,1-8-258,1 3-258,-1-2 0,1 0-387,-5-3-129,-1 5 129,-8-1-129,-1 5-129,-10 13 0,0-18 129,0 18 0,-17-11 0,2 11 0,-6 0-129,0 2 129,-2 6 129,0 0-129,0 5 0,0 2 0,6 2 129,-5 2 258,9 3 0,-2-5 129,8 7-129,-2-5 0,4 3 0,4-3-129,1 1 0,1-5-258,9-1 129,-2-2-258,4 0 0,-1-3-129,5-5 0,6 0-387,-2-4-645,10-1-1419,4-2-1677,-3-14-387,8 4 259</inkml:trace>
  <inkml:trace contextRef="#ctx0" brushRef="#br1" timeOffset="-103483.084">23753 6231 2451,'0'0'3354,"-16"0"387,16 0-2967,-14 0 0,1 1 0,13-1 258,-28 10-129,14 0-129,-5-2 0,2 4-258,-5-3-129,7 5 129,-4-2-129,6 2-258,-1-1 129,7-1-129,7-12 0,-6 16 0,6-16-129,8 10 129,6-8-129,4 1 0,6-3 129,-1 2-129,6-2-129,-1 3 0,2 2-129,-4 0 129,-1 3 0,-3 0 0,-4 2 129,-6 1 0,-2 2 0,-5-1 387,-5 3-129,0-1 258,-11-3-129,-2 6 0,-10-6 0,1 6 0,-6-7-129,0 2 0,-3-5-129,3-1-258,5 3-645,-3-9-1935,6 0-1935,8 0-129,1-5-258</inkml:trace>
  <inkml:trace contextRef="#ctx0" brushRef="#br1" timeOffset="-102686.038">22035 7486 774,'0'0'3612,"12"9"387,-12-9-2193,0 19-774,7 0 258,-2 1-258,8 6 129,-5-1-129,6 11-258,-1-4-129,6 7-129,0-8-129,0 1-258,-4-5 129,1 1-516,-2-8 258,-1-4-387,-1-2-516,-12-14-1548,0 0-1935,13 4-129,-13-4 0</inkml:trace>
  <inkml:trace contextRef="#ctx0" brushRef="#br1" timeOffset="-102380.02">21944 7740 3354,'-18'2'3870,"18"-2"0,0 0-3096,0 0 258,0 0 0,16 0-129,-2-10 258,8 3-129,3-7-387,8 2-129,2-5 0,3 5-258,2-4-129,1 2-258,3 6-258,-7-6-774,4 3-2193,-5 3-903,-10-6-387,-1 6 129</inkml:trace>
  <inkml:trace contextRef="#ctx0" brushRef="#br1" timeOffset="-101763.985">22272 7422 3096,'11'4'4257,"-11"-4"-258,0 0-2322,0 0-516,0 0 129,0 0-129,1 16-129,-1-16-129,2 15-129,-2-2-258,5 9 0,-4-3-129,6 8 0,-1 0-258,4 4 129,-2 1-129,2 0 129,1-3-258,1-3 129,-1-6-129,3-5 129,2-7-129,3-5 129,3-8 0,1-12-129,3-4 129,1-4-258,0 0 258,0-3-129,-2 2 0,-4 4 0,-4 4-129,-1 5 129,-6 5 0,-10 8 0,14-12 0,-14 12 0,0 0 129,0 0-129,13 3 129,-13-3 0,5 18-129,0-7 129,-1 5-129,2-3 0,1 1-129,-1 2 0,4 2-645,-10-18-645,21 14-2451,-10-8-903,0-6-258,2 0-258</inkml:trace>
  <inkml:trace contextRef="#ctx0" brushRef="#br1" timeOffset="-101231.955">22823 7452 645,'0'0'3741,"11"0"516,-11 0-2064,17-9-1032,2 9 258,-3-8-129,8 8 0,-4-7-258,8 7-387,-7 0-258,5 0 129,-3 3-387,3 2 129,-3 3-258,-1 1 0,1 4-129,-4-1 258,-2 0 0,-1 5 0,-6-3 0,-3 1 0,-6-1 129,-1 3 0,-2-6-129,-7 3 0,-7-4 0,-2-1-129,-6-4 129,-2 0-129,-3-2 129,-1-2 0,-1-1 0,5 0-129,1 0 129,6-2-129,6-3 129,13 5-258,-9-12 0,13 0-129,16 0-129,1-5-387,9 5-645,-1-8-903,2-1-2193,8 5-258,-10-6 129</inkml:trace>
  <inkml:trace contextRef="#ctx0" brushRef="#br1" timeOffset="-100847.933">23141 7159 1,'13'0'3998,"-13"0"130,0 0-1032,15 4-1419,-15-4-129,8 16-129,-7-3 0,9 10-129,-6-4-516,10 10-258,-3 3-258,5 1 0,2 3-258,2 2 0,7-2-129,-3-3 0,1-4 0,-4-5-129,2-4-129,-8-6 0,0-2-903,-15-12-387,0 0-903,-1-8-1032,-19-8-1032,5 6 258</inkml:trace>
  <inkml:trace contextRef="#ctx0" brushRef="#br1" timeOffset="-100638.921">23129 7435 645,'-11'0'3225,"11"0"-258,9-7-387,5 6-258,-1-11-516,9 12 0,-2-13-516,10 8-258,-3-12-129,11 4-387,-4-6-387,2-4-774,7-3-3483,0 5-258,-9-7-387,6 7 0</inkml:trace>
  <inkml:trace contextRef="#ctx0" brushRef="#br1" timeOffset="-99607.862">23880 7149 1,'7'0'3869,"-5"-5"1,15 5 387,-4 0-3225,1-8 0,7 6 129,-6-6-258,10 7 129,-8-4-387,8 5 129,-5 0-387,3 1-129,-3 2 0,2 5-129,-4 4-129,0 3 0,-2 4 129,0-2 0,-4 5-129,-2-1 0,-7 3 129,0 0 0,-3-2 0,-5-2 0,-8-3 0,-6-1 0,-5-3 0,-1-2 0,-2-10 129,0 2-258,-1-3 0,3-8 0,7-1 0,5-2 0,8-5-129,5 2 0,1-2-129,11-3-129,9 8-129,-3-11-258,13 12-516,-8-10-645,13 11-774,-7-1-1419,-1-4-774</inkml:trace>
  <inkml:trace contextRef="#ctx0" brushRef="#br1" timeOffset="-99135.835">24210 7091 1161,'0'8'3741,"0"-8"258,13 5-2967,-13-5 129,22 4 129,-10 0-129,5 4-129,-3-2 0,5 4-516,-4 0 0,4 7-129,-1-2-129,-2 3 0,-1-4 0,-2 3 0,-1-8 258,-3 8 0,-9-17 0,10 14-129,-10-14 0,0 0 0,-13 0-129,13 0 129,-21-9-258,10 0 258,-4-6-258,6 0-129,-2-2 129,5-3 0,3 1 0,3 2 0,0-3-129,11 7 0,3-2 0,5-2-129,3 6-129,0-2-258,6 8-387,-6-12-645,11 15-1677,-4-8-1419,-3 0-387,0 8 129</inkml:trace>
  <inkml:trace contextRef="#ctx0" brushRef="#br1" timeOffset="-98723.811">24715 7028 645,'-11'12'3612,"11"-12"258,0 0-2064,15-5-774,-4-5 129,11 3 0,-5-12 0,11 5 0,-5-11-129,4 9-258,-7-4-129,0 6 258,-9-3-387,-1 6-129,-10 11 0,0-11 0,-14 11-258,-3 3 129,-6 4-258,-2 2 129,-3 4-129,2 1 129,0 5 129,4-2-129,3 2 129,8 1-129,1-1 129,8 1-129,1 0 129,1 3-129,8-7 0,4 4 0,3-4 129,3-3 0,0-3-129,2-1-129,2-2 0,1-5-387,4 6-774,-10-8-2967,6 0-774,1 0-129,-1-5-645</inkml:trace>
  <inkml:trace contextRef="#ctx0" brushRef="#br1" timeOffset="-96579.69">22998 8418 3096,'0'0'2967,"-9"-8"-1290,9 8-129,0-13-516,0 13 129,10-14-258,-10 14 0,16-14 0,-4 9 0,-1-5-387,4 5-129,-1-3-129,2 4 0,0 2 0,2-2-129,1 1-129,-4 3 0,5 0 129,-2 4-129,1-1 129,-1 2 0,-3-1-129,1 3 0,-3 2 129,-2-3-129,0 6 0,-11-12 0,13 25 0,-11-11 0,2-1 0,-4 3 0,0 1 129,0-3-129,0-1 129,-5-2-129,-1 2 129,6-13 0,-19 17-129,9-5 129,-4-7-129,0 2-129,-3-5 258,1-1-129,-3-1 129,4 0 129,-3 0-129,4-6-129,0 1 129,4-2 129,10 7-129,-15-9-129,15 9 0,-5-10 0,5 10-258,3-13 258,-3 13-258,21-19 258,-2 7-516,0-2 387,4 0-258,1-3-387,6 7-1161,-3-1-2193,-2-7-258,6 8-258</inkml:trace>
  <inkml:trace contextRef="#ctx0" brushRef="#br1" timeOffset="-96131.663">23524 8220 645,'7'0'4128,"-7"0"258,0 0-129,0 0-3096,-2-9 0,2 9 0,-12 0-387,12 0 129,-17 0-258,17 0-129,-23 15-129,13 1-129,-3-4 0,1 6-129,1-2 129,1 3-258,3 1 129,1-2 0,4-2 0,2-1-129,1-1 0,8 1 129,4-3-258,6-5 0,5 1 0,1-5-258,7-2-129,-5-4-516,15 0-903,-9-7-2580,-1-9-258,0-1-129</inkml:trace>
  <inkml:trace contextRef="#ctx0" brushRef="#br1" timeOffset="-95567.632">23711 7931 1419,'-6'12'3741,"6"-12"387,8 19-2580,-8-19-387,18 29 129,-9-10-258,9 11 129,-5-5-387,6 10 0,-5-5-258,3 7-129,-4-8-129,2 0-258,-4-5 258,-3-4-645,0-6 129,-8-14-129,9 23-516,-9-23-774,0 0 129,-9 0-258,9 0 258,-23-10-129,11 5 258,-11-4 129,-2-1 645,-1 3 774,-4-1 129,3 0 516,0 2 387,3 3 0,2-5 0,10 4 258,-1-7-129,13 11 0,0-17 0,16 13-129,-2-13-129,13 8-387,-4-10 258,10 8-387,-1-5 129,4 4-387,-3-5 0,1 4-129,0 2-387,-9-5-516,4 10-645,-14-7-1677,-4 4-1548,4 2-387,-15 7 387</inkml:trace>
  <inkml:trace contextRef="#ctx0" brushRef="#br1" timeOffset="-95099.604">24014 8008 1677,'10'7'2967,"-10"-7"-1161,0 0 258,0 0 258,0 0-258,0 13-387,7 6-387,-7-8 0,10 14-516,-3-10 129,4 11-258,0-8-258,7 8 0,-4-8 0,6-1 0,-3-5-129,6-1 129,-2-4-129,3 0-129,-1-7 0,-1-2 0,0-10-129,2-3 0,-7-2 129,0-5-129,-4-1 129,-3-1-129,-4 1 0,-2 2 0,-4 4 129,0-3-258,-5 7 129,-3 0-129,8 13 0,-23-15-258,23 15-258,-24-4-258,24 4-516,-22 4-1806,22-4-1677,-15 5-129,15-5 0</inkml:trace>
  <inkml:trace contextRef="#ctx0" brushRef="#br1" timeOffset="-94499.57">24399 7954 1161,'11'0'3999,"1"-2"258,-1 2-2580,-11 0 0,23-4-129,-23 4-258,28-8-129,-17 4-516,8 4 0,-5 0-129,6 0-129,-4 1-129,2 7 0,-1-1-258,0 3 129,3 5-129,-3-1 129,0 2-129,-1 0 129,-5-2 0,0 1 129,-4-1 0,-3 3 0,-4-17 0,-6 21 0,-12-13 0,1 4 129,-7-5-387,-1 1 129,-5-5-129,2 3 129,1-3-129,4-3-129,5 0 0,3-5-129,15 5 129,-6-17 0,9 6-129,8-7-258,11 7-129,-2-12-258,12 15-645,-7-15-903,5 6-2322,1 2 0,-8-2-129</inkml:trace>
  <inkml:trace contextRef="#ctx0" brushRef="#br1" timeOffset="-94087.546">24762 7631 645,'0'0'3612,"0"0"516,3-10-2580,-3 10-129,0 0 258,4 14-258,-4-14 129,3 22-258,-3-10-516,3 10 258,-1 0-387,8 4-258,-3 1 0,7 3-129,-1-1-129,4 3 0,-1-2 0,1-4-387,-1-1 0,-1-6-258,4 7-1548,-5-6-2193,-8-9-645,-6-11-129</inkml:trace>
  <inkml:trace contextRef="#ctx0" brushRef="#br1" timeOffset="-92719.468">23522 8990 1419,'0'0'3483,"0"0"258,2 12-2580,-2-12-258,0 0 129,0 0 129,12 9 0,-12-9 0,0 0-258,11 5 0,-11-5-258,13 10-129,-13-10 0,14 18-258,-6-4 0,2 2-129,2 4 0,0-3 0,2 5 0,1-4 0,1 0 0,-2-1 0,2-4 0,-3-4 0,1-6 0,-2-3 0,3-2 0,-4-8-129,2-5 129,-2-7-129,-1-2 0,-1 0 0,-1-4 0,-2 7 0,0 0 0,-2 4 0,-4 4 0,0 13 0,3-15 0,-3 15-129,0 0 129,0 0 0,0 0 0,0 0 0,0 0 0,14 12 0,-9-1 129,1 0-129,1 1 0,1 1 0,0 1 129,0-4-129,-1 2 129,-7-12-129,17 12 0,-17-12 129,13 9-258,-13-9 258,11 6-129,-11-6 0,12 0 0,-12 0 129,12-10-129,-4 0 129,0-4 0,1 0-129,0-3 258,-3-3-258,0-2 0,0 1-258,-5-1 258,0 4-129,-1-2-258,0 7-258,-10-6-258,10 19-1032,-10-5-2193,10 5-774,-14-2-129</inkml:trace>
  <inkml:trace contextRef="#ctx0" brushRef="#br1" timeOffset="-92076.431">24251 8997 1419,'0'0'3354,"0"0"129,-4-11-2709,2-4 129,2 3-129,0-5-129,0 4 258,0-7-258,3 7-129,1-4-129,4 2-129,-1 4-129,3 1 0,1-2 0,1 5 0,-1 0 129,3 6 129,-4-4-129,4 5 129,-14 0 0,21 12 0,-21-12 0,16 24 0,-12-11-129,1 7 129,-5-4 258,0 5-258,-2-3 0,-3 4 0,-4-6 0,-2 3 0,-2-7 0,-1-2-129,-1-2-129,-2-2 0,1-2 0,0-4-258,1 0 0,-2-5-258,17 5-387,-25-15-774,25 2-2322,0-3-774,0-3-516,7-1 258</inkml:trace>
  <inkml:trace contextRef="#ctx0" brushRef="#br1" timeOffset="-91571.402">24440 8699 2193,'4'11'3354,"-4"-11"-1548,10 16-516,1-3 129,-11-13-129,24 22-129,-14-10-258,7 4 129,-9-3-258,9 4 0,-17-17 0,15 24-258,-15-24-129,14 22 0,-14-22 129,5 15-258,-5-15 129,0 11 0,0-11-129,0 0 129,-6 5 0,6-5 0,-13 0 0,13 0 258,-11-6-387,5-5-129,0 0 129,1-2-129,2-8 0,3-2-129,0 0 0,6 0-129,5-3 129,-1 3-129,8 4-387,-5-3-387,10 15-774,-10-8-1806,5 7-1290,2 0-258,-3 3-129</inkml:trace>
  <inkml:trace contextRef="#ctx0" brushRef="#br1" timeOffset="-91119.376">24700 8826 1,'-15'2'3482,"15"-2"517,-12-10-387,11-7-2580,1 4-129,4-7 0,7 5-258,1-7 258,6 6-258,-4-4 258,7 7-387,-6 2 0,5 5-129,-7 0 0,4 6-129,-7 0 129,4 2 0,-14-2 0,16 21 0,-9-8 0,0 3 129,-4 1-129,-1 4 0,-2 0-129,0 3 0,-5-2 0,-5 0 0,-5-3-129,-2-2 0,-3-2-129,-2-4 0,2-5-258,-3-6-387,9 0-903,-9-17-1935,13-5-1290,7-1-129,3-10-645</inkml:trace>
  <inkml:trace contextRef="#ctx0" brushRef="#br1" timeOffset="-90802.358">24765 8419 258,'-12'5'3870,"12"-5"516,0 0-1548,4 17-1290,-4-17 258,10 19 0,-10-19-387,15 29-129,-12-12-258,12 11-387,-8-1 0,5 11-258,-4-2-258,3 2 0,-2 0-129,-1 0 0,3-2-129,-9-10-645,10 5-516,-12-18-2580,0-13-903,15 8-258,-9-14-129</inkml:trace>
  <inkml:trace contextRef="#ctx0" brushRef="#br1" timeOffset="-90144.322">25132 8502 2451,'-7'0'3870,"7"0"0,-18 2-2838,18-2 258,-20 11 0,12 2-258,-9-10 129,6 12-129,-7-8-129,9 9-258,-7-9-129,9 7-258,7-14 0,-13 18 0,13-18 0,0 20 129,0-20-129,10 14 0,-10-14 129,22 9-129,-11-4 0,4 0-129,-1-2 0,-1 1-129,0 2-129,-1-2 129,3 6-129,-3-1-129,0 1 129,-2 2 129,-10-12 0,17 21 129,-13-5 129,-1-2-129,-3-2 258,-3 6 0,-7-2-129,-2 2 129,-6-2 0,2 5-129,-5-6-129,0 2-129,1-1-129,-2-8-387,11 11-1677,-5-12-2322,3 1-516,13-8-516,-20-2 129</inkml:trace>
  <inkml:trace contextRef="#ctx0" brushRef="#br2" timeOffset="-40739.495">16782 10132 1,'0'0'128,"0"0"-128,0 0 0,0 0 0,0 0-128,0 0 128,0 0 0</inkml:trace>
  <inkml:trace contextRef="#ctx0" brushRef="#br2" timeOffset="-35296.184">529 10785 129,'7'0'387,"12"2"-129,-7-1 0,7 4 129,0-2-258,6 3 129,2-1-258,6 2 129,2-2 129,4 0-129,2 0 129,4 1 258,5-2-258,3-1 258,3-2-258,8 2 258,0-2-258,9 1-129,3-2 0,2 2 258,4-2-258,2 0 129,2 0-129,-3 0 258,5 0-129,-1 0 0,2 0 0,0 0-129,5 0 129,-1 0-129,0 0 129,2 0-129,2-2 129,-1 0-129,2-1 258,-1-1-258,2 3 0,-1-2 129,0-1-129,-1-2 258,-1 2-129,-3-4 0,0 4 129,-2-3 0,1 2 129,-4-3-129,1 4-129,-1 0 129,1 2-129,-3-2-129,1 4 0,-4-2-129,-2 1 129,0 1-129,-2 0 0,-4 0 0,-5 0 129,1 1-129,-2 3 0,-8-2 258,-2 3-258,-2 0 0,-3 2 129,-1 1 0,-1-3 0,-2 4 0,-6-2-129,2 2 129,-7-2 0,-4 0-129,-5-1 0,-3 2-129,-6-3 0,-4 3-129,-2-4-258,-3 6-645,-1-1-1419,-11-9-1419,27 19 129</inkml:trace>
  <inkml:trace contextRef="#ctx0" brushRef="#br2" timeOffset="-33236.066">425 7689 129,'0'0'645,"0"0"258,0-12 129,0 12 258,0 0-129,-1-12 516,1 12-387,0 0-129,-4-11-258,4 11-258,0 0-387,0 0-129,0 0-129,0 0 0,0 0 0,0 15 0,3 1 129,4 2 0,0 7 129,0 4-258,6 7 0,-3 2 129,3 3-129,1 2 0,0-4-129,0-4-258,3 0 129,-4-8-516,1 0-129,-5-9-903,-9-18-1548,17 21 129</inkml:trace>
  <inkml:trace contextRef="#ctx0" brushRef="#br2" timeOffset="-32872.045">315 7960 1935,'0'14'3354,"0"-14"0,0 0-129,9 0-2838,-9 0-774,21-10 258,-7 3 129,1-3 129,2 1 129,1-1 0,-2 0 129,1-1 0,1 3-129,-3-1 129,3 1-258,-2 1-258,1-1-516,3 0-1419,3 5-1290,-10-10-387,7 10 258</inkml:trace>
  <inkml:trace contextRef="#ctx0" brushRef="#br2" timeOffset="-32228.008">813 7935 1548,'5'-31'2838,"9"18"-516,-3-3-1419,-1 4-129,4 2-129,-2-1-258,3 2 0,-1 5-129,2 0-129,-1 4-129,0 0 0,0 2 0,-1 1 0,-1 5-129,-1 2 0,0-1 0,-4 2 129,-8-11 0,13 21 0,-11-11 129,-2 2 0,0 1 129,-2-1 387,-11-3-129,3 3 129,-7-4 129,3 1-129,-6-5 0,5 1-129,-4-5 0,4 0-387,2 0-258,1-2-645,12 2-1290,-2-14-1419,1-5-516,5 4 258</inkml:trace>
  <inkml:trace contextRef="#ctx0" brushRef="#br2" timeOffset="-31203.949">1684 7490 516,'-11'-5'2967,"11"5"0,0 0-129,-5 7-2838,5-7-129,-4 15 129,4-15 129,-2 22 387,-3-11 0,4 6 387,-6-4 129,4 8 0,-5-4-129,6 6-258,1-7 0,1-1-387,0-3-258,0-12 0,22 9-129,-3-11-129,4-13 0,0-6-129,4-1 258,-2-5 129,-1-2 129,-5 1 0,-2 1 129,-5 3 0,-6 4-129,-3 2 0,-3 5-258,0 13 0,-13-16 0,-1 12-258,-1 2 258,-1 2 0,-4 0 0,0 2 0,2 6 129,1 2 0,1-1 0,3 1 0,4 1-129,2 2 0,3-1 129,3 2-129,1 1 129,0-2-129,7 1-129,0 1 258,3 2 0,1 1 0,4 5-129,0 1 129,2 3 0,3 5 129,1 1-258,1 1 129,1 4-129,1-2 0,-3 0 129,-4-1-258,2-1 258,-5-5-387,-2 0 258,-5-6 129,-4-3 0,-3-3-129,0-2 129,-4-6 0,-8 1 129,-2-3 0,-4-7 129,-1 0-129,0 0 0,-2 0 129,-2-7 0,2-4 129,1-4-129,5-3 0,1-7-129,7-3-129,7-3-258,1-9-258,15 2-1032,4-3-1419,0-9-774,15 11-129</inkml:trace>
  <inkml:trace contextRef="#ctx0" brushRef="#br2" timeOffset="-30696.924">2026 7502 1806,'22'-38'3225,"-10"19"-645,5 7-774,4 1-387,-2 4-516,3 5-516,-2 2-258,-1 2-129,-1 9-129,-5 1 129,-1 3 0,-4 3 129,-3-3 129,-3 6 129,-2-7 0,0 6 258,-5-7-129,1 3 129,-10-7-258,14-9 0,-25 17-129,10-11-129,-3-5-258,-2-1-387,3 0-903,0 0-2451,-3-7 0,8 1-258</inkml:trace>
  <inkml:trace contextRef="#ctx0" brushRef="#br2" timeOffset="-29688.863">2903 6764 1,'5'24'2966,"5"15"-128,-10-13-1677,9 8-1161,-1 3 258,4 7-258,-1 4 129,2 6 129,1 5 129,0-2-129,4 2 129,-3-2 0,4-3-129,-4-4 0,1-7 0,-2-8-258,0-6-258,-5-9-258,-3-5-1548,-6-15-1032,0 0-129</inkml:trace>
  <inkml:trace contextRef="#ctx0" brushRef="#br2" timeOffset="-29431.848">2787 7363 1419,'0'0'2838,"16"-10"-258,0 2-516,6-6-258,7 1-387,7-10-129,7 6-258,0-8-258,7 5-258,-5-6-129,1 6-258,-4 0-258,-5 3-387,-6 6-645,-11 1-1806,-8-2-1161,1 12 0</inkml:trace>
  <inkml:trace contextRef="#ctx0" brushRef="#br2" timeOffset="-28944.82">3260 6953 3999,'10'-1'3999,"-10"1"-129,17 0-258,-17 0-3483,19 13-516,-5 0-129,3 2 258,-1 0 0,3 0 129,-3 1 0,-1-3 258,-2 3 129,-6-5 0,6 0 0,-13-11 258,8 19-258,-8-19 129,2 16-129,-2-16 0,0 0-129,-8 11 129,8-11-129,-22 0 0,10-2 129,-2-10 0,5 0-129,-5-5 129,7-2 129,0-3-129,4-2-129,3-1-129,5 1 0,6 1 0,5-1-129,2 3 0,4 5-258,4 1 0,-1 1-258,6 9-258,-4-7-903,6 9-1419,1 2-1161,-6-4 0</inkml:trace>
  <inkml:trace contextRef="#ctx0" brushRef="#br2" timeOffset="-28500.799">3777 6992 2580,'-28'-11'2709,"28"11"0,-5-17-3225,5-1-258,0 0 0,9 0 516,1-2 258,6-1 387,3 1 516,-2 0 258,5 6-129,-4 4-129,2 8 0,-2 2-516,0 0-258,-1 10-129,-4 6 0,-1 4 258,-1 4-258,-5-4 387,-1 3 0,-3-5 258,0 4 0,-2-8 0,-4 5 129,4-19-258,-16 19-129,2-16 0,4-3-774,-1 0-129,-5-3-516,16 3-645,-20-22-1419,7 1-1161,12 6-129</inkml:trace>
  <inkml:trace contextRef="#ctx0" brushRef="#br2" timeOffset="-27824.756">4105 6679 4128,'0'12'4257,"0"-12"-516,0 0-129,0 0-3741,0 0-258,0 0 0,0 0 129,17 15 129,-17-15 258,19 18 0,-8-3 0,-11-15 387,18 22-258,-18-22 0,16 22 0,-16-22 129,20 13-258,-20-13 0,21 0 0,-9-6 0,4-5 0,-2-5-129,4-5 129,-1-4 0,1 1 0,-3-2 129,0 3 0,-3 3-129,-1 6 129,-3 1-129,-8 13 0,13-7 0,-13 7-129,11 14 0,-6 0-129,0 2 258,1 0-129,-2 2 129,3-1-129,-1-2 129,2-4 0,-8-11 0,22 0-129,-7-6 129,5-8-129,2-10 129,2 1-129,1-6 129,2 1-129,-2 2 129,-4 1-129,-2 6 129,-3 6-129,-4 8 129,0 1 0,-12 4-129,14 10 0,-8 5 0,-1 4 0,0 1 0,1 2-129,1 3-258,-1-7-516,9 6-2322,-2-8-1290,1-10-258,2 0-129</inkml:trace>
  <inkml:trace contextRef="#ctx0" brushRef="#br2" timeOffset="-27172.719">5270 6389 903,'0'0'3354,"0"0"129,-13-19-258,13 19-3483,0-18 0,0 18 258,3-17 258,2 4 258,3 1 387,-2-3 129,10 5 0,-7-2-129,11 3-129,-4-1-129,7 5-387,-2 2-129,2 3-258,1 0 0,-1 6 129,-1 3-129,-4-1-129,0 1 129,-3 2 129,-5 0 0,-2-1 129,-7 1 258,-1 3-129,-5-2 129,-6 3 0,-7-1-129,-1 4 0,-5-3 129,-3-1-387,2 0-129,-2-6-387,6 1-129,-5-9-774,14 0-1677,12 0-1290,-22-24-387</inkml:trace>
  <inkml:trace contextRef="#ctx0" brushRef="#br2" timeOffset="-26632.689">5695 6021 5547,'15'17'4386,"-15"-17"-258,19 28-645,-19-28-4128,20 34 0,-11-11 0,4 6 387,-3-4-258,-1 1 774,1-4 0,-5-5 387,3 2 0,-8-19-129,14 16 129,-14-16-387,19 0 258,-7-8-387,1-8 0,-1-3-258,3-4 258,-2-2-258,0 0 129,-2 1-129,0 0 258,-3 3-129,0 6 129,-3 2 0,-5 13-129,9-14 0,-9 14 129,0 0 0,17 0-129,-17 0 129,12 20-129,-4-6 129,0 2 0,0 5-129,0-4-258,8 4-129,-6-9-387,10 5-258,-9-16-516,17 3-645,-11-11-387,13-5-774,-7-3-129,3-8 387</inkml:trace>
  <inkml:trace contextRef="#ctx0" brushRef="#br2" timeOffset="-26247.666">6365 6004 1935,'0'0'2322,"15"3"129,-15-3-258,15 6-387,-15-6-516,21 0-129,-10-9-129,6 0-129,-6-6-258,5 1-129,-5-5-129,0 1-129,-2 0 0,-5-2-258,-4 6 0,0-2-129,0 16 0,-13-16 0,2 16 0,-2 0-258,-2 0 258,0 12 129,-4-2 0,2 9 129,2-3 129,2 6 0,0 0 0,5 4 129,0-2-258,6 1 258,2-3-129,4 5 258,8-5-387,9-1 0,7 2 0,6-9-387,9 6-1419,0-2-2580,2-11-387,1-2-258</inkml:trace>
  <inkml:trace contextRef="#ctx0" brushRef="#br2" timeOffset="-25220.607">803 8952 516,'-20'26'1935,"13"-14"-1806,7-12 258,-20 17 258,9-8 516,-1-6 387,12-3 387,-23 0-129,23 0 258,-20-8-258,20 8-258,-14-23-516,14 11-258,-3-10-387,6 3 0,4-5-258,8-1 129,4-1-129,3 6-129,1-2 0,3 8 0,-2 4 0,1 8-129,-3 2-129,-4 9 129,-2 8 0,-5 4 0,-2 3 0,-5 1 129,-4 2 129,0 2 129,-7-5 129,-3 1 0,-3-8-129,-1 0 129,0-4-258,-2-4-129,4-5-387,-6-6-387,18 2-516,-21-20-1419,12-4-1419,7 2-387,-2-13 258</inkml:trace>
  <inkml:trace contextRef="#ctx0" brushRef="#br2" timeOffset="-24911.59">1034 8540 6966,'7'36'4386,"-1"-9"-129,0-6-387,1 4-3483,8 7-516,2 5 129,4 2-129,1 5 129,4 1-129,-4 2 129,0 0 0,-2-5 0,-3-5-129,-2-5 0,-7-10-129,2 2-516,-10-24-774,0 0-2322,4 10-516,-4-10 129,-12-8 130</inkml:trace>
  <inkml:trace contextRef="#ctx0" brushRef="#br2" timeOffset="-24692.577">1114 8999 1161,'-33'-9'2967,"33"9"-1032,-20-3-387,20 3-516,0 0 258,0 0-129,0 0 0,12-9 0,7 5 0,-1-9-129,13 9 0,-2-14-387,10 3-258,3-1-258,0-2-516,11 4-903,-8-2-1677,2-5-1161,1 8-129,-6-7 129</inkml:trace>
  <inkml:trace contextRef="#ctx0" brushRef="#br2" timeOffset="-24315.555">1798 8335 1032,'8'16'3354,"-8"-16"258,11 30-516,-4-9-2709,0 6 129,4 2 0,-1 2 258,6 8-258,-4-1 129,6 3 129,-4-3-129,6 2 0,-4-6-387,-1 0-258,2-6-129,-6-9-387,3 0-516,-14-19-1677,0 0-1290,12 9-129,-15-15 129</inkml:trace>
  <inkml:trace contextRef="#ctx0" brushRef="#br2" timeOffset="-23688.52">1725 8675 1161,'47'-2'1290,"-19"-1"-129,0-3-129,6-5-387,2-3 387,-2-5-129,1 0-387,-2-1 129,0-4-129,-3-4-387,-2-1-129,-2 2-129,-6 2-258,-4 1 129,-4 2 129,-4 2 0,-4 2-129,-3 5 258,-1 13 387,0-15-258,0 15 0,0 0 129,-12 0 0,12 0 129,-7 11-129,5 0 129,2 7 0,-2-4 258,2 9 129,0 0-129,4 11 387,1-4-129,4 5-129,-3-3 0,6 2-129,-4-5 0,5 0-387,2-10 0,4-9-129,2-10-129,4-1 129,3-16-258,4-11 129,-2-3-129,2-5 129,-4-1 129,-1 3 129,-8 5-258,-2 5 129,-6 8 258,-11 16-258,14-4 129,-14 4-129,4 20 0,-4-1 0,0 1 129,0 7-258,0-2 129,2 0-129,5-4 0,-1-6-387,9-1-387,-15-14-1806,23 3-1677,-2-5-129,-4-16-258</inkml:trace>
  <inkml:trace contextRef="#ctx0" brushRef="#br2" timeOffset="-23220.497">2821 8372 5676,'13'13'4644,"0"-8"-258,-13-5-129,0 0-3741,20-9-387,-8 0-258,3-5 129,0 0-129,0-6 0,-1 2 129,-2-7 0,-5 1 129,-2 2-129,-3 2 129,-2 4-129,-2 4 0,2 12 0,-18-8 0,5 8-129,-1 8 129,-3 8 0,0 1 0,2 6 0,-3-1 129,5 3 0,2-3 0,1 3 0,4-2 0,6-2 0,0-4 0,3-2-129,7-1 129,4-5-129,5 1-129,2-7 129,9 4-387,-3-7 129,8 0-258,-3-5-129,9 0-645,-11-6-2580,5-7-387,2 2-516,-10-15 517</inkml:trace>
  <inkml:trace contextRef="#ctx0" brushRef="#br2" timeOffset="-22380.449">3322 7982 3096,'0'20'3612,"0"-20"-258,-6 20-129,-1-10-3612,3 9 0,-4-1 387,0-2 258,1 0 129,-3-3 387,3 2-129,-2-3 129,6 0-258,3-12-258,-5 17 129,5-17-258,5 13 0,-5-13 0,20 13-129,-5-8 129,2 2-129,4-1-129,0 3 129,0 0-129,-2 4 0,1-4 0,-4 7 129,-3-4 0,-6 2 129,-6-3 0,-1 2 129,0-13-129,-10 21 129,-3-13 0,0-4-129,-2-1 0,4-2-129,-2-1 0,13 0 0,-14-13 129,12-3-258,2-1 0,8-5 129,5-1-129,6-6 0,4-1 129,4-6-129,4 3 0,5-2-129,1 3 129,1-3-129,4 5-129,-7 3 129,3 5 0,-10 3 0,-2 4 0,-9 3 129,-4 1 129,-13 11 0,0 0-258,0 0 258,0 0 0,-11-1 0,-7 2 258,0 7-129,-6 3-129,-1 1 258,-2 2 0,4 1 0,-3 2-129,6 1 258,-1 1-129,5 3-129,3 0 129,7 2-129,2-3 129,4 2-129,7 2-129,9-4 129,7 1-129,7-8-129,15-1-387,-3-10-2064,12-3-1677,8-3-258,-1-19 258</inkml:trace>
  <inkml:trace contextRef="#ctx0" brushRef="#br2" timeOffset="-21603.4">4390 7304 2322,'2'43'2967,"7"-16"-1032,-2 2-1806,4 6 129,1 6 258,2 1-129,1 7 258,1-5 0,-1 3-129,-1-5 129,-1-3-258,-3-8 0,-3-7-387,-1-3-516,-6-8-1677,0-13-1548,0 0 129</inkml:trace>
  <inkml:trace contextRef="#ctx0" brushRef="#br2" timeOffset="-21363.389">4202 7619 3483,'0'0'4515,"21"8"-387,-1-8-1419,10-7-1677,14 1-258,4-9-387,7 1-387,5-4-129,0-1-258,2 2-516,-8-7-516,1 9-774,-11-2-1419,-10-2-645,1 13 130</inkml:trace>
  <inkml:trace contextRef="#ctx0" brushRef="#br2" timeOffset="-20996.366">4764 7670 2967,'-19'-1'4386,"19"1"-645,-1-29-129,8 3-3096,3 3-1161,8 5 129,-1-5-258,8 6 258,-3 1-129,1 7 387,-3 5 258,0 4 0,-1 4 0,-5 8 129,1 4 129,-5 2 258,-2 6 129,-6-3 0,1 8 129,-3-8 258,-3 7 0,-11-6 0,4 6-129,-8-9-258,2 2-129,-7-6-258,1-4-387,0-2-645,-8-4-3483,0-5-516,3-7-258,-8-9 258</inkml:trace>
  <inkml:trace contextRef="#ctx0" brushRef="#br2" timeOffset="-13132.916">5759 7361 1,'0'0'1160,"0"0"259,0 0 0,12-1-129,-12 1 258,12-4-387,-12 4-516,18-2 0,-18 2 129,22-1-129,-12-4-129,5 5 129,2-1 0,4 1 129,4-4 0,6 3-129,3-8 129,11 7-258,1-6 129,10 1-258,4-5 129,7 4-258,3-6 0,5 5 129,4-3-258,2-1 0,0-2 0,0 1-129,0-2 129,-2-1-129,-2 1 0,-6 0 129,-1 1-129,-5 1 0,-7 1 0,-3 0 0,-7 5 0,-8 1-129,-6 1 0,-7 2-258,-5 1-258,-11-4-129,2 7-1161,-13 0-2451,0 0-387,0 0 258</inkml:trace>
  <inkml:trace contextRef="#ctx0" brushRef="#br2" timeOffset="-12491.879">7199 6863 258,'0'0'2064,"0"0"-2838,3 15 129,-3-15 774,12 7 516,-12-7 258,20 3 516,-7-1 258,1 0 129,5 1-129,-1-3-516,8 5-258,-1-2-258,9 3-258,0-1-258,6 1 258,3-2-258,-1 1-129,3-1 129,0-1 0,-3 0 129,-1 1-258,-8-1 387,-4 1-258,-9-1 129,-1 0 129,-19-3-129,11 14 129,-11-14 0,-12 21-258,-6-10 129,-3 5-129,-7 3-129,-6 3 0,-5 1 129,-1 5-129,-2 4-129,1 0 258,-2 4 129,2 2-129,2-1-129,3-2 129,2-1-129,3-2 0,2-4 0,4-6 0,4-3-258,0-10-774,6 2-2064,4 2-1032,-8-13-516</inkml:trace>
  <inkml:trace contextRef="#ctx0" brushRef="#br2" timeOffset="-10360.757">967 9612 129,'0'0'645,"0"0"0,0 0-387,0 0-129,0 0 258,-10-2-129,10 2 258,0 0-129,0 0 258,0 0-258,0 0 129,0 0-258,0 0 258,0 0-129,0 0 258,-8 6-129,8-6-129,0 18 258,0-3 129,0 1 0,0 4-258,0 4 129,2-1-258,-1 2 129,4 0-258,-2-4 0,3-2-129,3-3 129,-1-5-129,-8-11-129,19 8 129,-7-8 0,1-3 0,1-9 0,-1-4 0,-2 0 129,4-3-129,-6 2 129,4-1-258,-6-1 129,1 2 0,-4 0-129,2 5 129,-4-2-129,-2 14 0,0-23 129,0 23 258,0-17-129,0 17 129,0 0-129,0 0-129,0 0 0,0 0-129,0 0 258,0 0-516,0 0 129,0 0-129,0 8 258,0-8 0,1 23 0,4-2 129,-2 4 0,3 1 258,0 3-129,2 5-129,1 2 0,-1 3 129,5-4-129,-3 1 0,3-5 129,-1-3-258,0-3 129,-3-5-129,0-6 258,-9-14-387,11 19 258,-11-19-387,0 0-774,0 0-1935,0 0-1032,0-9-258,-6-11 0</inkml:trace>
  <inkml:trace contextRef="#ctx0" brushRef="#br2" timeOffset="-9768.725">1418 9778 1935,'-12'8'2322,"-2"-8"-1032,14 0-1548,-16 3 258,16-3 0,-16 0 516,16 0 516,-14-15 129,7 3 0,7 12 0,-9-25 0,9 13 129,0-9-516,2 8-129,5-3-258,2 3-258,4 0 0,2 0-129,2 3 258,1 6-258,0 1 0,-1 3 0,2 0 0,-4 3 0,0 2 0,-4 7 0,-2 2 129,-1 1-129,-4 4 258,-4 2 0,0 2 0,-3-2 258,-7 1 0,0 1 0,-4-5-129,2 4 387,-6-9-387,1 3 129,-2-8-129,3 3 0,-2-7-258,2-3 0,0-1-129,2-7-387,14 7-387,-20-28-1032,17 8-2322,3 0-258,0-5-387,11 4 388</inkml:trace>
  <inkml:trace contextRef="#ctx0" brushRef="#br2" timeOffset="-8948.676">1744 9578 258,'0'0'2451,"0"0"129,0 0-2064,0 0-516,0 0 258,0 0 387,0 0 258,10 14 0,-10-14 129,0 0-129,0 0 387,0 0-516,0 0 0,0 0-258,0 12-258,0-12 0,0 0-129,3 18 129,0-6-129,4 3 258,-1-2-258,0 3 129,0-4-129,3 1 129,1 0-258,-10-13 258,15 15 0,-3-15 0,-12 0 129,14 0-129,-14 0 129,13-13-129,-10-1 258,3 4-387,-4-5 129,1 3-129,-1-2-129,-2-3 0,0-2 129,0-1-129,0 1 129,0-2-129,-3 1 129,-3 3 0,1-2 0,-1 7 0,2 0 0,4 12-129,-9-13-258,9 13-129,0 0-129,0 0-258,-4 5-645,4-5-1806,0 0-1161,2 22 0,-2-22 0</inkml:trace>
  <inkml:trace contextRef="#ctx0" brushRef="#br2" timeOffset="-1508.251">1224 6360 2451,'0'0'3096,"11"-10"-1032,-11 10-1290,0 0-258,0 0-258,0 0 129,0 0 129,0 0 258,0 0-258,0 0 258,10-3 0,-10 3-129,0 0 0,0 0-129,0 0-129,10 6-129,-10-6 0,5 21 0,0-3 0,-5 3 129,5 8-129,-4 7-129,0 3 0,0 1 0,-1 0-129,0-1-129,0-5 0,0-4-258,0-9 0,0-4 0,0-17-129,0 0-387,0 0 129,0 0 129,-8-22-129,8 2 387,-3-6-258,-1 2 0,-3-4 516,-2 2 0,0 2 0,-2-3 129,0 3-258,1 1 0,0 3 129,0 3 0,3 2 129,2 1 129,1 2 0,2-1 258,2 13-129,0-17 258,0 17-258,8-19 129,3 12 0,5-1-258,0 2-129,3 1 129,3 3-129,-2 2 129,2 0 129,-3 8-129,3 3 258,-3 3-129,0 3 0,4 3 129,-1-1-129,3 2 0,5-1 0,2-3 0,0 0 0,-1-3 0,3-4-129,-5-3 0,-1-4 129,-6-1 0,-2-1 129,-8-1 0,-2-6 0,-4-8 0,-1 4 0,-5-10 129,0 1-129,-11-7-129,2 1-129,-2-7 129,-3-1-258,-1-3 129,-3 0-129,3 0-258,0 1 258,3 1-129,3 1 0,4 4-129,2 0 0,3 6-516,3 0 0,11 7-903,1 2-2451,-1-5 0,5 9-516</inkml:trace>
  <inkml:trace contextRef="#ctx0" brushRef="#br2" timeOffset="-976.22">2077 6260 258,'-21'29'3225,"3"-23"-258,11 9 0,-8-7-2967,4-4-258,-1-4 129,1 0 258,11 0 129,-20-25 387,16 6 129,1-10-129,3 2 258,1-7-129,10 3 0,3-1-516,5 3 0,5 3-258,2 3 0,3 7 0,1 6 0,0 5-129,-2 5 0,2 0 129,-6 5-129,-1 7 129,-3 2 0,-5 2 0,-5 3 387,-5-1 387,-2 7-258,-7-4 258,-3 11-129,-11-7 0,5 6 129,-9-5-258,3-1-387,-1-4-258,-1-6-387,7-2-645,-6-13-1548,-1-5-1548,9-7-258,-4-13 0</inkml:trace>
  <inkml:trace contextRef="#ctx0" brushRef="#br2" timeOffset="-608.2">2435 5789 2967,'13'15'3741,"-13"-15"-129,15 24 0,-8-7-3741,5 4-258,2 4 258,0 4 129,2 3 0,-2-1 129,1 4 258,-2-3-129,-1 0 0,1-7 0,-1-3-129,-1-1 0,-4-6-387,0-2-1419,6-5-2193,-13-8 0,2-7-258</inkml:trace>
  <inkml:trace contextRef="#ctx0" brushRef="#br2" timeOffset="-328.184">2185 5860 3999,'28'-28'4386,"-4"9"0,11 2-516,3-1-3354,6-6-258,8 3-258,1 1 0,0 2-129,-3 1-258,-9 2-387,-1 5-129,-14-4-774,-1 6-1677,-5 4-903,-20 4 129</inkml:trace>
  <inkml:trace contextRef="#ctx0" brushRef="#br2" timeOffset="143.844">2889 5591 2580,'17'0'2967,"-17"0"0,0 0-2967,14 9-258,-12 5 129,0 1 258,-2 4 129,0 3 387,0 3 129,0 4 129,0-3 129,3 6 0,-2-5-129,7 2 0,-3-5-129,9 2-258,-1-8 129,5-2-258,4-4-129,1-3 0,3-8 0,4-1-258,1-3 129,3-9 0,-1-3-129,-1-4 0,-3-2 0,-2 0-129,-5 0-129,-4 0-258,-1 6-1032,-10 3-2580,-7-2 0,0 14-258</inkml:trace>
  <inkml:trace contextRef="#ctx0" brushRef="#br2" timeOffset="440.861">2940 5738 6450,'31'-14'4386,"-3"6"-516,-5 1-1548,10-6-2451,2 0-129,2 2-129,-2-1 129,-2-2 129,-5 0-129,-4 2-516,-9-3-1032,-5-1-2064,2 6-129,-12-7-129</inkml:trace>
  <inkml:trace contextRef="#ctx0" brushRef="#br2" timeOffset="715.876">2881 5516 7482,'75'-20'4515,"-29"10"-387,-3-2-1161,8 4-3483,-1-9-258,9 11-129,-11-9-258,2 12-387,-14-5-1419,-3-2-1290,-1 7 258</inkml:trace>
  <inkml:trace contextRef="#ctx0" brushRef="#br2" timeOffset="2971.005">2352 9299 645,'18'6'2838,"-18"-6"129,0 0-1806,0 0-1032,12 2 129,-12-2 0,0 0 387,0 0 0,0 0 129,11 8-129,-11-8 129,0 0 0,0 0-129,0 0 129,0 0-516,0 0 129,0 0-129,0 0 258,0 0-258,0 0-129,0 0 129,0 0-258,0-7 129,0 7-258,0 0 129,0-16 0,0 16 0,0-14-129,0 14 129,1-17-129,-1 17 129,2-11 129,-2 11-258,0 0 129,0 0 0,7-12 0,-7 12 0,0 0 0,0 0 0,0 0 0,0 0 129,0 0-129,11 2 129,-11-2 129,8 17 129,0-6-258,-2 2 129,4 4-129,-2-1 0,5 2 0,-4-1 0,3 2 0,-1-2-129,-1-1 0,-2-6 0,0 2 0,-8-12 129,10 10 0,-10-10-129,0 0 129,8-7 0,-6-5 129,1-3 0,-1-3-129,5-6-129,-1 1 0,1-3-129,0 1 129,2 1 0,0 2-129,-1 2 0,3-1 129,-2 6 0,0 3 0,-9 12 129,19-16-258,-19 16 258,16-3-129,-16 3 0,18 1 0,-18-1 0,15 9 129,-15-9-129,18 17 258,-18-17-129,14 20 0,-14-20 129,14 21 0,-14-21-129,11 17 129,-11-17-129,0 0 0,16 9 0,-16-9 0,18-14 0,-6-3-129,1-5 129,3-2 0,-2-4 0,1 3 0,-2 1 129,0 4-129,-5 3 129,-8 17-258,15-14 129,-15 14 0,14 1-258,-7 12 129,-1-1 0,1 5 0,3 3 0,-3-1 0,1 3-129,-2-2-258,5 2-129,-7-11-1032,7 2-2709,-1-1-516,-10-12 0,13 2-129</inkml:trace>
  <inkml:trace contextRef="#ctx0" brushRef="#br2" timeOffset="4060.067">3022 9053 903,'0'0'2322,"0"0"-1935,0 0 258,0 0 258,0 0 0,0 0 258,0 0-129,0 0 129,0 0-258,0 0 0,10 0-387,-10 0-129,13-2-258,-13 2 0,17-15 0,-17 15 129,22-17-129,-11 8-129,2-2 0,-2 0 0,2 1 129,-5-4-129,0 2 0,-2 0 0,-6 12-129,7-19 129,-7 19-129,0-17-129,0 17 0,-15-8 258,2 6-129,1 2 0,-4 0 129,0 6 0,-2 5 0,-2 2 129,-1 3-129,1 2 0,-1 2 129,0 1-129,3 2 129,-2-2 258,4 1-258,2-2 129,3-3 0,1-1 129,4 2 0,1-4-129,5-1 0,0-1 129,5-1-129,-5-11 0,19 23 0,-3-15-129,3-3 129,2 2 0,2-3 0,2-2-258,1 0 0,2-2 0,-1-2-516,-1-1-129,-3-8-1032,-2-4-2322,5 3-258,-10-7 129</inkml:trace>
  <inkml:trace contextRef="#ctx0" brushRef="#br2" timeOffset="5044.124">3376 9035 645,'15'1'2580,"-15"-1"-129,0 0-2451,16 0 258,-16 0 258,20 0 258,-9-5 0,5-2-129,-1-3 258,4-2-129,-3-7 129,7 2-387,-4-5-129,5 0-129,-4 1-129,-4 0 129,0-2 0,-4 4-129,-1 2 0,-4 3 0,-5 1 0,-2 13-129,-2-12 258,2 12-258,-21-2 129,8 2-129,-5 1 129,3 6 0,-6-1 129,3 5 387,-2 1-387,1 2 129,1 0-129,0 5 258,1-2-258,1 2-129,-1 0 0,3 2 0,-2-2 0,6 3 129,-4-3 0,5 0 129,-2 1 129,5 4-258,-2-5 129,8 4-129,0-6 0,4 1 0,9-6-258,5 0 0,7-7-387,1-5 0,12 0-387,-5-16-774,15 3-903,-6-11-1290,2-2-774,1 1-129</inkml:trace>
  <inkml:trace contextRef="#ctx0" brushRef="#br2" timeOffset="5564.154">3905 8860 1548,'-20'9'3225,"20"-9"-774,-15 3-1161,15-3-3483,-8-8-129,8 8 903,0-20 645,0 2 774,7 2 903,-1-9 1032,10 1 774,-2-1 129,7 5-516,-2-3-645,7 8-645,-3 1-774,4 4-258,0 5-129,-2 3-129,0 2-129,-5 2 258,-1 6 129,-5 4-129,-3 2 129,-6 6 387,-5 1 0,0 4 129,-15-1 0,0 3 129,-7-1-129,1 3 0,-7-5-258,3-4-387,0-2-129,0-8-516,7 0-645,-5-10-645,11-5-1161,3-6-1290,-5-12 258</inkml:trace>
  <inkml:trace contextRef="#ctx0" brushRef="#br2" timeOffset="5900.173">4058 8358 1677,'13'8'3999,"-13"-8"129,14 27-516,-11-10-2451,9 8-1161,-1 4 258,3 2 0,0 5-258,-2-1 258,4 2 0,-6-4 0,6 4 0,-5-8-129,6-2-129,-4-3-387,-1-7-387,6 3-2064,1-5-1161,-8-14-387,5 3 517</inkml:trace>
  <inkml:trace contextRef="#ctx0" brushRef="#br2" timeOffset="6362.199">4703 8225 2322,'8'3'2838,"-8"-3"-2064,12 14-387,-12-14 258,22 27 129,-10-13 129,6 9 387,-5-6-258,7 9 129,-6-7-129,6 6-129,-7-1-258,1 0 0,-4-1-387,3-2-258,-2 0-387,-8-6-774,4 0-1677,-3 3-1161,-4-18-129</inkml:trace>
  <inkml:trace contextRef="#ctx0" brushRef="#br2" timeOffset="6608.213">4595 8439 2967,'21'-3'4515,"-4"-6"-129,11 4-387,-1-3-2838,4-4-1161,8-1-258,6 2-645,-6-6-387,6 7-774,-7-4-1032,-3-1-1290,2 8 258</inkml:trace>
  <inkml:trace contextRef="#ctx0" brushRef="#br2" timeOffset="7055.239">5065 8406 1806,'-10'-9'3870,"10"9"-129,5-21-258,14 6-3354,-8 1-387,9-1-129,-3 3 258,5-1 129,-1 2 129,-2 1 387,3 3 0,-2 2 0,4 3 0,-6 2-129,6 0 0,-4 6-129,-1 2-129,-2 4-129,-3 2 129,-3-1 129,-6 6 0,-5-3 129,-2 2 129,-13-1-129,0 6 258,-11-8 0,1 6-129,-6-2-129,-1 1 0,-4 0-129,3-2-258,1-2-258,-4-8-516,13 8-1290,-5-6-2322,-1-10-129,6 0-516</inkml:trace>
  <inkml:trace contextRef="#ctx0" brushRef="#br2" timeOffset="7936.289">3015 9900 774,'0'0'3483,"0"0"258,0 0-387,0 0-2451,0 0-645,0 0 129,0 0-129,11 0 129,-11 0 258,0 0 0,16 10 129,-6 2 129,-10-12-258,21 29-129,-9-10 0,4 5-129,-3-2 0,5 4-387,-4-1 129,1-1-258,-3-2 129,-1-4-258,1-2-387,-12-16-258,13 24-258,-13-24-645,0 0-2451,0 0-129,0 0-129</inkml:trace>
  <inkml:trace contextRef="#ctx0" brushRef="#br2" timeOffset="8403.314">2924 9814 4128,'0'0'4257,"0"0"-258,-7-20-258,7 20-3225,15-20-516,4 10 0,2-1-129,5-2 258,4 4-129,-1-3 129,1 2 0,-3 0 0,0 5 0,-5 1 0,0 1 0,-4 3-129,-1 7 0,-4 5 0,-4 2 0,-1 6-129,-3 1 129,-4 4 0,-1 0 129,0-1 0,-6 2 129,-5-4 0,-1 2 258,-6-6-129,1 3-129,-4-6 129,0-1-129,-2-4-258,3-4 0,4-1-387,-2-7-516,18 2-774,-15-14-1419,13-3-1290,5 2-387,7-11 258</inkml:trace>
  <inkml:trace contextRef="#ctx0" brushRef="#br2" timeOffset="9320.364">3414 9680 2580,'3'-10'3870,"-3"10"-258,17 0-258,-17 0-3354,22-7-258,-8 2-129,0-2 129,5 1 129,-5-5 516,5-1 0,-5 0 0,0-2 387,-2-1-258,-1 1 0,-5-3-129,0 4-129,-5-2-129,-1 15 0,0-21-129,0 21 0,-10-12 0,10 12-129,-20 0 129,9 0 0,-1 9 0,1 2 129,-1 5-129,1 2 258,0 5-129,2 4 0,-1 2 0,1 0 129,3 2-129,-1 1 129,3-3-129,4-3 129,0-2-258,1-4 129,5-7 0,7-4-129,-1-6 0,6-3 0,4-6 0,-2-8 0,5-5 0,1-4-258,1-3 258,-1-3-258,1 4 0,-6-3 129,1 5-129,-5-1 0,-2 5 0,-3-2-258,0 8 258,-8 1-129,-4 12-129,8-16 129,-8 16 129,0 0 0,0 0 129,14 11-129,-6 0 129,-1 2 0,5 4 0,0-1 258,3 3-129,1-1 129,-1-5 258,0 2-258,-5-3 129,4 0 129,-14-12 129,12 12-129,-12-12 0,0 0-258,0 0 129,0-12 129,-3 0-258,-3-5 129,-3 0-129,-3-5 0,3 0 0,-1-1 0,2 1-129,5 4 129,3-3-258,0 4 129,9 2-129,3 0-129,5 4 0,2 1-387,7 2-129,-4-6-903,8 5-2322,0 5-258,-5-5-129</inkml:trace>
  <inkml:trace contextRef="#ctx0" brushRef="#br2" timeOffset="9663.384">4226 9215 1032,'-11'25'3999,"11"-25"258,0 24-387,-2-5-2451,2 3-1161,8 4-258,1 5 0,5 4 0,-1 1 387,6 7-258,-3-4 258,1 2 129,1 0-258,4-2 129,-5-7-129,1-6-258,-3-2-258,-4-11-516,4 0-903,-15-13-1032,0 0-774,6-7-645,-11-9 516</inkml:trace>
  <inkml:trace contextRef="#ctx0" brushRef="#br2" timeOffset="9887.401">4215 9571 1161,'-20'0'2838,"20"0"-387,0 0-258,0 0-387,6 0 0,3-9-258,15 3-258,-4-8-129,13 3-387,-2-7-258,6 4-258,0-4 0,0 4-387,5 0-516,-8-1-774,2-3-2967,1 9 258,-13-5-645</inkml:trace>
  <inkml:trace contextRef="#ctx0" brushRef="#br2" timeOffset="10355.427">4668 9445 4128,'-19'3'3483,"19"-3"-774,-11-5-645,11 5-3999,0-21 516,9 9 129,-3-4 774,5-1 258,6 1 1032,-5-1 516,7 6 516,-3-3-258,5 7-387,-6 2-387,5 3-516,-4 2-129,1 5-129,-3 4 0,-2 4-129,-3 1 258,-1 3 0,-2-1 387,-1 6-129,-5-5 387,0 8-258,-6-8 129,0 4 129,-9-4-129,2 3-129,-9-7-258,2-1-129,0-1-258,-1-10-258,3 5-516,-4-12-1032,8-9-2580,7 1-129,-1-8-258</inkml:trace>
  <inkml:trace contextRef="#ctx0" brushRef="#br2" timeOffset="10871.454">4927 9257 4644,'-4'10'4257,"4"-10"-645,-12-1-258,12 1-3870,0 0-258,0 0 129,9 7 129,-9-7 516,19 17 387,-8-8 129,6 8 0,-7-4 258,6 4-387,-5-1 258,4 3-516,-7-6 129,3 4-129,-6-2 129,-1-3 0,-4-12 0,0 14 0,0-14 129,0 0-129,-8 8-129,8-8 0,-12-3 0,12 3 0,-13-21 129,7 9-129,2-5 0,0-1 129,4-3-129,0-1 0,2 2-129,8-1 129,1 2-258,2-3 0,9 7-387,-5-2-129,11 6-516,-8-7-129,12 11-903,-7-3-1935,0-2-516,6 6 129</inkml:trace>
  <inkml:trace contextRef="#ctx0" brushRef="#br2" timeOffset="11963.52">5318 9350 3225,'-14'3'2838,"14"-3"258,-7-13-1032,7 1-387,0-6-1032,3 0-258,5-4-258,2-2 129,-1-4 0,5 2 258,-1-2 0,3 7 0,-2-3 129,2 7-258,-2 0 129,3 1-258,-4 4-129,1 4 0,-1-2 129,-2 6-129,-11 4 258,20-7-129,-20 7 0,19 3 129,-19-3-129,16 17 0,-11-7 0,3 6 0,-1 0-129,-2 4 0,0-4 0,-1 2-129,-1-5 129,0 2 0,-3-15 0,5 17 129,-5-17-129,0 0-129,0 0 129,14-15 0,-10 1-129,0-2 129,0-2-129,0-6 0,2 3 129,-1-3-258,0 3 129,-1 0 0,4-1 129,1 5-129,1-1 0,3 4 0,1 2-129,1-1 129,1 6 0,-1 3 0,2 2 0,-3 2 0,-1 11 0,-3 0 0,0 5 129,0 4 0,-4-1-129,1 1 129,-3 1-129,3-4 129,-4-5-129,1 3 129,-4-15-129,4 17 129,-4-17 0,0 0-129,11 0 0,-11 0 0,12-16 129,-5-2-258,1 2 129,0-7 129,1 1-258,1 0 129,-3 0 0,3 0 0,-1 4 0,-2 4 0,0 3 0,-7 11 0,14-10 0,-14 10 0,13-2 0,-13 2 0,15 3 0,-15-3 0,13 20 0,-6-6 0,1 2 0,0 3 129,-1 1-129,2 2 0,0 0 0,0-3-129,0 1 0,-2-3-129,6 4-387,-13-21-1677,7 23-2322,-5-9-387,-2-14-387</inkml:trace>
  <inkml:trace contextRef="#ctx0" brushRef="#br2" timeOffset="18834.913">4648 9962 1161,'0'0'1806,"0"0"-387,0-12 129,0 12-129,0 0-258,0 0-258,0-11-258,0 11 0,0 0-258,0 0-129,0 0 258,0 0-129,0 0-129,0 0 258,0 0-129,0 0 129,0 0-129,0 0-129,0 0 0,0 0 0,0 0-129,0 0 0,0 0-129,0 0 0,0 0 0,0 0 0,5 9 129,-5-9 0,7 17 0,-4-7 0,2 5 0,1-1 129,1 6 129,-4-4-258,2 5 0,1-3 0,-1 2 0,-1-5 0,1-4-258,-5-11 258,5 18-129,-5-18 0,0 0 0,4 12 0,-4-12-129,0 0 129,0 0 0,0 0-258,0 0-387,0 0-774,0 0-2451,0 0-645,0 0 258</inkml:trace>
  <inkml:trace contextRef="#ctx0" brushRef="#br2" timeOffset="20006.98">4846 9910 2709,'0'0'3354,"0"0"0,0 0-2709,0 0-903,0 0 0,0 0 0,0 0 129,0 0 258,0 0 129,0 0 258,0 0-129,0 0 258,0 9-258,2 2 129,-1 1-258,5 2 258,2 1-387,0 3 129,0-3-129,3 1 0,-2-1 0,1-2-129,-2-1 258,-8-12-258,13 16 129,-13-16 129,7 10 0,-7-10-129,0 0 129,0 0 0,0 0 0,-10-1-129,10 1 0,-18-18-129,7 8 0,0 0 0,1-4 0,0 2-129,0-2 129,2-3 0,2 4-129,0-2 129,2 3 0,2-1-129,2 13 258,-1-18-129,1 18-129,0-12 129,0 12 0,0 0 0,9-11 0,-9 11-129,12-1 129,-12 1 0,13 0 0,-13 0 0,14 3 0,-14-3 129,16 12-129,-16-12 129,18 15-129,-7-4 0,0-3 0,0 1 0,1-1 0,1-1 0,-1 0 0,1 0 129,-13-7-129,24 8 0,-24-8 129,19 4-129,-19-4 0,12 0 129,-12 0 0,0 0-129,13 0 129,-13 0 0,0 0 0,10-14 129,-10 14-129,3-15 0,-3 1 0,0 4 0,0-5 0,0 3 0,-2-5 129,-3-1-129,1-1 0,-1-3 0,0 2 0,0 1-129,1 1 129,0-1 129,0 6-258,1 2 0,3 11-258,0 0 129,0 0 0,0 0-258,0 0 0,0 0-258,12 2-774,-12-2-1935,0 0-903,21 17-258</inkml:trace>
  <inkml:trace contextRef="#ctx0" brushRef="#br2" timeOffset="20639.016">5396 9607 3096,'0'0'2967,"0"0"129,0 0-2709,0 0-903,0 0-129,0 0 516,0 15 129,0-15 258,-17 17 387,4-3 129,-2-2 0,1 1-129,-3 0 0,3-1-387,1 1-129,4-1 0,1 0-258,8-12 129,-7 17 0,7-17-129,0 12 129,0-12 129,10 12-129,-10-12 0,22 9 0,-9-2 129,2-1-129,-3 2 0,5 1-129,-4 3 129,2-1-129,-3 0 129,-1 1 0,-1 1 0,-4 0 129,0 0-129,-6-13 516,0 19-258,0-19 129,-5 20 0,5-20 0,-20 18 0,5-12 0,2 1-129,-6-2-129,3 0-129,-2 0 0,3-1-129,2-1-129,0-3-645,13 0-774,-13-3-1419,8-9-1032,5 12-129</inkml:trace>
  <inkml:trace contextRef="#ctx0" brushRef="#br2" timeOffset="21119.043">5569 9668 903,'-11'0'3483,"11"0"387,0 0-258,0 0-2967,0 0-645,0 0 0,8 14-129,-8-14 258,14 15 258,-14-15-129,14 21 387,-11-8-258,2 6 258,-5-1 129,6 4-129,-6-1 0,1 7-129,-1-7-129,2 4 0,-1-7 0,5 1-258,0-7 0,-6-12 0,21 15 0,-4-15 0,4 0 0,1-8-129,3-4 129,3-4-129,-3 1 0,3-2-129,-6 3 129,-2-1-129,0 5 0,-8-2-387,3 7-129,-15 5-387,15-7-1032,-15 7-2322,0 0-258,0 0 0</inkml:trace>
  <inkml:trace contextRef="#ctx0" brushRef="#br2" timeOffset="21436.061">5616 9818 1677,'0'0'3612,"-14"2"258,14-2-516,0 0-2838,8 5-774,-8-5 0,18-5 258,-6 0 258,1-4 0,4 0 129,2-3 129,3-1-258,-2-2 0,5 3-129,-2-2-387,-1-1-258,0 5-516,-4-4-1032,-6-4-1935,4 12-258</inkml:trace>
  <inkml:trace contextRef="#ctx0" brushRef="#br2" timeOffset="21719.078">5534 9650 4128,'15'-1'4515,"4"-4"-258,-5-12-516,2 6-3612,8 0-387,5-1-129,-1 0 0,-1 3 258,-1-2-129,1 1 0,-3 1-516,-2 7-645,-4 0-2064,-6-6-774,5 8 258</inkml:trace>
  <inkml:trace contextRef="#ctx0" brushRef="#br2" timeOffset="22563.126">5918 9581 1032,'15'50'3096,"1"-23"-258,-6-7-3096,0 4-129,3-3 129,-1 1 516,-1 2 129,-2-7 258,0 0 129,-5-6 258,3 1 129,-7-12 0,0 0-129,0 0-387,0 0-258,0 0 0,0-12-129,-7-1 0,-2-2-258,-1-5 129,1 1-129,-3-5 129,3 0-129,1-1 0,6 2 129,1-2-129,1 2 0,3-1 0,6 4 0,4 1 0,2 2 258,2 2-258,3 4 129,3-1-129,1 1 0,1 5 0,0-1 0,-1 3 0,-1 4 0,-2 0-129,-5 0 129,-4 3 0,-12-3 0,14 17 0,-12-5 129,-2 0-129,-6 0 129,-6 2-129,-3 2 0,-1-3 0,-5-1 0,-3-1 0,2-4-129,-1 2 0,0-7-129,1 3 258,3-5-129,2 0 129,1 0-129,5 0 0,11 0 0,-14 0 129,14 0-129,0 0 0,0 0 129,11 2 0,3 2 0,2-2 129,5 9 0,-1-5 129,4 8-129,0-2 0,2 3 258,-2-1-129,1 1 0,-5-1-129,0-1 0,-5-1-129,-2-4 0,-1 3-258,-12-11-387,15 7-1290,-15-7-2193,0 0-129,0 0 129</inkml:trace>
  <inkml:trace contextRef="#ctx0" brushRef="#br2" timeOffset="22940.147">6434 9420 2709,'12'15'3225,"-3"5"129,-4-10-3354,3 5-258,-3-1 258,2 3 129,0 0 258,-3-1 258,7 4 129,-4-6-258,4 1 0,-3 0-129,2-1-258,-3 0-258,-7-14-258,16 18-645,-16-18-2193,0 0-645,2 13 129</inkml:trace>
  <inkml:trace contextRef="#ctx0" brushRef="#br2" timeOffset="23248.165">6235 9489 3096,'8'0'4257,"8"0"-258,-4-12-129,4 2-3483,8 0-516,2-3 129,2 0 258,1-2-129,0 2 129,0-1-129,-1 2 258,-5 3-387,-3-2-129,0 7-645,-8-1-1032,-1 1-2580,2 4 0,-13 0 0</inkml:trace>
  <inkml:trace contextRef="#ctx0" brushRef="#br2" timeOffset="23561.183">6698 9304 4902,'13'22'4644,"-13"-22"-258,20 27-387,-12-6-3741,7-1-516,-3 1 0,6 4 129,-5-1 129,-1-3-129,-1-5 129,-3-2 0,0-1 0,-1-2-645,-7-11-1419,0 0-2193,0 0-258,7-16 0</inkml:trace>
  <inkml:trace contextRef="#ctx0" brushRef="#br2" timeOffset="23755.194">6738 9147 5547,'0'0'4386,"1"13"-1032,-1-13-1032,0 0-6450,24 3-516,-11-1-258</inkml:trace>
  <inkml:trace contextRef="#ctx0" brushRef="#br2" timeOffset="24319.226">7064 9387 3483,'0'0'3999,"-13"0"-645,13 0-387,0 0-3999,0 0-258,-12-9 516,12 9 129,-5-15 645,-1 5 258,3-2 645,-4-5 258,7 3 0,-3-4-129,3 2-387,0-3-387,3 1-258,5 4-129,2-1 129,2 3-129,-2 3 129,4 2-129,1 2-129,0 3 258,-1 2 0,0 1 0,0 5 0,-2 5 0,-1 2 0,-4 1 387,-1 3-258,-5 1 258,2 3-129,-4-4 387,-4 7-129,-7-5 129,0 2-258,-6-5 258,0 3-258,-3-7-129,0 2-129,0-6-129,0-3-129,5-3-387,-2-3-516,18 1-903,-18-6-2322,13-9-516,5 1 0</inkml:trace>
  <inkml:trace contextRef="#ctx0" brushRef="#br2" timeOffset="24660.246">7273 9186 2580,'0'24'3741,"0"-24"-129,3 28-516,2-11-3870,6 6-129,-2-3 387,-1 1 129,4-4 387,-7-4 516,3 3 0,-8-16 258,0 0-258,0 0-516,0 0-903,12-5-1548,-12 5-1161,0-33-516</inkml:trace>
  <inkml:trace contextRef="#ctx0" brushRef="#br2" timeOffset="25207.277">7326 9180 2322,'-3'11'2580,"3"-11"-129,0 0-903,0 0-516,0 0-258,0 0-258,0 0 0,0 0 0,0 0 129,9 5-258,-9-5 129,0 0-258,0 0 0,0 0 0,11 2 0,-11-2 0,13 11-129,-13-11 129,17 14-129,-5-2 129,0-1 129,3 1 0,0-2-129,2 3 0,-3-1 0,6 2 0,-2-5 0,1-1-258,-4 1 0,2-3-129,-5 0 258,2-3 0,-14-3 0,16 0-129,-16 0 258,0 0-129,0 0 0,4-12 129,-4 12-258,-4-20 0,-2 7 0,-1-2 129,1-2-129,-1-2 0,0 2 0,3-1 0,2 0 0,2-1-129,0 2 0,3-2-258,9 9-645,-7-2-2838,5-4-645,7 4-387</inkml:trace>
  <inkml:trace contextRef="#ctx0" brushRef="#br2" timeOffset="34834.828">621 16244 129,'0'0'774,"0"0"-129,0 0-258,0 0 129,-11-4-258,11 4 258,0 0-129,0 0 258,0 0-129,0 0 0,0 0 0,0 0 0,0 0 0,0 0-387,0 0 129,0 0-258,0 0-258,6 6 129,-6-6 0,0 0 129,16 15 0,-16-15 0,14 5 0,-14-5 129,17 13-129,-5-9 129,0 0 258,2 0-258,3 0 0,1 1 0,2-3 258,0-1-258,3 3 0,1-3 0,-1 3-129,1 0 0,-1 5 0,3-5 0,-1 3 129,-1-4-129,2-1 258,0 2-129,3-1 0,-1-3 129,5 0 129,-3 0 0,4 0-129,1 0 129,1 3-258,6 1 0,-4-3 0,5 1-129,0-2 0,0 0-129,3 0 258,-2-2-258,3-4 258,0-3-258,2 1 258,1 1-129,0-3 0,2 4 129,-3 1-129,4 0 0,0 0 0,1 2 0,-1 1 129,1-2-129,0 2 258,-1-1 0,1 1-129,-2-3 258,0 2 129,-4-2-129,0 3 258,-5-3-258,2 5-129,-3-3 129,0 2-129,-2 1-129,3 0-129,-1 0 0,0 0 0,0 6 0,2-5 0,-1 1 0,2 4 0,-2-1 0,2 0 0,-2 1 129,0 0-129,0-3 0,3 2 129,-3-1 0,3-1 129,-4-3 129,7 0-258,-2 0 129,5 0 0,-3-4 0,0 3-129,2-1-129,-2-1 129,-1 1-129,0-1 0,-4 1 129,0-2-129,-1 2 0,1 1 129,-3-3 0,0 1 0,0-2-129,0 3 258,-1 1-258,1-3 0,-2 2 129,-1 1-258,1 1 129,-2 0 0,3 0 0,0 0 129,1-6-129,-2 6 129,-1-1 0,3-1-129,-2-8 0,0 5 258,0 1-258,2-2 129,-4 6-129,2-1 0,-2-5 0,1 4 0,-2 2 0,1 0 0,-3 0 0,-1 0 129,-2-4-129,1 4 0,2 0 0,-5 0 129,3 0-129,-2 0 129,-3 0-129,-1 0 129,-2 0-129,-3 1 0,-2 2 0,-3-3 0,-5 2-129,-11-2 0,17 8-516,-17-8-1290,0 0-2451,0 18-129,-6-14-258</inkml:trace>
  <inkml:trace contextRef="#ctx0" brushRef="#br2" timeOffset="39119.073">1278 16672 129,'0'0'1677,"0"0"-387,0 0-129,0 0-258,0 0 0,0 0 258,0 0-129,0 0-129,-7 0 129,7 7-129,0-7 129,-2 16-258,2-16 129,-4 34-258,3-15 0,1 10-129,0 0-129,3 8 258,0-2-387,2 14 0,-2-3-129,3 5 129,0-6-258,-3 9 258,2-13-387,-1 3 258,-1-10-258,0 0 129,0-11 0,-3-3-129,1-3-129,-1-17-258,2 23-516,-2-23-1290,0 0-1677,0 0-516,-6-12 258</inkml:trace>
  <inkml:trace contextRef="#ctx0" brushRef="#br2" timeOffset="39463.092">1127 17033 1,'0'0'3869,"8"-2"-257,-8 2 0,13-15-3225,1 6-129,7 6-258,1-6-258,6 4 516,1 3-129,1 1 0,1 1 0,-2-2 258,0 2 0,-4-3 0,2 3 258,-8 0-387,2 0 129,-5 0-258,-2 0 0,-14 0-258,18 2-129,-18-2-129,0 0-645,9 15-1290,-9-15-1935,0 14 258</inkml:trace>
  <inkml:trace contextRef="#ctx0" brushRef="#br2" timeOffset="40180.134">1597 16920 1548,'0'0'1677,"0"0"-258,0 0-258,0 0 0,0 0 129,0 0-258,0 0 387,0 12-387,0 2 0,0-2-258,3 10-129,-3-5-258,4 9 129,-3-4-258,6 7 0,-3-3-129,3 6 258,-2-7-258,2 7 387,-1-13-387,-2 4 0,1-8-129,0-3 129,-5-12 129,4 12-129,-4-12 129,0 0 0,2-12 129,-2 1-129,0-4 0,-4-2 0,-1-3 129,2-3-387,-3 0 129,-1-2-129,6 7 0,0-9 0,1 5 0,0-4-129,8 9 129,0-7-129,5 7 0,3 3 129,1 2 0,0 2-129,6 2 129,-5 6-129,4-3 129,-1 5-129,-3 0 0,0 0 0,0 0 0,-4 0-258,0 2 0,-14-2-387,26 10-1032,-26-10-2322,17 5-516,-4-3 0</inkml:trace>
  <inkml:trace contextRef="#ctx0" brushRef="#br2" timeOffset="40747.166">2031 17137 1032,'-15'10'3870,"15"-10"-387,-13-10-1419,8-4-2064,5-3-129,0 1 0,4-12-258,5 9 387,0 0 0,4 2 258,1 0 0,1 3 258,4 3-129,1 4-129,0 5-258,3 2 258,-1 2-258,-3 3-258,0 8 258,-4 1 0,-2 9 387,-8-8 129,-1 10 387,-6-11-129,0 13 0,-12-13 258,2 5-129,-6-9-258,2 2-129,-3-7-258,0-2-258,2-1-129,0-4-258,4-1-258,-1-11-645,14 14-645,-15-22-2322,8 5-258,7 2 0</inkml:trace>
  <inkml:trace contextRef="#ctx0" brushRef="#br2" timeOffset="41500.208">2365 16909 516,'7'18'3096,"-7"-18"258,0 0-2838,4 16-645,-4-16 258,12 27 387,-7-15 0,4 10 387,-9-22 129,10 29 0,-10-29-129,9 27 258,-9-27-129,0 0-387,17 6-129,-5-13-258,3-7-129,0-8-129,5-2 387,-2-7-387,3 6 129,1-8-129,-6 12 258,2 3-129,-10 2 258,3 8-129,-11 8 129,15-3 0,-15 3-129,8 12-129,-8-12 0,11 22 0,-5-6-129,0 0 129,-6-16-129,10 21 129,-10-21 0,16 10-129,-16-10 129,22-10-129,-6-2 129,4-14-129,1 10 0,-1-1-129,3 2 258,-2-2-129,-2 9 0,-3 4 0,-3 3 129,-1 6 0,-12-5 0,18 20 0,-11-6 129,1 8 0,-5-3-129,3 4 129,-2 0-129,1-3 0,-4-2-387,1-7-645,10 7-2064,-2-12-1806,-10-6-129,14-7-258</inkml:trace>
  <inkml:trace contextRef="#ctx0" brushRef="#br2" timeOffset="42507.263">3520 16603 1935,'11'23'3225,"-3"9"258,-3-15-3096,0 7-387,1 2 129,0 6 0,3 2 129,-5-2 387,6 2 129,-7-5-258,4 7 258,-7-15-129,6 9-129,-5-15-129,2 4-258,-3-5-516,0-14-129,0 16-258,0-16-258,-13 13-129,-2-11-258,2 0 258,-6-3-387,0-3 387,-4-4 258,0 0 129,-1-11 258,3 7 516,1-5 0,4 5 387,2 0-129,4 0 0,10 12 258,-7-18-258,7 18 258,2-16 0,11 11 258,-2 0 516,8 2-129,-4-2 516,12 5 0,-9-4 0,14 5-129,-9-2-387,9 1-129,-4-4-258,5 4-387,-1-3-258,-2 0-258,2-1-387,-7-4-258,5 8-645,-15 0-1548,-3-5-1677,5 5 0</inkml:trace>
  <inkml:trace contextRef="#ctx0" brushRef="#br2" timeOffset="43039.293">3752 16528 4386,'15'15'4515,"-2"4"-387,-13-19-387,4 26-3999,-1-9-129,6 7 0,-1 5 258,1 5 129,-1 10 129,-1-3 129,0 5 387,-4-7-258,6 5 129,-7-6-258,4-2 0,-3-15 129,3-3-258,-6-18 0,7 17 0,-7-17-129,12-7-129,-3-6 258,1-8-258,2-1 258,2-4-129,0 3-129,0-3 129,0 11 0,-1 1 0,-3 4 129,-10 10 0,20 0-129,-20 0 0,15 22 129,-7 2 258,-2 0 0,3 5 0,-6-2-129,3 6 0,-2-13 0,-2 4-387,10-5-516,-12-19-2064,10 1-1935,9-6-258,-1-13-387</inkml:trace>
  <inkml:trace contextRef="#ctx0" brushRef="#br2" timeOffset="43559.327">4285 16912 2451,'-9'32'4773,"2"-21"-645,7 7 129,-2-6-3096,2-12-903,0 12-129,0-12 0,10 0-129,-10 0 387,23-2 0,-14-11 129,6 3 0,-4-3-129,5 0 0,-3-4-129,3 3 0,-3-3-258,1 5 0,-1-1 0,-13 13 0,18-19 0,-18 19 0,6-14 0,-6 14 129,-3-13 0,3 13-129,-19-7 0,8 1 0,-3 6 0,2 0-129,0 0 129,0 5 0,1 4-129,2 5 129,9-14 0,-15 22 0,11-7 129,1-1-129,2-1 0,1 5 129,0-1-129,3 3 129,1-3-129,3 1 0,4-1 0,-2 1-129,5 0-129,0-2-129,8-2-387,-5-4-774,12-1-1548,0-1-1548,-4-10-387,7-4 387</inkml:trace>
  <inkml:trace contextRef="#ctx0" brushRef="#br2" timeOffset="44055.355">4741 16808 4257,'-16'12'3999,"16"0"-774,-13-16-258,13 4-3999,-16 0-129,16 0 387,-8 9 387,8-9 258,-13 15 516,13-15 516,-9 24 129,9-24 0,-7 18-129,7-18-387,0 13-387,0-13 0,5 13-129,-5-13 0,20 14-129,-8-7 129,3 0 0,-1 3-129,3 4 0,-1-3-129,0 5 129,-4-7 129,0 3 129,-5 1 0,-3 2 129,-4-15 129,0 14 129,0-14-258,-11 10-129,-2-10 0,-1 0-129,1 0-387,-2-3-645,15 3-903,-19-12-2451,9-5 0,10-3 0</inkml:trace>
  <inkml:trace contextRef="#ctx0" brushRef="#br2" timeOffset="44483.38">4897 16917 3483,'26'14'3741,"-26"-14"-516,24-2-2451,-9-3-1290,0-7 129,2-5 258,-3 0 258,0-2 387,-7-4 387,5 5 129,-12-6 387,4 9-129,-4 1-258,0 14-645,-7-20-129,7 20-258,-13 0-129,13 0 129,-20 7-129,9 2 258,-1 4 0,0 7 0,0-3 129,0 0 129,2 0-129,2 6 258,0-5-258,6 6 0,0-10 0,2 6 0,2 1-129,10 2 0,-1-7 0,7 4 129,0-3-387,7 0-129,6 2-645,-2-10-2967,5-9-645,10 0-516,-7-7 0</inkml:trace>
  <inkml:trace contextRef="#ctx0" brushRef="#br2" timeOffset="45375.431">5649 16961 2322,'-4'26'3741,"4"-26"387,-3 12-2064,3-12-1161,-1 17-129,1-7-129,0-10 129,8 12-258,-8-12 258,13 11-258,-1-11-129,5 3 0,1-3-258,4-7 0,3-5-258,0-1 129,1-5 0,-2-5-129,-4 0 129,-2 4 0,-5-1 129,-2 0-129,-4 6 129,-2 0-129,-3 2-129,-1 2 129,-1 10 0,0 0-129,0 0 0,-3 8 129,-1 3-129,-1 6 0,2 5 129,-3 5 0,2-1 0,1 1 0,1 9 0,1 10 129,-1-2-129,2 15 258,-2-5-129,2 10 0,0-12 129,0 7-129,5-10-258,-4-6-516,8-5-1161,3-23-2709,-12-15 258,15 3-774</inkml:trace>
  <inkml:trace contextRef="#ctx0" brushRef="#br2" timeOffset="45984.466">5632 17028 2193,'0'0'1290,"0"0"-774,0 0 387,10-5 516,-10 5 387,0 0 129,-2-14 129,2 14 0,-10-10-258,10 10-645,-8-14-387,8 14-516,-11-18-258,8 4-258,3-1 0,-1-8-129,3 13-129,3-12-129,11 10-258,-4-7-387,14 4-2193,2 4-903,-6-2 129</inkml:trace>
  <inkml:trace contextRef="#ctx0" brushRef="#br2" timeOffset="46778.511">6131 17043 258,'-1'19'3741,"-11"-19"258,12 0-1548,0 0-1419,-18-2-258,12-13-258,-1 3-387,3-9 129,1 4 0,3-3-129,0 0 258,0 0 0,3 0-129,5 7 0,-8 13 129,18-16-258,-18 16 129,21-9-129,-9 9 129,0 4-129,3 6-129,-2 5 129,0-3-129,1 4 0,-4 3 258,2 1-129,-9-3 129,2 4 129,-5-9 0,-2 6 129,-10-11 129,1 7-129,-3-9-387,-2-1-387,16-4-903,-27 0-1161,14-6-2193,11-10-387,-3-4 0</inkml:trace>
  <inkml:trace contextRef="#ctx0" brushRef="#br2" timeOffset="47186.534">6399 16864 258,'0'22'2838,"2"-2"-258,-2-20 0,0 0-3354,7 23-258,1-13 645,1 9 1032,-2-4 129,5 6 645,-12-21 387,18 29-129,-18-29-129,18 14-387,-18-14-516,20 3-387,-10-6-129,3-11-258,-1 2 258,-1-7-129,-2 0 516,2 0-258,-6 0 0,3-1 0,-6 3 0,-1 2-258,0 3-387,-1-7-774,0 19-2193,1-15-1161,-1-3-258</inkml:trace>
  <inkml:trace contextRef="#ctx0" brushRef="#br2" timeOffset="47567.556">6812 16375 2451,'7'12'3999,"-7"-12"0,0 0-258,7 19-2838,0-6-1419,-4-1 0,4 5 387,-3 5-258,2 5 258,-5 2-258,1 11-1290,5 3-1935,-13-9-516,6 10 517</inkml:trace>
  <inkml:trace contextRef="#ctx0" brushRef="#br2" timeOffset="48223.594">6933 17084 2193,'0'0'1806,"-3"-24"-1032,3 2-516,1 3 258,5-10-129,4 7 516,7-3-258,-4 6 258,8 0 0,-7 5 0,8 6-258,-8 1-129,6 7 0,-6 2-387,-1 11 0,-3-1 0,-2 4 387,-3 3-258,0 6 258,-5-8 258,0 7 129,-5-7-129,1 7 129,-10-9-129,5 9 0,-7-14-387,-2-1-129,-1 0-516,-3-6-387,6-3-516,-11-4-774,11-13-2064,0 0-645,-1-6-129</inkml:trace>
  <inkml:trace contextRef="#ctx0" brushRef="#br2" timeOffset="48523.611">7146 16620 5547,'2'36'3999,"-2"-36"-387,2 27-1548,-2-3-2709,2 6 387,0 3 258,2 8 258,-1 5 258,-3-3 0,0 11 0,0-4-516,-3 3-1419,-2-15-2451,6 2-516,-1-13-258</inkml:trace>
  <inkml:trace contextRef="#ctx0" brushRef="#br2" timeOffset="49319.656">7655 16937 516,'5'10'3483,"7"1"258,-12-11 0,0 0-2709,6 12-129,-6-12 0,11 26 258,-11-15 0,6 11-129,-7-6 129,1 10-387,0-11-258,0 7 0,0-6-516,2 2 129,-2-18-258,9 15 129,-9-15-129,21-5 129,-8-3-129,2-7 0,1-3 129,2-9 0,1 10 0,-3-2-129,1 4 258,-3 3-129,-3 4 258,2 6-258,-2 2 0,1 3 129,-2 1 0,2 6 0,0-5 0,-2 10 129,0-5 0,-1 1 129,-4 1 0,-1 7 0,-1-7 0,-1 0-129,-2 4 129,0-4-258,0 1 0,0 1 0,0-14-258,0 12-516,3 4-1032,-3-16-2967,0 0-258,11 0-387,-6-13-129</inkml:trace>
  <inkml:trace contextRef="#ctx0" brushRef="#br2" timeOffset="49910.689">8091 17057 1935,'21'12'2838,"-21"-12"-129,33 5 0,-17-5-2967,3 0 129,2-2 129,-2-4 129,2 2 387,-5-3 516,2-3 387,-2 2-387,-2-3-516,0 3-387,-5-6-129,-9 14 129,10-25-129,-10 14 129,0 1 129,0 10 0,-8-17-129,-5 11 0,13 6 0,-22-6-129,8 6 129,0 0-129,-1 8 0,0-6 0,0 3 0,2 4 129,0 1 0,2-3-129,1 6 129,-1-2 129,5 6 0,-1-3-129,4 9 129,2-6 0,1 7 0,4-1 129,7 5 129,2-8 0,4 1-129,3-4 0,5-2-258,6 2-387,-4-10-645,10-7-2709,0 0-1161,-5-8 129,4-3-258</inkml:trace>
  <inkml:trace contextRef="#ctx0" brushRef="#br2" timeOffset="50535.722">8571 17072 3096,'8'22'3354,"7"-5"0,-15-17-129,12 4-3354,-12-4 0,22 0 258,-8-4 258,-2-6 129,4 3 258,-4-10 258,6 2 129,-6 1-516,3-4-258,-1 4-129,-1-3-129,-3 1 129,-4 1-129,-1 5 0,-3-2-129,-2 1 129,0 11 0,-13-15 129,13 15-129,-24-2-129,10 1 129,-3 1-129,2 7 129,-3 1 0,2 4 0,-2 2-258,2 1 129,-1 2 129,4 4 129,1-4-129,5 4 0,-2-5 258,9 10-129,-2-9 0,3 6 0,6-2-258,7 5-129,7-6-129,-1-3-258,11 7-387,-9-16-1419,11 1-2064,3-7-516,-3-2 129</inkml:trace>
  <inkml:trace contextRef="#ctx0" brushRef="#br2" timeOffset="51078.757">9037 17161 3096,'1'13'3225,"-1"-13"-387,0-18-129,0-1-3225,0-5 129,6 2 387,3-7 129,-2 4 516,6 1 516,-3 5 387,6 0 0,-5 7-387,5 4-516,-2 8-516,-3 0 0,0 6-258,1 15 129,-6-7 0,-2 11 129,-2-5 258,-2 10 0,-2-10 258,-1 7-129,-8-9 0,0-5 0,-6-1-129,1-4-258,-3-7-258,-2-5-258,8 0-774,-6-14-1419,5-8-1935,9-3-129,2-6-387</inkml:trace>
  <inkml:trace contextRef="#ctx0" brushRef="#br2" timeOffset="51391.774">9223 16629 7998,'0'14'4515,"0"-14"-129,0 12-258,0 0-3870,-1 1-258,-3 6 129,2 2 129,2 12 258,-5 1-129,3 10 129,-4 2-129,5 6-129,-1-3-258,2 3 129,0-1-516,0-4-258,8-2-774,-6-8-1935,10-12-1419,2-9-258,0-8 0</inkml:trace>
  <inkml:trace contextRef="#ctx0" brushRef="#br2" timeOffset="51994.809">9852 16762 2451,'9'12'3999,"3"8"0,-12-20 0,5 17-2709,2 5-516,-4 1-387,7 12 258,-7-4 0,7 17 129,-8-10-129,6 11-129,-5-10-129,2 12-387,1-9-903,-5-11-3354,1-9-129,-2-22-645,0 0 258</inkml:trace>
  <inkml:trace contextRef="#ctx0" brushRef="#br2" timeOffset="52243.824">9671 16862 9546,'0'14'5160,"13"-6"-645,6-8-387,9-7-3612,0 3-1032,11 0 0,1-1 129,5 0 0,-4 0-258,6 5 258,-10 0-774,5 0-3096,-7 0-258,-8 2-258,-1 7 0</inkml:trace>
  <inkml:trace contextRef="#ctx0" brushRef="#br2" timeOffset="52663.848">10228 17052 7482,'-6'10'4515,"6"-10"-903,-23-2-645,23 2-2580,-1-31-1806,1 18 645,2-7 129,8 3 387,-2 1 387,-1-3 774,11 18 645,-18 1-258,26-11-387,-16 11-645,5 3-129,-2 6 0,-2 5-258,1 3 129,-4 2 0,-3-1 129,-2 8 129,-3-4 0,-2 0 258,-11-6-129,1 2 0,-8-5 129,0-2-258,-6-3 0,2-8-258,1 0-258,-4-7-903,16-1-3483,-3-7 0,4-9-387,5-8-516</inkml:trace>
  <inkml:trace contextRef="#ctx0" brushRef="#br2" timeOffset="53851.915">11090 17048 5160,'11'0'4386,"-11"0"-129,2-23-387,-2 23-3096,0 0-516,0-19 129,0 19 129,0 0 0,9-5 0,-9 5 129,0 0 0,0 0-129,0 0-129,0 10-258,2 3 0,1 5 0,-1 9-129,2 5 0,-1 15 129,1-2-129,-1 4 0,0 5 0,-1 3 0,-1-12-129,-1-3-129,7 4-516,-7-20-1548,0-26-1935,0 0-645,7-5-129,-2-26 0</inkml:trace>
  <inkml:trace contextRef="#ctx0" brushRef="#br2" timeOffset="54278.94">11150 16929 9288,'0'0'4515,"0"0"-516,0 0-387,2-7-3999,6-3-129,10 3 258,-2-3-129,3 6 387,3 3 129,-3-3 0,7 4 0,-5 2-129,-1 7 0,1 4 0,-1 3 0,-3 1-129,-3 6 0,-6-2 258,-4 4 0,-4-4 258,0 8 0,-12-12 0,0 4 258,-8-5-258,1-1 129,-4-5-129,3-2-258,-2-8 0,2-1-258,5-2-387,-3-10-387,18 13-774,-11-24-2709,11 5-387,5-4-129,4 2 0</inkml:trace>
  <inkml:trace contextRef="#ctx0" brushRef="#br2" timeOffset="54747.967">11543 16999 4773,'21'10'4257,"-21"-10"-258,31-1-387,-10-8-3483,1-2 0,4 1 0,-1-3 129,0-4-129,-3 3 129,3 2 0,-6-4 0,0 3 129,-4 1-129,-3-3-129,-3 1 0,-3 4-258,-6 10 129,0-11-129,0 11 258,-20-11-129,2 11 0,-3 0 0,-2 4 129,-2 4 129,-1-3-129,2 10 0,0-2 0,4 6 129,2-2-129,6 8 129,0 0-129,5 7-129,6-9 0,1 7 129,10-9-129,3-1-129,10-3-129,-2-7-774,15-3-516,-5-10-774,8-5-1806,3-1-387,-5-8 0</inkml:trace>
  <inkml:trace contextRef="#ctx0" brushRef="#br2" timeOffset="55234.994">12031 16932 7482,'6'12'4644,"1"0"-516,-7-12 0,0 0-3999,0 0-258,0 19 0,0-19 258,1 24 0,3-3 129,0-1 0,3 5 0,-2-4 0,3 4-129,-2-4 129,1 6-258,-1-9 129,-1-4 129,-5-14 0,4 17 0,-4-17 0,0 0 0,-7-2 129,0-10-258,-4-6 129,1-4-258,0 5-129,-2-9 0,4-1 0,3 1 0,5 4 0,0-5-129,9 5 0,5 7 0,6-3 0,3-5 0,5 12 0,0 3-129,5 1-129,-6-4-516,10 11-2193,-5 0-1290,-7-1-258,1 3-129</inkml:trace>
  <inkml:trace contextRef="#ctx0" brushRef="#br2" timeOffset="55928.034">12658 16651 1032,'-12'32'3870,"12"-7"129,-11-4-387,4-2-2580,5 14-387,-5-3 0,7 13 129,0-8 129,3 20 0,-1-9-129,8 9 258,-4-5-387,5 12-129,-2-8-387,-2-4 258,0-4-387,-2-6 129,1-15-387,-6-3-258,3-3-387,-3-19-903,0 0-258,-10 0-1290,2-9-129,-5-12-258,2 1 774,-5-9 1033</inkml:trace>
  <inkml:trace contextRef="#ctx0" brushRef="#br2" timeOffset="56115.045">12574 17236 903,'-35'-64'2193,"15"34"258,7 8 129,4 1-258,-2 1-258,11 7-129,-1-1-516,8 10 0,0-8-129,17 9-258,-2-9-387,7 7-387,6-3-258,5 2-516,5 5-387,-6-12-1161,3 7-2580,2 0-129,-7 3-129</inkml:trace>
  <inkml:trace contextRef="#ctx0" brushRef="#br2" timeOffset="56555.07">12862 17031 9030,'0'0'4257,"-11"0"-516,11 0-516,8-24-4386,8 12 129,-7-8 387,6 8 387,-1-3 0,1 5 645,3 9 387,-6-5 129,7 6-258,-7 4-387,3 10-129,0 3-258,-2 0 0,0 4 0,-2-1 258,-6-2 129,0 6 129,-5-4 129,-4 2 129,-10-14 129,1 9-258,-11-6 0,3-6-258,-5 0-129,0-5 0,-1-2-129,2-9-129,4 7-129,2-9-258,8 5-387,-5-10-1161,15 1-2580,-1 1-516,2 3-129,5-3 388</inkml:trace>
  <inkml:trace contextRef="#ctx0" brushRef="#br2" timeOffset="57375.117">13230 16879 3096,'0'0'3741,"0"-13"-387,0 13-2580,0 0 0,0 0-258,0 0 129,0 0 0,0 6 258,0-6-129,0 23 0,0-23-258,12 24-129,-4 0-258,3-1-129,0-2 0,-1-1 0,3 2 129,0-1 0,-6-4 129,2 0 0,-9-17 129,9 20 129,-9-20 0,4 12 0,-4-12 0,0 0 129,-9 0 0,9 0 0,-14-5-258,14 5 0,-16-17 0,7 5-129,4-5-129,0-5-129,4 7-129,1-7 129,0-4 0,7 0-129,6 4 0,-1-3 0,7 8 0,-2 5-258,7 2 0,-5-10-387,11 20-774,-11-5-1290,6-1-2064,4 4 0,-3-1-516</inkml:trace>
  <inkml:trace contextRef="#ctx0" brushRef="#br2" timeOffset="58128.159">13581 17087 774,'-8'16'3612,"8"-16"258,0 0 0,-13 8-2451,13-8-903,0-7-258,0-3 258,1-2 258,1-3 129,9-3-129,-2-2-129,7-5-387,-1 4-258,0-1 258,4-1-258,-3 0 0,1 10 0,-4 1 0,-3 5 129,-10 7-129,17-6 0,-17 6 129,9 9-129,-5 5 0,-4-14 129,4 24 0,0-7 0,1-2 129,1-1-258,4-4 0,4-7-129,5-3 129,4-3 0,3-5 0,2-8 129,4 3 0,-9-3 258,2 7 0,-10 0 258,1 6-129,-16 3 0,9 11-129,-9-11 0,0 27 0,-4-13-258,4 4 0,0-7 0,0-11 0,14 10 0,1-10 0,5-3-258,3-7 129,1-4 129,0-1-129,0 4 0,-2 2 0,-6 3 0,-1 1 0,-3 3 0,-12 2 0,18 7-129,-11 8 258,2-1-129,2 4-129,-2 2 129,2 2-129,4 3-645,-14-6-2580,6-4-1548,-7-15-387,14 6-129</inkml:trace>
  <inkml:trace contextRef="#ctx0" brushRef="#br2" timeOffset="59411.234">14800 16836 2322,'14'13'3612,"-14"-13"0,0 0-2451,11-5-1419,-11 5 129,19 0 258,-19 0 129,24 8 129,-13-6 387,6 9-258,-4-8 258,6 5-387,0-1 258,1 10-387,-1-2-129,1 4 0,-2 5-129,-1 5 0,-2-3 0,-4 6 387,-4-6-387,-3 3 516,-5-9 0,-2 9 258,-15-14-258,6-1 129,-13-4 0,7 2-129,-12-12-129,2 0-129,-2 0 0,3-9-258,1-1 0,1-6 0,7-1 0,2-7-129,7 6 0,7-9 0,2 7 0,2 2 129,9 1 0,5 1-129,3 7 129,5 2-258,3 7 0,0 0-258,10 7-1032,-4 2-2967,0 2-129,6 3-516</inkml:trace>
  <inkml:trace contextRef="#ctx0" brushRef="#br2" timeOffset="60327.286">15535 17021 1806,'-17'-29'3483,"18"-2"-1548,5 11-1032,6-4-387,2 2 129,10 4-387,-4-2 129,5 0 0,-1 10 0,3 6-129,-7-3 129,3 7 129,-5 12-258,-3 8-129,-3 1 129,-5 13 129,-4-7 0,0 10 516,-3-8 0,0 11 0,-10-22 258,3 11 258,-9-13-387,6 8 0,-8-16-387,1-2-258,-1-3-129,-1-6-645,4-5 129,-8-13-903,17 8-903,-16-12-2580,11-8-387,7 2-258</inkml:trace>
  <inkml:trace contextRef="#ctx0" brushRef="#br2" timeOffset="60568.3">15794 16603 2322,'12'59'4644,"-12"-29"-129,0 20 0,3 3-3612,-4-4-387,0 9 129,-4-11-129,4 8 0,-1-14-258,1 1-645,2-17-2967,7-9-1032,-8-16-516,20 0-258</inkml:trace>
  <inkml:trace contextRef="#ctx0" brushRef="#br2" timeOffset="61055.327">16023 16999 3354,'44'27'2580,"-11"-22"-387,-14-13-129,14 1-3225,-8-5 516,6-4 516,-2 1 516,-12-3 774,8 9 1032,-18-13 516,5 11-129,-12-4-1161,0 15-774,-6-15-258,6 15-258,-25-9 0,9 8-129,-7 1 129,2 6 0,-2-2 0,2 3 258,-3 0-129,8 6 129,-4-4-129,10 6 258,-3-5-129,8 7-129,-1-6 129,6 7 129,-2 1-387,2 0 129,5-2 0,5 0 0,2 4-129,3-4 0,4 3-258,2 0-258,7-1 129,-2-9 0,11 0-258,-6-8-258,10 3-645,-16-10-774,15-10-2193,-9-9-645,-4-7-258</inkml:trace>
  <inkml:trace contextRef="#ctx0" brushRef="#br2" timeOffset="61379.346">16573 16600 6966,'6'15'5031,"-6"-15"-387,6 23-387,0-11-4128,0 8-258,-2 6 129,5 3 129,-2 13 129,0-1-129,1 8 387,-2 3-258,2 4 0,-5-5-129,3-1 0,-1-8-387,-3-3-129,5-9-645,-7-14-387,0-16-2838,7 2-774,-7-9-129,3-11 1</inkml:trace>
  <inkml:trace contextRef="#ctx0" brushRef="#br2" timeOffset="61597.359">16885 16956 5289,'23'19'2967,"-9"-18"-2838,6-7-129,2 1-4257,9 1 1290,-9-13 1807</inkml:trace>
  <inkml:trace contextRef="#ctx0" brushRef="#br2" timeOffset="61875.374">17077 16926 516,'40'-26'4257,"-21"26"129,-13-12-258,-6 12-2064,0 0-1419,0-16-387,-8 12 0,-12 2-258,-1 1 129,-5 0 0,-2 1 258,-5 4 0,4 1 129,-2 0 0,6 12 0,-2-3 0,8 6 0,0-2-129,12 7 0,-2-7-129,7 11 129,2-3-258,8 1 129,8-1-258,4 0 129,6-5-516,2-1 129,9 1-129,-3-9-258,11 3-258,-10-13-387,13-2-645,-12-4-2838,-2-17 258,1-5-516</inkml:trace>
  <inkml:trace contextRef="#ctx0" brushRef="#br2" timeOffset="62215.394">17455 16589 5547,'8'44'5160,"-4"-14"-387,-2 2-258,2 1-2451,-3 8-2064,3 1 129,-2 3-129,2 8 0,-1-1 258,-2-5-258,4-3 258,-1-2-258,-2-4 129,3-8-258,-3 3 258,0-6-387,-2-10 0,0-7-516,0-10-387,-3 12-387,-13-18-1419,8-7-1806,0-6-387,-4-9 258</inkml:trace>
  <inkml:trace contextRef="#ctx0" brushRef="#br2" timeOffset="62723.422">17276 16767 3612,'0'22'2064,"0"-22"-1935,19 0 0,0-12-3096</inkml:trace>
  <inkml:trace contextRef="#ctx0" brushRef="#br2" timeOffset="63339.458">17453 16757 1419,'19'8'4128,"10"12"-258,-29-20-774,21 0-2580,-21 0-1806,15 6-387,-15-6 645,0 0 129,0 0 387,0 0 387,0 0 387,0 0 645,0 0 387,0 0-258,0 0-258,-10-4 0,10 4 0,-13 0 0,13 0-129,0 0 129,-11-1-258,11 1 129,0 0-387,-14-14-129,14 14-129,0 0 0,0 0-129,-12 0 0,8-10 0,4 10 0,0 0-258,-10 0 129,10 0 129,-12 0 0,12 0 0,-12-2 129,12 2 129,-15 0-129,15 0 0,-11 0 129,11 0-129,0 0 0,-15 6-129,15-6 129,0 0 129,-14 0 129,14 0 258,-6-12 129,6 12-258,0 0 129,0 0 258,6-12-258,7 12 0,-13 0-258,27-9 0,-8 5-129,7 0 129,-3-5 0,7 9 0,1-7-129,-1 0 0,3 4-129,-2 3 129,-1-2 129,0 2-516,-2 0 258,-7 0-258,4 2-129,-9 1-516,9 15-645,-14-18-1548,4 1-1677,3 2-258,-6-3 129</inkml:trace>
  <inkml:trace contextRef="#ctx0" brushRef="#br2" timeOffset="63639.475">17899 16944 7740,'3'38'4515,"-3"-24"-516,0 10-129,0 1-4257,0 0-129,0 1 258,0 6-129,0-1 258,0-4-516,0-6-2709,0-21-774,8 0-387,-1-12-258</inkml:trace>
  <inkml:trace contextRef="#ctx0" brushRef="#br2" timeOffset="63815.485">18065 16663 3225,'3'49'129,"2"-33"-129,-5-16-129</inkml:trace>
  <inkml:trace contextRef="#ctx0" brushRef="#br2" timeOffset="64243.51">18198 17077 3612,'-25'2'3999,"25"-2"-1161,-20-20-129,20-3-2709,-4-9-1677,4 15 903,4-9 129,5 8 774,4-1 645,-3 2 516,9 11 258,-6-4-258,6 10-387,-6-2-387,2 3-516,-1 7 0,-3 6 0,-1 3 0,-2 1 0,-3 5 129,1 3 0,-6-3 258,0 7 129,-8-9 258,-1 4-129,-8-9 0,-1 4 129,-4-11-129,2 3-129,-6-12-129,2 0-774,5 0-645,-8-12-1548,8 0-2064,10-5-387,-2-5-129</inkml:trace>
  <inkml:trace contextRef="#ctx0" brushRef="#br2" timeOffset="64750.539">18475 16893 6450,'-7'31'4773,"7"-31"-516,-6 17-258,6-17-3225,-1 14-1032,1-14 258,0 21 0,4-7 258,-2 0 258,5 7 258,-5-10 0,7 7-258,-9-18-258,11 12-129,-11-12-129,23 0 0,-10-12 0,4-5 0,3-4 0,4-5 0,1 6 129,5-2 0,-4-2 129,1 7 129,-6 5-258,0 3 258,-7 2-258,1 6 0,-15 1 0,17 11-129,-12 6 0,-1-3 0,-1 7 0,0 3 0,0 5 0,0 3 129,-1-3-129,-1 0 0,2-1-129,-3 2-516,8 1-2451,-6-11-1677,-2-20-516,0 0-387,-2-14 130</inkml:trace>
</inkml:ink>
</file>

<file path=ppt/ink/ink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18T19:02:50.8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26 0 1,'-13'10'2,"0"-3"-3</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0.1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28 30,'0'0'25,"0"0"0,0 0 2,-10 6-13,10-6-6,0 0-2,0 0 0,0 0-1,0 0-1,0 0-1,0 0-5,15 9-11,-15-9-15,19-10-2,0-5 2,0-2-1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0.3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42,'19'5'20,"-6"2"0,-2 3-2,-6 4-6,-3-1-15,1 0-18,6-2-3,-9-11-1,25 5-2</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0.4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52,'12'15'29,"-12"-15"0,4 14-2,-4-14-16,9 18-11,-5-8-4,4 6-6,-4 0-10,2-1-7,3-1-2,-9-14 2</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1.1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71,'6'16'32,"-6"-16"0,12 7-2,-12-7-24,11-7-6,-11 7-1,9-5-7,-9 5-17,20 0-5,-2-4-2,6-4 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31.630"/>
    </inkml:context>
    <inkml:brush xml:id="br0">
      <inkml:brushProperty name="width" value="0.1" units="cm"/>
      <inkml:brushProperty name="height" value="0.1" units="cm"/>
      <inkml:brushProperty name="color" value="#00A0D7"/>
    </inkml:brush>
  </inkml:definitions>
  <inkml:trace contextRef="#ctx0" brushRef="#br0">567 83 9184 0 0,'0'0'208'0'0,"0"0"33"0"0,0 0 14 0 0,0-1-42 0 0,-2-3-170 0 0,-22-31-43 0 0,18 25 42 0 0,-28 13 1708 0 0,13 11-1102 0 0,-9 4-104 0 0,8-8-270 0 0,-7 6 190 0 0,-17 17-82 0 0,-15 30-20 0 0,14-14-116 0 0,-9-10-169 0 0,15 5 242 0 0,-10 25 297 0 0,17-20-908 0 0,7 2 317 0 0,7-7 406 0 0,5 29 166 0 0,24-32-344 0 0,-8-36-209 0 0,0-1 1 0 0,1 0-1 0 0,-1 0 0 0 0,1 0 1 0 0,0 0-1 0 0,0-1 0 0 0,1 1 1 0 0,-1 0-1 0 0,1-1 0 0 0,-1 0 0 0 0,1 1 1 0 0,0-1-1 0 0,1 0 0 0 0,-1 0-44 0 0,11 10 164 0 0,39 9 317 0 0,-31-17-381 0 0,-3 1-48 0 0,0-1-1 0 0,0-1 0 0 0,1-1 0 0 0,0 0 0 0 0,16-1-51 0 0,35-1 0 0 0,-20 2 11 0 0,-10-6 53 0 0,11 6-11 0 0,-11-11-42 0 0,-27 9 39 0 0,-12 0-48 0 0,-1-1 1 0 0,0 0-1 0 0,1 1 1 0 0,-1-1-1 0 0,0 0 1 0 0,1 0-1 0 0,-1 0 1 0 0,1 0-1 0 0,-1 0 1 0 0,0 0-1 0 0,1-1 1 0 0,-1 1-1 0 0,0 0 1 0 0,1-1-1 0 0,-1 1 1 0 0,0-1-1 0 0,0 1 1 0 0,1-1-1 0 0,-1 0 1 0 0,0 1-1 0 0,0-1 1 0 0,0 0-1 0 0,0 0 1 0 0,0 0-1 0 0,0 0 1 0 0,0 0-1 0 0,1-1-2 0 0,27-11 140 0 0,-19 5-250 0 0,-8 6-5515 0 0,-2 2-43 0 0</inkml:trace>
  <inkml:trace contextRef="#ctx0" brushRef="#br0" timeOffset="1604.612">893 32 8928 0 0,'0'0'264'0'0,"0"0"-8"0"0,2-1-163 0 0,26-11 550 0 0,-13 11-419 0 0,23-6-171 0 0,-35 8 54 0 0,0-1-1 0 0,0 1 1 0 0,0-1 0 0 0,0 1-1 0 0,0-1 1 0 0,0 0 0 0 0,0 0-1 0 0,1-1 1 0 0,-1 1 0 0 0,0 0-1 0 0,0-1 1 0 0,0 0 0 0 0,0 0-1 0 0,0 0 1 0 0,0 0 0 0 0,-1 0-1 0 0,1-1 1 0 0,0 1 0 0 0,1-2-107 0 0,42 2 1232 0 0,9 2-126 0 0,-14 8-932 0 0,-12 3-165 0 0,-24-11-5 0 0,1 0-1 0 0,-1 1 1 0 0,0 0 0 0 0,0 0-1 0 0,-1 0 1 0 0,1 1 0 0 0,0 0-1 0 0,-1-1 1 0 0,1 2-1 0 0,-1-1 1 0 0,0 0 0 0 0,0 1-1 0 0,-1 0 1 0 0,1 0 0 0 0,2 3-4 0 0,53 57 64 0 0,8 76-64 0 0,-51-105 0 0 0,-1 46 0 0 0,-13-73-10 0 0,0 0 0 0 0,-1 0 0 0 0,0 0 1 0 0,-1 0-1 0 0,0 0 0 0 0,0 0 1 0 0,-1 0-1 0 0,0 0 0 0 0,0-1 0 0 0,-1 1 1 0 0,0 0-1 0 0,0 0 0 0 0,-1-1 1 0 0,-1 4 9 0 0,-47 86-80 0 0,-24-28 201 0 0,36-48-184 0 0,31-13 89 0 0,7-7-25 0 0,-1 1 1 0 0,1 0-1 0 0,-1-1 0 0 0,0 1 0 0 0,1-1 1 0 0,-1 1-1 0 0,0-1 0 0 0,0 0 0 0 0,0 0 1 0 0,0 0-1 0 0,0 0 0 0 0,0 0 0 0 0,0 0 1 0 0,0-1-1 0 0,0 1 0 0 0,-1-1 0 0 0,1 1 1 0 0,0-1-1 0 0,0 0 0 0 0,-1 0 0 0 0,1 0 1 0 0,-1 0-2 0 0,-63-11-64 0 0,64 11 64 0 0,1 1 0 0 0,-1-1 0 0 0,0 1 0 0 0,0-1 0 0 0,0 0 0 0 0,1 0 0 0 0,-1 0 0 0 0,0 0 0 0 0,0 0 0 0 0,1-1 0 0 0,-1 1 0 0 0,0 0 0 0 0,0-1 0 0 0,1 1 0 0 0,-1-1 0 0 0,0 0 0 0 0,1 1 0 0 0,-1-1 0 0 0,0 0 0 0 0,1 0 0 0 0,-1 0 0 0 0,1 0 0 0 0,-1-1 0 0 0,-19-8-42 0 0,-9-14-124 0 0,8-48-74 0 0,18 15-66 0 0,4 55 188 0 0,29-29-122 0 0,23-2-543 0 0,-17 15 640 0 0,12-7 143 0 0,9 19 702 0 0,10-8-630 0 0,-42 10-148 0 0,15 5 197 0 0,52 38 538 0 0,-35-3-222 0 0,-10-3-258 0 0,-45-31-172 0 0,1 0 9 0 0,0 1 1 0 0,0 0-1 0 0,0-1 0 0 0,1 0 1 0 0,-1 1-1 0 0,1-1 1 0 0,0 0-1 0 0,-1 0 1 0 0,1 0-1 0 0,0-1 0 0 0,0 1 1 0 0,0-1-1 0 0,0 0 1 0 0,0 1-1 0 0,0-1 0 0 0,1-1 1 0 0,-1 1-1 0 0,3 0-16 0 0,-5-1 9 0 0,0-1 0 0 0,0 1 0 0 0,0 0 1 0 0,0-1-1 0 0,0 1 0 0 0,0 0 0 0 0,0 0 0 0 0,-1 0 0 0 0,1 0 0 0 0,0 0 0 0 0,0 0 0 0 0,0 0 0 0 0,0 0 1 0 0,0 0-1 0 0,0 0 0 0 0,0 0 0 0 0,0 1 0 0 0,0-1 0 0 0,0 0 0 0 0,0 1 0 0 0,0-1 0 0 0,-1 1 0 0 0,1-1 1 0 0,0 1-1 0 0,0-1 0 0 0,0 1 0 0 0,-1-1 0 0 0,1 1 0 0 0,0 0 0 0 0,-1-1 0 0 0,1 1 0 0 0,0 0 0 0 0,-1 0 1 0 0,1 0-10 0 0,41 36 746 0 0,-13-19-265 0 0,-17 15 159 0 0,-12-33-601 0 0,0 0-1 0 0,0 0 0 0 0,0-1 0 0 0,0 1 0 0 0,0 0 1 0 0,1 0-1 0 0,-1 0 0 0 0,0 0 0 0 0,0 0 0 0 0,0-1 0 0 0,0 1 1 0 0,1 0-1 0 0,-1 0 0 0 0,0 0 0 0 0,0 0 0 0 0,0 0 0 0 0,1 0 1 0 0,-1 0-1 0 0,0 0 0 0 0,0-1 0 0 0,1 1 0 0 0,-1 0 0 0 0,0 0 1 0 0,0 0-1 0 0,0 0 0 0 0,1 0 0 0 0,-1 0 0 0 0,0 0 1 0 0,0 0-1 0 0,1 0 0 0 0,-1 1 0 0 0,0-1 0 0 0,0 0 0 0 0,0 0 1 0 0,1 0-1 0 0,-1 0 0 0 0,0 0 0 0 0,0 0 0 0 0,0 0 0 0 0,1 0 1 0 0,-1 1-1 0 0,0-1 0 0 0,0 0 0 0 0,0 0 0 0 0,0 0 1 0 0,1 0-1 0 0,-1 1 0 0 0,0-1 0 0 0,0 0-38 0 0,1-29-104 0 0,-2 23 301 0 0,1 4-63 0 0,0 2 8 0 0,0 0 2 0 0,0 0-40 0 0,0 0-169 0 0,0 0-79 0 0,0 0-15 0 0,0 0-3 0 0,0 0-13 0 0,0 0-8 0 0,0 0-814 0 0,0 0-3417 0 0,0 0-1470 0 0</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1.3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51,'10'9'29,"-10"-9"0,0 0-1,10 9-19,-10-9-8,0 0-6,0 0-17,16 11-6,-3-11-2,6-3 2</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75,'11'13'33,"-6"-4"-2,-5-9-2,7 20-30,-7-20-6,7 25-10,-4-10-11,5-1-4,3-4 1,2-6 0</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1.75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63 0 28,'-1'14'22,"-9"-8"-1,-1-1-7,0 2-11,0 3-10,3 2-12,-3-6-2,11-6 0</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24 58,'12'19'29,"-4"-6"-1,-8-13-3,0 0-23,0 0-11,0 0-19,0 0-1,-10-28 0,0 0 0</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4:09.05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7816 21 4,'0'0'11,"8"-12"-2,-8 12-2,0 0-1,2-10-2,-2 10 1,0 0-1,0 0 1,0 0 0,0 0-1,0 0 0,0 0-1,0 0-1,9 1-2,-9-1 0,11 10 0,-11-10 0,11 14 0,-6-5 1,1 5 0,-2 1 1,-1 3-1,-1 3 1,-1 3 0,-1 3 1,0 2-1,-1 3-1,0 1 1,-1 0-2,-1 0 1,1-2-1,-1-2 1,0-3-1,0-2 0,1-5 0,-2-3 0,3-5 0,0-1 0,1-10 0,0 0-2,0 0-1,0 0-2,-11-9-1,7-3-1,-3-8 0,0-4-3,-4-2 0,0 1 0,-2-1 1,0 0 1,1 2 3,-2 3 0,3 7 3,-1 3 1,3 2 3,9 9 0,-13-11 1,13 11-1,0 0 1,0 0 0,0 0-1,-7 9 0,7-9 1,5 15 0,-4-5 1,1-1 0,-1 5-1,0 3 1,0 2-2,0 3 0,1 0 0,1 2 1,2 2-1,4 2 1,4-1 0,3-2 1,4 0 0,3 0-1,2-2 0,2-1 0,-1 0-1,0-4-1,-4-2 1,-4-3-1,-3 0 3,-6-8 0,2-1 1,-11-4-1,9-10 1,-7-4 0,4-2-1,1-8 0,2-3-2,4-4-1,1-2-1,2-2 1,3 3-1,-1-2 0,-1 8 1,-1 2-1,-3 5 0,-2 5-2,-3 2-2,-8 12-7,0 0-7,0 0-7,0 0 0,0 0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53:37.3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115 1954 13,'0'0'6,"0"0"0,0 0 0,0 0-1,0 0-3,10 3 0,-10-3-2,0 0 2,0 0 0,11 5 0,-11-5 1,0 0-1,14 4 0,-14-4 0,12 4 0,-12-4-1,15 4 0,-15-4 0,17 3 0,-8-2 0,-9-1 1,15-1 0,-6 1-1,2-2 1,4 3 0,1-1 0,3 2-1,2-1 0,4 2 1,6 0-1,1 3 1,4-2-1,4 1 1,5-2 1,2 2 0,4-2-1,3 1 2,3-2-2,4 3 2,1-3-1,5 2 0,2-2-1,7 2 0,4-2 0,6 1 0,4-2-1,3-1 0,7-1 0,3-3 0,3-1 0,0-2 0,0-1 1,2 0-1,-1 0 0,4 1 0,-3 0 0,0 3 0,0 1-1,1 0 1,-1 2-1,1 1 0,2-1 1,-1 1-1,1-1 0,2-1 0,1 2 1,2 0-1,3 0 0,1 1 0,-2 3 0,3 1 0,0 2 0,1 2 0,-4-1 0,-1 1 0,0-1 0,-2 0 1,0-2-1,1 1 0,-1-2 0,2 2 1,-2-2-1,5 3-1,0 2 2,-2-3-1,-2 3 1,-2-5-1,-5 5 0,1 0 1,-2-1-1,-5-1 2,-4-4-2,-4 4 0,-2-4 0,0 4 1,-3-5-1,-7 0 0,-6-1 1,-5-1-1,-7 1 0,-6-1 0,-10 0 0,-9-1 1,-9-1-1,-7 2 0,-7-1 0,-4 0 1,-13 0 0,11 0-1,-11 0 1,0 0-1,0 0 1,0 0-1,0 0 1,0 0-1,0 0 1,0 0-1,0 0 1,0 0 0,0 0-1,0 0 1,0 0 0,0 0-1,0 0 1,0 0-1,0 0 0,7-14 1,-4 3-1,2-4 0,-1-5 0,3-4 0,-1-8-1,2-8 1,-1-6 0,-1-8-1,-1-8 2,0-15-2,-2-3 1,-1-6 0,-1-10-1,-1-5 1,0-4-1,-2 0 1,-1-4-1,0 7 1,-2 0-1,0 7 1,-4 10-1,0 9 0,-3 6-1,-2 10 1,-2 10-1,-2 9 1,18 41 0,-40-75 0,40 75 1,-39-60-1,39 60 1,0 0 0,-41-47 0,41 47-1,0 0 1,0 0-1,0 0 0,0 0 1,0 0-1,0 0 0,0 0 1,0 0-1,0 0 0,0 0 1,0 0-1,0 0 0,0 0 0,16 42 0,-16-42 0,0 0 0,0 0 1,-58 20 0,58-20 0,-63 4 0,63-4 0,-81 4 0,33-5 0,-4-1 0,-5 0 0,-2-1 0,-5-1 0,-5-1 0,-8-1 0,-6-3 1,-6 4-1,-6-2 0,-7-2 0,-9 0 0,-8 0 0,-6-1 0,-9-1 0,-10 1 1,-6-4-1,-10 0 1,-6 1-1,-5 2 1,-3 0-1,-1-1 1,-5 6-1,2 0-1,2 3 0,-1 1 0,-2 2-1,3 0 1,-6-1 0,0 2-1,-2-1 1,0 2 1,-3 0 0,3 0 0,4-1 0,4-3 0,4 1 0,8-2 0,5-2 0,11-2 0,7 1 0,11-1 1,7 1-1,9 3 0,9 1 1,9 4-1,10 0 0,6 3 0,8 1 0,7-1 0,8 2 0,6-2 0,7-1 0,44-4 0,-73 5 0,73-5 0,-58 2 2,58-2-1,0 0 1,-55 0-1,55 0 1,0 0-2,0 0 1,0 0 0,0 0-1,0 0 0,0 0 0,0 0-1,0 0 1,11 44 1,-11-44-2,0 0 1,38 53 0,-38-53-1,23 44 1,-23-44-1,15 52 0,-15-52 1,10 66 0,-8-24 0,-2 6 0,-2 12-1,-3 9 2,-3 10-2,-3 6 1,-2 5 0,-1 3-1,-3-2 1,4-3 0,0-13 0,3-9 1,3-4-1,2-7 2,2-4-1,1-7 1,4-1-1,-2 0 1,1 0-1,0 6-1,1-4 1,0 3-1,0-2 1,2 1-1,1-5 0,0-5 0,0-5 1,1-7 0,-1-6 0,-2-8 0,-3-11 0,4 9 0,-4-9 0,0 0 0,0 0 0,0 0 0,0 0-1,0 0 1,0 0-1,0 0 0,0 0 1,0 0-1,0 0 1,0 0-1,0 0 0,0 0 0,0 0 0,0 0 0,0 0 0,0 0 0,0 0 0,0 0 0,0 0 0,0 0 0,0 0 0,0 0 0,0 0 0,0 0 0,0 0 0,0 0 0,0 0-1,10 2 1,-10-2 0,15 5 0,-5-4 0,2 1 0,3 0 0,-1-1 0,2-1 0,3-1 0,1-1 1,0 0-1,3-2 0,2 1 0,5 1 0,5 2 0,6 0 0,0 2 0,7 0 0,4 2 0,5 0 0,4-1 0,5-2 0,6-1 0,4 0 1,9-3-1,3 0 0,7-4 0,6 2 0,7 0 0,3 1 0,5 2 0,3 0 0,4 2 0,2 2 0,5 0 0,6 0 0,4-1 0,3-1 0,3-2 0,6-3 0,3-1 0,3-3 0,1 2 0,0 0 0,-2 2 0,1 1 0,-6 3 0,-3 2 0,-1 2 0,0 1 0,-1 0 0,0-1-1,1-2 1,0-1 0,-1-2 0,-3-1 0,-7 0 0,-3 1-1,-9 1 2,-9 2-2,-11 1 1,-6 3 0,-11 2 0,-4 1 0,-10 1 0,-6-3 1,-4 1-1,-7 0 0,-4 0 0,-4-3 0,-5 0 0,-5-1 0,-3-1 0,-6 0 0,-3-1 0,-3-2 0,-6 1 0,-3-1 0,-4 1 0,-11 0 0,12-2 0,-12 2 0,10 1 0,-10-1-1,12 4 1,-3-2 0,5 0 0,1 0 0,5 0 0,2-1 0,0 0 0,3 2 0,0-2 0,-1 1 0,2 0 0,2 1 0,-1 1 0,2 0 0,0 0 0,0 1 0,2-2 0,0 2 0,-3-3 0,-2 1 0,-3-2 0,-5 1 0,-3-1 0,-6-1 0,-9 0 0,0 0 0,11 1 0,-11-1-1,0 0 1,0 0 0,0 0 1,9 0-1,-9 0 0,0 0 0,11 0 0,-11 0 0,0 0 0,0 0 0,10-1 0,-10 1 0,0 0 0,0 0-1,0 0 1,0 0 0,0 0 0,0 0-1,0 0 1,0 0 0,0 0-1,0 0 1,0 0-1,0 0 1,0 0 0,0 0 0,0 0-1,0 0 1,0 0 0,0 0 0,0 0 0,0 0 0,0 0 1,0 0-1,0 0 0,0 0 1,0 0-1,-6-10 0,9-1 1,1-3-1,1-9 0,-2-7 0,-2-9 0,0-8 0,-3-5 0,-1-5 0,-4-3 0,-4-5-1,-2-1 1,-1 1 0,2-3-1,-2-6 0,2-3 0,-1-4-1,3-7 0,0 2 1,2-8 0,0-1-1,3 0 1,2 6-1,1 2 1,1 3 0,1 11 0,1 4 1,-1 8-1,-3 4 0,-2 9 1,-5 1-1,10 47 1,-26-76-1,26 76 0,-32-58 0,32 58 0,0 0 0,-37-48 0,37 48 0,0 0 0,0 0 1,0 0-1,0 0 1,0 0 0,0 0-1,0 0 0,0 0 1,0 0-1,0 0 1,0 0 0,0 0-1,0 0 1,0 0 0,0 0 0,-44 25 0,44-25-1,0 0 1,-44 17 0,44-17 0,-55 12 0,55-12-1,-82 20 1,29-10-1,-8 2 1,-10 0-1,-6-2 2,-10 0 1,-3-2-1,-10 1 0,-7-5 0,-7-2 0,-5-5 1,-8-1-1,-9 1-1,-10-1 0,-3 1 0,-6-4 1,-4 1-1,-1-1-1,-1 3 0,3 0 0,3-4 0,4 1 0,-1-1 0,3-1 0,1 1 0,-1 1 2,-4 1-1,0 0 0,-1 2 1,0 1-1,0 1 0,3 2 0,1 0 0,6 1 0,0 1-1,1 0 2,3 2-1,2-1 0,4 1 0,2 0 0,4 1 0,3-4 0,9-1 0,3-1 0,7-3 0,6 2 0,4-3 0,7 1 0,5 0 0,7 3 1,5 1-2,8 2 2,6 1-1,7 1 0,8 0 0,43-4 0,-65 5 0,65-5 0,0 0 0,-46 2 1,46-2-1,0 0 1,0 0-1,0 0 0,0 0 0,0 0 0,43-4 0,-43 4 0,0 0 0,0 0 0,0 0 0,50 0 0,-50 0 0,0 0 0,0 0 0,0 0 1,0 0-1,0 0 0,0 0 0,0 0 0,0 0 0,0 0 0,0 0 0,-44-4 0,44 4 0,0 0 0,-43 0 0,43 0 0,0 0 0,-44 3 0,44-3 0,0 0 0,-43 2 0,43-2 0,0 0 0,-41-1 0,41 1-1,0 0 1,0 0 0,0 0 0,-44 23-1,44-23 1,0 0-1,0 0 1,-7 41 1,7-41 0,0 0 0,0 0 0,10 60 0,-10-60-1,11 53 1,-11-53 0,11 75-1,-5-24-1,-1 10 1,-2 9-1,-1 14 1,-3 8-1,1 1 1,-1 3-1,0 5 1,1-4-1,2-4 2,3-5-1,3-10 0,3-5 1,2 3-1,1-7 1,0-1-1,-2-3 1,1-1-1,-3-6 0,-3-4 0,0-6 0,0-6 0,-2-7 0,-1-8 0,0-7 1,0-5-1,-2-6 0,-2-9 0,6 11 0,-6-11 1,0 0-1,0 0 0,0 0 0,0 0 0,5 10 1,-5-10-1,0 0 1,0 0-1,0 0 1,0 0 0,0 0-1,0 0 1,0 0-1,0 0 1,-12-11-1,12 11 0,-17-15 0,3 4 0,0-1-1,-4 1 1,0-2-1,-2 3 1,0 2-1,-1 3 1,-2 2-1,4 1 1,-1 1 0,4 2-1,1-2 1,3 2 0,2-1 0,10 0-1,-10 0 1,10 0 0,0 0-1,0 0 1,0 0 0,14 4-1,1-3 1,5 1 0,5-1 0,5 0 0,10 0 0,3-1 0,8 0 0,6-1 1,6 2-1,9 1 0,6 0-1,9 0 1,5 1 0,6-1-1,5 0 1,7-1-1,7-2 1,4-1 0,8 0 0,11-1-1,7 0 1,11 0-1,7 2 0,9 3 0,1 0-1,6 2 1,1 1-1,-2 4 0,-2-1 0,4 3 0,-1-1 0,1 1 0,-1-4-1,4-1-1,-2-2 1,0 2-3,-2-3 2,-4 0 0,-6 0-1,-4 5 1,-5-1 1,-8 7-3,-7 0 0,-6 1-4,-8 2-4,-15-2-3</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9:00:14.3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394 359 5,'-47'5'8,"-3"2"0,-3 0 0,-1 2-1,6 0-1,2 0-1,9-3-2,6 2-1,9-3-4,10-3-6,12-2-7,5-11 0</inkml:trace>
  <inkml:trace contextRef="#ctx0" brushRef="#br0" timeOffset="281">177 2 1,'-15'-3'6,"15"3"1,-12 0 0,12 0 2,0 0 0,22 9 0,4-4-1,10 3-1,12 5-1,15-2 0,8 4-1,9 4 1,-2-3-2,0 2 0,-11-1 0,-9-3 0,-14-5-1,-9 7-1,-11-7 0,-8 1-1,-16-10 0,13 16-1,-13-16-1,7 16 1,-7-16 1,4 16-1,-4-16 1,-5 15 0,5-15 0,-9 21 1,1-5 0,-5 1-1,-2 4 1,0 0-1,-2 1-1,0-1 1,0 0 0,1-1 0,1-3 1,6-3-1,-1 0 0,4-1 0,-2-1 0,1-2 0,2-1 0,1 1-1,4-10 1,-5 12-1,5-12 0,0 0-1,0 0-3,0 0-1,0 0-5,-11 5-7,11-5-10,-16-3 0,4-3 1</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9:00:00.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79 8 7,'-2'10'6,"-3"2"0,-1 4 0,-1 5 1,-1 2-1,2 6 0,-2 5-1,2 4-1,0 5 0,0 6 0,1 2-1,3 4 0,-2 2 0,2-1-1,3 0-1,1-1 1,4-6-1,0-3 1,0-4-1,2-4 1,0-7 0,0-3 1,1-5-2,-1-3 1,-4-6-1,2-2 0,0-2 0,-2 0 0,-4-10-1,8 14 1,-8-14-1,4 11 1,-4-11-1,11 11 0,-11-11 0,0 0 1,7 16 1,-7-16-1,11 12 1,-11-12 0,13 11 0,-13-11 0,14 16 0,-4-9-1,-10-7 0,18 13 0,-9-8 0,1 3-1,3-2 0,0-2 1,5 0 0,3-1 0,5-2 0,6 0 0,6-1 0,7 0 1,6-1-1,7 1 0,7 0-1,6 1 1,8 0-1,5 1 0,9-1 1,7-1-1,7-1 1,7-1-1,9 0 0,5-1 1,6 0-1,3 0 0,2 1 1,1 1-1,1 0 0,0 1 0,-6-1 1,-1 0 0,-5 0-1,-5-1 0,-8-1 0,-9-4 1,-10 3-1,-10-2 1,-10 1-1,-10 0 0,-12 1-1,-9-2 2,-7-1-2,-6 6 1,-7-1 0,-7 2 0,-5-5 0,-4 4 0,-10 1 1,11-5-1,-11 5 1,0 0 0,0 0-1,0 0 1,0 0-1,0 0 1,0 0 0,0 0 0,0 0 0,9-11-1,-9 11 1,6-13-1,-6 13 1,13-19-1,-7 6 0,2-4 0,-1-3 0,1-4 0,2-4 1,1-7-1,-1-3 0,5-7 0,-1-2 0,1-2 0,0 0 0,1 2 0,-3 3 0,-2 3 0,0 7 0,-6 8 1,-2 4-1,-1 5 0,-3 5 0,1 3 0,0 9 1,-3-11-1,3 11 0,0 0 0,0 0 0,0 0 0,0 0 1,-8-9-1,8 9 0,0 0 0,0 0 0,0 0 0,-4-13 0,4 13 0,-6-10 0,6 10 0,-7-11 0,7 11-1,-12-12 1,3 7 0,-4-1-1,1 1 1,-4 0 0,-1-1-1,-5 2 1,-4-1 0,-3 0 0,-3 0 0,-3 1 0,-5 0-1,-5 0 1,-4-1 0,-5 1 0,-7 0 0,-5-2 0,-6 0 0,-3-2 0,-5-2 0,-5-2 0,-2-1 0,-5-2 0,-3 1 1,-6-1-1,-2 1 0,-6 2 0,-4 1 0,-4 0 0,-4 3 0,0 1 0,0 1 0,2 0 0,0 0 0,3 1 0,4 0 0,7 1 0,4 0 0,5 2 0,4 1 0,3 1 0,6 2 0,4-1 0,6 5 0,4-3 0,6 2-1,5-1 1,6 0 1,10 1-2,6-2 1,7 1 0,5-2 0,5 2 0,3-2 0,4 1 0,3 0 0,9-3-1,-15 8 1,15-8 0,-14 4 1,14-4-1,-13 5 0,13-5 0,-9 3 1,9-3-1,0 0 0,-10 1 0,10-1 0,0 0 0,0 0 0,0 0 0,0 0 0,0 0 0,0 0 0,0 0 1,0 0-2,0 0 2,11 0-2,-11 0 2,0 0-1,0 0 0,0 0 0,0 0 0,0 0 0,0 0 0,0 0 1,0 0-1,0 0 0,0 0 0,0 0 0,0 0-2,0 0 0,0 0-5,0 0-11,-7-10-8,7 10-2,-9-15 1,2 5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9:03:42.5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1628 189 2,'-46'-1'6,"-7"2"0,-2 3-1,-3 3 0,-4 6 0,-3 3-1,0 4 1,0 5-1,1 5 0,0 3-2,1 5 1,-6 5-2,0 5 0,-2 8 0,-1 4 0,-3 6-1,-1 8 1,-2 7-1,1 6 0,0 6 0,4 4 0,6 6 1,8 3 0,11 4 0,11 1 0,13 2 1,15 2-1,15 4 1,14 3 0,12 0 0,13 2 0,9 1 0,14 0 0,9 4 1,12-3-1,11-1 0,7-6 2,7 1-2,6 0-1,8-5 0,5-5 0,5-6 0,0-4 0,1-3-1,7-8 1,1-4-1,4-6 1,1-5-1,4-4 1,3-3-1,5-8 1,5-4-1,4-6 0,4-9-1,7-7-2,0-9-1,0-10 0,-6-7-2,-1-8 2,-10-11 0,-6-5 0,-7-11 1,-9-8 2,-7-11 0,-6-9 0,-5-9 1,-3-11-1,-6-7 1,-9-10 0,-7-5 0,-14-5 2,-7-4 0,-14-3-1,-9-3 0,-15-5-2,-11-7-2,-12-2-3,-13-4 0,-7-4-2,-10-4 1,-9-5 0,-10-2 2,-8-1 3,-6 0 3,-6 1 2,-6 1 3,-5 3 0,-10 7 1,-6 2 0,-7 9-1,-7 5-1,-8 10 0,-12 8-2,-4 8-1,-7 6-1,0 6-1,-6 8-1,-4 3 1,-2 5 0,-3 5 1,2 5 0,-7 6 1,-7 3 0,-3 6 0,-7 4 1,-5 6 0,-7 5-1,-4 2-1,-7 2-1,-4 3-3,-4 1-6,-2 6-7,-13-3-4,5 1-1</inkml:trace>
</inkml:ink>
</file>

<file path=ppt/ink/ink5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14T21:13:26.125"/>
    </inkml:context>
    <inkml:brush xml:id="br0">
      <inkml:brushProperty name="width" value="0.05292" units="cm"/>
      <inkml:brushProperty name="height" value="0.05292" units="cm"/>
      <inkml:brushProperty name="color" value="#00B0F0"/>
    </inkml:brush>
  </inkml:definitions>
  <inkml:trace contextRef="#ctx0" brushRef="#br0">6460 7977 1,'-32'-10'773,"13"5"130,-3 3 0,-1-1-129,-2 0 129,-2 1-258,-1 0 0,-1 1-387,-1 1 258,-2 0-129,3-1-129,-4 0 0,2-1 0,0 2 0,-2-2 258,3 1-258,-6-1 129,4 2-129,-5 0-129,1 0 129,-6 5-258,0 2 0,-4 2 0,-1 2 0,-4 3 0,-5 2 0,0 4 258,-1 0-129,-3-2 0,2 0 129,-1 4-129,5-3 258,0 1-129,6 0 0,-1-4 129,6 3-129,0-5-129,5 4 129,1-4-129,2 3 129,1-5-129,3 2 0,0 2 129,1 3-129,3-2 258,-1 4-129,5-1-129,-2 1 129,4 4-129,4-4 129,1 1 129,5 1-258,2 0 258,3-1 0,-1-2 129,7 2-129,-6-6 0,6 6-129,0-6 129,0 6 0,0-7 0,3 4-258,1-4 129,7 4 0,-2-2-129,4 3 129,2-3 0,4 0 0,-2 2-129,5-2 129,-5 0-129,7 2 0,-2-2 0,5 2 129,-2-2-129,4 5 0,3 0-129,4 1 258,-1-1-258,4 0 129,1 0-129,5-1 0,0-3 129,6 1 0,-1-4 0,4-2 0,4-1 0,3 2 129,1-5-129,4 3 0,1-4-129,2 2 129,-2-3 0,4 2-129,2-3 0,2-1 0,-2 1 0,7-6 129,-6 0 0,1 0-129,1 0 129,-1 0 0,0 0-129,-2-5 0,1 0 129,0 3-129,3 0 0,0-1 0,0-4 0,2 0 129,-1-5-129,3-1 0,-3-1 0,0-5 0,0 2 129,0-5-129,1-1 0,1-1-129,-2 0 129,0-2 0,0 0 0,-2-3 0,-4-1 0,-3 1 0,-3 0 129,-1-1-129,-5 0 258,-3 1-129,-4 0-129,-4 3 129,-7-4 0,-4 1 129,-8-2-258,-3 1 129,-6 0-129,-5-4 129,-7-1-129,-2-3 129,-7-1-129,0 3 0,-7-3-129,-7-3 129,-8-1 129,-2 0-258,-7 1 129,-9 3 0,0 0 0,-8-1-129,-2 4 258,-6 1-258,-3 5 129,-4-2 129,-4 3-129,-6 0 0,-3 2 0,-7 5 129,-4 2-129,-4 3 0,-1 2 0,-7 4 0,-4 5 0,-4 3 0,-4 3 0,1 5 0,-3 6 0,-3 6 0,0 4 0,-3 4-129,5 3 129,3 1 0,7 5 0,5 1-129,9 4 0,8-3 0,10 4 0,7-2-129,14 4-387,4-12-1290,14 5-2709,7-9-387,5-14 0,3-12-645</inkml:trace>
  <inkml:trace contextRef="#ctx0" brushRef="#br0" timeOffset="1360.077">8126 7947 1806,'22'-19'3225,"-4"6"387,-3-7-2838,0-10-258,9-2 516,-3-11 0,5-1 129,0-17 0,11-5 0,1-20 129,12 2-258,-2-18 0,12-1-516,4-16 0,9-7-129,1-5 0,11-2-129,0-3-129,4-2 0,3-5 0,1 1-129,-5 4 129,-4 5-129,-3 7 129,-7 8 0,-8 7 129,-7 11-129,-11 11-129,-4 12 129,-9 12 0,-6 16-129,-9 11 129,-7 6-258,-7 11 0,-6 5-387,0 16-516,-11 0-2193,-4 3-1290,-2 6-387,-4-5-129</inkml:trace>
  <inkml:trace contextRef="#ctx0" brushRef="#br0" timeOffset="2524.144">10108 4705 1,'0'0'1676,"0"0"-386,0 0 129,0 0 129,0 0 129,-6-12-258,6 12 0,0 0-129,0 0-129,0 0-258,0 0-516,0 0-129,0 0 129,0 0-129,0 0 0,0 0-129,0 0 0,0 0 0,0 0-129,-9 12 129,9 0-258,0-1 258,0 4-129,0 1 0,0 5 0,-3-2 129,3 3 0,-1 1 258,1 4-258,-1 1 0,1 0 129,0-1 0,2-2-129,3-4 0,3-1 129,-1-6-129,5 1 387,-12-15-258,17 9 0,-17-9 0,20 0 129,-20 0-258,20-14 129,-11-1-129,0 0-129,2-2 129,-1-1-129,0 0-129,1-1 129,0-3 0,3-2-129,-2 2 129,-1 0 0,2-1-129,-1 3 129,-4-3 129,3 0-129,-4 2 129,-2 3-129,-2-1 0,-1 2 258,-2 5-258,0 0 129,0 12-258,-2-10 129,2 10-129,0 0 129,0 0-258,-15-7-258,15 7-258,0 0-774,0 0-1677,0 0-1290,3 8 0,-3-8-258</inkml:trace>
  <inkml:trace contextRef="#ctx0" brushRef="#br0" timeOffset="3296.187">10700 4611 645,'0'0'2709,"0"16"-129,0-16-2580,0 0 0,-8 5 516,8-5 258,-16 3 0,4-1 129,0 1 0,-4-1 0,1 6-129,-4-4 129,5 4-258,-3 0-258,3 1 0,-1 0-387,15-9 129,-18 15-258,18-15 129,-8 12 0,8-12 0,0 0 129,0 15 0,0-15 129,0 0-129,13 12 0,0-5 129,1-3 0,2 2-129,3-2 0,1 2-129,1 0 0,-1 2 0,0 4 0,-1-3-129,-4 6 0,-1-3-129,-2 3 258,-4-3 0,-2 4-129,-2-1 129,-4-1 0,0 1 129,-5-3 129,-1 0-258,6-12 129,-19 21 0,6-15 0,2 3 0,-3-3 129,0 2-129,-4-3 129,5 2 129,-5-2-129,5-2 0,-3-1 0,6 1-129,-2-3 129,12 0-129,-17 0-129,17 0 0,0 0-258,-9-17-129,9 17-387,3-21-1032,9 10-903,2-5-1548,-2-3-129</inkml:trace>
  <inkml:trace contextRef="#ctx0" brushRef="#br0" timeOffset="3740.213">10889 4681 1677,'0'0'2967,"0"0"-129,0 0-2580,0 0-516,0 0 258,0 0 516,0 0 129,0 0 258,0 0 258,0 0 0,0 0 0,0 0-258,0 7-258,3 4-387,-1 1 129,4 2-258,-3 2-129,3 2 129,-2 1-129,3 0 0,-2 0 0,0 1 129,-2-1-129,-1 0 129,-2 0-129,0-3 0,0 0 0,0-3 0,-2-1-129,2-12-387,-5 12-645,5-12-1935,-11 0-903,11 0-129</inkml:trace>
  <inkml:trace contextRef="#ctx0" brushRef="#br0" timeOffset="4312.246">11199 4632 2322,'-1'25'2838,"-4"-6"258,3-7-3354,2-1 387,0 1 258,0-12 258,0 19 129,0-19 0,1 19 0,-1-9 0,0 6 0,0 0-387,-1 2 129,-7 1-387,2 5 129,-7 1-258,6-2 0,-4 0 129,0-3-129,0 3 0,3-4 0,0-4 0,2-1 0,6-14 0,-10 18 0,10-18 129,-6 14-129,6-14 0,0 0 0,0 0 0,0 0 0,0 0 0,0 0 129,0 0-129,0 0 129,0 0 129,0-5-129,0 5-129,0 0 0,0 0-387,0-12 258,0 12-258,0 0-516,0 0-129,0 0-645,-15-9-2193,15 9 0</inkml:trace>
  <inkml:trace contextRef="#ctx0" brushRef="#br0" timeOffset="5108.292">11151 4850 1032,'13'6'129,"2"-6"387,-15 0 387,15-1 387,-15 1 387,16-14 129,-16 14 0,14-22 129,0 13-258,-8-6-387,8 1-516,-4-4-129,6 4-387,1-3-129,3 1-129,1-1 0,1 2 129,3 1-129,-2 1 0,0 5 0,-3 4 0,-1-1 0,-2 5 0,-4 0 129,-1 0-129,-12 0 129,15 17-129,-15-17 258,9 26-129,-6-13 129,-1 6-129,-2 0 258,0 1-258,-2 1 0,-1 6 129,-3-4-129,0 2 0,-1-1-129,1 1 258,-1-4-258,-1-1 0,3-6 0,-1-1 0,6-13-258,-8 16 129,8-16-258,0 0-645,0 0-1161,0 0-1935,1-19-258,12-2 0</inkml:trace>
  <inkml:trace contextRef="#ctx0" brushRef="#br0" timeOffset="6248.357">11915 4574 1677,'-6'10'3096,"6"-10"-258,0 0-387,0 0-3612,0 14 387,0-14 129,0 0 516,0 0 387,0 0 258,0 0 258,0 0 258,0 0-129,-14 0-258,14 0 0,-12 8-516,12-8-129,-12 12 0,12-12 0,-12 15 258,12-15 0,-12 13 129,12-13-258,-11 13 387,11-13-258,-15 15-129,4-8 129,-3 3-129,0 4-129,-2-2 129,-4 7-129,3-1 129,-1 3 129,3 3 0,2 2-129,3-1-129,5-1 129,5-2 129,2-4 0,8 0-129,10-5 258,1-7 0,10-3-129,-1-3 0,7-8 0,-1-5-129,4-2 0,-5-7 258,1-1-258,-6 0 0,-2-1 129,-10 1 0,-2 5 0,-10-4 129,-4 5-129,-3 1-129,-10 3 129,-6 1-129,-3 5-129,-1 0 0,-4 0 129,-1 4-258,1 3 129,0 0 0,5 5-258,1 1 129,-1 1-516,14 3-516,-8-8-516,14-2-516,0 0-129,0 0 129,0 0 129,20 0 0,-20 0 516,25-13 645,-11 7 774,-2 6 258,-12 0 387,20 8-387,-15 7 387,3 2-258,-4 5 129,0 5 129,0 4 516,-1 1-258,1 6 258,-2-2 129,4 5-258,-4-2 129,6 8-258,-1-4-129,5 5-258,-2 0 0,7-1-258,-3 3-129,4 1 0,-3-3 0,1-2-129,-2-2 129,-2-3-129,-3-3 129,-3-3 0,-2-5 0,-3-7 0,-1-1 129,-6-6-129,-6-4 129,-2-7-129,-2-1 129,-5-4 0,-3-4-129,1-6 0,-3-6 129,0-4 129,2-6-129,2 2 516,4-11-387,7-1 129,3-7 0,8 2 0,7-8-258,14 1 0,7-3-258,7-7-645,12 7-774,-1-9-1806,8-1-774,7 3-129</inkml:trace>
  <inkml:trace contextRef="#ctx0" brushRef="#br0" timeOffset="7556.432">12726 4111 903,'0'12'1290,"0"-12"0,0 19 258,0-8 129,0 0-258,0 2-129,0 5-258,0-3-129,0 8 0,0-1-129,4 12 129,-2 0-387,2 13-129,-4-1 129,3 5-387,-3 3 0,0 2-129,-2-3 0,-3 0-129,-4-7 258,1-4-258,-1-6 129,-1-5-129,0-11 129,2-5 0,8-15 0,-11 13 0,11-13 0,-7-7 129,7-7 0,0-5 0,0-1 0,2-4 0,3-3-129,2 2 0,2-1 0,3 1 0,1 0-258,1 3 387,1 3-258,3 2 258,-3 2-129,5 5 129,-3 3-129,1 4 129,-3 2-129,4 1 0,-2 0 0,-2 5-129,1 3 129,-2 3-258,1 1 258,-5-3-258,1 4 258,-3-2-258,-2-1 258,-3 2-129,-3-12 129,0 20 129,0-20-129,-7 21 129,7-21-129,-20 20 0,9-11 129,-4 0 0,0-1 0,0-3 0,-3 2 129,0-2-129,-2 0 129,0 0 0,-2-2-258,-2 1 0,2-1-129,1-3 0,2 0-258,0-3 129,9-1-1032,-3-6-1935,5-9-516,8-3-387</inkml:trace>
  <inkml:trace contextRef="#ctx0" brushRef="#br0" timeOffset="8188.468">13192 4688 2580,'-12'0'2193,"8"-13"-1677,4 2 903,-2-3-645,2 1 387,6-6-258,6 2 258,0-2-516,11 2 258,-3-1-129,7 5-258,-3-3 0,6 5-129,-7 2 258,3 9-387,-7 0 129,-3 11-129,-5 6-258,-3 4 0,-6 7 129,-2 1-258,0 1 258,-3-2-129,-8-4 387,2-1-129,-5-5 258,0-2-258,-3-9 129,0 4 129,-7-9-258,2-2 0,-5 0-258,-3-2-129,1-6-129,-3-6-387,7 4-129,-4-12-774,12 6-774,0-4-903,7-4-1161,10 2 258</inkml:trace>
  <inkml:trace contextRef="#ctx0" brushRef="#br0" timeOffset="8624.493">13662 4059 3096,'0'0'3612,"0"0"-129,7 8-129,-7-8-3354,0 0-258,0 0 129,12 14 258,-12-14 129,6 15 129,-3-1-129,1 0 129,-1 8 129,0 5-129,1 7 129,0 2 0,2 8-129,-2-1 0,5 3 0,-6-1-129,4 0 0,-3-6 0,2-6-129,-3-1-129,2-9-129,-3-3 129,0-5-258,1-4 258,-3-11-387,0 0-129,0 0-645,0 0-903,8-16-903,-8-3-1161,0 0 129</inkml:trace>
  <inkml:trace contextRef="#ctx0" brushRef="#br0" timeOffset="8892.508">13562 4334 1419,'-15'1'3612,"15"-1"387,4 12-258,11-10-2451,-1-4-258,12 2 0,-5-5 0,14 5-129,-3-8 0,8 4-258,-2-3-258,2 4-387,1 1-129,-4 0-258,1 2-903,-12-5-645,5 5-1032,-8 0-1290,-10-2-387,-1-3 387</inkml:trace>
  <inkml:trace contextRef="#ctx0" brushRef="#br0" timeOffset="9599.549">13985 3955 2193,'2'5'1935,"-2"-5"-1935,0 0-258,12 14 645,-12-14 516,6 14 645,-6-14 0,2 19 129,3-5-129,-5-3-129,2 9-129,-2-1-258,4 9-387,-4 0 0,6 5-387,-2 3 0,2 1-129,-1 2 0,1 0 0,-1-4-129,0 0 129,0-4 0,-3-2-129,-2-6 0,0-2 129,0-8 0,0-1 129,0-12 129,-2 13-129,2-13 0,0 0 0,-1-16-129,2 1 0,6-8 0,3-5-258,7-2 129,2-6-129,3 6 129,1 1 0,4 1 129,-1 7-129,0 7 0,1 7 0,0 6-129,-2 1 0,0 10 0,-2 2-129,-2 7 258,-2 0-129,-8 4 129,0 3 0,-5-2 129,-3 3 0,-2-3 0,-1 0 0,0-3 0,0-3-129,-2-1 0,0-5 0,1-2-258,1-10-516,0 0-2580,0 0-774,0 0-129,0 0-258</inkml:trace>
  <inkml:trace contextRef="#ctx0" brushRef="#br0" timeOffset="15939.911">15250 4185 1806,'8'16'3225,"-8"-16"0,0 12-2451,0 3 0,0-1 129,2 4-258,-2 1 258,0 6-258,0-1 0,-1 10-129,-4 2-129,4 8 0,-2 2 129,3 12-387,0-3-129,0 3-129,0 0 129,2-5-258,3 0-258,-4-14-645,4-1-516,-2-10-2064,-3-28-258,0 18 258</inkml:trace>
  <inkml:trace contextRef="#ctx0" brushRef="#br0" timeOffset="16487.943">15216 4225 2580,'4'13'3225,"8"-10"0,-12-3-129,7-8-3483,-7 8-258,26-15 516,-12 8 129,2-3 129,2 1 0,2-3 129,1-1 0,4-2 0,1 3-129,2 1-129,0 3-129,-2 5 0,-2 2-258,-1 1 129,-6 7 0,-3 9-258,-3-3 129,-4 9 129,-4-1-129,-3 1 129,0 2 258,-2-2 129,-5 2 0,-5-1 258,1 0 0,-8-3 129,1 0 129,-8-6 0,1 3 129,-6-5-258,2 3 129,-7-6-258,5 1 0,-2-7-258,4 0 129,0-3-258,6 0-387,5-1-516,4-9-1161,5-8-1548,9 6-387,1-12 387</inkml:trace>
  <inkml:trace contextRef="#ctx0" brushRef="#br0" timeOffset="17127.979">15644 4132 1161,'0'0'1806,"0"0"-2580,0 0-258,13-11 774,-13 11 387,19-5 645,-19 5 129,14-2 516,-14 2-258,0 0 258,15 9-516,-12 2-258,5 3-387,-1 1 129,2 3-129,5 5 0,1-4 258,1 3-129,1 0 258,-2-5-258,4 0 258,-5-2-129,1-1 0,-15-14-129,17 20 258,-17-20-129,0 0 129,0 0-258,0 0 0,0 0 258,-6 0-129,6 0-129,-19-16-129,8 2-129,0 0 0,-1-5 0,5 2 129,-1-3-129,4-1 0,0-3 0,4 2-129,0 2 0,8-1 0,3 4 0,5 2-129,2-3 0,3 2-258,3 3 258,3-2 0,-1 4 0,3 2-129,-3-1 0,-2 1-258,4 9-1161,-7 0-2193,-6 0-129,4 4-129</inkml:trace>
  <inkml:trace contextRef="#ctx0" brushRef="#br0" timeOffset="17420.996">16218 3987 4128,'0'12'3999,"2"7"0,-2-19-516,12 21-2967,-1-6-774,5 7 258,-1 1 129,-2 1 0,0-1 0,-3-3 129,-1-3-258,-1 4-903,-5-4-2580,-3-17-387,12-3-258,-12-22 1</inkml:trace>
  <inkml:trace contextRef="#ctx0" brushRef="#br0" timeOffset="17637.008">16300 3551 10062,'19'38'4515,"-5"-22"-645,-14-16-1548,11 7-6063,6 2-1161,3 0 129,0-5-387</inkml:trace>
  <inkml:trace contextRef="#ctx0" brushRef="#br0" timeOffset="18208.041">16672 4055 1935,'-18'19'3096,"3"-19"0,15 0-1806,-12 3-1677,12-3 0,-17 1 645,2-2 258,15 1 258,-22-22 129,16 9 129,-3-8 0,5 1 0,3-2-387,1 1 0,9 1-387,2 3-129,9 1-258,4 3 0,3 4 0,2 3 0,3 4 0,-2 2 129,-2 5-129,0 7 129,-6 5 0,-4 0 0,-5 5 129,-3 2 0,-9 3 0,-1-1 258,-12-2 0,0 1 258,-11-6 0,-2 2 0,-4-8 0,0 2-129,-4-8-129,2 0-129,1-7-129,2 0 0,3-5-129,2-4-258,6 1-258,1-12-903,13 6-1161,2-5-1677,1-3-129,11 1-129</inkml:trace>
  <inkml:trace contextRef="#ctx0" brushRef="#br0" timeOffset="18772.073">16966 3827 774,'-16'2'3354,"0"0"258,16-2-258,0 0-2580,0 0-645,-8 12 258,8-12 129,0 0-129,9 10 258,2 1-129,-11-11 258,25 24-129,-14-11-258,5 4 0,0 3-258,3 2 129,-5-2-129,6 0 0,-4 1 0,0 0-129,-3 0 0,0-2 129,-5-3 0,0-2-129,-8-14 258,6 19 0,-6-19 129,0 0-129,-6 8 0,6-8 0,-20-4-129,10-6 129,-6-2-258,1-1 129,-1-5-129,-2-5 0,4-1 0,-1-2 0,3-4 0,0 6 0,8-1 0,0-1-129,4 5 129,4 1 0,12 7-129,8 2 0,11 6 0,6-4-258,15 6-774,3-7-1935,9 3-903,8-2-645,2-7 387</inkml:trace>
  <inkml:trace contextRef="#ctx0" brushRef="#br0" timeOffset="19876.136">17906 3471 1,'26'72'1676,"-11"-28"259,-2-1 0,4 6 129,-4-3-387,3 9-516,-3-8-129,3 3-387,-5-3-516,-1-1-516,1-6-1032,-4-1-1548,-7-18-645,5-2 0</inkml:trace>
  <inkml:trace contextRef="#ctx0" brushRef="#br0" timeOffset="20380.165">17692 3427 4257,'38'-17'3999,"-1"13"-516,-6-14-387,13 7-3612,4-3 129,2 1 0,2-3 258,-3 3 129,-4 1 129,-10-2 387,1 4-129,-10 2-129,-2 4 129,-4 4-258,-1 2-129,-3 8-387,-2 8 258,-1 5-129,-4 4 0,-3 5 258,-6 0 0,0 4 129,-6 0 129,-7 0 0,-3-1 258,-10-6 0,2 2-129,-6-8 0,2 4 0,-5-10-258,1-1 129,-4-6-129,2-3-129,2-2 0,-2-3 0,6-2-129,-1-2-258,10 2-1032,-5-5-1935,8-3-516,16 8-387,0-22 258</inkml:trace>
  <inkml:trace contextRef="#ctx0" brushRef="#br0" timeOffset="20876.194">18737 3156 516,'6'-10'2709,"-6"10"129,0 0-774,0 9-1548,-11 2-258,-2 6 258,-4 0 129,-3 4 129,-5 1 129,1 6-387,-3 1 258,4 6 0,-4 6-258,7 2 0,0 3-129,9 6-129,2-2 0,9 4-129,0-4 0,13-1 0,7-6 0,7-4 129,4-4 0,5-1-129,3-5 129,3-1-129,0-9 0,-2 1 0,-2-5 0,-3-1 129,-5-6-129,-5-2 0,-5-3 129,-6-3-516,-1 3-903,-13-3-2064,8-8-1032,-8 8-129,6-28 0</inkml:trace>
  <inkml:trace contextRef="#ctx0" brushRef="#br0" timeOffset="21680.24">18961 3456 1548,'0'0'1032,"2"19"-1290,2-6 258,1-3 645,2 2 258,1 2 387,-8-14 387,22 26 129,-22-26-129,28 30 0,-16-21-258,9 8-258,-7-6-258,6 6-387,-4-6 0,1-1-387,-4-1 0,0-3 0,-3-5 0,1-1 0,-11 0 0,18-16 0,-10-1-129,2-4 129,0-7-129,0 2 0,2 1 0,-3 1 0,1 3 0,0 5 0,-10 16 129,15-14-258,-15 14 129,9 2-129,-2 10 129,-4 5 0,0 3-129,1 1 129,0 3 129,1 2 0,-1-2 0,5 5 0,-2-9-129,0 2 258,1-6-129,1 1 129,-2-5-129,-7-12 129,14 16-129,-14-16 0,16 1 129,-16-1-129,13-4 129,-13 4-129,15-19 0,-9 8 0,-2-7 129,1 0-129,-4-4 0,4-3 0,-4-3 129,1 3-129,0-1 0,-1 1 0,-1 4-129,3 2 0,-2 3 0,-1 16-129,5-16 0,-5 16-258,0 0-258,6-17-774,-6 17-2709,15-1-129,-15 1-387,16-9 129</inkml:trace>
  <inkml:trace contextRef="#ctx0" brushRef="#br0" timeOffset="22288.274">19538 3021 645,'6'3'2064,"6"-3"516,-12 0 258,18 3-258,-2 2-258,-5-5-645,10 3-387,-6-3 0,10 10 129,-4-5-774,7 8 258,-1 0-516,3 7-129,0 1-129,0 4 0,0 1 0,-1 3-387,-6 3 129,0 2-129,-7 0 387,-4 2-129,-5 4 129,-4 3 0,-3 1-129,-4 2 129,-6 1 0,-4-3-129,-1-3 0,-3 2 129,0-7-129,-6-6 129,3-6-129,0-2 0,0-6 129,0-4 129,3-2-258,2-4 0,3-2-258,13-4-258,-12 5-1677,12-5-2193,0 0 0,-4-9-645,3-6 516</inkml:trace>
  <inkml:trace contextRef="#ctx0" brushRef="#br0" timeOffset="24119.378">13930 5419 129,'0'0'645,"0"0"258,0 0 516,0 0 129,0 0 129,-11 5 129,11-5 0,0 0-516,0 0 0,0 0-387,0 0-258,7-3-258,-7 3-258,24-10 0,-10 3 0,7 0-129,3 0 0,5-1 0,1 4-129,1 1 0,-2 3 129,1 0-129,0 5-129,-3 7 129,-5 0-129,0 8 258,-3 0-387,-4 6 387,1 0-129,-6 2 129,2 4 0,-4-2 0,-1 1 0,-2-2 0,-4 0 129,-1-4 0,-2-1 129,-7-6-129,-2-2-129,-7-2 129,-2-2-129,-1-2 0,0-4 129,-3-2-129,1-4 0,1 0 129,-1 0 0,3-5 0,4-2 0,-1-3 258,5-2-258,0-3 0,4 1-129,3 1 0,4-3-129,1 1 0,6-2-258,6 3 129,7-3 129,7 3-258,2-1 0,8 5-129,-4-2-774,8 3-1161,3 8-1161,-11-6-258</inkml:trace>
  <inkml:trace contextRef="#ctx0" brushRef="#br0" timeOffset="24728.414">14471 5431 129,'0'10'1548,"0"-10"-1548,2 12 129,-2-12 258,12 14 129,-12-14 258,14 18 0,-14-18 129,15 26 387,-9-10 0,0 2-129,-2 1-129,2 3 0,-6-5-258,6 0 0,-6-5 0,2 2 0,-2-14-387,0 0 258,19-5-258,-4-7-129,2-8 129,5 0 0,2-4 0,1 1 0,-4-3 0,2 9-129,-8 3 258,-2 6-258,0 3-129,-13 5 0,19 2-129,-11 9-129,4 3 0,-4 3 0,1 0 0,1 2 129,-2-2 0,-1-1-258,-1 1 0,-6-17-774,20 18-2451,-6-11-645,-3-7-387,6 0 258</inkml:trace>
  <inkml:trace contextRef="#ctx0" brushRef="#br0" timeOffset="25307.447">14996 5571 1548,'19'-39'2451,"-6"21"-387,2 0 129,7 1-516,-2 3-516,6 4-129,-4 1-387,3 6-129,-3-2-258,1 5 0,-3 0-129,-4 5-129,-1 2 0,-3 4 0,-12-11 129,14 23-129,-9-8-129,-4 0 258,-1-1 0,0 5 0,-6-4 258,0 2 129,-8 0 0,4 2 0,-10-5 129,6 6-129,-8-6-129,1-2-129,0-3 129,-1-1-387,1-5-387,-1-3-258,11-7-1032,-4-14-1161,5-5-1419,8-2-129,2-14 130</inkml:trace>
  <inkml:trace contextRef="#ctx0" brushRef="#br0" timeOffset="25779.474">15176 5170 2193,'-3'-42'3354,"3"17"129,4 12-387,3-4-3096,-1 1-129,3 1 0,-1 2 0,-8 13 258,16-15 0,-16 15 258,0 0 258,14-9 129,-14 9-129,0 0 129,0 0-258,11 16 0,-9-3 129,4 6-129,-4-2-129,4 8-129,1 1-129,1 6-129,0-3 258,2 2-258,2 1 0,-1 6 129,4 3-129,-3 1-129,1 3 258,0-2-258,-1 4 129,-3-1-258,-2-2 516,-1-1-516,-4-6 129,-1-4 129,-1-3-258,0-10-387,0 4-1032,-2-7-2451,2-17-258,0 0 0</inkml:trace>
  <inkml:trace contextRef="#ctx0" brushRef="#br0" timeOffset="28635.637">16205 5216 129,'0'0'1032,"11"-2"387,-11 2 129,0 0 129,0 0 258,0 0 129,0 0-387,0 0-258,0-15-387,0 15-387,0 0-129,-14-12-129,14 12-258,-18-3 129,4 3-129,-2 3 0,-1 4-129,-4 2 129,-2 4-129,1 2 0,-3 2 0,2 6 0,1-5 258,2 6-129,0-3 0,2 6 0,4-5 129,3 2 0,4-2 0,6-1 0,1-1 258,6 0-387,7-7 258,11 2-129,1-5-129,9-2 0,2-6 129,1 2-129,1-4 0,-3 0 0,-5-2 0,-4-2 0,-5-1 129,-3 2-129,-18 3 0,14-4 0,-14 4-129,0 0 0,0 0-129,0 0-387,0 0-258,0 0-774,0 0-2322,-7 0-516,7 0-516,-12-8 129</inkml:trace>
  <inkml:trace contextRef="#ctx0" brushRef="#br0" timeOffset="29527.688">16346 4792 258,'0'0'2709,"2"-12"-387,-2 12-1161,0 0-903,0 0-129,0 0 258,0 0 0,0 0 129,0 0 258,0 0-129,0 7 129,0-7 0,0 17-387,0-6 0,0 0-129,3 4 0,0 4 129,3 5 0,-2 1-129,1 5 129,-3 5 0,3 7-129,-5 1 0,0 5-129,0-2 258,-3 0-129,-3-3 0,0-2-129,-1-9 0,3-3-129,1-7 129,2-8 258,1-14-258,0 15 0,0-15 129,10-7-129,-4-6 129,6 1 129,-6-5-129,2 0 129,-1-3-258,-1 6 129,-4 0-258,0 2 129,0 2-129,-2 10 0,5-17 0,-5 17 129,0 0-129,10-12 129,-10 12 0,0 0-129,13 0 129,-13 0-129,13 12 0,-13-12-129,13 18 129,-9-7 0,2 4 0,-1 3 0,-2-1-129,1 4 129,-2 0 129,0 1-129,0 0 129,-1 2 0,0-2 0,-1-5-129,0-1 0,0-3-129,0-1 0,0-12-129,0 12-516,0-12-1161,1-7-2451,-1 7 0,10-20-129</inkml:trace>
  <inkml:trace contextRef="#ctx0" brushRef="#br0" timeOffset="30255.73">16628 5150 516,'-4'-9'2580,"4"9"-1290,0 0-645,0-13-129,0 13-129,0 0 516,4-12-258,-4 12 258,16-12 129,-6 10 0,1-5-129,6 7 0,0-3-129,3 3-258,-3 0-129,7 7-129,-3 1-258,1 4 0,-2-3 0,-3 4 0,-1 1 0,-6 1 0,-1 4 0,-3 3 0,-4-2 0,-2 3 0,0-3 0,-7 6 129,0-5-129,-1 4 0,-3-5 129,-1-3 129,-2 0 129,1-3-129,-2-2 0,0 0 0,-2-4 0,-2 0-129,-1-7 129,3-1-129,0 0 0,0-2-129,1-7 0,4-3 0,5-3 0,6-3 0,1 1 0,7 1 0,6-1-129,5 2 129,5 2-129,0 4 129,1 1-258,-1 4 129,2 4-387,-6-2-645,4 2-1032,-4 9-1677,-8-7-258,6 9 129</inkml:trace>
  <inkml:trace contextRef="#ctx0" brushRef="#br0" timeOffset="31051.776">16991 5068 1419,'0'0'1935,"12"-2"0,-12 2 258,0 0-387,0 0 0,0 0-387,2 7-129,-2-7-516,2 18 0,-2-18-258,9 26-129,-6-9 129,3 4-258,2-1-258,-1 7 258,-1-4-129,0 2 0,-2-2-129,-2 0 129,0-4-129,-2-2 258,0-5-129,0 0 258,0-12 0,0 11-129,0-11 0,0 0 0,0 0 0,0-12 0,0-1-129,4-5-129,3-3 0,2-3 0,4-1 0,1-2 0,4-1 129,1-1-258,-1 4 258,1 4-129,1 1 0,0 3 0,-2 4-129,-1 2 129,-2 3 0,1 4 0,-2 4-129,-1 0 129,-3 6-129,-10-6 129,19 25 0,-12-7 0,0 6 0,0 2 0,0-1 129,-2 3-129,0-1 129,-2 2-129,-2-5 129,-1-2-129,0-5 129,0 0-129,0-5-129,0-12-129,-1 15-258,1-15-1161,0 0-2193,-6-5-645,6-10 0,0-2-258</inkml:trace>
  <inkml:trace contextRef="#ctx0" brushRef="#br0" timeOffset="31843.821">17495 5005 1806,'0'0'2967,"0"0"-258,0 0 0,0-5-3612,0 5 129,0 0 387,0 0 258,0 0 516,10 5 516,-10-5 258,0 0 258,0 0 0,0 0-129,0 0-258,13 21-387,-12-9 0,7 8-129,-3 0-258,4 4 129,1 0-387,-2 3 387,0-3-387,-1-2 129,-2-5-129,1 2 129,-5-6 0,1-1 0,-2-12 0,0 13 129,0-13 129,0 0-129,0 0 0,0 0 0,-6 0 0,6 0-129,-3-22 129,3 4-258,-1-2 129,1-7-129,0-1 0,3 3 129,4-5-129,-1 5 0,2 0 0,3 4 0,-1 1 0,1 8 0,2 0 0,-1 2 0,-1 6 0,5-1 0,-2 5-129,0 0 129,-1 2 0,0 2-129,-2 5 129,-11-9 0,19 19-129,-13-5 129,-1 1 0,-2 3 0,-2 2 0,1 0 0,-2 2 0,0 2 0,0 2 0,-5-2 0,-2 0 0,1-3 0,-1 2 0,-1-3 0,-1-2 0,1-5-129,3 2-387,5-15-258,-8 16-774,8-16-2580,0 0-387,0 0-258,-1-19 130</inkml:trace>
  <inkml:trace contextRef="#ctx0" brushRef="#br0" timeOffset="32427.854">17997 5017 2709,'3'15'3354,"4"-3"-129,-7-12-258,0 0-3741,20 7 0,-4-3 387,0-1 387,1-3 129,3-3 516,-2-6 0,2 2 0,-4-7 129,1 3 0,-7-3-387,2 0 0,-5 1-387,-5-1-129,-2 4 0,0-1 0,0 11 0,-20-16-258,9 10 129,-5 4 129,0 2 0,-2 0 258,0 6-129,-1 4 129,1-1-129,1 4 258,0 3-129,4 4 0,3-3 129,0 5 0,3-4 258,7 3-129,-2-2 129,3 3 129,2-5 0,7 2-129,-3-6 258,6 4-258,-3-4-258,7 3 0,-4-5 0,7-2 0,0-6-258,0-1-129,7-1-258,-1-6-387,5 0-903,-5-11-2193,2-5-387,4-5-516,-4-5 517</inkml:trace>
  <inkml:trace contextRef="#ctx0" brushRef="#br0" timeOffset="33095.892">18465 4416 516,'9'-11'2580,"-9"11"129,0 0-1806,0 0-774,0 0 258,0 0-129,11 5 516,-11-5 129,0 0 129,0 0 0,0 0 0,5 15 129,-5-15-258,3 14 129,-3-14-516,13 29 129,-5-9-387,6 10 129,-1 4-129,5 5-129,-2 3 0,0 3-129,-1-1 129,-3 3-129,-3-1 129,-3 3 0,-6-4-129,0-4 129,0 0 129,-4-3-129,-5-1-129,2-4 129,-3-6-129,4-7 129,-1-3-129,4-2 0,3-15 0,-5 12-129,5-12-516,0 0-516,13-8-2580,-2-1-516,0-14-387,5 2 388</inkml:trace>
  <inkml:trace contextRef="#ctx0" brushRef="#br0" timeOffset="34027.946">19190 4531 645,'0'0'3354,"0"0"0,12 12-2064,-12-12-129,3 16 129,-3-16 129,4 25 129,-4-10-258,3 7-129,-2-5-258,8 11-387,-6-3 258,7 6-516,-1 1 129,3 5-258,3-1 0,0 1-129,-3-2-129,3 0 129,-3-1-129,-2-5 0,0-4-129,-4-9 0,-3 1-387,-3-17-645,0 19-1677,0-19-1419,-12 0-129,12 0 258</inkml:trace>
  <inkml:trace contextRef="#ctx0" brushRef="#br0" timeOffset="34611.979">19088 4481 1419,'0'0'3483,"2"-15"-129,15 15-258,-17 0-1935,25-15-1548,-8 6 0,6 3 0,0 0 387,1-1 387,2 1 129,-1-4 258,4 3 0,-2-1-129,2 7 0,0-4-258,2 5 0,-4 0-258,2 0 0,-3 8-258,-1 1 129,-3 2-129,-1 4 0,-2-2 0,-4 2 129,-1-1-129,-3 2 129,-3-1 129,-3 1 0,-3-1 0,-2 0 0,-3 0 0,-6 2 0,-6-1 258,-2 1-387,-8 0 258,-2-2-258,-5-1 258,1 2 0,-4-5 129,-2-1-129,-2-3 129,2 2-129,1-5-129,5-3 0,1 2-258,5-3 0,6 0-129,3 0-387,16 0-1161,-16 0-2064,16 0-516,0 0 0</inkml:trace>
  <inkml:trace contextRef="#ctx0" brushRef="#br0" timeOffset="36920.111">20014 4124 258,'0'0'1935,"0"0"-516,0 10-129,0-10-129,-11 8 129,11-8-516,-15 18 0,8-5-129,-6 3 129,6 4 0,-5 1-129,5 6-258,-5 0 0,4 9 258,-6-1-258,4 8 258,-6-1-129,2 10 0,-2-2 0,0 8-129,0-1 129,3 3-387,2-4 129,5-3 0,3-6 0,3-4 0,8-5 129,9-6 258,-1-8-258,12 0 129,-3-7-129,13 2 0,-3-6-129,5-1-129,1-5-129,0-2 129,-4-3-129,-3-2 129,-3 0 0,-6 0-129,-8-2 0,-4 2 0,-13 0 0,16-4-258,-16 4 0,0 0-387,17 0-903,-17 0-1935,7-15-1161,2 5 0,-3-10-129</inkml:trace>
  <inkml:trace contextRef="#ctx0" brushRef="#br0" timeOffset="37604.15">20224 4713 1548,'-38'-25'2709,"28"13"-129,-5-5-258,5 3-258,-3-6-516,8 3-258,-3-7-645,8 7 129,0-8-387,6 4 0,6-1 0,4 1-129,4 0 0,4 0-129,0 5 129,3-1-129,1 5 0,2 3 0,-2 2-129,0 3-129,-1 4 129,-2 0-129,0 4 129,-2 4-129,-2 4 0,-5 3 129,-2 2-129,-4 2 129,-6 3-129,-2-1 129,-2 4-129,-4 0 129,-4 3 129,-3-4-258,-4-2 258,1 2 0,-1-7 129,-3 3 0,-1-11 129,-2 1 0,-3-5 0,-2 0-129,-1-5 0,-1 0-129,0-4-258,1-4-129,3 1-258,1-7-387,7 3-1032,-2-8-1677,7-1-516,6 5-387</inkml:trace>
  <inkml:trace contextRef="#ctx0" brushRef="#br0" timeOffset="38124.18">20650 4081 1806,'0'0'2838,"0"0"0,0 0-2709,0 0-129,0 0-129,0 0 258,0 0 387,0 0 0,7 14 387,3-2 387,-2-1-129,4 11 129,-2-2 0,6 9-129,-5 3-129,5 11-387,-5 1 0,5 7-129,-7 1-387,3 1 129,-3 1-258,-2-4 0,-1-2 0,-2-5 0,-1-6 129,0-3-258,-2-6 258,-1-4-129,0-6 0,0-4 0,0 0-258,0-14-129,5 13-516,-5-13-1806,0 0-1419,0-8-516,-3-8 258</inkml:trace>
  <inkml:trace contextRef="#ctx0" brushRef="#br0" timeOffset="39000.226">20896 4300 903,'0'0'2064,"0"0"0,0 0-2838,1 9-258,-1-9 258,0 0 645,13 0 129,-13 0 258,0 0 387,12 2 129,-12-2 387,6 11 0,0 0 129,-2 1 0,7 7-129,-4-1 0,3 7 0,0-4-258,4 3 0,-4-7-387,6 3 129,-3-7-258,3 0 129,-2-7-129,6-4 0,-5-2-129,4-7 0,0-4 0,0-2 0,-4-6-129,-2-1 129,-2-3 0,-2 1-129,-3 2 0,-2 2-129,-1 1 129,-2 2-129,1 5 0,-1-2 0,-1 12-129,0 0 0,0 0 129,2-11-258,-2 11 129,0 0-129,0 0 129,1 11 129,-1-11-129,6 19 0,-2-7 129,0 3 0,5 1 0,2 2 0,2-4 129,0 1-129,3-3 0,-2 2 129,1-6 0,1-1 129,-4-5-129,1-2 129,-13 0-129,19-5 129,-13-6-129,2-2 0,-2-4 0,0 0 0,-2-2-129,0-4 0,0 2 0,-3-3 0,0 2 129,-1 6 0,0-5 0,-5 4-129,-2-1 258,-1 4-129,-2 0-129,-1 1 129,11 13-129,-21-20-129,21 20 0,-15-11-129,15 11-516,0 0-516,0 0-2064,0 0-1032,0 0-258,2-13 0</inkml:trace>
  <inkml:trace contextRef="#ctx0" brushRef="#br0" timeOffset="39872.28">21243 3724 1677,'0'0'1677,"-2"11"-1419,2-11 129,15 14 258,1-1 387,1-2 258,8 1 129,-3 1 0,9 3-258,-4-1 0,10 5 0,-6-1-258,5 6-516,-3-1 129,0 6-129,-2 0-258,-1 5 0,-2 1 0,-4 5 0,-6 2-129,1 0 129,-9 3-129,1 0 387,-5 0-387,-3 4 258,-3-5-129,0 0 129,-4-5 0,-4 3 129,-3-7 0,-1 5 0,-4-9 0,0 1-258,-6-8 258,5 2-129,-6-7 0,3 1 0,-4-5-129,4-3 0,0-2 0,2-2 0,3-1-258,3-3 129,12-5-387,-15 8-129,15-8-1677,0 0-2064,6 3-387,3-9-129</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37.499"/>
    </inkml:context>
    <inkml:brush xml:id="br0">
      <inkml:brushProperty name="width" value="0.1" units="cm"/>
      <inkml:brushProperty name="height" value="0.1" units="cm"/>
      <inkml:brushProperty name="color" value="#00A0D7"/>
    </inkml:brush>
  </inkml:definitions>
  <inkml:trace contextRef="#ctx0" brushRef="#br0">0 194 7656 0 0,'0'0'166'0'0,"0"0"29"0"0,0 0 14 0 0,0 0 25 0 0,0-2 52 0 0,1-19 648 0 0,2 13-908 0 0,-2-27 2860 0 0,-1 33-2685 0 0,10-15 236 0 0,36-8-441 0 0,51-5-285 0 0,-10 25 950 0 0,-17 4-393 0 0,29 10-1046 0 0,-19 14 618 0 0,-59-8 146 0 0,-12-9 46 0 0,-1-1-1 0 0,0 1 1 0 0,-1 1 0 0 0,1 0 0 0 0,-1 0-1 0 0,0 0 1 0 0,-1 0 0 0 0,0 1 0 0 0,5 8-32 0 0,-4-2 3 0 0,0 0 1 0 0,-1 1-1 0 0,0 0 1 0 0,-1 0-1 0 0,-1 0 1 0 0,-1 1-1 0 0,0-1 1 0 0,-1 1-1 0 0,0 0 1 0 0,-1 0-1 0 0,-1 0 1 0 0,-1 0-1 0 0,0-1 1 0 0,-1 1-1 0 0,-1 0 1 0 0,-1 1-4 0 0,-16 91-23 0 0,9-69-271 0 0,9-30 306 0 0,0-1 1 0 0,0 1-1 0 0,-1 0 0 0 0,-1-1 0 0 0,1 0 0 0 0,-1 0 1 0 0,-1 0-1 0 0,1 0 0 0 0,-3 1-12 0 0,-41 35 511 0 0,43-41-573 0 0,-28-1 340 0 0,28-4-271 0 0,-1-1 0 0 0,0 1 0 0 0,1-1 1 0 0,-1 0-1 0 0,1-1 0 0 0,0 0 0 0 0,0 1 1 0 0,1-1-1 0 0,-1-1 0 0 0,1 1 1 0 0,-2-3-8 0 0,-38-40 0 0 0,21 17 0 0 0,4-2 0 0 0,18 28-25 0 0,0 0 1 0 0,0 0 0 0 0,1 0-1 0 0,-1-1 1 0 0,1 1-1 0 0,0 0 1 0 0,0 0 0 0 0,0-1-1 0 0,1 1 1 0 0,-1 0 0 0 0,1 0-1 0 0,0 0 1 0 0,0-1 0 0 0,1 1-1 0 0,-1 0 1 0 0,1 1-1 0 0,0-1 1 0 0,0 0 0 0 0,0 0-1 0 0,1 1 1 0 0,-1-1 0 0 0,1 1-1 0 0,0 0 1 0 0,0 0 0 0 0,0 0-1 0 0,0 0 25 0 0,42-44-150 0 0,27-6 86 0 0,-11 27 130 0 0,-55 24-74 0 0,-1 0-1 0 0,1 0 1 0 0,0 0-1 0 0,0 1 1 0 0,0 0-1 0 0,0 0 0 0 0,0 1 1 0 0,0 0-1 0 0,0 0 1 0 0,0 0-1 0 0,0 1 1 0 0,0-1-1 0 0,0 2 1 0 0,0-1-1 0 0,0 1 0 0 0,0-1 1 0 0,1 2 8 0 0,44 10-2624 0 0,-36-9-1193 0 0</inkml:trace>
  <inkml:trace contextRef="#ctx0" brushRef="#br0" timeOffset="781.949">1536 112 6072 0 0,'0'0'133'0'0,"0"0"23"0"0,0 0 12 0 0,1-1-23 0 0,7-29 983 0 0,-8 29-1053 0 0,0 1 64 0 0,0 0 207 0 0,0 0 92 0 0,0 0 11 0 0,0 0-1 0 0,0 0-25 0 0,0 0-9 0 0,-6-10 770 0 0,1 8-1020 0 0,0 1 0 0 0,0-1 0 0 0,0 1-1 0 0,0 0 1 0 0,-1 1 0 0 0,1-1 0 0 0,0 1 0 0 0,0 0-1 0 0,-1 1 1 0 0,1-1 0 0 0,0 1 0 0 0,0 0 0 0 0,-3 1-164 0 0,-88 30 202 0 0,-2 12-148 0 0,7 16 12 0 0,9 21 86 0 0,46-13 206 0 0,31 14 251 0 0,31-24 347 0 0,-22-51-888 0 0,0-2 0 0 0,1 1 0 0 0,0 0 0 0 0,0-1 0 0 0,0 0 0 0 0,1 0 0 0 0,0 0 0 0 0,0-1 0 0 0,0 0 0 0 0,1 0 0 0 0,-1-1 0 0 0,1 0 0 0 0,0 0 0 0 0,0 0 0 0 0,0-1 0 0 0,6 2-68 0 0,33 17 246 0 0,46-1 422 0 0,-46-20-657 0 0,36 21 362 0 0,-5-17-373 0 0,-2-2-152 0 0,-72-1 93 0 0,0 1 0 0 0,0-1 0 0 0,-1 1-1 0 0,1-1 1 0 0,0 0 0 0 0,0 0-1 0 0,0-1 1 0 0,1 1 0 0 0,-1-1 0 0 0,0 1-1 0 0,0-1 1 0 0,0 0 0 0 0,0 0-1 0 0,0 0 1 0 0,1 0 0 0 0,-1-1-1 0 0,2 0 60 0 0,51-10-4690 0 0,-41 3-131 0 0</inkml:trace>
  <inkml:trace contextRef="#ctx0" brushRef="#br0" timeOffset="1963.282">2035 262 10680 0 0,'0'0'241'0'0,"0"0"38"0"0,0 0 11 0 0,0 0-28 0 0,1 1-169 0 0,24 11-82 0 0,-21-10 139 0 0,-1 1 0 0 0,1-1 0 0 0,0 0 0 0 0,0 0 0 0 0,0 0 0 0 0,0 0 1 0 0,0-1-1 0 0,0 0 0 0 0,0 0 0 0 0,0 0 0 0 0,1 0 0 0 0,-1-1 0 0 0,4 1-150 0 0,23 5 711 0 0,55-11-104 0 0,-23-17-450 0 0,-49 16-68 0 0,0 1 0 0 0,0-2 0 0 0,-1 0 0 0 0,0 0 0 0 0,-1-1-1 0 0,0-1 1 0 0,8-6-89 0 0,-20 14 1 0 0,40-34 22 0 0,-6-5-23 0 0,-30 37 0 0 0,-1 0 0 0 0,-1 0 0 0 0,1 0 0 0 0,0-1 0 0 0,-1 1 0 0 0,0-1 0 0 0,0 0 0 0 0,0 1 0 0 0,0-1 0 0 0,0 0 0 0 0,-1 0 0 0 0,0 0 0 0 0,0 0 0 0 0,0-1 0 0 0,0 1 0 0 0,0 0 0 0 0,-1-2 0 0 0,0 4 12 0 0,0 0 1 0 0,0 0 0 0 0,-1-1 0 0 0,1 1 0 0 0,0 0-1 0 0,-1 0 1 0 0,0 0 0 0 0,1 0 0 0 0,-1 0 0 0 0,0 0-1 0 0,0 0 1 0 0,0 0 0 0 0,0 1 0 0 0,-1-1 0 0 0,1 0 0 0 0,0 1-1 0 0,-1-1 1 0 0,1 0 0 0 0,-1 1 0 0 0,0 0 0 0 0,0-1-13 0 0,-1-1 27 0 0,-28-12 69 0 0,26 14-96 0 0,0-1 0 0 0,0 1 0 0 0,0 0 0 0 0,0 1 0 0 0,0-1 0 0 0,0 1 0 0 0,0 0 0 0 0,0 0 0 0 0,0 0 0 0 0,0 1 0 0 0,0 0 0 0 0,0 0 0 0 0,0 0 0 0 0,0 1 0 0 0,0-1 0 0 0,-3 3 0 0 0,-89 34-96 0 0,83-32 123 0 0,-79 51 10 0 0,7 16-37 0 0,33-16-134 0 0,42-46 134 0 0,0 1 1 0 0,1 0-1 0 0,0 0 0 0 0,1 1 0 0 0,0 1 0 0 0,1-1 0 0 0,1 1 1 0 0,-3 8-1 0 0,8-15 43 0 0,1-1 0 0 0,-1 0 1 0 0,2 0-1 0 0,-1 1 0 0 0,1-1 1 0 0,0 0-1 0 0,0 1 0 0 0,0-1 0 0 0,1 0 1 0 0,0 0-1 0 0,1 1 0 0 0,0 2-43 0 0,39 42 520 0 0,-30-43-425 0 0,0 0 0 0 0,1-1 0 0 0,-1 0 0 0 0,2-1 0 0 0,-1 0 0 0 0,1-1 0 0 0,-1 0-1 0 0,2-1-94 0 0,15 7 89 0 0,-3 0 18 0 0,69 16-10 0 0,-22-13-22 0 0,-29-6-19 0 0,-36-6-56 0 0,1-1 0 0 0,-1 1-1 0 0,0-1 1 0 0,1 0 0 0 0,-1-1-1 0 0,0 0 1 0 0,1 0 0 0 0,-1-1-1 0 0,5-1 1 0 0,78-11 192 0 0,-24-5-128 0 0,-16 4-64 0 0,1 1 0 0 0,-25 4-2000 0 0,-25 8-3999 0 0</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8-09-17T22:12:19.9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8 105 3,'0'0'3,"0"-10"-1,0 10-2,0-9 0,0 9 0,-2-16 1,2 7 0,-1-3-1,0 1 1,0 0-1,1 11 0,-2-17 1,2 17-2,-1-10-1,1 10-4</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6T15:58:04.241"/>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71,'68'21,"-31"-15,0 0,0-3,1-1,-1-1,11-3,4 1,180 0,-101-26,74 11,8-12,11-5,168 32,-4 1,-325 6,0 2,0 3,11 6,3-4,2-4,-1-3,1-4,32-4,86 3,88 34,344-36,-613 0,1 0,-1-1,0-1,0-1,-1 0,1-1,2-1,-2 2,0 1,0 0,1 2,-1 0,0 0,1 2,5 1,20-1,177 0,-180 12,-31-6</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6T15:58:06.327"/>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0 126,'43'-11,"0"1,1 3,0 1,1 2,-14 1,187-10,134 12,-176 2,348 0,-271-15,-64 39,-145-16,1-2,1-2,-1-2,1-2,28-3,206-52,-137 21,-83 24,0 3,1 2,58 4,-102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6T15:58:08.675"/>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0,'633'3,"-413"16,16 12,-215-28,-5-1,0 1,0 1,0 1,0 0,-1 1,10 5,-6-4,0 0,0-2,1 0,-1 0,1-2,0-1,1 0,-1-2,0 0,11-2,48 2,-1-4,0-2,0-4,48-14,45-13,-115 17,-44 16</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5T19:25:03.234"/>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0,'298'0,"-126"36,101 26,-44-37,-82 4,353-30,-20 1,-470 0</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20.817"/>
    </inkml:context>
    <inkml:brush xml:id="br0">
      <inkml:brushProperty name="width" value="0.1" units="cm"/>
      <inkml:brushProperty name="height" value="0.1" units="cm"/>
      <inkml:brushProperty name="color" value="#00A0D7"/>
    </inkml:brush>
  </inkml:definitions>
  <inkml:trace contextRef="#ctx0" brushRef="#br0">664 73 10736 0 0,'0'0'241'0'0,"0"0"38"0"0,1-1 13 0 0,12-23 1030 0 0,-26 4-370 0 0,-8 11-158 0 0,-42-10 562 0 0,45 19-1245 0 0,-59 10 6 0 0,5 26-37 0 0,-101 60-120 0 0,65 6 335 0 0,38-6 257 0 0,22 27-46 0 0,34-46-397 0 0,17-54 30 0 0,-3-18-81 0 0,1 1 1 0 0,-1-1-1 0 0,1 0 1 0 0,0 1-1 0 0,1-1 1 0 0,0 0 0 0 0,-1 0-1 0 0,1 0 1 0 0,1 0-1 0 0,-1 0 1 0 0,1-1-1 0 0,1 3-58 0 0,32 29 495 0 0,20-5-84 0 0,-5-15-125 0 0,-43-11-254 0 0,1-1 0 0 0,-1-1 0 0 0,1 1 0 0 0,-1-1 0 0 0,1-1 0 0 0,0 0 0 0 0,0 0 0 0 0,0 0 0 0 0,4-1-32 0 0,120 1 78 0 0,46-15-36 0 0,-103 9-95 0 0,-72 5 62 0 0,0-1 0 0 0,0 0 1 0 0,1 1-1 0 0,-1-2 0 0 0,0 1 0 0 0,0 0 0 0 0,0-1 0 0 0,1 0 0 0 0,-1 0 1 0 0,0 0-1 0 0,0-1 0 0 0,0 1 0 0 0,0-1 0 0 0,0 0 0 0 0,0-1-9 0 0,63-8 294 0 0,0 11 288 0 0,-53 4-482 0 0,2-3-56 0 0,-15-1-118 0 0,0 1 15 0 0,17 20 108 0 0,-17-20-146 0 0,5-11-150 0 0,-5 8-277 0 0,8-11 966 0 0,1 6-6865 0 0,-1 2 261 0 0</inkml:trace>
  <inkml:trace contextRef="#ctx0" brushRef="#br0" timeOffset="1209.092">1245 363 10912 0 0,'0'0'248'0'0,"0"0"34"0"0,0 0 20 0 0,0 0-38 0 0,1 3-171 0 0,18 25 30 0 0,-18-20 191 0 0,-1-6 94 0 0,0-2 22 0 0,15 10 1906 0 0,11 13-1664 0 0,-21-11-577 0 0,1-5-15 0 0,24-10 87 0 0,26 12 402 0 0,-10-5-33 0 0,1-25-397 0 0,-33 12-146 0 0,71-46-42 0 0,-17-17 174 0 0,-19-5-205 0 0,-42 46-45 0 0,-7 14 210 0 0,-6 10-25 0 0,-4-1-48 0 0,-39-2-101 0 0,-10 1 120 0 0,51 10-46 0 0,-1-1 1 0 0,1 1-1 0 0,0 1 1 0 0,-1-1-1 0 0,1 2 1 0 0,0-1-1 0 0,0 1 1 0 0,0 0-1 0 0,0 1 0 0 0,-4 2 15 0 0,-46 4 124 0 0,-53 45 191 0 0,70-15-499 0 0,-21 28 389 0 0,42-52-189 0 0,14-8 19 0 0,0-1-1 0 0,1 2 0 0 0,0-1 1 0 0,1 0-1 0 0,-1 1 0 0 0,2 0 1 0 0,-1 0-1 0 0,1 0 1 0 0,1 0-1 0 0,0 1 0 0 0,-1 6-34 0 0,-1 3 1 0 0,4 61 434 0 0,12-47-241 0 0,-9-25-146 0 0,0-1 0 0 0,1 1 0 0 0,0-1 0 0 0,0 1 0 0 0,1-1 0 0 0,-1 0 0 0 0,2-1 0 0 0,-1 1 0 0 0,1-1 0 0 0,0 0-48 0 0,51 48 288 0 0,8-11-160 0 0,-55-33-100 0 0,-8-8-21 0 0,0 1-1 0 0,0-1 1 0 0,1 0 0 0 0,-1 1-1 0 0,1-1 1 0 0,0 0 0 0 0,-1 0 0 0 0,1-1-1 0 0,0 1 1 0 0,0-1 0 0 0,0 1-1 0 0,0-1 1 0 0,1 0 0 0 0,-1 0-1 0 0,2 0-6 0 0,164 23 11 0 0,-37-23 218 0 0,-26-11 182 0 0,-43-19-294 0 0,-51 22 52 0 0,10-16 646 0 0,-16 6-799 0 0,-5 15 60 0 0,-2 8-3 0 0,2-12-210 0 0,-1 5-471 0 0,0-4 1331 0 0,0 2-7837 0 0,0 3 630 0 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18.526"/>
    </inkml:context>
    <inkml:brush xml:id="br0">
      <inkml:brushProperty name="width" value="0.1" units="cm"/>
      <inkml:brushProperty name="height" value="0.1" units="cm"/>
      <inkml:brushProperty name="color" value="#00A0D7"/>
    </inkml:brush>
  </inkml:definitions>
  <inkml:trace contextRef="#ctx0" brushRef="#br0">50 180 6216 0 0,'0'0'133'0'0,"0"0"23"0"0,0 0 15 0 0,0-1-15 0 0,0-6-82 0 0,-15-22 2404 0 0,10-30 1090 0 0,21 59-2968 0 0,29-23-64 0 0,27-7-151 0 0,-20 15 12 0 0,8 7-239 0 0,-51 12-143 0 0,-1 0 1 0 0,1 0-1 0 0,-1 1 1 0 0,1 0-1 0 0,-1 0 1 0 0,-1 1 0 0 0,1 0-1 0 0,-1 1 1 0 0,0 0-1 0 0,-1 0 1 0 0,1 0 0 0 0,-2 1-1 0 0,1 0 1 0 0,-1 0-1 0 0,2 3-15 0 0,-2-4 3 0 0,43 73-3 0 0,12 43 0 0 0,-29-42 10 0 0,-24-62 19 0 0,6 54 570 0 0,-16-50-573 0 0,3-19-23 0 0,1 1 0 0 0,-2 0 0 0 0,1 0 0 0 0,-1-1 1 0 0,1 1-1 0 0,-1 0 0 0 0,-1-1 0 0 0,1 1 0 0 0,0-1 1 0 0,-1 1-1 0 0,0-1 0 0 0,0 0 0 0 0,-1 1 0 0 0,1-1 1 0 0,-1 0-1 0 0,0-1 0 0 0,0 1 0 0 0,0 0 0 0 0,0-1 1 0 0,-3 2-4 0 0,-49 35 511 0 0,-28 9 25 0 0,8-30-402 0 0,71-18-113 0 0,1 0 0 0 0,-1 0 1 0 0,1 0-1 0 0,-1-1 0 0 0,0 1 1 0 0,1-1-1 0 0,-1 0 0 0 0,1 0 1 0 0,-1 0-1 0 0,0-1 0 0 0,1 1 1 0 0,-1-1-1 0 0,1 0 0 0 0,-1 0 1 0 0,1 0-1 0 0,-1 0 0 0 0,1 0 1 0 0,-1-1-1 0 0,1 0 0 0 0,0 0 1 0 0,0 1-1 0 0,0-2 0 0 0,0 1-21 0 0,-63-13 94 0 0,55 11-65 0 0,-1-1 0 0 0,1 0 1 0 0,0-1-1 0 0,1 0 0 0 0,-1-1 1 0 0,1 0-1 0 0,1-1 0 0 0,-3-2-29 0 0,-14-7 0 0 0,1-15 0 0 0,24 28-21 0 0,0 0-1 0 0,1 1 0 0 0,-1-1 0 0 0,1 0 0 0 0,0 0 1 0 0,0 1-1 0 0,0-1 0 0 0,0 0 0 0 0,0 0 0 0 0,1 1 1 0 0,0-1-1 0 0,0 0 0 0 0,0 1 0 0 0,0-1 0 0 0,1 1 1 0 0,-1-1-1 0 0,3-2 22 0 0,3-12-254 0 0,-6 15 239 0 0,1 0 0 0 0,0 0 0 0 0,0 0-1 0 0,0 0 1 0 0,0 0 0 0 0,1 0-1 0 0,-1 0 1 0 0,1 1 0 0 0,0-1-1 0 0,0 1 1 0 0,0 0 0 0 0,0 0-1 0 0,0 0 1 0 0,0 0 0 0 0,1 1-1 0 0,-1-1 1 0 0,0 1 0 0 0,1 0 15 0 0,17-10 1 0 0,-17 8-7 0 0,1 1-1 0 0,-1-1 1 0 0,1 1 0 0 0,0 0 0 0 0,0 0-1 0 0,0 0 1 0 0,0 1 0 0 0,0-1 0 0 0,1 1-1 0 0,-1 1 1 0 0,0-1 0 0 0,1 1 0 0 0,-1 0-1 0 0,0 0 1 0 0,1 0 0 0 0,-1 1 0 0 0,0 0-1 0 0,0 0 1 0 0,0 0 0 0 0,1 1-1 0 0,-1-1 1 0 0,0 1 0 0 0,-1 1 0 0 0,1-1-1 0 0,0 1 1 0 0,-1-1 0 0 0,1 1 0 0 0,-1 1-1 0 0,4 2 7 0 0,-3-1-4 0 0,0-1 0 0 0,0 0 0 0 0,0 0-1 0 0,1 0 1 0 0,0-1 0 0 0,0 1 0 0 0,0-2-1 0 0,0 1 1 0 0,0-1 0 0 0,1 1 0 0 0,-1-2-1 0 0,0 1 1 0 0,1-1 0 0 0,0 0 0 0 0,6 0 3 0 0,64 27-224 0 0,-28 2-4191 0 0,-47-29-190 0 0</inkml:trace>
  <inkml:trace contextRef="#ctx0" brushRef="#br0" timeOffset="1191.615">999 193 9296 0 0,'0'0'208'0'0,"0"0"33"0"0,0 0 15 0 0,-2-2-37 0 0,-10-16-60 0 0,12 18-148 0 0,-6 16 156 0 0,1 9-132 0 0,5-23 81 0 0,0-2 6 0 0,0 0 17 0 0,-1 0-67 0 0,1 1 0 0 0,-1 0 0 0 0,1 0-1 0 0,-1 0 1 0 0,1 0 0 0 0,-1 0 0 0 0,1 0 0 0 0,-1 0 0 0 0,1 0-1 0 0,0 0 1 0 0,0 0 0 0 0,-1 0 0 0 0,1 0 0 0 0,0 0 0 0 0,0 0-1 0 0,0 0 1 0 0,0 0 0 0 0,0 0 0 0 0,0 0 0 0 0,0 0 0 0 0,1 0-1 0 0,-1 0 1 0 0,0 0 0 0 0,1 0 0 0 0,-1 0 0 0 0,0 0 0 0 0,1 0-1 0 0,-1 0 1 0 0,1 0 0 0 0,0 0 0 0 0,-1-1 0 0 0,1 1 0 0 0,0 0-72 0 0,1 1 53 0 0,0 0-1 0 0,0 0 1 0 0,1 0 0 0 0,-1 0 0 0 0,1-1 0 0 0,-1 1 0 0 0,1-1 0 0 0,0 0 0 0 0,0 0 0 0 0,0 0 0 0 0,-1 0 0 0 0,1 0 0 0 0,0 0 0 0 0,0-1 0 0 0,0 1 0 0 0,0-1 0 0 0,0 0 0 0 0,0 0 0 0 0,0 0 0 0 0,0-1 0 0 0,0 1 0 0 0,0-1-1 0 0,2 0-51 0 0,33 1 155 0 0,-30 2-135 0 0,1 0 0 0 0,-1-1 0 0 0,1 0 0 0 0,-1 0-1 0 0,1-1 1 0 0,0 0 0 0 0,-1 0 0 0 0,1-1 0 0 0,0 0 0 0 0,-1-1-1 0 0,1 0 1 0 0,-1 0 0 0 0,0-1 0 0 0,0 0 0 0 0,0-1 0 0 0,6-2-21 0 0,88-67 117 0 0,-57 32-42 0 0,-31 26-75 0 0,-12 13 0 0 0,1-1 0 0 0,0 1 0 0 0,-1-1 0 0 0,1 0 0 0 0,-1 0 0 0 0,0 0 0 0 0,0 0 0 0 0,0-1 0 0 0,0 1 0 0 0,-1 0 0 0 0,1-1 0 0 0,-1 0 0 0 0,0 1 0 0 0,0-1 0 0 0,0 1 0 0 0,-1-1 0 0 0,1 0 0 0 0,-1 0 0 0 0,0 1 0 0 0,0-3 0 0 0,0 3 18 0 0,0 1 1 0 0,0 0-1 0 0,-1 0 1 0 0,1 0-1 0 0,-1 0 1 0 0,0 0-1 0 0,1 0 1 0 0,-1 0-1 0 0,0 0 1 0 0,0 0-1 0 0,0 1 1 0 0,0-1-1 0 0,-1 0 1 0 0,1 0-1 0 0,0 1 1 0 0,-1-1-1 0 0,1 1 1 0 0,-1-1-1 0 0,1 1 1 0 0,-1 0-1 0 0,0 0 1 0 0,0 0-1 0 0,0-1 1 0 0,1 2-1 0 0,-1-1 1 0 0,0 0-1 0 0,0 0 1 0 0,0 1-1 0 0,0-1 1 0 0,0 1-1 0 0,-1-1 1 0 0,1 1-1 0 0,0 0 1 0 0,0 0-1 0 0,-1 0-18 0 0,2 0 1 0 0,-53-2-1 0 0,2 28-104 0 0,-126 55-119 0 0,126-50 494 0 0,-14 25-271 0 0,60-51 9 0 0,1 0 1 0 0,-1 1 0 0 0,1-1 0 0 0,0 1 0 0 0,1 1 0 0 0,-1-1 0 0 0,1 1 0 0 0,1 0 0 0 0,-3 6-10 0 0,-26 37 55 0 0,1 21 286 0 0,27-55-235 0 0,3-8-48 0 0,0 0 0 0 0,0 0 0 0 0,1 0 0 0 0,1 0 0 0 0,-1 0 0 0 0,1 0 0 0 0,1 0 0 0 0,0 0 0 0 0,1 6-58 0 0,0-2 78 0 0,-1-7-45 0 0,-2-1-5 0 0,0-1 1 0 0,1 1 0 0 0,0-1-1 0 0,0 0 1 0 0,0 1-1 0 0,0-1 1 0 0,0 0 0 0 0,1 0-1 0 0,-1 0 1 0 0,1 0 0 0 0,0 0-1 0 0,0 0 1 0 0,0 0-1 0 0,0-1 1 0 0,1 1 0 0 0,-1-1-1 0 0,1 1 1 0 0,0-1-1 0 0,2 2-28 0 0,45 36 360 0 0,7-18-188 0 0,45 46-58 0 0,4-32 35 0 0,1-20-32 0 0,-103-14-116 0 0,-1 0 0 0 0,1 0 0 0 0,0-1-1 0 0,0 1 1 0 0,0-1 0 0 0,0 0-1 0 0,0 0 1 0 0,0 0 0 0 0,0-1 0 0 0,0 1-1 0 0,0-1 1 0 0,0 0 0 0 0,0 0-1 0 0,0-1 1 0 0,4 0-1 0 0,78 4 208 0 0,-24-2 173 0 0,-59-1-359 0 0,-1 0-1 0 0,1 0 0 0 0,-1-1 0 0 0,1 1 0 0 0,0 0 0 0 0,-1-1 1 0 0,1 0-1 0 0,-1 1 0 0 0,1-1 0 0 0,-1 0 0 0 0,0 0 1 0 0,1-1-1 0 0,-1 1 0 0 0,0 0 0 0 0,0-1 0 0 0,0 1 0 0 0,2-3-21 0 0,-3 3 106 0 0,-1 1 12 0 0,0 1-113 0 0,0-1 0 0 0,0 1-1 0 0,-1-1 1 0 0,1 0-1 0 0,0 1 1 0 0,0-1 0 0 0,0 1-1 0 0,0-1 1 0 0,0 0-1 0 0,0 1 1 0 0,0-1 0 0 0,-1 1-1 0 0,1-1 1 0 0,0 1-1 0 0,1-1 1 0 0,-1 0 0 0 0,0 1-1 0 0,0-1 1 0 0,0 1 0 0 0,0-1-1 0 0,0 1 1 0 0,0-1-1 0 0,0 0 1 0 0,1 1 0 0 0,-1-1-1 0 0,0 1 1 0 0,0-1-1 0 0,1 0 1 0 0,-1 1 0 0 0,0-1-1 0 0,0 0 1 0 0,1 1-1 0 0,-1-1 1 0 0,0 0 0 0 0,1 0-1 0 0,-1 1 1 0 0,1-1-1 0 0,-1 0 1 0 0,0 0 0 0 0,1 0-1 0 0,-1 1 1 0 0,0-1-1 0 0,1 0 1 0 0,-1 0 0 0 0,1 0-1 0 0,-1 0 1 0 0,1 0-1 0 0,-1 0 1 0 0,1 0 0 0 0,-1 0-1 0 0,0 0 1 0 0,1 0-1 0 0,-1 0 1 0 0,1 0 0 0 0,-1 0-1 0 0,1 0 1 0 0,-1 0 0 0 0,0-1-1 0 0,1 1 1 0 0,-1 0-1 0 0,1 0 1 0 0,-1 0 0 0 0,0-1-1 0 0,1 1 1 0 0,-1 0-1 0 0,0-1-4 0 0,9-20 0 0 0,-8 16-165 0 0,-1 5-699 0 0,2-2-323 0 0,7-6-69 0 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31.630"/>
    </inkml:context>
    <inkml:brush xml:id="br0">
      <inkml:brushProperty name="width" value="0.1" units="cm"/>
      <inkml:brushProperty name="height" value="0.1" units="cm"/>
      <inkml:brushProperty name="color" value="#00A0D7"/>
    </inkml:brush>
  </inkml:definitions>
  <inkml:trace contextRef="#ctx0" brushRef="#br0">567 83 9184 0 0,'0'0'208'0'0,"0"0"33"0"0,0 0 14 0 0,0-1-42 0 0,-2-3-170 0 0,-22-31-43 0 0,18 25 42 0 0,-28 13 1708 0 0,13 11-1102 0 0,-9 4-104 0 0,8-8-270 0 0,-7 6 190 0 0,-17 17-82 0 0,-15 30-20 0 0,14-14-116 0 0,-9-10-169 0 0,15 5 242 0 0,-10 25 297 0 0,17-20-908 0 0,7 2 317 0 0,7-7 406 0 0,5 29 166 0 0,24-32-344 0 0,-8-36-209 0 0,0-1 1 0 0,1 0-1 0 0,-1 0 0 0 0,1 0 1 0 0,0 0-1 0 0,0-1 0 0 0,1 1 1 0 0,-1 0-1 0 0,1-1 0 0 0,-1 0 0 0 0,1 1 1 0 0,0-1-1 0 0,1 0 0 0 0,-1 0-44 0 0,11 10 164 0 0,39 9 317 0 0,-31-17-381 0 0,-3 1-48 0 0,0-1-1 0 0,0-1 0 0 0,1-1 0 0 0,0 0 0 0 0,16-1-51 0 0,35-1 0 0 0,-20 2 11 0 0,-10-6 53 0 0,11 6-11 0 0,-11-11-42 0 0,-27 9 39 0 0,-12 0-48 0 0,-1-1 1 0 0,0 0-1 0 0,1 1 1 0 0,-1-1-1 0 0,0 0 1 0 0,1 0-1 0 0,-1 0 1 0 0,1 0-1 0 0,-1 0 1 0 0,0 0-1 0 0,1-1 1 0 0,-1 1-1 0 0,0 0 1 0 0,1-1-1 0 0,-1 1 1 0 0,0-1-1 0 0,0 1 1 0 0,1-1-1 0 0,-1 0 1 0 0,0 1-1 0 0,0-1 1 0 0,0 0-1 0 0,0 0 1 0 0,0 0-1 0 0,0 0 1 0 0,0 0-1 0 0,1-1-2 0 0,27-11 140 0 0,-19 5-250 0 0,-8 6-5515 0 0,-2 2-43 0 0</inkml:trace>
  <inkml:trace contextRef="#ctx0" brushRef="#br0" timeOffset="1604.612">893 32 8928 0 0,'0'0'264'0'0,"0"0"-8"0"0,2-1-163 0 0,26-11 550 0 0,-13 11-419 0 0,23-6-171 0 0,-35 8 54 0 0,0-1-1 0 0,0 1 1 0 0,0-1 0 0 0,0 1-1 0 0,0-1 1 0 0,0 0 0 0 0,0 0-1 0 0,1-1 1 0 0,-1 1 0 0 0,0 0-1 0 0,0-1 1 0 0,0 0 0 0 0,0 0-1 0 0,0 0 1 0 0,0 0 0 0 0,-1 0-1 0 0,1-1 1 0 0,0 1 0 0 0,1-2-107 0 0,42 2 1232 0 0,9 2-126 0 0,-14 8-932 0 0,-12 3-165 0 0,-24-11-5 0 0,1 0-1 0 0,-1 1 1 0 0,0 0 0 0 0,0 0-1 0 0,-1 0 1 0 0,1 1 0 0 0,0 0-1 0 0,-1-1 1 0 0,1 2-1 0 0,-1-1 1 0 0,0 0 0 0 0,0 1-1 0 0,-1 0 1 0 0,1 0 0 0 0,2 3-4 0 0,53 57 64 0 0,8 76-64 0 0,-51-105 0 0 0,-1 46 0 0 0,-13-73-10 0 0,0 0 0 0 0,-1 0 0 0 0,0 0 1 0 0,-1 0-1 0 0,0 0 0 0 0,0 0 1 0 0,-1 0-1 0 0,0 0 0 0 0,0-1 0 0 0,-1 1 1 0 0,0 0-1 0 0,0 0 0 0 0,-1-1 1 0 0,-1 4 9 0 0,-47 86-80 0 0,-24-28 201 0 0,36-48-184 0 0,31-13 89 0 0,7-7-25 0 0,-1 1 1 0 0,1 0-1 0 0,-1-1 0 0 0,0 1 0 0 0,1-1 1 0 0,-1 1-1 0 0,0-1 0 0 0,0 0 0 0 0,0 0 1 0 0,0 0-1 0 0,0 0 0 0 0,0 0 0 0 0,0 0 1 0 0,0-1-1 0 0,0 1 0 0 0,-1-1 0 0 0,1 1 1 0 0,0-1-1 0 0,0 0 0 0 0,-1 0 0 0 0,1 0 1 0 0,-1 0-2 0 0,-63-11-64 0 0,64 11 64 0 0,1 1 0 0 0,-1-1 0 0 0,0 1 0 0 0,0-1 0 0 0,0 0 0 0 0,1 0 0 0 0,-1 0 0 0 0,0 0 0 0 0,0 0 0 0 0,1-1 0 0 0,-1 1 0 0 0,0 0 0 0 0,0-1 0 0 0,1 1 0 0 0,-1-1 0 0 0,0 0 0 0 0,1 1 0 0 0,-1-1 0 0 0,0 0 0 0 0,1 0 0 0 0,-1 0 0 0 0,1 0 0 0 0,-1-1 0 0 0,-19-8-42 0 0,-9-14-124 0 0,8-48-74 0 0,18 15-66 0 0,4 55 188 0 0,29-29-122 0 0,23-2-543 0 0,-17 15 640 0 0,12-7 143 0 0,9 19 702 0 0,10-8-630 0 0,-42 10-148 0 0,15 5 197 0 0,52 38 538 0 0,-35-3-222 0 0,-10-3-258 0 0,-45-31-172 0 0,1 0 9 0 0,0 1 1 0 0,0 0-1 0 0,0-1 0 0 0,1 0 1 0 0,-1 1-1 0 0,1-1 1 0 0,0 0-1 0 0,-1 0 1 0 0,1 0-1 0 0,0-1 0 0 0,0 1 1 0 0,0-1-1 0 0,0 0 1 0 0,0 1-1 0 0,0-1 0 0 0,1-1 1 0 0,-1 1-1 0 0,3 0-16 0 0,-5-1 9 0 0,0-1 0 0 0,0 1 0 0 0,0 0 1 0 0,0-1-1 0 0,0 1 0 0 0,0 0 0 0 0,0 0 0 0 0,-1 0 0 0 0,1 0 0 0 0,0 0 0 0 0,0 0 0 0 0,0 0 0 0 0,0 0 1 0 0,0 0-1 0 0,0 0 0 0 0,0 0 0 0 0,0 1 0 0 0,0-1 0 0 0,0 0 0 0 0,0 1 0 0 0,0-1 0 0 0,-1 1 0 0 0,1-1 1 0 0,0 1-1 0 0,0-1 0 0 0,0 1 0 0 0,-1-1 0 0 0,1 1 0 0 0,0 0 0 0 0,-1-1 0 0 0,1 1 0 0 0,0 0 0 0 0,-1 0 1 0 0,1 0-10 0 0,41 36 746 0 0,-13-19-265 0 0,-17 15 159 0 0,-12-33-601 0 0,0 0-1 0 0,0 0 0 0 0,0-1 0 0 0,0 1 0 0 0,0 0 1 0 0,1 0-1 0 0,-1 0 0 0 0,0 0 0 0 0,0 0 0 0 0,0-1 0 0 0,0 1 1 0 0,1 0-1 0 0,-1 0 0 0 0,0 0 0 0 0,0 0 0 0 0,0 0 0 0 0,1 0 1 0 0,-1 0-1 0 0,0 0 0 0 0,0-1 0 0 0,1 1 0 0 0,-1 0 0 0 0,0 0 1 0 0,0 0-1 0 0,0 0 0 0 0,1 0 0 0 0,-1 0 0 0 0,0 0 1 0 0,0 0-1 0 0,1 0 0 0 0,-1 1 0 0 0,0-1 0 0 0,0 0 0 0 0,0 0 1 0 0,1 0-1 0 0,-1 0 0 0 0,0 0 0 0 0,0 0 0 0 0,0 0 0 0 0,1 0 1 0 0,-1 1-1 0 0,0-1 0 0 0,0 0 0 0 0,0 0 0 0 0,0 0 1 0 0,1 0-1 0 0,-1 1 0 0 0,0-1 0 0 0,0 0-38 0 0,1-29-104 0 0,-2 23 301 0 0,1 4-63 0 0,0 2 8 0 0,0 0 2 0 0,0 0-40 0 0,0 0-169 0 0,0 0-79 0 0,0 0-15 0 0,0 0-3 0 0,0 0-13 0 0,0 0-8 0 0,0 0-814 0 0,0 0-3417 0 0,0 0-1470 0 0</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37.499"/>
    </inkml:context>
    <inkml:brush xml:id="br0">
      <inkml:brushProperty name="width" value="0.1" units="cm"/>
      <inkml:brushProperty name="height" value="0.1" units="cm"/>
      <inkml:brushProperty name="color" value="#00A0D7"/>
    </inkml:brush>
  </inkml:definitions>
  <inkml:trace contextRef="#ctx0" brushRef="#br0">0 194 7656 0 0,'0'0'166'0'0,"0"0"29"0"0,0 0 14 0 0,0 0 25 0 0,0-2 52 0 0,1-19 648 0 0,2 13-908 0 0,-2-27 2860 0 0,-1 33-2685 0 0,10-15 236 0 0,36-8-441 0 0,51-5-285 0 0,-10 25 950 0 0,-17 4-393 0 0,29 10-1046 0 0,-19 14 618 0 0,-59-8 146 0 0,-12-9 46 0 0,-1-1-1 0 0,0 1 1 0 0,-1 1 0 0 0,1 0 0 0 0,-1 0-1 0 0,0 0 1 0 0,-1 0 0 0 0,0 1 0 0 0,5 8-32 0 0,-4-2 3 0 0,0 0 1 0 0,-1 1-1 0 0,0 0 1 0 0,-1 0-1 0 0,-1 0 1 0 0,-1 1-1 0 0,0-1 1 0 0,-1 1-1 0 0,0 0 1 0 0,-1 0-1 0 0,-1 0 1 0 0,-1 0-1 0 0,0-1 1 0 0,-1 1-1 0 0,-1 0 1 0 0,-1 1-4 0 0,-16 91-23 0 0,9-69-271 0 0,9-30 306 0 0,0-1 1 0 0,0 1-1 0 0,-1 0 0 0 0,-1-1 0 0 0,1 0 0 0 0,-1 0 1 0 0,-1 0-1 0 0,1 0 0 0 0,-3 1-12 0 0,-41 35 511 0 0,43-41-573 0 0,-28-1 340 0 0,28-4-271 0 0,-1-1 0 0 0,0 1 0 0 0,1-1 1 0 0,-1 0-1 0 0,1-1 0 0 0,0 0 0 0 0,0 1 1 0 0,1-1-1 0 0,-1-1 0 0 0,1 1 1 0 0,-2-3-8 0 0,-38-40 0 0 0,21 17 0 0 0,4-2 0 0 0,18 28-25 0 0,0 0 1 0 0,0 0 0 0 0,1 0-1 0 0,-1-1 1 0 0,1 1-1 0 0,0 0 1 0 0,0 0 0 0 0,0-1-1 0 0,1 1 1 0 0,-1 0 0 0 0,1 0-1 0 0,0 0 1 0 0,0-1 0 0 0,1 1-1 0 0,-1 0 1 0 0,1 1-1 0 0,0-1 1 0 0,0 0 0 0 0,0 0-1 0 0,1 1 1 0 0,-1-1 0 0 0,1 1-1 0 0,0 0 1 0 0,0 0 0 0 0,0 0-1 0 0,0 0 25 0 0,42-44-150 0 0,27-6 86 0 0,-11 27 130 0 0,-55 24-74 0 0,-1 0-1 0 0,1 0 1 0 0,0 0-1 0 0,0 1 1 0 0,0 0-1 0 0,0 0 0 0 0,0 1 1 0 0,0 0-1 0 0,0 0 1 0 0,0 0-1 0 0,0 1 1 0 0,0-1-1 0 0,0 2 1 0 0,0-1-1 0 0,0 1 0 0 0,0-1 1 0 0,1 2 8 0 0,44 10-2624 0 0,-36-9-1193 0 0</inkml:trace>
  <inkml:trace contextRef="#ctx0" brushRef="#br0" timeOffset="781.949">1536 112 6072 0 0,'0'0'133'0'0,"0"0"23"0"0,0 0 12 0 0,1-1-23 0 0,7-29 983 0 0,-8 29-1053 0 0,0 1 64 0 0,0 0 207 0 0,0 0 92 0 0,0 0 11 0 0,0 0-1 0 0,0 0-25 0 0,0 0-9 0 0,-6-10 770 0 0,1 8-1020 0 0,0 1 0 0 0,0-1 0 0 0,0 1-1 0 0,0 0 1 0 0,-1 1 0 0 0,1-1 0 0 0,0 1 0 0 0,0 0-1 0 0,-1 1 1 0 0,1-1 0 0 0,0 1 0 0 0,0 0 0 0 0,-3 1-164 0 0,-88 30 202 0 0,-2 12-148 0 0,7 16 12 0 0,9 21 86 0 0,46-13 206 0 0,31 14 251 0 0,31-24 347 0 0,-22-51-888 0 0,0-2 0 0 0,1 1 0 0 0,0 0 0 0 0,0-1 0 0 0,0 0 0 0 0,1 0 0 0 0,0 0 0 0 0,0-1 0 0 0,0 0 0 0 0,1 0 0 0 0,-1-1 0 0 0,1 0 0 0 0,0 0 0 0 0,0 0 0 0 0,0-1 0 0 0,6 2-68 0 0,33 17 246 0 0,46-1 422 0 0,-46-20-657 0 0,36 21 362 0 0,-5-17-373 0 0,-2-2-152 0 0,-72-1 93 0 0,0 1 0 0 0,0-1 0 0 0,-1 1-1 0 0,1-1 1 0 0,0 0 0 0 0,0 0-1 0 0,0-1 1 0 0,1 1 0 0 0,-1-1 0 0 0,0 1-1 0 0,0-1 1 0 0,0 0 0 0 0,0 0-1 0 0,0 0 1 0 0,1 0 0 0 0,-1-1-1 0 0,2 0 60 0 0,51-10-4690 0 0,-41 3-131 0 0</inkml:trace>
  <inkml:trace contextRef="#ctx0" brushRef="#br0" timeOffset="1963.282">2035 262 10680 0 0,'0'0'241'0'0,"0"0"38"0"0,0 0 11 0 0,0 0-28 0 0,1 1-169 0 0,24 11-82 0 0,-21-10 139 0 0,-1 1 0 0 0,1-1 0 0 0,0 0 0 0 0,0 0 0 0 0,0 0 0 0 0,0 0 1 0 0,0-1-1 0 0,0 0 0 0 0,0 0 0 0 0,0 0 0 0 0,1 0 0 0 0,-1-1 0 0 0,4 1-150 0 0,23 5 711 0 0,55-11-104 0 0,-23-17-450 0 0,-49 16-68 0 0,0 1 0 0 0,0-2 0 0 0,-1 0 0 0 0,0 0 0 0 0,-1-1-1 0 0,0-1 1 0 0,8-6-89 0 0,-20 14 1 0 0,40-34 22 0 0,-6-5-23 0 0,-30 37 0 0 0,-1 0 0 0 0,-1 0 0 0 0,1 0 0 0 0,0-1 0 0 0,-1 1 0 0 0,0-1 0 0 0,0 0 0 0 0,0 1 0 0 0,0-1 0 0 0,0 0 0 0 0,-1 0 0 0 0,0 0 0 0 0,0 0 0 0 0,0-1 0 0 0,0 1 0 0 0,0 0 0 0 0,-1-2 0 0 0,0 4 12 0 0,0 0 1 0 0,0 0 0 0 0,-1-1 0 0 0,1 1 0 0 0,0 0-1 0 0,-1 0 1 0 0,0 0 0 0 0,1 0 0 0 0,-1 0 0 0 0,0 0-1 0 0,0 0 1 0 0,0 0 0 0 0,0 1 0 0 0,-1-1 0 0 0,1 0 0 0 0,0 1-1 0 0,-1-1 1 0 0,1 0 0 0 0,-1 1 0 0 0,0 0 0 0 0,0-1-13 0 0,-1-1 27 0 0,-28-12 69 0 0,26 14-96 0 0,0-1 0 0 0,0 1 0 0 0,0 0 0 0 0,0 1 0 0 0,0-1 0 0 0,0 1 0 0 0,0 0 0 0 0,0 0 0 0 0,0 0 0 0 0,0 1 0 0 0,0 0 0 0 0,0 0 0 0 0,0 0 0 0 0,0 1 0 0 0,0-1 0 0 0,-3 3 0 0 0,-89 34-96 0 0,83-32 123 0 0,-79 51 10 0 0,7 16-37 0 0,33-16-134 0 0,42-46 134 0 0,0 1 1 0 0,1 0-1 0 0,0 0 0 0 0,1 1 0 0 0,0 1 0 0 0,1-1 0 0 0,1 1 1 0 0,-3 8-1 0 0,8-15 43 0 0,1-1 0 0 0,-1 0 1 0 0,2 0-1 0 0,-1 1 0 0 0,1-1 1 0 0,0 0-1 0 0,0 1 0 0 0,0-1 0 0 0,1 0 1 0 0,0 0-1 0 0,1 1 0 0 0,0 2-43 0 0,39 42 520 0 0,-30-43-425 0 0,0 0 0 0 0,1-1 0 0 0,-1 0 0 0 0,2-1 0 0 0,-1 0 0 0 0,1-1 0 0 0,-1 0-1 0 0,2-1-94 0 0,15 7 89 0 0,-3 0 18 0 0,69 16-10 0 0,-22-13-22 0 0,-29-6-19 0 0,-36-6-56 0 0,1-1 0 0 0,-1 1-1 0 0,0-1 1 0 0,1 0 0 0 0,-1-1-1 0 0,0 0 1 0 0,1 0 0 0 0,-1-1-1 0 0,5-1 1 0 0,78-11 192 0 0,-24-5-128 0 0,-16 4-64 0 0,1 1 0 0 0,-25 4-2000 0 0,-25 8-3999 0 0</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45.829"/>
    </inkml:context>
    <inkml:brush xml:id="br0">
      <inkml:brushProperty name="width" value="0.1" units="cm"/>
      <inkml:brushProperty name="height" value="0.1" units="cm"/>
      <inkml:brushProperty name="color" value="#00A0D7"/>
    </inkml:brush>
  </inkml:definitions>
  <inkml:trace contextRef="#ctx0" brushRef="#br0">592 14 11024 0 0,'0'0'248'0'0,"0"0"34"0"0,0 0 22 0 0,0 0-29 0 0,-1 0-179 0 0,-32-9-160 0 0,9 4 176 0 0,-46 5 1720 0 0,9 23-1757 0 0,-11 18-75 0 0,-24 17 272 0 0,-12 10 296 0 0,53-21-72 0 0,-6 24-240 0 0,51-43-256 0 0,14 35 232 0 0,27 6-24 0 0,30 21 191 0 0,21-18-175 0 0,-26-39 336 0 0,-42-26-469 0 0,0 0 0 0 0,0 0 0 0 0,1-2 0 0 0,0 1 0 0 0,0-2 0 0 0,10 2-91 0 0,31 10 173 0 0,-42-13-144 0 0,-1 0-1 0 0,1-1 1 0 0,0-1-1 0 0,0 0 1 0 0,-1-1 0 0 0,1 0-1 0 0,0-1 1 0 0,0-1-1 0 0,4-1-28 0 0,-4 2 54 0 0,0 0-1 0 0,0-2 0 0 0,0 0 1 0 0,0-1-1 0 0,0 0 0 0 0,-1-1 1 0 0,1 0-1 0 0,-1-1 0 0 0,1-2-53 0 0,18-10 282 0 0,-8 1 100 0 0,-23 16-254 0 0,4-5 324 0 0,-1 0-368 0 0,-4 4 3 0 0,0 2-32 0 0,0 0-137 0 0,0 0-143 0 0,0 0-51 0 0,0 0-11 0 0,0 0-194 0 0,0 0-814 0 0,0 0-359 0 0,0 0-70 0 0,0 0-17 0 0</inkml:trace>
  <inkml:trace contextRef="#ctx0" brushRef="#br0" timeOffset="1233.89">1241 249 6352 0 0,'0'0'184'0'0,"0"0"42"0"0,0 0 52 0 0,0 0 11 0 0,0 0 6 0 0,0 0 5 0 0,0 0 17 0 0,0 0 10 0 0,0 0 1 0 0,0 0 13 0 0,0 0 55 0 0,0 0 20 0 0,0 0 7 0 0,1 1-14 0 0,51 25 1714 0 0,26-7-491 0 0,-72-19-1607 0 0,0 1 0 0 0,0-1 0 0 0,0 0 1 0 0,1 0-1 0 0,-1-1 0 0 0,0 0 0 0 0,0 0 0 0 0,0 0 1 0 0,0-1-1 0 0,-1 1 0 0 0,1-1 0 0 0,0-1 1 0 0,-1 1-1 0 0,4-3-25 0 0,47-14 91 0 0,-15-6 31 0 0,10-17-68 0 0,-21-3-73 0 0,-4-15-258 0 0,-26 47 287 0 0,-4 0 33 0 0,0 9-57 0 0,0 0 0 0 0,1 0 1 0 0,-1 0-1 0 0,-1 1 0 0 0,1-1 0 0 0,0 1 1 0 0,-1 0-1 0 0,0 1 0 0 0,1-1 0 0 0,-1 1 1 0 0,0 0-1 0 0,0 0 0 0 0,-1 0 0 0 0,1 1 1 0 0,0 0-1 0 0,0 0 0 0 0,-1 0 0 0 0,1 1 1 0 0,-1-1-1 0 0,1 1 0 0 0,0 1 0 0 0,-1-1 1 0 0,1 1-1 0 0,0 0 0 0 0,-1 0 0 0 0,1 0 1 0 0,0 1-1 0 0,-1 0 14 0 0,-10 0-52 0 0,-96 34-20 0 0,24 13-96 0 0,-48 65 289 0 0,-13 36-253 0 0,139-139 205 0 0,0 0-1 0 0,2 0 1 0 0,-1 1 0 0 0,1 0 0 0 0,1 0 0 0 0,0 1-1 0 0,-2 6-72 0 0,7-14 39 0 0,0 0 0 0 0,0 1-1 0 0,0-1 1 0 0,1 0 0 0 0,0 1-1 0 0,0-1 1 0 0,0 1 0 0 0,1 0-1 0 0,0-1 1 0 0,0 1 0 0 0,0-1-1 0 0,1 1 1 0 0,0-1 0 0 0,0 1-1 0 0,0-1 1 0 0,0 1 0 0 0,1-1-1 0 0,0 0 1 0 0,0 0 0 0 0,2 3-39 0 0,0-3 56 0 0,0-1 0 0 0,1 0 0 0 0,-1 0 0 0 0,1 0 0 0 0,0 0 0 0 0,0-1 0 0 0,0 1 0 0 0,1-1 0 0 0,-1-1 0 0 0,1 1 0 0 0,-1-1 0 0 0,7 2-56 0 0,8 4 136 0 0,-4-2-78 0 0,0-2 1 0 0,1 0-1 0 0,0-1 1 0 0,0-1 0 0 0,0 0-1 0 0,0-1 1 0 0,0-1 0 0 0,0 0-1 0 0,0-2 1 0 0,-1 0 0 0 0,4-1-59 0 0,-9 2 2 0 0,12-2 83 0 0,0-1-1 0 0,-1-1 0 0 0,0-1 0 0 0,0-1 1 0 0,-1-1-1 0 0,19-9-84 0 0,67-18 334 0 0,-82 34-1254 0 0,-28 19-450 0 0,2-13-909 0 0,1-5 1105 0 0</inkml:trace>
  <inkml:trace contextRef="#ctx0" brushRef="#br0" timeOffset="2604.403">1959 118 5352 0 0,'0'0'116'0'0,"0"0"17"0"0,0 0 12 0 0,0 0 34 0 0,0 0 90 0 0,0 0 34 0 0,0 0 8 0 0,0 0 3 0 0,0 0 13 0 0,0 0 8 0 0,0 0 1 0 0,0 0-11 0 0,0 0-45 0 0,0 0-21 0 0,0 0-3 0 0,0 0-4 0 0,0 0-18 0 0,0 0-8 0 0,0 0-2 0 0,0 0-6 0 0,12-14 989 0 0,1 2-118 0 0,-12 11-965 0 0,-1 1-10 0 0,7 0 320 0 0,26-5 425 0 0,5 16-56 0 0,62 32 261 0 0,-18 7-1038 0 0,4 22 60 0 0,-54-33-86 0 0,18 48-336 0 0,-30-44 416 0 0,1 60-360 0 0,-20-91 314 0 0,0 0 1 0 0,-1 0 0 0 0,0 0 0 0 0,0 1 0 0 0,-2-1 0 0 0,1 0-1 0 0,-2-1 1 0 0,-1 6-35 0 0,1-2-30 0 0,-27 30 30 0 0,-1-22 0 0 0,10-17 16 0 0,-61 11 256 0 0,-48-34-144 0 0,93 13-139 0 0,25 4 47 0 0,1-1 1 0 0,-1 0 0 0 0,1-1-1 0 0,-1-1 1 0 0,1 0-1 0 0,0 0 1 0 0,0-1 0 0 0,0 0-1 0 0,-5-4-36 0 0,-70-37 317 0 0,50 7-241 0 0,31 10-76 0 0,10-1-18 0 0,-2 24-9 0 0,0 1 0 0 0,0 0 0 0 0,1 0 0 0 0,0 1 0 0 0,-1-1 0 0 0,1 1 0 0 0,1 0 0 0 0,-1 0 0 0 0,0 0 0 0 0,1 0 0 0 0,0 1 0 0 0,-1 0 0 0 0,1 0 0 0 0,4-1 27 0 0,-7 2 2 0 0,96-23-173 0 0,4 15 161 0 0,14 21 10 0 0,-44 0-11 0 0,19 13-42 0 0,-15 8-835 0 0,-60-24 584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5:45.829"/>
    </inkml:context>
    <inkml:brush xml:id="br0">
      <inkml:brushProperty name="width" value="0.1" units="cm"/>
      <inkml:brushProperty name="height" value="0.1" units="cm"/>
      <inkml:brushProperty name="color" value="#00A0D7"/>
    </inkml:brush>
  </inkml:definitions>
  <inkml:trace contextRef="#ctx0" brushRef="#br0">592 14 11024 0 0,'0'0'248'0'0,"0"0"34"0"0,0 0 22 0 0,0 0-29 0 0,-1 0-179 0 0,-32-9-160 0 0,9 4 176 0 0,-46 5 1720 0 0,9 23-1757 0 0,-11 18-75 0 0,-24 17 272 0 0,-12 10 296 0 0,53-21-72 0 0,-6 24-240 0 0,51-43-256 0 0,14 35 232 0 0,27 6-24 0 0,30 21 191 0 0,21-18-175 0 0,-26-39 336 0 0,-42-26-469 0 0,0 0 0 0 0,0 0 0 0 0,1-2 0 0 0,0 1 0 0 0,0-2 0 0 0,10 2-91 0 0,31 10 173 0 0,-42-13-144 0 0,-1 0-1 0 0,1-1 1 0 0,0-1-1 0 0,0 0 1 0 0,-1-1 0 0 0,1 0-1 0 0,0-1 1 0 0,0-1-1 0 0,4-1-28 0 0,-4 2 54 0 0,0 0-1 0 0,0-2 0 0 0,0 0 1 0 0,0-1-1 0 0,0 0 0 0 0,-1-1 1 0 0,1 0-1 0 0,-1-1 0 0 0,1-2-53 0 0,18-10 282 0 0,-8 1 100 0 0,-23 16-254 0 0,4-5 324 0 0,-1 0-368 0 0,-4 4 3 0 0,0 2-32 0 0,0 0-137 0 0,0 0-143 0 0,0 0-51 0 0,0 0-11 0 0,0 0-194 0 0,0 0-814 0 0,0 0-359 0 0,0 0-70 0 0,0 0-17 0 0</inkml:trace>
  <inkml:trace contextRef="#ctx0" brushRef="#br0" timeOffset="1233.89">1241 249 6352 0 0,'0'0'184'0'0,"0"0"42"0"0,0 0 52 0 0,0 0 11 0 0,0 0 6 0 0,0 0 5 0 0,0 0 17 0 0,0 0 10 0 0,0 0 1 0 0,0 0 13 0 0,0 0 55 0 0,0 0 20 0 0,0 0 7 0 0,1 1-14 0 0,51 25 1714 0 0,26-7-491 0 0,-72-19-1607 0 0,0 1 0 0 0,0-1 0 0 0,0 0 1 0 0,1 0-1 0 0,-1-1 0 0 0,0 0 0 0 0,0 0 0 0 0,0 0 1 0 0,0-1-1 0 0,-1 1 0 0 0,1-1 0 0 0,0-1 1 0 0,-1 1-1 0 0,4-3-25 0 0,47-14 91 0 0,-15-6 31 0 0,10-17-68 0 0,-21-3-73 0 0,-4-15-258 0 0,-26 47 287 0 0,-4 0 33 0 0,0 9-57 0 0,0 0 0 0 0,1 0 1 0 0,-1 0-1 0 0,-1 1 0 0 0,1-1 0 0 0,0 1 1 0 0,-1 0-1 0 0,0 1 0 0 0,1-1 0 0 0,-1 1 1 0 0,0 0-1 0 0,0 0 0 0 0,-1 0 0 0 0,1 1 1 0 0,0 0-1 0 0,0 0 0 0 0,-1 0 0 0 0,1 1 1 0 0,-1-1-1 0 0,1 1 0 0 0,0 1 0 0 0,-1-1 1 0 0,1 1-1 0 0,0 0 0 0 0,-1 0 0 0 0,1 0 1 0 0,0 1-1 0 0,-1 0 14 0 0,-10 0-52 0 0,-96 34-20 0 0,24 13-96 0 0,-48 65 289 0 0,-13 36-253 0 0,139-139 205 0 0,0 0-1 0 0,2 0 1 0 0,-1 1 0 0 0,1 0 0 0 0,1 0 0 0 0,0 1-1 0 0,-2 6-72 0 0,7-14 39 0 0,0 0 0 0 0,0 1-1 0 0,0-1 1 0 0,1 0 0 0 0,0 1-1 0 0,0-1 1 0 0,0 1 0 0 0,1 0-1 0 0,0-1 1 0 0,0 1 0 0 0,0-1-1 0 0,1 1 1 0 0,0-1 0 0 0,0 1-1 0 0,0-1 1 0 0,0 1 0 0 0,1-1-1 0 0,0 0 1 0 0,0 0 0 0 0,2 3-39 0 0,0-3 56 0 0,0-1 0 0 0,1 0 0 0 0,-1 0 0 0 0,1 0 0 0 0,0 0 0 0 0,0-1 0 0 0,0 1 0 0 0,1-1 0 0 0,-1-1 0 0 0,1 1 0 0 0,-1-1 0 0 0,7 2-56 0 0,8 4 136 0 0,-4-2-78 0 0,0-2 1 0 0,1 0-1 0 0,0-1 1 0 0,0-1 0 0 0,0 0-1 0 0,0-1 1 0 0,0-1 0 0 0,0 0-1 0 0,0-2 1 0 0,-1 0 0 0 0,4-1-59 0 0,-9 2 2 0 0,12-2 83 0 0,0-1-1 0 0,-1-1 0 0 0,0-1 0 0 0,0-1 1 0 0,-1-1-1 0 0,19-9-84 0 0,67-18 334 0 0,-82 34-1254 0 0,-28 19-450 0 0,2-13-909 0 0,1-5 1105 0 0</inkml:trace>
  <inkml:trace contextRef="#ctx0" brushRef="#br0" timeOffset="2604.403">1959 118 5352 0 0,'0'0'116'0'0,"0"0"17"0"0,0 0 12 0 0,0 0 34 0 0,0 0 90 0 0,0 0 34 0 0,0 0 8 0 0,0 0 3 0 0,0 0 13 0 0,0 0 8 0 0,0 0 1 0 0,0 0-11 0 0,0 0-45 0 0,0 0-21 0 0,0 0-3 0 0,0 0-4 0 0,0 0-18 0 0,0 0-8 0 0,0 0-2 0 0,0 0-6 0 0,12-14 989 0 0,1 2-118 0 0,-12 11-965 0 0,-1 1-10 0 0,7 0 320 0 0,26-5 425 0 0,5 16-56 0 0,62 32 261 0 0,-18 7-1038 0 0,4 22 60 0 0,-54-33-86 0 0,18 48-336 0 0,-30-44 416 0 0,1 60-360 0 0,-20-91 314 0 0,0 0 1 0 0,-1 0 0 0 0,0 0 0 0 0,0 1 0 0 0,-2-1 0 0 0,1 0-1 0 0,-2-1 1 0 0,-1 6-35 0 0,1-2-30 0 0,-27 30 30 0 0,-1-22 0 0 0,10-17 16 0 0,-61 11 256 0 0,-48-34-144 0 0,93 13-139 0 0,25 4 47 0 0,1-1 1 0 0,-1 0 0 0 0,1-1-1 0 0,-1-1 1 0 0,1 0-1 0 0,0 0 1 0 0,0-1 0 0 0,0 0-1 0 0,-5-4-36 0 0,-70-37 317 0 0,50 7-241 0 0,31 10-76 0 0,10-1-18 0 0,-2 24-9 0 0,0 1 0 0 0,0 0 0 0 0,1 0 0 0 0,0 1 0 0 0,-1-1 0 0 0,1 1 0 0 0,1 0 0 0 0,-1 0 0 0 0,0 0 0 0 0,1 0 0 0 0,0 1 0 0 0,-1 0 0 0 0,1 0 0 0 0,4-1 27 0 0,-7 2 2 0 0,96-23-173 0 0,4 15 161 0 0,14 21 10 0 0,-44 0-11 0 0,19 13-42 0 0,-15 8-835 0 0,-60-24 584 0 0</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0.632"/>
    </inkml:context>
    <inkml:brush xml:id="br0">
      <inkml:brushProperty name="width" value="0.1" units="cm"/>
      <inkml:brushProperty name="height" value="0.1" units="cm"/>
      <inkml:brushProperty name="color" value="#00A0D7"/>
    </inkml:brush>
  </inkml:definitions>
  <inkml:trace contextRef="#ctx0" brushRef="#br0">0 27 15000 0 0,'0'0'340'0'0,"0"0"50"0"0,0 0 24 0 0,0 0-53 0 0,0 0-219 0 0,0 0-54 0 0,0 0 0 0 0,2-1 0 0 0,32-10 0 0 0,-25 10-88 0 0,17-4 0 0 0,35-2-1247 0 0,-54 9-2605 0 0,2-5-1264 0 0</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0.888"/>
    </inkml:context>
    <inkml:brush xml:id="br0">
      <inkml:brushProperty name="width" value="0.1" units="cm"/>
      <inkml:brushProperty name="height" value="0.1" units="cm"/>
      <inkml:brushProperty name="color" value="#00A0D7"/>
    </inkml:brush>
  </inkml:definitions>
  <inkml:trace contextRef="#ctx0" brushRef="#br0">1 0 18399 0 0,'0'0'422'0'0,"0"0"56"0"0,0 0 30 0 0,1 1-65 0 0,13 11-288 0 0,10 15-1178 0 0,-23-27 310 0 0,-1 0-30 0 0,15 0-6094 0 0,-14-9 6516 0 0</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1.166"/>
    </inkml:context>
    <inkml:brush xml:id="br0">
      <inkml:brushProperty name="width" value="0.1" units="cm"/>
      <inkml:brushProperty name="height" value="0.1" units="cm"/>
      <inkml:brushProperty name="color" value="#00A0D7"/>
    </inkml:brush>
  </inkml:definitions>
  <inkml:trace contextRef="#ctx0" brushRef="#br0">1 0 17647 0 0,'0'0'399'0'0,"0"0"60"0"0,0 0 23 0 0,2 1-50 0 0,61 7-60 0 0,3 2-640 0 0,-64-10 80 0 0,18-5 116 0 0,-5-4 1292 0 0,0 4-1064 0 0,-14 5-132 0 0,-1 0-201 0 0,0 0-88 0 0,0 0-1306 0 0,0 0-5143 0 0</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24.274"/>
    </inkml:context>
    <inkml:brush xml:id="br0">
      <inkml:brushProperty name="width" value="0.1" units="cm"/>
      <inkml:brushProperty name="height" value="0.1" units="cm"/>
      <inkml:brushProperty name="color" value="#00A0D7"/>
    </inkml:brush>
  </inkml:definitions>
  <inkml:trace contextRef="#ctx0" brushRef="#br0">62 203 3432 0 0,'0'0'96'0'0,"0"0"24"0"0,0 0-120 0 0,0 0 0 0 0,0 0 0 0 0,0 0 0 0 0,0 0-104 0 0</inkml:trace>
  <inkml:trace contextRef="#ctx0" brushRef="#br0" timeOffset="1074.748">15 171 4752 0 0,'0'0'101'0'0,"0"0"22"0"0,0 0 6 0 0,0 0 37 0 0,0 0 129 0 0,0 0 60 0 0,0 0 12 0 0,0 0-14 0 0,0 0-62 0 0,0 0-31 0 0,0 0-4 0 0,0 0-26 0 0,0 0-106 0 0,0 0-48 0 0,0 0-10 0 0,0 0 6 0 0,0 0 33 0 0,0 0 14 0 0,0 0 1 0 0,0 0 28 0 0,0 0 117 0 0,-6-6 1583 0 0,-1-2-1837 0 0,5 0-1 0 0,2 6 24 0 0,1 0 0 0 0,-1 0 0 0 0,0 0-1 0 0,1 0 1 0 0,0 0 0 0 0,-1 0-1 0 0,1 0 1 0 0,0 0 0 0 0,0 0 0 0 0,0 0-1 0 0,0 0 1 0 0,1 1 0 0 0,-1-1-1 0 0,0 0 1 0 0,1 1 0 0 0,-1-1 0 0 0,1 1-1 0 0,0 0 1 0 0,-1-1 0 0 0,1 1-1 0 0,0 0 1 0 0,0 0 0 0 0,0 0 0 0 0,1 0-34 0 0,72-31 649 0 0,-39 23-518 0 0,10 5-119 0 0,-9-5 136 0 0,19 23 156 0 0,25 35-176 0 0,-35 3-128 0 0,-27-22 0 0 0,4 19 0 0 0,0-11 53 0 0,9 46-37 0 0,-22-11 42 0 0,-11-55-49 0 0,-4 23-320 0 0,2-34 306 0 0,-3 13 65 0 0,-25 29 128 0 0,6-34-238 0 0,-7 13 424 0 0,-3-15-222 0 0,12-9 21 0 0,-19-8 454 0 0,25 1-627 0 0,-9-3 12 0 0,-25-22 440 0 0,42 23-372 0 0,-7-13-64 0 0,-8-3-16 0 0,-12-13 0 0 0,30 26 0 0 0,2 1 10 0 0,8-26 157 0 0,26-17-358 0 0,7 4 234 0 0,-1 11-43 0 0,4 15 11 0 0,17 1-11 0 0,-8 8 0 0 0,19 6-75 0 0,17 6 150 0 0,-68 11-270 0 0,-8-4-1021 0 0,-8-7-3581 0 0</inkml:trace>
  <inkml:trace contextRef="#ctx0" brushRef="#br0" timeOffset="3006.747">842 84 7712 0 0,'0'0'174'0'0,"0"0"29"0"0,0 0 12 0 0,0 0-17 0 0,-12-13 350 0 0,-1 1-508 0 0,12 11 98 0 0,1 1 42 0 0,-2-1 4 0 0,-4-6-4 0 0,4 6-16 0 0,2 1-4 0 0,0 0 0 0 0,0 0 34 0 0,-7-6 2297 0 0,7 4-2457 0 0,0 1 1 0 0,0-1-1 0 0,0 1 0 0 0,0-1 0 0 0,0 1 1 0 0,0-1-1 0 0,1 1 0 0 0,-1-1 1 0 0,0 1-1 0 0,1-1 0 0 0,-1 1 0 0 0,1 0 1 0 0,-1-1-1 0 0,1 1 0 0 0,0-1 1 0 0,0 1-1 0 0,-1 0 0 0 0,1 0 0 0 0,0 0 1 0 0,0-1-1 0 0,0 1 0 0 0,0 0 1 0 0,1 0-1 0 0,-1 0 0 0 0,1 0-34 0 0,29-7-150 0 0,42 15 267 0 0,39 53-34 0 0,-15-10-230 0 0,-81-40 132 0 0,0 0 1 0 0,0 2-1 0 0,-1 0 0 0 0,-1 0 1 0 0,0 2-1 0 0,-1 0 0 0 0,9 10 15 0 0,60 80 298 0 0,-35-30-298 0 0,4 44 0 0 0,-32-33 0 0 0,-12-35-239 0 0,-13-28 142 0 0,5-20 131 0 0,1-1 1 0 0,0 0-1 0 0,-1 1 1 0 0,1-1-1 0 0,-1 0 1 0 0,1 0 0 0 0,-1 1-1 0 0,1-1 1 0 0,-1 0-1 0 0,0 0 1 0 0,0 0-1 0 0,0 0 1 0 0,1 0-1 0 0,-1 0 1 0 0,0 0 0 0 0,0 0-1 0 0,0 0 1 0 0,0-1-1 0 0,-1 1 1 0 0,1 0-1 0 0,0-1 1 0 0,0 1 0 0 0,0 0-1 0 0,-1-1 1 0 0,1 0-1 0 0,0 1 1 0 0,-1-1-1 0 0,1 0 1 0 0,0 1-1 0 0,-1-1 1 0 0,1 0 0 0 0,0 0-1 0 0,-1 0 1 0 0,1 0-1 0 0,0-1 1 0 0,-1 1-1 0 0,1 0 1 0 0,0 0 0 0 0,-1-1-35 0 0,-10-3 13 0 0,1 0 1 0 0,-1 0 0 0 0,1-1 0 0 0,0-1-1 0 0,1 0 1 0 0,-1-1 0 0 0,1 0 0 0 0,0 0 0 0 0,1-1-14 0 0,-88-40 240 0 0,6 12-240 0 0,65 23 0 0 0,-9-6 0 0 0,13-17 256 0 0,21 32-245 0 0,-1 0 0 0 0,1 0 0 0 0,0 0 0 0 0,0 0 0 0 0,1 0 0 0 0,-1 0 0 0 0,1 0 0 0 0,0 0 0 0 0,0-1 0 0 0,0 1 0 0 0,1 0 0 0 0,-1 0 0 0 0,1 0 0 0 0,0 0 1 0 0,0 0-1 0 0,0 0 0 0 0,1 0 0 0 0,0 0 0 0 0,-1 0 0 0 0,2 0-11 0 0,16-23-53 0 0,54-19-22 0 0,4 27 366 0 0,-68 17-291 0 0,1 0 0 0 0,0 1 0 0 0,0 0 0 0 0,0 1 0 0 0,0 0 0 0 0,0 1 0 0 0,0 0 0 0 0,0 0 0 0 0,2 1 0 0 0,34 9 0 0 0,-6 16-39 0 0,-30-10-2562 0 0,-10-17 2089 0 0</inkml:trace>
  <inkml:trace contextRef="#ctx0" brushRef="#br0" timeOffset="4120.452">1755 290 7632 0 0,'0'0'166'0'0,"0"0"29"0"0,0 0 14 0 0,11-9 13 0 0,74 21 23 0 0,-43 6 854 0 0,-5-17 1099 0 0,18-1-1380 0 0,20-19-754 0 0,-23-13 432 0 0,-6-35 16 0 0,-41 35-512 0 0,-5 29 11 0 0,0-1 1 0 0,0 1-1 0 0,0 0 1 0 0,0 0-1 0 0,0 0 1 0 0,-1 0-1 0 0,1 0 0 0 0,-1 0 1 0 0,0 0-1 0 0,0 0 1 0 0,0 0-1 0 0,0 0 1 0 0,0 0-1 0 0,-1 1 1 0 0,1-1-1 0 0,-1 0 1 0 0,0 1-1 0 0,0-1 1 0 0,0 1-1 0 0,0 0 1 0 0,0-1-1 0 0,0 1 1 0 0,-1 0-1 0 0,1 1 1 0 0,-1-1-1 0 0,-1-1-11 0 0,-13-8 42 0 0,13 8-41 0 0,0 0 0 0 0,-1 0-1 0 0,1 0 1 0 0,0 1 0 0 0,-1-1-1 0 0,0 1 1 0 0,1 0 0 0 0,-1 1 0 0 0,0-1-1 0 0,0 1 1 0 0,0 0 0 0 0,0 0-1 0 0,0 0 1 0 0,0 1 0 0 0,0 0 0 0 0,-4 0-1 0 0,-98 23 0 0 0,-1 22-152 0 0,95-37 158 0 0,1 0 1 0 0,0 1 0 0 0,0 1 0 0 0,1 0 0 0 0,0 1 0 0 0,1 0 0 0 0,0 0 0 0 0,1 1 0 0 0,0 0 0 0 0,-2 5-7 0 0,4-6-5 0 0,-34 76 165 0 0,37-75-119 0 0,1-1 1 0 0,0 0 0 0 0,1 1 0 0 0,0-1 0 0 0,1 1 0 0 0,0 0 0 0 0,1 0 0 0 0,0-1 0 0 0,1 1-42 0 0,-1 7 75 0 0,1-13-23 0 0,0 0 1 0 0,0 0 0 0 0,1 0 0 0 0,0-1 0 0 0,0 1 0 0 0,0 0 0 0 0,1-1-1 0 0,-1 0 1 0 0,1 1 0 0 0,1-1 0 0 0,-1 0 0 0 0,1-1 0 0 0,0 1 0 0 0,2 2-53 0 0,5 5 108 0 0,0 0 0 0 0,0-2 0 0 0,1 1 0 0 0,1-1 0 0 0,0-1 1 0 0,0 0-1 0 0,9 4-108 0 0,82 37 184 0 0,-58-30-41 0 0,0-2 1 0 0,1-3-1 0 0,38 8-143 0 0,-81-22-4 0 0,98 8 4 0 0,-45-14 11 0 0,-54 5-4 0 0,0 0 0 0 0,0 0 0 0 0,0-1 0 0 0,0 1 0 0 0,0-1 0 0 0,0 0-1 0 0,0 0 1 0 0,0 0 0 0 0,0-1 0 0 0,-1 1 0 0 0,1 0 0 0 0,0-1 0 0 0,-1 0 0 0 0,1 0 0 0 0,-1 0 0 0 0,0 0-1 0 0,2-1-6 0 0,1-4-1522 0 0,-10-1-4043 0 0</inkml:trace>
  <inkml:trace contextRef="#ctx0" brushRef="#br0" timeOffset="6465.9">168 834 5584 0 0,'0'0'165'0'0,"0"0"55"0"0,0 0 147 0 0,0 0 66 0 0,0 0 14 0 0,0 0-59 0 0,0 0-243 0 0,0 0-70 0 0,0 0-3 0 0,0 0 0 0 0,0 0 14 0 0,0 0 64 0 0,0 0 30 0 0,0 0 4 0 0,1 1 9 0 0,13 31 1262 0 0,-13-30-1319 0 0,3 4 48 0 0,7 53 136 0 0,-16 85-302 0 0,-1-45 25 0 0,1 92-96 0 0,20-67 63 0 0,6-65 240 0 0,-10-30 290 0 0,-11-28-428 0 0,0-1-190 0 0,0 0-35 0 0,0 0 36 0 0,0 0 118 0 0,0 0 50 0 0,0 0 6 0 0,0 0 0 0 0,0 0-21 0 0,0 0 3 0 0,0 0 54 0 0,0 0 25 0 0,0 0 2 0 0,0 0-11 0 0,4-11 52 0 0,6-5 105 0 0,20-34-168 0 0,21-9 318 0 0,16 1-1210 0 0,-48 48 787 0 0,-16 7-31 0 0,0 0 0 0 0,1 1 1 0 0,-1 0-1 0 0,1 0 0 0 0,-1 0 0 0 0,1 0 0 0 0,0 0 0 0 0,0 1 0 0 0,0 0 0 0 0,0 0 0 0 0,0 0 0 0 0,0 0 1 0 0,0 0-1 0 0,0 1 0 0 0,1 0 0 0 0,-1 0 0 0 0,0 0 0 0 0,0 0 0 0 0,0 1 0 0 0,0 0 0 0 0,0 0 0 0 0,0 0 1 0 0,0 0-1 0 0,1 1-2 0 0,78 51-118 0 0,-53-28 444 0 0,6 50-466 0 0,-15-20 109 0 0,-6 9 920 0 0,-20 13-395 0 0,-2-56-294 0 0,-11 13 506 0 0,-45-13 779 0 0,57-20-1360 0 0,0 0-1 0 0,-1 0 0 0 0,1-1 1 0 0,0 0-1 0 0,-1-1 0 0 0,1 1 1 0 0,-1-1-1 0 0,1 0 0 0 0,0-1 1 0 0,0 1-1 0 0,0-1 0 0 0,-5-3-124 0 0,-21-8 203 0 0,1-1-1 0 0,1-2 0 0 0,0-1 1 0 0,-15-12-203 0 0,-20-62-62 0 0,49 56-104 0 0,14 25 104 0 0,3-37-1896 0 0,3 37 1450 0 0,1-4-4103 0 0,-4 13-459 0 0</inkml:trace>
  <inkml:trace contextRef="#ctx0" brushRef="#br0" timeOffset="7384.88">1072 1342 10912 0 0,'0'0'248'0'0,"0"0"34"0"0,0 0 20 0 0,0 0-38 0 0,1-1-182 0 0,12-4-124 0 0,53-13 499 0 0,-8 5 962 0 0,-24 11-980 0 0,48 8-298 0 0,-20 9-141 0 0,-57-12 0 0 0,1-1 0 0 0,-1 1 0 0 0,0 0 0 0 0,0 0 0 0 0,0 1 0 0 0,0-1 0 0 0,0 1 0 0 0,-1 0 0 0 0,0 0 0 0 0,0 1 0 0 0,0-1 0 0 0,0 1 0 0 0,1 2 0 0 0,9 21-8 0 0,-9-19-3 0 0,0 1 0 0 0,0 0 0 0 0,-1 0 0 0 0,0 1 0 0 0,0-1 1 0 0,-1 1-1 0 0,-1 0 0 0 0,0 0 0 0 0,1 9 11 0 0,4 42-153 0 0,-7 5 100 0 0,-27 15 213 0 0,23-78-105 0 0,0 0 0 0 0,0 0 0 0 0,0 0 1 0 0,-1-1-1 0 0,1 1 0 0 0,-1-1 1 0 0,0-1-1 0 0,0 1 0 0 0,0-1 1 0 0,0 1-1 0 0,0-1 0 0 0,-1-1 1 0 0,1 1-1 0 0,0-1 0 0 0,-1 0 0 0 0,1 0 1 0 0,-1-1-1 0 0,1 1 0 0 0,-1-1 1 0 0,0 0-1 0 0,1-1 0 0 0,-1 0 1 0 0,-2 0-56 0 0,-42-5 709 0 0,-52-15 115 0 0,31-16-696 0 0,68 35-125 0 0,1 0 0 0 0,-1-1 0 0 0,1 1-1 0 0,0-1 1 0 0,0 1 0 0 0,0-1 0 0 0,0 0 0 0 0,0 0 0 0 0,0 0 0 0 0,1 0 0 0 0,-1 0 0 0 0,1 0-1 0 0,0-1 1 0 0,0 1 0 0 0,0 0 0 0 0,1-1 0 0 0,-1 1 0 0 0,1 0 0 0 0,0-1 0 0 0,0 1 0 0 0,0-1 0 0 0,0 1-1 0 0,0-1-2 0 0,3-12 0 0 0,-2 11 0 0 0,0 0 0 0 0,0 0 0 0 0,0-1 0 0 0,0 1 0 0 0,1 0 0 0 0,0 0 0 0 0,0 0 0 0 0,0 1 0 0 0,1-1 0 0 0,-1 0 0 0 0,1 1 0 0 0,0 0 0 0 0,0-1 0 0 0,1 1 0 0 0,2-2 0 0 0,-2 1-18 0 0,1 0-1 0 0,1 1 0 0 0,-1 0 1 0 0,0-1-1 0 0,1 2 0 0 0,0-1 1 0 0,0 1-1 0 0,0 0 0 0 0,0 0 1 0 0,1 0-1 0 0,-1 1 0 0 0,1 0 1 0 0,0 1-1 0 0,-1-1 0 0 0,4 1 19 0 0,59-8-521 0 0,70 18-3804 0 0,-95-7 1610 0 0,-22 4 1325 0 0</inkml:trace>
  <inkml:trace contextRef="#ctx0" brushRef="#br0" timeOffset="8527.163">2056 1410 7920 0 0,'0'0'174'0'0,"0"0"29"0"0,0 0 13 0 0,1 0-31 0 0,4-1-147 0 0,20-2-38 0 0,1 2 944 0 0,15-13 468 0 0,-12 1-72 0 0,-19 15-1142 0 0,7-5 30 0 0,-13-2-214 0 0,2-3-14 0 0,3-9 16 0 0,-9 16 76 0 0,-5-9 448 0 0,-16-25-20 0 0,12 30-434 0 0,-6-4-70 0 0,-21-3-94 0 0,-61 15 56 0 0,36 28-12 0 0,20 10 131 0 0,10 10 462 0 0,24 4 257 0 0,9-34-528 0 0,19 49 364 0 0,-6-36-499 0 0,20 29 49 0 0,31 23 108 0 0,-62-78-251 0 0,1 0 0 0 0,0 0 1 0 0,1-1-1 0 0,0 0 0 0 0,0 0 1 0 0,0 0-1 0 0,1-1 0 0 0,0 0 1 0 0,0 0-1 0 0,1-1 0 0 0,-1 0 1 0 0,1 0-1 0 0,1-1 0 0 0,-1 0 1 0 0,0 0-1 0 0,9 1-59 0 0,-8-2 80 0 0,-5-2-62 0 0,-1 0 0 0 0,1 0 0 0 0,0 0 0 0 0,-1 0 1 0 0,1-1-1 0 0,0 1 0 0 0,-1-1 0 0 0,1 0 0 0 0,0 0 0 0 0,0 0 0 0 0,-1-1 1 0 0,1 1-1 0 0,0-1 0 0 0,-1 0 0 0 0,3-1-18 0 0,50-21 605 0 0,-25 1-269 0 0,4 3-336 0 0,-9-3 11 0 0,-16 13 65 0 0,-10 8 39 0 0,0 1 27 0 0,0 0 2 0 0,0 0-49 0 0,0 0-192 0 0,0 0-27 0 0,0 0 17 0 0,0 0 30 0 0,0 0 9 0 0,0 0-10 0 0,0 0-2 0 0,0 0 0 0 0,0 0-4 0 0,0 0-17 0 0,0 0-10 0 0,0 0-1 0 0,-11 14-2597 0 0,0-6 1272 0 0,9-6-16 0 0</inkml:trace>
  <inkml:trace contextRef="#ctx0" brushRef="#br0" timeOffset="12665.913">377 2497 7848 0 0,'0'0'232'0'0,"-17"10"1997"0"0,-31-6-141 0 0,23-8-505 0 0,-18-13-355 0 0,9 8-939 0 0,27 0-132 0 0,-17-10 101 0 0,23 19-129 0 0,-8-10 132 0 0,-1-7-108 0 0,9 16-89 0 0,-9-17 54 0 0,-1-40 31 0 0,27 12-208 0 0,-11 30 39 0 0,0 0 0 0 0,1 0 0 0 0,1 1 0 0 0,0-1 0 0 0,1 2 0 0 0,1-1 0 0 0,0 1 0 0 0,5-5 20 0 0,22-17 0 0 0,32-27-13 0 0,-61 58 4 0 0,1 1 0 0 0,0 0 0 0 0,0 0 0 0 0,0 1 0 0 0,0 0 0 0 0,0 1 0 0 0,1-1 0 0 0,-1 2 0 0 0,6-1 9 0 0,53 24-137 0 0,-27 18 137 0 0,-33-31 0 0 0,0 1 0 0 0,-1-1 0 0 0,0 1 0 0 0,-1 0 0 0 0,0 0 0 0 0,0 1 0 0 0,-1 0 0 0 0,-1 0 0 0 0,0 0 0 0 0,0 0 0 0 0,-1 1 0 0 0,-2-10 0 0 0,3 7 7 0 0,-1 0 0 0 0,-1 0 0 0 0,1 0 0 0 0,-2 0 0 0 0,1 0 0 0 0,-1 1 0 0 0,0-1 0 0 0,-1 0 1 0 0,-1 5-8 0 0,-4 30 10 0 0,2-31 60 0 0,0 0-1 0 0,-1-1 0 0 0,-1 0 0 0 0,0 0 1 0 0,0 0-1 0 0,-1-1 0 0 0,-1 0 1 0 0,0 0-1 0 0,0-1 0 0 0,-6 5-69 0 0,7-8 100 0 0,-1 0 0 0 0,-1-1 0 0 0,1 1 0 0 0,-1-1 0 0 0,0-1 0 0 0,-1 0 0 0 0,1 0 0 0 0,-10 2-100 0 0,-67 13 88 0 0,57-27-396 0 0,5-19-882 0 0,21 11-4059 0 0,3 6 397 0 0</inkml:trace>
  <inkml:trace contextRef="#ctx0" brushRef="#br0" timeOffset="13726.419">674 1900 5784 0 0,'0'0'132'0'0,"-1"-9"176"0"0,-4-6-148 0 0,1 8-144 0 0,-1-15 232 0 0,0-6 541 0 0,4 27-497 0 0,1 1 11 0 0,0 0 11 0 0,0-30 3444 0 0,0 20 423 0 0,4 31-4170 0 0,7 48 236 0 0,-5-7-247 0 0,3 211 12 0 0,-28-73 952 0 0,14-137-405 0 0,0 10-251 0 0,10-47-201 0 0,-1-17-97 0 0,2-4-10 0 0,20-2-2 0 0,-22-5-10 0 0,38-25-1439 0 0,-35 23 907 0 0,-6 3-6 0 0</inkml:trace>
  <inkml:trace contextRef="#ctx0" brushRef="#br0" timeOffset="14737.069">1199 2267 11312 0 0,'0'0'332'0'0,"0"0"-4"0"0,1-1-210 0 0,2-19-78 0 0,-3 18 98 0 0,0 2 42 0 0,0 0 4 0 0,0 0 10 0 0,0 0 45 0 0,8-11 2477 0 0,-3 6-2563 0 0,33-16 672 0 0,14 12-297 0 0,4 2-464 0 0,6 22-64 0 0,-18-9 0 0 0,25 74 0 0 0,-50-38 11 0 0,-3-1 42 0 0,4 32 387 0 0,-10 3-545 0 0,-26-47 433 0 0,13-24-271 0 0,0 0 0 0 0,-1-1-1 0 0,0 1 1 0 0,0-1 0 0 0,0 1 0 0 0,0-1 0 0 0,-1 0-1 0 0,0-1 1 0 0,0 1 0 0 0,0-1 0 0 0,0 0-1 0 0,-5 2-56 0 0,-55 9 286 0 0,53-12-168 0 0,-1 1 0 0 0,0-1 0 0 0,0-1 0 0 0,0-1 1 0 0,0 0-1 0 0,1 0 0 0 0,-1-1 0 0 0,-9-2-118 0 0,-6 1 228 0 0,23 2-201 0 0,1 0-1 0 0,-1-1 0 0 0,0 1 0 0 0,1-1 1 0 0,-1 1-1 0 0,1-1 0 0 0,-1-1 0 0 0,1 1 0 0 0,-1-1 1 0 0,1 0-1 0 0,0 0 0 0 0,0 0 0 0 0,-1-1-26 0 0,-31-33 16 0 0,16 14-16 0 0,19 18-42 0 0,-1-1-1 0 0,1 1 1 0 0,1 0-1 0 0,-1-1 0 0 0,1 1 1 0 0,0-1-1 0 0,0 1 1 0 0,0-1-1 0 0,0 1 1 0 0,1-1-1 0 0,0 1 0 0 0,0-1 1 0 0,0 1-1 0 0,0 0 1 0 0,1-1-1 0 0,-1 1 1 0 0,1 0-1 0 0,0 0 0 0 0,1 0 1 0 0,-1 0-1 0 0,1 1 1 0 0,-1-1-1 0 0,1 1 1 0 0,0-1-1 0 0,1 1 0 0 0,-1 0 1 0 0,1 0 42 0 0,6-6-118 0 0,0 1 1 0 0,0 1-1 0 0,1 0 0 0 0,0 0 1 0 0,1 1-1 0 0,-1 1 1 0 0,1 0-1 0 0,0 0 0 0 0,2 1 118 0 0,38-2-596 0 0,50 21-1649 0 0,-83-10 1533 0 0,-3-1-6 0 0</inkml:trace>
  <inkml:trace contextRef="#ctx0" brushRef="#br0" timeOffset="15714.383">2045 2335 11024 0 0,'0'0'248'0'0,"0"0"34"0"0,0 0 22 0 0,0 0-29 0 0,0 0-156 0 0,0 0 9 0 0,0 0 28 0 0,0 0 4 0 0,0 0 12 0 0,0 0 52 0 0,0 0 28 0 0,0 0 4 0 0,0 0-10 0 0,0 0-38 0 0,0 0-14 0 0,2 1-2 0 0,47 25 1494 0 0,-18-17-1357 0 0,31-9-274 0 0,-27-10-16 0 0,7 1-95 0 0,-11-1 42 0 0,19-39 78 0 0,-49 45-68 0 0,1-1 0 0 0,-1 1 0 0 0,0-1 0 0 0,0 0 0 0 0,0 1 0 0 0,-1-1 0 0 0,1 0 0 0 0,-1 0 0 0 0,0 0 0 0 0,-1 1 0 0 0,1-1 0 0 0,-1 0 0 0 0,0 0 0 0 0,0 1 0 0 0,-1-1 0 0 0,1 1 0 0 0,-1-1 0 0 0,0 1 0 0 0,0-1 0 0 0,0 1-1 0 0,-1 0 1 0 0,0 0 0 0 0,0 0 0 0 0,0 1 0 0 0,0-1 0 0 0,0 1 0 0 0,-4-3 4 0 0,-28-9-126 0 0,27 10 117 0 0,-28-5 5 0 0,-47 16-222 0 0,82-6 226 0 0,-8 3-21 0 0,1 1-1 0 0,-1 0 1 0 0,0 1-1 0 0,1 0 1 0 0,0 0-1 0 0,0 0 1 0 0,1 1-1 0 0,-1 1 1 0 0,1-1-1 0 0,1 1 1 0 0,-4 4 21 0 0,-40 70 103 0 0,18 33 161 0 0,24-64-110 0 0,8-48-142 0 0,-1 8 114 0 0,1-1 0 0 0,0 0 0 0 0,1 1 0 0 0,0-1 0 0 0,0 0 0 0 0,1 0 0 0 0,0 0 0 0 0,0 0 0 0 0,1 0 0 0 0,1 0-1 0 0,2 4-125 0 0,-2-7 37 0 0,0 1-1 0 0,1-2 1 0 0,0 1-1 0 0,0 0 1 0 0,1-1-1 0 0,0 0 1 0 0,-1 0-1 0 0,2-1 0 0 0,-1 1 1 0 0,1-1-1 0 0,-1-1 1 0 0,1 1-1 0 0,0-1 1 0 0,0 0-1 0 0,0-1 0 0 0,1 0 1 0 0,-1 0-1 0 0,1 0 1 0 0,5-1-37 0 0,-1 2 59 0 0,119 2 245 0 0,-58-15-824 0 0,-8-8-2617 0 0,-54 14 2099 0 0</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6.086"/>
    </inkml:context>
    <inkml:brush xml:id="br0">
      <inkml:brushProperty name="width" value="0.1" units="cm"/>
      <inkml:brushProperty name="height" value="0.1" units="cm"/>
      <inkml:brushProperty name="color" value="#00A0D7"/>
    </inkml:brush>
  </inkml:definitions>
  <inkml:trace contextRef="#ctx0" brushRef="#br0">343 545 10000 0 0,'0'0'292'0'0,"0"0"0"0"0,-9 0-122 0 0,-27 4 1446 0 0,0 1-1546 0 0,25-4-60 0 0,-29 2 782 0 0,1-7 691 0 0,20 8-1171 0 0,13-4-316 0 0,2 0-55 0 0,-36 9 813 0 0,16 8-541 0 0,-2 2 227 0 0,-16 63 222 0 0,32-51-352 0 0,10-13-73 0 0,-1-13-181 0 0,1 1 0 0 0,0-1 0 0 0,0 0 0 0 0,0 1 0 0 0,1-1 0 0 0,0 0-1 0 0,0 0 1 0 0,0 1 0 0 0,1-1 0 0 0,-1 0 0 0 0,1 0 0 0 0,1 0-56 0 0,21 46 610 0 0,23 4-346 0 0,-14-25-118 0 0,-30-25-89 0 0,1-1-1 0 0,-1 0 1 0 0,1 0-1 0 0,1 0 1 0 0,-1-1-1 0 0,0 1 1 0 0,1-1-1 0 0,0 0 1 0 0,0-1-1 0 0,0 1 0 0 0,0-1 1 0 0,0 0-1 0 0,3 1-56 0 0,16 1-13 0 0,-1 0 0 0 0,0-2-1 0 0,1 0 1 0 0,0-2 0 0 0,-1 0-1 0 0,7-3 14 0 0,12-14 183 0 0,50-15-30 0 0,-25 6-78 0 0,-27 6-22 0 0,-33 16 203 0 0,-1 1-1008 0 0,1-4-3986 0 0,-7 7 2869 0 0</inkml:trace>
  <inkml:trace contextRef="#ctx0" brushRef="#br0" timeOffset="1018.974">843 1 10120 0 0,'0'0'298'0'0,"0"0"-4"0"0,0 0-136 0 0,0 0 148 0 0,0 0 80 0 0,0 0 20 0 0,0 0-50 0 0,0 1-214 0 0,11 26 2008 0 0,-6 102 297 0 0,5-61-2447 0 0,10 65 0 0 0,-4-47 0 0 0,-2 73 0 0 0,-19-96-80 0 0,-5 14 64 0 0,0-36 472 0 0,6-5 432 0 0,12-41-812 0 0,101-117 102 0 0,-44 54-306 0 0,-58 62 105 0 0,0 0-1 0 0,0 1 1 0 0,0 0 0 0 0,0 1 0 0 0,1-1-1 0 0,0 2 1 0 0,0-1 0 0 0,0 1 0 0 0,0 0 0 0 0,1 0-1 0 0,-1 1 1 0 0,1 1 0 0 0,-1-1 0 0 0,1 1 0 0 0,0 1-1 0 0,-1-1 1 0 0,5 2 23 0 0,-9 0-26 0 0,0 1-1 0 0,0 0 1 0 0,-1 0-1 0 0,1 0 1 0 0,-1 1-1 0 0,0-1 1 0 0,0 1-1 0 0,0-1 1 0 0,0 1-1 0 0,0 0 1 0 0,0 1-1 0 0,-1-1 1 0 0,0 0-1 0 0,2 2 27 0 0,36 103-384 0 0,-26-36 312 0 0,-3-4-5 0 0,-11-63 127 0 0,0-1-1 0 0,-1 1 1 0 0,0 0-1 0 0,1 0 1 0 0,-2 0-1 0 0,1 0 1 0 0,0-1-1 0 0,-1 1 1 0 0,0-1-1 0 0,0 1 1 0 0,-1-1-1 0 0,1 0 1 0 0,-1 0-1 0 0,0 0 1 0 0,0 0-1 0 0,0 0 1 0 0,0-1-1 0 0,-1 1 1 0 0,1-1-1 0 0,-1 0 1 0 0,0 0-1 0 0,0 0 1 0 0,0 0 0 0 0,-1-1-1 0 0,1 0 1 0 0,-1 0-1 0 0,1 0 1 0 0,-1 0-1 0 0,-3 0-49 0 0,-94 16 1185 0 0,31-10-625 0 0,-58-49-48 0 0,115 29-528 0 0,-23-20-1058 0 0,32 23-436 0 0,0 5-2753 0 0,4 3-1753 0 0</inkml:trace>
  <inkml:trace contextRef="#ctx0" brushRef="#br0" timeOffset="2674.703">1563 690 10912 0 0,'0'0'248'0'0,"0"0"34"0"0,0 0 20 0 0,0 0-38 0 0,1 1-171 0 0,33 21 438 0 0,-3-5-467 0 0,30 10 3851 0 0,-16 18-2375 0 0,13-7-1008 0 0,-55-37-523 0 0,0 1 0 0 0,0-1 0 0 0,0 0 0 0 0,1 0 0 0 0,-1 0 0 0 0,0 0 0 0 0,1-1 0 0 0,-1 1 0 0 0,1-1 0 0 0,-1 0 0 0 0,0 0 0 0 0,1 0 0 0 0,-1 0 0 0 0,1-1 0 0 0,-1 1 0 0 0,0-1 0 0 0,1 0 0 0 0,-1 0 0 0 0,0 0 0 0 0,0 0 0 0 0,0-1 0 0 0,1 0 0 0 0,-2 1 0 0 0,2-1-9 0 0,41-37 388 0 0,1-28-305 0 0,-31 9-390 0 0,-13 38 307 0 0,-7-14 7 0 0,-2 17-196 0 0,-3-14-269 0 0,9 29 340 0 0,-5-8-28 0 0,-2 1 82 0 0,-23-9 0 0 0,21 14-25 0 0,0 1-1 0 0,0 0 0 0 0,0 1 0 0 0,0 1 1 0 0,-1-1-1 0 0,1 2 0 0 0,0-1 0 0 0,-1 1 0 0 0,1 1 1 0 0,-1 0-1 0 0,1 0 0 0 0,-5 2 90 0 0,-66 25-85 0 0,64-20 59 0 0,0 0 0 0 0,1 1 0 0 0,0 0 0 0 0,0 1 0 0 0,1 1 0 0 0,1 1 0 0 0,-8 7 26 0 0,-35 62 216 0 0,48-15 112 0 0,9-55-256 0 0,0-5-23 0 0,0-1-1 0 0,1 1 1 0 0,0 0 0 0 0,0 0-1 0 0,1 0 1 0 0,-1-1-1 0 0,1 1 1 0 0,1-1-1 0 0,-1 1 1 0 0,1-1-1 0 0,0 0 1 0 0,0 0-1 0 0,0 0 1 0 0,1-1-1 0 0,-1 1 1 0 0,1-1-1 0 0,0 1 1 0 0,1-1-1 0 0,-1-1 1 0 0,1 1-1 0 0,1 1-48 0 0,77 43 333 0 0,-68-42-229 0 0,1-2 0 0 0,-1 0-1 0 0,1-1 1 0 0,0 0 0 0 0,0-1-1 0 0,0-1 1 0 0,0-1-104 0 0,67 11 473 0 0,-6 5-1632 0 0,-37-7-2930 0 0,-30-4 2715 0 0</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3.431"/>
    </inkml:context>
    <inkml:brush xml:id="br0">
      <inkml:brushProperty name="width" value="0.1" units="cm"/>
      <inkml:brushProperty name="height" value="0.1" units="cm"/>
      <inkml:brushProperty name="color" value="#00A0D7"/>
    </inkml:brush>
  </inkml:definitions>
  <inkml:trace contextRef="#ctx0" brushRef="#br0">187 264 8840 0 0,'0'0'197'0'0,"0"0"24"0"0,0 0 19 0 0,0 0 14 0 0,0 0 2 0 0,0 0 0 0 0,0 0 0 0 0,0 0 0 0 0,2 0 0 0 0,1-1-143 0 0,-1 1-1 0 0,0 0 1 0 0,1 0 0 0 0,-1 0 0 0 0,1 0 0 0 0,-1 1 0 0 0,1-1-1 0 0,-1 1 1 0 0,1-1 0 0 0,-1 1 0 0 0,0 0 0 0 0,0 0 0 0 0,1 0 0 0 0,-1 0-1 0 0,0 0 1 0 0,0 1 0 0 0,0-1 0 0 0,0 0 0 0 0,0 1 0 0 0,0 0 0 0 0,0-1-1 0 0,-1 1 1 0 0,1 0 0 0 0,-1 0 0 0 0,1 0 0 0 0,-1 0 0 0 0,0 0 0 0 0,1 2-113 0 0,39 20 1720 0 0,-37-24-1701 0 0,0 0 0 0 0,1 0 0 0 0,-1 0 0 0 0,0-1 0 0 0,1 0 0 0 0,-1 1 0 0 0,0-2 0 0 0,0 1 0 0 0,0 0 0 0 0,0-1 0 0 0,0 0 0 0 0,0 0 0 0 0,0 0 0 0 0,0 0 0 0 0,1-1-19 0 0,65-47 131 0 0,-34 5-131 0 0,1-32 0 0 0,-27 42 0 0 0,-10-15 88 0 0,0 49-1 0 0,-21-17 103 0 0,18 15-176 0 0,-1 0 0 0 0,1 1 1 0 0,-1 0-1 0 0,0 0 0 0 0,1 0 0 0 0,-1 0 1 0 0,0 0-1 0 0,0 1 0 0 0,0 0 0 0 0,0-1 1 0 0,0 2-1 0 0,0-1 0 0 0,-1 0 0 0 0,1 1 1 0 0,0 0-1 0 0,0 0 0 0 0,0 0 0 0 0,-4 1-14 0 0,4-1 8 0 0,-11 1 17 0 0,0 0 1 0 0,0 2-1 0 0,1 0 1 0 0,-1 0 0 0 0,1 2-1 0 0,0-1 1 0 0,0 2-1 0 0,0 0 1 0 0,1 1-1 0 0,0 0 1 0 0,0 1-1 0 0,-7 6-25 0 0,-8 4 80 0 0,-54 49-72 0 0,52-33-87 0 0,22-26 77 0 0,0 0 0 0 0,1 0 0 0 0,0 0 1 0 0,1 1-1 0 0,0 1 0 0 0,0-1 0 0 0,1 1 0 0 0,0-1 0 0 0,-1 5 2 0 0,0 4-1 0 0,5-16 11 0 0,0 1 0 0 0,0-1 0 0 0,0 1 1 0 0,0-1-1 0 0,0 1 0 0 0,1-1 0 0 0,-1 1 0 0 0,1 0 1 0 0,0-1-1 0 0,0 1 0 0 0,0-1 0 0 0,0 1 0 0 0,0 0 1 0 0,0-1-1 0 0,1 1 0 0 0,-1 0 0 0 0,1-1 0 0 0,0 1 0 0 0,0-1-10 0 0,24 39 368 0 0,10-14-128 0 0,37 5 48 0 0,224 27 128 0 0,-190-24-336 0 0,-18-11-80 0 0,-56-10-146 0 0,-19-6-289 0 0,-13-7-8 0 0,1-1-1096 0 0,5 0-4369 0 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4.251"/>
    </inkml:context>
    <inkml:brush xml:id="br0">
      <inkml:brushProperty name="width" value="0.1" units="cm"/>
      <inkml:brushProperty name="height" value="0.1" units="cm"/>
      <inkml:brushProperty name="color" value="#00A0D7"/>
    </inkml:brush>
  </inkml:definitions>
  <inkml:trace contextRef="#ctx0" brushRef="#br0">1 15 16128 0 0,'0'0'471'0'0,"0"0"-8"0"0,0 0-243 0 0,0 0 73 0 0,0 0 69 0 0,0 0 12 0 0,0 0-43 0 0,0 0-184 0 0,6 0-43 0 0,0-1-38 0 0,7-7 237 0 0,-12 7-86 0 0,1 1-1 0 0,23 0 714 0 0,10-4-2480 0 0,-26 4-3127 0 0,2 0-1521 0 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4.590"/>
    </inkml:context>
    <inkml:brush xml:id="br0">
      <inkml:brushProperty name="width" value="0.1" units="cm"/>
      <inkml:brushProperty name="height" value="0.1" units="cm"/>
      <inkml:brushProperty name="color" value="#00A0D7"/>
    </inkml:brush>
  </inkml:definitions>
  <inkml:trace contextRef="#ctx0" brushRef="#br0">1 47 18287 0 0,'0'0'414'0'0,"0"0"56"0"0,0 0 32 0 0,11 0 112 0 0,34 3-1063 0 0,-20-15-6192 0 0,-8-7 4125 0 0,-3 7 1139 0 0,-1 7-425 0 0,-10 4-1012 0 0</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4.861"/>
    </inkml:context>
    <inkml:brush xml:id="br0">
      <inkml:brushProperty name="width" value="0.1" units="cm"/>
      <inkml:brushProperty name="height" value="0.1" units="cm"/>
      <inkml:brushProperty name="color" value="#00A0D7"/>
    </inkml:brush>
  </inkml:definitions>
  <inkml:trace contextRef="#ctx0" brushRef="#br0">1 32 19439 0 0,'0'0'572'0'0,"0"0"-10"0"0,1 0-365 0 0,18 0 569 0 0,57-9-3715 0 0,-42-8 170 0 0,-33 17 3141 0 0,-1 0 175 0 0,2-1 37 0 0,10-3 175 0 0,-4 4-5742 0 0,-8 0-604 0 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50.722"/>
    </inkml:context>
    <inkml:brush xml:id="br0">
      <inkml:brushProperty name="width" value="0.1" units="cm"/>
      <inkml:brushProperty name="height" value="0.1" units="cm"/>
      <inkml:brushProperty name="color" value="#00A0D7"/>
    </inkml:brush>
  </inkml:definitions>
  <inkml:trace contextRef="#ctx0" brushRef="#br0">194 226 10912 0 0,'0'0'248'0'0,"0"0"34"0"0,0 0 20 0 0,0 0-38 0 0,0 0-140 0 0,0 0 44 0 0,0 0 37 0 0,0 0 10 0 0,0 0 2 0 0,0 0 7 0 0,0 0 7 0 0,0 0 1 0 0,0 0-19 0 0,0 0-78 0 0,-6 4 53 0 0,-58 46 1878 0 0,28-1-1890 0 0,5 7 16 0 0,5 12 179 0 0,20-53-273 0 0,1 0 1 0 0,0 0 0 0 0,1 1-1 0 0,0 0 1 0 0,2 0 0 0 0,0 0-1 0 0,0 15-98 0 0,2-26 35 0 0,0 1 0 0 0,0-1-1 0 0,0 0 1 0 0,1 1 0 0 0,0-1-1 0 0,0 0 1 0 0,1 0 0 0 0,-1 0-1 0 0,1 0 1 0 0,0 0 0 0 0,1 0-1 0 0,-1-1 1 0 0,1 1 0 0 0,0-1-1 0 0,0 1 1 0 0,0-1 0 0 0,1 0-1 0 0,-1 0 1 0 0,1 0 0 0 0,0-1-1 0 0,0 0 1 0 0,0 1 0 0 0,2-1-35 0 0,2 3 25 0 0,0-1 1 0 0,0-1-1 0 0,1 1 1 0 0,0-1 0 0 0,-1-1-1 0 0,2 0 1 0 0,-1 0-1 0 0,0 0 1 0 0,1-1-1 0 0,-1-1 1 0 0,1 0-1 0 0,0 0-25 0 0,77 3 64 0 0,-75-5-64 0 0,14-1 0 0 0,0 0 0 0 0,0-2 0 0 0,0-1 0 0 0,-1-1 0 0 0,0-1 0 0 0,0-1 0 0 0,14-8 0 0 0,62-23 11 0 0,-25 2 42 0 0,-60 31-53 0 0,-7 0 0 0 0,-4 1-25 0 0,-4 4-100 0 0,-1 1-21 0 0,0 0 2 0 0,0 0-57 0 0,0 0-242 0 0,0 0-107 0 0,0 0-1049 0 0,0 0-4103 0 0</inkml:trace>
  <inkml:trace contextRef="#ctx0" brushRef="#br0" timeOffset="866.083">1128 584 6048 0 0,'0'0'133'0'0,"0"0"23"0"0,0 0 11 0 0,-1 1-27 0 0,-30 12-251 0 0,-67 32 1155 0 0,24-22 3083 0 0,15-21-1749 0 0,31-4-1340 0 0,-11-3 64 0 0,27-3-763 0 0,-14-11 187 0 0,-2 5 178 0 0,12 2-376 0 0,5-7-200 0 0,9 15-133 0 0,1 1 0 0 0,-1 0-1 0 0,1-1 1 0 0,0 1-1 0 0,0-1 1 0 0,0 0-1 0 0,1 1 1 0 0,-1-1 0 0 0,1 1-1 0 0,0-1 1 0 0,0 0-1 0 0,0 1 1 0 0,1-1-1 0 0,-1 0 1 0 0,1 1 0 0 0,0-1-1 0 0,0 1 1 0 0,0-1-1 0 0,0 1 1 0 0,0-1-1 0 0,1 1 1 0 0,0 0 0 0 0,0 0-1 0 0,0 0 1 0 0,0 0-1 0 0,0 0 1 0 0,0 0-1 0 0,3-2 6 0 0,19-31-393 0 0,52-40-651 0 0,-67 70 970 0 0,0 0 1 0 0,0 0-1 0 0,0 1 0 0 0,1 1 0 0 0,-1-1 1 0 0,1 1-1 0 0,0 1 0 0 0,0 0 0 0 0,8-1 74 0 0,-12 3 0 0 0,0 1-1 0 0,-1 1 0 0 0,1-1 1 0 0,0 1-1 0 0,-1-1 1 0 0,1 2-1 0 0,0-1 0 0 0,-1 1 1 0 0,1 0-1 0 0,-1 0 1 0 0,0 0-1 0 0,0 1 0 0 0,0-1 1 0 0,0 1-1 0 0,0 1 1 0 0,0-1-1 0 0,-1 1 1 0 0,2 1 0 0 0,25 58 216 0 0,-17-21-216 0 0,-12-39 23 0 0,0 1 0 0 0,0 0 1 0 0,-1-1-1 0 0,0 1 1 0 0,0 0-1 0 0,0 0 1 0 0,0 0-1 0 0,0 0 1 0 0,-1 0-1 0 0,0 0 0 0 0,0 1 1 0 0,0-1-1 0 0,0 0 1 0 0,-1 0-1 0 0,1 0 1 0 0,-1 0-1 0 0,0 0 1 0 0,0 0-1 0 0,-1-1 1 0 0,1 1-1 0 0,-1 0 0 0 0,-1 1-23 0 0,-18 27 843 0 0,-44 7-407 0 0,-6-6-329 0 0,-30-3-45 0 0,75-34-698 0 0,10-12-629 0 0,10 10-276 0 0,-3-3-3836 0 0</inkml:trace>
  <inkml:trace contextRef="#ctx0" brushRef="#br0" timeOffset="1726.147">1093 104 15976 0 0,'0'0'465'0'0,"0"0"-4"0"0,0 0-282 0 0,5-7-210 0 0,14-13-1055 0 0,-18 19 888 0 0,-1 1 64 0 0,15-16 880 0 0,1 14 1515 0 0,2 6-2273 0 0,-16-4-52 0 0,-2 0-29 0 0,0 0-10 0 0,0 0-33 0 0,0 0-134 0 0,5-18-2155 0 0,-2 13 2160 0 0,-3 4 242 0 0,1 0 0 0 0,-1 0 0 0 0,1 0-1 0 0,-1 0 1 0 0,0 0 0 0 0,1 0 0 0 0,-1 0-1 0 0,0 0 1 0 0,0 0 0 0 0,1 0 0 0 0,-1 0-1 0 0,0 0 1 0 0,0 0 0 0 0,0 0 0 0 0,0 0-1 0 0,-1 0 1 0 0,1 0 0 0 0,0 0-1 0 0,0 0 1 0 0,-1 0 0 0 0,1 0 0 0 0,0 0-1 0 0,-1 0 1 0 0,1 0 0 0 0,-1 0 0 0 0,1 0-1 0 0,-1 1 1 0 0,1-1 0 0 0,-2-1 23 0 0,1 1 64 0 0,-2-7-6 0 0,1 8 3144 0 0,-1 7-3101 0 0,3-1-33 0 0,4 37 424 0 0,6-10-189 0 0,0 19-98 0 0,-9-26-120 0 0,4 155-55 0 0,-17-62 286 0 0,-23 56 533 0 0,20-88-540 0 0,15-51-309 0 0,11-13 0 0 0,3-1 0 0 0,1-13 0 0 0,3-5-131 0 0,-10-4-6911 0 0,-8 0 1232 0 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0.632"/>
    </inkml:context>
    <inkml:brush xml:id="br0">
      <inkml:brushProperty name="width" value="0.1" units="cm"/>
      <inkml:brushProperty name="height" value="0.1" units="cm"/>
      <inkml:brushProperty name="color" value="#00A0D7"/>
    </inkml:brush>
  </inkml:definitions>
  <inkml:trace contextRef="#ctx0" brushRef="#br0">0 27 15000 0 0,'0'0'340'0'0,"0"0"50"0"0,0 0 24 0 0,0 0-53 0 0,0 0-219 0 0,0 0-54 0 0,0 0 0 0 0,2-1 0 0 0,32-10 0 0 0,-25 10-88 0 0,17-4 0 0 0,35-2-1247 0 0,-54 9-2605 0 0,2-5-1264 0 0</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7:12.322"/>
    </inkml:context>
    <inkml:brush xml:id="br0">
      <inkml:brushProperty name="width" value="0.1" units="cm"/>
      <inkml:brushProperty name="height" value="0.1" units="cm"/>
      <inkml:brushProperty name="color" value="#00A0D7"/>
    </inkml:brush>
  </inkml:definitions>
  <inkml:trace contextRef="#ctx0" brushRef="#br0">1526 1411 9648 0 0,'0'0'216'0'0,"0"0"32"0"0,0 0 12 0 0,0 0 25 0 0,0 0 44 0 0,0 0 21 0 0,0 0 2 0 0,0 0-32 0 0,0 0-134 0 0,0 0-52 0 0,1-11 411 0 0,3 4-1756 0 0,-4 7 405 0 0</inkml:trace>
  <inkml:trace contextRef="#ctx0" brushRef="#br0" timeOffset="297.872">1455 1643 11256 0 0,'0'0'256'0'0,"0"0"34"0"0,0 0 21 0 0,0 0-35 0 0,0 0-200 0 0,0 0-171 0 0,0 0-53 0 0,0 0-10 0 0,0 0-92 0 0,0 0-374 0 0,0 0-164 0 0,0 0-38 0 0,5 4-78 0 0,-5-4 1000 0 0</inkml:trace>
  <inkml:trace contextRef="#ctx0" brushRef="#br0" timeOffset="109900.479">363 73 10680 0 0,'0'0'241'0'0,"0"0"38"0"0,0 0 11 0 0,0 0-28 0 0,6-10 34 0 0,-7 7-95 0 0,4-1-283 0 0,9-9 6530 0 0,-24 8-6120 0 0,-63 15 62 0 0,-37 48-324 0 0,55-18-380 0 0,12 1 620 0 0,24-15-306 0 0,15-20 0 0 0,1 0 0 0 0,0 0 0 0 0,0 0 0 0 0,1 1 0 0 0,-1 0 0 0 0,1 0 0 0 0,1 0 0 0 0,-1 0 0 0 0,1 1 0 0 0,1-1 0 0 0,-1 3 0 0 0,-2 9 121 0 0,4-15-102 0 0,0-1 1 0 0,0 1-1 0 0,0-1 0 0 0,0 1 1 0 0,0-1-1 0 0,1 1 0 0 0,0-1 1 0 0,-1 1-1 0 0,1-1 1 0 0,1 1-1 0 0,-1 0 0 0 0,0-1 1 0 0,1 1-1 0 0,0-1 0 0 0,0 1 1 0 0,0-1-1 0 0,0 1 1 0 0,1-1-1 0 0,-1 0 0 0 0,1 0 1 0 0,0 0-1 0 0,1 2-19 0 0,26 44 160 0 0,3-14 80 0 0,60 16 597 0 0,16-11-554 0 0,-2-13 208 0 0,-18-30-361 0 0,-68-2-3103 0 0,-5-4-812 0 0,-5 4-1984 0 0</inkml:trace>
  <inkml:trace contextRef="#ctx0" brushRef="#br0" timeOffset="110855.599">705 55 9728 0 0,'0'0'222'0'0,"0"0"30"0"0,0 0 18 0 0,0 0 0 0 0,0 0-4 0 0,0-9 503 0 0,3-3-34 0 0,-2 11-602 0 0,-1 1 158 0 0,17-10 1115 0 0,-7 8-1097 0 0,0 0 1 0 0,0 0-1 0 0,0 1 0 0 0,1 0 0 0 0,-1 1 0 0 0,0 0 0 0 0,0 1 0 0 0,10 2-309 0 0,32-7 368 0 0,-47 5-366 0 0,22 2 457 0 0,1 1 1 0 0,-1 1 0 0 0,-1 2-1 0 0,23 8-459 0 0,-8 5-1136 0 0,15 32 640 0 0,-4 17 496 0 0,-36-31 0 0 0,-1 15 0 0 0,-13-45-6 0 0,0 1-1 0 0,-1 0 0 0 0,0-1 1 0 0,-1 1-1 0 0,0 0 0 0 0,0-1 1 0 0,-1 1-1 0 0,0 0 0 0 0,-1-1 1 0 0,-1 6 6 0 0,-18 49-318 0 0,16-51 318 0 0,-30 39 0 0 0,-5-22 248 0 0,-53 26 531 0 0,22-26 321 0 0,24-19-2004 0 0,-59-1-87 0 0,103-9 991 0 0,0 0 0 0 0,0 0 0 0 0,1 0 0 0 0,-1-1 0 0 0,0 1 0 0 0,0-1 0 0 0,1 0 0 0 0,-1 0 0 0 0,1 0 0 0 0,-1 0 0 0 0,1 0 0 0 0,-1 0 0 0 0,1-1 0 0 0,-1 1 0 0 0,1-1 0 0 0,0 0 0 0 0,0 0 0 0 0,0 1 0 0 0,-1-3 0 0 0,-24-37-210 0 0,25 35 201 0 0,0 1 0 0 0,1-1 0 0 0,0 0 0 0 0,0 0 0 0 0,1 0 0 0 0,-1 0 0 0 0,1 0 0 0 0,1 1 0 0 0,-1-1 0 0 0,1 0 0 0 0,0 0 0 0 0,0 0 0 0 0,0 0 0 0 0,3-4 9 0 0,-2 3-6 0 0,0 2-36 0 0,0 0-1 0 0,0 0 0 0 0,1-1 0 0 0,-1 1 0 0 0,1 1 1 0 0,0-1-1 0 0,1 0 0 0 0,-1 1 0 0 0,1-1 0 0 0,0 1 0 0 0,0 0 1 0 0,0 0-1 0 0,1 0 43 0 0,15-11-206 0 0,81-43-465 0 0,38 14 361 0 0,-98 30-11 0 0,-32 10 1 0 0,0 1 0 0 0,1-1 1 0 0,-1 2-1 0 0,1-1 0 0 0,0 1 1 0 0,0 1-1 0 0,-1 0 0 0 0,1 0 1 0 0,10 1 319 0 0,8 3-2244 0 0,-25-4 1460 0 0</inkml:trace>
  <inkml:trace contextRef="#ctx0" brushRef="#br0" timeOffset="112701.569">1562 47 9184 0 0,'0'0'208'0'0,"0"0"33"0"0,0 0 14 0 0,0 0 9 0 0,0 0 34 0 0,0 0 20 0 0,0 0 2 0 0,0 0 4 0 0,0 0 17 0 0,0 0 10 0 0,0 0 1 0 0,0 0 16 0 0,0 0 69 0 0,0 0 38 0 0,0 0 5 0 0,0 0-24 0 0,0 0-100 0 0,0 0-42 0 0,0 0-8 0 0,0 0-21 0 0,0 0-80 0 0,0 0-39 0 0,0 0-7 0 0,0 0-4 0 0,0 0-24 0 0,0 0-17 0 0,0 0-2 0 0,0 0 62 0 0,0-11 1380 0 0,0 10-1587 0 0,0-1 0 0 0,1 1-1 0 0,-1-1 1 0 0,1 1 0 0 0,-1-1-1 0 0,1 1 1 0 0,0-1 0 0 0,-1 1-1 0 0,1 0 1 0 0,0-1-1 0 0,0 1 1 0 0,0 0 0 0 0,0 0-1 0 0,0 0 1 0 0,0-1 0 0 0,0 1-1 0 0,1 0 1 0 0,-1 1 0 0 0,0-1-1 0 0,1 0 1 0 0,-1 0-1 0 0,0 0 1 0 0,1 1 0 0 0,-1-1-1 0 0,1 1 1 0 0,-1-1 0 0 0,1 1-1 0 0,-1 0 1 0 0,1-1 0 0 0,-1 1-1 0 0,2 0 34 0 0,54-4 198 0 0,-52 4-211 0 0,77 14 110 0 0,-11 13-97 0 0,-24 22 0 0 0,-7 15-53 0 0,-10-5-11 0 0,-27-54 62 0 0,0 0 1 0 0,0 1-1 0 0,-1-1 0 0 0,1 1 0 0 0,-1 0 0 0 0,0 0 0 0 0,-1 0 1 0 0,1 0-1 0 0,-1 0 0 0 0,0 0 0 0 0,-1 1 2 0 0,3 10-44 0 0,0-6-8 0 0,-1 0 0 0 0,0 0 0 0 0,-1 0 0 0 0,0 0 0 0 0,-1 1 0 0 0,0-1 0 0 0,-1 0 0 0 0,0 0 0 0 0,-1 0 0 0 0,0 0 0 0 0,-1 2 52 0 0,-29 69-263 0 0,-13-22 263 0 0,-6-21 75 0 0,10-20-11 0 0,-4-14-163 0 0,-6-1 447 0 0,27-4-328 0 0,-3-13-20 0 0,22 12 4 0 0,0 0-1 0 0,-1-1 0 0 0,1 0 1 0 0,0 0-1 0 0,1 0 0 0 0,-1 0 0 0 0,0-1 1 0 0,1 1-1 0 0,-1-1 0 0 0,1 0 0 0 0,0-1 1 0 0,0 1-1 0 0,0-1 0 0 0,0 0 0 0 0,1 0 1 0 0,-1 0-1 0 0,1 0 0 0 0,0-1-3 0 0,-17-43 889 0 0,19 35-1782 0 0,6-8 784 0 0,5-10-141 0 0,2 4 88 0 0,32 4-88 0 0,9 17 238 0 0,23-6 12 0 0,-1 7 0 0 0,-22-1 1 0 0,-49 5-17 0 0,0 0-1 0 0,0 0 0 0 0,0 0 1 0 0,0 1-1 0 0,0-1 1 0 0,-1 1-1 0 0,1 0 0 0 0,0 0 1 0 0,0 0-1 0 0,0 0 0 0 0,0 1 1 0 0,0 0-1 0 0,0 0 0 0 0,0 0 1 0 0,0 0-1 0 0,2 2 17 0 0,15 6-938 0 0,-12-6-2814 0 0,-7-2-1260 0 0</inkml:trace>
  <inkml:trace contextRef="#ctx0" brushRef="#br0" timeOffset="114028.19">388 1017 4232 0 0,'0'0'91'0'0,"0"0"11"0"0,0 0 12 0 0,1-1-10 0 0,3-2-23 0 0,-3 3 227 0 0,-1 0 93 0 0,0 0 14 0 0,0 0 65 0 0,0 0 268 0 0,0 0 116 0 0,0 0 28 0 0,0 0-92 0 0,0 0-404 0 0,0 0-179 0 0,0 0-32 0 0,0 0-21 0 0,0 0-58 0 0,0 0-30 0 0,0 0-4 0 0,0 0 4 0 0,-17 0 705 0 0,8 4-606 0 0,9-4-95 0 0,-2 0 2 0 0,-31 9 336 0 0,30-8-360 0 0,-82 43 8 0 0,9 25 934 0 0,75-69-989 0 0,-7 6 85 0 0,1-1 1 0 0,0 1 0 0 0,-1 0 0 0 0,2 0 0 0 0,-1 1 0 0 0,1 0 0 0 0,0 0-1 0 0,0 1 1 0 0,-4 7-97 0 0,9-14 53 0 0,-1 1 0 0 0,1 0-1 0 0,0 0 1 0 0,0 0 0 0 0,-1 0 0 0 0,1 1-1 0 0,0-1 1 0 0,1 0 0 0 0,-1 0 0 0 0,0 0-1 0 0,1 1 1 0 0,-1-1 0 0 0,1 0-1 0 0,0 1 1 0 0,0-1 0 0 0,0 1 0 0 0,0-1-1 0 0,0 0 1 0 0,0 1 0 0 0,0-1 0 0 0,1 0-1 0 0,0 1 1 0 0,-1-1 0 0 0,1 0 0 0 0,0 0-1 0 0,0 1 1 0 0,0-1 0 0 0,0 0 0 0 0,1 0-53 0 0,19 22 401 0 0,28 7 713 0 0,84 5-548 0 0,-41-25-545 0 0,-20-13 107 0 0,9-1-11 0 0,-34 3-222 0 0,-41 0 410 0 0,20 0-8258 0 0,-23 0 6003 0 0</inkml:trace>
  <inkml:trace contextRef="#ctx0" brushRef="#br0" timeOffset="114925.495">802 1013 11520 0 0,'0'0'264'0'0,"0"0"34"0"0,0 0 20 0 0,0 0-41 0 0,0 0-145 0 0,0 0 64 0 0,1-1 48 0 0,33-26-704 0 0,6 13 833 0 0,22 14 1086 0 0,10 10-432 0 0,0 12-771 0 0,4 18-256 0 0,-71-37 16 0 0,0 0 1 0 0,0 0 0 0 0,-1 1 0 0 0,1 0 0 0 0,-1-1-1 0 0,1 1 1 0 0,-1 1 0 0 0,-1-1 0 0 0,1 0 0 0 0,0 1-1 0 0,-1 0 1 0 0,0 0 0 0 0,0 0 0 0 0,-1 0 0 0 0,2 3-17 0 0,-1-2 33 0 0,13 23-22 0 0,0 16-11 0 0,-2 14-216 0 0,-24-12 369 0 0,5-29 102 0 0,-10-2-74 0 0,13-12-150 0 0,0-1 0 0 0,0 0 0 0 0,0 1 0 0 0,-1-1 0 0 0,0 0 0 0 0,1 0 1 0 0,-1-1-1 0 0,0 1 0 0 0,0 0 0 0 0,-1-1 0 0 0,1 0 0 0 0,0 0 0 0 0,-1 0 0 0 0,0 0 0 0 0,1 0-31 0 0,-58 25 656 0 0,-6-10-168 0 0,-5-20-344 0 0,16-21 160 0 0,46 19-304 0 0,-6-11 2 0 0,15 9-64 0 0,-1-1 50 0 0,4 0 24 0 0,10-19-190 0 0,-2 17 80 0 0,57-32-734 0 0,-12 21-494 0 0,7 12-1191 0 0,-41 7 817 0 0,-6-1 836 0 0</inkml:trace>
  <inkml:trace contextRef="#ctx0" brushRef="#br0" timeOffset="115951.472">1695 823 7248 0 0,'0'0'209'0'0,"0"0"30"0"0,0 0-26 0 0,0 0-18 0 0,0 0-3 0 0,0 0-43 0 0,0 0-181 0 0,0 0-85 0 0,0 0-13 0 0,0 0 29 0 0,0 0 142 0 0,0 0 71 0 0,0 0-10 0 0,0 0-6 0 0,0-2-16 0 0,0-10-78 0 0,0 12-67 0 0,0 0-8 0 0,0 0 1 0 0,0-2 0 0 0,0-4 0 0 0,0 4 0 0 0,0 2 22 0 0,0 0 97 0 0,0 0 46 0 0,0 0 17 0 0,0 0-5 0 0,0 0-28 0 0,0 0 23 0 0,0 0 144 0 0,0 0 63 0 0,0 0 12 0 0,0 0-30 0 0,0 0-128 0 0,0 0-53 0 0,0 0-10 0 0,0 0 6 0 0,0 0 33 0 0,0 0 14 0 0,0 0 1 0 0,0 0 17 0 0,0 0 70 0 0,0 0 17 0 0,0 0 0 0 0,-1 2-43 0 0,-2 4-153 0 0,2-4 21 0 0,1-2-5 0 0,0 0-10 0 0,0 0-28 0 0,0 0-96 0 0,0 0-10 0 0,0 2-141 0 0,0 3 30 0 0,0-3-3327 0 0,0-2 616 0 0</inkml:trace>
  <inkml:trace contextRef="#ctx0" brushRef="#br0" timeOffset="116970.924">1644 786 9168 0 0,'0'0'266'0'0,"0"0"1"0"0,0 0-102 0 0,0 0 206 0 0,0 0 114 0 0,0 0 25 0 0,0 0-68 0 0,1 1-292 0 0,2 5-109 0 0,-1-1 216 0 0,1 0-1 0 0,-1 0 1 0 0,0 1-1 0 0,0-1 1 0 0,-1 0 0 0 0,0 1-1 0 0,0-1 1 0 0,0 1-1 0 0,0 0 1 0 0,-1-1 0 0 0,0 6-257 0 0,-5 47 1053 0 0,-6 10-380 0 0,2 91-384 0 0,23-96-167 0 0,-8-50-185 0 0,13-12 244 0 0,14-23-191 0 0,7-1-54 0 0,-5 2-70 0 0,11-10 22 0 0,-41 26 111 0 0,-4 3-8 0 0,0 0 0 0 0,0 0 1 0 0,0 0-1 0 0,1 0 0 0 0,-1 0 1 0 0,1 1-1 0 0,0-1 0 0 0,-1 1 1 0 0,1-1-1 0 0,0 1 1 0 0,0 0-1 0 0,0-1 0 0 0,0 1 1 0 0,0 0-1 0 0,0 0 0 0 0,0 1 1 0 0,0-1-1 0 0,1 0 0 0 0,-1 1 1 0 0,0-1-1 0 0,0 1 0 0 0,1-1 9 0 0,62-3-383 0 0,-61 4 322 0 0,-1 1 1 0 0,1 0-1 0 0,-1 0 1 0 0,0 0 0 0 0,1 1-1 0 0,-1-1 1 0 0,0 1-1 0 0,1 0 1 0 0,-1 0 0 0 0,0 0-1 0 0,-1 0 1 0 0,1 0-1 0 0,0 1 1 0 0,-1-1 0 0 0,1 1-1 0 0,-1 0 1 0 0,0 0-1 0 0,1 0 61 0 0,13 14 40 0 0,-11-12-57 0 0,0 0 0 0 0,0 1 1 0 0,-1-1-1 0 0,0 1 0 0 0,0 0 1 0 0,0 0-1 0 0,-1 0 0 0 0,0 0 1 0 0,0 1-1 0 0,-1-1 1 0 0,1 1-1 0 0,-1 0 0 0 0,-1 0 1 0 0,0 0-1 0 0,1 0 0 0 0,-2 0 1 0 0,1 0-1 0 0,-1 0 0 0 0,0 0 1 0 0,-1 0-1 0 0,-1 6 17 0 0,-13 26 214 0 0,-4-17 459 0 0,4-15-84 0 0,-18 12-13 0 0,-48 16-141 0 0,-52-7 1285 0 0,93-28-1220 0 0,-5-5-914 0 0,40 4 380 0 0,-9-6-545 0 0,8 1-4525 0 0,5 5-586 0 0</inkml:trace>
  <inkml:trace contextRef="#ctx0" brushRef="#br0" timeOffset="128758.045">445 1734 1872 0 0,'5'-5'112'0'0,"14"-17"24"0"0,-18 21-72 0 0,-1 1 60 0 0,21-15 7886 0 0,-18 9-7850 0 0,-3 3 5882 0 0,-9 0-5989 0 0,-31 6 21 0 0,-17 12-74 0 0,25 3 0 0 0,-63 37 192 0 0,35-14 96 0 0,8 19-262 0 0,-1 7 532 0 0,19-8-24 0 0,4 27-332 0 0,29-82-175 0 0,0 1-1 0 0,1-1 0 0 0,-1 1 0 0 0,1-1 0 0 0,0 1 0 0 0,0-1 0 0 0,1 1 0 0 0,-1-1 1 0 0,1 1-1 0 0,0-1 0 0 0,0 0 0 0 0,1 1 0 0 0,-1-1 0 0 0,1 0 0 0 0,2 3-26 0 0,6 14 270 0 0,61 26-64 0 0,6-11 494 0 0,-16-24-700 0 0,0-29 270 0 0,-31 13-249 0 0,-30 3 32 0 0,2 1 1 0 0,5 0-57 0 0,-5 0-109 0 0,-2 0-197 0 0,0 0-58 0 0,0 0-809 0 0,0 0-3366 0 0,0 0-1442 0 0</inkml:trace>
  <inkml:trace contextRef="#ctx0" brushRef="#br0" timeOffset="132700.22">862 1828 8568 0 0,'0'0'249'0'0,"0"0"-1"0"0,0 0-65 0 0,0 0 298 0 0,0 0 154 0 0,0 0 33 0 0,0 0-74 0 0,0 0-323 0 0,0 0-140 0 0,0 0-31 0 0,0 0 2 0 0,0 0 29 0 0,0 0 12 0 0,0 0 1 0 0,0 0 26 0 0,0 0 113 0 0,0 0 49 0 0,0 0 11 0 0,0 0 13 0 0,0 0 49 0 0,0 0 19 0 0,0 0 7 0 0,0 0 11 0 0,0 0 46 0 0,0 0 21 0 0,0 0 3 0 0,0 0-48 0 0,0 0-200 0 0,0 0-82 0 0,0 0-20 0 0,6-5 124 0 0,38-25 74 0 0,-5 20 362 0 0,-4 15-652 0 0,4 4 154 0 0,23 22-162 0 0,-21-3 14 0 0,4 0-308 0 0,-6 13 233 0 0,-20-14 62 0 0,15 14-127 0 0,-2 25-669 0 0,-21-37 629 0 0,-3-4-29 0 0,-3 3 26 0 0,-10 21-130 0 0,4-43 225 0 0,-1 0 1 0 0,1 1 0 0 0,-1-1-1 0 0,-1 0 1 0 0,1 0-1 0 0,-1 0 1 0 0,-1 0 0 0 0,1-1-1 0 0,-1 1 1 0 0,1-1-1 0 0,-4 3 12 0 0,-33 25 235 0 0,-27-15-104 0 0,61-14-104 0 0,3-2-25 0 0,0 0 0 0 0,0 1 0 0 0,-1-1 0 0 0,1-1 0 0 0,-1 1 0 0 0,0 0 0 0 0,1-1 1 0 0,-1 0-1 0 0,0 0 0 0 0,0 0 0 0 0,0 0 0 0 0,0 0 0 0 0,0-1 0 0 0,0 0 0 0 0,0 0 0 0 0,0 0 0 0 0,0 0 0 0 0,0-1 0 0 0,0 0-2 0 0,-62-21-237 0 0,28 12-22 0 0,-38-43-189 0 0,53 36 331 0 0,16 7 170 0 0,5 9-55 0 0,1 0 0 0 0,0 0-1 0 0,0 0 1 0 0,0 0 0 0 0,-1-1-1 0 0,1 1 1 0 0,0 0-1 0 0,1-1 1 0 0,-1 1 0 0 0,0-1-1 0 0,0 1 1 0 0,1-1 0 0 0,-1 0-1 0 0,1 1 1 0 0,-1-1 0 0 0,1 1-1 0 0,0-1 1 0 0,-1 0-1 0 0,1 0 1 0 0,0 1 0 0 0,0-1-1 0 0,0 0 1 0 0,0 1 0 0 0,1-1-1 0 0,-1 0 1 0 0,0 1-1 0 0,1-2 3 0 0,4-8 0 0 0,25-12-80 0 0,10 0 214 0 0,58-9-124 0 0,-17 32-10 0 0,-14 8-553 0 0,-31-3-1263 0 0,-27-1 302 0 0,-3-4-3634 0 0</inkml:trace>
  <inkml:trace contextRef="#ctx0" brushRef="#br0" timeOffset="133996.011">1974 1814 6832 0 0,'0'0'200'0'0,"0"0"96"0"0,0 0 277 0 0,0 0 119 0 0,0 0 20 0 0,0 0-55 0 0,0 0-257 0 0,0 0-117 0 0,0 0-24 0 0,0 0 14 0 0,0 0 74 0 0,0 0 33 0 0,0 0 4 0 0,0 0-7 0 0,0 0-28 0 0,0 0-11 0 0,0 0-2 0 0,0 0-22 0 0,0 0-88 0 0,0 0-40 0 0,0 0-8 0 0,0 0-10 0 0,0 0-32 0 0,-11-3 392 0 0,-43 6 441 0 0,-2 16-821 0 0,20 9-138 0 0,-15 7 66 0 0,-62 80 172 0 0,78-85-98 0 0,-7 29 840 0 0,40-57-948 0 0,0 0-1 0 0,0 0 1 0 0,0 0-1 0 0,0 1 0 0 0,0-1 1 0 0,0 0-1 0 0,1 1 0 0 0,-1-1 1 0 0,1 1-1 0 0,0 0 1 0 0,-1-1-1 0 0,1 1 0 0 0,0 0 1 0 0,1 0-1 0 0,-1-1 0 0 0,1 1 1 0 0,-1 0-1 0 0,1 0 1 0 0,0 0-1 0 0,0 0 0 0 0,0 0 1 0 0,0 0-1 0 0,0 0 1 0 0,1 0-1 0 0,-1 0 0 0 0,1-1 1 0 0,0 1-1 0 0,0 0 0 0 0,1 2-41 0 0,27 32 854 0 0,-23-34-837 0 0,-1 0-1 0 0,1 0 1 0 0,0 0 0 0 0,0-1 0 0 0,0 0 0 0 0,0-1 0 0 0,1 1 0 0 0,-1-1 0 0 0,0 0 0 0 0,1-1-1 0 0,-1 1 1 0 0,4-1-17 0 0,55 9 0 0 0,53-1 152 0 0,-66-12-152 0 0,-48 5 0 0 0,0-1 0 0 0,0 1 0 0 0,0-1 0 0 0,0 0 0 0 0,0 0 0 0 0,0 0 0 0 0,0-1 0 0 0,-1 0 0 0 0,1 1 0 0 0,0-1 0 0 0,0 0 0 0 0,0-1 0 0 0,-1 1 0 0 0,1-1 0 0 0,0 0 0 0 0,40-3 0 0 0,-39 3-12 0 0,17 11-800 0 0,-13 6 460 0 0,-8-13 168 0 0,-1-2 0 0 0,0 0-125 0 0,0 0-527 0 0,-6 5-1348 0 0,1 4 1058 0 0</inkml:trace>
  <inkml:trace contextRef="#ctx0" brushRef="#br0" timeOffset="141739.179">321 2699 5400 0 0,'0'0'158'0'0,"0"0"129"0"0,0 0 433 0 0,0 0 192 0 0,0 0 43 0 0,0 0-79 0 0,0 0-352 0 0,0 0-151 0 0,0 0-28 0 0,2 0-22 0 0,7-25 2148 0 0,-9 23-2215 0 0,0 2-27 0 0,-6-6 94 0 0,-28-10-275 0 0,-10 25-48 0 0,10 4 0 0 0,4 15 64 0 0,5 8-64 0 0,-26 40 1113 0 0,31-35-597 0 0,15-26-217 0 0,-1 29 628 0 0,11-12-319 0 0,-5-31-476 0 0,12 25 640 0 0,-8-3-364 0 0,-1-19-373 0 0,40 60 594 0 0,1-23 443 0 0,-3-14-625 0 0,-4-8-226 0 0,-8-9 239 0 0,39 16-300 0 0,-53-22-160 0 0,20 0 0 0 0,-2-8 270 0 0,1-5-260 0 0,3-5-10 0 0,34-12 0 0 0,-56 16 0 0 0,-10 7 0 0 0,4 1 0 0 0,6-6 0 0 0,-10 4-14 0 0,-4 3-56 0 0,-1 1 2 0 0,0 0-24 0 0,0 0-117 0 0,0 0-51 0 0,0 0-11 0 0,0 0 2 0 0,0 0 12 0 0,0 0 7 0 0,0 0 2 0 0,0 0-172 0 0,0 0-724 0 0,0 0-322 0 0,0-2-63 0 0,0-10-7 0 0</inkml:trace>
  <inkml:trace contextRef="#ctx0" brushRef="#br0" timeOffset="143173.832">995 2659 7712 0 0,'0'0'174'0'0,"0"0"29"0"0,0 0 12 0 0,0 0 13 0 0,0 0 52 0 0,0 0 28 0 0,0 0 4 0 0,0 0-15 0 0,0 0-60 0 0,-9-6 1815 0 0,8 5-1969 0 0,1 0 0 0 0,0-1 0 0 0,0 1 0 0 0,0 0 0 0 0,0-1 0 0 0,0 1 0 0 0,0 0 0 0 0,1-1 0 0 0,-1 1 0 0 0,0 0 0 0 0,0 0 0 0 0,1-1 0 0 0,-1 1 0 0 0,1 0 0 0 0,-1 0 0 0 0,1 0 0 0 0,0 0 0 0 0,0 0 0 0 0,-1 0 0 0 0,1-1 0 0 0,0 2 0 0 0,0-1 0 0 0,0 0 0 0 0,0 0 0 0 0,0 0 0 0 0,0 0 0 0 0,0 1 0 0 0,0-1 0 0 0,0 0 0 0 0,0 1 0 0 0,1-1 0 0 0,0 0-83 0 0,64-5 1462 0 0,6 12-1031 0 0,3 8 239 0 0,-67-12-646 0 0,-1 1 0 0 0,-1 0 0 0 0,1 0 0 0 0,0 0-1 0 0,-1 1 1 0 0,1-1 0 0 0,-1 2 0 0 0,0-1 0 0 0,-1 1 0 0 0,1 0 0 0 0,-1 0 0 0 0,0 0 0 0 0,0 1 0 0 0,0 0 0 0 0,-1 0 0 0 0,0 0 0 0 0,0 0-1 0 0,1 4-23 0 0,22 54 147 0 0,-8 58-802 0 0,-9 5 503 0 0,-30-91 99 0 0,5-17-32 0 0,4-3 31 0 0,2-11 54 0 0,-83 10-224 0 0,59-27 125 0 0,25 5 41 0 0,-42-14 25 0 0,28 6-280 0 0,-30-36 217 0 0,28 21 96 0 0,9 4-327 0 0,14 3-210 0 0,1 19 497 0 0,2 1 1 0 0,-1-1-1 0 0,0 1 1 0 0,1 0-1 0 0,0-1 1 0 0,-1 1 0 0 0,1 0-1 0 0,1 0 1 0 0,-1 0-1 0 0,0 1 1 0 0,1-1-1 0 0,-1 0 1 0 0,1 1 0 0 0,2-2 39 0 0,0-1-6 0 0,0 1 1 0 0,0 0 0 0 0,0 0-1 0 0,1 0 1 0 0,0 1 0 0 0,0 0-1 0 0,0 0 1 0 0,0 0 0 0 0,0 1-1 0 0,0 0 1 0 0,1 0 0 0 0,0 0 5 0 0,53-10-80 0 0,38 34-1130 0 0,-73-13-2686 0 0,-14-9-118 0 0</inkml:trace>
  <inkml:trace contextRef="#ctx0" brushRef="#br0" timeOffset="144252.764">1786 3121 7776 0 0,'0'0'174'0'0,"0"0"29"0"0,0 0 12 0 0,-6-6 282 0 0,-14-33 503 0 0,-30-74 2324 0 0,23 58-2193 0 0,9 10-995 0 0,21 17-136 0 0,-2 24 0 0 0,0 0 0 0 0,0 0 0 0 0,0 0 0 0 0,1 0 0 0 0,-1 0 0 0 0,1 0 0 0 0,0 0 0 0 0,0 1 0 0 0,1-1 0 0 0,-1 1 0 0 0,1-1 0 0 0,0 1 0 0 0,0 0 0 0 0,0 0 0 0 0,0 0 0 0 0,0 1 0 0 0,1-1 0 0 0,-1 1 0 0 0,1 0 0 0 0,3-2 0 0 0,16-11 0 0 0,80-25 80 0 0,-97 37-26 0 0,0 1 1 0 0,0 0-1 0 0,0 0 1 0 0,1 0-1 0 0,-1 1 1 0 0,1 0 0 0 0,-1 1-1 0 0,1-1 1 0 0,0 1-1 0 0,-1 0 1 0 0,1 1 0 0 0,-1 0-1 0 0,1 0 1 0 0,-1 0-1 0 0,0 1 1 0 0,3 0-55 0 0,6 4 463 0 0,1 13-463 0 0,-6 2 0 0 0,-21 41 387 0 0,3-38-321 0 0,-23 57 86 0 0,4-39 76 0 0,3-2 82 0 0,-2-12 202 0 0,11-6-116 0 0,-32 11-360 0 0,21-25-438 0 0,-7-8-1878 0 0,31 0 1675 0 0,2 0-3 0 0</inkml:trace>
  <inkml:trace contextRef="#ctx0" brushRef="#br0" timeOffset="145381.982">1923 2472 10912 0 0,'0'0'248'0'0,"0"0"34"0"0,0 0 20 0 0,0 0-38 0 0,0 0-144 0 0,0 0 29 0 0,0 0 38 0 0,0 0 5 0 0,0 0 8 0 0,0 0 34 0 0,0 0 20 0 0,0 0 2 0 0,0 0-27 0 0,0 0-110 0 0,0 0-45 0 0,0 0-8 0 0,0 0 22 0 0,0 0 100 0 0,0 0 41 0 0,0 0 10 0 0,0 0 9 0 0,0 0 34 0 0,0 0 20 0 0,0 0 2 0 0,0 0-28 0 0,0 0-118 0 0,0 0-50 0 0,0 0-11 0 0,0-1-17 0 0,-3-7-64 0 0,2 0-34 0 0,1 7-70 0 0,-6-16-142 0 0,-4-29 230 0 0,6 35 11 0 0,4-29 149 0 0,4 2-256 0 0,-4 37 149 0 0,0 1 17 0 0,0 0 15 0 0,0 0-16 0 0,0 0-5 0 0,0 0 2 0 0,0 0 4 0 0,0 0 2 0 0,0 0-24 0 0,11-24 840 0 0,-11 25-850 0 0,4 4-186 0 0,8 58 322 0 0,-2-13-174 0 0,4 4 592 0 0,-13 32 368 0 0,8 19-272 0 0,-4-14-720 0 0,1-6 32 0 0,20 33 64 0 0,-11-59-64 0 0,-11-45 0 0 0,0-1 0 0 0,-2 1 0 0 0,1-1 0 0 0,-2 1 0 0 0,0 0 0 0 0,0 0 0 0 0,-1 7 0 0 0,-3-13 579 0 0,2-7-2710 0 0,0 0-3923 0 0,1-1 597 0 0</inkml:trace>
  <inkml:trace contextRef="#ctx0" brushRef="#br0" timeOffset="147413.805">470 3503 8840 0 0,'0'0'197'0'0,"0"0"24"0"0,0 0 19 0 0,0-2-29 0 0,0-4-138 0 0,0-8 573 0 0,-20-19 3471 0 0,20 32-3622 0 0,0 1 1 0 0,0 0-30 0 0,0 0-123 0 0,-22-1 635 0 0,-33-3-310 0 0,45 5-670 0 0,1 0 0 0 0,0 0-1 0 0,0 0 1 0 0,0 1-1 0 0,0 1 1 0 0,0-1-1 0 0,0 2 1 0 0,0-1-1 0 0,1 1 1 0 0,0 0-1 0 0,0 1 1 0 0,0 0-1 0 0,0 0 3 0 0,-33 19-12 0 0,-6 17-464 0 0,11-1 463 0 0,30-32 1 0 0,0 0-1 0 0,1 1 0 0 0,0-1 1 0 0,0 1-1 0 0,1 0 1 0 0,0 0-1 0 0,0 1 0 0 0,1-1 1 0 0,0 1-1 0 0,1 0 0 0 0,0 0 13 0 0,-2 17 0 0 0,7 10 0 0 0,-3-9 83 0 0,9-15 117 0 0,43 19 221 0 0,-1-18-263 0 0,-10-6-38 0 0,81-4-46 0 0,-29 4-172 0 0,-42-10-9 0 0,61 27-1488 0 0,-77-24-2902 0 0,-24-1 2995 0 0</inkml:trace>
  <inkml:trace contextRef="#ctx0" brushRef="#br0" timeOffset="148409.088">986 3480 9648 0 0,'0'0'216'0'0,"0"0"32"0"0,0 0 12 0 0,0-1-31 0 0,4-2-165 0 0,-4 2 17 0 0,30-18 797 0 0,-27 18-700 0 0,0-1 1 0 0,0 1 0 0 0,0 0 0 0 0,1 0 0 0 0,-1 0 0 0 0,0 0-1 0 0,0 1 1 0 0,1-1 0 0 0,-1 1 0 0 0,0 0 0 0 0,1 0-1 0 0,-1 0 1 0 0,0 0 0 0 0,1 1 0 0 0,-1 0 0 0 0,0-1 0 0 0,3 2-179 0 0,37 8 1628 0 0,17 0-1029 0 0,-9 34-523 0 0,-15 16-148 0 0,-5 8-8 0 0,-16-14 16 0 0,5 20 0 0 0,-15-40 64 0 0,-4 21 171 0 0,-12-41-54 0 0,-30 27-181 0 0,7-28 128 0 0,18-11 72 0 0,16-2-132 0 0,-7 2-11 0 0,-1-1 1 0 0,1 0-1 0 0,-1 0 1 0 0,1 0-1 0 0,-1-1 1 0 0,1 0-1 0 0,-1-1 1 0 0,1 0-1 0 0,-1 0 1 0 0,1 0-1 0 0,-1-1 1 0 0,1 0-1 0 0,0-1 0 0 0,-7-2 7 0 0,-16-15 64 0 0,-19-40-256 0 0,32 28-192 0 0,16 29 257 0 0,2-6-129 0 0,9-30-616 0 0,10 20 616 0 0,4 1 196 0 0,19-1-107 0 0,38-18-246 0 0,-10 16 341 0 0,-4 7-308 0 0,-42 14-1114 0 0,-10-4-3008 0 0</inkml:trace>
  <inkml:trace contextRef="#ctx0" brushRef="#br0" timeOffset="149298.84">1894 3294 9184 0 0,'0'0'208'0'0,"0"0"33"0"0,0 0 14 0 0,0 0-21 0 0,0 0-90 0 0,0 0-42 0 0,0 0-6 0 0,0 0-4 0 0,0 0-18 0 0,0 0-8 0 0,-1 1-2 0 0,-19 47 2088 0 0,9-24-264 0 0,-3-3-483 0 0,-2 31-1000 0 0,6-12-261 0 0,15 38 169 0 0,-1-24-189 0 0,27 130-124 0 0,-34-89-72 0 0,-9-16 146 0 0,-24 32-60 0 0,6-49 104 0 0,30-62-299 0 0,0-1-1 0 0,0 1 1 0 0,0 0 0 0 0,0 0 0 0 0,0 0-1 0 0,0-1 1 0 0,0 1 0 0 0,0 0 0 0 0,0 0-1 0 0,0 0 1 0 0,0 0 0 0 0,0-1 0 0 0,0 1 0 0 0,0 0-1 0 0,-1 0 1 0 0,1 0 0 0 0,0 0 0 0 0,0-1-1 0 0,0 1 1 0 0,0 0 0 0 0,0 0 0 0 0,0 0-1 0 0,-1 0 1 0 0,1 0 0 0 0,0 0 0 0 0,0-1 0 0 0,0 1-1 0 0,0 0 1 0 0,-1 0 0 0 0,1 0 0 0 0,0 0-1 0 0,0 0 1 0 0,0 0 0 0 0,-1 0 0 0 0,1 0-1 0 0,0 0 1 0 0,0 0 0 0 0,0 0 0 0 0,-1 0-1 0 0,1 0 1 0 0,0 0 181 0 0,1-7 55 0 0,-1 4-1796 0 0</inkml:trace>
  <inkml:trace contextRef="#ctx0" brushRef="#br0" timeOffset="149747.863">1624 3738 11576 0 0,'0'0'264'0'0,"0"0"34"0"0,0 0 20 0 0,0 0-41 0 0,0 0-125 0 0,0 0 147 0 0,0 0 79 0 0,0 0 20 0 0,0 0-65 0 0,21 0-466 0 0,8-13 202 0 0,42 11 1406 0 0,-29-5-172 0 0,130-22 1893 0 0,-91 15-3008 0 0,-23 1-188 0 0,-49 14 0 0 0,-2 2 0 0 0,0-2-20 0 0,-5-1-73 0 0,-2 0 8 0 0,0 0 11 0 0,0 0-43 0 0,0 0-190 0 0,0 0-79 0 0,-8 19-3699 0 0,-5-15 2301 0 0,-7 1-8 0 0</inkml:trace>
  <inkml:trace contextRef="#ctx0" brushRef="#br0" timeOffset="150292.616">419 4337 14800 0 0,'0'0'332'0'0,"0"0"50"0"0,0 0 25 0 0,0 0-47 0 0,0 0-168 0 0,2 0 152 0 0,38-9 1182 0 0,-2-9-1038 0 0,-36 17-337 0 0,9-4 660 0 0,29-11-1207 0 0,-36 10-642 0 0,2-2-536 0 0,0 2-2782 0 0,4-2-1025 0 0</inkml:trace>
  <inkml:trace contextRef="#ctx0" brushRef="#br0" timeOffset="150602.987">1068 4236 11792 0 0,'0'0'342'0'0,"0"0"4"0"0,5 0-210 0 0,35-9 1926 0 0,-20 4-1980 0 0,-15 2-72 0 0,12-6 450 0 0,-2 9-1882 0 0,-15 0 1006 0 0</inkml:trace>
  <inkml:trace contextRef="#ctx0" brushRef="#br0" timeOffset="150890.522">1475 4341 12240 0 0,'4'-15'357'0'0,"-3"12"-2"0"0,1 2-226 0 0,37-12 403 0 0,17-1 1663 0 0,-36 6-2755 0 0,-20 8 337 0 0,12 8-34 0 0,8 2-92 0 0,-3-12-4216 0 0,-4-6 3103 0 0</inkml:trace>
  <inkml:trace contextRef="#ctx0" brushRef="#br0" timeOffset="151243.588">2103 4196 13448 0 0,'0'0'298'0'0,"0"0"46"0"0,1 0 24 0 0,44 10 104 0 0,-6 1-1148 0 0,-38-10 374 0 0,-1-1-36 0 0,0 0-12 0 0,0 0-525 0 0,0 0-2197 0 0,0 0-949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44.899"/>
    </inkml:context>
    <inkml:brush xml:id="br0">
      <inkml:brushProperty name="width" value="0.1" units="cm"/>
      <inkml:brushProperty name="height" value="0.1" units="cm"/>
      <inkml:brushProperty name="color" value="#00A0D7"/>
    </inkml:brush>
  </inkml:definitions>
  <inkml:trace contextRef="#ctx0" brushRef="#br0">1 96 16439 0 0,'0'0'374'0'0,"0"0"54"0"0,0 0 21 0 0,0 0-49 0 0,1-1-259 0 0,43-26-3 0 0,2 4 244 0 0,12-13-831 0 0,-50 32 434 0 0,18-1-1868 0 0,-25 5-2173 0 0,-1 0-1260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45.244"/>
    </inkml:context>
    <inkml:brush xml:id="br0">
      <inkml:brushProperty name="width" value="0.1" units="cm"/>
      <inkml:brushProperty name="height" value="0.1" units="cm"/>
      <inkml:brushProperty name="color" value="#00A0D7"/>
    </inkml:brush>
  </inkml:definitions>
  <inkml:trace contextRef="#ctx0" brushRef="#br0">0 113 16008 0 0,'0'0'362'0'0,"0"0"47"0"0,0 0 30 0 0,15 0 110 0 0,15 9-235 0 0,-28-9-148 0 0,14 6-210 0 0,-8 2-514 0 0,10 10-713 0 0,-4-13-3350 0 0,-4-5-436 0 0</inkml:trace>
  <inkml:trace contextRef="#ctx0" brushRef="#br0" timeOffset="1">822 22 14800 0 0,'0'0'320'0'0,"0"0"72"0"0,0 0 16 0 0,0 0 8 0 0,11 5-329 0 0,-6-1-87 0 0,6 1 0 0 0,-7-5 0 0 0,5 5-79 0 0,-2-5-33 0 0,2 0-8 0 0,-3 0-6344 0 0</inkml:trace>
  <inkml:trace contextRef="#ctx0" brushRef="#br0" timeOffset="262.048">1068 0 10912 0 0,'1'1'248'0'0,"21"3"600"0"0,-6 1-675 0 0,26 7 2078 0 0,-31-10-2273 0 0,-2 1-4182 0 0,-8-3-186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42.042"/>
    </inkml:context>
    <inkml:brush xml:id="br0">
      <inkml:brushProperty name="width" value="0.1" units="cm"/>
      <inkml:brushProperty name="height" value="0.1" units="cm"/>
      <inkml:brushProperty name="color" value="#00A0D7"/>
    </inkml:brush>
  </inkml:definitions>
  <inkml:trace contextRef="#ctx0" brushRef="#br0">55 5 7848 0 0,'0'0'232'0'0,"0"0"42"0"0,0 0 54 0 0,0 0 22 0 0,0 0 2 0 0,0 0-48 0 0,1-1-203 0 0,3-2-74 0 0,-3 2 53 0 0,-1 1 16 0 0,0 0 0 0 0,0 0 42 0 0,0 0 180 0 0,0 0 76 0 0,0 0 20 0 0,0 0-33 0 0,0 0-145 0 0,9 40 951 0 0,-9-7-559 0 0,6-1-580 0 0,-16 117 24 0 0,0-45-8 0 0,9 1 124 0 0,1-98-176 0 0,0-6-16 0 0,0-1 0 0 0,0 1 0 0 0,0-1 0 0 0,1 1 0 0 0,-1-1 0 0 0,0 1 0 0 0,0-1 0 0 0,0 0 0 0 0,1 1 0 0 0,-1-1 0 0 0,0 1 1 0 0,1-1-1 0 0,-1 0 0 0 0,0 1 0 0 0,1-1 0 0 0,-1 0 0 0 0,0 1 0 0 0,1-1 0 0 0,-1 0 0 0 0,1 0 0 0 0,-1 1 0 0 0,1-1 0 0 0,-1 0 1 0 0,0 0-1 0 0,1 0 0 0 0,-1 0 0 0 0,1 0 0 0 0,-1 1 0 0 0,1-1 0 0 0,-1 0 0 0 0,1 0 0 0 0,-1 0 0 0 0,1 0 0 0 0,-1 0 0 0 0,1 0 1 0 0,-1-1-1 0 0,1 1 0 0 0,-1 0 0 0 0,1 0 0 0 0,-1 0 0 0 0,0 0 0 0 0,1-1 0 0 0,-1 1 0 0 0,1 0 0 0 0,-1 0 0 0 0,0-1 0 0 0,1 1 1 0 0,-1 0-1 0 0,1 0 0 0 0,-1-1 0 0 0,0 1 0 0 0,1-1 0 0 0,-1 1 0 0 0,0 0 0 0 0,0-1 0 0 0,1 1 4 0 0,4-3-12 0 0,42-24 214 0 0,18-13-340 0 0,2 26-206 0 0,20 6 382 0 0,-41 12-687 0 0,-34-4 561 0 0,-1-1-10 0 0,0 1 1 0 0,0 0-1 0 0,0 1 1 0 0,0 0 0 0 0,0 0-1 0 0,0 1 1 0 0,0 1-1 0 0,-1 0 1 0 0,1 0-1 0 0,-1 1 1 0 0,0 0 0 0 0,1 2 97 0 0,4 31 197 0 0,-20 21 394 0 0,-9-27-383 0 0,10-22-41 0 0,0 0-1 0 0,-1 1 1 0 0,1-2 0 0 0,-2 1 0 0 0,1-1 0 0 0,-1 1-1 0 0,-1-2 1 0 0,1 1 0 0 0,-4 2-167 0 0,-118 81 2332 0 0,118-86-2123 0 0,-1-1 0 0 0,0 0 0 0 0,-1 0 1 0 0,1-1-1 0 0,0-1 0 0 0,-1 0 0 0 0,0 0 0 0 0,1-1 1 0 0,-1-1-1 0 0,0 0 0 0 0,-11-1-209 0 0,11-2 56 0 0,-1 0 0 0 0,1-1 0 0 0,0 0 1 0 0,0 0-1 0 0,1-1 0 0 0,0-1 0 0 0,-1 0 0 0 0,2-1 0 0 0,-1 0 0 0 0,1 0 1 0 0,0-1-1 0 0,0-1 0 0 0,1 1 0 0 0,0-3-56 0 0,-14-8-355 0 0,21 17 170 0 0,0-1 1 0 0,0 1 0 0 0,0-1 0 0 0,0 0-1 0 0,1 1 1 0 0,-1-1 0 0 0,1 0 0 0 0,0 0-1 0 0,-1 0 1 0 0,1 0 0 0 0,1 0-1 0 0,-1 0 1 0 0,0 0 0 0 0,1-1 0 0 0,0 1-1 0 0,-1 0 1 0 0,1 0 0 0 0,0 0 0 0 0,1-2 184 0 0,2-9-5776 0 0</inkml:trace>
  <inkml:trace contextRef="#ctx0" brushRef="#br0" timeOffset="671.621">1229 218 11072 0 0,'0'0'324'0'0,"0"0"-3"0"0,0 0-166 0 0,0 0 49 0 0,0 0 41 0 0,-6-6 858 0 0,-33-11-289 0 0,9 25-119 0 0,-63 34 2265 0 0,45-20-2675 0 0,27-4-233 0 0,-1 1-1 0 0,2 1 1 0 0,1 0-1 0 0,0 2 0 0 0,-11 16-51 0 0,20-22 24 0 0,0 1-1 0 0,0 0 0 0 0,2 0 1 0 0,0 1-1 0 0,1 0 0 0 0,-1 5-23 0 0,6-13-3 0 0,1 0-1 0 0,-1 0 0 0 0,2 0 1 0 0,0 0-1 0 0,0 0 0 0 0,0 0 1 0 0,1 0-1 0 0,1 0 0 0 0,0 0 1 0 0,0-1-1 0 0,1 1 0 0 0,0-1 0 0 0,4 9 4 0 0,-5-13 37 0 0,1 0 0 0 0,-1 0 0 0 0,1 0 0 0 0,0-1 0 0 0,0 1 0 0 0,0-1 0 0 0,1 1 0 0 0,0-1 0 0 0,-1-1 0 0 0,2 1 0 0 0,-1 0 0 0 0,0-1 0 0 0,1 0 0 0 0,-1 0 0 0 0,1 0 0 0 0,0 0-1 0 0,0-1 1 0 0,0 0 0 0 0,0 0 0 0 0,0-1 0 0 0,0 1 0 0 0,1-1 0 0 0,-1 0 0 0 0,5 0-37 0 0,13 3 104 0 0,0-2 1 0 0,1 0-1 0 0,-1-2 0 0 0,1-1 0 0 0,-1 0 0 0 0,15-4-104 0 0,84-9 0 0 0,-55-11 0 0 0,-37 2-58 0 0,-29 22-242 0 0,14-8-5215 0 0,-10 4 3981 0 0</inkml:trace>
  <inkml:trace contextRef="#ctx0" brushRef="#br0" timeOffset="1444.87">1484 290 12496 0 0,'0'0'281'0'0,"0"0"40"0"0,0 0 22 0 0,1-1-39 0 0,9-29-207 0 0,-10 29-211 0 0,5-5-432 0 0,4-8 60 0 0,-8 12 230 0 0,5-12 1096 0 0,-4 12-689 0 0,1 1 1 0 0,-1-1 0 0 0,1 1-1 0 0,0 0 1 0 0,-1 0 0 0 0,1 0 0 0 0,0 0-1 0 0,0 0 1 0 0,0 1 0 0 0,0-1-1 0 0,0 1 1 0 0,0 0 0 0 0,0 0 0 0 0,0 0-1 0 0,0 0 1 0 0,0 0 0 0 0,0 1-1 0 0,2 0-151 0 0,15 0 354 0 0,39 9-103 0 0,-7 3-263 0 0,-44-10-14 0 0,0-1 22 0 0,0 0 1 0 0,-1 0-1 0 0,1 1 0 0 0,-1 0 0 0 0,1 1 1 0 0,-1 0-1 0 0,0 0 0 0 0,-1 0 1 0 0,7 6 3 0 0,19 17-1 0 0,8 27 1 0 0,-10 28-250 0 0,-24-37 250 0 0,-3-13 203 0 0,-2-28-176 0 0,0 0 0 0 0,-1 0 0 0 0,1 0 0 0 0,-1 0 0 0 0,0 0 0 0 0,0 0 1 0 0,0 1-1 0 0,0-1 0 0 0,-1 0 0 0 0,0 0 0 0 0,0 0 0 0 0,0 0 0 0 0,0 0 0 0 0,-1 0 1 0 0,1 0-1 0 0,-1 0 0 0 0,0-1-27 0 0,-9 15 10 0 0,-18 1-98 0 0,-1-10 214 0 0,-27-18 524 0 0,-24-10-351 0 0,73 18-334 0 0,0 0 1 0 0,0 0-1 0 0,1-1 0 0 0,-1 0 0 0 0,0-1 1 0 0,1 0-1 0 0,0 0 0 0 0,-1 0 0 0 0,1-1 1 0 0,1 0-1 0 0,-1-1 0 0 0,1 1 0 0 0,-1-1 1 0 0,1-1-1 0 0,1 1 0 0 0,-1-1 0 0 0,1 0 35 0 0,-1 1 36 0 0,-23-20 162 0 0,28 23-227 0 0,0 0-1 0 0,0-1 1 0 0,0 1 0 0 0,1 0 0 0 0,-1-1 0 0 0,0 1-1 0 0,1-1 1 0 0,0 1 0 0 0,-1 0 0 0 0,1-1 0 0 0,0 1-1 0 0,0-1 1 0 0,1 1 0 0 0,-1-1 0 0 0,0 1 0 0 0,1 0-1 0 0,0-1 1 0 0,-1 1 0 0 0,1 0 0 0 0,0-1 0 0 0,0 1-1 0 0,0 0 1 0 0,0 0 0 0 0,1 0 0 0 0,-1 0 0 0 0,1 0-1 0 0,-1 0 1 0 0,1 0 0 0 0,0 0 0 0 0,-1 1 0 0 0,1-1-1 0 0,2-1 30 0 0,70-37-300 0 0,13 17 186 0 0,-65 20 70 0 0,-13 1-17 0 0,0 0 0 0 0,0 1 0 0 0,0 1 0 0 0,1-1 0 0 0,-1 1 0 0 0,0 1 0 0 0,0 0 0 0 0,0 0 1 0 0,4 1 60 0 0,49 11-1632 0 0,-24-8 312 0 0,-21-1 648 0 0</inkml:trace>
  <inkml:trace contextRef="#ctx0" brushRef="#br0" timeOffset="2133.602">2279 335 9168 0 0,'0'0'266'0'0,"2"0"1"0"0,100-14 512 0 0,-7 2-779 0 0,-38-1 778 0 0,-52 12-506 0 0,-1 0-1 0 0,1 0 1 0 0,0 0 0 0 0,-1-1-1 0 0,1 1 1 0 0,-1-1-1 0 0,1-1 1 0 0,-1 1-1 0 0,0 0 1 0 0,0-1-1 0 0,0 0 1 0 0,3-3-272 0 0,-6 5 184 0 0,1 0-96 0 0,12-12 32 0 0,-10-13-109 0 0,-4 23-15 0 0,1 0 36 0 0,-1 1-1 0 0,0-1 1 0 0,0 1 0 0 0,0-1 0 0 0,0 0 0 0 0,0 1 0 0 0,-1-1-1 0 0,1 1 1 0 0,-1-1 0 0 0,1 1 0 0 0,-1-1 0 0 0,0 1-1 0 0,0 0 1 0 0,0-1 0 0 0,0 1 0 0 0,-1 0 0 0 0,1 0-1 0 0,-1 0 1 0 0,1 0 0 0 0,-1 0 0 0 0,0 0 0 0 0,0 0 0 0 0,0 0-32 0 0,-5-4 155 0 0,4 3-125 0 0,0 0 0 0 0,0 0 0 0 0,0 0 0 0 0,0 0 0 0 0,-1 0 0 0 0,0 1 0 0 0,1 0-1 0 0,-1 0 1 0 0,0 0 0 0 0,0 0 0 0 0,0 0 0 0 0,0 1 0 0 0,0 0 0 0 0,-1 0 0 0 0,1 0 0 0 0,0 0 0 0 0,-3 1-30 0 0,-6-1-7 0 0,-1 2 0 0 0,0 0 1 0 0,1 0-1 0 0,-1 1 1 0 0,0 1-1 0 0,1 0 1 0 0,0 1-1 0 0,0 0 1 0 0,0 1-1 0 0,1 1 1 0 0,-4 2 6 0 0,4-2-29 0 0,1 1 0 0 0,0 0 0 0 0,1 1 1 0 0,0 1-1 0 0,0-1 0 0 0,1 1 0 0 0,0 1 1 0 0,0 0-1 0 0,1 0 0 0 0,1 1 1 0 0,0 0-1 0 0,0 0 0 0 0,-1 3 29 0 0,-29 84-26 0 0,35-90 77 0 0,1-1 1 0 0,0 0 0 0 0,0 0 0 0 0,1 1-1 0 0,0-1 1 0 0,0 0 0 0 0,0 0 0 0 0,1 1 0 0 0,0-1-1 0 0,1 0 1 0 0,-1 0 0 0 0,2 0 0 0 0,1 5-52 0 0,1-4 134 0 0,1-1 0 0 0,-1 0 1 0 0,2 0-1 0 0,-1 0 0 0 0,1-1 1 0 0,0 0-1 0 0,0 0 0 0 0,1 0 1 0 0,-1-1-1 0 0,1 0 0 0 0,0-1 1 0 0,8 3-135 0 0,75 4 482 0 0,98-7-978 0 0,-157-8-167 0 0,-11-1-3205 0 0,-17 5 2870 0 0,16-5-4424 0 0</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34.706"/>
    </inkml:context>
    <inkml:brush xml:id="br0">
      <inkml:brushProperty name="width" value="0.1" units="cm"/>
      <inkml:brushProperty name="height" value="0.1" units="cm"/>
      <inkml:brushProperty name="color" value="#00A0D7"/>
    </inkml:brush>
  </inkml:definitions>
  <inkml:trace contextRef="#ctx0" brushRef="#br0">1 155 7248 0 0,'0'0'209'0'0,"0"0"102"0"0,0 0 278 0 0,0 0 120 0 0,0 0 25 0 0,0 0-72 0 0,0 0-306 0 0,0 0-130 0 0,0 0-30 0 0,0 0-20 0 0,0 0-70 0 0,0 0-36 0 0,0 0-6 0 0,0 0 5 0 0,0 0 22 0 0,0 0 5 0 0,0 0 0 0 0,0 0-2 0 0,0 0-4 0 0,0 0-2 0 0,0 0 0 0 0,0 0 12 0 0,0 0 52 0 0,0 0 28 0 0,0 0 4 0 0,0 0 8 0 0,0 0 34 0 0,0 0 20 0 0,0 0 2 0 0,0 0-14 0 0,0 0-54 0 0,1-11 282 0 0,15-10 22 0 0,30-8 38 0 0,-29 22-388 0 0,33-7-134 0 0,2 1 66 0 0,-1 16 108 0 0,-29 3-174 0 0,29 21 16 0 0,5 18 405 0 0,-31-17-411 0 0,5 3 81 0 0,-23-18-60 0 0,-1-4-28 0 0,0 1 0 0 0,0 0 1 0 0,-2 0-1 0 0,1 0 0 0 0,-1 1 0 0 0,-1 0 0 0 0,3 10-3 0 0,3 32 0 0 0,-28 3 148 0 0,-24 10 16 0 0,-11-24-164 0 0,-18-10-66 0 0,67-31 52 0 0,1 0 1 0 0,-1 0 0 0 0,0 0-1 0 0,0 0 1 0 0,0-1 0 0 0,0 0-1 0 0,1 0 1 0 0,-1 0 0 0 0,0-1-1 0 0,0 0 1 0 0,0 0 0 0 0,0 0-1 0 0,1 0 1 0 0,-1-1 0 0 0,1 1-1 0 0,-1-1 1 0 0,1-1 0 0 0,-1 1-1 0 0,-1-2 14 0 0,1 1 23 0 0,0-1 0 0 0,1 0-1 0 0,-1 1 1 0 0,1-2-1 0 0,0 1 1 0 0,0 0-1 0 0,0-1 1 0 0,1 0-1 0 0,-1 1 1 0 0,1-2-1 0 0,1 1 1 0 0,-1 0-1 0 0,1 0 1 0 0,-1-1-1 0 0,1 1 1 0 0,1-1-1 0 0,-1 0 1 0 0,1 0-1 0 0,0-2-22 0 0,4-20-17 0 0,14-30-82 0 0,-12 49 99 0 0,50-36-72 0 0,-22 31 8 0 0,-30 12 17 0 0,0 0 0 0 0,0 0 0 0 0,0 0 0 0 0,0 1 0 0 0,0-1-1 0 0,0 1 1 0 0,1 0 0 0 0,-1 0 0 0 0,1 0 0 0 0,-1 0 0 0 0,0 1-1 0 0,1-1 1 0 0,0 1 0 0 0,-1 0 0 0 0,1 0 0 0 0,-1 1-1 0 0,1-1 1 0 0,-1 1 0 0 0,0-1 0 0 0,1 1 0 0 0,-1 0 0 0 0,1 0-1 0 0,-1 1 1 0 0,0-1 0 0 0,0 1 0 0 0,1 0 47 0 0,17 7-2087 0 0,-16-4 1009 0 0</inkml:trace>
  <inkml:trace contextRef="#ctx0" brushRef="#br0" timeOffset="1066.626">944 83 7512 0 0,'0'0'166'0'0,"0"0"29"0"0,0 0 13 0 0,2-1-29 0 0,20-16-87 0 0,-21 16 192 0 0,19-4 1040 0 0,-15 2-1260 0 0,50-29 762 0 0,-53 32-624 0 0,23-19 587 0 0,-29 17 1818 0 0,-36 5-2177 0 0,-22 16 372 0 0,9 7-602 0 0,-43 33 24 0 0,30 9 149 0 0,60-62-334 0 0,0 0 1 0 0,1 1-1 0 0,-1 0 0 0 0,2 0 1 0 0,-1 0-1 0 0,1 0 0 0 0,0 1 1 0 0,1-1-1 0 0,-1 1 0 0 0,-1 7-39 0 0,-9 19 396 0 0,13-30-358 0 0,0 1 0 0 0,0 0 0 0 0,0 0 0 0 0,0-1 1 0 0,1 1-1 0 0,0 0 0 0 0,0 0 0 0 0,0 0 0 0 0,1 0 0 0 0,0-1 0 0 0,0 1 0 0 0,0 0 0 0 0,0-1 0 0 0,1 1 0 0 0,-1 0 0 0 0,1-1 0 0 0,0 0 0 0 0,1 1-38 0 0,29 35 167 0 0,-2-16 42 0 0,20 6 151 0 0,-36-21-199 0 0,1-2-1 0 0,-1 0 0 0 0,1 0 1 0 0,1-1-1 0 0,-1-1 1 0 0,1-1-1 0 0,0 0 0 0 0,0-1 1 0 0,0-1-1 0 0,0 0 0 0 0,0-2 1 0 0,0 1-1 0 0,1-2 0 0 0,-1 0 1 0 0,2-1-161 0 0,58-3 134 0 0,-33 5-19 0 0,-38-3 709 0 0,-4 1-3785 0 0,0 2-1531 0 0,-1 0-1829 0 0</inkml:trace>
  <inkml:trace contextRef="#ctx0" brushRef="#br0" timeOffset="4986.269">1423 1 11024 0 0,'0'0'248'0'0,"0"0"34"0"0,0 0 22 0 0,0 0-29 0 0,7 9-40 0 0,37 0 1458 0 0,54-13-498 0 0,4 30-1195 0 0,-36 10 0 0 0,-30-11 0 0 0,41 54 0 0 0,-33 8 0 0 0,-13 24 0 0 0,-42-54 552 0 0,-8-21-475 0 0,-21 8-67 0 0,24-33-9 0 0,-61 30-1 0 0,61-38 36 0 0,0 0 0 0 0,0-1 1 0 0,0-1-1 0 0,0 0 1 0 0,0-1-1 0 0,-1-1 1 0 0,1-1-1 0 0,0 0 1 0 0,-7-2-37 0 0,-2 2 43 0 0,22 2-38 0 0,0 1 0 0 0,1-1-1 0 0,-1 0 1 0 0,0-1 0 0 0,0 1 0 0 0,0 0 0 0 0,0-1-1 0 0,0 0 1 0 0,0 1 0 0 0,1-1 0 0 0,-1 0 0 0 0,0-1 0 0 0,0 1-1 0 0,1 0 1 0 0,-1-1 0 0 0,1 1 0 0 0,-2-2-5 0 0,-26-19 186 0 0,24 14-158 0 0,0-29 32 0 0,17 5-60 0 0,-10 28-16 0 0,0 0-1 0 0,1 0 0 0 0,0 1 0 0 0,0-1 0 0 0,0 0 0 0 0,0 1 1 0 0,0-1-1 0 0,1 1 0 0 0,-1 0 0 0 0,1 0 0 0 0,0 0 0 0 0,0 0 1 0 0,0 0-1 0 0,0 0 0 0 0,1 1 0 0 0,-1 0 0 0 0,1 0 0 0 0,0 0 1 0 0,3-2 16 0 0,39-10-66 0 0,16 5-248 0 0,95 18-1612 0 0,-87-8-1618 0 0,-43-1 2218 0 0</inkml:trace>
  <inkml:trace contextRef="#ctx0" brushRef="#br0" timeOffset="5950.471">2203 219 7744 0 0,'0'0'174'0'0,"0"0"29"0"0,0 0 12 0 0,0 1-35 0 0,12 12 920 0 0,33 6 3001 0 0,-15-7-2570 0 0,-3-4-995 0 0,38-47-144 0 0,-49 15-391 0 0,0-19-657 0 0,-12 19 348 0 0,-9-8-191 0 0,-14 5 218 0 0,-16 0-56 0 0,8 22 145 0 0,21 4 192 0 0,0-1 0 0 0,0 2 0 0 0,0-1 0 0 0,0 1 0 0 0,0-1 0 0 0,0 2 0 0 0,0-1 0 0 0,0 1 0 0 0,0 0 0 0 0,0 0 0 0 0,0 0 0 0 0,-5 3 0 0 0,-58 20 0 0 0,27 10-320 0 0,38-29 361 0 0,-1 0 0 0 0,1 1 1 0 0,0-1-1 0 0,0 1 1 0 0,0 0-1 0 0,1 0 1 0 0,0 0-1 0 0,0 1 1 0 0,1-1-1 0 0,-1 1 1 0 0,1 2-42 0 0,-9 67 154 0 0,10-17 92 0 0,18 7 10 0 0,20 10 1118 0 0,-26-58-1122 0 0,1 0 1 0 0,0 0-1 0 0,1-1 0 0 0,1-1 0 0 0,11 9-252 0 0,40 17 1188 0 0,16-15-638 0 0,-73-26-546 0 0,0 0 1 0 0,0 0 0 0 0,-1-1 0 0 0,1 0-1 0 0,0-1 1 0 0,0 0 0 0 0,0 0 0 0 0,0-1-1 0 0,-1 1 1 0 0,1-2 0 0 0,-1 1-1 0 0,1-1 1 0 0,-1 0 0 0 0,0-1 0 0 0,4-2-5 0 0,-4 3-11 0 0,80-19-857 0 0,-67 13-1507 0 0,-19 8-3391 0 0</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59.133"/>
    </inkml:context>
    <inkml:brush xml:id="br0">
      <inkml:brushProperty name="width" value="0.1" units="cm"/>
      <inkml:brushProperty name="height" value="0.1" units="cm"/>
      <inkml:brushProperty name="color" value="#00A0D7"/>
    </inkml:brush>
  </inkml:definitions>
  <inkml:trace contextRef="#ctx0" brushRef="#br0">290 68 8808 0 0,'0'0'257'0'0,"0"0"-2"0"0,0 0-71 0 0,0 0 297 0 0,0 0 154 0 0,0 0 33 0 0,0 0-82 0 0,1-11-274 0 0,8-5-298 0 0,-9 9-2 0 0,-4-12 3143 0 0,-18 5-2650 0 0,-7 17-493 0 0,-23 16 48 0 0,15-5-60 0 0,2 8 128 0 0,-16 19 0 0 0,15 0 207 0 0,13 3 361 0 0,21-39-625 0 0,0 0 0 0 0,0 0 0 0 0,1 0 0 0 0,0 0 0 0 0,0 1 0 0 0,1-1 0 0 0,-1 0 0 0 0,1 1 0 0 0,0-1 0 0 0,0 0 0 0 0,1 1 0 0 0,0-1 0 0 0,0 0 0 0 0,0 0 0 0 0,0 1 0 0 0,2 1-71 0 0,24 54 251 0 0,8-7-238 0 0,-22-40-28 0 0,45 35 6 0 0,19-13 69 0 0,-43-36 48 0 0,54 0-108 0 0,-7-19 0 0 0,-14-7 0 0 0,-51 22 0 0 0,3-9 175 0 0,-4 11-35 0 0,-4-6-101 0 0,-10 7-109 0 0,-1 1 2 0 0,0 0-17 0 0,0 0-91 0 0,0 0-43 0 0,0 0-785 0 0,0 0-3277 0 0,0 0-1409 0 0</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0:54.224"/>
    </inkml:context>
    <inkml:brush xml:id="br0">
      <inkml:brushProperty name="width" value="0.1" units="cm"/>
      <inkml:brushProperty name="height" value="0.1" units="cm"/>
      <inkml:brushProperty name="color" value="#00A0D7"/>
    </inkml:brush>
  </inkml:definitions>
  <inkml:trace contextRef="#ctx0" brushRef="#br0">419 22 7856 0 0,'0'0'174'0'0,"0"0"29"0"0,0 0 13 0 0,0 0 31 0 0,0 0 101 0 0,0 0 41 0 0,0 0 10 0 0,-16 0 441 0 0,-3 5-754 0 0,-41 7 1237 0 0,6-5 800 0 0,-5 15-1799 0 0,47-16-254 0 0,2 0 0 0 0,-1 0 0 0 0,1 1 0 0 0,0 1 1 0 0,0 0-1 0 0,1 0 0 0 0,0 1 0 0 0,0 0 1 0 0,1 1-71 0 0,-27 30 560 0 0,9 5-64 0 0,1 6-9 0 0,9-10-295 0 0,6 0 592 0 0,9 18-9 0 0,8-24-520 0 0,-2-22-191 0 0,16 16 114 0 0,43 16 142 0 0,-26-31-266 0 0,32 0 20 0 0,37-9 1 0 0,-9-20 48 0 0,-39-7-134 0 0,-57 20 54 0 0,3-1-33 0 0,0 2-10 0 0,4-7 144 0 0,-9 7-3380 0 0,0 1 2409 0 0</inkml:trace>
  <inkml:trace contextRef="#ctx0" brushRef="#br0" timeOffset="999.595">725 73 9184 0 0,'0'0'208'0'0,"0"0"33"0"0,0 0 14 0 0,-1 0-42 0 0,-2 4-170 0 0,-1 0-22 0 0,3-3 80 0 0,1-1 1 0 0,0 0-6 0 0,0 0-30 0 0,0 0-59 0 0,0 0 212 0 0,25 0 1293 0 0,32-5 796 0 0,40 14-1302 0 0,-17 4-740 0 0,6 32-437 0 0,-78-40 154 0 0,0-1 0 0 0,0 1 1 0 0,-1 0-1 0 0,1 1 0 0 0,-1 0 1 0 0,-1 0-1 0 0,1 0 0 0 0,-1 1 1 0 0,0 0-1 0 0,-1 0 0 0 0,0 1 1 0 0,0-1-1 0 0,0 1 0 0 0,-1 0 0 0 0,0 1 1 0 0,0 0 16 0 0,8 14-128 0 0,18 31-130 0 0,1 19-126 0 0,-7 0 148 0 0,-29-46 176 0 0,1-22 60 0 0,-12 17 10 0 0,9-17 130 0 0,-1-1 0 0 0,1 1 1 0 0,0-1-1 0 0,-1-1 0 0 0,0 0 0 0 0,0 0 0 0 0,0 0 0 0 0,0-1 0 0 0,-1 0 0 0 0,1 0 1 0 0,-8 0-141 0 0,-152 10-307 0 0,110-12 590 0 0,9-12-19 0 0,32 6-192 0 0,14 6-58 0 0,0-1-1 0 0,1 0 0 0 0,-1 0 1 0 0,1 0-1 0 0,-1-1 0 0 0,1 1 0 0 0,-1 0 1 0 0,1-1-1 0 0,0 0 0 0 0,0 1 1 0 0,-1-1-1 0 0,1 0 0 0 0,1 0 0 0 0,-1 0 1 0 0,0 0-1 0 0,0-1 0 0 0,1 1 1 0 0,-1 0-1 0 0,1-1 0 0 0,-1-2-13 0 0,-5-1 29 0 0,6 5-24 0 0,-1-1 0 0 0,1 1 0 0 0,0 0 0 0 0,0 0 0 0 0,-1-1 0 0 0,1 1 1 0 0,0-1-1 0 0,0 1 0 0 0,0-1 0 0 0,0 0 0 0 0,1 1 0 0 0,-1-1 0 0 0,0 0 0 0 0,1 1 1 0 0,-1-1-1 0 0,1 0 0 0 0,0 0 0 0 0,-1 0 0 0 0,1 1 0 0 0,0-1 0 0 0,0 0 0 0 0,0 0-5 0 0,25-53-141 0 0,-23 50 122 0 0,1 1-1 0 0,0-1 1 0 0,0 1-1 0 0,0 0 0 0 0,0 0 1 0 0,1 0-1 0 0,0 0 1 0 0,-1 0-1 0 0,2 1 1 0 0,-1 0-1 0 0,0 0 1 0 0,1 0-1 0 0,-1 0 0 0 0,1 1 1 0 0,0-1-1 0 0,0 1 1 0 0,0 0-1 0 0,1 1 20 0 0,65-31-10 0 0,-63 29 17 0 0,1 0 0 0 0,-1 1 0 0 0,1 0 0 0 0,0 1 0 0 0,0 0 0 0 0,-1 0 0 0 0,1 0 0 0 0,0 1 0 0 0,0 1 0 0 0,0 0 0 0 0,0 0 0 0 0,3 1-7 0 0,60 13 117 0 0,-41 2-318 0 0,46 37-1945 0 0,-68-49 1668 0 0,-3 0-2 0 0</inkml:trace>
  <inkml:trace contextRef="#ctx0" brushRef="#br0" timeOffset="2120.183">1363 103 10680 0 0,'0'0'241'0'0,"0"0"38"0"0,0 0 11 0 0,0 0-28 0 0,0 0-158 0 0,0-20-144 0 0,0-27 2262 0 0,16 28-1268 0 0,42 5-852 0 0,-35 12-92 0 0,32 6-10 0 0,-8 7 10 0 0,24 18 108 0 0,-38-6-65 0 0,-21-16-89 0 0,1 1 0 0 0,-2 1 1 0 0,1 0-1 0 0,-2 1 0 0 0,1 0 0 0 0,-1 0 1 0 0,0 1-1 0 0,-1 0 0 0 0,-1 1 1 0 0,6 8 35 0 0,95 167-1498 0 0,-89-133 960 0 0,-9 24 526 0 0,-13-74 12 0 0,1 0 0 0 0,-1 0 0 0 0,1 0 0 0 0,-1 0 0 0 0,0 0 0 0 0,-1 0 0 0 0,1-1 0 0 0,-1 1 0 0 0,1-1 0 0 0,-1 0 0 0 0,0 0 0 0 0,0 0 0 0 0,-1 0 0 0 0,1 0 0 0 0,-1 0 0 0 0,1-1 0 0 0,-1 0 0 0 0,-1 1 0 0 0,-25 6 0 0 0,17-5 115 0 0,-1 0 0 0 0,0-1-1 0 0,0-1 1 0 0,0 0 0 0 0,-1-1 0 0 0,1 0 0 0 0,0-1 0 0 0,0-1 0 0 0,-1 0 0 0 0,1-1 0 0 0,0-1 0 0 0,0 0 0 0 0,1-1 0 0 0,-10-3-115 0 0,-19-12 108 0 0,32 15-45 0 0,0 0-1 0 0,1-1 1 0 0,-1 0 0 0 0,1 0 0 0 0,1-1 0 0 0,-1 0-1 0 0,1 0 1 0 0,0-1 0 0 0,0-1 0 0 0,1 1 0 0 0,-5-7-63 0 0,-8-11-304 0 0,11 15 287 0 0,9-9 31 0 0,45-23-35 0 0,2 21 21 0 0,-2 11 0 0 0,62 6-246 0 0,30 27 153 0 0,-70 3-875 0 0,-36-17-873 0 0,-21-4-2491 0 0</inkml:trace>
  <inkml:trace contextRef="#ctx0" brushRef="#br0" timeOffset="3625.756">2276 195 9040 0 0,'0'0'266'0'0,"0"0"1"0"0,0 0-132 0 0,0 0 75 0 0,0 0 57 0 0,0 0 12 0 0,2 0-25 0 0,58 17 653 0 0,-31-12 76 0 0,-27-4-754 0 0,63 4 790 0 0,-34-9-1083 0 0,0-6 128 0 0,15-23-64 0 0,-34 20-125 0 0,11-31-654 0 0,-23 36 768 0 0,1-4-38 0 0,-1 11 55 0 0,0 0 1 0 0,0-1-1 0 0,0 1 0 0 0,0-1 0 0 0,0 1 0 0 0,0-1 0 0 0,0 1 0 0 0,0-1 0 0 0,0 1 1 0 0,-1-1-1 0 0,1 1 0 0 0,-1 0 0 0 0,1-1 0 0 0,-1 1 0 0 0,1-1 0 0 0,-1 1 0 0 0,0 0 0 0 0,0 0 1 0 0,1-1-1 0 0,-1 1 0 0 0,0 0 0 0 0,0 0 0 0 0,0 0 0 0 0,-1 0 0 0 0,1 0 0 0 0,0 0 0 0 0,0 0 1 0 0,-1 1-7 0 0,-36-18-94 0 0,32 18 80 0 0,-31 1-25 0 0,0 2 0 0 0,0 2 0 0 0,1 2 0 0 0,0 1 0 0 0,0 1 0 0 0,-14 7 39 0 0,-14 26 118 0 0,60-38-44 0 0,0 0 1 0 0,0 0 0 0 0,0 1 0 0 0,1-1 0 0 0,0 1 0 0 0,0 0 0 0 0,0 0-1 0 0,0 0 1 0 0,1 1 0 0 0,0-1 0 0 0,0 0 0 0 0,0 1 0 0 0,0 4-75 0 0,-1-1 133 0 0,1 59 241 0 0,-6-10 483 0 0,17 24 349 0 0,-9-72-1076 0 0,1 1-1 0 0,0-1 0 0 0,1 1 0 0 0,0-1 0 0 0,1 0 0 0 0,0 1 0 0 0,1-1 0 0 0,-1 0 0 0 0,2-1 0 0 0,0 1 0 0 0,0-1 0 0 0,1 0 0 0 0,0 0 0 0 0,0-1 0 0 0,3 3-129 0 0,-2-5 34 0 0,1 0-1 0 0,-1-1 0 0 0,1 0 0 0 0,0-1 1 0 0,0 0-1 0 0,1 0 0 0 0,-1 0 0 0 0,1-1 1 0 0,0 0-1 0 0,0-1 0 0 0,0 0 0 0 0,0-1 0 0 0,5 1-33 0 0,34 5 30 0 0,0-2-1 0 0,0-2 0 0 0,1-2 1 0 0,9-3-30 0 0,-40 1-67 0 0,-1 1-47 0 0,0-1-1 0 0,0-1 0 0 0,0 0 1 0 0,0-1-1 0 0,-1-1 0 0 0,1-1 0 0 0,11-4 115 0 0,30-14-2893 0 0,-56 22 1428 0 0,-2 1-58 0 0,0 0-11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02.238"/>
    </inkml:context>
    <inkml:brush xml:id="br0">
      <inkml:brushProperty name="width" value="0.1" units="cm"/>
      <inkml:brushProperty name="height" value="0.1" units="cm"/>
      <inkml:brushProperty name="color" value="#00A0D7"/>
    </inkml:brush>
  </inkml:definitions>
  <inkml:trace contextRef="#ctx0" brushRef="#br0">260 128 7688 0 0,'0'0'166'0'0,"0"0"29"0"0,0 0 14 0 0,6 13 13 0 0,18 0 1162 0 0,-3-8-176 0 0,15-9-306 0 0,29-10 198 0 0,-23-12-97 0 0,-26 5-896 0 0,-16 5-11 0 0,-6-2-80 0 0,-14-4 132 0 0,-50-15-400 0 0,-40 36 252 0 0,55 7 0 0 0,-22 31 0 0 0,63-30 0 0 0,0 1 0 0 0,1 0 0 0 0,0 1 0 0 0,1 0 0 0 0,0 1 0 0 0,0 1 0 0 0,1 0 0 0 0,-4 6 0 0 0,-1 51 440 0 0,26-24 42 0 0,-4-33-378 0 0,0-1-1 0 0,0 1 0 0 0,2-1 0 0 0,-1-1 1 0 0,1 1-1 0 0,0-1 0 0 0,1-1 1 0 0,0 0-1 0 0,0 0 0 0 0,1 0 1 0 0,8 3-104 0 0,11 12 66 0 0,43 29 147 0 0,-57-39-35 0 0,0-1 0 0 0,1-1 0 0 0,0 0 0 0 0,1-1 0 0 0,0 0 0 0 0,1-2 0 0 0,0 0 0 0 0,1-1-178 0 0,74 30 413 0 0,-11-25-413 0 0,-3-12-784 0 0,-69-3 542 0 0,-6-2-3637 0 0,5-9 2601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00.330"/>
    </inkml:context>
    <inkml:brush xml:id="br0">
      <inkml:brushProperty name="width" value="0.1" units="cm"/>
      <inkml:brushProperty name="height" value="0.1" units="cm"/>
      <inkml:brushProperty name="color" value="#00A0D7"/>
    </inkml:brush>
  </inkml:definitions>
  <inkml:trace contextRef="#ctx0" brushRef="#br0">7 35 9760 0 0,'0'0'284'0'0,"0"0"1"0"0,0 0-122 0 0,0 0 170 0 0,0 0 92 0 0,0-11 522 0 0,0 5-947 0 0,-3-11 715 0 0,0 31 2153 0 0,14 83-2864 0 0,-7 15 60 0 0,7-38-64 0 0,-6 21 0 0 0,20 22 288 0 0,-24-86-278 0 0,0-29 33 0 0,3 4-22 0 0,-1-4 33 0 0,36-20 74 0 0,-19 4-128 0 0,51-40-152 0 0,5 18 88 0 0,11 18 53 0 0,-41 30-170 0 0,10 35 181 0 0,-44-29 0 0 0,-8-13 0 0 0,0 0 0 0 0,-1 0 0 0 0,0 0 0 0 0,0 0 0 0 0,0 0 0 0 0,-1 1 0 0 0,1-1 0 0 0,-1 1 0 0 0,-1 0 0 0 0,1-1 0 0 0,-1 1 0 0 0,0 0 0 0 0,0 1 0 0 0,4 35 0 0 0,-8-28-23 0 0,3-9 64 0 0,0 0 0 0 0,-1-1 0 0 0,0 1 0 0 0,0 0-1 0 0,-1 0 1 0 0,1 0 0 0 0,-1-1 0 0 0,0 1 0 0 0,0-1 0 0 0,0 1-1 0 0,-1-1 1 0 0,0 0 0 0 0,0 0 0 0 0,0 0 0 0 0,0 0 0 0 0,0 0-1 0 0,-2 0-40 0 0,-46 33 600 0 0,-36-24 328 0 0,-14-11-289 0 0,24-22-392 0 0,37 1-187 0 0,14 1-272 0 0,-17-15-2499 0 0,43 10 303 0 0,1 20 1170 0 0</inkml:trace>
  <inkml:trace contextRef="#ctx0" brushRef="#br0" timeOffset="841.895">731 316 8840 0 0,'0'0'197'0'0,"0"0"24"0"0,0 0 19 0 0,-1 1-29 0 0,-7 2-126 0 0,7-3 127 0 0,1 0 38 0 0,0 0-2 0 0,0 0-31 0 0,0 0-96 0 0,0 0 82 0 0,0 0 48 0 0,0 0 5 0 0,0 0-22 0 0,0 0-90 0 0,9-8 54 0 0,-4 5-40 0 0,-1 0 1 0 0,1 0-1 0 0,0 1 0 0 0,0-1 1 0 0,0 1-1 0 0,0 0 1 0 0,0 1-1 0 0,0-1 1 0 0,1 1-1 0 0,-1 0 0 0 0,0 1 1 0 0,3-1-159 0 0,27-3 315 0 0,6 8-5 0 0,-21-4-182 0 0,-10-1-65 0 0,0 0 1 0 0,0 1-1 0 0,0 1 1 0 0,-1-1-1 0 0,1 1 1 0 0,0 1-1 0 0,0 0 1 0 0,-1 1-1 0 0,1-1 1 0 0,-1 2-1 0 0,0-1 1 0 0,0 1 0 0 0,5 4-64 0 0,77 51 320 0 0,-86-55-320 0 0,-1 0 0 0 0,0 0 0 0 0,0 0 0 0 0,0 0 0 0 0,0 1 0 0 0,-1-1 0 0 0,1 1 0 0 0,-1 0 0 0 0,0 0 0 0 0,-1 0 0 0 0,1 1 0 0 0,-1-1 0 0 0,4 7 0 0 0,9 52-12 0 0,-15-56 13 0 0,-1 0 1 0 0,0-1 0 0 0,-1 1 0 0 0,1 0 0 0 0,-1-1-1 0 0,-1 1 1 0 0,0-1 0 0 0,0 0 0 0 0,0 0 0 0 0,-1 0 0 0 0,-3 5-2 0 0,-70 43 567 0 0,11-37 585 0 0,53-15-1077 0 0,-1 0-1 0 0,0-1 0 0 0,0-1 1 0 0,0 0-1 0 0,0 0 0 0 0,0-2 0 0 0,0 0 1 0 0,0 0-1 0 0,0-2 0 0 0,0 0 1 0 0,1 0-1 0 0,-1-1 0 0 0,1-1 0 0 0,-9-3-74 0 0,17 4 25 0 0,0 0 0 0 0,0 1 0 0 0,0-1 0 0 0,0-1 0 0 0,1 1 0 0 0,-1-1 0 0 0,1 0 0 0 0,0 0-1 0 0,1 0 1 0 0,-1 0 0 0 0,1-1 0 0 0,-1-2-25 0 0,4 4-58 0 0,0 1 0 0 0,1-1 0 0 0,-1 1 1 0 0,1-1-1 0 0,0 1 0 0 0,0-1 0 0 0,0 1 0 0 0,0-1 0 0 0,1 1 0 0 0,-1 0 0 0 0,1 0 0 0 0,0 0 1 0 0,0 0-1 0 0,0 0 0 0 0,0 0 0 0 0,1 0 0 0 0,-1 0 0 0 0,1 1 0 0 0,-1 0 0 0 0,1-1 0 0 0,0 1 0 0 0,0 0 1 0 0,0 0-1 0 0,0 1 0 0 0,1-1 0 0 0,-1 1 0 0 0,0-1 0 0 0,1 1 0 0 0,-1 0 0 0 0,1 0 0 0 0,2 0 58 0 0,19-6-636 0 0,0 2-1 0 0,1 0 0 0 0,-1 2 1 0 0,1 0-1 0 0,0 2 0 0 0,23 2 637 0 0,-36-1-291 0 0,17 0-381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10.499"/>
    </inkml:context>
    <inkml:brush xml:id="br0">
      <inkml:brushProperty name="width" value="0.1" units="cm"/>
      <inkml:brushProperty name="height" value="0.1" units="cm"/>
      <inkml:brushProperty name="color" value="#00A0D7"/>
    </inkml:brush>
  </inkml:definitions>
  <inkml:trace contextRef="#ctx0" brushRef="#br0">42 9 12528 0 0,'0'0'281'0'0,"-10"0"687"0"0,6 0-827 0 0,3 0 49 0 0,-26-8 4313 0 0,29 9-2923 0 0,2 1-1692 0 0,22 17-42 0 0,0-6-2177 0 0,-17-12 261 0 0,-3 3-3702 0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28:40.888"/>
    </inkml:context>
    <inkml:brush xml:id="br0">
      <inkml:brushProperty name="width" value="0.1" units="cm"/>
      <inkml:brushProperty name="height" value="0.1" units="cm"/>
      <inkml:brushProperty name="color" value="#00A0D7"/>
    </inkml:brush>
  </inkml:definitions>
  <inkml:trace contextRef="#ctx0" brushRef="#br0">1 0 18399 0 0,'0'0'422'0'0,"0"0"56"0"0,0 0 30 0 0,1 1-65 0 0,13 11-288 0 0,10 15-1178 0 0,-23-27 310 0 0,-1 0-30 0 0,15 0-6094 0 0,-14-9 6516 0 0</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10.777"/>
    </inkml:context>
    <inkml:brush xml:id="br0">
      <inkml:brushProperty name="width" value="0.1" units="cm"/>
      <inkml:brushProperty name="height" value="0.1" units="cm"/>
      <inkml:brushProperty name="color" value="#00A0D7"/>
    </inkml:brush>
  </inkml:definitions>
  <inkml:trace contextRef="#ctx0" brushRef="#br0">0 24 14600 0 0,'0'0'330'0'0,"0"0"45"0"0,0 0 20 0 0,0 0-38 0 0,15-6 34 0 0,9-10-449 0 0,-22 14-132 0 0,-2 2-14 0 0,0 0-52 0 0,0 0-28 0 0,0 0-4 0 0,0 0 64 0 0,0 0 256 0 0,0 0 64 0 0,0 0 12 0 0,0 0 50 0 0,0 0 24 0 0,5 24-53 0 0,-1-15-1366 0 0,-3 0-415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11.115"/>
    </inkml:context>
    <inkml:brush xml:id="br0">
      <inkml:brushProperty name="width" value="0.1" units="cm"/>
      <inkml:brushProperty name="height" value="0.1" units="cm"/>
      <inkml:brushProperty name="color" value="#00A0D7"/>
    </inkml:brush>
  </inkml:definitions>
  <inkml:trace contextRef="#ctx0" brushRef="#br0">0 16 15584 0 0,'0'0'457'0'0,"0"0"-4"0"0,2 0-224 0 0,57-8 1991 0 0,-45 7-2269 0 0,-11 1-134 0 0,-3 0-10 0 0,6-5-432 0 0,-5 5 418 0 0,10-1 280 0 0,-3 3-5259 0 0,1 2-227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36.426"/>
    </inkml:context>
    <inkml:brush xml:id="br0">
      <inkml:brushProperty name="width" value="0.1" units="cm"/>
      <inkml:brushProperty name="height" value="0.1" units="cm"/>
      <inkml:brushProperty name="color" value="#00A0D7"/>
    </inkml:brush>
  </inkml:definitions>
  <inkml:trace contextRef="#ctx0" brushRef="#br0">308 71 9184 0 0,'0'0'208'0'0,"0"0"33"0"0,0 0 14 0 0,5-11 425 0 0,0-6-563 0 0,0-17 208 0 0,-5 33-62 0 0,0 1 61 0 0,0 0 225 0 0,0 0 99 0 0,0 0 22 0 0,0 0-20 0 0,0 0-90 0 0,0 0-42 0 0,0 0-6 0 0,0 0-48 0 0,0 0-203 0 0,0 0-93 0 0,0-1-22 0 0,-1 0-138 0 0,-1 0 0 0 0,1 1 0 0 0,0-1 0 0 0,0 0 0 0 0,-1 1 0 0 0,1-1-1 0 0,-1 1 1 0 0,1-1 0 0 0,0 1 0 0 0,-1 0 0 0 0,1 0 0 0 0,-1 0 0 0 0,1-1-1 0 0,0 1 1 0 0,-1 0 0 0 0,1 1 0 0 0,-1-1 0 0 0,1 0 0 0 0,-1 0 0 0 0,1 1-1 0 0,0-1 1 0 0,-1 1 0 0 0,1-1 0 0 0,0 1 0 0 0,-1-1 0 0 0,1 1 0 0 0,-1 0-8 0 0,-4 2 49 0 0,-98 65 25 0 0,49-24 2 0 0,8 20 38 0 0,42-58-134 0 0,-1 1 1 0 0,1 0-1 0 0,0 0 1 0 0,1 0 0 0 0,0 1-1 0 0,0-1 1 0 0,0 1-1 0 0,1 0 1 0 0,-1 4 19 0 0,-12 25 49 0 0,14-30-64 0 0,0 0 0 0 0,0 1 0 0 0,0-1-1 0 0,1 1 1 0 0,0 0 0 0 0,0-1 0 0 0,0 1-1 0 0,1 0 1 0 0,1-1 0 0 0,-1 1-1 0 0,2 2 16 0 0,0 2 19 0 0,-2-8 25 0 0,0 0-1 0 0,1 0 1 0 0,0 0 0 0 0,0 1-1 0 0,0-1 1 0 0,1 0-1 0 0,-1 0 1 0 0,1 0-1 0 0,0 0 1 0 0,0-1 0 0 0,0 1-1 0 0,1-1 1 0 0,1 3-44 0 0,6 4 46 0 0,1-1 1 0 0,0-1-1 0 0,0 0 0 0 0,1 0 1 0 0,0-1-1 0 0,0-1 0 0 0,0 0 1 0 0,1-1-1 0 0,0 0 0 0 0,0-1 1 0 0,1 0-1 0 0,-1-1 0 0 0,3 0-46 0 0,91 6 266 0 0,-55-9-29 0 0,-32 0-157 0 0,1 4-3 0 0,-13-3-91 0 0,2 6-545 0 0,-7-5-5037 0 0,-3-2 3942 0 0</inkml:trace>
  <inkml:trace contextRef="#ctx0" brushRef="#br0" timeOffset="1217.744">645 67 9936 0 0,'0'0'292'0'0,"0"0"0"0"0,0 0-142 0 0,0 0 116 0 0,0 0 71 0 0,2 0 14 0 0,52-7 66 0 0,-24-1-418 0 0,68-5 553 0 0,-42 9 432 0 0,14 12-323 0 0,-69-8-661 0 0,1 0 1 0 0,-1 0-1 0 0,1 1 1 0 0,-1-1-1 0 0,1 0 1 0 0,-1 0 0 0 0,1 1-1 0 0,-1-1 1 0 0,0 1-1 0 0,1 0 1 0 0,-1-1-1 0 0,0 1 1 0 0,1 0-1 0 0,-1 0 1 0 0,0-1-1 0 0,0 1 1 0 0,0 0-1 0 0,0 0 1 0 0,0 0-1 0 0,0 1 1 0 0,0-1-1 0 0,0 0 1 0 0,0 0-1 0 0,0 1 0 0 0,12 13-1 0 0,41 66-56 0 0,-19-21 26 0 0,2 30 31 0 0,-12-22 0 0 0,-15-23 16 0 0,-10-41 32 0 0,0 0 1 0 0,0 0-1 0 0,0 1 1 0 0,0-1-1 0 0,-1 0 1 0 0,0 0-1 0 0,0 0 1 0 0,0 0-1 0 0,0-1 1 0 0,0 1 0 0 0,-1 0-1 0 0,0 0 1 0 0,0-1-1 0 0,0 1 1 0 0,0-1-1 0 0,0 1 1 0 0,-1-1-1 0 0,-1 1-48 0 0,-1 5 283 0 0,-3 1-108 0 0,-1-1 0 0 0,1 0 0 0 0,-1 0 0 0 0,-1-1 1 0 0,0 0-1 0 0,0-1 0 0 0,-9 5-175 0 0,-26 13 151 0 0,-66 23 1035 0 0,69-44-906 0 0,-29-13 224 0 0,66 8-490 0 0,1 0 0 0 0,0 0-1 0 0,-1-1 1 0 0,1 1 0 0 0,0-1-1 0 0,0 0 1 0 0,0 0 0 0 0,0 0-1 0 0,0-1 1 0 0,1 1 0 0 0,-1-1-1 0 0,1 0 1 0 0,-1 0 0 0 0,1-1-1 0 0,0 1 1 0 0,0 0 0 0 0,1-1-1 0 0,-1 0 1 0 0,1 0 0 0 0,0 0-1 0 0,0 0 1 0 0,0 0 0 0 0,0 0-1 0 0,0-3-13 0 0,0 4-7 0 0,1 0-1 0 0,0 0 1 0 0,0 0-1 0 0,0 0 0 0 0,0 0 1 0 0,1-1-1 0 0,-1 1 1 0 0,1 0-1 0 0,0-1 0 0 0,0 1 1 0 0,0 0-1 0 0,0-1 1 0 0,1 1-1 0 0,-1 0 0 0 0,1 0 1 0 0,0 0-1 0 0,0-1 1 0 0,0 1-1 0 0,0 0 0 0 0,1 0 8 0 0,8-21-204 0 0,32-15-89 0 0,4 25 62 0 0,-37 11 215 0 0,-1 1 0 0 0,1 1 0 0 0,0-1 0 0 0,0 1 0 0 0,0 1 0 0 0,0 0 0 0 0,0 0 0 0 0,0 0 0 0 0,0 1 0 0 0,3 1 16 0 0,96 12-1685 0 0,-78-13-759 0 0,-21-1-364 0 0,2 0-1950 0 0</inkml:trace>
  <inkml:trace contextRef="#ctx0" brushRef="#br0" timeOffset="2013.683">1394 57 9184 0 0,'0'0'208'0'0,"0"0"33"0"0,0 0 14 0 0,2-1-42 0 0,53-7-170 0 0,-20 3 838 0 0,1 9 2128 0 0,-11-7-2161 0 0,43 30 379 0 0,-62-24-1223 0 0,-1 1 0 0 0,0-1 0 0 0,0 1-1 0 0,0 0 1 0 0,-1 0 0 0 0,1 0 0 0 0,-1 1 0 0 0,0 0 0 0 0,0-1 0 0 0,-1 1 0 0 0,1 1 0 0 0,-1-1 0 0 0,0 2-4 0 0,24 29 0 0 0,13 31 0 0 0,-10-2 0 0 0,-13-15-118 0 0,-12-23-79 0 0,-1 45-8 0 0,-9-12 122 0 0,-16 4 254 0 0,0-33-131 0 0,-10-12 241 0 0,25-17-220 0 0,-1 0-1 0 0,1 0 1 0 0,-1-1 0 0 0,0 0 0 0 0,1 0 0 0 0,-1-1 0 0 0,0 1-1 0 0,0-2 1 0 0,0 1 0 0 0,0-1 0 0 0,1 0 0 0 0,-1 0-1 0 0,-2-1-60 0 0,-32-16 80 0 0,10 0 80 0 0,-13-10-40 0 0,23 5 440 0 0,-5-12-360 0 0,25 26-200 0 0,0 7 0 0 0,1 0 0 0 0,-1 1 0 0 0,1-1 0 0 0,0 1 0 0 0,0-1 0 0 0,-1 0 0 0 0,1 1 0 0 0,0-1 0 0 0,1 0 0 0 0,-1 1 0 0 0,0-1 0 0 0,0 0 0 0 0,1 1 0 0 0,-1-1 0 0 0,1 1 0 0 0,-1-1 0 0 0,1 1 0 0 0,0-1 0 0 0,0 1 0 0 0,-1-1 0 0 0,1 1 0 0 0,0 0 0 0 0,0-1 0 0 0,0 1 0 0 0,1 0 0 0 0,0-1 0 0 0,2-3 0 0 0,64-31-18 0 0,26 13 31 0 0,-37 14-200 0 0,23 11 35 0 0,-61 2-42 0 0,3 3-424 0 0,-12-3-2153 0 0,-7-2 1033 0 0,8 2-3548 0 0</inkml:trace>
  <inkml:trace contextRef="#ctx0" brushRef="#br0" timeOffset="5338.084">2109 270 7920 0 0,'0'0'174'0'0,"0"0"29"0"0,0 0 13 0 0,0 0 12 0 0,0 0 23 0 0,0 0 5 0 0,0 0 0 0 0,5 6 173 0 0,6 19 80 0 0,3-12 1301 0 0,-13-12-1325 0 0,-1-1 10 0 0,10 18 697 0 0,16 5 378 0 0,24-6-877 0 0,2-16-525 0 0,33-10 19 0 0,-1-27-6 0 0,-29-9-117 0 0,-50 41-72 0 0,-1 1 13 0 0,0-1 0 0 0,0 0 0 0 0,-1 0-1 0 0,1 0 1 0 0,-1 0 0 0 0,0 0 0 0 0,0-1 0 0 0,0 0 0 0 0,0 1-1 0 0,-1-1 1 0 0,0 0 0 0 0,0 0 0 0 0,0 0 0 0 0,-1 0-1 0 0,1-2-4 0 0,-6-30 0 0 0,-2 11 0 0 0,-3 13-14 0 0,6 9-10 0 0,-1 0-1 0 0,0 0 1 0 0,0 0 0 0 0,0 1 0 0 0,-1 0 0 0 0,1 0 0 0 0,-1 0-1 0 0,0 1 1 0 0,0-1 0 0 0,0 1 0 0 0,0 0 0 0 0,0 0 0 0 0,0 1-1 0 0,0 0 1 0 0,-4-1 24 0 0,-68-10-357 0 0,55 11 281 0 0,-68 11-2 0 0,14 36 79 0 0,50-15 9 0 0,-34 46 97 0 0,34-36 106 0 0,21-33-121 0 0,0 0 0 0 0,1 0 1 0 0,0 1-1 0 0,0 0 0 0 0,0 0 0 0 0,1 0 0 0 0,1 0 0 0 0,0 1 0 0 0,0 1-92 0 0,2 24 288 0 0,4-27-269 0 0,37 53 445 0 0,29-21 269 0 0,-28-16-61 0 0,51-6-640 0 0,-11-17 168 0 0,-27-6-200 0 0,11-1 0 0 0,-10 12-168 0 0,-29-3 104 0 0,13 3-16 0 0,14 2 371 0 0,-52-7-407 0 0,4-2-251 0 0,18-16-2778 0 0,-18 12 2091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3.258"/>
    </inkml:context>
    <inkml:brush xml:id="br0">
      <inkml:brushProperty name="width" value="0.1" units="cm"/>
      <inkml:brushProperty name="height" value="0.1" units="cm"/>
      <inkml:brushProperty name="color" value="#00A0D7"/>
    </inkml:brush>
  </inkml:definitions>
  <inkml:trace contextRef="#ctx0" brushRef="#br0">351 22 11544 0 0,'0'0'264'0'0,"0"0"34"0"0,0 0 20 0 0,0 0-41 0 0,0 0-142 0 0,0 0 74 0 0,0 0 51 0 0,0 0 11 0 0,0 0-14 0 0,0 0-62 0 0,0 0-31 0 0,0 0-4 0 0,0 0 25 0 0,0 0 106 0 0,0 0 42 0 0,-7-6 616 0 0,-11-6-730 0 0,17 11-69 0 0,-1 1 12 0 0,-3-1-95 0 0,0 0 0 0 0,-1 0 0 0 0,1 1 0 0 0,0 0 0 0 0,0 0 0 0 0,-1 1 0 0 0,1 0 0 0 0,0-1 0 0 0,0 2 0 0 0,0-1 0 0 0,-1 1 0 0 0,2-1 1 0 0,-1 1-1 0 0,0 1 0 0 0,0-1 0 0 0,1 1 0 0 0,-1 0 0 0 0,1 0 0 0 0,-1 0-67 0 0,-20 10 58 0 0,-42 32 658 0 0,31-16-310 0 0,-14 29-1974 0 0,15 0 1938 0 0,33-49-548 0 0,0-5 193 0 0,1 0 1 0 0,0 1 0 0 0,0-1-1 0 0,0 1 1 0 0,0-1-1 0 0,1 1 1 0 0,-1-1-1 0 0,1 1 1 0 0,0-1 0 0 0,1 1-1 0 0,-1-1 1 0 0,1 1-1 0 0,0-1 1 0 0,0 1-1 0 0,0-1 1 0 0,0 0-1 0 0,2 4-15 0 0,4 3 0 0 0,32 35 0 0 0,53 0 0 0 0,10-4 0 0 0,-5 2 0 0 0,-11-20-300 0 0,-18-20 352 0 0,-8-17-2462 0 0,-45 8-3147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4.096"/>
    </inkml:context>
    <inkml:brush xml:id="br0">
      <inkml:brushProperty name="width" value="0.1" units="cm"/>
      <inkml:brushProperty name="height" value="0.1" units="cm"/>
      <inkml:brushProperty name="color" value="#00A0D7"/>
    </inkml:brush>
  </inkml:definitions>
  <inkml:trace contextRef="#ctx0" brushRef="#br0">1 1 12752 0 0,'0'0'289'0'0,"0"0"40"0"0,0 0 22 0 0,0 0-40 0 0,0 0-189 0 0,0 0-36 0 0,0 0 2 0 0,0 0 0 0 0,0 0-31 0 0,0 0-90 0 0,2 0 94 0 0,8 1 163 0 0,1 1 0 0 0,-1 0 1 0 0,1 1-1 0 0,-1 0 0 0 0,0 1 0 0 0,0 0 0 0 0,0 0 1 0 0,-1 1-1 0 0,1 0 0 0 0,-1 1 0 0 0,0 0 0 0 0,3 4-224 0 0,86 52 0 0 0,-28-4-84 0 0,-7 25-320 0 0,-13 26-310 0 0,-48-99 653 0 0,1-1-1 0 0,-2 1 1 0 0,1 0 0 0 0,-1 1-1 0 0,-1-1 1 0 0,0 0 0 0 0,0 0-1 0 0,-1 0 1 0 0,0 0 0 0 0,-2 7 61 0 0,-27 29 0 0 0,27-42 27 0 0,0-1 0 0 0,-1 1 1 0 0,0 0-1 0 0,0-1 1 0 0,0 0-1 0 0,0 0 1 0 0,-1 0-1 0 0,1 0 1 0 0,-1-1-1 0 0,0 1 0 0 0,0-1 1 0 0,0-1-1 0 0,0 1 1 0 0,0-1-1 0 0,0 1 1 0 0,0-1-1 0 0,-1-1-27 0 0,-35 0 179 0 0,-31-26 481 0 0,36-15-27 0 0,0 5 12 0 0,-10-22-645 0 0,28 24 0 0 0,18 26 0 0 0,-2-31-200 0 0,3 37 278 0 0,-1 0 3 0 0,1-1-114 0 0,-1 0 1 0 0,1-1-1 0 0,0 1 0 0 0,0 0 1 0 0,1 0-1 0 0,-1 0 0 0 0,1 0 1 0 0,-1 1-1 0 0,1-1 0 0 0,0 0 1 0 0,0 1-1 0 0,0-1 0 0 0,1 1 1 0 0,-1 0-1 0 0,0-1 0 0 0,1 1 1 0 0,0 0-1 0 0,-1 1 0 0 0,1-1 1 0 0,0 0-1 0 0,0 1 0 0 0,0 0 33 0 0,48-22 0 0 0,57 17-169 0 0,-26 21-637 0 0,-12-1-2020 0 0,-58-10 1908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5.074"/>
    </inkml:context>
    <inkml:brush xml:id="br0">
      <inkml:brushProperty name="width" value="0.1" units="cm"/>
      <inkml:brushProperty name="height" value="0.1" units="cm"/>
      <inkml:brushProperty name="color" value="#00A0D7"/>
    </inkml:brush>
  </inkml:definitions>
  <inkml:trace contextRef="#ctx0" brushRef="#br0">1 1 9528 0 0,'0'0'216'0'0,"0"0"32"0"0,0 0 10 0 0,0 0-3 0 0,0 0-60 0 0,0 0-31 0 0,0 0-4 0 0,0 0 9 0 0,0 0 39 0 0,0 0 15 0 0,0 0 1 0 0,0 0-10 0 0,0 0-38 0 0,0 0-14 0 0,0 0-2 0 0,0 0 16 0 0,0 0 65 0 0,0 0 23 0 0,0 0 7 0 0,0 0-21 0 0,0 0-88 0 0,0 0-40 0 0,0 0-8 0 0,0 0 8 0 0,0 0 46 0 0,0 0 22 0 0,0 2 2 0 0,20 88 800 0 0,-9-22-1044 0 0,-7-5-144 0 0,0 90 124 0 0,-12-68 312 0 0,2-31 136 0 0,6-16-136 0 0,20-39-113 0 0,119-138-1909 0 0,-133 132 1754 0 0,0 0-1 0 0,0 1 1 0 0,1-1 0 0 0,-1 1 0 0 0,2 0 0 0 0,-1 1-1 0 0,1 0 1 0 0,-1 0 0 0 0,1 1 0 0 0,1 0 0 0 0,-1 0-1 0 0,1 1 1 0 0,-1 0 0 0 0,1 0 0 0 0,0 1 0 0 0,0 0-1 0 0,0 1 1 0 0,0 0 0 0 0,0 0 0 0 0,7 1 28 0 0,-10 4-10 0 0,1-1 0 0 0,-1 1 0 0 0,0 0 0 0 0,0 1 0 0 0,-1-1 0 0 0,1 1 0 0 0,-1 0 0 0 0,0 0 0 0 0,0 1 0 0 0,-1 0 0 0 0,1 0 0 0 0,-1 0 1 0 0,-1 0-1 0 0,1 1 0 0 0,-1-1 0 0 0,0 1 0 0 0,0 0 0 0 0,-1 0 0 0 0,0 0 0 0 0,-1 0 0 0 0,1 0 0 0 0,-1 0 0 0 0,0 0 0 0 0,-1 4 10 0 0,7 17-14 0 0,3 52 108 0 0,-9-66 74 0 0,-1 1-1 0 0,0-1 1 0 0,-1 1-1 0 0,0-1 1 0 0,-1 0-1 0 0,-1 0 0 0 0,-1 4-167 0 0,3-11 151 0 0,-18 32 598 0 0,16-34-656 0 0,0 0 1 0 0,0-1-1 0 0,0 0 0 0 0,0 1 0 0 0,-1-1 1 0 0,0-1-1 0 0,0 1 0 0 0,0 0 0 0 0,0-1 1 0 0,0 0-1 0 0,-1 0 0 0 0,1 0 0 0 0,-1 0 1 0 0,0-1-1 0 0,-5 2-93 0 0,-51 5 1324 0 0,22-18-377 0 0,-22-13-209 0 0,25-2-419 0 0,-16-25-441 0 0,16 4-859 0 0,26 26-1250 0 0,5 6-4112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7.845"/>
    </inkml:context>
    <inkml:brush xml:id="br0">
      <inkml:brushProperty name="width" value="0.1" units="cm"/>
      <inkml:brushProperty name="height" value="0.1" units="cm"/>
      <inkml:brushProperty name="color" value="#00A0D7"/>
    </inkml:brush>
  </inkml:definitions>
  <inkml:trace contextRef="#ctx0" brushRef="#br0">17 191 8328 0 0,'0'0'241'0'0,"0"0"0"0"0,0 0-97 0 0,0 0 142 0 0,0 0 76 0 0,0 0 20 0 0,0 0-52 0 0,0 0-172 0 0,0 0 112 0 0,0 0 69 0 0,0 0 12 0 0,0 0-15 0 0,0 0-66 0 0,0 0-22 0 0,0 0-6 0 0,0 0-2 0 0,0 0 0 0 0,0 0 0 0 0,0 0 0 0 0,0 0-15 0 0,0 0-62 0 0,2 1-31 0 0,52 34 560 0 0,9-12-152 0 0,18-19 40 0 0,-67-4-654 0 0,-7 1 89 0 0,1-1 0 0 0,0 0 1 0 0,0 0-1 0 0,0-1 0 0 0,0 0 0 0 0,-1-1 0 0 0,1 0 1 0 0,-1 0-1 0 0,1 0 0 0 0,2-2-15 0 0,52-18 14 0 0,-52 16-4 0 0,-6 4-46 0 0,0 0 1 0 0,0 0-1 0 0,-1 0 1 0 0,1 0-1 0 0,-1-1 0 0 0,0 0 1 0 0,0 1-1 0 0,0-1 1 0 0,0 0-1 0 0,0-1 0 0 0,-1 1 1 0 0,1 0-1 0 0,-1-1 1 0 0,0 1 35 0 0,8-17-262 0 0,5-42-236 0 0,-20 22 578 0 0,-9 8-80 0 0,-20 16 132 0 0,26 16-100 0 0,-8-1-33 0 0,0 0 0 0 0,1 1 0 0 0,-1 1 0 0 0,1 1 0 0 0,-1 0 0 0 0,1 1 0 0 0,0 1 0 0 0,0 0 0 0 0,0 1 0 0 0,0 1 0 0 0,1 0 0 0 0,0 1 1 0 0,-4 3 0 0 0,-48 25-64 0 0,-5 26 64 0 0,39 1 88 0 0,23-39-59 0 0,7-14 19 0 0,0 0 0 0 0,1 0 0 0 0,0 0 0 0 0,1 0 1 0 0,-1 1-1 0 0,2-1 0 0 0,0 0 0 0 0,0 0 0 0 0,0 0 0 0 0,1 0 0 0 0,0 0 1 0 0,1 0-1 0 0,0-1 0 0 0,0 1 0 0 0,1-1 0 0 0,0 0 0 0 0,1 0 1 0 0,2 3-49 0 0,-5-7 53 0 0,5 7 131 0 0,1-1-1 0 0,0 1 1 0 0,1-2 0 0 0,0 1-1 0 0,0-1 1 0 0,1 0 0 0 0,0-1-1 0 0,1 0 1 0 0,2 0-184 0 0,4 6 325 0 0,172 100 955 0 0,-57-70-1008 0 0,-71-38-621 0 0,-21-1-2110 0 0,-38-5 522 0 0,-2 0-88 0 0,0 0-20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8.440"/>
    </inkml:context>
    <inkml:brush xml:id="br0">
      <inkml:brushProperty name="width" value="0.1" units="cm"/>
      <inkml:brushProperty name="height" value="0.1" units="cm"/>
      <inkml:brushProperty name="color" value="#00A0D7"/>
    </inkml:brush>
  </inkml:definitions>
  <inkml:trace contextRef="#ctx0" brushRef="#br0">0 110 18055 0 0,'0'0'407'0'0,"0"0"60"0"0,1-2 23 0 0,36-38 122 0 0,-13 25-615 0 0,30-10-1168 0 0,-37 16 481 0 0,30-10-34 0 0,-5 19-4745 0 0,-40 0 3743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8.715"/>
    </inkml:context>
    <inkml:brush xml:id="br0">
      <inkml:brushProperty name="width" value="0.1" units="cm"/>
      <inkml:brushProperty name="height" value="0.1" units="cm"/>
      <inkml:brushProperty name="color" value="#00A0D7"/>
    </inkml:brush>
  </inkml:definitions>
  <inkml:trace contextRef="#ctx0" brushRef="#br0">0 18 17167 0 0,'0'0'480'0'0,"0"0"120"0"0,0 0-480 0 0,0 0-120 0 0,11-5 0 0 0,0 1 0 0 0,-2 4 352 0 0,-3 0 56 0 0,3 0 8 0 0,2 0 0 0 0,-6 0-1104 0 0,6-5-216 0 0,-2 5-48 0 0,-3-3-6111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9-15T19:31:48.980"/>
    </inkml:context>
    <inkml:brush xml:id="br0">
      <inkml:brushProperty name="width" value="0.1" units="cm"/>
      <inkml:brushProperty name="height" value="0.1" units="cm"/>
      <inkml:brushProperty name="color" value="#00A0D7"/>
    </inkml:brush>
  </inkml:definitions>
  <inkml:trace contextRef="#ctx0" brushRef="#br0">0 0 15056 0 0,'0'0'340'0'0,"0"0"50"0"0,6 1 391 0 0,69 26 1553 0 0,-74-27-1981 0 0,21 8 1000 0 0,-8-4-1161 0 0,-7-3-205 0 0,21-21-4567 0 0,-12-1 2950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en.wikipedia.org/wiki/Google"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72EE4DFF-0CF2-424E-B165-001C2FBC120B}" type="slidenum">
              <a:rPr lang="en-US" smtClean="0"/>
              <a:pPr/>
              <a:t>13</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a:t>Mental confusions</a:t>
            </a:r>
          </a:p>
          <a:p>
            <a:pPr lvl="1" eaLnBrk="1" hangingPunct="1"/>
            <a:r>
              <a:rPr lang="en-US"/>
              <a:t>Their/they’re/there  To/too/two Weather/whether</a:t>
            </a:r>
          </a:p>
          <a:p>
            <a:pPr eaLnBrk="1" hangingPunct="1"/>
            <a:r>
              <a:rPr lang="en-US"/>
              <a:t>Typos that result in real words Lave for Have</a:t>
            </a:r>
          </a:p>
          <a:p>
            <a:pPr eaLnBrk="1" hangingPunct="1"/>
            <a:r>
              <a:rPr lang="en-US"/>
              <a:t>Similar process for non-word errors</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sz="1200" b="0" i="0" kern="1200" dirty="0">
                <a:solidFill>
                  <a:schemeClr val="tx1"/>
                </a:solidFill>
                <a:effectLst/>
                <a:latin typeface="Times New Roman" pitchFamily="18" charset="0"/>
                <a:ea typeface="+mn-ea"/>
                <a:cs typeface="+mn-cs"/>
              </a:rPr>
              <a:t>He is a director of research at </a:t>
            </a:r>
            <a:r>
              <a:rPr lang="en-CA" sz="1200" b="0" i="0" u="none" strike="noStrike" kern="1200" dirty="0">
                <a:solidFill>
                  <a:schemeClr val="tx1"/>
                </a:solidFill>
                <a:effectLst/>
                <a:latin typeface="Times New Roman" pitchFamily="18" charset="0"/>
                <a:ea typeface="+mn-ea"/>
                <a:cs typeface="+mn-cs"/>
                <a:hlinkClick r:id="rId3" tooltip="Google"/>
              </a:rPr>
              <a:t>Google Inc.</a:t>
            </a:r>
            <a:r>
              <a:rPr lang="en-CA" sz="1200" b="0" i="0" kern="1200" dirty="0">
                <a:solidFill>
                  <a:schemeClr val="tx1"/>
                </a:solidFill>
                <a:effectLst/>
                <a:latin typeface="Times New Roman" pitchFamily="18" charset="0"/>
                <a:ea typeface="+mn-ea"/>
                <a:cs typeface="+mn-cs"/>
              </a:rPr>
              <a:t>, and used to be its director of search quality</a:t>
            </a:r>
            <a:endParaRPr lang="en-CA" dirty="0"/>
          </a:p>
        </p:txBody>
      </p:sp>
      <p:sp>
        <p:nvSpPr>
          <p:cNvPr id="4" name="Slide Number Placeholder 3"/>
          <p:cNvSpPr>
            <a:spLocks noGrp="1"/>
          </p:cNvSpPr>
          <p:nvPr>
            <p:ph type="sldNum" sz="quarter" idx="10"/>
          </p:nvPr>
        </p:nvSpPr>
        <p:spPr/>
        <p:txBody>
          <a:bodyPr/>
          <a:lstStyle/>
          <a:p>
            <a:pPr>
              <a:defRPr/>
            </a:pPr>
            <a:fld id="{EAEA5233-343B-4F3F-963C-85DA0DC69F8D}" type="slidenum">
              <a:rPr lang="en-US" smtClean="0"/>
              <a:pPr>
                <a:defRPr/>
              </a:pPr>
              <a:t>14</a:t>
            </a:fld>
            <a:endParaRPr lang="en-US"/>
          </a:p>
        </p:txBody>
      </p:sp>
    </p:spTree>
    <p:extLst>
      <p:ext uri="{BB962C8B-B14F-4D97-AF65-F5344CB8AC3E}">
        <p14:creationId xmlns:p14="http://schemas.microsoft.com/office/powerpoint/2010/main" val="350492870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15</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Edit distance is an algorithm with applications throughout language processing,</a:t>
            </a:r>
          </a:p>
          <a:p>
            <a:r>
              <a:rPr lang="en-CA" sz="1200" b="0" i="0" u="none" strike="noStrike" kern="1200" baseline="0" dirty="0">
                <a:solidFill>
                  <a:schemeClr val="tx1"/>
                </a:solidFill>
                <a:latin typeface="Times New Roman" pitchFamily="18" charset="0"/>
                <a:ea typeface="+mn-ea"/>
                <a:cs typeface="+mn-cs"/>
              </a:rPr>
              <a:t>from spelling correction to speech recognition to </a:t>
            </a:r>
            <a:r>
              <a:rPr lang="en-CA" sz="1200" b="0" i="0" u="none" strike="noStrike" kern="1200" baseline="0" dirty="0" err="1">
                <a:solidFill>
                  <a:schemeClr val="tx1"/>
                </a:solidFill>
                <a:latin typeface="Times New Roman" pitchFamily="18" charset="0"/>
                <a:ea typeface="+mn-ea"/>
                <a:cs typeface="+mn-cs"/>
              </a:rPr>
              <a:t>coreference</a:t>
            </a:r>
            <a:r>
              <a:rPr lang="en-CA" sz="1200" b="0" i="0" u="none" strike="noStrike" kern="1200" baseline="0" dirty="0">
                <a:solidFill>
                  <a:schemeClr val="tx1"/>
                </a:solidFill>
                <a:latin typeface="Times New Roman" pitchFamily="18" charset="0"/>
                <a:ea typeface="+mn-ea"/>
                <a:cs typeface="+mn-cs"/>
              </a:rPr>
              <a:t> resolution.</a:t>
            </a:r>
          </a:p>
          <a:p>
            <a:r>
              <a:rPr lang="en-CA" sz="1200" b="0" i="0" u="none" strike="noStrike" kern="1200" baseline="0" dirty="0">
                <a:solidFill>
                  <a:schemeClr val="tx1"/>
                </a:solidFill>
                <a:latin typeface="Times New Roman" pitchFamily="18" charset="0"/>
                <a:ea typeface="+mn-ea"/>
                <a:cs typeface="+mn-cs"/>
              </a:rPr>
              <a:t>Some of the most commonly used algorithms in natural language processing make</a:t>
            </a:r>
          </a:p>
          <a:p>
            <a:r>
              <a:rPr lang="en-CA" sz="1200" b="0" i="0" u="none" strike="noStrike" kern="1200" baseline="0" dirty="0">
                <a:solidFill>
                  <a:schemeClr val="tx1"/>
                </a:solidFill>
                <a:latin typeface="Times New Roman" pitchFamily="18" charset="0"/>
                <a:ea typeface="+mn-ea"/>
                <a:cs typeface="+mn-cs"/>
              </a:rPr>
              <a:t>use of dynamic programming, such as the Viterbi algorithm (Chapter 8) and the</a:t>
            </a:r>
          </a:p>
          <a:p>
            <a:r>
              <a:rPr lang="en-CA" sz="1200" b="0" i="0" u="none" strike="noStrike" kern="1200" baseline="0" dirty="0">
                <a:solidFill>
                  <a:schemeClr val="tx1"/>
                </a:solidFill>
                <a:latin typeface="Times New Roman" pitchFamily="18" charset="0"/>
                <a:ea typeface="+mn-ea"/>
                <a:cs typeface="+mn-cs"/>
              </a:rPr>
              <a:t>CKY algorithm for parsing (Chapter 11).</a:t>
            </a:r>
            <a:endParaRPr lang="en-CA"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16</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17</a:t>
            </a:fld>
            <a:endParaRPr lang="en-US"/>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18</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33721663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19</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20</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7462160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21</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13724706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22</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5689033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B61E6DD8-3B85-45C8-BC56-D7CCBF39D2DF}" type="slidenum">
              <a:rPr lang="en-US" smtClean="0"/>
              <a:pPr/>
              <a:t>2</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r>
              <a:rPr lang="en-US"/>
              <a:t>Apply any single transformation to O and see if it generates a word</a:t>
            </a:r>
          </a:p>
          <a:p>
            <a:pPr eaLnBrk="1" hangingPunct="1"/>
            <a:r>
              <a:rPr lang="en-US"/>
              <a:t>This can be a big set. For a word of length </a:t>
            </a:r>
            <a:r>
              <a:rPr lang="en-US" i="1"/>
              <a:t>n</a:t>
            </a:r>
            <a:r>
              <a:rPr lang="en-US"/>
              <a:t>, there will be </a:t>
            </a:r>
            <a:r>
              <a:rPr lang="en-US" i="1"/>
              <a:t>n</a:t>
            </a:r>
            <a:r>
              <a:rPr lang="en-US"/>
              <a:t> deletions, </a:t>
            </a:r>
            <a:r>
              <a:rPr lang="en-US" i="1"/>
              <a:t>n</a:t>
            </a:r>
            <a:r>
              <a:rPr lang="en-US"/>
              <a:t>-1 transpositions, 26</a:t>
            </a:r>
            <a:r>
              <a:rPr lang="en-US" i="1"/>
              <a:t>n</a:t>
            </a:r>
            <a:r>
              <a:rPr lang="en-US"/>
              <a:t> alterations, and 26(</a:t>
            </a:r>
            <a:r>
              <a:rPr lang="en-US" i="1"/>
              <a:t>n</a:t>
            </a:r>
            <a:r>
              <a:rPr lang="en-US"/>
              <a:t>+1) insertions, for a total of 54</a:t>
            </a:r>
            <a:r>
              <a:rPr lang="en-US" i="1"/>
              <a:t>n</a:t>
            </a:r>
            <a:r>
              <a:rPr lang="en-US"/>
              <a:t>+25 (of which a few are typically duplicates). For example, len(edits1('something')) -- that is, the number of elements in the result of edits1('something') -- is 494. </a:t>
            </a:r>
          </a:p>
          <a:p>
            <a:pPr eaLnBrk="1" hangingPunct="1"/>
            <a:r>
              <a:rPr lang="en-US"/>
              <a:t>Collect all generated words</a:t>
            </a:r>
          </a:p>
          <a:p>
            <a:pPr eaLnBrk="1" hangingPunct="1"/>
            <a:r>
              <a:rPr lang="en-US"/>
              <a:t>Sort and display top-n to the user</a:t>
            </a:r>
          </a:p>
          <a:p>
            <a:pPr eaLnBrk="1" hangingPunct="1"/>
            <a:r>
              <a:rPr lang="en-US"/>
              <a:t>the prior of the collected words</a:t>
            </a:r>
          </a:p>
          <a:p>
            <a:pPr eaLnBrk="1" hangingPunct="1"/>
            <a:r>
              <a:rPr lang="en-US"/>
              <a:t>Multiply P(w</a:t>
            </a:r>
            <a:r>
              <a:rPr lang="en-US" baseline="-25000"/>
              <a:t>i</a:t>
            </a:r>
            <a:r>
              <a:rPr lang="en-US"/>
              <a:t>) by the probability of the particular error that results in O (estimate of P(O|w</a:t>
            </a:r>
            <a:r>
              <a:rPr lang="en-US" baseline="-25000"/>
              <a:t>i</a:t>
            </a:r>
            <a:r>
              <a:rPr lang="en-US"/>
              <a:t>)).</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23</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24</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14407502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25</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26</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40106870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28</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A60D3EC-72E2-4134-90E5-D6BE3168049B}" type="slidenum">
              <a:rPr kumimoji="0" 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extLst>
      <p:ext uri="{BB962C8B-B14F-4D97-AF65-F5344CB8AC3E}">
        <p14:creationId xmlns:p14="http://schemas.microsoft.com/office/powerpoint/2010/main" val="6567505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30</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a:t>Count-based vs Neural</a:t>
            </a:r>
            <a:r>
              <a:rPr lang="en-CA" baseline="0" dirty="0"/>
              <a:t> language Models</a:t>
            </a:r>
            <a:endParaRPr lang="en-CA"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31</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a:t>Why would you want to assign a probability to a sentence or…</a:t>
            </a:r>
          </a:p>
          <a:p>
            <a:pPr eaLnBrk="1" hangingPunct="1"/>
            <a:r>
              <a:rPr lang="en-US"/>
              <a:t>Why would you want to predict the next word…</a:t>
            </a:r>
          </a:p>
          <a:p>
            <a:pPr eaLnBrk="1" hangingPunct="1"/>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32</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34</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extLst>
      <p:ext uri="{BB962C8B-B14F-4D97-AF65-F5344CB8AC3E}">
        <p14:creationId xmlns:p14="http://schemas.microsoft.com/office/powerpoint/2010/main" val="13724777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EAEA5233-343B-4F3F-963C-85DA0DC69F8D}" type="slidenum">
              <a:rPr lang="en-US" smtClean="0"/>
              <a:pPr>
                <a:defRPr/>
              </a:pPr>
              <a:t>5</a:t>
            </a:fld>
            <a:endParaRPr lang="en-US"/>
          </a:p>
        </p:txBody>
      </p:sp>
    </p:spTree>
    <p:extLst>
      <p:ext uri="{BB962C8B-B14F-4D97-AF65-F5344CB8AC3E}">
        <p14:creationId xmlns:p14="http://schemas.microsoft.com/office/powerpoint/2010/main" val="21741405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35</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36</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37</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a:t>That doesn’t help since its unlikely we’ll ever gather the right statistics for the prefixes.</a:t>
            </a:r>
          </a:p>
          <a:p>
            <a:pPr eaLnBrk="1" hangingPunct="1"/>
            <a:r>
              <a:rPr lang="en-US"/>
              <a:t>Markov Assumption</a:t>
            </a:r>
          </a:p>
          <a:p>
            <a:pPr eaLnBrk="1" hangingPunct="1"/>
            <a:r>
              <a:rPr lang="en-US"/>
              <a:t>Assume that the entire prefix history isn’t necessary.</a:t>
            </a:r>
          </a:p>
          <a:p>
            <a:pPr eaLnBrk="1" hangingPunct="1"/>
            <a:r>
              <a:rPr lang="en-US"/>
              <a:t>In other words, an event doesn’t depend on all of its history, just a fixed length near history</a:t>
            </a:r>
          </a:p>
          <a:p>
            <a:pPr eaLnBrk="1" hangingPunct="1"/>
            <a:r>
              <a:rPr lang="en-US"/>
              <a:t>So for each component in the product replace each with its with the approximation (assuming a prefix of N)</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38</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39</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40</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41</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42</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Berkley Restaurant Project 1994</a:t>
            </a:r>
          </a:p>
          <a:p>
            <a:pPr eaLnBrk="1" hangingPunct="1"/>
            <a:r>
              <a:rPr lang="en-US"/>
              <a:t>~10000 sentences</a:t>
            </a:r>
          </a:p>
          <a:p>
            <a:pPr eaLnBrk="1" hangingPunct="1"/>
            <a:r>
              <a:rPr lang="en-US"/>
              <a:t>Notice that majority of values is 0</a:t>
            </a:r>
          </a:p>
          <a:p>
            <a:pPr eaLnBrk="1" hangingPunct="1"/>
            <a:r>
              <a:rPr lang="en-US"/>
              <a:t>But the full matrix would be even more sparse</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43</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44</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B12D0D07-1BAA-4996-A965-8BF28AC92BF0}" type="slidenum">
              <a:rPr lang="en-US" smtClean="0"/>
              <a:pPr/>
              <a:t>6</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a:t>Corpus size N=44 million words</a:t>
            </a:r>
          </a:p>
          <a:p>
            <a:pPr eaLnBrk="1" hangingPunct="1"/>
            <a:r>
              <a:rPr lang="en-US"/>
              <a:t>Normalizing percentages</a:t>
            </a:r>
          </a:p>
          <a:p>
            <a:pPr eaLnBrk="1" hangingPunct="1"/>
            <a:endParaRPr lang="en-US"/>
          </a:p>
          <a:p>
            <a:pPr eaLnBrk="1" hangingPunct="1"/>
            <a:r>
              <a:rPr lang="en-US"/>
              <a:t>Acres -&gt; acress  two ways (1) inserting s after e (2) inserting s after 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45</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a:t>I want : Because the application is a question answering systems</a:t>
            </a:r>
          </a:p>
          <a:p>
            <a:pPr eaLnBrk="1" hangingPunct="1"/>
            <a:r>
              <a:rPr lang="en-US"/>
              <a:t>Want to: Want often subcategorize for an infinitive</a:t>
            </a:r>
          </a:p>
          <a:p>
            <a:pPr eaLnBrk="1" hangingPunct="1"/>
            <a:r>
              <a:rPr lang="en-US"/>
              <a:t>To eat: the systems is about eating out</a:t>
            </a:r>
          </a:p>
          <a:p>
            <a:pPr eaLnBrk="1" hangingPunct="1"/>
            <a:r>
              <a:rPr lang="en-US"/>
              <a:t>Chinese food: application/cultural</a:t>
            </a:r>
          </a:p>
          <a:p>
            <a:pPr eaLnBrk="1" hangingPunct="1"/>
            <a:r>
              <a:rPr lang="en-US"/>
              <a:t>Eat lunch: semantics</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46</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47</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a:t>You can generate the most likely sentences….</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48</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t>0 for unseen</a:t>
            </a:r>
          </a:p>
          <a:p>
            <a:pPr eaLnBrk="1" hangingPunct="1"/>
            <a:r>
              <a:rPr lang="en-US"/>
              <a:t>This is qualitatively wrong as a prior model because it would never allow n-gram,</a:t>
            </a:r>
          </a:p>
          <a:p>
            <a:pPr eaLnBrk="1" hangingPunct="1"/>
            <a:r>
              <a:rPr lang="en-US"/>
              <a:t>While clearly some of the unseen ngrams will appear in other texts</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49</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50</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a:t>Let’s assume we’re using N-grams</a:t>
            </a:r>
          </a:p>
          <a:p>
            <a:pPr eaLnBrk="1" hangingPunct="1">
              <a:lnSpc>
                <a:spcPct val="90000"/>
              </a:lnSpc>
            </a:pPr>
            <a:r>
              <a:rPr lang="en-US"/>
              <a:t>How can we assign a probability to a sequence where one of the component n-grams has a value of zero</a:t>
            </a:r>
          </a:p>
          <a:p>
            <a:pPr eaLnBrk="1" hangingPunct="1">
              <a:lnSpc>
                <a:spcPct val="90000"/>
              </a:lnSpc>
            </a:pPr>
            <a:r>
              <a:rPr lang="en-US"/>
              <a:t>Assume all the words are known and have been seen</a:t>
            </a:r>
          </a:p>
          <a:p>
            <a:pPr lvl="1" eaLnBrk="1" hangingPunct="1">
              <a:lnSpc>
                <a:spcPct val="90000"/>
              </a:lnSpc>
            </a:pPr>
            <a:r>
              <a:rPr lang="en-US"/>
              <a:t>Go to a lower order n-gram</a:t>
            </a:r>
          </a:p>
          <a:p>
            <a:pPr lvl="1" eaLnBrk="1" hangingPunct="1">
              <a:lnSpc>
                <a:spcPct val="90000"/>
              </a:lnSpc>
            </a:pPr>
            <a:r>
              <a:rPr lang="en-US"/>
              <a:t>Back off from bigrams to unigrams</a:t>
            </a:r>
          </a:p>
          <a:p>
            <a:pPr lvl="1" eaLnBrk="1" hangingPunct="1">
              <a:lnSpc>
                <a:spcPct val="90000"/>
              </a:lnSpc>
            </a:pPr>
            <a:r>
              <a:rPr lang="en-US"/>
              <a:t>Replace the zero with something else</a:t>
            </a:r>
          </a:p>
          <a:p>
            <a:pPr lvl="1" eaLnBrk="1" hangingPunct="1">
              <a:lnSpc>
                <a:spcPct val="90000"/>
              </a:lnSpc>
            </a:pPr>
            <a:r>
              <a:rPr lang="en-US"/>
              <a:t>SOME USEFUL OBSERVATIONS</a:t>
            </a:r>
          </a:p>
          <a:p>
            <a:pPr eaLnBrk="1" hangingPunct="1">
              <a:lnSpc>
                <a:spcPct val="90000"/>
              </a:lnSpc>
            </a:pPr>
            <a:r>
              <a:rPr lang="en-US"/>
              <a:t>A small number of events occur with high frequency</a:t>
            </a:r>
          </a:p>
          <a:p>
            <a:pPr lvl="1" eaLnBrk="1" hangingPunct="1">
              <a:lnSpc>
                <a:spcPct val="90000"/>
              </a:lnSpc>
            </a:pPr>
            <a:r>
              <a:rPr lang="en-US">
                <a:solidFill>
                  <a:schemeClr val="accent2"/>
                </a:solidFill>
              </a:rPr>
              <a:t>You can collect reliable statistics on these events with relatively small samples</a:t>
            </a:r>
          </a:p>
          <a:p>
            <a:pPr eaLnBrk="1" hangingPunct="1">
              <a:lnSpc>
                <a:spcPct val="90000"/>
              </a:lnSpc>
            </a:pPr>
            <a:r>
              <a:rPr lang="en-US"/>
              <a:t>A large number of events occur with small frequency</a:t>
            </a:r>
          </a:p>
          <a:p>
            <a:pPr lvl="1" eaLnBrk="1" hangingPunct="1">
              <a:lnSpc>
                <a:spcPct val="90000"/>
              </a:lnSpc>
            </a:pPr>
            <a:r>
              <a:rPr lang="en-US">
                <a:solidFill>
                  <a:schemeClr val="accent2"/>
                </a:solidFill>
              </a:rPr>
              <a:t>You might have to wait a long time to gather statistics on the low frequency events</a:t>
            </a:r>
            <a:endParaRPr lang="en-US"/>
          </a:p>
          <a:p>
            <a:pPr lvl="1" eaLnBrk="1" hangingPunct="1">
              <a:lnSpc>
                <a:spcPct val="90000"/>
              </a:lnSpc>
            </a:pPr>
            <a:endParaRPr lang="en-US"/>
          </a:p>
          <a:p>
            <a:pPr eaLnBrk="1" hangingPunct="1">
              <a:lnSpc>
                <a:spcPct val="90000"/>
              </a:lnSpc>
            </a:pPr>
            <a:r>
              <a:rPr lang="en-US"/>
              <a:t>Some zeroes are really zeroes</a:t>
            </a:r>
          </a:p>
          <a:p>
            <a:pPr lvl="1" eaLnBrk="1" hangingPunct="1">
              <a:lnSpc>
                <a:spcPct val="90000"/>
              </a:lnSpc>
            </a:pPr>
            <a:r>
              <a:rPr lang="en-US">
                <a:solidFill>
                  <a:srgbClr val="A50021"/>
                </a:solidFill>
              </a:rPr>
              <a:t>Meaning that they represent events that can’t or shouldn’t occur</a:t>
            </a:r>
          </a:p>
          <a:p>
            <a:pPr eaLnBrk="1" hangingPunct="1">
              <a:lnSpc>
                <a:spcPct val="90000"/>
              </a:lnSpc>
            </a:pPr>
            <a:r>
              <a:rPr lang="en-US"/>
              <a:t>On the other hand, some zeroes aren’t really zeroes</a:t>
            </a:r>
          </a:p>
          <a:p>
            <a:pPr lvl="1" eaLnBrk="1" hangingPunct="1">
              <a:lnSpc>
                <a:spcPct val="90000"/>
              </a:lnSpc>
            </a:pPr>
            <a:r>
              <a:rPr lang="en-US">
                <a:solidFill>
                  <a:srgbClr val="A50021"/>
                </a:solidFill>
              </a:rPr>
              <a:t>They represent low frequency events that simply didn’t occur in the corpus</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51</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52</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a:t>Reduce the problem by adding smaller values 0.5  … 0.2</a:t>
            </a:r>
          </a:p>
          <a:p>
            <a:pPr eaLnBrk="1" hangingPunct="1"/>
            <a:endParaRPr lang="en-US"/>
          </a:p>
          <a:p>
            <a:pPr eaLnBrk="1" hangingPunct="1"/>
            <a:endParaRPr lang="en-US"/>
          </a:p>
          <a:p>
            <a:pPr eaLnBrk="1" hangingPunct="1"/>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53</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a:t>The probability of such an event can be measured in a corpus by just looking at how often it happens.</a:t>
            </a:r>
          </a:p>
          <a:p>
            <a:pPr eaLnBrk="1" hangingPunct="1"/>
            <a:r>
              <a:rPr lang="en-US" dirty="0"/>
              <a:t>Just take the single word case first.</a:t>
            </a:r>
          </a:p>
          <a:p>
            <a:pPr eaLnBrk="1" hangingPunct="1"/>
            <a:r>
              <a:rPr lang="en-US" dirty="0"/>
              <a:t>Assume a corpus of N tokens and T types.</a:t>
            </a:r>
          </a:p>
          <a:p>
            <a:pPr eaLnBrk="1" hangingPunct="1"/>
            <a:r>
              <a:rPr lang="en-US" dirty="0"/>
              <a:t>How many times was an as yet unseen type encountered?</a:t>
            </a:r>
          </a:p>
          <a:p>
            <a:r>
              <a:rPr lang="en-US" b="1" dirty="0" err="1"/>
              <a:t>Backoff</a:t>
            </a:r>
            <a:r>
              <a:rPr lang="en-US" b="1" dirty="0"/>
              <a:t>:</a:t>
            </a:r>
            <a:r>
              <a:rPr lang="en-US" b="1" baseline="0" dirty="0"/>
              <a:t> </a:t>
            </a:r>
            <a:r>
              <a:rPr lang="en-CA" sz="1200" b="0" i="0" u="none" strike="noStrike" kern="1200" baseline="0" dirty="0">
                <a:solidFill>
                  <a:schemeClr val="tx1"/>
                </a:solidFill>
                <a:latin typeface="Times New Roman" pitchFamily="18" charset="0"/>
                <a:ea typeface="+mn-ea"/>
                <a:cs typeface="+mn-cs"/>
              </a:rPr>
              <a:t>In order for a </a:t>
            </a:r>
            <a:r>
              <a:rPr lang="en-CA" sz="1200" b="0" i="0" u="none" strike="noStrike" kern="1200" baseline="0" dirty="0" err="1">
                <a:solidFill>
                  <a:schemeClr val="tx1"/>
                </a:solidFill>
                <a:latin typeface="Times New Roman" pitchFamily="18" charset="0"/>
                <a:ea typeface="+mn-ea"/>
                <a:cs typeface="+mn-cs"/>
              </a:rPr>
              <a:t>backoff</a:t>
            </a:r>
            <a:r>
              <a:rPr lang="en-CA" sz="1200" b="0" i="0" u="none" strike="noStrike" kern="1200" baseline="0" dirty="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a:solidFill>
                  <a:schemeClr val="tx1"/>
                </a:solidFill>
                <a:latin typeface="Times New Roman" pitchFamily="18" charset="0"/>
                <a:ea typeface="+mn-ea"/>
                <a:cs typeface="+mn-cs"/>
              </a:rPr>
              <a:t>lower order N-grams.</a:t>
            </a:r>
          </a:p>
          <a:p>
            <a:pPr eaLnBrk="1" hangingPunct="1"/>
            <a:endParaRPr lang="en-US" dirty="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54</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78851A5F-621C-45F0-8C5B-27D4AAA6725E}" type="slidenum">
              <a:rPr lang="en-US" smtClean="0"/>
              <a:pPr/>
              <a:t>7</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dirty="0"/>
              <a:t>Neither was just proposing the first word that could have generated O by one error</a:t>
            </a:r>
          </a:p>
          <a:p>
            <a:pPr eaLnBrk="1" hangingPunct="1"/>
            <a:endParaRPr lang="en-US" dirty="0"/>
          </a:p>
          <a:p>
            <a:pPr eaLnBrk="1" hangingPunct="1"/>
            <a:r>
              <a:rPr lang="en-US" dirty="0"/>
              <a:t>The following table shows that </a:t>
            </a:r>
            <a:r>
              <a:rPr lang="en-US" i="1" dirty="0"/>
              <a:t>correct </a:t>
            </a:r>
            <a:r>
              <a:rPr lang="en-US" dirty="0"/>
              <a:t>agrees with the majority of the judges in 87% of the</a:t>
            </a:r>
          </a:p>
          <a:p>
            <a:pPr eaLnBrk="1" hangingPunct="1"/>
            <a:r>
              <a:rPr lang="en-US" dirty="0"/>
              <a:t>329 cases of interest. In order to help calibrate this result, three inferior methods ,are also</a:t>
            </a:r>
          </a:p>
          <a:p>
            <a:pPr eaLnBrk="1" hangingPunct="1"/>
            <a:r>
              <a:rPr lang="en-US" dirty="0"/>
              <a:t>evaluated. The </a:t>
            </a:r>
            <a:r>
              <a:rPr lang="en-US" i="1" dirty="0"/>
              <a:t>no-prior </a:t>
            </a:r>
            <a:r>
              <a:rPr lang="en-US" dirty="0"/>
              <a:t>method ignores the prior probability. The </a:t>
            </a:r>
            <a:r>
              <a:rPr lang="en-US" i="1" dirty="0"/>
              <a:t>no-channel </a:t>
            </a:r>
            <a:r>
              <a:rPr lang="en-US" dirty="0"/>
              <a:t>method</a:t>
            </a:r>
          </a:p>
          <a:p>
            <a:pPr eaLnBrk="1" hangingPunct="1"/>
            <a:r>
              <a:rPr lang="en-US" dirty="0"/>
              <a:t>ignores the channel probability. Finally, the </a:t>
            </a:r>
            <a:r>
              <a:rPr lang="en-US" i="1" dirty="0"/>
              <a:t>neither </a:t>
            </a:r>
            <a:r>
              <a:rPr lang="en-US" dirty="0"/>
              <a:t>method ignores both probabilities and</a:t>
            </a:r>
          </a:p>
          <a:p>
            <a:pPr eaLnBrk="1" hangingPunct="1"/>
            <a:r>
              <a:rPr lang="en-US" dirty="0"/>
              <a:t>selects the first candidate in "all cases”. As the following table shows, </a:t>
            </a:r>
            <a:r>
              <a:rPr lang="en-US" i="1" dirty="0"/>
              <a:t>correct </a:t>
            </a:r>
            <a:r>
              <a:rPr lang="en-US" dirty="0"/>
              <a:t>is significantly</a:t>
            </a:r>
          </a:p>
          <a:p>
            <a:pPr eaLnBrk="1" hangingPunct="1"/>
            <a:r>
              <a:rPr lang="en-US" dirty="0"/>
              <a:t>better than the three inferior alternatives. Both the channel and the prior probabilities provide a</a:t>
            </a:r>
          </a:p>
          <a:p>
            <a:pPr eaLnBrk="1" hangingPunct="1"/>
            <a:r>
              <a:rPr lang="en-US" dirty="0"/>
              <a:t>significant contribution, and the combination is significantly better than either in isolation. The</a:t>
            </a:r>
          </a:p>
          <a:p>
            <a:pPr eaLnBrk="1" hangingPunct="1"/>
            <a:r>
              <a:rPr lang="en-US" dirty="0"/>
              <a:t>second half of the table evaluates the judges against one another and shows that they</a:t>
            </a:r>
          </a:p>
          <a:p>
            <a:pPr eaLnBrk="1" hangingPunct="1"/>
            <a:r>
              <a:rPr lang="en-US" dirty="0"/>
              <a:t>significantly out-perform </a:t>
            </a:r>
            <a:r>
              <a:rPr lang="en-US" i="1" dirty="0"/>
              <a:t>correct, </a:t>
            </a:r>
            <a:r>
              <a:rPr lang="en-US" dirty="0"/>
              <a:t>indicating that there is plenty of room for further improvement. 6</a:t>
            </a:r>
          </a:p>
          <a:p>
            <a:pPr eaLnBrk="1" hangingPunct="1"/>
            <a:r>
              <a:rPr lang="en-US" dirty="0"/>
              <a:t>All three judges found the task more difficult and time consuming than they had expected.</a:t>
            </a:r>
          </a:p>
          <a:p>
            <a:pPr eaLnBrk="1" hangingPunct="1"/>
            <a:r>
              <a:rPr lang="en-US" dirty="0"/>
              <a:t>Each judge spent about half a day grading the 564 triples.</a:t>
            </a:r>
          </a:p>
          <a:p>
            <a:pPr eaLnBrk="1" hangingPunct="1"/>
            <a:r>
              <a:rPr lang="en-US" dirty="0"/>
              <a:t>NEED TO CHECK PAPER TO UNDERSTAND THE FOLLOWING</a:t>
            </a:r>
          </a:p>
          <a:p>
            <a:pPr eaLnBrk="1" hangingPunct="1"/>
            <a:r>
              <a:rPr lang="en-US" dirty="0"/>
              <a:t>(6) Judges were only scored on triples for which they</a:t>
            </a:r>
          </a:p>
          <a:p>
            <a:pPr eaLnBrk="1" hangingPunct="1"/>
            <a:r>
              <a:rPr lang="en-US" b="1" dirty="0"/>
              <a:t>selected </a:t>
            </a:r>
            <a:r>
              <a:rPr lang="en-US" dirty="0"/>
              <a:t>"1" or "2," and for which the other two judges</a:t>
            </a:r>
          </a:p>
          <a:p>
            <a:pPr eaLnBrk="1" hangingPunct="1"/>
            <a:r>
              <a:rPr lang="en-US" dirty="0"/>
              <a:t>agreed on "1" or "2”. A triple was scored "correct"</a:t>
            </a:r>
          </a:p>
          <a:p>
            <a:pPr eaLnBrk="1" hangingPunct="1"/>
            <a:r>
              <a:rPr lang="en-US" dirty="0"/>
              <a:t>for one judge if that judge agreed with the other two and</a:t>
            </a:r>
          </a:p>
          <a:p>
            <a:pPr eaLnBrk="1" hangingPunct="1"/>
            <a:r>
              <a:rPr lang="en-US" dirty="0"/>
              <a:t>"incorrect" if that judge disagreed with the other two.</a:t>
            </a:r>
          </a:p>
          <a:p>
            <a:pPr eaLnBrk="1" hangingPunct="1"/>
            <a:endParaRPr lang="en-US" dirty="0"/>
          </a:p>
          <a:p>
            <a:pPr eaLnBrk="1" hangingPunct="1"/>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55</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a:t>Google language model</a:t>
            </a:r>
          </a:p>
          <a:p>
            <a:r>
              <a:rPr lang="en-US" b="1" dirty="0"/>
              <a:t>Update (22 Sept. 2006):</a:t>
            </a:r>
            <a:r>
              <a:rPr lang="en-US" dirty="0"/>
              <a:t> The LDC now has the </a:t>
            </a:r>
            <a:r>
              <a:rPr lang="en-US" dirty="0">
                <a:hlinkClick r:id="rId3"/>
              </a:rPr>
              <a:t>data available</a:t>
            </a:r>
            <a:r>
              <a:rPr lang="en-US" dirty="0"/>
              <a:t> in their catalog. The counts are as follows:</a:t>
            </a:r>
            <a:br>
              <a:rPr lang="en-US" dirty="0"/>
            </a:br>
            <a:r>
              <a:rPr lang="en-US" dirty="0"/>
              <a:t>File sizes: approx. 24 GB compressed (</a:t>
            </a:r>
            <a:r>
              <a:rPr lang="en-US" dirty="0" err="1"/>
              <a:t>gzip'ed</a:t>
            </a:r>
            <a:r>
              <a:rPr lang="en-US" dirty="0"/>
              <a:t>) text files</a:t>
            </a:r>
            <a:br>
              <a:rPr lang="en-US" dirty="0"/>
            </a:br>
            <a:br>
              <a:rPr lang="en-US" dirty="0"/>
            </a:br>
            <a:r>
              <a:rPr lang="en-US" dirty="0"/>
              <a:t>Number of tokens: 1,024,908,267,229</a:t>
            </a:r>
            <a:br>
              <a:rPr lang="en-US" dirty="0"/>
            </a:br>
            <a:r>
              <a:rPr lang="en-US" dirty="0"/>
              <a:t>Number of sentences: 95,119,665,584</a:t>
            </a:r>
            <a:br>
              <a:rPr lang="en-US" dirty="0"/>
            </a:br>
            <a:r>
              <a:rPr lang="en-US" dirty="0"/>
              <a:t>Number of unigrams: 13,588,391</a:t>
            </a:r>
            <a:br>
              <a:rPr lang="en-US" dirty="0"/>
            </a:br>
            <a:r>
              <a:rPr lang="en-US" dirty="0"/>
              <a:t>Number of bigrams: 314,843,401</a:t>
            </a:r>
            <a:br>
              <a:rPr lang="en-US" dirty="0"/>
            </a:br>
            <a:r>
              <a:rPr lang="en-US" dirty="0"/>
              <a:t>Number of trigrams: 977,069,902</a:t>
            </a:r>
            <a:br>
              <a:rPr lang="en-US" dirty="0"/>
            </a:br>
            <a:r>
              <a:rPr lang="en-US" dirty="0"/>
              <a:t>Number of </a:t>
            </a:r>
            <a:r>
              <a:rPr lang="en-US" dirty="0" err="1"/>
              <a:t>fourgrams</a:t>
            </a:r>
            <a:r>
              <a:rPr lang="en-US" dirty="0"/>
              <a:t>: 1,313,818,354</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57</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58</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a:sym typeface="Symbol" pitchFamily="18" charset="2"/>
              </a:rPr>
              <a:t>A model is  a function that given a sequence of words</a:t>
            </a:r>
            <a:r>
              <a:rPr lang="en-US" sz="1400" baseline="0" dirty="0">
                <a:sym typeface="Symbol" pitchFamily="18" charset="2"/>
              </a:rPr>
              <a:t> returns its probability</a:t>
            </a:r>
            <a:endParaRPr lang="en-US" dirty="0">
              <a:sym typeface="Symbol" pitchFamily="18" charset="2"/>
            </a:endParaRPr>
          </a:p>
          <a:p>
            <a:pPr eaLnBrk="1" hangingPunct="1"/>
            <a:endParaRPr lang="en-US" dirty="0">
              <a:sym typeface="Symbol" pitchFamily="18" charset="2"/>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59</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60</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extLst>
      <p:ext uri="{BB962C8B-B14F-4D97-AF65-F5344CB8AC3E}">
        <p14:creationId xmlns:p14="http://schemas.microsoft.com/office/powerpoint/2010/main" val="40546221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EDA2286D-59AC-4CFB-9B47-2CBC85787914}" type="slidenum">
              <a:rPr lang="en-US" smtClean="0"/>
              <a:pPr/>
              <a:t>61</a:t>
            </a:fld>
            <a:endParaRPr lang="en-US"/>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a:t>X not limited to numbers ranges over a set of basic elements</a:t>
            </a:r>
          </a:p>
          <a:p>
            <a:pPr eaLnBrk="1" hangingPunct="1"/>
            <a:r>
              <a:rPr lang="en-US"/>
              <a:t>Can be words part-of-speech</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defTabSz="927100"/>
            <a:fld id="{B083DC6E-961F-42EB-B00F-AB4378456E92}" type="slidenum">
              <a:rPr lang="en-US" smtClean="0"/>
              <a:pPr defTabSz="927100"/>
              <a:t>62</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z="1400" dirty="0">
                <a:sym typeface="Symbol" pitchFamily="18" charset="2"/>
              </a:rPr>
              <a:t>Def.</a:t>
            </a:r>
            <a:r>
              <a:rPr lang="en-US" dirty="0">
                <a:sym typeface="Symbol" pitchFamily="18" charset="2"/>
              </a:rPr>
              <a:t> The relative entropy is a </a:t>
            </a:r>
            <a:r>
              <a:rPr lang="en-US" b="1" dirty="0"/>
              <a:t>non-symmetric</a:t>
            </a:r>
            <a:r>
              <a:rPr lang="en-US" dirty="0"/>
              <a:t> </a:t>
            </a:r>
            <a:r>
              <a:rPr lang="en-US" dirty="0">
                <a:sym typeface="Symbol" pitchFamily="18" charset="2"/>
              </a:rPr>
              <a:t>measure of how different two probability distributions (over the same event space) are. average number of bits wasted by encoding events from a distribution p with distribution q.</a:t>
            </a:r>
          </a:p>
          <a:p>
            <a:pPr eaLnBrk="1" hangingPunct="1"/>
            <a:r>
              <a:rPr lang="en-US" dirty="0">
                <a:sym typeface="Symbol" pitchFamily="18" charset="2"/>
              </a:rPr>
              <a:t>I(X,Y) = D(p(</a:t>
            </a:r>
            <a:r>
              <a:rPr lang="en-US" dirty="0" err="1">
                <a:sym typeface="Symbol" pitchFamily="18" charset="2"/>
              </a:rPr>
              <a:t>x,y</a:t>
            </a:r>
            <a:r>
              <a:rPr lang="en-US" dirty="0">
                <a:sym typeface="Symbol" pitchFamily="18" charset="2"/>
              </a:rPr>
              <a:t>)||p(x)p(y))</a:t>
            </a:r>
          </a:p>
          <a:p>
            <a:pPr eaLnBrk="1" hangingPunct="1"/>
            <a:r>
              <a:rPr lang="en-US" dirty="0">
                <a:sym typeface="Symbol" pitchFamily="18" charset="2"/>
              </a:rPr>
              <a:t>0*log0/q=0; p*</a:t>
            </a:r>
            <a:r>
              <a:rPr lang="en-US" dirty="0" err="1">
                <a:sym typeface="Symbol" pitchFamily="18" charset="2"/>
              </a:rPr>
              <a:t>logp</a:t>
            </a:r>
            <a:r>
              <a:rPr lang="en-US" dirty="0">
                <a:sym typeface="Symbol" pitchFamily="18" charset="2"/>
              </a:rPr>
              <a:t>/0=inf.</a:t>
            </a:r>
          </a:p>
          <a:p>
            <a:pPr eaLnBrk="1" hangingPunct="1"/>
            <a:endParaRPr lang="en-US" dirty="0">
              <a:sym typeface="Symbol" pitchFamily="18" charset="2"/>
            </a:endParaRPr>
          </a:p>
          <a:p>
            <a:pPr eaLnBrk="1" hangingPunct="1"/>
            <a:r>
              <a:rPr lang="en-US" dirty="0">
                <a:sym typeface="Symbol" pitchFamily="18" charset="2"/>
              </a:rPr>
              <a:t>P ¼ ¾</a:t>
            </a:r>
          </a:p>
          <a:p>
            <a:pPr eaLnBrk="1" hangingPunct="1"/>
            <a:r>
              <a:rPr lang="en-US" dirty="0">
                <a:sym typeface="Symbol" pitchFamily="18" charset="2"/>
              </a:rPr>
              <a:t>Q ½ ½</a:t>
            </a:r>
          </a:p>
          <a:p>
            <a:pPr eaLnBrk="1" hangingPunct="1"/>
            <a:r>
              <a:rPr lang="en-US" dirty="0">
                <a:sym typeface="Symbol" pitchFamily="18" charset="2"/>
              </a:rPr>
              <a:t>Distance (¼ * log ¼ / ½)  + ( ¾ * log ¾ / ½)   (log 3/2 = ~0.6)</a:t>
            </a:r>
          </a:p>
          <a:p>
            <a:pPr eaLnBrk="1" hangingPunct="1"/>
            <a:r>
              <a:rPr lang="en-US" dirty="0"/>
              <a:t>is a non-symmetric measure of the difference between two probability distributions </a:t>
            </a:r>
            <a:r>
              <a:rPr lang="en-US" i="1" dirty="0"/>
              <a:t>P</a:t>
            </a:r>
            <a:r>
              <a:rPr lang="en-US" dirty="0"/>
              <a:t> and </a:t>
            </a:r>
            <a:r>
              <a:rPr lang="en-US" i="1" dirty="0"/>
              <a:t>Q</a:t>
            </a:r>
            <a:r>
              <a:rPr lang="en-US" dirty="0"/>
              <a:t>. KL measures the expected number of extra bits required to code samples from </a:t>
            </a:r>
            <a:r>
              <a:rPr lang="en-US" i="1" dirty="0"/>
              <a:t>P</a:t>
            </a:r>
            <a:r>
              <a:rPr lang="en-US" dirty="0"/>
              <a:t> when using a code based on </a:t>
            </a:r>
            <a:r>
              <a:rPr lang="en-US" i="1" dirty="0"/>
              <a:t>Q</a:t>
            </a:r>
            <a:r>
              <a:rPr lang="en-US" dirty="0"/>
              <a:t>, rather than using a code based on </a:t>
            </a:r>
            <a:r>
              <a:rPr lang="en-US" i="1" dirty="0"/>
              <a:t>P</a:t>
            </a:r>
            <a:r>
              <a:rPr lang="en-US" dirty="0"/>
              <a:t>. Typically </a:t>
            </a:r>
            <a:r>
              <a:rPr lang="en-US" i="1" dirty="0"/>
              <a:t>P</a:t>
            </a:r>
            <a:r>
              <a:rPr lang="en-US" dirty="0"/>
              <a:t> represents the "true" distribution of data, observations, or a precise calculated theoretical distribution. The measure </a:t>
            </a:r>
            <a:r>
              <a:rPr lang="en-US" i="1" dirty="0"/>
              <a:t>Q</a:t>
            </a:r>
            <a:r>
              <a:rPr lang="en-US" dirty="0"/>
              <a:t> typically represents a theory, model, description, or approximation of </a:t>
            </a:r>
            <a:r>
              <a:rPr lang="en-US" i="1" dirty="0"/>
              <a:t>P</a:t>
            </a:r>
            <a:r>
              <a:rPr lang="en-US" dirty="0"/>
              <a:t>.</a:t>
            </a:r>
            <a:endParaRPr lang="en-US" dirty="0">
              <a:sym typeface="Symbol" pitchFamily="18" charset="2"/>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defTabSz="927100"/>
            <a:fld id="{98F92530-CB2D-49B2-9176-1191B48C1B91}" type="slidenum">
              <a:rPr lang="en-US" smtClean="0"/>
              <a:pPr defTabSz="927100"/>
              <a:t>63</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 without summing up over all possible sequences</a:t>
            </a:r>
          </a:p>
          <a:p>
            <a:pPr eaLnBrk="1" hangingPunct="1"/>
            <a:r>
              <a:rPr lang="en-US"/>
              <a:t>Let’s try to find an alternative measure</a:t>
            </a:r>
          </a:p>
          <a:p>
            <a:pPr eaLnBrk="1" hangingPunct="1"/>
            <a:r>
              <a:rPr lang="en-US" b="1"/>
              <a:t>Shannon-McMillan-Breiman theorem</a:t>
            </a:r>
          </a:p>
          <a:p>
            <a:pPr eaLnBrk="1" hangingPunct="1"/>
            <a:r>
              <a:rPr lang="en-US"/>
              <a:t>Ergotic process: for each state there is a non-zero probability to end up in any other state</a:t>
            </a:r>
          </a:p>
          <a:p>
            <a:pPr eaLnBrk="1" hangingPunct="1"/>
            <a:r>
              <a:rPr lang="en-US"/>
              <a:t>Stationary probability distributions on words/sequences-of-words are time invariant</a:t>
            </a:r>
          </a:p>
          <a:p>
            <a:pPr eaLnBrk="1" hangingPunct="1"/>
            <a:r>
              <a:rPr lang="en-US"/>
              <a:t>(for bigram if it depends only from previous word at time t </a:t>
            </a:r>
          </a:p>
          <a:p>
            <a:pPr eaLnBrk="1" hangingPunct="1"/>
            <a:r>
              <a:rPr lang="en-US"/>
              <a:t>it will depend only on previous word at any other future time)</a:t>
            </a:r>
          </a:p>
          <a:p>
            <a:pPr eaLnBrk="1" hangingPunct="1"/>
            <a:r>
              <a:rPr lang="en-US" b="1">
                <a:solidFill>
                  <a:schemeClr val="accent2"/>
                </a:solidFill>
              </a:rPr>
              <a:t>Assumptions</a:t>
            </a:r>
            <a:r>
              <a:rPr lang="en-US">
                <a:solidFill>
                  <a:schemeClr val="accent2"/>
                </a:solidFill>
              </a:rPr>
              <a:t>: </a:t>
            </a:r>
            <a:r>
              <a:rPr lang="en-US"/>
              <a:t>language is generated by a stationary and ergodic process</a:t>
            </a:r>
          </a:p>
          <a:p>
            <a:pPr eaLnBrk="1" hangingPunct="1"/>
            <a:r>
              <a:rPr lang="en-US"/>
              <a:t>NL is not stationary the probability of upcoming words can be dependent on events </a:t>
            </a:r>
          </a:p>
          <a:p>
            <a:pPr eaLnBrk="1" hangingPunct="1"/>
            <a:r>
              <a:rPr lang="en-US"/>
              <a:t>that were arbitrary distant and time dependent – new expressions regularly enter the language</a:t>
            </a:r>
          </a:p>
          <a:p>
            <a:pPr eaLnBrk="1" hangingPunct="1"/>
            <a:r>
              <a:rPr lang="en-US"/>
              <a:t>While other die out… but if we take a snapshot of text from a certain period it may be</a:t>
            </a:r>
          </a:p>
          <a:p>
            <a:pPr eaLnBrk="1" hangingPunct="1"/>
            <a:r>
              <a:rPr lang="en-US"/>
              <a:t>a   good approximation</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defTabSz="927100"/>
            <a:fld id="{554F062D-B2F1-4456-ABA0-0F6F9BB916A9}" type="slidenum">
              <a:rPr lang="en-US" smtClean="0"/>
              <a:pPr defTabSz="927100"/>
              <a:t>64</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We could not use the kl divergence (relative entropy)</a:t>
            </a:r>
          </a:p>
          <a:p>
            <a:pPr eaLnBrk="1" hangingPunct="1"/>
            <a:r>
              <a:rPr lang="en-US"/>
              <a:t>But we’ll see that we can use a related measure of distance called cross-entropy</a:t>
            </a:r>
          </a:p>
          <a:p>
            <a:pPr eaLnBrk="1" hangingPunct="1"/>
            <a:endParaRPr lang="en-US"/>
          </a:p>
          <a:p>
            <a:pPr eaLnBrk="1" hangingPunct="1"/>
            <a:r>
              <a:rPr lang="en-US"/>
              <a:t>The bigger the probability Q w(n,1) the smaller the cross entropy</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65</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a:sym typeface="Symbol" pitchFamily="18" charset="2"/>
              </a:rPr>
              <a:t>Higher probability -&gt; Lower</a:t>
            </a:r>
            <a:r>
              <a:rPr lang="en-US" baseline="0" dirty="0">
                <a:sym typeface="Symbol" pitchFamily="18" charset="2"/>
              </a:rPr>
              <a:t> perplexity -&gt; BETTER MODEL</a:t>
            </a:r>
            <a:endParaRPr lang="en-US" dirty="0">
              <a:sym typeface="Symbol" pitchFamily="18" charset="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946704AF-93DC-45B7-8847-138AB1EBABDA}" type="slidenum">
              <a:rPr lang="en-US" smtClean="0"/>
              <a:pPr/>
              <a:t>8</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66</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a:sym typeface="Symbol" pitchFamily="18" charset="2"/>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67</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EE23D6F-2F43-4EBC-B9E3-44475066865E}" type="slidenum">
              <a:rPr lang="en-US" smtClean="0"/>
              <a:pPr/>
              <a:t>9</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spcBef>
                <a:spcPts val="500"/>
              </a:spcBef>
              <a:spcAft>
                <a:spcPts val="500"/>
              </a:spcAft>
            </a:pPr>
            <a:r>
              <a:rPr lang="en-US"/>
              <a:t>Distance how alike two strings are to each other</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3CF7648E-E1F5-43F5-98C4-B36876F718C3}" type="slidenum">
              <a:rPr lang="en-US" smtClean="0"/>
              <a:pPr/>
              <a:t>10</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t>Sort and display top-n to the user</a:t>
            </a:r>
          </a:p>
          <a:p>
            <a:pPr eaLnBrk="1" hangingPunct="1"/>
            <a:r>
              <a:rPr lang="en-US"/>
              <a:t>the prior of the collected words</a:t>
            </a:r>
          </a:p>
          <a:p>
            <a:pPr eaLnBrk="1" hangingPunct="1"/>
            <a:r>
              <a:rPr lang="en-US"/>
              <a:t>Multiply P(w</a:t>
            </a:r>
            <a:r>
              <a:rPr lang="en-US" baseline="-25000"/>
              <a:t>i</a:t>
            </a:r>
            <a:r>
              <a:rPr lang="en-US"/>
              <a:t>) by the probability of the particular error that results in O (estimate of P(O|w</a:t>
            </a:r>
            <a:r>
              <a:rPr lang="en-US" baseline="-25000"/>
              <a:t>i</a:t>
            </a:r>
            <a:r>
              <a:rPr lang="en-US"/>
              <a:t>)).</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04D533C-8D9D-40AC-BC1C-40F58B02E800}" type="slidenum">
              <a:rPr lang="en-US" smtClean="0"/>
              <a:pPr/>
              <a:t>12</a:t>
            </a:fld>
            <a:endParaRPr lang="en-US"/>
          </a:p>
        </p:txBody>
      </p:sp>
      <p:sp>
        <p:nvSpPr>
          <p:cNvPr id="66563" name="Rectangle 2"/>
          <p:cNvSpPr>
            <a:spLocks noGrp="1" noRot="1" noChangeAspect="1" noChangeArrowheads="1" noTextEdit="1"/>
          </p:cNvSpPr>
          <p:nvPr>
            <p:ph type="sldImg"/>
          </p:nvPr>
        </p:nvSpPr>
        <p:spPr>
          <a:xfrm>
            <a:off x="1139825" y="684213"/>
            <a:ext cx="4635500" cy="3476625"/>
          </a:xfrm>
          <a:ln/>
        </p:spPr>
      </p:sp>
      <p:sp>
        <p:nvSpPr>
          <p:cNvPr id="66564" name="Rectangle 3"/>
          <p:cNvSpPr>
            <a:spLocks noGrp="1" noChangeArrowheads="1"/>
          </p:cNvSpPr>
          <p:nvPr>
            <p:ph type="body" idx="1"/>
          </p:nvPr>
        </p:nvSpPr>
        <p:spPr>
          <a:noFill/>
          <a:ln/>
        </p:spPr>
        <p:txBody>
          <a:bodyPr/>
          <a:lstStyle/>
          <a:p>
            <a:pPr eaLnBrk="1" hangingPunct="1"/>
            <a:r>
              <a:rPr lang="en-US"/>
              <a:t>Check if it is in the lexicon</a:t>
            </a:r>
          </a:p>
          <a:p>
            <a:pPr eaLnBrk="1" hangingPunct="1"/>
            <a:r>
              <a:rPr lang="en-US"/>
              <a:t>Find candidates and select the most likely</a:t>
            </a:r>
          </a:p>
          <a:p>
            <a:pPr eaLnBrk="1" hangingPunct="1"/>
            <a:r>
              <a:rPr lang="en-US"/>
              <a:t>it was funne   -  trust fun</a:t>
            </a:r>
          </a:p>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9BFE4115-9BE0-4933-95F9-E88C5310BDD3}" type="datetime1">
              <a:rPr lang="en-US" smtClean="0"/>
              <a:t>9/20/2021</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E9FD6E43-8C67-4CC8-8688-54AED2F732AF}" type="datetime1">
              <a:rPr lang="en-US" smtClean="0"/>
              <a:t>9/20/2021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A96501-5860-4C62-9C87-FE5457064452}" type="datetime1">
              <a:rPr lang="en-US" smtClean="0"/>
              <a:t>9/20/2021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82719594-AB54-4C47-9BF2-22D37D7C846C}" type="datetime1">
              <a:rPr lang="en-US" smtClean="0"/>
              <a:t>9/20/2021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573170C2-E774-4E91-897C-435B1C65DF04}" type="datetime1">
              <a:rPr lang="en-US" smtClean="0"/>
              <a:t>9/20/2021</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5BB174DD-27EB-47C0-B863-EA00A9043D36}" type="datetime1">
              <a:rPr lang="en-US" smtClean="0"/>
              <a:t>9/20/2021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53B97DF-8E83-410C-909B-90E2915A5B1C}" type="datetime1">
              <a:rPr lang="en-US" smtClean="0"/>
              <a:t>9/20/2021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6F9A169-C41F-4F89-BC34-DD42133D1503}" type="datetime1">
              <a:rPr lang="en-US" smtClean="0"/>
              <a:t>9/20/2021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63F26A3B-622B-484B-B7C3-C9D7C6D464F5}" type="datetime1">
              <a:rPr lang="en-US" smtClean="0"/>
              <a:t>9/20/2021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F7671456-6B7D-46C2-A09F-C42718518DC6}" type="datetime1">
              <a:rPr lang="en-US" smtClean="0"/>
              <a:t>9/20/2021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9223F59-7B1F-4CAA-8C82-6916FDABFBE5}" type="datetime1">
              <a:rPr lang="en-US" smtClean="0"/>
              <a:t>9/20/2021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47FF509-E4A1-4472-B721-584C8DEC641A}" type="datetime1">
              <a:rPr lang="en-US" smtClean="0"/>
              <a:t>9/20/2021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6FA725C-6302-4A59-8135-54C1471F97C9}" type="datetime1">
              <a:rPr lang="en-US" smtClean="0"/>
              <a:t>9/20/2021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F719CFF4-0EAB-4335-A62C-62D78DBBB0F8}" type="datetime1">
              <a:rPr lang="en-US" smtClean="0"/>
              <a:t>9/20/2021</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a:t>CPSC503 Winter 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customXml" Target="../ink/ink60.xml"/><Relationship Id="rId13" Type="http://schemas.openxmlformats.org/officeDocument/2006/relationships/image" Target="../media/image95.png"/><Relationship Id="rId3" Type="http://schemas.openxmlformats.org/officeDocument/2006/relationships/notesSlide" Target="../notesSlides/notesSlide8.xml"/><Relationship Id="rId7" Type="http://schemas.openxmlformats.org/officeDocument/2006/relationships/image" Target="../media/image15.wmf"/><Relationship Id="rId12" Type="http://schemas.openxmlformats.org/officeDocument/2006/relationships/customXml" Target="../ink/ink62.xml"/><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oleObject" Target="../embeddings/oleObject8.bin"/><Relationship Id="rId11" Type="http://schemas.openxmlformats.org/officeDocument/2006/relationships/image" Target="../media/image94.png"/><Relationship Id="rId5" Type="http://schemas.openxmlformats.org/officeDocument/2006/relationships/image" Target="../media/image1.wmf"/><Relationship Id="rId15" Type="http://schemas.openxmlformats.org/officeDocument/2006/relationships/image" Target="../media/image96.png"/><Relationship Id="rId10" Type="http://schemas.openxmlformats.org/officeDocument/2006/relationships/customXml" Target="../ink/ink61.xml"/><Relationship Id="rId4" Type="http://schemas.openxmlformats.org/officeDocument/2006/relationships/oleObject" Target="../embeddings/oleObject7.bin"/><Relationship Id="rId9" Type="http://schemas.openxmlformats.org/officeDocument/2006/relationships/image" Target="../media/image60.emf"/><Relationship Id="rId14" Type="http://schemas.openxmlformats.org/officeDocument/2006/relationships/customXml" Target="../ink/ink63.xml"/></Relationships>
</file>

<file path=ppt/slides/_rels/slide11.xml.rels><?xml version="1.0" encoding="UTF-8" standalone="yes"?>
<Relationships xmlns="http://schemas.openxmlformats.org/package/2006/relationships"><Relationship Id="rId26" Type="http://schemas.openxmlformats.org/officeDocument/2006/relationships/customXml" Target="../ink/ink76.xml"/><Relationship Id="rId21" Type="http://schemas.openxmlformats.org/officeDocument/2006/relationships/image" Target="../media/image59.png"/><Relationship Id="rId42" Type="http://schemas.openxmlformats.org/officeDocument/2006/relationships/customXml" Target="../ink/ink84.xml"/><Relationship Id="rId47" Type="http://schemas.openxmlformats.org/officeDocument/2006/relationships/image" Target="../media/image72.png"/><Relationship Id="rId63" Type="http://schemas.openxmlformats.org/officeDocument/2006/relationships/image" Target="../media/image80.png"/><Relationship Id="rId68" Type="http://schemas.openxmlformats.org/officeDocument/2006/relationships/customXml" Target="../ink/ink97.xml"/><Relationship Id="rId84" Type="http://schemas.openxmlformats.org/officeDocument/2006/relationships/customXml" Target="../ink/ink105.xml"/><Relationship Id="rId16" Type="http://schemas.openxmlformats.org/officeDocument/2006/relationships/customXml" Target="../ink/ink71.xml"/><Relationship Id="rId11" Type="http://schemas.openxmlformats.org/officeDocument/2006/relationships/image" Target="../media/image54.png"/><Relationship Id="rId32" Type="http://schemas.openxmlformats.org/officeDocument/2006/relationships/customXml" Target="../ink/ink79.xml"/><Relationship Id="rId37" Type="http://schemas.openxmlformats.org/officeDocument/2006/relationships/image" Target="../media/image67.png"/><Relationship Id="rId53" Type="http://schemas.openxmlformats.org/officeDocument/2006/relationships/image" Target="../media/image75.png"/><Relationship Id="rId58" Type="http://schemas.openxmlformats.org/officeDocument/2006/relationships/customXml" Target="../ink/ink92.xml"/><Relationship Id="rId74" Type="http://schemas.openxmlformats.org/officeDocument/2006/relationships/customXml" Target="../ink/ink100.xml"/><Relationship Id="rId79" Type="http://schemas.openxmlformats.org/officeDocument/2006/relationships/image" Target="../media/image88.png"/><Relationship Id="rId5" Type="http://schemas.openxmlformats.org/officeDocument/2006/relationships/image" Target="../media/image51.png"/><Relationship Id="rId19" Type="http://schemas.openxmlformats.org/officeDocument/2006/relationships/image" Target="../media/image58.png"/><Relationship Id="rId14" Type="http://schemas.openxmlformats.org/officeDocument/2006/relationships/customXml" Target="../ink/ink70.xml"/><Relationship Id="rId22" Type="http://schemas.openxmlformats.org/officeDocument/2006/relationships/customXml" Target="../ink/ink74.xml"/><Relationship Id="rId27" Type="http://schemas.openxmlformats.org/officeDocument/2006/relationships/image" Target="../media/image62.png"/><Relationship Id="rId30" Type="http://schemas.openxmlformats.org/officeDocument/2006/relationships/customXml" Target="../ink/ink78.xml"/><Relationship Id="rId35" Type="http://schemas.openxmlformats.org/officeDocument/2006/relationships/image" Target="../media/image66.png"/><Relationship Id="rId43" Type="http://schemas.openxmlformats.org/officeDocument/2006/relationships/image" Target="../media/image70.png"/><Relationship Id="rId48" Type="http://schemas.openxmlformats.org/officeDocument/2006/relationships/customXml" Target="../ink/ink87.xml"/><Relationship Id="rId56" Type="http://schemas.openxmlformats.org/officeDocument/2006/relationships/customXml" Target="../ink/ink91.xml"/><Relationship Id="rId64" Type="http://schemas.openxmlformats.org/officeDocument/2006/relationships/customXml" Target="../ink/ink95.xml"/><Relationship Id="rId69" Type="http://schemas.openxmlformats.org/officeDocument/2006/relationships/image" Target="../media/image83.png"/><Relationship Id="rId77" Type="http://schemas.openxmlformats.org/officeDocument/2006/relationships/image" Target="../media/image87.png"/><Relationship Id="rId8" Type="http://schemas.openxmlformats.org/officeDocument/2006/relationships/customXml" Target="../ink/ink67.xml"/><Relationship Id="rId51" Type="http://schemas.openxmlformats.org/officeDocument/2006/relationships/image" Target="../media/image74.png"/><Relationship Id="rId72" Type="http://schemas.openxmlformats.org/officeDocument/2006/relationships/customXml" Target="../ink/ink99.xml"/><Relationship Id="rId80" Type="http://schemas.openxmlformats.org/officeDocument/2006/relationships/customXml" Target="../ink/ink103.xml"/><Relationship Id="rId85" Type="http://schemas.openxmlformats.org/officeDocument/2006/relationships/image" Target="../media/image91.png"/><Relationship Id="rId3" Type="http://schemas.openxmlformats.org/officeDocument/2006/relationships/image" Target="../media/image50.png"/><Relationship Id="rId12" Type="http://schemas.openxmlformats.org/officeDocument/2006/relationships/customXml" Target="../ink/ink69.xml"/><Relationship Id="rId17" Type="http://schemas.openxmlformats.org/officeDocument/2006/relationships/image" Target="../media/image57.png"/><Relationship Id="rId25" Type="http://schemas.openxmlformats.org/officeDocument/2006/relationships/image" Target="../media/image61.png"/><Relationship Id="rId33" Type="http://schemas.openxmlformats.org/officeDocument/2006/relationships/image" Target="../media/image65.png"/><Relationship Id="rId38" Type="http://schemas.openxmlformats.org/officeDocument/2006/relationships/customXml" Target="../ink/ink82.xml"/><Relationship Id="rId46" Type="http://schemas.openxmlformats.org/officeDocument/2006/relationships/customXml" Target="../ink/ink86.xml"/><Relationship Id="rId59" Type="http://schemas.openxmlformats.org/officeDocument/2006/relationships/image" Target="../media/image78.png"/><Relationship Id="rId67" Type="http://schemas.openxmlformats.org/officeDocument/2006/relationships/image" Target="../media/image82.png"/><Relationship Id="rId20" Type="http://schemas.openxmlformats.org/officeDocument/2006/relationships/customXml" Target="../ink/ink73.xml"/><Relationship Id="rId41" Type="http://schemas.openxmlformats.org/officeDocument/2006/relationships/image" Target="../media/image69.png"/><Relationship Id="rId54" Type="http://schemas.openxmlformats.org/officeDocument/2006/relationships/customXml" Target="../ink/ink90.xml"/><Relationship Id="rId62" Type="http://schemas.openxmlformats.org/officeDocument/2006/relationships/customXml" Target="../ink/ink94.xml"/><Relationship Id="rId70" Type="http://schemas.openxmlformats.org/officeDocument/2006/relationships/customXml" Target="../ink/ink98.xml"/><Relationship Id="rId75" Type="http://schemas.openxmlformats.org/officeDocument/2006/relationships/image" Target="../media/image86.png"/><Relationship Id="rId83" Type="http://schemas.openxmlformats.org/officeDocument/2006/relationships/image" Target="../media/image90.png"/><Relationship Id="rId1" Type="http://schemas.openxmlformats.org/officeDocument/2006/relationships/slideLayout" Target="../slideLayouts/slideLayout2.xml"/><Relationship Id="rId6" Type="http://schemas.openxmlformats.org/officeDocument/2006/relationships/customXml" Target="../ink/ink66.xml"/><Relationship Id="rId15" Type="http://schemas.openxmlformats.org/officeDocument/2006/relationships/image" Target="../media/image56.png"/><Relationship Id="rId23" Type="http://schemas.openxmlformats.org/officeDocument/2006/relationships/image" Target="../media/image60.png"/><Relationship Id="rId28" Type="http://schemas.openxmlformats.org/officeDocument/2006/relationships/customXml" Target="../ink/ink77.xml"/><Relationship Id="rId36" Type="http://schemas.openxmlformats.org/officeDocument/2006/relationships/customXml" Target="../ink/ink81.xml"/><Relationship Id="rId49" Type="http://schemas.openxmlformats.org/officeDocument/2006/relationships/image" Target="../media/image73.png"/><Relationship Id="rId57" Type="http://schemas.openxmlformats.org/officeDocument/2006/relationships/image" Target="../media/image77.png"/><Relationship Id="rId10" Type="http://schemas.openxmlformats.org/officeDocument/2006/relationships/customXml" Target="../ink/ink68.xml"/><Relationship Id="rId31" Type="http://schemas.openxmlformats.org/officeDocument/2006/relationships/image" Target="../media/image64.png"/><Relationship Id="rId44" Type="http://schemas.openxmlformats.org/officeDocument/2006/relationships/customXml" Target="../ink/ink85.xml"/><Relationship Id="rId52" Type="http://schemas.openxmlformats.org/officeDocument/2006/relationships/customXml" Target="../ink/ink89.xml"/><Relationship Id="rId60" Type="http://schemas.openxmlformats.org/officeDocument/2006/relationships/customXml" Target="../ink/ink93.xml"/><Relationship Id="rId65" Type="http://schemas.openxmlformats.org/officeDocument/2006/relationships/image" Target="../media/image81.png"/><Relationship Id="rId73" Type="http://schemas.openxmlformats.org/officeDocument/2006/relationships/image" Target="../media/image85.png"/><Relationship Id="rId78" Type="http://schemas.openxmlformats.org/officeDocument/2006/relationships/customXml" Target="../ink/ink102.xml"/><Relationship Id="rId81" Type="http://schemas.openxmlformats.org/officeDocument/2006/relationships/image" Target="../media/image89.png"/><Relationship Id="rId4" Type="http://schemas.openxmlformats.org/officeDocument/2006/relationships/customXml" Target="../ink/ink65.xml"/><Relationship Id="rId9" Type="http://schemas.openxmlformats.org/officeDocument/2006/relationships/image" Target="../media/image53.png"/><Relationship Id="rId13" Type="http://schemas.openxmlformats.org/officeDocument/2006/relationships/image" Target="../media/image55.png"/><Relationship Id="rId18" Type="http://schemas.openxmlformats.org/officeDocument/2006/relationships/customXml" Target="../ink/ink72.xml"/><Relationship Id="rId39" Type="http://schemas.openxmlformats.org/officeDocument/2006/relationships/image" Target="../media/image68.png"/><Relationship Id="rId34" Type="http://schemas.openxmlformats.org/officeDocument/2006/relationships/customXml" Target="../ink/ink80.xml"/><Relationship Id="rId50" Type="http://schemas.openxmlformats.org/officeDocument/2006/relationships/customXml" Target="../ink/ink88.xml"/><Relationship Id="rId55" Type="http://schemas.openxmlformats.org/officeDocument/2006/relationships/image" Target="../media/image76.png"/><Relationship Id="rId76" Type="http://schemas.openxmlformats.org/officeDocument/2006/relationships/customXml" Target="../ink/ink101.xml"/><Relationship Id="rId7" Type="http://schemas.openxmlformats.org/officeDocument/2006/relationships/image" Target="../media/image52.png"/><Relationship Id="rId71" Type="http://schemas.openxmlformats.org/officeDocument/2006/relationships/image" Target="../media/image84.png"/><Relationship Id="rId2" Type="http://schemas.openxmlformats.org/officeDocument/2006/relationships/customXml" Target="../ink/ink64.xml"/><Relationship Id="rId29" Type="http://schemas.openxmlformats.org/officeDocument/2006/relationships/image" Target="../media/image63.png"/><Relationship Id="rId24" Type="http://schemas.openxmlformats.org/officeDocument/2006/relationships/customXml" Target="../ink/ink75.xml"/><Relationship Id="rId40" Type="http://schemas.openxmlformats.org/officeDocument/2006/relationships/customXml" Target="../ink/ink83.xml"/><Relationship Id="rId45" Type="http://schemas.openxmlformats.org/officeDocument/2006/relationships/image" Target="../media/image71.png"/><Relationship Id="rId66" Type="http://schemas.openxmlformats.org/officeDocument/2006/relationships/customXml" Target="../ink/ink96.xml"/><Relationship Id="rId61" Type="http://schemas.openxmlformats.org/officeDocument/2006/relationships/image" Target="../media/image79.png"/><Relationship Id="rId82" Type="http://schemas.openxmlformats.org/officeDocument/2006/relationships/customXml" Target="../ink/ink104.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2.xml"/><Relationship Id="rId1" Type="http://schemas.openxmlformats.org/officeDocument/2006/relationships/vmlDrawing" Target="../drawings/vmlDrawing4.vml"/><Relationship Id="rId5" Type="http://schemas.openxmlformats.org/officeDocument/2006/relationships/image" Target="../media/image16.wmf"/><Relationship Id="rId4" Type="http://schemas.openxmlformats.org/officeDocument/2006/relationships/oleObject" Target="../embeddings/oleObject9.bin"/></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customXml" Target="../ink/ink106.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90.emf"/><Relationship Id="rId5" Type="http://schemas.openxmlformats.org/officeDocument/2006/relationships/customXml" Target="../ink/ink107.xml"/><Relationship Id="rId4" Type="http://schemas.openxmlformats.org/officeDocument/2006/relationships/image" Target="../media/image89.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3" Type="http://schemas.openxmlformats.org/officeDocument/2006/relationships/image" Target="../media/image6.png"/><Relationship Id="rId18" Type="http://schemas.openxmlformats.org/officeDocument/2006/relationships/customXml" Target="../ink/ink115.xml"/><Relationship Id="rId26" Type="http://schemas.openxmlformats.org/officeDocument/2006/relationships/customXml" Target="../ink/ink119.xml"/><Relationship Id="rId39" Type="http://schemas.openxmlformats.org/officeDocument/2006/relationships/image" Target="../media/image19.png"/><Relationship Id="rId21" Type="http://schemas.openxmlformats.org/officeDocument/2006/relationships/image" Target="../media/image10.png"/><Relationship Id="rId34" Type="http://schemas.openxmlformats.org/officeDocument/2006/relationships/customXml" Target="../ink/ink123.xml"/><Relationship Id="rId42" Type="http://schemas.openxmlformats.org/officeDocument/2006/relationships/customXml" Target="../ink/ink127.xml"/><Relationship Id="rId47" Type="http://schemas.openxmlformats.org/officeDocument/2006/relationships/image" Target="../media/image23.png"/><Relationship Id="rId50" Type="http://schemas.openxmlformats.org/officeDocument/2006/relationships/customXml" Target="../ink/ink131.xml"/><Relationship Id="rId55" Type="http://schemas.openxmlformats.org/officeDocument/2006/relationships/image" Target="../media/image27.png"/><Relationship Id="rId7" Type="http://schemas.openxmlformats.org/officeDocument/2006/relationships/image" Target="../media/image3.png"/><Relationship Id="rId2" Type="http://schemas.openxmlformats.org/officeDocument/2006/relationships/notesSlide" Target="../notesSlides/notesSlide16.xml"/><Relationship Id="rId16" Type="http://schemas.openxmlformats.org/officeDocument/2006/relationships/customXml" Target="../ink/ink114.xml"/><Relationship Id="rId29" Type="http://schemas.openxmlformats.org/officeDocument/2006/relationships/image" Target="../media/image140.png"/><Relationship Id="rId11" Type="http://schemas.openxmlformats.org/officeDocument/2006/relationships/image" Target="../media/image5.png"/><Relationship Id="rId24" Type="http://schemas.openxmlformats.org/officeDocument/2006/relationships/customXml" Target="../ink/ink118.xml"/><Relationship Id="rId32" Type="http://schemas.openxmlformats.org/officeDocument/2006/relationships/customXml" Target="../ink/ink122.xml"/><Relationship Id="rId37" Type="http://schemas.openxmlformats.org/officeDocument/2006/relationships/image" Target="../media/image18.png"/><Relationship Id="rId40" Type="http://schemas.openxmlformats.org/officeDocument/2006/relationships/customXml" Target="../ink/ink126.xml"/><Relationship Id="rId45" Type="http://schemas.openxmlformats.org/officeDocument/2006/relationships/image" Target="../media/image22.png"/><Relationship Id="rId53" Type="http://schemas.openxmlformats.org/officeDocument/2006/relationships/image" Target="../media/image26.png"/><Relationship Id="rId58" Type="http://schemas.openxmlformats.org/officeDocument/2006/relationships/customXml" Target="../ink/ink135.xml"/><Relationship Id="rId5" Type="http://schemas.openxmlformats.org/officeDocument/2006/relationships/image" Target="../media/image2.png"/><Relationship Id="rId19" Type="http://schemas.openxmlformats.org/officeDocument/2006/relationships/image" Target="../media/image9.png"/><Relationship Id="rId4" Type="http://schemas.openxmlformats.org/officeDocument/2006/relationships/customXml" Target="../ink/ink108.xml"/><Relationship Id="rId9" Type="http://schemas.openxmlformats.org/officeDocument/2006/relationships/image" Target="../media/image4.png"/><Relationship Id="rId14" Type="http://schemas.openxmlformats.org/officeDocument/2006/relationships/customXml" Target="../ink/ink113.xml"/><Relationship Id="rId22" Type="http://schemas.openxmlformats.org/officeDocument/2006/relationships/customXml" Target="../ink/ink117.xml"/><Relationship Id="rId27" Type="http://schemas.openxmlformats.org/officeDocument/2006/relationships/image" Target="../media/image13.png"/><Relationship Id="rId30" Type="http://schemas.openxmlformats.org/officeDocument/2006/relationships/customXml" Target="../ink/ink121.xml"/><Relationship Id="rId35" Type="http://schemas.openxmlformats.org/officeDocument/2006/relationships/image" Target="../media/image170.png"/><Relationship Id="rId43" Type="http://schemas.openxmlformats.org/officeDocument/2006/relationships/image" Target="../media/image21.png"/><Relationship Id="rId48" Type="http://schemas.openxmlformats.org/officeDocument/2006/relationships/customXml" Target="../ink/ink130.xml"/><Relationship Id="rId56" Type="http://schemas.openxmlformats.org/officeDocument/2006/relationships/customXml" Target="../ink/ink134.xml"/><Relationship Id="rId8" Type="http://schemas.openxmlformats.org/officeDocument/2006/relationships/customXml" Target="../ink/ink110.xml"/><Relationship Id="rId51" Type="http://schemas.openxmlformats.org/officeDocument/2006/relationships/image" Target="../media/image25.png"/><Relationship Id="rId3" Type="http://schemas.openxmlformats.org/officeDocument/2006/relationships/image" Target="../media/image17.png"/><Relationship Id="rId12" Type="http://schemas.openxmlformats.org/officeDocument/2006/relationships/customXml" Target="../ink/ink112.xml"/><Relationship Id="rId17" Type="http://schemas.openxmlformats.org/officeDocument/2006/relationships/image" Target="../media/image8.png"/><Relationship Id="rId25" Type="http://schemas.openxmlformats.org/officeDocument/2006/relationships/image" Target="../media/image12.png"/><Relationship Id="rId33" Type="http://schemas.openxmlformats.org/officeDocument/2006/relationships/image" Target="../media/image16.png"/><Relationship Id="rId38" Type="http://schemas.openxmlformats.org/officeDocument/2006/relationships/customXml" Target="../ink/ink125.xml"/><Relationship Id="rId46" Type="http://schemas.openxmlformats.org/officeDocument/2006/relationships/customXml" Target="../ink/ink129.xml"/><Relationship Id="rId59" Type="http://schemas.openxmlformats.org/officeDocument/2006/relationships/image" Target="../media/image29.png"/><Relationship Id="rId20" Type="http://schemas.openxmlformats.org/officeDocument/2006/relationships/customXml" Target="../ink/ink116.xml"/><Relationship Id="rId41" Type="http://schemas.openxmlformats.org/officeDocument/2006/relationships/image" Target="../media/image20.png"/><Relationship Id="rId54" Type="http://schemas.openxmlformats.org/officeDocument/2006/relationships/customXml" Target="../ink/ink133.xml"/><Relationship Id="rId1" Type="http://schemas.openxmlformats.org/officeDocument/2006/relationships/slideLayout" Target="../slideLayouts/slideLayout2.xml"/><Relationship Id="rId6" Type="http://schemas.openxmlformats.org/officeDocument/2006/relationships/customXml" Target="../ink/ink109.xml"/><Relationship Id="rId15" Type="http://schemas.openxmlformats.org/officeDocument/2006/relationships/image" Target="../media/image7.png"/><Relationship Id="rId23" Type="http://schemas.openxmlformats.org/officeDocument/2006/relationships/image" Target="../media/image11.png"/><Relationship Id="rId28" Type="http://schemas.openxmlformats.org/officeDocument/2006/relationships/customXml" Target="../ink/ink120.xml"/><Relationship Id="rId36" Type="http://schemas.openxmlformats.org/officeDocument/2006/relationships/customXml" Target="../ink/ink124.xml"/><Relationship Id="rId49" Type="http://schemas.openxmlformats.org/officeDocument/2006/relationships/image" Target="../media/image24.png"/><Relationship Id="rId57" Type="http://schemas.openxmlformats.org/officeDocument/2006/relationships/image" Target="../media/image28.png"/><Relationship Id="rId10" Type="http://schemas.openxmlformats.org/officeDocument/2006/relationships/customXml" Target="../ink/ink111.xml"/><Relationship Id="rId31" Type="http://schemas.openxmlformats.org/officeDocument/2006/relationships/image" Target="../media/image15.png"/><Relationship Id="rId44" Type="http://schemas.openxmlformats.org/officeDocument/2006/relationships/customXml" Target="../ink/ink128.xml"/><Relationship Id="rId52" Type="http://schemas.openxmlformats.org/officeDocument/2006/relationships/customXml" Target="../ink/ink132.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1.wmf"/><Relationship Id="rId4" Type="http://schemas.openxmlformats.org/officeDocument/2006/relationships/oleObject" Target="../embeddings/oleObject1.bin"/></Relationships>
</file>

<file path=ppt/slides/_rels/slide20.xml.rels><?xml version="1.0" encoding="UTF-8" standalone="yes"?>
<Relationships xmlns="http://schemas.openxmlformats.org/package/2006/relationships"><Relationship Id="rId13" Type="http://schemas.openxmlformats.org/officeDocument/2006/relationships/image" Target="../media/image34.png"/><Relationship Id="rId18" Type="http://schemas.openxmlformats.org/officeDocument/2006/relationships/customXml" Target="../ink/ink143.xml"/><Relationship Id="rId26" Type="http://schemas.openxmlformats.org/officeDocument/2006/relationships/customXml" Target="../ink/ink147.xml"/><Relationship Id="rId39" Type="http://schemas.openxmlformats.org/officeDocument/2006/relationships/image" Target="../media/image47.png"/><Relationship Id="rId21" Type="http://schemas.openxmlformats.org/officeDocument/2006/relationships/image" Target="../media/image38.png"/><Relationship Id="rId34" Type="http://schemas.openxmlformats.org/officeDocument/2006/relationships/customXml" Target="../ink/ink151.xml"/><Relationship Id="rId47" Type="http://schemas.openxmlformats.org/officeDocument/2006/relationships/image" Target="../media/image510.png"/><Relationship Id="rId50" Type="http://schemas.openxmlformats.org/officeDocument/2006/relationships/customXml" Target="../ink/ink155.xml"/><Relationship Id="rId55" Type="http://schemas.openxmlformats.org/officeDocument/2006/relationships/image" Target="../media/image550.png"/><Relationship Id="rId7" Type="http://schemas.openxmlformats.org/officeDocument/2006/relationships/image" Target="../media/image31.png"/><Relationship Id="rId2" Type="http://schemas.openxmlformats.org/officeDocument/2006/relationships/notesSlide" Target="../notesSlides/notesSlide17.xml"/><Relationship Id="rId16" Type="http://schemas.openxmlformats.org/officeDocument/2006/relationships/customXml" Target="../ink/ink142.xml"/><Relationship Id="rId29" Type="http://schemas.openxmlformats.org/officeDocument/2006/relationships/image" Target="../media/image42.png"/><Relationship Id="rId1" Type="http://schemas.openxmlformats.org/officeDocument/2006/relationships/slideLayout" Target="../slideLayouts/slideLayout2.xml"/><Relationship Id="rId6" Type="http://schemas.openxmlformats.org/officeDocument/2006/relationships/customXml" Target="../ink/ink137.xml"/><Relationship Id="rId11" Type="http://schemas.openxmlformats.org/officeDocument/2006/relationships/image" Target="../media/image33.png"/><Relationship Id="rId24" Type="http://schemas.openxmlformats.org/officeDocument/2006/relationships/customXml" Target="../ink/ink146.xml"/><Relationship Id="rId32" Type="http://schemas.openxmlformats.org/officeDocument/2006/relationships/customXml" Target="../ink/ink150.xml"/><Relationship Id="rId40" Type="http://schemas.openxmlformats.org/officeDocument/2006/relationships/customXml" Target="../ink/ink153.xml"/><Relationship Id="rId53" Type="http://schemas.openxmlformats.org/officeDocument/2006/relationships/image" Target="../media/image540.png"/><Relationship Id="rId5" Type="http://schemas.openxmlformats.org/officeDocument/2006/relationships/image" Target="../media/image30.png"/><Relationship Id="rId15" Type="http://schemas.openxmlformats.org/officeDocument/2006/relationships/image" Target="../media/image35.png"/><Relationship Id="rId23" Type="http://schemas.openxmlformats.org/officeDocument/2006/relationships/image" Target="../media/image39.png"/><Relationship Id="rId28" Type="http://schemas.openxmlformats.org/officeDocument/2006/relationships/customXml" Target="../ink/ink148.xml"/><Relationship Id="rId36" Type="http://schemas.openxmlformats.org/officeDocument/2006/relationships/customXml" Target="../ink/ink152.xml"/><Relationship Id="rId49" Type="http://schemas.openxmlformats.org/officeDocument/2006/relationships/image" Target="../media/image520.png"/><Relationship Id="rId10" Type="http://schemas.openxmlformats.org/officeDocument/2006/relationships/customXml" Target="../ink/ink139.xml"/><Relationship Id="rId19" Type="http://schemas.openxmlformats.org/officeDocument/2006/relationships/image" Target="../media/image37.png"/><Relationship Id="rId31" Type="http://schemas.openxmlformats.org/officeDocument/2006/relationships/image" Target="../media/image43.png"/><Relationship Id="rId4" Type="http://schemas.openxmlformats.org/officeDocument/2006/relationships/customXml" Target="../ink/ink136.xml"/><Relationship Id="rId9" Type="http://schemas.openxmlformats.org/officeDocument/2006/relationships/image" Target="../media/image32.png"/><Relationship Id="rId14" Type="http://schemas.openxmlformats.org/officeDocument/2006/relationships/customXml" Target="../ink/ink141.xml"/><Relationship Id="rId22" Type="http://schemas.openxmlformats.org/officeDocument/2006/relationships/customXml" Target="../ink/ink145.xml"/><Relationship Id="rId27" Type="http://schemas.openxmlformats.org/officeDocument/2006/relationships/image" Target="../media/image41.png"/><Relationship Id="rId30" Type="http://schemas.openxmlformats.org/officeDocument/2006/relationships/customXml" Target="../ink/ink149.xml"/><Relationship Id="rId35" Type="http://schemas.openxmlformats.org/officeDocument/2006/relationships/image" Target="../media/image45.png"/><Relationship Id="rId48" Type="http://schemas.openxmlformats.org/officeDocument/2006/relationships/customXml" Target="../ink/ink154.xml"/><Relationship Id="rId8" Type="http://schemas.openxmlformats.org/officeDocument/2006/relationships/customXml" Target="../ink/ink138.xml"/><Relationship Id="rId3" Type="http://schemas.openxmlformats.org/officeDocument/2006/relationships/image" Target="../media/image17.png"/><Relationship Id="rId12" Type="http://schemas.openxmlformats.org/officeDocument/2006/relationships/customXml" Target="../ink/ink140.xml"/><Relationship Id="rId17" Type="http://schemas.openxmlformats.org/officeDocument/2006/relationships/image" Target="../media/image36.png"/><Relationship Id="rId25" Type="http://schemas.openxmlformats.org/officeDocument/2006/relationships/image" Target="../media/image40.png"/><Relationship Id="rId33" Type="http://schemas.openxmlformats.org/officeDocument/2006/relationships/image" Target="../media/image44.png"/><Relationship Id="rId20" Type="http://schemas.openxmlformats.org/officeDocument/2006/relationships/customXml" Target="../ink/ink144.xml"/><Relationship Id="rId54" Type="http://schemas.openxmlformats.org/officeDocument/2006/relationships/customXml" Target="../ink/ink156.xml"/></Relationships>
</file>

<file path=ppt/slides/_rels/slide21.xml.rels><?xml version="1.0" encoding="UTF-8" standalone="yes"?>
<Relationships xmlns="http://schemas.openxmlformats.org/package/2006/relationships"><Relationship Id="rId13" Type="http://schemas.openxmlformats.org/officeDocument/2006/relationships/image" Target="../media/image34.png"/><Relationship Id="rId18" Type="http://schemas.openxmlformats.org/officeDocument/2006/relationships/customXml" Target="../ink/ink164.xml"/><Relationship Id="rId26" Type="http://schemas.openxmlformats.org/officeDocument/2006/relationships/customXml" Target="../ink/ink168.xml"/><Relationship Id="rId39" Type="http://schemas.openxmlformats.org/officeDocument/2006/relationships/image" Target="../media/image610.png"/><Relationship Id="rId21" Type="http://schemas.openxmlformats.org/officeDocument/2006/relationships/image" Target="../media/image39.png"/><Relationship Id="rId34" Type="http://schemas.openxmlformats.org/officeDocument/2006/relationships/customXml" Target="../ink/ink172.xml"/><Relationship Id="rId42" Type="http://schemas.openxmlformats.org/officeDocument/2006/relationships/customXml" Target="../ink/ink176.xml"/><Relationship Id="rId47" Type="http://schemas.openxmlformats.org/officeDocument/2006/relationships/image" Target="../media/image650.png"/><Relationship Id="rId50" Type="http://schemas.openxmlformats.org/officeDocument/2006/relationships/customXml" Target="../ink/ink180.xml"/><Relationship Id="rId63" Type="http://schemas.openxmlformats.org/officeDocument/2006/relationships/image" Target="../media/image730.png"/><Relationship Id="rId7" Type="http://schemas.openxmlformats.org/officeDocument/2006/relationships/image" Target="../media/image31.png"/><Relationship Id="rId71" Type="http://schemas.openxmlformats.org/officeDocument/2006/relationships/image" Target="../media/image770.png"/><Relationship Id="rId2" Type="http://schemas.openxmlformats.org/officeDocument/2006/relationships/notesSlide" Target="../notesSlides/notesSlide18.xml"/><Relationship Id="rId16" Type="http://schemas.openxmlformats.org/officeDocument/2006/relationships/customXml" Target="../ink/ink163.xml"/><Relationship Id="rId29" Type="http://schemas.openxmlformats.org/officeDocument/2006/relationships/image" Target="../media/image47.png"/><Relationship Id="rId11" Type="http://schemas.openxmlformats.org/officeDocument/2006/relationships/image" Target="../media/image33.png"/><Relationship Id="rId24" Type="http://schemas.openxmlformats.org/officeDocument/2006/relationships/customXml" Target="../ink/ink167.xml"/><Relationship Id="rId32" Type="http://schemas.openxmlformats.org/officeDocument/2006/relationships/customXml" Target="../ink/ink171.xml"/><Relationship Id="rId37" Type="http://schemas.openxmlformats.org/officeDocument/2006/relationships/image" Target="../media/image550.png"/><Relationship Id="rId40" Type="http://schemas.openxmlformats.org/officeDocument/2006/relationships/customXml" Target="../ink/ink175.xml"/><Relationship Id="rId45" Type="http://schemas.openxmlformats.org/officeDocument/2006/relationships/image" Target="../media/image640.png"/><Relationship Id="rId5" Type="http://schemas.openxmlformats.org/officeDocument/2006/relationships/image" Target="../media/image30.png"/><Relationship Id="rId10" Type="http://schemas.openxmlformats.org/officeDocument/2006/relationships/customXml" Target="../ink/ink160.xml"/><Relationship Id="rId19" Type="http://schemas.openxmlformats.org/officeDocument/2006/relationships/image" Target="../media/image37.png"/><Relationship Id="rId31" Type="http://schemas.openxmlformats.org/officeDocument/2006/relationships/image" Target="../media/image510.png"/><Relationship Id="rId44" Type="http://schemas.openxmlformats.org/officeDocument/2006/relationships/customXml" Target="../ink/ink177.xml"/><Relationship Id="rId4" Type="http://schemas.openxmlformats.org/officeDocument/2006/relationships/customXml" Target="../ink/ink157.xml"/><Relationship Id="rId9" Type="http://schemas.openxmlformats.org/officeDocument/2006/relationships/image" Target="../media/image32.png"/><Relationship Id="rId14" Type="http://schemas.openxmlformats.org/officeDocument/2006/relationships/customXml" Target="../ink/ink162.xml"/><Relationship Id="rId22" Type="http://schemas.openxmlformats.org/officeDocument/2006/relationships/customXml" Target="../ink/ink166.xml"/><Relationship Id="rId27" Type="http://schemas.openxmlformats.org/officeDocument/2006/relationships/image" Target="../media/image42.png"/><Relationship Id="rId30" Type="http://schemas.openxmlformats.org/officeDocument/2006/relationships/customXml" Target="../ink/ink170.xml"/><Relationship Id="rId35" Type="http://schemas.openxmlformats.org/officeDocument/2006/relationships/image" Target="../media/image540.png"/><Relationship Id="rId43" Type="http://schemas.openxmlformats.org/officeDocument/2006/relationships/image" Target="../media/image630.png"/><Relationship Id="rId48" Type="http://schemas.openxmlformats.org/officeDocument/2006/relationships/customXml" Target="../ink/ink179.xml"/><Relationship Id="rId64" Type="http://schemas.openxmlformats.org/officeDocument/2006/relationships/customXml" Target="../ink/ink181.xml"/><Relationship Id="rId69" Type="http://schemas.openxmlformats.org/officeDocument/2006/relationships/image" Target="../media/image760.png"/><Relationship Id="rId8" Type="http://schemas.openxmlformats.org/officeDocument/2006/relationships/customXml" Target="../ink/ink159.xml"/><Relationship Id="rId3" Type="http://schemas.openxmlformats.org/officeDocument/2006/relationships/image" Target="../media/image17.png"/><Relationship Id="rId12" Type="http://schemas.openxmlformats.org/officeDocument/2006/relationships/customXml" Target="../ink/ink161.xml"/><Relationship Id="rId17" Type="http://schemas.openxmlformats.org/officeDocument/2006/relationships/image" Target="../media/image36.png"/><Relationship Id="rId25" Type="http://schemas.openxmlformats.org/officeDocument/2006/relationships/image" Target="../media/image41.png"/><Relationship Id="rId33" Type="http://schemas.openxmlformats.org/officeDocument/2006/relationships/image" Target="../media/image520.png"/><Relationship Id="rId38" Type="http://schemas.openxmlformats.org/officeDocument/2006/relationships/customXml" Target="../ink/ink174.xml"/><Relationship Id="rId46" Type="http://schemas.openxmlformats.org/officeDocument/2006/relationships/customXml" Target="../ink/ink178.xml"/><Relationship Id="rId20" Type="http://schemas.openxmlformats.org/officeDocument/2006/relationships/customXml" Target="../ink/ink165.xml"/><Relationship Id="rId41" Type="http://schemas.openxmlformats.org/officeDocument/2006/relationships/image" Target="../media/image620.png"/><Relationship Id="rId70" Type="http://schemas.openxmlformats.org/officeDocument/2006/relationships/customXml" Target="../ink/ink182.xml"/><Relationship Id="rId1" Type="http://schemas.openxmlformats.org/officeDocument/2006/relationships/slideLayout" Target="../slideLayouts/slideLayout2.xml"/><Relationship Id="rId6" Type="http://schemas.openxmlformats.org/officeDocument/2006/relationships/customXml" Target="../ink/ink158.xml"/><Relationship Id="rId15" Type="http://schemas.openxmlformats.org/officeDocument/2006/relationships/image" Target="../media/image35.png"/><Relationship Id="rId23" Type="http://schemas.openxmlformats.org/officeDocument/2006/relationships/image" Target="../media/image40.png"/><Relationship Id="rId28" Type="http://schemas.openxmlformats.org/officeDocument/2006/relationships/customXml" Target="../ink/ink169.xml"/><Relationship Id="rId36" Type="http://schemas.openxmlformats.org/officeDocument/2006/relationships/customXml" Target="../ink/ink173.xml"/><Relationship Id="rId49" Type="http://schemas.openxmlformats.org/officeDocument/2006/relationships/image" Target="../media/image660.pn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8" Type="http://schemas.openxmlformats.org/officeDocument/2006/relationships/customXml" Target="../ink/ink185.xml"/><Relationship Id="rId13" Type="http://schemas.openxmlformats.org/officeDocument/2006/relationships/image" Target="../media/image840.png"/><Relationship Id="rId3" Type="http://schemas.openxmlformats.org/officeDocument/2006/relationships/image" Target="../media/image48.png"/><Relationship Id="rId7" Type="http://schemas.openxmlformats.org/officeDocument/2006/relationships/image" Target="../media/image810.png"/><Relationship Id="rId12" Type="http://schemas.openxmlformats.org/officeDocument/2006/relationships/customXml" Target="../ink/ink187.xml"/><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customXml" Target="../ink/ink184.xml"/><Relationship Id="rId11" Type="http://schemas.openxmlformats.org/officeDocument/2006/relationships/image" Target="../media/image830.png"/><Relationship Id="rId5" Type="http://schemas.openxmlformats.org/officeDocument/2006/relationships/image" Target="../media/image800.png"/><Relationship Id="rId10" Type="http://schemas.openxmlformats.org/officeDocument/2006/relationships/customXml" Target="../ink/ink186.xml"/><Relationship Id="rId4" Type="http://schemas.openxmlformats.org/officeDocument/2006/relationships/customXml" Target="../ink/ink183.xml"/><Relationship Id="rId9" Type="http://schemas.openxmlformats.org/officeDocument/2006/relationships/image" Target="../media/image820.png"/></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870.pn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customXml" Target="../ink/ink189.xml"/><Relationship Id="rId5" Type="http://schemas.openxmlformats.org/officeDocument/2006/relationships/image" Target="../media/image860.png"/><Relationship Id="rId4" Type="http://schemas.openxmlformats.org/officeDocument/2006/relationships/customXml" Target="../ink/ink188.xml"/></Relationships>
</file>

<file path=ppt/slides/_rels/slide2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880.png"/><Relationship Id="rId4" Type="http://schemas.openxmlformats.org/officeDocument/2006/relationships/customXml" Target="../ink/ink190.xml"/></Relationships>
</file>

<file path=ppt/slides/_rels/slide27.xml.rels><?xml version="1.0" encoding="UTF-8" standalone="yes"?>
<Relationships xmlns="http://schemas.openxmlformats.org/package/2006/relationships"><Relationship Id="rId2" Type="http://schemas.openxmlformats.org/officeDocument/2006/relationships/hyperlink" Target="http://web.stanford.edu/~jurafsky/slp3/slides/2_EditDistance.pdf" TargetMode="Externa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8" Type="http://schemas.openxmlformats.org/officeDocument/2006/relationships/image" Target="../media/image911.png"/><Relationship Id="rId3" Type="http://schemas.openxmlformats.org/officeDocument/2006/relationships/customXml" Target="../ink/ink191.xml"/><Relationship Id="rId7" Type="http://schemas.openxmlformats.org/officeDocument/2006/relationships/customXml" Target="../ink/ink193.xm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900.png"/><Relationship Id="rId5" Type="http://schemas.openxmlformats.org/officeDocument/2006/relationships/customXml" Target="../ink/ink192.xml"/><Relationship Id="rId4" Type="http://schemas.openxmlformats.org/officeDocument/2006/relationships/image" Target="../media/image220.png"/></Relationships>
</file>

<file path=ppt/slides/_rels/slide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customXml" Target="../ink/ink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customXml" Target="../ink/ink194.xml"/><Relationship Id="rId5" Type="http://schemas.openxmlformats.org/officeDocument/2006/relationships/image" Target="../media/image49.wmf"/><Relationship Id="rId4" Type="http://schemas.openxmlformats.org/officeDocument/2006/relationships/oleObject" Target="../embeddings/oleObject10.bin"/><Relationship Id="rId9" Type="http://schemas.openxmlformats.org/officeDocument/2006/relationships/image" Target="../media/image177.emf"/></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3.xml"/><Relationship Id="rId1" Type="http://schemas.openxmlformats.org/officeDocument/2006/relationships/vmlDrawing" Target="../drawings/vmlDrawing6.vml"/><Relationship Id="rId5" Type="http://schemas.openxmlformats.org/officeDocument/2006/relationships/image" Target="../media/image49.wmf"/><Relationship Id="rId4" Type="http://schemas.openxmlformats.org/officeDocument/2006/relationships/oleObject" Target="../embeddings/oleObject11.bin"/></Relationships>
</file>

<file path=ppt/slides/_rels/slide3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8" Type="http://schemas.openxmlformats.org/officeDocument/2006/relationships/image" Target="../media/image93.png"/><Relationship Id="rId3" Type="http://schemas.openxmlformats.org/officeDocument/2006/relationships/customXml" Target="../ink/ink195.xml"/><Relationship Id="rId7" Type="http://schemas.openxmlformats.org/officeDocument/2006/relationships/customXml" Target="../ink/ink197.xml"/><Relationship Id="rId2" Type="http://schemas.openxmlformats.org/officeDocument/2006/relationships/notesSlide" Target="../notesSlides/notesSlide29.xml"/><Relationship Id="rId16" Type="http://schemas.openxmlformats.org/officeDocument/2006/relationships/image" Target="../media/image97.png"/><Relationship Id="rId1" Type="http://schemas.openxmlformats.org/officeDocument/2006/relationships/slideLayout" Target="../slideLayouts/slideLayout13.xml"/><Relationship Id="rId6" Type="http://schemas.openxmlformats.org/officeDocument/2006/relationships/image" Target="../media/image920.png"/><Relationship Id="rId5" Type="http://schemas.openxmlformats.org/officeDocument/2006/relationships/customXml" Target="../ink/ink196.xml"/><Relationship Id="rId4" Type="http://schemas.openxmlformats.org/officeDocument/2006/relationships/image" Target="../media/image910.png"/><Relationship Id="rId9" Type="http://schemas.openxmlformats.org/officeDocument/2006/relationships/customXml" Target="../ink/ink198.xml"/></Relationships>
</file>

<file path=ppt/slides/_rels/slide35.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notesSlide" Target="../notesSlides/notesSlide30.xml"/><Relationship Id="rId7" Type="http://schemas.openxmlformats.org/officeDocument/2006/relationships/image" Target="../media/image94.wmf"/><Relationship Id="rId2" Type="http://schemas.openxmlformats.org/officeDocument/2006/relationships/slideLayout" Target="../slideLayouts/slideLayout13.xml"/><Relationship Id="rId1" Type="http://schemas.openxmlformats.org/officeDocument/2006/relationships/vmlDrawing" Target="../drawings/vmlDrawing7.vml"/><Relationship Id="rId6" Type="http://schemas.openxmlformats.org/officeDocument/2006/relationships/oleObject" Target="../embeddings/oleObject13.bin"/><Relationship Id="rId5" Type="http://schemas.openxmlformats.org/officeDocument/2006/relationships/image" Target="../media/image93.wmf"/><Relationship Id="rId4" Type="http://schemas.openxmlformats.org/officeDocument/2006/relationships/oleObject" Target="../embeddings/oleObject12.bin"/><Relationship Id="rId9" Type="http://schemas.openxmlformats.org/officeDocument/2006/relationships/image" Target="../media/image95.wmf"/></Relationships>
</file>

<file path=ppt/slides/_rels/slide36.xml.rels><?xml version="1.0" encoding="UTF-8" standalone="yes"?>
<Relationships xmlns="http://schemas.openxmlformats.org/package/2006/relationships"><Relationship Id="rId3" Type="http://schemas.openxmlformats.org/officeDocument/2006/relationships/customXml" Target="../ink/ink199.xml"/><Relationship Id="rId7" Type="http://schemas.openxmlformats.org/officeDocument/2006/relationships/customXml" Target="../ink/ink201.xml"/><Relationship Id="rId12" Type="http://schemas.openxmlformats.org/officeDocument/2006/relationships/image" Target="../media/image178.emf"/><Relationship Id="rId2" Type="http://schemas.openxmlformats.org/officeDocument/2006/relationships/notesSlide" Target="../notesSlides/notesSlide31.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200.xml"/><Relationship Id="rId4" Type="http://schemas.openxmlformats.org/officeDocument/2006/relationships/image" Target="../media/image62.emf"/></Relationships>
</file>

<file path=ppt/slides/_rels/slide37.xml.rels><?xml version="1.0" encoding="UTF-8" standalone="yes"?>
<Relationships xmlns="http://schemas.openxmlformats.org/package/2006/relationships"><Relationship Id="rId8" Type="http://schemas.openxmlformats.org/officeDocument/2006/relationships/oleObject" Target="../embeddings/oleObject17.bin"/><Relationship Id="rId26" Type="http://schemas.openxmlformats.org/officeDocument/2006/relationships/image" Target="../media/image181.emf"/><Relationship Id="rId3" Type="http://schemas.openxmlformats.org/officeDocument/2006/relationships/notesSlide" Target="../notesSlides/notesSlide32.xml"/><Relationship Id="rId21" Type="http://schemas.openxmlformats.org/officeDocument/2006/relationships/image" Target="../media/image179.emf"/><Relationship Id="rId7" Type="http://schemas.openxmlformats.org/officeDocument/2006/relationships/image" Target="../media/image97.wmf"/><Relationship Id="rId25" Type="http://schemas.openxmlformats.org/officeDocument/2006/relationships/customXml" Target="../ink/ink205.xml"/><Relationship Id="rId2" Type="http://schemas.openxmlformats.org/officeDocument/2006/relationships/slideLayout" Target="../slideLayouts/slideLayout13.xml"/><Relationship Id="rId1" Type="http://schemas.openxmlformats.org/officeDocument/2006/relationships/vmlDrawing" Target="../drawings/vmlDrawing8.vml"/><Relationship Id="rId6" Type="http://schemas.openxmlformats.org/officeDocument/2006/relationships/oleObject" Target="../embeddings/oleObject16.bin"/><Relationship Id="rId24" Type="http://schemas.openxmlformats.org/officeDocument/2006/relationships/customXml" Target="../ink/ink204.xml"/><Relationship Id="rId5" Type="http://schemas.openxmlformats.org/officeDocument/2006/relationships/image" Target="../media/image96.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202.xml"/><Relationship Id="rId4" Type="http://schemas.openxmlformats.org/officeDocument/2006/relationships/oleObject" Target="../embeddings/oleObject15.bin"/><Relationship Id="rId9" Type="http://schemas.openxmlformats.org/officeDocument/2006/relationships/image" Target="../media/image98.wmf"/><Relationship Id="rId22" Type="http://schemas.openxmlformats.org/officeDocument/2006/relationships/customXml" Target="../ink/ink203.xml"/><Relationship Id="rId27" Type="http://schemas.openxmlformats.org/officeDocument/2006/relationships/customXml" Target="../ink/ink206.xml"/></Relationships>
</file>

<file path=ppt/slides/_rels/slide38.xml.rels><?xml version="1.0" encoding="UTF-8" standalone="yes"?>
<Relationships xmlns="http://schemas.openxmlformats.org/package/2006/relationships"><Relationship Id="rId8" Type="http://schemas.openxmlformats.org/officeDocument/2006/relationships/oleObject" Target="../embeddings/oleObject20.bin"/><Relationship Id="rId3" Type="http://schemas.openxmlformats.org/officeDocument/2006/relationships/notesSlide" Target="../notesSlides/notesSlide33.xml"/><Relationship Id="rId7" Type="http://schemas.openxmlformats.org/officeDocument/2006/relationships/image" Target="../media/image100.wmf"/><Relationship Id="rId2" Type="http://schemas.openxmlformats.org/officeDocument/2006/relationships/slideLayout" Target="../slideLayouts/slideLayout4.xml"/><Relationship Id="rId1" Type="http://schemas.openxmlformats.org/officeDocument/2006/relationships/vmlDrawing" Target="../drawings/vmlDrawing9.vml"/><Relationship Id="rId6" Type="http://schemas.openxmlformats.org/officeDocument/2006/relationships/oleObject" Target="../embeddings/oleObject19.bin"/><Relationship Id="rId11" Type="http://schemas.openxmlformats.org/officeDocument/2006/relationships/image" Target="../media/image102.wmf"/><Relationship Id="rId5" Type="http://schemas.openxmlformats.org/officeDocument/2006/relationships/image" Target="../media/image99.wmf"/><Relationship Id="rId10" Type="http://schemas.openxmlformats.org/officeDocument/2006/relationships/oleObject" Target="../embeddings/oleObject21.bin"/><Relationship Id="rId4" Type="http://schemas.openxmlformats.org/officeDocument/2006/relationships/oleObject" Target="../embeddings/oleObject18.bin"/><Relationship Id="rId9" Type="http://schemas.openxmlformats.org/officeDocument/2006/relationships/image" Target="../media/image101.wmf"/></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4.xml"/><Relationship Id="rId7" Type="http://schemas.openxmlformats.org/officeDocument/2006/relationships/image" Target="../media/image78.emf"/><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customXml" Target="../ink/ink207.xml"/><Relationship Id="rId5" Type="http://schemas.openxmlformats.org/officeDocument/2006/relationships/image" Target="../media/image103.wmf"/><Relationship Id="rId4" Type="http://schemas.openxmlformats.org/officeDocument/2006/relationships/oleObject" Target="../embeddings/oleObject22.bin"/></Relationships>
</file>

<file path=ppt/slides/_rels/slide4.xml.rels><?xml version="1.0" encoding="UTF-8" standalone="yes"?>
<Relationships xmlns="http://schemas.openxmlformats.org/package/2006/relationships"><Relationship Id="rId26" Type="http://schemas.openxmlformats.org/officeDocument/2006/relationships/customXml" Target="../ink/ink14.xml"/><Relationship Id="rId21" Type="http://schemas.openxmlformats.org/officeDocument/2006/relationships/image" Target="../media/image59.png"/><Relationship Id="rId42" Type="http://schemas.openxmlformats.org/officeDocument/2006/relationships/customXml" Target="../ink/ink22.xml"/><Relationship Id="rId47" Type="http://schemas.openxmlformats.org/officeDocument/2006/relationships/image" Target="../media/image72.png"/><Relationship Id="rId63" Type="http://schemas.openxmlformats.org/officeDocument/2006/relationships/image" Target="../media/image80.png"/><Relationship Id="rId68" Type="http://schemas.openxmlformats.org/officeDocument/2006/relationships/customXml" Target="../ink/ink35.xml"/><Relationship Id="rId84" Type="http://schemas.openxmlformats.org/officeDocument/2006/relationships/customXml" Target="../ink/ink43.xml"/><Relationship Id="rId16" Type="http://schemas.openxmlformats.org/officeDocument/2006/relationships/customXml" Target="../ink/ink9.xml"/><Relationship Id="rId11" Type="http://schemas.openxmlformats.org/officeDocument/2006/relationships/image" Target="../media/image54.png"/><Relationship Id="rId32" Type="http://schemas.openxmlformats.org/officeDocument/2006/relationships/customXml" Target="../ink/ink17.xml"/><Relationship Id="rId37" Type="http://schemas.openxmlformats.org/officeDocument/2006/relationships/image" Target="../media/image67.png"/><Relationship Id="rId53" Type="http://schemas.openxmlformats.org/officeDocument/2006/relationships/image" Target="../media/image75.png"/><Relationship Id="rId58" Type="http://schemas.openxmlformats.org/officeDocument/2006/relationships/customXml" Target="../ink/ink30.xml"/><Relationship Id="rId74" Type="http://schemas.openxmlformats.org/officeDocument/2006/relationships/customXml" Target="../ink/ink38.xml"/><Relationship Id="rId79" Type="http://schemas.openxmlformats.org/officeDocument/2006/relationships/image" Target="../media/image88.png"/><Relationship Id="rId5" Type="http://schemas.openxmlformats.org/officeDocument/2006/relationships/image" Target="../media/image51.png"/><Relationship Id="rId19" Type="http://schemas.openxmlformats.org/officeDocument/2006/relationships/image" Target="../media/image58.png"/><Relationship Id="rId14" Type="http://schemas.openxmlformats.org/officeDocument/2006/relationships/customXml" Target="../ink/ink8.xml"/><Relationship Id="rId22" Type="http://schemas.openxmlformats.org/officeDocument/2006/relationships/customXml" Target="../ink/ink12.xml"/><Relationship Id="rId27" Type="http://schemas.openxmlformats.org/officeDocument/2006/relationships/image" Target="../media/image62.png"/><Relationship Id="rId30" Type="http://schemas.openxmlformats.org/officeDocument/2006/relationships/customXml" Target="../ink/ink16.xml"/><Relationship Id="rId35" Type="http://schemas.openxmlformats.org/officeDocument/2006/relationships/image" Target="../media/image66.png"/><Relationship Id="rId43" Type="http://schemas.openxmlformats.org/officeDocument/2006/relationships/image" Target="../media/image70.png"/><Relationship Id="rId48" Type="http://schemas.openxmlformats.org/officeDocument/2006/relationships/customXml" Target="../ink/ink25.xml"/><Relationship Id="rId56" Type="http://schemas.openxmlformats.org/officeDocument/2006/relationships/customXml" Target="../ink/ink29.xml"/><Relationship Id="rId64" Type="http://schemas.openxmlformats.org/officeDocument/2006/relationships/customXml" Target="../ink/ink33.xml"/><Relationship Id="rId69" Type="http://schemas.openxmlformats.org/officeDocument/2006/relationships/image" Target="../media/image83.png"/><Relationship Id="rId77" Type="http://schemas.openxmlformats.org/officeDocument/2006/relationships/image" Target="../media/image87.png"/><Relationship Id="rId8" Type="http://schemas.openxmlformats.org/officeDocument/2006/relationships/customXml" Target="../ink/ink5.xml"/><Relationship Id="rId51" Type="http://schemas.openxmlformats.org/officeDocument/2006/relationships/image" Target="../media/image74.png"/><Relationship Id="rId72" Type="http://schemas.openxmlformats.org/officeDocument/2006/relationships/customXml" Target="../ink/ink37.xml"/><Relationship Id="rId80" Type="http://schemas.openxmlformats.org/officeDocument/2006/relationships/customXml" Target="../ink/ink41.xml"/><Relationship Id="rId85" Type="http://schemas.openxmlformats.org/officeDocument/2006/relationships/image" Target="../media/image91.png"/><Relationship Id="rId3" Type="http://schemas.openxmlformats.org/officeDocument/2006/relationships/image" Target="../media/image50.png"/><Relationship Id="rId12" Type="http://schemas.openxmlformats.org/officeDocument/2006/relationships/customXml" Target="../ink/ink7.xml"/><Relationship Id="rId17" Type="http://schemas.openxmlformats.org/officeDocument/2006/relationships/image" Target="../media/image57.png"/><Relationship Id="rId25" Type="http://schemas.openxmlformats.org/officeDocument/2006/relationships/image" Target="../media/image61.png"/><Relationship Id="rId33" Type="http://schemas.openxmlformats.org/officeDocument/2006/relationships/image" Target="../media/image65.png"/><Relationship Id="rId38" Type="http://schemas.openxmlformats.org/officeDocument/2006/relationships/customXml" Target="../ink/ink20.xml"/><Relationship Id="rId46" Type="http://schemas.openxmlformats.org/officeDocument/2006/relationships/customXml" Target="../ink/ink24.xml"/><Relationship Id="rId59" Type="http://schemas.openxmlformats.org/officeDocument/2006/relationships/image" Target="../media/image78.png"/><Relationship Id="rId67" Type="http://schemas.openxmlformats.org/officeDocument/2006/relationships/image" Target="../media/image82.png"/><Relationship Id="rId20" Type="http://schemas.openxmlformats.org/officeDocument/2006/relationships/customXml" Target="../ink/ink11.xml"/><Relationship Id="rId41" Type="http://schemas.openxmlformats.org/officeDocument/2006/relationships/image" Target="../media/image69.png"/><Relationship Id="rId54" Type="http://schemas.openxmlformats.org/officeDocument/2006/relationships/customXml" Target="../ink/ink28.xml"/><Relationship Id="rId62" Type="http://schemas.openxmlformats.org/officeDocument/2006/relationships/customXml" Target="../ink/ink32.xml"/><Relationship Id="rId70" Type="http://schemas.openxmlformats.org/officeDocument/2006/relationships/customXml" Target="../ink/ink36.xml"/><Relationship Id="rId75" Type="http://schemas.openxmlformats.org/officeDocument/2006/relationships/image" Target="../media/image86.png"/><Relationship Id="rId83" Type="http://schemas.openxmlformats.org/officeDocument/2006/relationships/image" Target="../media/image90.png"/><Relationship Id="rId1" Type="http://schemas.openxmlformats.org/officeDocument/2006/relationships/slideLayout" Target="../slideLayouts/slideLayout2.xml"/><Relationship Id="rId6" Type="http://schemas.openxmlformats.org/officeDocument/2006/relationships/customXml" Target="../ink/ink4.xml"/><Relationship Id="rId15" Type="http://schemas.openxmlformats.org/officeDocument/2006/relationships/image" Target="../media/image56.png"/><Relationship Id="rId23" Type="http://schemas.openxmlformats.org/officeDocument/2006/relationships/image" Target="../media/image60.png"/><Relationship Id="rId28" Type="http://schemas.openxmlformats.org/officeDocument/2006/relationships/customXml" Target="../ink/ink15.xml"/><Relationship Id="rId36" Type="http://schemas.openxmlformats.org/officeDocument/2006/relationships/customXml" Target="../ink/ink19.xml"/><Relationship Id="rId49" Type="http://schemas.openxmlformats.org/officeDocument/2006/relationships/image" Target="../media/image73.png"/><Relationship Id="rId57" Type="http://schemas.openxmlformats.org/officeDocument/2006/relationships/image" Target="../media/image77.png"/><Relationship Id="rId10" Type="http://schemas.openxmlformats.org/officeDocument/2006/relationships/customXml" Target="../ink/ink6.xml"/><Relationship Id="rId31" Type="http://schemas.openxmlformats.org/officeDocument/2006/relationships/image" Target="../media/image64.png"/><Relationship Id="rId44" Type="http://schemas.openxmlformats.org/officeDocument/2006/relationships/customXml" Target="../ink/ink23.xml"/><Relationship Id="rId52" Type="http://schemas.openxmlformats.org/officeDocument/2006/relationships/customXml" Target="../ink/ink27.xml"/><Relationship Id="rId60" Type="http://schemas.openxmlformats.org/officeDocument/2006/relationships/customXml" Target="../ink/ink31.xml"/><Relationship Id="rId65" Type="http://schemas.openxmlformats.org/officeDocument/2006/relationships/image" Target="../media/image81.png"/><Relationship Id="rId73" Type="http://schemas.openxmlformats.org/officeDocument/2006/relationships/image" Target="../media/image85.png"/><Relationship Id="rId78" Type="http://schemas.openxmlformats.org/officeDocument/2006/relationships/customXml" Target="../ink/ink40.xml"/><Relationship Id="rId81" Type="http://schemas.openxmlformats.org/officeDocument/2006/relationships/image" Target="../media/image89.png"/><Relationship Id="rId4" Type="http://schemas.openxmlformats.org/officeDocument/2006/relationships/customXml" Target="../ink/ink3.xml"/><Relationship Id="rId9" Type="http://schemas.openxmlformats.org/officeDocument/2006/relationships/image" Target="../media/image53.png"/><Relationship Id="rId13" Type="http://schemas.openxmlformats.org/officeDocument/2006/relationships/image" Target="../media/image55.png"/><Relationship Id="rId18" Type="http://schemas.openxmlformats.org/officeDocument/2006/relationships/customXml" Target="../ink/ink10.xml"/><Relationship Id="rId39" Type="http://schemas.openxmlformats.org/officeDocument/2006/relationships/image" Target="../media/image68.png"/><Relationship Id="rId34" Type="http://schemas.openxmlformats.org/officeDocument/2006/relationships/customXml" Target="../ink/ink18.xml"/><Relationship Id="rId50" Type="http://schemas.openxmlformats.org/officeDocument/2006/relationships/customXml" Target="../ink/ink26.xml"/><Relationship Id="rId55" Type="http://schemas.openxmlformats.org/officeDocument/2006/relationships/image" Target="../media/image76.png"/><Relationship Id="rId76" Type="http://schemas.openxmlformats.org/officeDocument/2006/relationships/customXml" Target="../ink/ink39.xml"/><Relationship Id="rId7" Type="http://schemas.openxmlformats.org/officeDocument/2006/relationships/image" Target="../media/image52.png"/><Relationship Id="rId71" Type="http://schemas.openxmlformats.org/officeDocument/2006/relationships/image" Target="../media/image84.png"/><Relationship Id="rId2" Type="http://schemas.openxmlformats.org/officeDocument/2006/relationships/customXml" Target="../ink/ink2.xml"/><Relationship Id="rId29" Type="http://schemas.openxmlformats.org/officeDocument/2006/relationships/image" Target="../media/image63.png"/><Relationship Id="rId24" Type="http://schemas.openxmlformats.org/officeDocument/2006/relationships/customXml" Target="../ink/ink13.xml"/><Relationship Id="rId40" Type="http://schemas.openxmlformats.org/officeDocument/2006/relationships/customXml" Target="../ink/ink21.xml"/><Relationship Id="rId45" Type="http://schemas.openxmlformats.org/officeDocument/2006/relationships/image" Target="../media/image71.png"/><Relationship Id="rId66" Type="http://schemas.openxmlformats.org/officeDocument/2006/relationships/customXml" Target="../ink/ink34.xml"/><Relationship Id="rId61" Type="http://schemas.openxmlformats.org/officeDocument/2006/relationships/image" Target="../media/image79.png"/><Relationship Id="rId82" Type="http://schemas.openxmlformats.org/officeDocument/2006/relationships/customXml" Target="../ink/ink42.xml"/></Relationships>
</file>

<file path=ppt/slides/_rels/slide40.xml.rels><?xml version="1.0" encoding="UTF-8" standalone="yes"?>
<Relationships xmlns="http://schemas.openxmlformats.org/package/2006/relationships"><Relationship Id="rId8" Type="http://schemas.openxmlformats.org/officeDocument/2006/relationships/customXml" Target="../ink/ink208.xml"/><Relationship Id="rId39" Type="http://schemas.openxmlformats.org/officeDocument/2006/relationships/image" Target="../media/image188.emf"/><Relationship Id="rId3" Type="http://schemas.openxmlformats.org/officeDocument/2006/relationships/notesSlide" Target="../notesSlides/notesSlide35.xml"/><Relationship Id="rId7" Type="http://schemas.openxmlformats.org/officeDocument/2006/relationships/image" Target="../media/image105.wmf"/><Relationship Id="rId38" Type="http://schemas.openxmlformats.org/officeDocument/2006/relationships/customXml" Target="../ink/ink210.xml"/><Relationship Id="rId2" Type="http://schemas.openxmlformats.org/officeDocument/2006/relationships/slideLayout" Target="../slideLayouts/slideLayout2.xml"/><Relationship Id="rId29" Type="http://schemas.openxmlformats.org/officeDocument/2006/relationships/customXml" Target="../ink/ink209.xml"/><Relationship Id="rId1" Type="http://schemas.openxmlformats.org/officeDocument/2006/relationships/vmlDrawing" Target="../drawings/vmlDrawing11.vml"/><Relationship Id="rId6" Type="http://schemas.openxmlformats.org/officeDocument/2006/relationships/oleObject" Target="../embeddings/oleObject24.bin"/><Relationship Id="rId37" Type="http://schemas.openxmlformats.org/officeDocument/2006/relationships/image" Target="../media/image187.emf"/><Relationship Id="rId5" Type="http://schemas.openxmlformats.org/officeDocument/2006/relationships/image" Target="../media/image104.wmf"/><Relationship Id="rId28" Type="http://schemas.openxmlformats.org/officeDocument/2006/relationships/image" Target="../media/image184.emf"/><Relationship Id="rId4" Type="http://schemas.openxmlformats.org/officeDocument/2006/relationships/oleObject" Target="../embeddings/oleObject23.bin"/></Relationships>
</file>

<file path=ppt/slides/_rels/slide41.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215.xml"/><Relationship Id="rId3" Type="http://schemas.openxmlformats.org/officeDocument/2006/relationships/notesSlide" Target="../notesSlides/notesSlide36.xml"/><Relationship Id="rId38" Type="http://schemas.openxmlformats.org/officeDocument/2006/relationships/customXml" Target="../ink/ink214.xml"/><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customXml" Target="../ink/ink211.xml"/><Relationship Id="rId37" Type="http://schemas.openxmlformats.org/officeDocument/2006/relationships/customXml" Target="../ink/ink213.xml"/><Relationship Id="rId11" Type="http://schemas.openxmlformats.org/officeDocument/2006/relationships/image" Target="../media/image96.emf"/><Relationship Id="rId5" Type="http://schemas.openxmlformats.org/officeDocument/2006/relationships/image" Target="../media/image106.wmf"/><Relationship Id="rId36" Type="http://schemas.openxmlformats.org/officeDocument/2006/relationships/customXml" Target="../ink/ink212.xml"/><Relationship Id="rId23" Type="http://schemas.openxmlformats.org/officeDocument/2006/relationships/image" Target="../media/image1020.emf"/><Relationship Id="rId4" Type="http://schemas.openxmlformats.org/officeDocument/2006/relationships/oleObject" Target="../embeddings/oleObject25.bin"/><Relationship Id="rId35" Type="http://schemas.openxmlformats.org/officeDocument/2006/relationships/image" Target="../media/image189.emf"/><Relationship Id="rId9" Type="http://schemas.openxmlformats.org/officeDocument/2006/relationships/image" Target="../media/image95.emf"/></Relationships>
</file>

<file path=ppt/slides/_rels/slide42.xml.rels><?xml version="1.0" encoding="UTF-8" standalone="yes"?>
<Relationships xmlns="http://schemas.openxmlformats.org/package/2006/relationships"><Relationship Id="rId8" Type="http://schemas.openxmlformats.org/officeDocument/2006/relationships/oleObject" Target="../embeddings/oleObject28.bin"/><Relationship Id="rId13" Type="http://schemas.openxmlformats.org/officeDocument/2006/relationships/image" Target="../media/image112.emf"/><Relationship Id="rId3" Type="http://schemas.openxmlformats.org/officeDocument/2006/relationships/notesSlide" Target="../notesSlides/notesSlide37.xml"/><Relationship Id="rId7" Type="http://schemas.openxmlformats.org/officeDocument/2006/relationships/image" Target="../media/image108.wmf"/><Relationship Id="rId12" Type="http://schemas.openxmlformats.org/officeDocument/2006/relationships/customXml" Target="../ink/ink217.xml"/><Relationship Id="rId2" Type="http://schemas.openxmlformats.org/officeDocument/2006/relationships/slideLayout" Target="../slideLayouts/slideLayout4.xml"/><Relationship Id="rId1" Type="http://schemas.openxmlformats.org/officeDocument/2006/relationships/vmlDrawing" Target="../drawings/vmlDrawing13.vml"/><Relationship Id="rId6" Type="http://schemas.openxmlformats.org/officeDocument/2006/relationships/oleObject" Target="../embeddings/oleObject27.bin"/><Relationship Id="rId11" Type="http://schemas.openxmlformats.org/officeDocument/2006/relationships/image" Target="../media/image111.emf"/><Relationship Id="rId5" Type="http://schemas.openxmlformats.org/officeDocument/2006/relationships/image" Target="../media/image107.wmf"/><Relationship Id="rId10" Type="http://schemas.openxmlformats.org/officeDocument/2006/relationships/customXml" Target="../ink/ink216.xml"/><Relationship Id="rId4" Type="http://schemas.openxmlformats.org/officeDocument/2006/relationships/oleObject" Target="../embeddings/oleObject26.bin"/><Relationship Id="rId9" Type="http://schemas.openxmlformats.org/officeDocument/2006/relationships/image" Target="../media/image109.wmf"/></Relationships>
</file>

<file path=ppt/slides/_rels/slide43.xml.rels><?xml version="1.0" encoding="UTF-8" standalone="yes"?>
<Relationships xmlns="http://schemas.openxmlformats.org/package/2006/relationships"><Relationship Id="rId8" Type="http://schemas.openxmlformats.org/officeDocument/2006/relationships/oleObject" Target="../embeddings/oleObject31.bin"/><Relationship Id="rId13" Type="http://schemas.openxmlformats.org/officeDocument/2006/relationships/image" Target="../media/image120.emf"/><Relationship Id="rId3" Type="http://schemas.openxmlformats.org/officeDocument/2006/relationships/notesSlide" Target="../notesSlides/notesSlide38.xml"/><Relationship Id="rId7" Type="http://schemas.openxmlformats.org/officeDocument/2006/relationships/image" Target="../media/image108.wmf"/><Relationship Id="rId12" Type="http://schemas.openxmlformats.org/officeDocument/2006/relationships/customXml" Target="../ink/ink219.xml"/><Relationship Id="rId2" Type="http://schemas.openxmlformats.org/officeDocument/2006/relationships/slideLayout" Target="../slideLayouts/slideLayout4.xml"/><Relationship Id="rId1" Type="http://schemas.openxmlformats.org/officeDocument/2006/relationships/vmlDrawing" Target="../drawings/vmlDrawing14.vml"/><Relationship Id="rId6" Type="http://schemas.openxmlformats.org/officeDocument/2006/relationships/oleObject" Target="../embeddings/oleObject30.bin"/><Relationship Id="rId11" Type="http://schemas.openxmlformats.org/officeDocument/2006/relationships/image" Target="../media/image119.emf"/><Relationship Id="rId5" Type="http://schemas.openxmlformats.org/officeDocument/2006/relationships/image" Target="../media/image107.wmf"/><Relationship Id="rId10" Type="http://schemas.openxmlformats.org/officeDocument/2006/relationships/customXml" Target="../ink/ink218.xml"/><Relationship Id="rId4" Type="http://schemas.openxmlformats.org/officeDocument/2006/relationships/oleObject" Target="../embeddings/oleObject29.bin"/><Relationship Id="rId9" Type="http://schemas.openxmlformats.org/officeDocument/2006/relationships/image" Target="../media/image110.wmf"/></Relationships>
</file>

<file path=ppt/slides/_rels/slide44.xml.rels><?xml version="1.0" encoding="UTF-8" standalone="yes"?>
<Relationships xmlns="http://schemas.openxmlformats.org/package/2006/relationships"><Relationship Id="rId8" Type="http://schemas.openxmlformats.org/officeDocument/2006/relationships/oleObject" Target="../embeddings/oleObject34.bin"/><Relationship Id="rId13" Type="http://schemas.openxmlformats.org/officeDocument/2006/relationships/image" Target="../media/image194.emf"/><Relationship Id="rId3" Type="http://schemas.openxmlformats.org/officeDocument/2006/relationships/notesSlide" Target="../notesSlides/notesSlide39.xml"/><Relationship Id="rId7" Type="http://schemas.openxmlformats.org/officeDocument/2006/relationships/image" Target="../media/image107.wmf"/><Relationship Id="rId2" Type="http://schemas.openxmlformats.org/officeDocument/2006/relationships/slideLayout" Target="../slideLayouts/slideLayout2.xml"/><Relationship Id="rId1" Type="http://schemas.openxmlformats.org/officeDocument/2006/relationships/vmlDrawing" Target="../drawings/vmlDrawing15.vml"/><Relationship Id="rId6" Type="http://schemas.openxmlformats.org/officeDocument/2006/relationships/oleObject" Target="../embeddings/oleObject33.bin"/><Relationship Id="rId5" Type="http://schemas.openxmlformats.org/officeDocument/2006/relationships/image" Target="../media/image111.wmf"/><Relationship Id="rId10" Type="http://schemas.openxmlformats.org/officeDocument/2006/relationships/customXml" Target="../ink/ink220.xml"/><Relationship Id="rId4" Type="http://schemas.openxmlformats.org/officeDocument/2006/relationships/oleObject" Target="../embeddings/oleObject32.bin"/><Relationship Id="rId9" Type="http://schemas.openxmlformats.org/officeDocument/2006/relationships/image" Target="../media/image108.wmf"/></Relationships>
</file>

<file path=ppt/slides/_rels/slide45.xml.rels><?xml version="1.0" encoding="UTF-8" standalone="yes"?>
<Relationships xmlns="http://schemas.openxmlformats.org/package/2006/relationships"><Relationship Id="rId8" Type="http://schemas.openxmlformats.org/officeDocument/2006/relationships/customXml" Target="../ink/ink221.xml"/><Relationship Id="rId3" Type="http://schemas.openxmlformats.org/officeDocument/2006/relationships/notesSlide" Target="../notesSlides/notesSlide40.xml"/><Relationship Id="rId7" Type="http://schemas.openxmlformats.org/officeDocument/2006/relationships/image" Target="../media/image108.wmf"/><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oleObject" Target="../embeddings/oleObject36.bin"/><Relationship Id="rId11" Type="http://schemas.openxmlformats.org/officeDocument/2006/relationships/image" Target="../media/image124.emf"/><Relationship Id="rId5" Type="http://schemas.openxmlformats.org/officeDocument/2006/relationships/image" Target="../media/image107.wmf"/><Relationship Id="rId10" Type="http://schemas.openxmlformats.org/officeDocument/2006/relationships/customXml" Target="../ink/ink222.xml"/><Relationship Id="rId4" Type="http://schemas.openxmlformats.org/officeDocument/2006/relationships/oleObject" Target="../embeddings/oleObject35.bin"/><Relationship Id="rId9" Type="http://schemas.openxmlformats.org/officeDocument/2006/relationships/image" Target="../media/image123.emf"/></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1.xml"/><Relationship Id="rId7" Type="http://schemas.openxmlformats.org/officeDocument/2006/relationships/image" Target="../media/image108.wmf"/><Relationship Id="rId2" Type="http://schemas.openxmlformats.org/officeDocument/2006/relationships/slideLayout" Target="../slideLayouts/slideLayout4.xml"/><Relationship Id="rId1" Type="http://schemas.openxmlformats.org/officeDocument/2006/relationships/vmlDrawing" Target="../drawings/vmlDrawing17.vml"/><Relationship Id="rId6" Type="http://schemas.openxmlformats.org/officeDocument/2006/relationships/oleObject" Target="../embeddings/oleObject38.bin"/><Relationship Id="rId5" Type="http://schemas.openxmlformats.org/officeDocument/2006/relationships/image" Target="../media/image107.wmf"/><Relationship Id="rId4" Type="http://schemas.openxmlformats.org/officeDocument/2006/relationships/oleObject" Target="../embeddings/oleObject37.bin"/></Relationships>
</file>

<file path=ppt/slides/_rels/slide47.xml.rels><?xml version="1.0" encoding="UTF-8" standalone="yes"?>
<Relationships xmlns="http://schemas.openxmlformats.org/package/2006/relationships"><Relationship Id="rId8" Type="http://schemas.openxmlformats.org/officeDocument/2006/relationships/customXml" Target="../ink/ink223.xml"/><Relationship Id="rId13" Type="http://schemas.openxmlformats.org/officeDocument/2006/relationships/image" Target="../media/image1330.emf"/><Relationship Id="rId3" Type="http://schemas.openxmlformats.org/officeDocument/2006/relationships/notesSlide" Target="../notesSlides/notesSlide42.xml"/><Relationship Id="rId7" Type="http://schemas.openxmlformats.org/officeDocument/2006/relationships/image" Target="../media/image108.wmf"/><Relationship Id="rId12" Type="http://schemas.openxmlformats.org/officeDocument/2006/relationships/customXml" Target="../ink/ink225.xml"/><Relationship Id="rId2" Type="http://schemas.openxmlformats.org/officeDocument/2006/relationships/slideLayout" Target="../slideLayouts/slideLayout2.xml"/><Relationship Id="rId16" Type="http://schemas.openxmlformats.org/officeDocument/2006/relationships/customXml" Target="../ink/ink227.xml"/><Relationship Id="rId1" Type="http://schemas.openxmlformats.org/officeDocument/2006/relationships/vmlDrawing" Target="../drawings/vmlDrawing18.vml"/><Relationship Id="rId6" Type="http://schemas.openxmlformats.org/officeDocument/2006/relationships/oleObject" Target="../embeddings/oleObject40.bin"/><Relationship Id="rId11" Type="http://schemas.openxmlformats.org/officeDocument/2006/relationships/image" Target="../media/image113.png"/><Relationship Id="rId5" Type="http://schemas.openxmlformats.org/officeDocument/2006/relationships/image" Target="../media/image107.wmf"/><Relationship Id="rId15" Type="http://schemas.openxmlformats.org/officeDocument/2006/relationships/image" Target="../media/image114.png"/><Relationship Id="rId10" Type="http://schemas.openxmlformats.org/officeDocument/2006/relationships/customXml" Target="../ink/ink224.xml"/><Relationship Id="rId19" Type="http://schemas.openxmlformats.org/officeDocument/2006/relationships/image" Target="../media/image1360.emf"/><Relationship Id="rId4" Type="http://schemas.openxmlformats.org/officeDocument/2006/relationships/oleObject" Target="../embeddings/oleObject39.bin"/><Relationship Id="rId9" Type="http://schemas.openxmlformats.org/officeDocument/2006/relationships/image" Target="../media/image112.png"/><Relationship Id="rId14" Type="http://schemas.openxmlformats.org/officeDocument/2006/relationships/customXml" Target="../ink/ink226.xml"/></Relationships>
</file>

<file path=ppt/slides/_rels/slide48.xml.rels><?xml version="1.0" encoding="UTF-8" standalone="yes"?>
<Relationships xmlns="http://schemas.openxmlformats.org/package/2006/relationships"><Relationship Id="rId8" Type="http://schemas.openxmlformats.org/officeDocument/2006/relationships/oleObject" Target="../embeddings/oleObject43.bin"/><Relationship Id="rId3" Type="http://schemas.openxmlformats.org/officeDocument/2006/relationships/notesSlide" Target="../notesSlides/notesSlide43.xml"/><Relationship Id="rId7" Type="http://schemas.openxmlformats.org/officeDocument/2006/relationships/image" Target="../media/image107.wmf"/><Relationship Id="rId2" Type="http://schemas.openxmlformats.org/officeDocument/2006/relationships/slideLayout" Target="../slideLayouts/slideLayout12.xml"/><Relationship Id="rId1" Type="http://schemas.openxmlformats.org/officeDocument/2006/relationships/vmlDrawing" Target="../drawings/vmlDrawing19.vml"/><Relationship Id="rId6" Type="http://schemas.openxmlformats.org/officeDocument/2006/relationships/oleObject" Target="../embeddings/oleObject42.bin"/><Relationship Id="rId5" Type="http://schemas.openxmlformats.org/officeDocument/2006/relationships/image" Target="../media/image115.wmf"/><Relationship Id="rId4" Type="http://schemas.openxmlformats.org/officeDocument/2006/relationships/oleObject" Target="../embeddings/oleObject41.bin"/><Relationship Id="rId9" Type="http://schemas.openxmlformats.org/officeDocument/2006/relationships/image" Target="../media/image108.wmf"/></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customXml" Target="../ink/ink44.xml"/><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480.emf"/></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openxmlformats.org/officeDocument/2006/relationships/image" Target="../media/image117.wmf"/><Relationship Id="rId2" Type="http://schemas.openxmlformats.org/officeDocument/2006/relationships/slideLayout" Target="../slideLayouts/slideLayout2.xml"/><Relationship Id="rId1" Type="http://schemas.openxmlformats.org/officeDocument/2006/relationships/vmlDrawing" Target="../drawings/vmlDrawing20.vml"/><Relationship Id="rId6" Type="http://schemas.openxmlformats.org/officeDocument/2006/relationships/oleObject" Target="../embeddings/oleObject45.bin"/><Relationship Id="rId5" Type="http://schemas.openxmlformats.org/officeDocument/2006/relationships/image" Target="../media/image116.wmf"/><Relationship Id="rId4" Type="http://schemas.openxmlformats.org/officeDocument/2006/relationships/oleObject" Target="../embeddings/oleObject44.bin"/></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13" Type="http://schemas.openxmlformats.org/officeDocument/2006/relationships/image" Target="../media/image163.emf"/><Relationship Id="rId3" Type="http://schemas.openxmlformats.org/officeDocument/2006/relationships/notesSlide" Target="../notesSlides/notesSlide49.xml"/><Relationship Id="rId2" Type="http://schemas.openxmlformats.org/officeDocument/2006/relationships/slideLayout" Target="../slideLayouts/slideLayout13.xml"/><Relationship Id="rId1" Type="http://schemas.openxmlformats.org/officeDocument/2006/relationships/vmlDrawing" Target="../drawings/vmlDrawing21.vml"/><Relationship Id="rId6" Type="http://schemas.openxmlformats.org/officeDocument/2006/relationships/customXml" Target="../ink/ink228.xml"/><Relationship Id="rId5" Type="http://schemas.openxmlformats.org/officeDocument/2006/relationships/image" Target="../media/image49.wmf"/><Relationship Id="rId15" Type="http://schemas.openxmlformats.org/officeDocument/2006/relationships/image" Target="../media/image165.emf"/><Relationship Id="rId10" Type="http://schemas.openxmlformats.org/officeDocument/2006/relationships/customXml" Target="../ink/ink229.xml"/><Relationship Id="rId4" Type="http://schemas.openxmlformats.org/officeDocument/2006/relationships/oleObject" Target="../embeddings/oleObject46.bin"/><Relationship Id="rId9" Type="http://schemas.openxmlformats.org/officeDocument/2006/relationships/image" Target="../media/image161.emf"/><Relationship Id="rId14" Type="http://schemas.openxmlformats.org/officeDocument/2006/relationships/customXml" Target="../ink/ink230.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2.xml"/><Relationship Id="rId1" Type="http://schemas.openxmlformats.org/officeDocument/2006/relationships/vmlDrawing" Target="../drawings/vmlDrawing22.vml"/><Relationship Id="rId5" Type="http://schemas.openxmlformats.org/officeDocument/2006/relationships/image" Target="../media/image118.wmf"/><Relationship Id="rId4" Type="http://schemas.openxmlformats.org/officeDocument/2006/relationships/oleObject" Target="../embeddings/oleObject47.bin"/></Relationships>
</file>

<file path=ppt/slides/_rels/slide56.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2.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customXml" Target="../ink/ink231.xml"/><Relationship Id="rId5" Type="http://schemas.openxmlformats.org/officeDocument/2006/relationships/image" Target="../media/image120.wmf"/><Relationship Id="rId4" Type="http://schemas.openxmlformats.org/officeDocument/2006/relationships/oleObject" Target="../embeddings/oleObject48.bin"/></Relationships>
</file>

<file path=ppt/slides/_rels/slide59.xml.rels><?xml version="1.0" encoding="UTF-8" standalone="yes"?>
<Relationships xmlns="http://schemas.openxmlformats.org/package/2006/relationships"><Relationship Id="rId3" Type="http://schemas.openxmlformats.org/officeDocument/2006/relationships/customXml" Target="../ink/ink232.xml"/><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61.emf"/></Relationships>
</file>

<file path=ppt/slides/_rels/slide6.xml.rels><?xml version="1.0" encoding="UTF-8" standalone="yes"?>
<Relationships xmlns="http://schemas.openxmlformats.org/package/2006/relationships"><Relationship Id="rId13" Type="http://schemas.openxmlformats.org/officeDocument/2006/relationships/image" Target="../media/image2.wmf"/><Relationship Id="rId18" Type="http://schemas.openxmlformats.org/officeDocument/2006/relationships/oleObject" Target="../embeddings/oleObject5.bin"/><Relationship Id="rId39" Type="http://schemas.openxmlformats.org/officeDocument/2006/relationships/image" Target="../media/image137.emf"/><Relationship Id="rId21" Type="http://schemas.openxmlformats.org/officeDocument/2006/relationships/image" Target="../media/image5.wmf"/><Relationship Id="rId34" Type="http://schemas.openxmlformats.org/officeDocument/2006/relationships/customXml" Target="../ink/ink48.xml"/><Relationship Id="rId42" Type="http://schemas.openxmlformats.org/officeDocument/2006/relationships/customXml" Target="../ink/ink52.xml"/><Relationship Id="rId7" Type="http://schemas.openxmlformats.org/officeDocument/2006/relationships/image" Target="../media/image9.emf"/><Relationship Id="rId2" Type="http://schemas.openxmlformats.org/officeDocument/2006/relationships/slideLayout" Target="../slideLayouts/slideLayout2.xml"/><Relationship Id="rId16" Type="http://schemas.openxmlformats.org/officeDocument/2006/relationships/oleObject" Target="../embeddings/oleObject4.bin"/><Relationship Id="rId20" Type="http://schemas.openxmlformats.org/officeDocument/2006/relationships/oleObject" Target="../embeddings/oleObject6.bin"/><Relationship Id="rId29" Type="http://schemas.openxmlformats.org/officeDocument/2006/relationships/image" Target="../media/image132.emf"/><Relationship Id="rId41" Type="http://schemas.openxmlformats.org/officeDocument/2006/relationships/image" Target="../media/image138.emf"/><Relationship Id="rId1" Type="http://schemas.openxmlformats.org/officeDocument/2006/relationships/vmlDrawing" Target="../drawings/vmlDrawing2.vml"/><Relationship Id="rId6" Type="http://schemas.openxmlformats.org/officeDocument/2006/relationships/image" Target="../media/image8.emf"/><Relationship Id="rId11" Type="http://schemas.openxmlformats.org/officeDocument/2006/relationships/image" Target="../media/image13.emf"/><Relationship Id="rId32" Type="http://schemas.openxmlformats.org/officeDocument/2006/relationships/customXml" Target="../ink/ink47.xml"/><Relationship Id="rId37" Type="http://schemas.openxmlformats.org/officeDocument/2006/relationships/image" Target="../media/image136.emf"/><Relationship Id="rId40" Type="http://schemas.openxmlformats.org/officeDocument/2006/relationships/customXml" Target="../ink/ink51.xml"/><Relationship Id="rId45" Type="http://schemas.openxmlformats.org/officeDocument/2006/relationships/image" Target="../media/image140.emf"/><Relationship Id="rId5" Type="http://schemas.openxmlformats.org/officeDocument/2006/relationships/image" Target="../media/image7.emf"/><Relationship Id="rId15" Type="http://schemas.openxmlformats.org/officeDocument/2006/relationships/image" Target="../media/image1.wmf"/><Relationship Id="rId36" Type="http://schemas.openxmlformats.org/officeDocument/2006/relationships/customXml" Target="../ink/ink49.xml"/><Relationship Id="rId10" Type="http://schemas.openxmlformats.org/officeDocument/2006/relationships/image" Target="../media/image12.emf"/><Relationship Id="rId19" Type="http://schemas.openxmlformats.org/officeDocument/2006/relationships/image" Target="../media/image4.wmf"/><Relationship Id="rId31" Type="http://schemas.openxmlformats.org/officeDocument/2006/relationships/image" Target="../media/image133.emf"/><Relationship Id="rId44" Type="http://schemas.openxmlformats.org/officeDocument/2006/relationships/customXml" Target="../ink/ink53.xml"/><Relationship Id="rId60" Type="http://schemas.openxmlformats.org/officeDocument/2006/relationships/customXml" Target="../ink/ink55.xml"/><Relationship Id="rId4" Type="http://schemas.openxmlformats.org/officeDocument/2006/relationships/image" Target="../media/image6.emf"/><Relationship Id="rId9" Type="http://schemas.openxmlformats.org/officeDocument/2006/relationships/image" Target="../media/image11.emf"/><Relationship Id="rId14" Type="http://schemas.openxmlformats.org/officeDocument/2006/relationships/oleObject" Target="../embeddings/oleObject3.bin"/><Relationship Id="rId22" Type="http://schemas.openxmlformats.org/officeDocument/2006/relationships/customXml" Target="../ink/ink45.xml"/><Relationship Id="rId30" Type="http://schemas.openxmlformats.org/officeDocument/2006/relationships/customXml" Target="../ink/ink46.xml"/><Relationship Id="rId35" Type="http://schemas.openxmlformats.org/officeDocument/2006/relationships/image" Target="../media/image135.emf"/><Relationship Id="rId43" Type="http://schemas.openxmlformats.org/officeDocument/2006/relationships/image" Target="../media/image139.emf"/><Relationship Id="rId8" Type="http://schemas.openxmlformats.org/officeDocument/2006/relationships/image" Target="../media/image10.emf"/><Relationship Id="rId3" Type="http://schemas.openxmlformats.org/officeDocument/2006/relationships/notesSlide" Target="../notesSlides/notesSlide4.xml"/><Relationship Id="rId12" Type="http://schemas.openxmlformats.org/officeDocument/2006/relationships/oleObject" Target="../embeddings/oleObject2.bin"/><Relationship Id="rId17" Type="http://schemas.openxmlformats.org/officeDocument/2006/relationships/image" Target="../media/image3.wmf"/><Relationship Id="rId33" Type="http://schemas.openxmlformats.org/officeDocument/2006/relationships/image" Target="../media/image134.emf"/><Relationship Id="rId38" Type="http://schemas.openxmlformats.org/officeDocument/2006/relationships/customXml" Target="../ink/ink50.xml"/><Relationship Id="rId46" Type="http://schemas.openxmlformats.org/officeDocument/2006/relationships/customXml" Target="../ink/ink54.xml"/><Relationship Id="rId59" Type="http://schemas.openxmlformats.org/officeDocument/2006/relationships/image" Target="../media/image147.emf"/><Relationship Id="rId67" Type="http://schemas.openxmlformats.org/officeDocument/2006/relationships/image" Target="../media/image151.emf"/></Relationships>
</file>

<file path=ppt/slides/_rels/slide60.xml.rels><?xml version="1.0" encoding="UTF-8" standalone="yes"?>
<Relationships xmlns="http://schemas.openxmlformats.org/package/2006/relationships"><Relationship Id="rId13" Type="http://schemas.openxmlformats.org/officeDocument/2006/relationships/customXml" Target="../ink/ink238.xml"/><Relationship Id="rId18" Type="http://schemas.openxmlformats.org/officeDocument/2006/relationships/image" Target="../media/image121.emf"/><Relationship Id="rId26" Type="http://schemas.openxmlformats.org/officeDocument/2006/relationships/image" Target="../media/image16.emf"/><Relationship Id="rId39" Type="http://schemas.openxmlformats.org/officeDocument/2006/relationships/customXml" Target="../ink/ink251.xml"/><Relationship Id="rId21" Type="http://schemas.openxmlformats.org/officeDocument/2006/relationships/customXml" Target="../ink/ink242.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255.xml"/><Relationship Id="rId50" Type="http://schemas.openxmlformats.org/officeDocument/2006/relationships/image" Target="../media/image28.emf"/><Relationship Id="rId7" Type="http://schemas.openxmlformats.org/officeDocument/2006/relationships/customXml" Target="../ink/ink235.xml"/><Relationship Id="rId2" Type="http://schemas.openxmlformats.org/officeDocument/2006/relationships/notesSlide" Target="../notesSlides/notesSlide54.xml"/><Relationship Id="rId16" Type="http://schemas.openxmlformats.org/officeDocument/2006/relationships/image" Target="../media/image110.emf"/><Relationship Id="rId29" Type="http://schemas.openxmlformats.org/officeDocument/2006/relationships/customXml" Target="../ink/ink246.xml"/><Relationship Id="rId11" Type="http://schemas.openxmlformats.org/officeDocument/2006/relationships/customXml" Target="../ink/ink237.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250.xml"/><Relationship Id="rId40" Type="http://schemas.openxmlformats.org/officeDocument/2006/relationships/image" Target="../media/image23.emf"/><Relationship Id="rId45" Type="http://schemas.openxmlformats.org/officeDocument/2006/relationships/customXml" Target="../ink/ink254.xml"/><Relationship Id="rId5" Type="http://schemas.openxmlformats.org/officeDocument/2006/relationships/customXml" Target="../ink/ink234.xml"/><Relationship Id="rId15" Type="http://schemas.openxmlformats.org/officeDocument/2006/relationships/customXml" Target="../ink/ink239.xml"/><Relationship Id="rId23" Type="http://schemas.openxmlformats.org/officeDocument/2006/relationships/customXml" Target="../ink/ink243.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256.xml"/><Relationship Id="rId10" Type="http://schemas.openxmlformats.org/officeDocument/2006/relationships/image" Target="../media/image89.emf"/><Relationship Id="rId19" Type="http://schemas.openxmlformats.org/officeDocument/2006/relationships/customXml" Target="../ink/ink241.xml"/><Relationship Id="rId31" Type="http://schemas.openxmlformats.org/officeDocument/2006/relationships/customXml" Target="../ink/ink247.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236.xml"/><Relationship Id="rId14" Type="http://schemas.openxmlformats.org/officeDocument/2006/relationships/image" Target="../media/image100.emf"/><Relationship Id="rId22" Type="http://schemas.openxmlformats.org/officeDocument/2006/relationships/image" Target="../media/image14.emf"/><Relationship Id="rId27" Type="http://schemas.openxmlformats.org/officeDocument/2006/relationships/customXml" Target="../ink/ink245.xml"/><Relationship Id="rId30" Type="http://schemas.openxmlformats.org/officeDocument/2006/relationships/image" Target="../media/image18.emf"/><Relationship Id="rId35" Type="http://schemas.openxmlformats.org/officeDocument/2006/relationships/customXml" Target="../ink/ink249.xml"/><Relationship Id="rId43" Type="http://schemas.openxmlformats.org/officeDocument/2006/relationships/customXml" Target="../ink/ink253.xml"/><Relationship Id="rId48" Type="http://schemas.openxmlformats.org/officeDocument/2006/relationships/image" Target="../media/image27.emf"/><Relationship Id="rId8" Type="http://schemas.openxmlformats.org/officeDocument/2006/relationships/image" Target="../media/image710.emf"/><Relationship Id="rId3" Type="http://schemas.openxmlformats.org/officeDocument/2006/relationships/customXml" Target="../ink/ink233.xml"/><Relationship Id="rId12" Type="http://schemas.openxmlformats.org/officeDocument/2006/relationships/image" Target="../media/image90.emf"/><Relationship Id="rId17" Type="http://schemas.openxmlformats.org/officeDocument/2006/relationships/customXml" Target="../ink/ink240.xml"/><Relationship Id="rId25" Type="http://schemas.openxmlformats.org/officeDocument/2006/relationships/customXml" Target="../ink/ink244.xml"/><Relationship Id="rId33" Type="http://schemas.openxmlformats.org/officeDocument/2006/relationships/customXml" Target="../ink/ink248.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0.emf"/><Relationship Id="rId41" Type="http://schemas.openxmlformats.org/officeDocument/2006/relationships/customXml" Target="../ink/ink252.xml"/><Relationship Id="rId1" Type="http://schemas.openxmlformats.org/officeDocument/2006/relationships/slideLayout" Target="../slideLayouts/slideLayout2.xml"/><Relationship Id="rId6" Type="http://schemas.openxmlformats.org/officeDocument/2006/relationships/image" Target="../media/image61.emf"/></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8" Type="http://schemas.openxmlformats.org/officeDocument/2006/relationships/customXml" Target="../ink/ink257.xml"/><Relationship Id="rId3" Type="http://schemas.openxmlformats.org/officeDocument/2006/relationships/notesSlide" Target="../notesSlides/notesSlide56.xml"/><Relationship Id="rId7" Type="http://schemas.openxmlformats.org/officeDocument/2006/relationships/image" Target="../media/image121.wmf"/><Relationship Id="rId2" Type="http://schemas.openxmlformats.org/officeDocument/2006/relationships/slideLayout" Target="../slideLayouts/slideLayout2.xml"/><Relationship Id="rId1" Type="http://schemas.openxmlformats.org/officeDocument/2006/relationships/vmlDrawing" Target="../drawings/vmlDrawing24.vml"/><Relationship Id="rId6" Type="http://schemas.openxmlformats.org/officeDocument/2006/relationships/oleObject" Target="../embeddings/oleObject50.bin"/><Relationship Id="rId5" Type="http://schemas.openxmlformats.org/officeDocument/2006/relationships/image" Target="../media/image49.wmf"/><Relationship Id="rId4" Type="http://schemas.openxmlformats.org/officeDocument/2006/relationships/oleObject" Target="../embeddings/oleObject49.bin"/><Relationship Id="rId9" Type="http://schemas.openxmlformats.org/officeDocument/2006/relationships/image" Target="../media/image30.emf"/></Relationships>
</file>

<file path=ppt/slides/_rels/slide63.xml.rels><?xml version="1.0" encoding="UTF-8" standalone="yes"?>
<Relationships xmlns="http://schemas.openxmlformats.org/package/2006/relationships"><Relationship Id="rId8" Type="http://schemas.openxmlformats.org/officeDocument/2006/relationships/oleObject" Target="../embeddings/oleObject53.bin"/><Relationship Id="rId13" Type="http://schemas.openxmlformats.org/officeDocument/2006/relationships/image" Target="../media/image126.wmf"/><Relationship Id="rId18" Type="http://schemas.openxmlformats.org/officeDocument/2006/relationships/customXml" Target="../ink/ink260.xml"/><Relationship Id="rId3" Type="http://schemas.openxmlformats.org/officeDocument/2006/relationships/notesSlide" Target="../notesSlides/notesSlide57.xml"/><Relationship Id="rId21" Type="http://schemas.openxmlformats.org/officeDocument/2006/relationships/image" Target="../media/image39.emf"/><Relationship Id="rId7" Type="http://schemas.openxmlformats.org/officeDocument/2006/relationships/image" Target="../media/image123.wmf"/><Relationship Id="rId12" Type="http://schemas.openxmlformats.org/officeDocument/2006/relationships/oleObject" Target="../embeddings/oleObject55.bin"/><Relationship Id="rId17" Type="http://schemas.openxmlformats.org/officeDocument/2006/relationships/image" Target="../media/image37.emf"/><Relationship Id="rId2" Type="http://schemas.openxmlformats.org/officeDocument/2006/relationships/slideLayout" Target="../slideLayouts/slideLayout4.xml"/><Relationship Id="rId16" Type="http://schemas.openxmlformats.org/officeDocument/2006/relationships/customXml" Target="../ink/ink259.xml"/><Relationship Id="rId20" Type="http://schemas.openxmlformats.org/officeDocument/2006/relationships/customXml" Target="../ink/ink261.xml"/><Relationship Id="rId1" Type="http://schemas.openxmlformats.org/officeDocument/2006/relationships/vmlDrawing" Target="../drawings/vmlDrawing25.vml"/><Relationship Id="rId6" Type="http://schemas.openxmlformats.org/officeDocument/2006/relationships/oleObject" Target="../embeddings/oleObject52.bin"/><Relationship Id="rId11" Type="http://schemas.openxmlformats.org/officeDocument/2006/relationships/image" Target="../media/image125.wmf"/><Relationship Id="rId5" Type="http://schemas.openxmlformats.org/officeDocument/2006/relationships/image" Target="../media/image122.wmf"/><Relationship Id="rId15" Type="http://schemas.openxmlformats.org/officeDocument/2006/relationships/image" Target="../media/image36.emf"/><Relationship Id="rId10" Type="http://schemas.openxmlformats.org/officeDocument/2006/relationships/oleObject" Target="../embeddings/oleObject54.bin"/><Relationship Id="rId19" Type="http://schemas.openxmlformats.org/officeDocument/2006/relationships/image" Target="../media/image38.emf"/><Relationship Id="rId4" Type="http://schemas.openxmlformats.org/officeDocument/2006/relationships/oleObject" Target="../embeddings/oleObject51.bin"/><Relationship Id="rId9" Type="http://schemas.openxmlformats.org/officeDocument/2006/relationships/image" Target="../media/image124.wmf"/><Relationship Id="rId14" Type="http://schemas.openxmlformats.org/officeDocument/2006/relationships/customXml" Target="../ink/ink258.xml"/></Relationships>
</file>

<file path=ppt/slides/_rels/slide64.xml.rels><?xml version="1.0" encoding="UTF-8" standalone="yes"?>
<Relationships xmlns="http://schemas.openxmlformats.org/package/2006/relationships"><Relationship Id="rId8" Type="http://schemas.openxmlformats.org/officeDocument/2006/relationships/oleObject" Target="../embeddings/oleObject58.bin"/><Relationship Id="rId13" Type="http://schemas.openxmlformats.org/officeDocument/2006/relationships/image" Target="../media/image44.emf"/><Relationship Id="rId18" Type="http://schemas.openxmlformats.org/officeDocument/2006/relationships/customXml" Target="../ink/ink265.xml"/><Relationship Id="rId3" Type="http://schemas.openxmlformats.org/officeDocument/2006/relationships/notesSlide" Target="../notesSlides/notesSlide58.xml"/><Relationship Id="rId21" Type="http://schemas.openxmlformats.org/officeDocument/2006/relationships/image" Target="../media/image48.emf"/><Relationship Id="rId7" Type="http://schemas.openxmlformats.org/officeDocument/2006/relationships/image" Target="../media/image128.wmf"/><Relationship Id="rId12" Type="http://schemas.openxmlformats.org/officeDocument/2006/relationships/customXml" Target="../ink/ink262.xml"/><Relationship Id="rId17" Type="http://schemas.openxmlformats.org/officeDocument/2006/relationships/image" Target="../media/image46.emf"/><Relationship Id="rId25" Type="http://schemas.openxmlformats.org/officeDocument/2006/relationships/image" Target="../media/image50.emf"/><Relationship Id="rId2" Type="http://schemas.openxmlformats.org/officeDocument/2006/relationships/slideLayout" Target="../slideLayouts/slideLayout2.xml"/><Relationship Id="rId16" Type="http://schemas.openxmlformats.org/officeDocument/2006/relationships/customXml" Target="../ink/ink264.xml"/><Relationship Id="rId20" Type="http://schemas.openxmlformats.org/officeDocument/2006/relationships/customXml" Target="../ink/ink266.xml"/><Relationship Id="rId1" Type="http://schemas.openxmlformats.org/officeDocument/2006/relationships/vmlDrawing" Target="../drawings/vmlDrawing26.vml"/><Relationship Id="rId6" Type="http://schemas.openxmlformats.org/officeDocument/2006/relationships/oleObject" Target="../embeddings/oleObject57.bin"/><Relationship Id="rId11" Type="http://schemas.openxmlformats.org/officeDocument/2006/relationships/image" Target="../media/image130.wmf"/><Relationship Id="rId24" Type="http://schemas.openxmlformats.org/officeDocument/2006/relationships/customXml" Target="../ink/ink268.xml"/><Relationship Id="rId5" Type="http://schemas.openxmlformats.org/officeDocument/2006/relationships/image" Target="../media/image127.wmf"/><Relationship Id="rId15" Type="http://schemas.openxmlformats.org/officeDocument/2006/relationships/image" Target="../media/image45.emf"/><Relationship Id="rId23" Type="http://schemas.openxmlformats.org/officeDocument/2006/relationships/image" Target="../media/image49.emf"/><Relationship Id="rId10" Type="http://schemas.openxmlformats.org/officeDocument/2006/relationships/oleObject" Target="../embeddings/oleObject59.bin"/><Relationship Id="rId19" Type="http://schemas.openxmlformats.org/officeDocument/2006/relationships/image" Target="../media/image47.emf"/><Relationship Id="rId4" Type="http://schemas.openxmlformats.org/officeDocument/2006/relationships/oleObject" Target="../embeddings/oleObject56.bin"/><Relationship Id="rId9" Type="http://schemas.openxmlformats.org/officeDocument/2006/relationships/image" Target="../media/image129.wmf"/><Relationship Id="rId14" Type="http://schemas.openxmlformats.org/officeDocument/2006/relationships/customXml" Target="../ink/ink263.xml"/><Relationship Id="rId22" Type="http://schemas.openxmlformats.org/officeDocument/2006/relationships/customXml" Target="../ink/ink267.xml"/></Relationships>
</file>

<file path=ppt/slides/_rels/slide65.xml.rels><?xml version="1.0" encoding="UTF-8" standalone="yes"?>
<Relationships xmlns="http://schemas.openxmlformats.org/package/2006/relationships"><Relationship Id="rId8" Type="http://schemas.openxmlformats.org/officeDocument/2006/relationships/oleObject" Target="../embeddings/oleObject62.bin"/><Relationship Id="rId18" Type="http://schemas.openxmlformats.org/officeDocument/2006/relationships/customXml" Target="../ink/ink272.xml"/><Relationship Id="rId26" Type="http://schemas.openxmlformats.org/officeDocument/2006/relationships/customXml" Target="../ink/ink276.xml"/><Relationship Id="rId3" Type="http://schemas.openxmlformats.org/officeDocument/2006/relationships/notesSlide" Target="../notesSlides/notesSlide59.xml"/><Relationship Id="rId21" Type="http://schemas.openxmlformats.org/officeDocument/2006/relationships/image" Target="../media/image135.png"/><Relationship Id="rId7" Type="http://schemas.openxmlformats.org/officeDocument/2006/relationships/image" Target="../media/image132.wmf"/><Relationship Id="rId12" Type="http://schemas.openxmlformats.org/officeDocument/2006/relationships/customXml" Target="../ink/ink270.xml"/><Relationship Id="rId17" Type="http://schemas.openxmlformats.org/officeDocument/2006/relationships/image" Target="../media/image57.emf"/><Relationship Id="rId25" Type="http://schemas.openxmlformats.org/officeDocument/2006/relationships/image" Target="../media/image137.png"/><Relationship Id="rId2" Type="http://schemas.openxmlformats.org/officeDocument/2006/relationships/slideLayout" Target="../slideLayouts/slideLayout2.xml"/><Relationship Id="rId16" Type="http://schemas.openxmlformats.org/officeDocument/2006/relationships/customXml" Target="../ink/ink271.xml"/><Relationship Id="rId20" Type="http://schemas.openxmlformats.org/officeDocument/2006/relationships/customXml" Target="../ink/ink273.xml"/><Relationship Id="rId29" Type="http://schemas.openxmlformats.org/officeDocument/2006/relationships/image" Target="../media/image139.png"/><Relationship Id="rId1" Type="http://schemas.openxmlformats.org/officeDocument/2006/relationships/vmlDrawing" Target="../drawings/vmlDrawing27.vml"/><Relationship Id="rId6" Type="http://schemas.openxmlformats.org/officeDocument/2006/relationships/oleObject" Target="../embeddings/oleObject61.bin"/><Relationship Id="rId11" Type="http://schemas.openxmlformats.org/officeDocument/2006/relationships/image" Target="../media/image54.emf"/><Relationship Id="rId24" Type="http://schemas.openxmlformats.org/officeDocument/2006/relationships/customXml" Target="../ink/ink275.xml"/><Relationship Id="rId5" Type="http://schemas.openxmlformats.org/officeDocument/2006/relationships/image" Target="../media/image131.wmf"/><Relationship Id="rId15" Type="http://schemas.openxmlformats.org/officeDocument/2006/relationships/image" Target="../media/image56.emf"/><Relationship Id="rId23" Type="http://schemas.openxmlformats.org/officeDocument/2006/relationships/image" Target="../media/image136.png"/><Relationship Id="rId28" Type="http://schemas.openxmlformats.org/officeDocument/2006/relationships/customXml" Target="../ink/ink277.xml"/><Relationship Id="rId10" Type="http://schemas.openxmlformats.org/officeDocument/2006/relationships/customXml" Target="../ink/ink269.xml"/><Relationship Id="rId19" Type="http://schemas.openxmlformats.org/officeDocument/2006/relationships/image" Target="../media/image134.png"/><Relationship Id="rId4" Type="http://schemas.openxmlformats.org/officeDocument/2006/relationships/oleObject" Target="../embeddings/oleObject60.bin"/><Relationship Id="rId9" Type="http://schemas.openxmlformats.org/officeDocument/2006/relationships/image" Target="../media/image133.wmf"/><Relationship Id="rId22" Type="http://schemas.openxmlformats.org/officeDocument/2006/relationships/customXml" Target="../ink/ink274.xml"/><Relationship Id="rId27" Type="http://schemas.openxmlformats.org/officeDocument/2006/relationships/image" Target="../media/image138.png"/></Relationships>
</file>

<file path=ppt/slides/_rels/slide66.xml.rels><?xml version="1.0" encoding="UTF-8" standalone="yes"?>
<Relationships xmlns="http://schemas.openxmlformats.org/package/2006/relationships"><Relationship Id="rId39" Type="http://schemas.openxmlformats.org/officeDocument/2006/relationships/customXml" Target="../ink/ink285.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289.xml"/><Relationship Id="rId50" Type="http://schemas.openxmlformats.org/officeDocument/2006/relationships/image" Target="../media/image82.emf"/><Relationship Id="rId55" Type="http://schemas.openxmlformats.org/officeDocument/2006/relationships/customXml" Target="../ink/ink293.xml"/><Relationship Id="rId33" Type="http://schemas.openxmlformats.org/officeDocument/2006/relationships/customXml" Target="../ink/ink282.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295.xml"/><Relationship Id="rId2" Type="http://schemas.openxmlformats.org/officeDocument/2006/relationships/notesSlide" Target="../notesSlides/notesSlide60.xml"/><Relationship Id="rId29" Type="http://schemas.openxmlformats.org/officeDocument/2006/relationships/customXml" Target="../ink/ink280.xml"/><Relationship Id="rId41" Type="http://schemas.openxmlformats.org/officeDocument/2006/relationships/customXml" Target="../ink/ink286.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32" Type="http://schemas.openxmlformats.org/officeDocument/2006/relationships/image" Target="../media/image73.emf"/><Relationship Id="rId37" Type="http://schemas.openxmlformats.org/officeDocument/2006/relationships/customXml" Target="../ink/ink284.xml"/><Relationship Id="rId40" Type="http://schemas.openxmlformats.org/officeDocument/2006/relationships/image" Target="../media/image77.emf"/><Relationship Id="rId45" Type="http://schemas.openxmlformats.org/officeDocument/2006/relationships/customXml" Target="../ink/ink288.xml"/><Relationship Id="rId53" Type="http://schemas.openxmlformats.org/officeDocument/2006/relationships/customXml" Target="../ink/ink292.xml"/><Relationship Id="rId58" Type="http://schemas.openxmlformats.org/officeDocument/2006/relationships/image" Target="../media/image86.emf"/><Relationship Id="rId23" Type="http://schemas.openxmlformats.org/officeDocument/2006/relationships/customXml" Target="../ink/ink279.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290.xml"/><Relationship Id="rId57" Type="http://schemas.openxmlformats.org/officeDocument/2006/relationships/customXml" Target="../ink/ink294.xml"/><Relationship Id="rId61" Type="http://schemas.openxmlformats.org/officeDocument/2006/relationships/customXml" Target="../ink/ink296.xml"/><Relationship Id="rId31" Type="http://schemas.openxmlformats.org/officeDocument/2006/relationships/customXml" Target="../ink/ink281.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22" Type="http://schemas.openxmlformats.org/officeDocument/2006/relationships/image" Target="../media/image68.emf"/><Relationship Id="rId30" Type="http://schemas.openxmlformats.org/officeDocument/2006/relationships/image" Target="../media/image72.emf"/><Relationship Id="rId35" Type="http://schemas.openxmlformats.org/officeDocument/2006/relationships/customXml" Target="../ink/ink283.xml"/><Relationship Id="rId43" Type="http://schemas.openxmlformats.org/officeDocument/2006/relationships/customXml" Target="../ink/ink287.xml"/><Relationship Id="rId48" Type="http://schemas.openxmlformats.org/officeDocument/2006/relationships/image" Target="../media/image81.emf"/><Relationship Id="rId56" Type="http://schemas.openxmlformats.org/officeDocument/2006/relationships/image" Target="../media/image85.emf"/><Relationship Id="rId51" Type="http://schemas.openxmlformats.org/officeDocument/2006/relationships/customXml" Target="../ink/ink291.xml"/><Relationship Id="rId3" Type="http://schemas.openxmlformats.org/officeDocument/2006/relationships/customXml" Target="../ink/ink27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3" Type="http://schemas.openxmlformats.org/officeDocument/2006/relationships/image" Target="../media/image104.emf"/><Relationship Id="rId3" Type="http://schemas.openxmlformats.org/officeDocument/2006/relationships/image" Target="../media/image14.png"/><Relationship Id="rId12" Type="http://schemas.openxmlformats.org/officeDocument/2006/relationships/customXml" Target="../ink/ink58.xml"/><Relationship Id="rId2" Type="http://schemas.openxmlformats.org/officeDocument/2006/relationships/notesSlide" Target="../notesSlides/notesSlide5.xml"/><Relationship Id="rId1" Type="http://schemas.openxmlformats.org/officeDocument/2006/relationships/slideLayout" Target="../slideLayouts/slideLayout2.xml"/><Relationship Id="rId11" Type="http://schemas.openxmlformats.org/officeDocument/2006/relationships/image" Target="../media/image103.emf"/><Relationship Id="rId15" Type="http://schemas.openxmlformats.org/officeDocument/2006/relationships/image" Target="../media/image105.emf"/><Relationship Id="rId10" Type="http://schemas.openxmlformats.org/officeDocument/2006/relationships/customXml" Target="../ink/ink57.xml"/><Relationship Id="rId4" Type="http://schemas.openxmlformats.org/officeDocument/2006/relationships/customXml" Target="../ink/ink56.xml"/><Relationship Id="rId9" Type="http://schemas.openxmlformats.org/officeDocument/2006/relationships/image" Target="../media/image102.emf"/><Relationship Id="rId14" Type="http://schemas.openxmlformats.org/officeDocument/2006/relationships/customXml" Target="../ink/ink5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789F3311-B0C4-4149-A974-1AEA1D6E522C}" type="datetime1">
              <a:rPr lang="en-US" smtClean="0"/>
              <a:t>9/20/2021</a:t>
            </a:fld>
            <a:endParaRPr lang="en-US"/>
          </a:p>
        </p:txBody>
      </p:sp>
      <p:sp>
        <p:nvSpPr>
          <p:cNvPr id="1028" name="Rectangle 5"/>
          <p:cNvSpPr>
            <a:spLocks noGrp="1" noChangeArrowheads="1"/>
          </p:cNvSpPr>
          <p:nvPr>
            <p:ph type="ftr" sz="quarter" idx="11"/>
          </p:nvPr>
        </p:nvSpPr>
        <p:spPr>
          <a:noFill/>
        </p:spPr>
        <p:txBody>
          <a:bodyPr/>
          <a:lstStyle/>
          <a:p>
            <a:r>
              <a:rPr lang="en-US"/>
              <a:t>CPSC503 Winter 2021</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dirty="0"/>
              <a:t>Lecture 4</a:t>
            </a:r>
          </a:p>
          <a:p>
            <a:pPr eaLnBrk="1" hangingPunct="1"/>
            <a:r>
              <a:rPr lang="en-US" dirty="0"/>
              <a:t>Giuseppe Carenini</a:t>
            </a:r>
          </a:p>
        </p:txBody>
      </p:sp>
      <p:sp>
        <p:nvSpPr>
          <p:cNvPr id="8" name="Rectangle 3">
            <a:extLst>
              <a:ext uri="{FF2B5EF4-FFF2-40B4-BE49-F238E27FC236}">
                <a16:creationId xmlns:a16="http://schemas.microsoft.com/office/drawing/2014/main" id="{16010D9F-FFCE-48CA-B0E3-5F7E0C38AE23}"/>
              </a:ext>
            </a:extLst>
          </p:cNvPr>
          <p:cNvSpPr txBox="1">
            <a:spLocks noChangeArrowheads="1"/>
          </p:cNvSpPr>
          <p:nvPr/>
        </p:nvSpPr>
        <p:spPr bwMode="auto">
          <a:xfrm>
            <a:off x="1295400" y="5053746"/>
            <a:ext cx="6400800" cy="10177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Thursday @9am</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9" name="Date Placeholder 3"/>
          <p:cNvSpPr>
            <a:spLocks noGrp="1"/>
          </p:cNvSpPr>
          <p:nvPr>
            <p:ph type="dt" sz="quarter" idx="10"/>
          </p:nvPr>
        </p:nvSpPr>
        <p:spPr>
          <a:noFill/>
        </p:spPr>
        <p:txBody>
          <a:bodyPr/>
          <a:lstStyle/>
          <a:p>
            <a:fld id="{1423C1F8-4D31-4040-9BDC-6B3ACB187A56}" type="datetime1">
              <a:rPr lang="en-US" smtClean="0"/>
              <a:t>9/20/2021</a:t>
            </a:fld>
            <a:endParaRPr lang="en-US"/>
          </a:p>
        </p:txBody>
      </p:sp>
      <p:sp>
        <p:nvSpPr>
          <p:cNvPr id="16390" name="Footer Placeholder 4"/>
          <p:cNvSpPr>
            <a:spLocks noGrp="1"/>
          </p:cNvSpPr>
          <p:nvPr>
            <p:ph type="ftr" sz="quarter" idx="11"/>
          </p:nvPr>
        </p:nvSpPr>
        <p:spPr>
          <a:noFill/>
        </p:spPr>
        <p:txBody>
          <a:bodyPr/>
          <a:lstStyle/>
          <a:p>
            <a:r>
              <a:rPr lang="en-US"/>
              <a:t>CPSC503 Winter 2020-21</a:t>
            </a:r>
          </a:p>
        </p:txBody>
      </p:sp>
      <p:sp>
        <p:nvSpPr>
          <p:cNvPr id="16391" name="Slide Number Placeholder 5"/>
          <p:cNvSpPr>
            <a:spLocks noGrp="1"/>
          </p:cNvSpPr>
          <p:nvPr>
            <p:ph type="sldNum" sz="quarter" idx="12"/>
          </p:nvPr>
        </p:nvSpPr>
        <p:spPr>
          <a:noFill/>
        </p:spPr>
        <p:txBody>
          <a:bodyPr/>
          <a:lstStyle/>
          <a:p>
            <a:fld id="{9A835204-098F-473A-AADE-BC50712C1412}" type="slidenum">
              <a:rPr lang="en-US" smtClean="0"/>
              <a:pPr/>
              <a:t>10</a:t>
            </a:fld>
            <a:endParaRPr lang="en-US"/>
          </a:p>
        </p:txBody>
      </p:sp>
      <p:sp>
        <p:nvSpPr>
          <p:cNvPr id="16392" name="Rectangle 2"/>
          <p:cNvSpPr>
            <a:spLocks noGrp="1" noChangeArrowheads="1"/>
          </p:cNvSpPr>
          <p:nvPr>
            <p:ph type="title"/>
          </p:nvPr>
        </p:nvSpPr>
        <p:spPr>
          <a:xfrm>
            <a:off x="685800" y="152400"/>
            <a:ext cx="7772400" cy="1143000"/>
          </a:xfrm>
        </p:spPr>
        <p:txBody>
          <a:bodyPr/>
          <a:lstStyle/>
          <a:p>
            <a:pPr eaLnBrk="1" hangingPunct="1"/>
            <a:r>
              <a:rPr lang="en-US"/>
              <a:t>Final Method multiple errors</a:t>
            </a:r>
          </a:p>
        </p:txBody>
      </p:sp>
      <p:sp>
        <p:nvSpPr>
          <p:cNvPr id="16393" name="Rectangle 3"/>
          <p:cNvSpPr>
            <a:spLocks noGrp="1" noChangeArrowheads="1"/>
          </p:cNvSpPr>
          <p:nvPr>
            <p:ph type="body" idx="1"/>
          </p:nvPr>
        </p:nvSpPr>
        <p:spPr>
          <a:xfrm>
            <a:off x="685800" y="1066800"/>
            <a:ext cx="7772400" cy="1981200"/>
          </a:xfrm>
        </p:spPr>
        <p:txBody>
          <a:bodyPr/>
          <a:lstStyle/>
          <a:p>
            <a:pPr eaLnBrk="1" hangingPunct="1">
              <a:buFontTx/>
              <a:buNone/>
            </a:pPr>
            <a:r>
              <a:rPr lang="en-US"/>
              <a:t>(1) Given O, for each w</a:t>
            </a:r>
            <a:r>
              <a:rPr lang="en-US" baseline="-25000"/>
              <a:t>i</a:t>
            </a:r>
            <a:r>
              <a:rPr lang="en-US"/>
              <a:t> that can be generated from O by a sequence of edit operations EdOp</a:t>
            </a:r>
            <a:r>
              <a:rPr lang="en-US" baseline="-25000"/>
              <a:t>i </a:t>
            </a:r>
            <a:r>
              <a:rPr lang="en-US"/>
              <a:t>,save EdOp</a:t>
            </a:r>
            <a:r>
              <a:rPr lang="en-US" baseline="-25000"/>
              <a:t>i </a:t>
            </a:r>
            <a:r>
              <a:rPr lang="en-US"/>
              <a:t>. </a:t>
            </a:r>
          </a:p>
          <a:p>
            <a:pPr eaLnBrk="1" hangingPunct="1">
              <a:buFontTx/>
              <a:buNone/>
            </a:pPr>
            <a:endParaRPr lang="en-US" b="0"/>
          </a:p>
        </p:txBody>
      </p:sp>
      <p:sp>
        <p:nvSpPr>
          <p:cNvPr id="271364" name="Rectangle 4"/>
          <p:cNvSpPr>
            <a:spLocks noChangeArrowheads="1"/>
          </p:cNvSpPr>
          <p:nvPr/>
        </p:nvSpPr>
        <p:spPr bwMode="auto">
          <a:xfrm>
            <a:off x="533400" y="5562600"/>
            <a:ext cx="77724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(3) Sort and display top-n to user </a:t>
            </a:r>
          </a:p>
        </p:txBody>
      </p:sp>
      <p:grpSp>
        <p:nvGrpSpPr>
          <p:cNvPr id="2" name="Group 14"/>
          <p:cNvGrpSpPr>
            <a:grpSpLocks/>
          </p:cNvGrpSpPr>
          <p:nvPr/>
        </p:nvGrpSpPr>
        <p:grpSpPr bwMode="auto">
          <a:xfrm>
            <a:off x="609600" y="2895600"/>
            <a:ext cx="7086600" cy="2590800"/>
            <a:chOff x="384" y="1824"/>
            <a:chExt cx="4464" cy="1632"/>
          </a:xfrm>
        </p:grpSpPr>
        <p:graphicFrame>
          <p:nvGraphicFramePr>
            <p:cNvPr id="16387" name="Object 6"/>
            <p:cNvGraphicFramePr>
              <a:graphicFrameLocks noChangeAspect="1"/>
            </p:cNvGraphicFramePr>
            <p:nvPr/>
          </p:nvGraphicFramePr>
          <p:xfrm>
            <a:off x="1824" y="2112"/>
            <a:ext cx="1762" cy="429"/>
          </p:xfrm>
          <a:graphic>
            <a:graphicData uri="http://schemas.openxmlformats.org/presentationml/2006/ole">
              <mc:AlternateContent xmlns:mc="http://schemas.openxmlformats.org/markup-compatibility/2006">
                <mc:Choice xmlns:v="urn:schemas-microsoft-com:vml" Requires="v">
                  <p:oleObj spid="_x0000_s227340" name="Equation" r:id="rId4" imgW="939600" imgH="228600" progId="Equation.3">
                    <p:embed/>
                  </p:oleObj>
                </mc:Choice>
                <mc:Fallback>
                  <p:oleObj name="Equation" r:id="rId4" imgW="939600" imgH="228600" progId="Equation.3">
                    <p:embed/>
                    <p:pic>
                      <p:nvPicPr>
                        <p:cNvPr id="16387"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4" y="2112"/>
                          <a:ext cx="1762" cy="42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396" name="Line 7"/>
            <p:cNvSpPr>
              <a:spLocks noChangeShapeType="1"/>
            </p:cNvSpPr>
            <p:nvPr/>
          </p:nvSpPr>
          <p:spPr bwMode="auto">
            <a:xfrm flipV="1">
              <a:off x="1680" y="2496"/>
              <a:ext cx="480" cy="144"/>
            </a:xfrm>
            <a:prstGeom prst="line">
              <a:avLst/>
            </a:prstGeom>
            <a:noFill/>
            <a:ln w="9525">
              <a:solidFill>
                <a:schemeClr val="tx1"/>
              </a:solidFill>
              <a:round/>
              <a:headEnd/>
              <a:tailEnd type="triangle" w="med" len="med"/>
            </a:ln>
          </p:spPr>
          <p:txBody>
            <a:bodyPr/>
            <a:lstStyle/>
            <a:p>
              <a:endParaRPr lang="en-CA"/>
            </a:p>
          </p:txBody>
        </p:sp>
        <p:sp>
          <p:nvSpPr>
            <p:cNvPr id="16397" name="Line 8"/>
            <p:cNvSpPr>
              <a:spLocks noChangeShapeType="1"/>
            </p:cNvSpPr>
            <p:nvPr/>
          </p:nvSpPr>
          <p:spPr bwMode="auto">
            <a:xfrm flipH="1" flipV="1">
              <a:off x="3264" y="2448"/>
              <a:ext cx="480" cy="144"/>
            </a:xfrm>
            <a:prstGeom prst="line">
              <a:avLst/>
            </a:prstGeom>
            <a:noFill/>
            <a:ln w="9525">
              <a:solidFill>
                <a:schemeClr val="tx1"/>
              </a:solidFill>
              <a:round/>
              <a:headEnd/>
              <a:tailEnd type="triangle" w="med" len="med"/>
            </a:ln>
          </p:spPr>
          <p:txBody>
            <a:bodyPr/>
            <a:lstStyle/>
            <a:p>
              <a:endParaRPr lang="en-CA"/>
            </a:p>
          </p:txBody>
        </p:sp>
        <p:sp>
          <p:nvSpPr>
            <p:cNvPr id="16398" name="Rectangle 9"/>
            <p:cNvSpPr>
              <a:spLocks noChangeArrowheads="1"/>
            </p:cNvSpPr>
            <p:nvPr/>
          </p:nvSpPr>
          <p:spPr bwMode="auto">
            <a:xfrm>
              <a:off x="3744" y="2352"/>
              <a:ext cx="1104" cy="336"/>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word prior</a:t>
              </a:r>
            </a:p>
          </p:txBody>
        </p:sp>
        <p:sp>
          <p:nvSpPr>
            <p:cNvPr id="16399" name="Rectangle 10"/>
            <p:cNvSpPr>
              <a:spLocks noChangeArrowheads="1"/>
            </p:cNvSpPr>
            <p:nvPr/>
          </p:nvSpPr>
          <p:spPr bwMode="auto">
            <a:xfrm>
              <a:off x="480" y="2976"/>
              <a:ext cx="2400" cy="480"/>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Probability of the errors generating O from </a:t>
              </a:r>
              <a:r>
                <a:rPr lang="en-US" sz="2400" b="1" i="1">
                  <a:solidFill>
                    <a:schemeClr val="accent2"/>
                  </a:solidFill>
                  <a:latin typeface="Comic Sans MS" pitchFamily="66" charset="0"/>
                </a:rPr>
                <a:t>w</a:t>
              </a:r>
              <a:r>
                <a:rPr lang="en-US" sz="2400" b="1" i="1" baseline="-25000">
                  <a:solidFill>
                    <a:schemeClr val="accent2"/>
                  </a:solidFill>
                  <a:latin typeface="Comic Sans MS" pitchFamily="66" charset="0"/>
                </a:rPr>
                <a:t>i</a:t>
              </a:r>
            </a:p>
          </p:txBody>
        </p:sp>
        <p:sp>
          <p:nvSpPr>
            <p:cNvPr id="16400" name="Rectangle 11"/>
            <p:cNvSpPr>
              <a:spLocks noChangeArrowheads="1"/>
            </p:cNvSpPr>
            <p:nvPr/>
          </p:nvSpPr>
          <p:spPr bwMode="auto">
            <a:xfrm>
              <a:off x="384" y="1824"/>
              <a:ext cx="3456" cy="384"/>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(2) For all the w</a:t>
              </a:r>
              <a:r>
                <a:rPr lang="en-US" sz="2800" b="1" baseline="-25000">
                  <a:latin typeface="Comic Sans MS" pitchFamily="66" charset="0"/>
                </a:rPr>
                <a:t>i</a:t>
              </a:r>
              <a:r>
                <a:rPr lang="en-US" sz="2800" b="1">
                  <a:latin typeface="Comic Sans MS" pitchFamily="66" charset="0"/>
                </a:rPr>
                <a:t> compute:</a:t>
              </a:r>
            </a:p>
          </p:txBody>
        </p:sp>
        <p:graphicFrame>
          <p:nvGraphicFramePr>
            <p:cNvPr id="16388" name="Object 13"/>
            <p:cNvGraphicFramePr>
              <a:graphicFrameLocks noChangeAspect="1"/>
            </p:cNvGraphicFramePr>
            <p:nvPr/>
          </p:nvGraphicFramePr>
          <p:xfrm>
            <a:off x="1200" y="2592"/>
            <a:ext cx="816" cy="456"/>
          </p:xfrm>
          <a:graphic>
            <a:graphicData uri="http://schemas.openxmlformats.org/presentationml/2006/ole">
              <mc:AlternateContent xmlns:mc="http://schemas.openxmlformats.org/markup-compatibility/2006">
                <mc:Choice xmlns:v="urn:schemas-microsoft-com:vml" Requires="v">
                  <p:oleObj spid="_x0000_s227341" name="Equation" r:id="rId6" imgW="660240" imgH="368280" progId="Equation.3">
                    <p:embed/>
                  </p:oleObj>
                </mc:Choice>
                <mc:Fallback>
                  <p:oleObj name="Equation" r:id="rId6" imgW="660240" imgH="368280" progId="Equation.3">
                    <p:embed/>
                    <p:pic>
                      <p:nvPicPr>
                        <p:cNvPr id="16388"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00" y="2592"/>
                          <a:ext cx="816" cy="45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mc:AlternateContent xmlns:mc="http://schemas.openxmlformats.org/markup-compatibility/2006" xmlns:p14="http://schemas.microsoft.com/office/powerpoint/2010/main">
        <mc:Choice Requires="p14">
          <p:contentPart p14:bwMode="auto" r:id="rId8">
            <p14:nvContentPartPr>
              <p14:cNvPr id="214018" name="Ink 21"/>
              <p14:cNvContentPartPr>
                <a14:cpLocks xmlns:a14="http://schemas.microsoft.com/office/drawing/2010/main" noRot="1" noChangeAspect="1" noEditPoints="1" noChangeArrowheads="1" noChangeShapeType="1"/>
              </p14:cNvContentPartPr>
              <p14:nvPr/>
            </p14:nvContentPartPr>
            <p14:xfrm>
              <a:off x="2849563" y="3400425"/>
              <a:ext cx="3175" cy="38100"/>
            </p14:xfrm>
          </p:contentPart>
        </mc:Choice>
        <mc:Fallback xmlns="">
          <p:pic>
            <p:nvPicPr>
              <p:cNvPr id="214018" name="Ink 21"/>
              <p:cNvPicPr>
                <a:picLocks noRot="1" noChangeAspect="1" noEditPoints="1" noChangeArrowheads="1" noChangeShapeType="1"/>
              </p:cNvPicPr>
              <p:nvPr/>
            </p:nvPicPr>
            <p:blipFill>
              <a:blip r:embed="rId9"/>
              <a:stretch>
                <a:fillRect/>
              </a:stretch>
            </p:blipFill>
            <p:spPr>
              <a:xfrm>
                <a:off x="2846741" y="3397550"/>
                <a:ext cx="8819" cy="4385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 name="Ink 2">
                <a:extLst>
                  <a:ext uri="{FF2B5EF4-FFF2-40B4-BE49-F238E27FC236}">
                    <a16:creationId xmlns:a16="http://schemas.microsoft.com/office/drawing/2014/main" id="{BB24EB23-6D7F-4832-864C-15B69C577059}"/>
                  </a:ext>
                </a:extLst>
              </p14:cNvPr>
              <p14:cNvContentPartPr/>
              <p14:nvPr/>
            </p14:nvContentPartPr>
            <p14:xfrm>
              <a:off x="2914410" y="3625550"/>
              <a:ext cx="1624320" cy="39600"/>
            </p14:xfrm>
          </p:contentPart>
        </mc:Choice>
        <mc:Fallback xmlns="">
          <p:pic>
            <p:nvPicPr>
              <p:cNvPr id="3" name="Ink 2">
                <a:extLst>
                  <a:ext uri="{FF2B5EF4-FFF2-40B4-BE49-F238E27FC236}">
                    <a16:creationId xmlns:a16="http://schemas.microsoft.com/office/drawing/2014/main" id="{BB24EB23-6D7F-4832-864C-15B69C577059}"/>
                  </a:ext>
                </a:extLst>
              </p:cNvPr>
              <p:cNvPicPr/>
              <p:nvPr/>
            </p:nvPicPr>
            <p:blipFill>
              <a:blip r:embed="rId11"/>
              <a:stretch>
                <a:fillRect/>
              </a:stretch>
            </p:blipFill>
            <p:spPr>
              <a:xfrm>
                <a:off x="2860410" y="3517910"/>
                <a:ext cx="173196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4" name="Ink 3">
                <a:extLst>
                  <a:ext uri="{FF2B5EF4-FFF2-40B4-BE49-F238E27FC236}">
                    <a16:creationId xmlns:a16="http://schemas.microsoft.com/office/drawing/2014/main" id="{593D7FCD-10D7-4B9D-9CB3-E5C590A8AE52}"/>
                  </a:ext>
                </a:extLst>
              </p14:cNvPr>
              <p14:cNvContentPartPr/>
              <p14:nvPr/>
            </p14:nvContentPartPr>
            <p14:xfrm>
              <a:off x="2127090" y="4221710"/>
              <a:ext cx="1081080" cy="45360"/>
            </p14:xfrm>
          </p:contentPart>
        </mc:Choice>
        <mc:Fallback xmlns="">
          <p:pic>
            <p:nvPicPr>
              <p:cNvPr id="4" name="Ink 3">
                <a:extLst>
                  <a:ext uri="{FF2B5EF4-FFF2-40B4-BE49-F238E27FC236}">
                    <a16:creationId xmlns:a16="http://schemas.microsoft.com/office/drawing/2014/main" id="{593D7FCD-10D7-4B9D-9CB3-E5C590A8AE52}"/>
                  </a:ext>
                </a:extLst>
              </p:cNvPr>
              <p:cNvPicPr/>
              <p:nvPr/>
            </p:nvPicPr>
            <p:blipFill>
              <a:blip r:embed="rId13"/>
              <a:stretch>
                <a:fillRect/>
              </a:stretch>
            </p:blipFill>
            <p:spPr>
              <a:xfrm>
                <a:off x="2073090" y="4114070"/>
                <a:ext cx="11887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 name="Ink 4">
                <a:extLst>
                  <a:ext uri="{FF2B5EF4-FFF2-40B4-BE49-F238E27FC236}">
                    <a16:creationId xmlns:a16="http://schemas.microsoft.com/office/drawing/2014/main" id="{2A2FD7DC-24EF-4B15-9BA7-1BFFA3BD5779}"/>
                  </a:ext>
                </a:extLst>
              </p14:cNvPr>
              <p14:cNvContentPartPr/>
              <p14:nvPr/>
            </p14:nvContentPartPr>
            <p14:xfrm>
              <a:off x="2069850" y="4692230"/>
              <a:ext cx="769320" cy="46440"/>
            </p14:xfrm>
          </p:contentPart>
        </mc:Choice>
        <mc:Fallback xmlns="">
          <p:pic>
            <p:nvPicPr>
              <p:cNvPr id="5" name="Ink 4">
                <a:extLst>
                  <a:ext uri="{FF2B5EF4-FFF2-40B4-BE49-F238E27FC236}">
                    <a16:creationId xmlns:a16="http://schemas.microsoft.com/office/drawing/2014/main" id="{2A2FD7DC-24EF-4B15-9BA7-1BFFA3BD5779}"/>
                  </a:ext>
                </a:extLst>
              </p:cNvPr>
              <p:cNvPicPr/>
              <p:nvPr/>
            </p:nvPicPr>
            <p:blipFill>
              <a:blip r:embed="rId15"/>
              <a:stretch>
                <a:fillRect/>
              </a:stretch>
            </p:blipFill>
            <p:spPr>
              <a:xfrm>
                <a:off x="2016210" y="4584230"/>
                <a:ext cx="876960" cy="262080"/>
              </a:xfrm>
              <a:prstGeom prst="rect">
                <a:avLst/>
              </a:prstGeom>
            </p:spPr>
          </p:pic>
        </mc:Fallback>
      </mc:AlternateContent>
    </p:spTree>
    <p:extLst>
      <p:ext uri="{BB962C8B-B14F-4D97-AF65-F5344CB8AC3E}">
        <p14:creationId xmlns:p14="http://schemas.microsoft.com/office/powerpoint/2010/main" val="1349448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713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4"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40513B-C35E-4257-9147-694709BDFF5F}"/>
              </a:ext>
            </a:extLst>
          </p:cNvPr>
          <p:cNvSpPr>
            <a:spLocks noGrp="1"/>
          </p:cNvSpPr>
          <p:nvPr>
            <p:ph type="title"/>
          </p:nvPr>
        </p:nvSpPr>
        <p:spPr>
          <a:xfrm>
            <a:off x="152400" y="152401"/>
            <a:ext cx="8789640" cy="1657240"/>
          </a:xfrm>
        </p:spPr>
        <p:txBody>
          <a:bodyPr/>
          <a:lstStyle/>
          <a:p>
            <a:r>
              <a:rPr lang="en-US" sz="3200" dirty="0"/>
              <a:t>Example: </a:t>
            </a:r>
            <a:r>
              <a:rPr lang="en-US" sz="3200" dirty="0">
                <a:solidFill>
                  <a:schemeClr val="tx1"/>
                </a:solidFill>
              </a:rPr>
              <a:t>collect all the </a:t>
            </a:r>
            <a:r>
              <a:rPr lang="en-US" sz="3200" dirty="0" err="1">
                <a:solidFill>
                  <a:schemeClr val="tx1"/>
                </a:solidFill>
              </a:rPr>
              <a:t>w</a:t>
            </a:r>
            <a:r>
              <a:rPr lang="en-US" sz="3200" baseline="-25000" dirty="0" err="1">
                <a:solidFill>
                  <a:schemeClr val="tx1"/>
                </a:solidFill>
              </a:rPr>
              <a:t>i</a:t>
            </a:r>
            <a:r>
              <a:rPr lang="en-US" sz="3200" dirty="0">
                <a:solidFill>
                  <a:schemeClr val="tx1"/>
                </a:solidFill>
              </a:rPr>
              <a:t> that could have generated “</a:t>
            </a:r>
            <a:r>
              <a:rPr lang="en-US" sz="3200" i="1" dirty="0" err="1">
                <a:solidFill>
                  <a:schemeClr val="tx1"/>
                </a:solidFill>
              </a:rPr>
              <a:t>cae</a:t>
            </a:r>
            <a:r>
              <a:rPr lang="en-US" sz="3200" i="1" dirty="0">
                <a:solidFill>
                  <a:schemeClr val="tx1"/>
                </a:solidFill>
              </a:rPr>
              <a:t>”</a:t>
            </a:r>
            <a:r>
              <a:rPr lang="en-US" sz="3200" dirty="0">
                <a:solidFill>
                  <a:schemeClr val="tx1"/>
                </a:solidFill>
              </a:rPr>
              <a:t> by one error…. Collect all the strings… </a:t>
            </a:r>
            <a:endParaRPr lang="en-CA" sz="3200" dirty="0"/>
          </a:p>
        </p:txBody>
      </p:sp>
      <p:sp>
        <p:nvSpPr>
          <p:cNvPr id="4" name="Date Placeholder 3">
            <a:extLst>
              <a:ext uri="{FF2B5EF4-FFF2-40B4-BE49-F238E27FC236}">
                <a16:creationId xmlns:a16="http://schemas.microsoft.com/office/drawing/2014/main" id="{D7195134-50B2-4BE2-B203-46337D716C0B}"/>
              </a:ext>
            </a:extLst>
          </p:cNvPr>
          <p:cNvSpPr>
            <a:spLocks noGrp="1"/>
          </p:cNvSpPr>
          <p:nvPr>
            <p:ph type="dt" sz="half" idx="10"/>
          </p:nvPr>
        </p:nvSpPr>
        <p:spPr>
          <a:xfrm>
            <a:off x="7989540" y="6553200"/>
            <a:ext cx="1905000" cy="457200"/>
          </a:xfrm>
        </p:spPr>
        <p:txBody>
          <a:bodyPr/>
          <a:lstStyle/>
          <a:p>
            <a:pPr>
              <a:defRPr/>
            </a:pPr>
            <a:fld id="{89931416-0FB3-4070-B8BF-B1BF8B41E9F1}" type="datetime1">
              <a:rPr lang="en-US" smtClean="0"/>
              <a:t>9/21/2021</a:t>
            </a:fld>
            <a:endParaRPr lang="en-US" dirty="0"/>
          </a:p>
        </p:txBody>
      </p:sp>
      <p:sp>
        <p:nvSpPr>
          <p:cNvPr id="5" name="Footer Placeholder 4">
            <a:extLst>
              <a:ext uri="{FF2B5EF4-FFF2-40B4-BE49-F238E27FC236}">
                <a16:creationId xmlns:a16="http://schemas.microsoft.com/office/drawing/2014/main" id="{6F7074C8-FC39-4AB1-939A-8F5D11ADA688}"/>
              </a:ext>
            </a:extLst>
          </p:cNvPr>
          <p:cNvSpPr>
            <a:spLocks noGrp="1"/>
          </p:cNvSpPr>
          <p:nvPr>
            <p:ph type="ftr" sz="quarter" idx="11"/>
          </p:nvPr>
        </p:nvSpPr>
        <p:spPr>
          <a:xfrm>
            <a:off x="3140220" y="6501970"/>
            <a:ext cx="2895600" cy="457200"/>
          </a:xfrm>
        </p:spPr>
        <p:txBody>
          <a:bodyPr/>
          <a:lstStyle/>
          <a:p>
            <a:pPr>
              <a:defRPr/>
            </a:pPr>
            <a:r>
              <a:rPr lang="en-US" dirty="0"/>
              <a:t>CPSC503 Winter 2020-21</a:t>
            </a:r>
          </a:p>
        </p:txBody>
      </p:sp>
      <p:sp>
        <p:nvSpPr>
          <p:cNvPr id="6" name="Slide Number Placeholder 5">
            <a:extLst>
              <a:ext uri="{FF2B5EF4-FFF2-40B4-BE49-F238E27FC236}">
                <a16:creationId xmlns:a16="http://schemas.microsoft.com/office/drawing/2014/main" id="{ADBC4B25-367D-4D45-A0AC-E773F107511B}"/>
              </a:ext>
            </a:extLst>
          </p:cNvPr>
          <p:cNvSpPr>
            <a:spLocks noGrp="1"/>
          </p:cNvSpPr>
          <p:nvPr>
            <p:ph type="sldNum" sz="quarter" idx="12"/>
          </p:nvPr>
        </p:nvSpPr>
        <p:spPr/>
        <p:txBody>
          <a:bodyPr/>
          <a:lstStyle/>
          <a:p>
            <a:pPr>
              <a:defRPr/>
            </a:pPr>
            <a:fld id="{AFD0D56C-E171-4B00-A440-3860348E8F5E}" type="slidenum">
              <a:rPr lang="en-US" smtClean="0"/>
              <a:pPr>
                <a:defRPr/>
              </a:pPr>
              <a:t>11</a:t>
            </a:fld>
            <a:endParaRPr lang="en-US"/>
          </a:p>
        </p:txBody>
      </p:sp>
      <p:sp>
        <p:nvSpPr>
          <p:cNvPr id="7" name="Content Placeholder 2">
            <a:extLst>
              <a:ext uri="{FF2B5EF4-FFF2-40B4-BE49-F238E27FC236}">
                <a16:creationId xmlns:a16="http://schemas.microsoft.com/office/drawing/2014/main" id="{07F7DEFB-3145-43C0-801A-061350F5860B}"/>
              </a:ext>
            </a:extLst>
          </p:cNvPr>
          <p:cNvSpPr txBox="1">
            <a:spLocks/>
          </p:cNvSpPr>
          <p:nvPr/>
        </p:nvSpPr>
        <p:spPr bwMode="auto">
          <a:xfrm>
            <a:off x="381000" y="2188123"/>
            <a:ext cx="28956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insertion</a:t>
            </a:r>
          </a:p>
        </p:txBody>
      </p:sp>
      <p:sp>
        <p:nvSpPr>
          <p:cNvPr id="8" name="Content Placeholder 2">
            <a:extLst>
              <a:ext uri="{FF2B5EF4-FFF2-40B4-BE49-F238E27FC236}">
                <a16:creationId xmlns:a16="http://schemas.microsoft.com/office/drawing/2014/main" id="{5B9C8082-1693-42F7-B155-E00067E2622B}"/>
              </a:ext>
            </a:extLst>
          </p:cNvPr>
          <p:cNvSpPr txBox="1">
            <a:spLocks/>
          </p:cNvSpPr>
          <p:nvPr/>
        </p:nvSpPr>
        <p:spPr bwMode="auto">
          <a:xfrm>
            <a:off x="304800" y="2873923"/>
            <a:ext cx="35814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transpositions</a:t>
            </a:r>
          </a:p>
        </p:txBody>
      </p:sp>
      <p:sp>
        <p:nvSpPr>
          <p:cNvPr id="9" name="Content Placeholder 2">
            <a:extLst>
              <a:ext uri="{FF2B5EF4-FFF2-40B4-BE49-F238E27FC236}">
                <a16:creationId xmlns:a16="http://schemas.microsoft.com/office/drawing/2014/main" id="{E8445B16-A83D-483A-BAB3-44CF563E584F}"/>
              </a:ext>
            </a:extLst>
          </p:cNvPr>
          <p:cNvSpPr txBox="1">
            <a:spLocks/>
          </p:cNvSpPr>
          <p:nvPr/>
        </p:nvSpPr>
        <p:spPr bwMode="auto">
          <a:xfrm>
            <a:off x="321129" y="3826423"/>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alternations</a:t>
            </a:r>
          </a:p>
        </p:txBody>
      </p:sp>
      <p:sp>
        <p:nvSpPr>
          <p:cNvPr id="10" name="Content Placeholder 2">
            <a:extLst>
              <a:ext uri="{FF2B5EF4-FFF2-40B4-BE49-F238E27FC236}">
                <a16:creationId xmlns:a16="http://schemas.microsoft.com/office/drawing/2014/main" id="{61397EDD-FCF1-4652-8D1F-2491602D6C28}"/>
              </a:ext>
            </a:extLst>
          </p:cNvPr>
          <p:cNvSpPr txBox="1">
            <a:spLocks/>
          </p:cNvSpPr>
          <p:nvPr/>
        </p:nvSpPr>
        <p:spPr bwMode="auto">
          <a:xfrm>
            <a:off x="182760" y="5531588"/>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by deletion</a:t>
            </a:r>
          </a:p>
        </p:txBody>
      </p:sp>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8C084FFF-70C8-45A6-9FFC-13B9D76AFCEB}"/>
                  </a:ext>
                </a:extLst>
              </p14:cNvPr>
              <p14:cNvContentPartPr/>
              <p14:nvPr/>
            </p14:nvContentPartPr>
            <p14:xfrm>
              <a:off x="2868180" y="1044900"/>
              <a:ext cx="759600" cy="55080"/>
            </p14:xfrm>
          </p:contentPart>
        </mc:Choice>
        <mc:Fallback xmlns="">
          <p:pic>
            <p:nvPicPr>
              <p:cNvPr id="3" name="Ink 2">
                <a:extLst>
                  <a:ext uri="{FF2B5EF4-FFF2-40B4-BE49-F238E27FC236}">
                    <a16:creationId xmlns:a16="http://schemas.microsoft.com/office/drawing/2014/main" id="{8C084FFF-70C8-45A6-9FFC-13B9D76AFCEB}"/>
                  </a:ext>
                </a:extLst>
              </p:cNvPr>
              <p:cNvPicPr/>
              <p:nvPr/>
            </p:nvPicPr>
            <p:blipFill>
              <a:blip r:embed="rId3"/>
              <a:stretch>
                <a:fillRect/>
              </a:stretch>
            </p:blipFill>
            <p:spPr>
              <a:xfrm>
                <a:off x="2814540" y="936900"/>
                <a:ext cx="86724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5" name="Ink 14">
                <a:extLst>
                  <a:ext uri="{FF2B5EF4-FFF2-40B4-BE49-F238E27FC236}">
                    <a16:creationId xmlns:a16="http://schemas.microsoft.com/office/drawing/2014/main" id="{08FB23C8-2CA6-45B4-8E61-3D289FFBE210}"/>
                  </a:ext>
                </a:extLst>
              </p14:cNvPr>
              <p14:cNvContentPartPr/>
              <p14:nvPr/>
            </p14:nvContentPartPr>
            <p14:xfrm>
              <a:off x="4244220" y="2175943"/>
              <a:ext cx="687600" cy="304200"/>
            </p14:xfrm>
          </p:contentPart>
        </mc:Choice>
        <mc:Fallback xmlns="">
          <p:pic>
            <p:nvPicPr>
              <p:cNvPr id="15" name="Ink 14">
                <a:extLst>
                  <a:ext uri="{FF2B5EF4-FFF2-40B4-BE49-F238E27FC236}">
                    <a16:creationId xmlns:a16="http://schemas.microsoft.com/office/drawing/2014/main" id="{08FB23C8-2CA6-45B4-8E61-3D289FFBE210}"/>
                  </a:ext>
                </a:extLst>
              </p:cNvPr>
              <p:cNvPicPr/>
              <p:nvPr/>
            </p:nvPicPr>
            <p:blipFill>
              <a:blip r:embed="rId5"/>
              <a:stretch>
                <a:fillRect/>
              </a:stretch>
            </p:blipFill>
            <p:spPr>
              <a:xfrm>
                <a:off x="4226571" y="2157964"/>
                <a:ext cx="723259" cy="33979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 name="Ink 15">
                <a:extLst>
                  <a:ext uri="{FF2B5EF4-FFF2-40B4-BE49-F238E27FC236}">
                    <a16:creationId xmlns:a16="http://schemas.microsoft.com/office/drawing/2014/main" id="{7E042132-961A-430E-89E2-74A963A8D31B}"/>
                  </a:ext>
                </a:extLst>
              </p14:cNvPr>
              <p14:cNvContentPartPr/>
              <p14:nvPr/>
            </p14:nvContentPartPr>
            <p14:xfrm>
              <a:off x="3015900" y="2219143"/>
              <a:ext cx="582120" cy="273960"/>
            </p14:xfrm>
          </p:contentPart>
        </mc:Choice>
        <mc:Fallback xmlns="">
          <p:pic>
            <p:nvPicPr>
              <p:cNvPr id="16" name="Ink 15">
                <a:extLst>
                  <a:ext uri="{FF2B5EF4-FFF2-40B4-BE49-F238E27FC236}">
                    <a16:creationId xmlns:a16="http://schemas.microsoft.com/office/drawing/2014/main" id="{7E042132-961A-430E-89E2-74A963A8D31B}"/>
                  </a:ext>
                </a:extLst>
              </p:cNvPr>
              <p:cNvPicPr/>
              <p:nvPr/>
            </p:nvPicPr>
            <p:blipFill>
              <a:blip r:embed="rId7"/>
              <a:stretch>
                <a:fillRect/>
              </a:stretch>
            </p:blipFill>
            <p:spPr>
              <a:xfrm>
                <a:off x="2998260" y="2201143"/>
                <a:ext cx="61776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9" name="Ink 18">
                <a:extLst>
                  <a:ext uri="{FF2B5EF4-FFF2-40B4-BE49-F238E27FC236}">
                    <a16:creationId xmlns:a16="http://schemas.microsoft.com/office/drawing/2014/main" id="{C771E188-4845-4408-B04A-59CCF7AFE50D}"/>
                  </a:ext>
                </a:extLst>
              </p14:cNvPr>
              <p14:cNvContentPartPr/>
              <p14:nvPr/>
            </p14:nvContentPartPr>
            <p14:xfrm>
              <a:off x="5662260" y="2231383"/>
              <a:ext cx="628560" cy="277920"/>
            </p14:xfrm>
          </p:contentPart>
        </mc:Choice>
        <mc:Fallback xmlns="">
          <p:pic>
            <p:nvPicPr>
              <p:cNvPr id="19" name="Ink 18">
                <a:extLst>
                  <a:ext uri="{FF2B5EF4-FFF2-40B4-BE49-F238E27FC236}">
                    <a16:creationId xmlns:a16="http://schemas.microsoft.com/office/drawing/2014/main" id="{C771E188-4845-4408-B04A-59CCF7AFE50D}"/>
                  </a:ext>
                </a:extLst>
              </p:cNvPr>
              <p:cNvPicPr/>
              <p:nvPr/>
            </p:nvPicPr>
            <p:blipFill>
              <a:blip r:embed="rId9"/>
              <a:stretch>
                <a:fillRect/>
              </a:stretch>
            </p:blipFill>
            <p:spPr>
              <a:xfrm>
                <a:off x="5644620" y="2213383"/>
                <a:ext cx="66420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 name="Ink 22">
                <a:extLst>
                  <a:ext uri="{FF2B5EF4-FFF2-40B4-BE49-F238E27FC236}">
                    <a16:creationId xmlns:a16="http://schemas.microsoft.com/office/drawing/2014/main" id="{BBF62865-0D85-4AAD-B05D-53C8ADDDA267}"/>
                  </a:ext>
                </a:extLst>
              </p14:cNvPr>
              <p14:cNvContentPartPr/>
              <p14:nvPr/>
            </p14:nvContentPartPr>
            <p14:xfrm>
              <a:off x="2934900" y="2979823"/>
              <a:ext cx="987840" cy="257400"/>
            </p14:xfrm>
          </p:contentPart>
        </mc:Choice>
        <mc:Fallback xmlns="">
          <p:pic>
            <p:nvPicPr>
              <p:cNvPr id="23" name="Ink 22">
                <a:extLst>
                  <a:ext uri="{FF2B5EF4-FFF2-40B4-BE49-F238E27FC236}">
                    <a16:creationId xmlns:a16="http://schemas.microsoft.com/office/drawing/2014/main" id="{BBF62865-0D85-4AAD-B05D-53C8ADDDA267}"/>
                  </a:ext>
                </a:extLst>
              </p:cNvPr>
              <p:cNvPicPr/>
              <p:nvPr/>
            </p:nvPicPr>
            <p:blipFill>
              <a:blip r:embed="rId11"/>
              <a:stretch>
                <a:fillRect/>
              </a:stretch>
            </p:blipFill>
            <p:spPr>
              <a:xfrm>
                <a:off x="2916900" y="2962158"/>
                <a:ext cx="1023480" cy="29309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7" name="Ink 26">
                <a:extLst>
                  <a:ext uri="{FF2B5EF4-FFF2-40B4-BE49-F238E27FC236}">
                    <a16:creationId xmlns:a16="http://schemas.microsoft.com/office/drawing/2014/main" id="{94D60614-492A-450B-A5C0-C1D6C014BE16}"/>
                  </a:ext>
                </a:extLst>
              </p14:cNvPr>
              <p14:cNvContentPartPr/>
              <p14:nvPr/>
            </p14:nvContentPartPr>
            <p14:xfrm>
              <a:off x="4720140" y="2987383"/>
              <a:ext cx="903960" cy="271080"/>
            </p14:xfrm>
          </p:contentPart>
        </mc:Choice>
        <mc:Fallback xmlns="">
          <p:pic>
            <p:nvPicPr>
              <p:cNvPr id="27" name="Ink 26">
                <a:extLst>
                  <a:ext uri="{FF2B5EF4-FFF2-40B4-BE49-F238E27FC236}">
                    <a16:creationId xmlns:a16="http://schemas.microsoft.com/office/drawing/2014/main" id="{94D60614-492A-450B-A5C0-C1D6C014BE16}"/>
                  </a:ext>
                </a:extLst>
              </p:cNvPr>
              <p:cNvPicPr/>
              <p:nvPr/>
            </p:nvPicPr>
            <p:blipFill>
              <a:blip r:embed="rId13"/>
              <a:stretch>
                <a:fillRect/>
              </a:stretch>
            </p:blipFill>
            <p:spPr>
              <a:xfrm>
                <a:off x="4702493" y="2969383"/>
                <a:ext cx="939614"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1" name="Ink 90">
                <a:extLst>
                  <a:ext uri="{FF2B5EF4-FFF2-40B4-BE49-F238E27FC236}">
                    <a16:creationId xmlns:a16="http://schemas.microsoft.com/office/drawing/2014/main" id="{86B8CFB5-2C39-4BBA-AE08-906B4A91D53C}"/>
                  </a:ext>
                </a:extLst>
              </p14:cNvPr>
              <p14:cNvContentPartPr/>
              <p14:nvPr/>
            </p14:nvContentPartPr>
            <p14:xfrm>
              <a:off x="3254220" y="4928503"/>
              <a:ext cx="53640" cy="9720"/>
            </p14:xfrm>
          </p:contentPart>
        </mc:Choice>
        <mc:Fallback xmlns="">
          <p:pic>
            <p:nvPicPr>
              <p:cNvPr id="91" name="Ink 90">
                <a:extLst>
                  <a:ext uri="{FF2B5EF4-FFF2-40B4-BE49-F238E27FC236}">
                    <a16:creationId xmlns:a16="http://schemas.microsoft.com/office/drawing/2014/main" id="{86B8CFB5-2C39-4BBA-AE08-906B4A91D53C}"/>
                  </a:ext>
                </a:extLst>
              </p:cNvPr>
              <p:cNvPicPr/>
              <p:nvPr/>
            </p:nvPicPr>
            <p:blipFill>
              <a:blip r:embed="rId15"/>
              <a:stretch>
                <a:fillRect/>
              </a:stretch>
            </p:blipFill>
            <p:spPr>
              <a:xfrm>
                <a:off x="3236220" y="4910863"/>
                <a:ext cx="8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92" name="Ink 91">
                <a:extLst>
                  <a:ext uri="{FF2B5EF4-FFF2-40B4-BE49-F238E27FC236}">
                    <a16:creationId xmlns:a16="http://schemas.microsoft.com/office/drawing/2014/main" id="{E2E5B6AF-D9D2-4B9C-94FE-E87748DDA3CB}"/>
                  </a:ext>
                </a:extLst>
              </p14:cNvPr>
              <p14:cNvContentPartPr/>
              <p14:nvPr/>
            </p14:nvContentPartPr>
            <p14:xfrm>
              <a:off x="3568140" y="4907623"/>
              <a:ext cx="20520" cy="14760"/>
            </p14:xfrm>
          </p:contentPart>
        </mc:Choice>
        <mc:Fallback xmlns="">
          <p:pic>
            <p:nvPicPr>
              <p:cNvPr id="92" name="Ink 91">
                <a:extLst>
                  <a:ext uri="{FF2B5EF4-FFF2-40B4-BE49-F238E27FC236}">
                    <a16:creationId xmlns:a16="http://schemas.microsoft.com/office/drawing/2014/main" id="{E2E5B6AF-D9D2-4B9C-94FE-E87748DDA3CB}"/>
                  </a:ext>
                </a:extLst>
              </p:cNvPr>
              <p:cNvPicPr/>
              <p:nvPr/>
            </p:nvPicPr>
            <p:blipFill>
              <a:blip r:embed="rId17"/>
              <a:stretch>
                <a:fillRect/>
              </a:stretch>
            </p:blipFill>
            <p:spPr>
              <a:xfrm>
                <a:off x="3550500" y="4889623"/>
                <a:ext cx="56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93" name="Ink 92">
                <a:extLst>
                  <a:ext uri="{FF2B5EF4-FFF2-40B4-BE49-F238E27FC236}">
                    <a16:creationId xmlns:a16="http://schemas.microsoft.com/office/drawing/2014/main" id="{B815BBAD-83F3-4BCF-A03A-5B76EA6256FE}"/>
                  </a:ext>
                </a:extLst>
              </p14:cNvPr>
              <p14:cNvContentPartPr/>
              <p14:nvPr/>
            </p14:nvContentPartPr>
            <p14:xfrm>
              <a:off x="3834540" y="4913743"/>
              <a:ext cx="66600" cy="7200"/>
            </p14:xfrm>
          </p:contentPart>
        </mc:Choice>
        <mc:Fallback xmlns="">
          <p:pic>
            <p:nvPicPr>
              <p:cNvPr id="93" name="Ink 92">
                <a:extLst>
                  <a:ext uri="{FF2B5EF4-FFF2-40B4-BE49-F238E27FC236}">
                    <a16:creationId xmlns:a16="http://schemas.microsoft.com/office/drawing/2014/main" id="{B815BBAD-83F3-4BCF-A03A-5B76EA6256FE}"/>
                  </a:ext>
                </a:extLst>
              </p:cNvPr>
              <p:cNvPicPr/>
              <p:nvPr/>
            </p:nvPicPr>
            <p:blipFill>
              <a:blip r:embed="rId19"/>
              <a:stretch>
                <a:fillRect/>
              </a:stretch>
            </p:blipFill>
            <p:spPr>
              <a:xfrm>
                <a:off x="3816900" y="4895743"/>
                <a:ext cx="1022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94" name="Ink 93">
                <a:extLst>
                  <a:ext uri="{FF2B5EF4-FFF2-40B4-BE49-F238E27FC236}">
                    <a16:creationId xmlns:a16="http://schemas.microsoft.com/office/drawing/2014/main" id="{28F158DE-E42F-49DD-9350-215FB69BEA4E}"/>
                  </a:ext>
                </a:extLst>
              </p14:cNvPr>
              <p14:cNvContentPartPr/>
              <p14:nvPr/>
            </p14:nvContentPartPr>
            <p14:xfrm>
              <a:off x="2991780" y="3786223"/>
              <a:ext cx="866880" cy="958320"/>
            </p14:xfrm>
          </p:contentPart>
        </mc:Choice>
        <mc:Fallback xmlns="">
          <p:pic>
            <p:nvPicPr>
              <p:cNvPr id="94" name="Ink 93">
                <a:extLst>
                  <a:ext uri="{FF2B5EF4-FFF2-40B4-BE49-F238E27FC236}">
                    <a16:creationId xmlns:a16="http://schemas.microsoft.com/office/drawing/2014/main" id="{28F158DE-E42F-49DD-9350-215FB69BEA4E}"/>
                  </a:ext>
                </a:extLst>
              </p:cNvPr>
              <p:cNvPicPr/>
              <p:nvPr/>
            </p:nvPicPr>
            <p:blipFill>
              <a:blip r:embed="rId21"/>
              <a:stretch>
                <a:fillRect/>
              </a:stretch>
            </p:blipFill>
            <p:spPr>
              <a:xfrm>
                <a:off x="2973787" y="3768223"/>
                <a:ext cx="902505" cy="993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99" name="Ink 98">
                <a:extLst>
                  <a:ext uri="{FF2B5EF4-FFF2-40B4-BE49-F238E27FC236}">
                    <a16:creationId xmlns:a16="http://schemas.microsoft.com/office/drawing/2014/main" id="{79B113EA-9927-4E09-878B-1D1A391AC755}"/>
                  </a:ext>
                </a:extLst>
              </p14:cNvPr>
              <p14:cNvContentPartPr/>
              <p14:nvPr/>
            </p14:nvContentPartPr>
            <p14:xfrm>
              <a:off x="4853700" y="3633943"/>
              <a:ext cx="713880" cy="365760"/>
            </p14:xfrm>
          </p:contentPart>
        </mc:Choice>
        <mc:Fallback xmlns="">
          <p:pic>
            <p:nvPicPr>
              <p:cNvPr id="99" name="Ink 98">
                <a:extLst>
                  <a:ext uri="{FF2B5EF4-FFF2-40B4-BE49-F238E27FC236}">
                    <a16:creationId xmlns:a16="http://schemas.microsoft.com/office/drawing/2014/main" id="{79B113EA-9927-4E09-878B-1D1A391AC755}"/>
                  </a:ext>
                </a:extLst>
              </p:cNvPr>
              <p:cNvPicPr/>
              <p:nvPr/>
            </p:nvPicPr>
            <p:blipFill>
              <a:blip r:embed="rId23"/>
              <a:stretch>
                <a:fillRect/>
              </a:stretch>
            </p:blipFill>
            <p:spPr>
              <a:xfrm>
                <a:off x="4835709" y="3616303"/>
                <a:ext cx="749502" cy="4014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3" name="Ink 102">
                <a:extLst>
                  <a:ext uri="{FF2B5EF4-FFF2-40B4-BE49-F238E27FC236}">
                    <a16:creationId xmlns:a16="http://schemas.microsoft.com/office/drawing/2014/main" id="{998B4C5B-C908-4885-92B4-52C43367A783}"/>
                  </a:ext>
                </a:extLst>
              </p14:cNvPr>
              <p14:cNvContentPartPr/>
              <p14:nvPr/>
            </p14:nvContentPartPr>
            <p14:xfrm>
              <a:off x="5444100" y="4178623"/>
              <a:ext cx="244440" cy="213120"/>
            </p14:xfrm>
          </p:contentPart>
        </mc:Choice>
        <mc:Fallback xmlns="">
          <p:pic>
            <p:nvPicPr>
              <p:cNvPr id="103" name="Ink 102">
                <a:extLst>
                  <a:ext uri="{FF2B5EF4-FFF2-40B4-BE49-F238E27FC236}">
                    <a16:creationId xmlns:a16="http://schemas.microsoft.com/office/drawing/2014/main" id="{998B4C5B-C908-4885-92B4-52C43367A783}"/>
                  </a:ext>
                </a:extLst>
              </p:cNvPr>
              <p:cNvPicPr/>
              <p:nvPr/>
            </p:nvPicPr>
            <p:blipFill>
              <a:blip r:embed="rId25"/>
              <a:stretch>
                <a:fillRect/>
              </a:stretch>
            </p:blipFill>
            <p:spPr>
              <a:xfrm>
                <a:off x="5426460" y="4160983"/>
                <a:ext cx="28008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04" name="Ink 103">
                <a:extLst>
                  <a:ext uri="{FF2B5EF4-FFF2-40B4-BE49-F238E27FC236}">
                    <a16:creationId xmlns:a16="http://schemas.microsoft.com/office/drawing/2014/main" id="{0C919270-5CBA-493C-A987-36D6E1EA4808}"/>
                  </a:ext>
                </a:extLst>
              </p14:cNvPr>
              <p14:cNvContentPartPr/>
              <p14:nvPr/>
            </p14:nvContentPartPr>
            <p14:xfrm>
              <a:off x="5121900" y="4571023"/>
              <a:ext cx="39240" cy="5400"/>
            </p14:xfrm>
          </p:contentPart>
        </mc:Choice>
        <mc:Fallback xmlns="">
          <p:pic>
            <p:nvPicPr>
              <p:cNvPr id="104" name="Ink 103">
                <a:extLst>
                  <a:ext uri="{FF2B5EF4-FFF2-40B4-BE49-F238E27FC236}">
                    <a16:creationId xmlns:a16="http://schemas.microsoft.com/office/drawing/2014/main" id="{0C919270-5CBA-493C-A987-36D6E1EA4808}"/>
                  </a:ext>
                </a:extLst>
              </p:cNvPr>
              <p:cNvPicPr/>
              <p:nvPr/>
            </p:nvPicPr>
            <p:blipFill>
              <a:blip r:embed="rId27"/>
              <a:stretch>
                <a:fillRect/>
              </a:stretch>
            </p:blipFill>
            <p:spPr>
              <a:xfrm>
                <a:off x="5104260" y="4553383"/>
                <a:ext cx="74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5" name="Ink 104">
                <a:extLst>
                  <a:ext uri="{FF2B5EF4-FFF2-40B4-BE49-F238E27FC236}">
                    <a16:creationId xmlns:a16="http://schemas.microsoft.com/office/drawing/2014/main" id="{C9665F5C-DED1-4FDD-B8FF-419FCC261E1A}"/>
                  </a:ext>
                </a:extLst>
              </p14:cNvPr>
              <p14:cNvContentPartPr/>
              <p14:nvPr/>
            </p14:nvContentPartPr>
            <p14:xfrm>
              <a:off x="5390100" y="4560943"/>
              <a:ext cx="46440" cy="18000"/>
            </p14:xfrm>
          </p:contentPart>
        </mc:Choice>
        <mc:Fallback xmlns="">
          <p:pic>
            <p:nvPicPr>
              <p:cNvPr id="105" name="Ink 104">
                <a:extLst>
                  <a:ext uri="{FF2B5EF4-FFF2-40B4-BE49-F238E27FC236}">
                    <a16:creationId xmlns:a16="http://schemas.microsoft.com/office/drawing/2014/main" id="{C9665F5C-DED1-4FDD-B8FF-419FCC261E1A}"/>
                  </a:ext>
                </a:extLst>
              </p:cNvPr>
              <p:cNvPicPr/>
              <p:nvPr/>
            </p:nvPicPr>
            <p:blipFill>
              <a:blip r:embed="rId29"/>
              <a:stretch>
                <a:fillRect/>
              </a:stretch>
            </p:blipFill>
            <p:spPr>
              <a:xfrm>
                <a:off x="5372460" y="4543303"/>
                <a:ext cx="820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06" name="Ink 105">
                <a:extLst>
                  <a:ext uri="{FF2B5EF4-FFF2-40B4-BE49-F238E27FC236}">
                    <a16:creationId xmlns:a16="http://schemas.microsoft.com/office/drawing/2014/main" id="{D40F44EE-3028-4093-8BF2-882478A14641}"/>
                  </a:ext>
                </a:extLst>
              </p14:cNvPr>
              <p14:cNvContentPartPr/>
              <p14:nvPr/>
            </p14:nvContentPartPr>
            <p14:xfrm>
              <a:off x="5603580" y="4549783"/>
              <a:ext cx="55440" cy="11520"/>
            </p14:xfrm>
          </p:contentPart>
        </mc:Choice>
        <mc:Fallback xmlns="">
          <p:pic>
            <p:nvPicPr>
              <p:cNvPr id="106" name="Ink 105">
                <a:extLst>
                  <a:ext uri="{FF2B5EF4-FFF2-40B4-BE49-F238E27FC236}">
                    <a16:creationId xmlns:a16="http://schemas.microsoft.com/office/drawing/2014/main" id="{D40F44EE-3028-4093-8BF2-882478A14641}"/>
                  </a:ext>
                </a:extLst>
              </p:cNvPr>
              <p:cNvPicPr/>
              <p:nvPr/>
            </p:nvPicPr>
            <p:blipFill>
              <a:blip r:embed="rId31"/>
              <a:stretch>
                <a:fillRect/>
              </a:stretch>
            </p:blipFill>
            <p:spPr>
              <a:xfrm>
                <a:off x="5585940" y="4532143"/>
                <a:ext cx="910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7" name="Ink 106">
                <a:extLst>
                  <a:ext uri="{FF2B5EF4-FFF2-40B4-BE49-F238E27FC236}">
                    <a16:creationId xmlns:a16="http://schemas.microsoft.com/office/drawing/2014/main" id="{1297BF76-60E1-4149-BD6B-A2197CF2DB0F}"/>
                  </a:ext>
                </a:extLst>
              </p14:cNvPr>
              <p14:cNvContentPartPr/>
              <p14:nvPr/>
            </p14:nvContentPartPr>
            <p14:xfrm>
              <a:off x="4907340" y="4078543"/>
              <a:ext cx="432000" cy="296640"/>
            </p14:xfrm>
          </p:contentPart>
        </mc:Choice>
        <mc:Fallback xmlns="">
          <p:pic>
            <p:nvPicPr>
              <p:cNvPr id="107" name="Ink 106">
                <a:extLst>
                  <a:ext uri="{FF2B5EF4-FFF2-40B4-BE49-F238E27FC236}">
                    <a16:creationId xmlns:a16="http://schemas.microsoft.com/office/drawing/2014/main" id="{1297BF76-60E1-4149-BD6B-A2197CF2DB0F}"/>
                  </a:ext>
                </a:extLst>
              </p:cNvPr>
              <p:cNvPicPr/>
              <p:nvPr/>
            </p:nvPicPr>
            <p:blipFill>
              <a:blip r:embed="rId33"/>
              <a:stretch>
                <a:fillRect/>
              </a:stretch>
            </p:blipFill>
            <p:spPr>
              <a:xfrm>
                <a:off x="4889700" y="4060543"/>
                <a:ext cx="4676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37" name="Ink 136">
                <a:extLst>
                  <a:ext uri="{FF2B5EF4-FFF2-40B4-BE49-F238E27FC236}">
                    <a16:creationId xmlns:a16="http://schemas.microsoft.com/office/drawing/2014/main" id="{02F7DF8A-F88A-4391-8168-84B182CF0335}"/>
                  </a:ext>
                </a:extLst>
              </p14:cNvPr>
              <p14:cNvContentPartPr/>
              <p14:nvPr/>
            </p14:nvContentPartPr>
            <p14:xfrm>
              <a:off x="6487114" y="3515892"/>
              <a:ext cx="788400" cy="1563120"/>
            </p14:xfrm>
          </p:contentPart>
        </mc:Choice>
        <mc:Fallback xmlns="">
          <p:pic>
            <p:nvPicPr>
              <p:cNvPr id="137" name="Ink 136">
                <a:extLst>
                  <a:ext uri="{FF2B5EF4-FFF2-40B4-BE49-F238E27FC236}">
                    <a16:creationId xmlns:a16="http://schemas.microsoft.com/office/drawing/2014/main" id="{02F7DF8A-F88A-4391-8168-84B182CF0335}"/>
                  </a:ext>
                </a:extLst>
              </p:cNvPr>
              <p:cNvPicPr/>
              <p:nvPr/>
            </p:nvPicPr>
            <p:blipFill>
              <a:blip r:embed="rId35"/>
              <a:stretch>
                <a:fillRect/>
              </a:stretch>
            </p:blipFill>
            <p:spPr>
              <a:xfrm>
                <a:off x="6469114" y="3498252"/>
                <a:ext cx="824040" cy="1598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8" name="Ink 147">
                <a:extLst>
                  <a:ext uri="{FF2B5EF4-FFF2-40B4-BE49-F238E27FC236}">
                    <a16:creationId xmlns:a16="http://schemas.microsoft.com/office/drawing/2014/main" id="{5A836EDC-3C67-4469-8AE3-0707498B59B2}"/>
                  </a:ext>
                </a:extLst>
              </p14:cNvPr>
              <p14:cNvContentPartPr/>
              <p14:nvPr/>
            </p14:nvContentPartPr>
            <p14:xfrm>
              <a:off x="2420340" y="6116649"/>
              <a:ext cx="66600" cy="34920"/>
            </p14:xfrm>
          </p:contentPart>
        </mc:Choice>
        <mc:Fallback xmlns="">
          <p:pic>
            <p:nvPicPr>
              <p:cNvPr id="148" name="Ink 147">
                <a:extLst>
                  <a:ext uri="{FF2B5EF4-FFF2-40B4-BE49-F238E27FC236}">
                    <a16:creationId xmlns:a16="http://schemas.microsoft.com/office/drawing/2014/main" id="{5A836EDC-3C67-4469-8AE3-0707498B59B2}"/>
                  </a:ext>
                </a:extLst>
              </p:cNvPr>
              <p:cNvPicPr/>
              <p:nvPr/>
            </p:nvPicPr>
            <p:blipFill>
              <a:blip r:embed="rId37"/>
              <a:stretch>
                <a:fillRect/>
              </a:stretch>
            </p:blipFill>
            <p:spPr>
              <a:xfrm>
                <a:off x="2402700" y="6098649"/>
                <a:ext cx="1022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1" name="Ink 150">
                <a:extLst>
                  <a:ext uri="{FF2B5EF4-FFF2-40B4-BE49-F238E27FC236}">
                    <a16:creationId xmlns:a16="http://schemas.microsoft.com/office/drawing/2014/main" id="{9B62166F-A291-4B28-8B31-50766FFB0D9F}"/>
                  </a:ext>
                </a:extLst>
              </p14:cNvPr>
              <p14:cNvContentPartPr/>
              <p14:nvPr/>
            </p14:nvContentPartPr>
            <p14:xfrm>
              <a:off x="2695740" y="6095409"/>
              <a:ext cx="421200" cy="57240"/>
            </p14:xfrm>
          </p:contentPart>
        </mc:Choice>
        <mc:Fallback xmlns="">
          <p:pic>
            <p:nvPicPr>
              <p:cNvPr id="151" name="Ink 150">
                <a:extLst>
                  <a:ext uri="{FF2B5EF4-FFF2-40B4-BE49-F238E27FC236}">
                    <a16:creationId xmlns:a16="http://schemas.microsoft.com/office/drawing/2014/main" id="{9B62166F-A291-4B28-8B31-50766FFB0D9F}"/>
                  </a:ext>
                </a:extLst>
              </p:cNvPr>
              <p:cNvPicPr/>
              <p:nvPr/>
            </p:nvPicPr>
            <p:blipFill>
              <a:blip r:embed="rId39"/>
              <a:stretch>
                <a:fillRect/>
              </a:stretch>
            </p:blipFill>
            <p:spPr>
              <a:xfrm>
                <a:off x="2677740" y="6077521"/>
                <a:ext cx="456840" cy="92657"/>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52" name="Ink 151">
                <a:extLst>
                  <a:ext uri="{FF2B5EF4-FFF2-40B4-BE49-F238E27FC236}">
                    <a16:creationId xmlns:a16="http://schemas.microsoft.com/office/drawing/2014/main" id="{B3C65ABD-C711-442E-9778-0D0E20CF0340}"/>
                  </a:ext>
                </a:extLst>
              </p14:cNvPr>
              <p14:cNvContentPartPr/>
              <p14:nvPr/>
            </p14:nvContentPartPr>
            <p14:xfrm>
              <a:off x="2203980" y="5607249"/>
              <a:ext cx="955440" cy="275040"/>
            </p14:xfrm>
          </p:contentPart>
        </mc:Choice>
        <mc:Fallback xmlns="">
          <p:pic>
            <p:nvPicPr>
              <p:cNvPr id="152" name="Ink 151">
                <a:extLst>
                  <a:ext uri="{FF2B5EF4-FFF2-40B4-BE49-F238E27FC236}">
                    <a16:creationId xmlns:a16="http://schemas.microsoft.com/office/drawing/2014/main" id="{B3C65ABD-C711-442E-9778-0D0E20CF0340}"/>
                  </a:ext>
                </a:extLst>
              </p:cNvPr>
              <p:cNvPicPr/>
              <p:nvPr/>
            </p:nvPicPr>
            <p:blipFill>
              <a:blip r:embed="rId41"/>
              <a:stretch>
                <a:fillRect/>
              </a:stretch>
            </p:blipFill>
            <p:spPr>
              <a:xfrm>
                <a:off x="2185980" y="5589273"/>
                <a:ext cx="991080" cy="310633"/>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53" name="Ink 152">
                <a:extLst>
                  <a:ext uri="{FF2B5EF4-FFF2-40B4-BE49-F238E27FC236}">
                    <a16:creationId xmlns:a16="http://schemas.microsoft.com/office/drawing/2014/main" id="{8B74AA02-F6AB-40B3-A108-4C846A5CD707}"/>
                  </a:ext>
                </a:extLst>
              </p14:cNvPr>
              <p14:cNvContentPartPr/>
              <p14:nvPr/>
            </p14:nvContentPartPr>
            <p14:xfrm>
              <a:off x="2212980" y="5249409"/>
              <a:ext cx="941040" cy="233280"/>
            </p14:xfrm>
          </p:contentPart>
        </mc:Choice>
        <mc:Fallback xmlns="">
          <p:pic>
            <p:nvPicPr>
              <p:cNvPr id="153" name="Ink 152">
                <a:extLst>
                  <a:ext uri="{FF2B5EF4-FFF2-40B4-BE49-F238E27FC236}">
                    <a16:creationId xmlns:a16="http://schemas.microsoft.com/office/drawing/2014/main" id="{8B74AA02-F6AB-40B3-A108-4C846A5CD707}"/>
                  </a:ext>
                </a:extLst>
              </p:cNvPr>
              <p:cNvPicPr/>
              <p:nvPr/>
            </p:nvPicPr>
            <p:blipFill>
              <a:blip r:embed="rId43"/>
              <a:stretch>
                <a:fillRect/>
              </a:stretch>
            </p:blipFill>
            <p:spPr>
              <a:xfrm>
                <a:off x="2195333" y="5231769"/>
                <a:ext cx="976694"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59" name="Ink 158">
                <a:extLst>
                  <a:ext uri="{FF2B5EF4-FFF2-40B4-BE49-F238E27FC236}">
                    <a16:creationId xmlns:a16="http://schemas.microsoft.com/office/drawing/2014/main" id="{3B96980B-DC7F-404B-A178-E8138CCA5E95}"/>
                  </a:ext>
                </a:extLst>
              </p14:cNvPr>
              <p14:cNvContentPartPr/>
              <p14:nvPr/>
            </p14:nvContentPartPr>
            <p14:xfrm>
              <a:off x="3798420" y="5680689"/>
              <a:ext cx="198360" cy="176760"/>
            </p14:xfrm>
          </p:contentPart>
        </mc:Choice>
        <mc:Fallback xmlns="">
          <p:pic>
            <p:nvPicPr>
              <p:cNvPr id="159" name="Ink 158">
                <a:extLst>
                  <a:ext uri="{FF2B5EF4-FFF2-40B4-BE49-F238E27FC236}">
                    <a16:creationId xmlns:a16="http://schemas.microsoft.com/office/drawing/2014/main" id="{3B96980B-DC7F-404B-A178-E8138CCA5E95}"/>
                  </a:ext>
                </a:extLst>
              </p:cNvPr>
              <p:cNvPicPr/>
              <p:nvPr/>
            </p:nvPicPr>
            <p:blipFill>
              <a:blip r:embed="rId45"/>
              <a:stretch>
                <a:fillRect/>
              </a:stretch>
            </p:blipFill>
            <p:spPr>
              <a:xfrm>
                <a:off x="3780780" y="5663049"/>
                <a:ext cx="23400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60" name="Ink 159">
                <a:extLst>
                  <a:ext uri="{FF2B5EF4-FFF2-40B4-BE49-F238E27FC236}">
                    <a16:creationId xmlns:a16="http://schemas.microsoft.com/office/drawing/2014/main" id="{72D2BEF5-BBAC-4EFE-8DD3-87363398482B}"/>
                  </a:ext>
                </a:extLst>
              </p14:cNvPr>
              <p14:cNvContentPartPr/>
              <p14:nvPr/>
            </p14:nvContentPartPr>
            <p14:xfrm>
              <a:off x="3817860" y="5258049"/>
              <a:ext cx="1007280" cy="234360"/>
            </p14:xfrm>
          </p:contentPart>
        </mc:Choice>
        <mc:Fallback xmlns="">
          <p:pic>
            <p:nvPicPr>
              <p:cNvPr id="160" name="Ink 159">
                <a:extLst>
                  <a:ext uri="{FF2B5EF4-FFF2-40B4-BE49-F238E27FC236}">
                    <a16:creationId xmlns:a16="http://schemas.microsoft.com/office/drawing/2014/main" id="{72D2BEF5-BBAC-4EFE-8DD3-87363398482B}"/>
                  </a:ext>
                </a:extLst>
              </p:cNvPr>
              <p:cNvPicPr/>
              <p:nvPr/>
            </p:nvPicPr>
            <p:blipFill>
              <a:blip r:embed="rId47"/>
              <a:stretch>
                <a:fillRect/>
              </a:stretch>
            </p:blipFill>
            <p:spPr>
              <a:xfrm>
                <a:off x="3799860" y="5240409"/>
                <a:ext cx="104292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63" name="Ink 162">
                <a:extLst>
                  <a:ext uri="{FF2B5EF4-FFF2-40B4-BE49-F238E27FC236}">
                    <a16:creationId xmlns:a16="http://schemas.microsoft.com/office/drawing/2014/main" id="{C7866BEC-6693-4A49-8810-E5A4BB47F21E}"/>
                  </a:ext>
                </a:extLst>
              </p14:cNvPr>
              <p14:cNvContentPartPr/>
              <p14:nvPr/>
            </p14:nvContentPartPr>
            <p14:xfrm>
              <a:off x="4637580" y="5646129"/>
              <a:ext cx="231840" cy="206280"/>
            </p14:xfrm>
          </p:contentPart>
        </mc:Choice>
        <mc:Fallback xmlns="">
          <p:pic>
            <p:nvPicPr>
              <p:cNvPr id="163" name="Ink 162">
                <a:extLst>
                  <a:ext uri="{FF2B5EF4-FFF2-40B4-BE49-F238E27FC236}">
                    <a16:creationId xmlns:a16="http://schemas.microsoft.com/office/drawing/2014/main" id="{C7866BEC-6693-4A49-8810-E5A4BB47F21E}"/>
                  </a:ext>
                </a:extLst>
              </p:cNvPr>
              <p:cNvPicPr/>
              <p:nvPr/>
            </p:nvPicPr>
            <p:blipFill>
              <a:blip r:embed="rId49"/>
              <a:stretch>
                <a:fillRect/>
              </a:stretch>
            </p:blipFill>
            <p:spPr>
              <a:xfrm>
                <a:off x="4619580" y="5628129"/>
                <a:ext cx="2674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64" name="Ink 163">
                <a:extLst>
                  <a:ext uri="{FF2B5EF4-FFF2-40B4-BE49-F238E27FC236}">
                    <a16:creationId xmlns:a16="http://schemas.microsoft.com/office/drawing/2014/main" id="{8E1C570D-82DE-4C34-A5AC-58D224140D9C}"/>
                  </a:ext>
                </a:extLst>
              </p14:cNvPr>
              <p14:cNvContentPartPr/>
              <p14:nvPr/>
            </p14:nvContentPartPr>
            <p14:xfrm>
              <a:off x="4109820" y="5552529"/>
              <a:ext cx="428760" cy="271440"/>
            </p14:xfrm>
          </p:contentPart>
        </mc:Choice>
        <mc:Fallback xmlns="">
          <p:pic>
            <p:nvPicPr>
              <p:cNvPr id="164" name="Ink 163">
                <a:extLst>
                  <a:ext uri="{FF2B5EF4-FFF2-40B4-BE49-F238E27FC236}">
                    <a16:creationId xmlns:a16="http://schemas.microsoft.com/office/drawing/2014/main" id="{8E1C570D-82DE-4C34-A5AC-58D224140D9C}"/>
                  </a:ext>
                </a:extLst>
              </p:cNvPr>
              <p:cNvPicPr/>
              <p:nvPr/>
            </p:nvPicPr>
            <p:blipFill>
              <a:blip r:embed="rId51"/>
              <a:stretch>
                <a:fillRect/>
              </a:stretch>
            </p:blipFill>
            <p:spPr>
              <a:xfrm>
                <a:off x="4092165" y="5534889"/>
                <a:ext cx="46443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66" name="Ink 165">
                <a:extLst>
                  <a:ext uri="{FF2B5EF4-FFF2-40B4-BE49-F238E27FC236}">
                    <a16:creationId xmlns:a16="http://schemas.microsoft.com/office/drawing/2014/main" id="{2B3F57C9-F871-440A-8C4A-61753B2D43C9}"/>
                  </a:ext>
                </a:extLst>
              </p14:cNvPr>
              <p14:cNvContentPartPr/>
              <p14:nvPr/>
            </p14:nvContentPartPr>
            <p14:xfrm>
              <a:off x="4074900" y="6003969"/>
              <a:ext cx="26640" cy="14760"/>
            </p14:xfrm>
          </p:contentPart>
        </mc:Choice>
        <mc:Fallback xmlns="">
          <p:pic>
            <p:nvPicPr>
              <p:cNvPr id="166" name="Ink 165">
                <a:extLst>
                  <a:ext uri="{FF2B5EF4-FFF2-40B4-BE49-F238E27FC236}">
                    <a16:creationId xmlns:a16="http://schemas.microsoft.com/office/drawing/2014/main" id="{2B3F57C9-F871-440A-8C4A-61753B2D43C9}"/>
                  </a:ext>
                </a:extLst>
              </p:cNvPr>
              <p:cNvPicPr/>
              <p:nvPr/>
            </p:nvPicPr>
            <p:blipFill>
              <a:blip r:embed="rId53"/>
              <a:stretch>
                <a:fillRect/>
              </a:stretch>
            </p:blipFill>
            <p:spPr>
              <a:xfrm>
                <a:off x="4056900" y="5986329"/>
                <a:ext cx="6228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67" name="Ink 166">
                <a:extLst>
                  <a:ext uri="{FF2B5EF4-FFF2-40B4-BE49-F238E27FC236}">
                    <a16:creationId xmlns:a16="http://schemas.microsoft.com/office/drawing/2014/main" id="{58A137D9-5F74-4D65-8D14-338044D01C8A}"/>
                  </a:ext>
                </a:extLst>
              </p14:cNvPr>
              <p14:cNvContentPartPr/>
              <p14:nvPr/>
            </p14:nvContentPartPr>
            <p14:xfrm>
              <a:off x="4329060" y="6033129"/>
              <a:ext cx="18720" cy="15480"/>
            </p14:xfrm>
          </p:contentPart>
        </mc:Choice>
        <mc:Fallback xmlns="">
          <p:pic>
            <p:nvPicPr>
              <p:cNvPr id="167" name="Ink 166">
                <a:extLst>
                  <a:ext uri="{FF2B5EF4-FFF2-40B4-BE49-F238E27FC236}">
                    <a16:creationId xmlns:a16="http://schemas.microsoft.com/office/drawing/2014/main" id="{58A137D9-5F74-4D65-8D14-338044D01C8A}"/>
                  </a:ext>
                </a:extLst>
              </p:cNvPr>
              <p:cNvPicPr/>
              <p:nvPr/>
            </p:nvPicPr>
            <p:blipFill>
              <a:blip r:embed="rId55"/>
              <a:stretch>
                <a:fillRect/>
              </a:stretch>
            </p:blipFill>
            <p:spPr>
              <a:xfrm>
                <a:off x="4311060" y="6015129"/>
                <a:ext cx="543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68" name="Ink 167">
                <a:extLst>
                  <a:ext uri="{FF2B5EF4-FFF2-40B4-BE49-F238E27FC236}">
                    <a16:creationId xmlns:a16="http://schemas.microsoft.com/office/drawing/2014/main" id="{A6EADC54-5252-442C-8816-B4A99CF74915}"/>
                  </a:ext>
                </a:extLst>
              </p14:cNvPr>
              <p14:cNvContentPartPr/>
              <p14:nvPr/>
            </p14:nvContentPartPr>
            <p14:xfrm>
              <a:off x="4497540" y="6027369"/>
              <a:ext cx="41040" cy="6120"/>
            </p14:xfrm>
          </p:contentPart>
        </mc:Choice>
        <mc:Fallback xmlns="">
          <p:pic>
            <p:nvPicPr>
              <p:cNvPr id="168" name="Ink 167">
                <a:extLst>
                  <a:ext uri="{FF2B5EF4-FFF2-40B4-BE49-F238E27FC236}">
                    <a16:creationId xmlns:a16="http://schemas.microsoft.com/office/drawing/2014/main" id="{A6EADC54-5252-442C-8816-B4A99CF74915}"/>
                  </a:ext>
                </a:extLst>
              </p:cNvPr>
              <p:cNvPicPr/>
              <p:nvPr/>
            </p:nvPicPr>
            <p:blipFill>
              <a:blip r:embed="rId57"/>
              <a:stretch>
                <a:fillRect/>
              </a:stretch>
            </p:blipFill>
            <p:spPr>
              <a:xfrm>
                <a:off x="4479540" y="6009729"/>
                <a:ext cx="766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74" name="Ink 173">
                <a:extLst>
                  <a:ext uri="{FF2B5EF4-FFF2-40B4-BE49-F238E27FC236}">
                    <a16:creationId xmlns:a16="http://schemas.microsoft.com/office/drawing/2014/main" id="{DD9C33D4-4110-4273-A1B6-AAF7920E6559}"/>
                  </a:ext>
                </a:extLst>
              </p14:cNvPr>
              <p14:cNvContentPartPr/>
              <p14:nvPr/>
            </p14:nvContentPartPr>
            <p14:xfrm>
              <a:off x="5518500" y="5309169"/>
              <a:ext cx="976320" cy="234360"/>
            </p14:xfrm>
          </p:contentPart>
        </mc:Choice>
        <mc:Fallback xmlns="">
          <p:pic>
            <p:nvPicPr>
              <p:cNvPr id="174" name="Ink 173">
                <a:extLst>
                  <a:ext uri="{FF2B5EF4-FFF2-40B4-BE49-F238E27FC236}">
                    <a16:creationId xmlns:a16="http://schemas.microsoft.com/office/drawing/2014/main" id="{DD9C33D4-4110-4273-A1B6-AAF7920E6559}"/>
                  </a:ext>
                </a:extLst>
              </p:cNvPr>
              <p:cNvPicPr/>
              <p:nvPr/>
            </p:nvPicPr>
            <p:blipFill>
              <a:blip r:embed="rId59"/>
              <a:stretch>
                <a:fillRect/>
              </a:stretch>
            </p:blipFill>
            <p:spPr>
              <a:xfrm>
                <a:off x="5500500" y="5291197"/>
                <a:ext cx="1011960" cy="269945"/>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75" name="Ink 174">
                <a:extLst>
                  <a:ext uri="{FF2B5EF4-FFF2-40B4-BE49-F238E27FC236}">
                    <a16:creationId xmlns:a16="http://schemas.microsoft.com/office/drawing/2014/main" id="{283ED3D1-E2A2-4580-9B85-6804E834D684}"/>
                  </a:ext>
                </a:extLst>
              </p14:cNvPr>
              <p14:cNvContentPartPr/>
              <p14:nvPr/>
            </p14:nvContentPartPr>
            <p14:xfrm>
              <a:off x="5532540" y="5702289"/>
              <a:ext cx="207360" cy="194400"/>
            </p14:xfrm>
          </p:contentPart>
        </mc:Choice>
        <mc:Fallback xmlns="">
          <p:pic>
            <p:nvPicPr>
              <p:cNvPr id="175" name="Ink 174">
                <a:extLst>
                  <a:ext uri="{FF2B5EF4-FFF2-40B4-BE49-F238E27FC236}">
                    <a16:creationId xmlns:a16="http://schemas.microsoft.com/office/drawing/2014/main" id="{283ED3D1-E2A2-4580-9B85-6804E834D684}"/>
                  </a:ext>
                </a:extLst>
              </p:cNvPr>
              <p:cNvPicPr/>
              <p:nvPr/>
            </p:nvPicPr>
            <p:blipFill>
              <a:blip r:embed="rId61"/>
              <a:stretch>
                <a:fillRect/>
              </a:stretch>
            </p:blipFill>
            <p:spPr>
              <a:xfrm>
                <a:off x="5514540" y="5684289"/>
                <a:ext cx="2430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76" name="Ink 175">
                <a:extLst>
                  <a:ext uri="{FF2B5EF4-FFF2-40B4-BE49-F238E27FC236}">
                    <a16:creationId xmlns:a16="http://schemas.microsoft.com/office/drawing/2014/main" id="{78F32AE3-E987-4BA5-81F7-6CE598384EFC}"/>
                  </a:ext>
                </a:extLst>
              </p14:cNvPr>
              <p14:cNvContentPartPr/>
              <p14:nvPr/>
            </p14:nvContentPartPr>
            <p14:xfrm>
              <a:off x="5886060" y="5695449"/>
              <a:ext cx="153360" cy="207360"/>
            </p14:xfrm>
          </p:contentPart>
        </mc:Choice>
        <mc:Fallback xmlns="">
          <p:pic>
            <p:nvPicPr>
              <p:cNvPr id="176" name="Ink 175">
                <a:extLst>
                  <a:ext uri="{FF2B5EF4-FFF2-40B4-BE49-F238E27FC236}">
                    <a16:creationId xmlns:a16="http://schemas.microsoft.com/office/drawing/2014/main" id="{78F32AE3-E987-4BA5-81F7-6CE598384EFC}"/>
                  </a:ext>
                </a:extLst>
              </p:cNvPr>
              <p:cNvPicPr/>
              <p:nvPr/>
            </p:nvPicPr>
            <p:blipFill>
              <a:blip r:embed="rId63"/>
              <a:stretch>
                <a:fillRect/>
              </a:stretch>
            </p:blipFill>
            <p:spPr>
              <a:xfrm>
                <a:off x="5868420" y="5677809"/>
                <a:ext cx="18900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77" name="Ink 176">
                <a:extLst>
                  <a:ext uri="{FF2B5EF4-FFF2-40B4-BE49-F238E27FC236}">
                    <a16:creationId xmlns:a16="http://schemas.microsoft.com/office/drawing/2014/main" id="{FAC0E546-0B22-4EE2-994F-087DA39FAF2A}"/>
                  </a:ext>
                </a:extLst>
              </p14:cNvPr>
              <p14:cNvContentPartPr/>
              <p14:nvPr/>
            </p14:nvContentPartPr>
            <p14:xfrm>
              <a:off x="6143460" y="5611929"/>
              <a:ext cx="169560" cy="295560"/>
            </p14:xfrm>
          </p:contentPart>
        </mc:Choice>
        <mc:Fallback xmlns="">
          <p:pic>
            <p:nvPicPr>
              <p:cNvPr id="177" name="Ink 176">
                <a:extLst>
                  <a:ext uri="{FF2B5EF4-FFF2-40B4-BE49-F238E27FC236}">
                    <a16:creationId xmlns:a16="http://schemas.microsoft.com/office/drawing/2014/main" id="{FAC0E546-0B22-4EE2-994F-087DA39FAF2A}"/>
                  </a:ext>
                </a:extLst>
              </p:cNvPr>
              <p:cNvPicPr/>
              <p:nvPr/>
            </p:nvPicPr>
            <p:blipFill>
              <a:blip r:embed="rId65"/>
              <a:stretch>
                <a:fillRect/>
              </a:stretch>
            </p:blipFill>
            <p:spPr>
              <a:xfrm>
                <a:off x="6125820" y="5594289"/>
                <a:ext cx="2052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78" name="Ink 177">
                <a:extLst>
                  <a:ext uri="{FF2B5EF4-FFF2-40B4-BE49-F238E27FC236}">
                    <a16:creationId xmlns:a16="http://schemas.microsoft.com/office/drawing/2014/main" id="{D446D4FC-C65F-4B7D-8139-22FB5755E52C}"/>
                  </a:ext>
                </a:extLst>
              </p14:cNvPr>
              <p14:cNvContentPartPr/>
              <p14:nvPr/>
            </p14:nvContentPartPr>
            <p14:xfrm>
              <a:off x="6423900" y="5665929"/>
              <a:ext cx="206640" cy="245160"/>
            </p14:xfrm>
          </p:contentPart>
        </mc:Choice>
        <mc:Fallback xmlns="">
          <p:pic>
            <p:nvPicPr>
              <p:cNvPr id="178" name="Ink 177">
                <a:extLst>
                  <a:ext uri="{FF2B5EF4-FFF2-40B4-BE49-F238E27FC236}">
                    <a16:creationId xmlns:a16="http://schemas.microsoft.com/office/drawing/2014/main" id="{D446D4FC-C65F-4B7D-8139-22FB5755E52C}"/>
                  </a:ext>
                </a:extLst>
              </p:cNvPr>
              <p:cNvPicPr/>
              <p:nvPr/>
            </p:nvPicPr>
            <p:blipFill>
              <a:blip r:embed="rId67"/>
              <a:stretch>
                <a:fillRect/>
              </a:stretch>
            </p:blipFill>
            <p:spPr>
              <a:xfrm>
                <a:off x="6405900" y="5647929"/>
                <a:ext cx="24228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79" name="Ink 178">
                <a:extLst>
                  <a:ext uri="{FF2B5EF4-FFF2-40B4-BE49-F238E27FC236}">
                    <a16:creationId xmlns:a16="http://schemas.microsoft.com/office/drawing/2014/main" id="{71885733-A246-4CC3-8342-EC836DFC3D4F}"/>
                  </a:ext>
                </a:extLst>
              </p14:cNvPr>
              <p14:cNvContentPartPr/>
              <p14:nvPr/>
            </p14:nvContentPartPr>
            <p14:xfrm>
              <a:off x="5737740" y="6082089"/>
              <a:ext cx="81000" cy="39960"/>
            </p14:xfrm>
          </p:contentPart>
        </mc:Choice>
        <mc:Fallback xmlns="">
          <p:pic>
            <p:nvPicPr>
              <p:cNvPr id="179" name="Ink 178">
                <a:extLst>
                  <a:ext uri="{FF2B5EF4-FFF2-40B4-BE49-F238E27FC236}">
                    <a16:creationId xmlns:a16="http://schemas.microsoft.com/office/drawing/2014/main" id="{71885733-A246-4CC3-8342-EC836DFC3D4F}"/>
                  </a:ext>
                </a:extLst>
              </p:cNvPr>
              <p:cNvPicPr/>
              <p:nvPr/>
            </p:nvPicPr>
            <p:blipFill>
              <a:blip r:embed="rId69"/>
              <a:stretch>
                <a:fillRect/>
              </a:stretch>
            </p:blipFill>
            <p:spPr>
              <a:xfrm>
                <a:off x="5719740" y="6064089"/>
                <a:ext cx="1166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80" name="Ink 179">
                <a:extLst>
                  <a:ext uri="{FF2B5EF4-FFF2-40B4-BE49-F238E27FC236}">
                    <a16:creationId xmlns:a16="http://schemas.microsoft.com/office/drawing/2014/main" id="{11E92713-3708-418C-AD8E-3180B42820BD}"/>
                  </a:ext>
                </a:extLst>
              </p14:cNvPr>
              <p14:cNvContentPartPr/>
              <p14:nvPr/>
            </p14:nvContentPartPr>
            <p14:xfrm>
              <a:off x="6001980" y="6101889"/>
              <a:ext cx="32040" cy="6480"/>
            </p14:xfrm>
          </p:contentPart>
        </mc:Choice>
        <mc:Fallback xmlns="">
          <p:pic>
            <p:nvPicPr>
              <p:cNvPr id="180" name="Ink 179">
                <a:extLst>
                  <a:ext uri="{FF2B5EF4-FFF2-40B4-BE49-F238E27FC236}">
                    <a16:creationId xmlns:a16="http://schemas.microsoft.com/office/drawing/2014/main" id="{11E92713-3708-418C-AD8E-3180B42820BD}"/>
                  </a:ext>
                </a:extLst>
              </p:cNvPr>
              <p:cNvPicPr/>
              <p:nvPr/>
            </p:nvPicPr>
            <p:blipFill>
              <a:blip r:embed="rId71"/>
              <a:stretch>
                <a:fillRect/>
              </a:stretch>
            </p:blipFill>
            <p:spPr>
              <a:xfrm>
                <a:off x="5983980" y="6084249"/>
                <a:ext cx="676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81" name="Ink 180">
                <a:extLst>
                  <a:ext uri="{FF2B5EF4-FFF2-40B4-BE49-F238E27FC236}">
                    <a16:creationId xmlns:a16="http://schemas.microsoft.com/office/drawing/2014/main" id="{9D3DEA6E-E3D7-4B38-9ACC-95900C54B8E5}"/>
                  </a:ext>
                </a:extLst>
              </p14:cNvPr>
              <p14:cNvContentPartPr/>
              <p14:nvPr/>
            </p14:nvContentPartPr>
            <p14:xfrm>
              <a:off x="6277740" y="6065889"/>
              <a:ext cx="60840" cy="14760"/>
            </p14:xfrm>
          </p:contentPart>
        </mc:Choice>
        <mc:Fallback xmlns="">
          <p:pic>
            <p:nvPicPr>
              <p:cNvPr id="181" name="Ink 180">
                <a:extLst>
                  <a:ext uri="{FF2B5EF4-FFF2-40B4-BE49-F238E27FC236}">
                    <a16:creationId xmlns:a16="http://schemas.microsoft.com/office/drawing/2014/main" id="{9D3DEA6E-E3D7-4B38-9ACC-95900C54B8E5}"/>
                  </a:ext>
                </a:extLst>
              </p:cNvPr>
              <p:cNvPicPr/>
              <p:nvPr/>
            </p:nvPicPr>
            <p:blipFill>
              <a:blip r:embed="rId73"/>
              <a:stretch>
                <a:fillRect/>
              </a:stretch>
            </p:blipFill>
            <p:spPr>
              <a:xfrm>
                <a:off x="6259740" y="6047889"/>
                <a:ext cx="9648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89" name="Ink 188">
                <a:extLst>
                  <a:ext uri="{FF2B5EF4-FFF2-40B4-BE49-F238E27FC236}">
                    <a16:creationId xmlns:a16="http://schemas.microsoft.com/office/drawing/2014/main" id="{B03DE650-D2DC-469E-9F3E-5500B62BFC75}"/>
                  </a:ext>
                </a:extLst>
              </p14:cNvPr>
              <p14:cNvContentPartPr/>
              <p14:nvPr/>
            </p14:nvContentPartPr>
            <p14:xfrm>
              <a:off x="8065140" y="5651169"/>
              <a:ext cx="123120" cy="266040"/>
            </p14:xfrm>
          </p:contentPart>
        </mc:Choice>
        <mc:Fallback xmlns="">
          <p:pic>
            <p:nvPicPr>
              <p:cNvPr id="189" name="Ink 188">
                <a:extLst>
                  <a:ext uri="{FF2B5EF4-FFF2-40B4-BE49-F238E27FC236}">
                    <a16:creationId xmlns:a16="http://schemas.microsoft.com/office/drawing/2014/main" id="{B03DE650-D2DC-469E-9F3E-5500B62BFC75}"/>
                  </a:ext>
                </a:extLst>
              </p:cNvPr>
              <p:cNvPicPr/>
              <p:nvPr/>
            </p:nvPicPr>
            <p:blipFill>
              <a:blip r:embed="rId75"/>
              <a:stretch>
                <a:fillRect/>
              </a:stretch>
            </p:blipFill>
            <p:spPr>
              <a:xfrm>
                <a:off x="8047140" y="5633169"/>
                <a:ext cx="1587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0" name="Ink 189">
                <a:extLst>
                  <a:ext uri="{FF2B5EF4-FFF2-40B4-BE49-F238E27FC236}">
                    <a16:creationId xmlns:a16="http://schemas.microsoft.com/office/drawing/2014/main" id="{946AAC97-04D5-4CBC-B242-F3879DE2896F}"/>
                  </a:ext>
                </a:extLst>
              </p14:cNvPr>
              <p14:cNvContentPartPr/>
              <p14:nvPr/>
            </p14:nvContentPartPr>
            <p14:xfrm>
              <a:off x="7487700" y="6162009"/>
              <a:ext cx="39240" cy="21600"/>
            </p14:xfrm>
          </p:contentPart>
        </mc:Choice>
        <mc:Fallback xmlns="">
          <p:pic>
            <p:nvPicPr>
              <p:cNvPr id="190" name="Ink 189">
                <a:extLst>
                  <a:ext uri="{FF2B5EF4-FFF2-40B4-BE49-F238E27FC236}">
                    <a16:creationId xmlns:a16="http://schemas.microsoft.com/office/drawing/2014/main" id="{946AAC97-04D5-4CBC-B242-F3879DE2896F}"/>
                  </a:ext>
                </a:extLst>
              </p:cNvPr>
              <p:cNvPicPr/>
              <p:nvPr/>
            </p:nvPicPr>
            <p:blipFill>
              <a:blip r:embed="rId77"/>
              <a:stretch>
                <a:fillRect/>
              </a:stretch>
            </p:blipFill>
            <p:spPr>
              <a:xfrm>
                <a:off x="7470060" y="6144369"/>
                <a:ext cx="748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91" name="Ink 190">
                <a:extLst>
                  <a:ext uri="{FF2B5EF4-FFF2-40B4-BE49-F238E27FC236}">
                    <a16:creationId xmlns:a16="http://schemas.microsoft.com/office/drawing/2014/main" id="{53100AA0-2C56-4220-8103-F88589072540}"/>
                  </a:ext>
                </a:extLst>
              </p14:cNvPr>
              <p14:cNvContentPartPr/>
              <p14:nvPr/>
            </p14:nvContentPartPr>
            <p14:xfrm>
              <a:off x="7836900" y="6160569"/>
              <a:ext cx="68040" cy="15120"/>
            </p14:xfrm>
          </p:contentPart>
        </mc:Choice>
        <mc:Fallback xmlns="">
          <p:pic>
            <p:nvPicPr>
              <p:cNvPr id="191" name="Ink 190">
                <a:extLst>
                  <a:ext uri="{FF2B5EF4-FFF2-40B4-BE49-F238E27FC236}">
                    <a16:creationId xmlns:a16="http://schemas.microsoft.com/office/drawing/2014/main" id="{53100AA0-2C56-4220-8103-F88589072540}"/>
                  </a:ext>
                </a:extLst>
              </p:cNvPr>
              <p:cNvPicPr/>
              <p:nvPr/>
            </p:nvPicPr>
            <p:blipFill>
              <a:blip r:embed="rId79"/>
              <a:stretch>
                <a:fillRect/>
              </a:stretch>
            </p:blipFill>
            <p:spPr>
              <a:xfrm>
                <a:off x="7819260" y="6142569"/>
                <a:ext cx="103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92" name="Ink 191">
                <a:extLst>
                  <a:ext uri="{FF2B5EF4-FFF2-40B4-BE49-F238E27FC236}">
                    <a16:creationId xmlns:a16="http://schemas.microsoft.com/office/drawing/2014/main" id="{555683B6-0DF5-420D-AE34-D79ACD9C6DD1}"/>
                  </a:ext>
                </a:extLst>
              </p14:cNvPr>
              <p14:cNvContentPartPr/>
              <p14:nvPr/>
            </p14:nvContentPartPr>
            <p14:xfrm>
              <a:off x="8048220" y="6119889"/>
              <a:ext cx="59400" cy="9720"/>
            </p14:xfrm>
          </p:contentPart>
        </mc:Choice>
        <mc:Fallback xmlns="">
          <p:pic>
            <p:nvPicPr>
              <p:cNvPr id="192" name="Ink 191">
                <a:extLst>
                  <a:ext uri="{FF2B5EF4-FFF2-40B4-BE49-F238E27FC236}">
                    <a16:creationId xmlns:a16="http://schemas.microsoft.com/office/drawing/2014/main" id="{555683B6-0DF5-420D-AE34-D79ACD9C6DD1}"/>
                  </a:ext>
                </a:extLst>
              </p:cNvPr>
              <p:cNvPicPr/>
              <p:nvPr/>
            </p:nvPicPr>
            <p:blipFill>
              <a:blip r:embed="rId81"/>
              <a:stretch>
                <a:fillRect/>
              </a:stretch>
            </p:blipFill>
            <p:spPr>
              <a:xfrm>
                <a:off x="8030580" y="6101889"/>
                <a:ext cx="950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93" name="Ink 192">
                <a:extLst>
                  <a:ext uri="{FF2B5EF4-FFF2-40B4-BE49-F238E27FC236}">
                    <a16:creationId xmlns:a16="http://schemas.microsoft.com/office/drawing/2014/main" id="{7015C1AF-C85D-47D9-8325-2528F28CC39E}"/>
                  </a:ext>
                </a:extLst>
              </p14:cNvPr>
              <p14:cNvContentPartPr/>
              <p14:nvPr/>
            </p14:nvContentPartPr>
            <p14:xfrm>
              <a:off x="7226340" y="5732529"/>
              <a:ext cx="746280" cy="240840"/>
            </p14:xfrm>
          </p:contentPart>
        </mc:Choice>
        <mc:Fallback xmlns="">
          <p:pic>
            <p:nvPicPr>
              <p:cNvPr id="193" name="Ink 192">
                <a:extLst>
                  <a:ext uri="{FF2B5EF4-FFF2-40B4-BE49-F238E27FC236}">
                    <a16:creationId xmlns:a16="http://schemas.microsoft.com/office/drawing/2014/main" id="{7015C1AF-C85D-47D9-8325-2528F28CC39E}"/>
                  </a:ext>
                </a:extLst>
              </p:cNvPr>
              <p:cNvPicPr/>
              <p:nvPr/>
            </p:nvPicPr>
            <p:blipFill>
              <a:blip r:embed="rId83"/>
              <a:stretch>
                <a:fillRect/>
              </a:stretch>
            </p:blipFill>
            <p:spPr>
              <a:xfrm>
                <a:off x="7208349" y="5714889"/>
                <a:ext cx="781903"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94" name="Ink 193">
                <a:extLst>
                  <a:ext uri="{FF2B5EF4-FFF2-40B4-BE49-F238E27FC236}">
                    <a16:creationId xmlns:a16="http://schemas.microsoft.com/office/drawing/2014/main" id="{96A80304-9A6A-495F-9288-0C25C4F50502}"/>
                  </a:ext>
                </a:extLst>
              </p14:cNvPr>
              <p14:cNvContentPartPr/>
              <p14:nvPr/>
            </p14:nvContentPartPr>
            <p14:xfrm>
              <a:off x="7207980" y="5354169"/>
              <a:ext cx="945360" cy="214200"/>
            </p14:xfrm>
          </p:contentPart>
        </mc:Choice>
        <mc:Fallback xmlns="">
          <p:pic>
            <p:nvPicPr>
              <p:cNvPr id="194" name="Ink 193">
                <a:extLst>
                  <a:ext uri="{FF2B5EF4-FFF2-40B4-BE49-F238E27FC236}">
                    <a16:creationId xmlns:a16="http://schemas.microsoft.com/office/drawing/2014/main" id="{96A80304-9A6A-495F-9288-0C25C4F50502}"/>
                  </a:ext>
                </a:extLst>
              </p:cNvPr>
              <p:cNvPicPr/>
              <p:nvPr/>
            </p:nvPicPr>
            <p:blipFill>
              <a:blip r:embed="rId85"/>
              <a:stretch>
                <a:fillRect/>
              </a:stretch>
            </p:blipFill>
            <p:spPr>
              <a:xfrm>
                <a:off x="7190333" y="5336499"/>
                <a:ext cx="981014" cy="249900"/>
              </a:xfrm>
              <a:prstGeom prst="rect">
                <a:avLst/>
              </a:prstGeom>
            </p:spPr>
          </p:pic>
        </mc:Fallback>
      </mc:AlternateContent>
    </p:spTree>
    <p:extLst>
      <p:ext uri="{BB962C8B-B14F-4D97-AF65-F5344CB8AC3E}">
        <p14:creationId xmlns:p14="http://schemas.microsoft.com/office/powerpoint/2010/main" val="13814012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Date Placeholder 4"/>
          <p:cNvSpPr>
            <a:spLocks noGrp="1"/>
          </p:cNvSpPr>
          <p:nvPr>
            <p:ph type="dt" sz="quarter" idx="10"/>
          </p:nvPr>
        </p:nvSpPr>
        <p:spPr>
          <a:noFill/>
        </p:spPr>
        <p:txBody>
          <a:bodyPr/>
          <a:lstStyle/>
          <a:p>
            <a:fld id="{A00D8F4D-D77F-47C9-84A1-D898EB24F62F}" type="datetime1">
              <a:rPr lang="en-US" smtClean="0"/>
              <a:t>9/20/2021</a:t>
            </a:fld>
            <a:endParaRPr lang="en-US"/>
          </a:p>
        </p:txBody>
      </p:sp>
      <p:sp>
        <p:nvSpPr>
          <p:cNvPr id="17413" name="Footer Placeholder 5"/>
          <p:cNvSpPr>
            <a:spLocks noGrp="1"/>
          </p:cNvSpPr>
          <p:nvPr>
            <p:ph type="ftr" sz="quarter" idx="11"/>
          </p:nvPr>
        </p:nvSpPr>
        <p:spPr>
          <a:noFill/>
        </p:spPr>
        <p:txBody>
          <a:bodyPr/>
          <a:lstStyle/>
          <a:p>
            <a:r>
              <a:rPr lang="en-US"/>
              <a:t>CPSC503 Winter 2020-21</a:t>
            </a:r>
          </a:p>
        </p:txBody>
      </p:sp>
      <p:sp>
        <p:nvSpPr>
          <p:cNvPr id="17414" name="Slide Number Placeholder 6"/>
          <p:cNvSpPr>
            <a:spLocks noGrp="1"/>
          </p:cNvSpPr>
          <p:nvPr>
            <p:ph type="sldNum" sz="quarter" idx="12"/>
          </p:nvPr>
        </p:nvSpPr>
        <p:spPr>
          <a:noFill/>
        </p:spPr>
        <p:txBody>
          <a:bodyPr/>
          <a:lstStyle/>
          <a:p>
            <a:fld id="{5BB0AAE7-1B81-469A-8902-F94E487C6153}" type="slidenum">
              <a:rPr lang="en-US" smtClean="0"/>
              <a:pPr/>
              <a:t>12</a:t>
            </a:fld>
            <a:endParaRPr lang="en-US"/>
          </a:p>
        </p:txBody>
      </p:sp>
      <p:sp>
        <p:nvSpPr>
          <p:cNvPr id="17415" name="Rectangle 23"/>
          <p:cNvSpPr>
            <a:spLocks noChangeArrowheads="1"/>
          </p:cNvSpPr>
          <p:nvPr/>
        </p:nvSpPr>
        <p:spPr bwMode="auto">
          <a:xfrm>
            <a:off x="4114800" y="1066800"/>
            <a:ext cx="5029200" cy="1600200"/>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7416" name="Rectangle 2"/>
          <p:cNvSpPr>
            <a:spLocks noGrp="1" noChangeArrowheads="1"/>
          </p:cNvSpPr>
          <p:nvPr>
            <p:ph type="title"/>
          </p:nvPr>
        </p:nvSpPr>
        <p:spPr>
          <a:xfrm>
            <a:off x="685800" y="0"/>
            <a:ext cx="7772400" cy="1143000"/>
          </a:xfrm>
        </p:spPr>
        <p:txBody>
          <a:bodyPr/>
          <a:lstStyle/>
          <a:p>
            <a:pPr eaLnBrk="1" hangingPunct="1"/>
            <a:r>
              <a:rPr lang="en-US"/>
              <a:t>Spelling: the problem(s)</a:t>
            </a:r>
          </a:p>
        </p:txBody>
      </p:sp>
      <p:sp>
        <p:nvSpPr>
          <p:cNvPr id="17417" name="Rectangle 3"/>
          <p:cNvSpPr>
            <a:spLocks noGrp="1" noChangeArrowheads="1"/>
          </p:cNvSpPr>
          <p:nvPr>
            <p:ph type="body" sz="half" idx="1"/>
          </p:nvPr>
        </p:nvSpPr>
        <p:spPr>
          <a:xfrm>
            <a:off x="0" y="1676400"/>
            <a:ext cx="1963738" cy="609600"/>
          </a:xfrm>
        </p:spPr>
        <p:txBody>
          <a:bodyPr/>
          <a:lstStyle/>
          <a:p>
            <a:pPr eaLnBrk="1" hangingPunct="1">
              <a:lnSpc>
                <a:spcPct val="80000"/>
              </a:lnSpc>
              <a:buFontTx/>
              <a:buNone/>
            </a:pPr>
            <a:r>
              <a:rPr lang="en-US" sz="2400"/>
              <a:t>Non-word </a:t>
            </a:r>
          </a:p>
          <a:p>
            <a:pPr eaLnBrk="1" hangingPunct="1">
              <a:lnSpc>
                <a:spcPct val="80000"/>
              </a:lnSpc>
              <a:buFontTx/>
              <a:buNone/>
            </a:pPr>
            <a:r>
              <a:rPr lang="en-US" sz="2400"/>
              <a:t>isolated</a:t>
            </a:r>
          </a:p>
        </p:txBody>
      </p:sp>
      <p:sp>
        <p:nvSpPr>
          <p:cNvPr id="17418" name="Rectangle 4"/>
          <p:cNvSpPr>
            <a:spLocks noChangeArrowheads="1"/>
          </p:cNvSpPr>
          <p:nvPr/>
        </p:nvSpPr>
        <p:spPr bwMode="auto">
          <a:xfrm>
            <a:off x="0" y="2667000"/>
            <a:ext cx="2057400"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Non-word </a:t>
            </a:r>
          </a:p>
          <a:p>
            <a:pPr marL="342900" indent="-342900">
              <a:lnSpc>
                <a:spcPct val="80000"/>
              </a:lnSpc>
              <a:spcBef>
                <a:spcPct val="20000"/>
              </a:spcBef>
            </a:pPr>
            <a:r>
              <a:rPr lang="en-US" sz="2400" b="1">
                <a:latin typeface="Comic Sans MS" pitchFamily="66" charset="0"/>
              </a:rPr>
              <a:t>context</a:t>
            </a:r>
          </a:p>
        </p:txBody>
      </p:sp>
      <p:sp>
        <p:nvSpPr>
          <p:cNvPr id="17419" name="Rectangle 5"/>
          <p:cNvSpPr>
            <a:spLocks noChangeArrowheads="1"/>
          </p:cNvSpPr>
          <p:nvPr/>
        </p:nvSpPr>
        <p:spPr bwMode="auto">
          <a:xfrm>
            <a:off x="1981200" y="1066800"/>
            <a:ext cx="1600200" cy="6096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Detection</a:t>
            </a:r>
          </a:p>
        </p:txBody>
      </p:sp>
      <p:sp>
        <p:nvSpPr>
          <p:cNvPr id="17420" name="Rectangle 6"/>
          <p:cNvSpPr>
            <a:spLocks noChangeArrowheads="1"/>
          </p:cNvSpPr>
          <p:nvPr/>
        </p:nvSpPr>
        <p:spPr bwMode="auto">
          <a:xfrm>
            <a:off x="5334000" y="990600"/>
            <a:ext cx="1905000" cy="6096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Correction</a:t>
            </a:r>
          </a:p>
        </p:txBody>
      </p:sp>
      <p:grpSp>
        <p:nvGrpSpPr>
          <p:cNvPr id="2" name="Group 7"/>
          <p:cNvGrpSpPr>
            <a:grpSpLocks/>
          </p:cNvGrpSpPr>
          <p:nvPr/>
        </p:nvGrpSpPr>
        <p:grpSpPr bwMode="auto">
          <a:xfrm>
            <a:off x="1752600" y="1676400"/>
            <a:ext cx="2057400" cy="1600200"/>
            <a:chOff x="1104" y="1056"/>
            <a:chExt cx="1296" cy="1008"/>
          </a:xfrm>
        </p:grpSpPr>
        <p:sp>
          <p:nvSpPr>
            <p:cNvPr id="17435" name="Rectangle 8"/>
            <p:cNvSpPr>
              <a:spLocks noChangeArrowheads="1"/>
            </p:cNvSpPr>
            <p:nvPr/>
          </p:nvSpPr>
          <p:spPr bwMode="auto">
            <a:xfrm>
              <a:off x="1104" y="1056"/>
              <a:ext cx="1296" cy="1008"/>
            </a:xfrm>
            <a:prstGeom prst="rect">
              <a:avLst/>
            </a:prstGeom>
            <a:noFill/>
            <a:ln w="9525">
              <a:solidFill>
                <a:schemeClr val="tx1"/>
              </a:solidFill>
              <a:miter lim="800000"/>
              <a:headEnd/>
              <a:tailEnd/>
            </a:ln>
          </p:spPr>
          <p:txBody>
            <a:bodyPr wrap="none" anchor="ctr"/>
            <a:lstStyle/>
            <a:p>
              <a:endParaRPr lang="en-US"/>
            </a:p>
          </p:txBody>
        </p:sp>
        <p:graphicFrame>
          <p:nvGraphicFramePr>
            <p:cNvPr id="17411" name="Object 9"/>
            <p:cNvGraphicFramePr>
              <a:graphicFrameLocks noChangeAspect="1"/>
            </p:cNvGraphicFramePr>
            <p:nvPr/>
          </p:nvGraphicFramePr>
          <p:xfrm>
            <a:off x="1344" y="1200"/>
            <a:ext cx="807" cy="569"/>
          </p:xfrm>
          <a:graphic>
            <a:graphicData uri="http://schemas.openxmlformats.org/presentationml/2006/ole">
              <mc:AlternateContent xmlns:mc="http://schemas.openxmlformats.org/markup-compatibility/2006">
                <mc:Choice xmlns:v="urn:schemas-microsoft-com:vml" Requires="v">
                  <p:oleObj spid="_x0000_s228359" name="Equation" r:id="rId4" imgW="431640" imgH="304560" progId="Equation.3">
                    <p:embed/>
                  </p:oleObj>
                </mc:Choice>
                <mc:Fallback>
                  <p:oleObj name="Equation" r:id="rId4" imgW="431640" imgH="304560" progId="Equation.3">
                    <p:embed/>
                    <p:pic>
                      <p:nvPicPr>
                        <p:cNvPr id="17411"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4" y="1200"/>
                          <a:ext cx="807" cy="56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10"/>
          <p:cNvGrpSpPr>
            <a:grpSpLocks/>
          </p:cNvGrpSpPr>
          <p:nvPr/>
        </p:nvGrpSpPr>
        <p:grpSpPr bwMode="auto">
          <a:xfrm>
            <a:off x="4114800" y="1371600"/>
            <a:ext cx="5029200" cy="1143000"/>
            <a:chOff x="2592" y="864"/>
            <a:chExt cx="3168" cy="720"/>
          </a:xfrm>
        </p:grpSpPr>
        <p:sp>
          <p:nvSpPr>
            <p:cNvPr id="17433" name="Rectangle 11"/>
            <p:cNvSpPr>
              <a:spLocks noChangeArrowheads="1"/>
            </p:cNvSpPr>
            <p:nvPr/>
          </p:nvSpPr>
          <p:spPr bwMode="auto">
            <a:xfrm>
              <a:off x="2592" y="1008"/>
              <a:ext cx="1968" cy="576"/>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Find the most likely correct word</a:t>
              </a:r>
            </a:p>
          </p:txBody>
        </p:sp>
        <p:sp>
          <p:nvSpPr>
            <p:cNvPr id="17434" name="Rectangle 12"/>
            <p:cNvSpPr>
              <a:spLocks noChangeArrowheads="1"/>
            </p:cNvSpPr>
            <p:nvPr/>
          </p:nvSpPr>
          <p:spPr bwMode="auto">
            <a:xfrm>
              <a:off x="4560" y="864"/>
              <a:ext cx="1200" cy="528"/>
            </a:xfrm>
            <a:prstGeom prst="rect">
              <a:avLst/>
            </a:prstGeom>
            <a:noFill/>
            <a:ln w="9525">
              <a:noFill/>
              <a:miter lim="800000"/>
              <a:headEnd/>
              <a:tailEnd/>
            </a:ln>
          </p:spPr>
          <p:txBody>
            <a:bodyPr/>
            <a:lstStyle/>
            <a:p>
              <a:pPr marL="342900" indent="-342900">
                <a:spcBef>
                  <a:spcPct val="20000"/>
                </a:spcBef>
              </a:pPr>
              <a:r>
                <a:rPr lang="en-US" sz="2400">
                  <a:latin typeface="Comic Sans MS" pitchFamily="66" charset="0"/>
                </a:rPr>
                <a:t>  </a:t>
              </a:r>
              <a:r>
                <a:rPr lang="en-US" sz="2400" i="1">
                  <a:solidFill>
                    <a:schemeClr val="accent2"/>
                  </a:solidFill>
                  <a:latin typeface="Comic Sans MS" pitchFamily="66" charset="0"/>
                </a:rPr>
                <a:t>funn</a:t>
              </a:r>
              <a:r>
                <a:rPr lang="en-US" sz="2400" i="1">
                  <a:latin typeface="Comic Sans MS" pitchFamily="66" charset="0"/>
                </a:rPr>
                <a:t> -&gt; funny, funnel...</a:t>
              </a:r>
              <a:endParaRPr lang="en-US" sz="2400">
                <a:latin typeface="Comic Sans MS" pitchFamily="66" charset="0"/>
              </a:endParaRPr>
            </a:p>
          </p:txBody>
        </p:sp>
      </p:grpSp>
      <p:grpSp>
        <p:nvGrpSpPr>
          <p:cNvPr id="4" name="Group 13"/>
          <p:cNvGrpSpPr>
            <a:grpSpLocks/>
          </p:cNvGrpSpPr>
          <p:nvPr/>
        </p:nvGrpSpPr>
        <p:grpSpPr bwMode="auto">
          <a:xfrm>
            <a:off x="4038600" y="2590800"/>
            <a:ext cx="5257800" cy="838200"/>
            <a:chOff x="2544" y="1632"/>
            <a:chExt cx="3312" cy="528"/>
          </a:xfrm>
        </p:grpSpPr>
        <p:sp>
          <p:nvSpPr>
            <p:cNvPr id="17431" name="Rectangle 14"/>
            <p:cNvSpPr>
              <a:spLocks noChangeArrowheads="1"/>
            </p:cNvSpPr>
            <p:nvPr/>
          </p:nvSpPr>
          <p:spPr bwMode="auto">
            <a:xfrm>
              <a:off x="2544" y="1680"/>
              <a:ext cx="1968" cy="336"/>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…in this context</a:t>
              </a:r>
            </a:p>
          </p:txBody>
        </p:sp>
        <p:sp>
          <p:nvSpPr>
            <p:cNvPr id="17432" name="Rectangle 15"/>
            <p:cNvSpPr>
              <a:spLocks noChangeArrowheads="1"/>
            </p:cNvSpPr>
            <p:nvPr/>
          </p:nvSpPr>
          <p:spPr bwMode="auto">
            <a:xfrm>
              <a:off x="3984" y="1632"/>
              <a:ext cx="1872" cy="528"/>
            </a:xfrm>
            <a:prstGeom prst="rect">
              <a:avLst/>
            </a:prstGeom>
            <a:noFill/>
            <a:ln w="9525">
              <a:noFill/>
              <a:miter lim="800000"/>
              <a:headEnd/>
              <a:tailEnd/>
            </a:ln>
          </p:spPr>
          <p:txBody>
            <a:bodyPr/>
            <a:lstStyle/>
            <a:p>
              <a:pPr marL="742950" lvl="1" indent="-285750">
                <a:spcBef>
                  <a:spcPct val="20000"/>
                </a:spcBef>
                <a:buFontTx/>
                <a:buChar char="–"/>
              </a:pPr>
              <a:r>
                <a:rPr lang="en-US" sz="2400" i="1">
                  <a:latin typeface="Comic Sans MS" pitchFamily="66" charset="0"/>
                </a:rPr>
                <a:t>trust </a:t>
              </a:r>
              <a:r>
                <a:rPr lang="en-US" sz="2400" i="1">
                  <a:solidFill>
                    <a:schemeClr val="accent2"/>
                  </a:solidFill>
                  <a:latin typeface="Comic Sans MS" pitchFamily="66" charset="0"/>
                </a:rPr>
                <a:t>funn</a:t>
              </a:r>
              <a:r>
                <a:rPr lang="en-US" sz="2400" i="1">
                  <a:latin typeface="Comic Sans MS" pitchFamily="66" charset="0"/>
                </a:rPr>
                <a:t> </a:t>
              </a:r>
            </a:p>
            <a:p>
              <a:pPr marL="742950" lvl="1" indent="-285750">
                <a:spcBef>
                  <a:spcPct val="20000"/>
                </a:spcBef>
                <a:buFontTx/>
                <a:buChar char="–"/>
              </a:pPr>
              <a:r>
                <a:rPr lang="en-US" sz="2400" i="1">
                  <a:latin typeface="Comic Sans MS" pitchFamily="66" charset="0"/>
                </a:rPr>
                <a:t>a lot of </a:t>
              </a:r>
              <a:r>
                <a:rPr lang="en-US" sz="2400" i="1">
                  <a:solidFill>
                    <a:schemeClr val="accent2"/>
                  </a:solidFill>
                  <a:latin typeface="Comic Sans MS" pitchFamily="66" charset="0"/>
                </a:rPr>
                <a:t>funn</a:t>
              </a:r>
              <a:endParaRPr lang="en-US" sz="2000">
                <a:latin typeface="Comic Sans MS" pitchFamily="66" charset="0"/>
              </a:endParaRPr>
            </a:p>
          </p:txBody>
        </p:sp>
      </p:grpSp>
      <p:sp>
        <p:nvSpPr>
          <p:cNvPr id="17424" name="Rectangle 16"/>
          <p:cNvSpPr>
            <a:spLocks noChangeArrowheads="1"/>
          </p:cNvSpPr>
          <p:nvPr/>
        </p:nvSpPr>
        <p:spPr bwMode="auto">
          <a:xfrm>
            <a:off x="76200" y="3581400"/>
            <a:ext cx="2525713"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Real-word </a:t>
            </a:r>
          </a:p>
          <a:p>
            <a:pPr marL="342900" indent="-342900">
              <a:lnSpc>
                <a:spcPct val="80000"/>
              </a:lnSpc>
              <a:spcBef>
                <a:spcPct val="20000"/>
              </a:spcBef>
            </a:pPr>
            <a:r>
              <a:rPr lang="en-US" sz="2400" b="1">
                <a:latin typeface="Comic Sans MS" pitchFamily="66" charset="0"/>
              </a:rPr>
              <a:t>isolated</a:t>
            </a:r>
          </a:p>
        </p:txBody>
      </p:sp>
      <p:sp>
        <p:nvSpPr>
          <p:cNvPr id="17425" name="Rectangle 17"/>
          <p:cNvSpPr>
            <a:spLocks noChangeArrowheads="1"/>
          </p:cNvSpPr>
          <p:nvPr/>
        </p:nvSpPr>
        <p:spPr bwMode="auto">
          <a:xfrm>
            <a:off x="0" y="4648200"/>
            <a:ext cx="2057400"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Real-word </a:t>
            </a:r>
          </a:p>
          <a:p>
            <a:pPr marL="342900" indent="-342900">
              <a:lnSpc>
                <a:spcPct val="80000"/>
              </a:lnSpc>
              <a:spcBef>
                <a:spcPct val="20000"/>
              </a:spcBef>
            </a:pPr>
            <a:r>
              <a:rPr lang="en-US" sz="2400" b="1">
                <a:latin typeface="Comic Sans MS" pitchFamily="66" charset="0"/>
              </a:rPr>
              <a:t>context</a:t>
            </a:r>
          </a:p>
        </p:txBody>
      </p:sp>
      <p:sp>
        <p:nvSpPr>
          <p:cNvPr id="17426" name="Rectangle 18"/>
          <p:cNvSpPr>
            <a:spLocks noChangeArrowheads="1"/>
          </p:cNvSpPr>
          <p:nvPr/>
        </p:nvSpPr>
        <p:spPr bwMode="auto">
          <a:xfrm>
            <a:off x="1828800" y="3581400"/>
            <a:ext cx="1981200" cy="609600"/>
          </a:xfrm>
          <a:prstGeom prst="rect">
            <a:avLst/>
          </a:prstGeom>
          <a:noFill/>
          <a:ln w="9525">
            <a:noFill/>
            <a:miter lim="800000"/>
            <a:headEnd/>
            <a:tailEnd/>
          </a:ln>
        </p:spPr>
        <p:txBody>
          <a:bodyPr/>
          <a:lstStyle/>
          <a:p>
            <a:pPr marL="342900" indent="-342900" algn="ctr">
              <a:spcBef>
                <a:spcPct val="20000"/>
              </a:spcBef>
            </a:pPr>
            <a:r>
              <a:rPr lang="en-US" sz="3200">
                <a:latin typeface="Comic Sans MS" pitchFamily="66" charset="0"/>
              </a:rPr>
              <a:t>?!</a:t>
            </a:r>
            <a:endParaRPr lang="en-US" sz="2400">
              <a:latin typeface="Comic Sans MS" pitchFamily="66" charset="0"/>
            </a:endParaRPr>
          </a:p>
        </p:txBody>
      </p:sp>
      <p:grpSp>
        <p:nvGrpSpPr>
          <p:cNvPr id="5" name="Group 19"/>
          <p:cNvGrpSpPr>
            <a:grpSpLocks/>
          </p:cNvGrpSpPr>
          <p:nvPr/>
        </p:nvGrpSpPr>
        <p:grpSpPr bwMode="auto">
          <a:xfrm>
            <a:off x="1600200" y="4419600"/>
            <a:ext cx="3657600" cy="2133600"/>
            <a:chOff x="1008" y="2784"/>
            <a:chExt cx="2304" cy="1344"/>
          </a:xfrm>
        </p:grpSpPr>
        <p:sp>
          <p:nvSpPr>
            <p:cNvPr id="17429" name="Rectangle 20"/>
            <p:cNvSpPr>
              <a:spLocks noChangeArrowheads="1"/>
            </p:cNvSpPr>
            <p:nvPr/>
          </p:nvSpPr>
          <p:spPr bwMode="auto">
            <a:xfrm>
              <a:off x="1008" y="2784"/>
              <a:ext cx="2304" cy="576"/>
            </a:xfrm>
            <a:prstGeom prst="rect">
              <a:avLst/>
            </a:prstGeom>
            <a:noFill/>
            <a:ln w="9525">
              <a:noFill/>
              <a:miter lim="800000"/>
              <a:headEnd/>
              <a:tailEnd/>
            </a:ln>
          </p:spPr>
          <p:txBody>
            <a:bodyPr/>
            <a:lstStyle/>
            <a:p>
              <a:pPr marL="342900" indent="-342900">
                <a:spcBef>
                  <a:spcPct val="20000"/>
                </a:spcBef>
              </a:pPr>
              <a:r>
                <a:rPr lang="en-US" sz="2400">
                  <a:latin typeface="Comic Sans MS" pitchFamily="66" charset="0"/>
                </a:rPr>
                <a:t>Is it an impossible </a:t>
              </a:r>
            </a:p>
            <a:p>
              <a:pPr marL="342900" indent="-342900">
                <a:spcBef>
                  <a:spcPct val="20000"/>
                </a:spcBef>
              </a:pPr>
              <a:r>
                <a:rPr lang="en-US" sz="2400">
                  <a:latin typeface="Comic Sans MS" pitchFamily="66" charset="0"/>
                </a:rPr>
                <a:t>(or very unlikely) word in this context?</a:t>
              </a:r>
            </a:p>
          </p:txBody>
        </p:sp>
        <p:sp>
          <p:nvSpPr>
            <p:cNvPr id="17430" name="Rectangle 21"/>
            <p:cNvSpPr>
              <a:spLocks noChangeArrowheads="1"/>
            </p:cNvSpPr>
            <p:nvPr/>
          </p:nvSpPr>
          <p:spPr bwMode="auto">
            <a:xfrm>
              <a:off x="1008" y="3600"/>
              <a:ext cx="1872" cy="528"/>
            </a:xfrm>
            <a:prstGeom prst="rect">
              <a:avLst/>
            </a:prstGeom>
            <a:noFill/>
            <a:ln w="9525">
              <a:noFill/>
              <a:miter lim="800000"/>
              <a:headEnd/>
              <a:tailEnd/>
            </a:ln>
          </p:spPr>
          <p:txBody>
            <a:bodyPr/>
            <a:lstStyle/>
            <a:p>
              <a:pPr marL="742950" lvl="1" indent="-285750">
                <a:spcBef>
                  <a:spcPct val="20000"/>
                </a:spcBef>
              </a:pPr>
              <a:r>
                <a:rPr lang="en-US" sz="2400" i="1">
                  <a:solidFill>
                    <a:schemeClr val="accent2"/>
                  </a:solidFill>
                  <a:latin typeface="Comic Sans MS" pitchFamily="66" charset="0"/>
                </a:rPr>
                <a:t>.. a wild dig.</a:t>
              </a:r>
              <a:endParaRPr lang="en-US" sz="2000">
                <a:latin typeface="Comic Sans MS" pitchFamily="66" charset="0"/>
              </a:endParaRPr>
            </a:p>
          </p:txBody>
        </p:sp>
      </p:grpSp>
      <p:sp>
        <p:nvSpPr>
          <p:cNvPr id="17428" name="Rectangle 22"/>
          <p:cNvSpPr>
            <a:spLocks noChangeArrowheads="1"/>
          </p:cNvSpPr>
          <p:nvPr/>
        </p:nvSpPr>
        <p:spPr bwMode="auto">
          <a:xfrm>
            <a:off x="5029200" y="4419600"/>
            <a:ext cx="3657600" cy="914400"/>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Find the most likely sub word in this context</a:t>
            </a:r>
          </a:p>
        </p:txBody>
      </p:sp>
    </p:spTree>
    <p:extLst>
      <p:ext uri="{BB962C8B-B14F-4D97-AF65-F5344CB8AC3E}">
        <p14:creationId xmlns:p14="http://schemas.microsoft.com/office/powerpoint/2010/main" val="34583574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97D7E47F-FA29-495F-8C2E-D60EDB82C289}" type="datetime1">
              <a:rPr lang="en-US" smtClean="0"/>
              <a:t>9/20/2021</a:t>
            </a:fld>
            <a:endParaRPr lang="en-US"/>
          </a:p>
        </p:txBody>
      </p:sp>
      <p:sp>
        <p:nvSpPr>
          <p:cNvPr id="18436" name="Footer Placeholder 4"/>
          <p:cNvSpPr>
            <a:spLocks noGrp="1"/>
          </p:cNvSpPr>
          <p:nvPr>
            <p:ph type="ftr" sz="quarter" idx="11"/>
          </p:nvPr>
        </p:nvSpPr>
        <p:spPr>
          <a:noFill/>
        </p:spPr>
        <p:txBody>
          <a:bodyPr/>
          <a:lstStyle/>
          <a:p>
            <a:r>
              <a:rPr lang="en-US"/>
              <a:t>CPSC503 Winter 2020-21</a:t>
            </a:r>
          </a:p>
        </p:txBody>
      </p:sp>
      <p:sp>
        <p:nvSpPr>
          <p:cNvPr id="18437" name="Slide Number Placeholder 5"/>
          <p:cNvSpPr>
            <a:spLocks noGrp="1"/>
          </p:cNvSpPr>
          <p:nvPr>
            <p:ph type="sldNum" sz="quarter" idx="12"/>
          </p:nvPr>
        </p:nvSpPr>
        <p:spPr>
          <a:noFill/>
        </p:spPr>
        <p:txBody>
          <a:bodyPr/>
          <a:lstStyle/>
          <a:p>
            <a:fld id="{BBE64E60-B71D-40E1-B37E-E65F6BD9D505}" type="slidenum">
              <a:rPr lang="en-US" smtClean="0"/>
              <a:pPr/>
              <a:t>13</a:t>
            </a:fld>
            <a:endParaRPr lang="en-US"/>
          </a:p>
        </p:txBody>
      </p:sp>
      <p:sp>
        <p:nvSpPr>
          <p:cNvPr id="18438" name="Rectangle 2"/>
          <p:cNvSpPr>
            <a:spLocks noGrp="1" noChangeArrowheads="1"/>
          </p:cNvSpPr>
          <p:nvPr>
            <p:ph type="title"/>
          </p:nvPr>
        </p:nvSpPr>
        <p:spPr>
          <a:xfrm>
            <a:off x="685800" y="228600"/>
            <a:ext cx="7772400" cy="1143000"/>
          </a:xfrm>
        </p:spPr>
        <p:txBody>
          <a:bodyPr/>
          <a:lstStyle/>
          <a:p>
            <a:pPr eaLnBrk="1" hangingPunct="1"/>
            <a:r>
              <a:rPr lang="en-US" dirty="0"/>
              <a:t>Real Word Spelling Errors </a:t>
            </a:r>
            <a:r>
              <a:rPr lang="en-US" sz="2000" dirty="0"/>
              <a:t>(20-40%)</a:t>
            </a:r>
            <a:endParaRPr lang="en-US" dirty="0"/>
          </a:p>
        </p:txBody>
      </p:sp>
      <p:sp>
        <p:nvSpPr>
          <p:cNvPr id="18439" name="Rectangle 3"/>
          <p:cNvSpPr>
            <a:spLocks noGrp="1" noChangeArrowheads="1"/>
          </p:cNvSpPr>
          <p:nvPr>
            <p:ph type="body" idx="1"/>
          </p:nvPr>
        </p:nvSpPr>
        <p:spPr>
          <a:xfrm>
            <a:off x="304800" y="1066800"/>
            <a:ext cx="8534400" cy="1981200"/>
          </a:xfrm>
        </p:spPr>
        <p:txBody>
          <a:bodyPr/>
          <a:lstStyle/>
          <a:p>
            <a:pPr eaLnBrk="1" hangingPunct="1"/>
            <a:r>
              <a:rPr lang="en-US" dirty="0"/>
              <a:t>Collect a set of common sets of confusions: C={C</a:t>
            </a:r>
            <a:r>
              <a:rPr lang="en-US" baseline="-25000" dirty="0"/>
              <a:t>1 </a:t>
            </a:r>
            <a:r>
              <a:rPr lang="en-US" dirty="0"/>
              <a:t>..</a:t>
            </a:r>
            <a:r>
              <a:rPr lang="en-US" baseline="-25000" dirty="0"/>
              <a:t> </a:t>
            </a:r>
            <a:r>
              <a:rPr lang="en-US" dirty="0" err="1"/>
              <a:t>C</a:t>
            </a:r>
            <a:r>
              <a:rPr lang="en-US" baseline="-25000" dirty="0" err="1"/>
              <a:t>n</a:t>
            </a:r>
            <a:r>
              <a:rPr lang="en-US" dirty="0"/>
              <a:t>} </a:t>
            </a:r>
          </a:p>
          <a:p>
            <a:pPr eaLnBrk="1" hangingPunct="1">
              <a:buFontTx/>
              <a:buNone/>
            </a:pPr>
            <a:r>
              <a:rPr lang="en-US" dirty="0"/>
              <a:t>e.g</a:t>
            </a:r>
            <a:r>
              <a:rPr lang="en-US" b="0" i="1" dirty="0"/>
              <a:t>.,{(Their/they’re/there), (To/too/two), (Weather/whether), (lave, have)</a:t>
            </a:r>
            <a:r>
              <a:rPr lang="en-US" dirty="0"/>
              <a:t>..</a:t>
            </a:r>
            <a:r>
              <a:rPr lang="en-US" b="0" i="1" dirty="0"/>
              <a:t>}</a:t>
            </a:r>
            <a:endParaRPr lang="en-US" dirty="0"/>
          </a:p>
          <a:p>
            <a:pPr eaLnBrk="1" hangingPunct="1"/>
            <a:endParaRPr lang="en-US" dirty="0"/>
          </a:p>
        </p:txBody>
      </p:sp>
      <p:sp>
        <p:nvSpPr>
          <p:cNvPr id="23566" name="Rectangle 4"/>
          <p:cNvSpPr>
            <a:spLocks noChangeArrowheads="1"/>
          </p:cNvSpPr>
          <p:nvPr/>
        </p:nvSpPr>
        <p:spPr bwMode="auto">
          <a:xfrm>
            <a:off x="838200" y="3048000"/>
            <a:ext cx="7772400" cy="30480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a:latin typeface="Comic Sans MS" pitchFamily="66" charset="0"/>
              </a:rPr>
              <a:t>Whenever c’ </a:t>
            </a:r>
            <a:r>
              <a:rPr lang="en-US" sz="3200" b="1">
                <a:latin typeface="Comic Sans MS" pitchFamily="66" charset="0"/>
                <a:sym typeface="Symbol" pitchFamily="18" charset="2"/>
              </a:rPr>
              <a:t> </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rPr>
              <a:t>is encountered </a:t>
            </a:r>
          </a:p>
          <a:p>
            <a:pPr marL="342900" indent="-342900">
              <a:lnSpc>
                <a:spcPct val="90000"/>
              </a:lnSpc>
              <a:spcBef>
                <a:spcPct val="20000"/>
              </a:spcBef>
              <a:buFontTx/>
              <a:buChar char="•"/>
            </a:pPr>
            <a:r>
              <a:rPr lang="en-US" sz="2800" b="1">
                <a:latin typeface="Comic Sans MS" pitchFamily="66" charset="0"/>
              </a:rPr>
              <a:t>Compute the </a:t>
            </a:r>
            <a:r>
              <a:rPr lang="en-US" sz="2800" b="1">
                <a:solidFill>
                  <a:schemeClr val="accent2"/>
                </a:solidFill>
                <a:latin typeface="Comic Sans MS" pitchFamily="66" charset="0"/>
              </a:rPr>
              <a:t>probability of the sentence</a:t>
            </a:r>
            <a:r>
              <a:rPr lang="en-US" sz="2800" b="1">
                <a:latin typeface="Comic Sans MS" pitchFamily="66" charset="0"/>
              </a:rPr>
              <a:t> in which it appears</a:t>
            </a:r>
          </a:p>
          <a:p>
            <a:pPr marL="342900" indent="-342900">
              <a:lnSpc>
                <a:spcPct val="90000"/>
              </a:lnSpc>
              <a:spcBef>
                <a:spcPct val="20000"/>
              </a:spcBef>
              <a:buFontTx/>
              <a:buChar char="•"/>
            </a:pPr>
            <a:r>
              <a:rPr lang="en-US" sz="2800" b="1">
                <a:latin typeface="Comic Sans MS" pitchFamily="66" charset="0"/>
              </a:rPr>
              <a:t>Substitute all c</a:t>
            </a:r>
            <a:r>
              <a:rPr lang="en-US" sz="3200" b="1">
                <a:latin typeface="Comic Sans MS" pitchFamily="66" charset="0"/>
                <a:sym typeface="Symbol" pitchFamily="18" charset="2"/>
              </a:rPr>
              <a:t></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sym typeface="Symbol" pitchFamily="18" charset="2"/>
              </a:rPr>
              <a:t>(c </a:t>
            </a:r>
            <a:r>
              <a:rPr lang="en-US" sz="3200" b="1">
                <a:cs typeface="Times New Roman" pitchFamily="18" charset="0"/>
                <a:sym typeface="Math1" pitchFamily="2" charset="2"/>
              </a:rPr>
              <a:t>≠ </a:t>
            </a:r>
            <a:r>
              <a:rPr lang="en-US" sz="2800" b="1">
                <a:latin typeface="Comic Sans MS" pitchFamily="66" charset="0"/>
                <a:sym typeface="Symbol" pitchFamily="18" charset="2"/>
              </a:rPr>
              <a:t>c’) </a:t>
            </a:r>
            <a:r>
              <a:rPr lang="en-US" sz="2800" b="1">
                <a:latin typeface="Comic Sans MS" pitchFamily="66" charset="0"/>
              </a:rPr>
              <a:t>and </a:t>
            </a:r>
            <a:r>
              <a:rPr lang="en-US" sz="2800" b="1">
                <a:solidFill>
                  <a:schemeClr val="accent2"/>
                </a:solidFill>
                <a:latin typeface="Comic Sans MS" pitchFamily="66" charset="0"/>
              </a:rPr>
              <a:t>compute the probability of the resulting sentence</a:t>
            </a:r>
          </a:p>
          <a:p>
            <a:pPr marL="342900" indent="-342900">
              <a:lnSpc>
                <a:spcPct val="90000"/>
              </a:lnSpc>
              <a:spcBef>
                <a:spcPct val="20000"/>
              </a:spcBef>
              <a:buFontTx/>
              <a:buChar char="•"/>
            </a:pPr>
            <a:r>
              <a:rPr lang="en-US" sz="2800" b="1">
                <a:latin typeface="Comic Sans MS" pitchFamily="66" charset="0"/>
              </a:rPr>
              <a:t>Choose the highest one</a:t>
            </a:r>
          </a:p>
        </p:txBody>
      </p:sp>
    </p:spTree>
    <p:extLst>
      <p:ext uri="{BB962C8B-B14F-4D97-AF65-F5344CB8AC3E}">
        <p14:creationId xmlns:p14="http://schemas.microsoft.com/office/powerpoint/2010/main" val="1220094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0" y="609600"/>
            <a:ext cx="8686800" cy="1676400"/>
          </a:xfrm>
        </p:spPr>
        <p:txBody>
          <a:bodyPr/>
          <a:lstStyle/>
          <a:p>
            <a:pPr eaLnBrk="1" hangingPunct="1"/>
            <a:r>
              <a:rPr lang="en-US" sz="3200" dirty="0"/>
              <a:t>Want to play  with  Spelling Correction: minimal noisy channel model implementation by P. </a:t>
            </a:r>
            <a:r>
              <a:rPr lang="en-US" sz="3200" dirty="0" err="1"/>
              <a:t>Norvig</a:t>
            </a:r>
            <a:endParaRPr lang="en-US" sz="3200" dirty="0"/>
          </a:p>
        </p:txBody>
      </p:sp>
      <p:sp>
        <p:nvSpPr>
          <p:cNvPr id="32771" name="Content Placeholder 2"/>
          <p:cNvSpPr>
            <a:spLocks noGrp="1"/>
          </p:cNvSpPr>
          <p:nvPr>
            <p:ph idx="1"/>
          </p:nvPr>
        </p:nvSpPr>
        <p:spPr>
          <a:xfrm>
            <a:off x="304800" y="2819400"/>
            <a:ext cx="9525000" cy="762000"/>
          </a:xfrm>
        </p:spPr>
        <p:txBody>
          <a:bodyPr/>
          <a:lstStyle/>
          <a:p>
            <a:pPr eaLnBrk="1" hangingPunct="1"/>
            <a:r>
              <a:rPr lang="en-US" i="1" dirty="0"/>
              <a:t>(Python) </a:t>
            </a:r>
          </a:p>
          <a:p>
            <a:pPr eaLnBrk="1" hangingPunct="1">
              <a:buFontTx/>
              <a:buNone/>
            </a:pPr>
            <a:r>
              <a:rPr lang="en-US" i="1" dirty="0"/>
              <a:t>http://www.norvig.com/spell-correct.html</a:t>
            </a:r>
            <a:endParaRPr lang="en-US" dirty="0"/>
          </a:p>
        </p:txBody>
      </p:sp>
      <p:sp>
        <p:nvSpPr>
          <p:cNvPr id="32772" name="Date Placeholder 3"/>
          <p:cNvSpPr>
            <a:spLocks noGrp="1"/>
          </p:cNvSpPr>
          <p:nvPr>
            <p:ph type="dt" sz="quarter" idx="10"/>
          </p:nvPr>
        </p:nvSpPr>
        <p:spPr>
          <a:noFill/>
        </p:spPr>
        <p:txBody>
          <a:bodyPr/>
          <a:lstStyle/>
          <a:p>
            <a:fld id="{DA832D8D-CC99-4A25-80AD-455F5FE23F03}" type="datetime1">
              <a:rPr lang="en-US" smtClean="0"/>
              <a:t>9/20/2021</a:t>
            </a:fld>
            <a:endParaRPr lang="en-US"/>
          </a:p>
        </p:txBody>
      </p:sp>
      <p:sp>
        <p:nvSpPr>
          <p:cNvPr id="32773" name="Footer Placeholder 4"/>
          <p:cNvSpPr>
            <a:spLocks noGrp="1"/>
          </p:cNvSpPr>
          <p:nvPr>
            <p:ph type="ftr" sz="quarter" idx="11"/>
          </p:nvPr>
        </p:nvSpPr>
        <p:spPr>
          <a:noFill/>
        </p:spPr>
        <p:txBody>
          <a:bodyPr/>
          <a:lstStyle/>
          <a:p>
            <a:r>
              <a:rPr lang="en-US"/>
              <a:t>CPSC503 Winter 2020-21</a:t>
            </a:r>
          </a:p>
        </p:txBody>
      </p:sp>
      <p:sp>
        <p:nvSpPr>
          <p:cNvPr id="32774" name="Slide Number Placeholder 5"/>
          <p:cNvSpPr>
            <a:spLocks noGrp="1"/>
          </p:cNvSpPr>
          <p:nvPr>
            <p:ph type="sldNum" sz="quarter" idx="12"/>
          </p:nvPr>
        </p:nvSpPr>
        <p:spPr>
          <a:noFill/>
        </p:spPr>
        <p:txBody>
          <a:bodyPr/>
          <a:lstStyle/>
          <a:p>
            <a:fld id="{3562CA56-8691-459A-A1C1-7DED09CF7E13}" type="slidenum">
              <a:rPr lang="en-US" smtClean="0"/>
              <a:pPr/>
              <a:t>14</a:t>
            </a:fld>
            <a:endParaRPr lang="en-US"/>
          </a:p>
        </p:txBody>
      </p:sp>
      <p:sp>
        <p:nvSpPr>
          <p:cNvPr id="7" name="Content Placeholder 2"/>
          <p:cNvSpPr txBox="1">
            <a:spLocks/>
          </p:cNvSpPr>
          <p:nvPr/>
        </p:nvSpPr>
        <p:spPr bwMode="auto">
          <a:xfrm>
            <a:off x="533400" y="4038600"/>
            <a:ext cx="7696200" cy="1676400"/>
          </a:xfrm>
          <a:prstGeom prst="rect">
            <a:avLst/>
          </a:prstGeom>
          <a:noFill/>
          <a:ln w="9525">
            <a:noFill/>
            <a:miter lim="800000"/>
            <a:headEnd/>
            <a:tailEnd/>
          </a:ln>
          <a:effectLst/>
        </p:spPr>
        <p:txBody>
          <a:bodyPr/>
          <a:lstStyle/>
          <a:p>
            <a:pPr marL="342900" indent="-342900">
              <a:spcBef>
                <a:spcPct val="20000"/>
              </a:spcBef>
              <a:buFontTx/>
              <a:buChar char="•"/>
              <a:defRPr/>
            </a:pPr>
            <a:r>
              <a:rPr lang="en-US" sz="2800" b="1" i="1" kern="0" dirty="0">
                <a:latin typeface="+mn-lt"/>
              </a:rPr>
              <a:t>By the way,  Peter </a:t>
            </a:r>
            <a:r>
              <a:rPr lang="en-US" sz="2800" b="1" i="1" kern="0" dirty="0" err="1">
                <a:latin typeface="+mn-lt"/>
              </a:rPr>
              <a:t>Norvig</a:t>
            </a:r>
            <a:r>
              <a:rPr lang="en-US" sz="2800" b="1" kern="0" dirty="0">
                <a:latin typeface="+mn-lt"/>
              </a:rPr>
              <a:t> is a Director of Research at Google Inc. and used to be its director of search quality</a:t>
            </a:r>
          </a:p>
        </p:txBody>
      </p:sp>
    </p:spTree>
    <p:extLst>
      <p:ext uri="{BB962C8B-B14F-4D97-AF65-F5344CB8AC3E}">
        <p14:creationId xmlns:p14="http://schemas.microsoft.com/office/powerpoint/2010/main" val="234161481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FDA84E6C-0275-4B17-A057-BFEBDD7585DB}" type="datetime1">
              <a:rPr lang="en-US" smtClean="0"/>
              <a:t>9/20/2021</a:t>
            </a:fld>
            <a:endParaRPr lang="en-US"/>
          </a:p>
        </p:txBody>
      </p:sp>
      <p:sp>
        <p:nvSpPr>
          <p:cNvPr id="29699" name="Footer Placeholder 5"/>
          <p:cNvSpPr>
            <a:spLocks noGrp="1"/>
          </p:cNvSpPr>
          <p:nvPr>
            <p:ph type="ftr" sz="quarter" idx="11"/>
          </p:nvPr>
        </p:nvSpPr>
        <p:spPr>
          <a:noFill/>
        </p:spPr>
        <p:txBody>
          <a:bodyPr/>
          <a:lstStyle/>
          <a:p>
            <a:r>
              <a:rPr lang="en-US"/>
              <a:t>CPSC503 Winter 2021</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15</a:t>
            </a:fld>
            <a:endParaRPr lang="en-US"/>
          </a:p>
        </p:txBody>
      </p:sp>
      <p:sp>
        <p:nvSpPr>
          <p:cNvPr id="29701" name="Rectangle 2"/>
          <p:cNvSpPr>
            <a:spLocks noGrp="1" noChangeArrowheads="1"/>
          </p:cNvSpPr>
          <p:nvPr>
            <p:ph type="title"/>
          </p:nvPr>
        </p:nvSpPr>
        <p:spPr/>
        <p:txBody>
          <a:bodyPr/>
          <a:lstStyle/>
          <a:p>
            <a:pPr eaLnBrk="1" hangingPunct="1"/>
            <a:r>
              <a:rPr lang="en-US" dirty="0"/>
              <a:t>Today Sept 21</a:t>
            </a:r>
          </a:p>
        </p:txBody>
      </p:sp>
      <p:sp>
        <p:nvSpPr>
          <p:cNvPr id="29702" name="Rectangle 3"/>
          <p:cNvSpPr>
            <a:spLocks noGrp="1" noChangeArrowheads="1"/>
          </p:cNvSpPr>
          <p:nvPr>
            <p:ph type="body" sz="half" idx="1"/>
          </p:nvPr>
        </p:nvSpPr>
        <p:spPr>
          <a:xfrm>
            <a:off x="685800" y="1676400"/>
            <a:ext cx="7924800" cy="4114800"/>
          </a:xfrm>
        </p:spPr>
        <p:txBody>
          <a:bodyPr/>
          <a:lstStyle/>
          <a:p>
            <a:pPr eaLnBrk="1" hangingPunct="1"/>
            <a:r>
              <a:rPr lang="en-US" sz="3200" dirty="0">
                <a:solidFill>
                  <a:schemeClr val="accent6"/>
                </a:solidFill>
              </a:rPr>
              <a:t>Min Edit Distance </a:t>
            </a:r>
          </a:p>
          <a:p>
            <a:pPr lvl="1" eaLnBrk="1" hangingPunct="1"/>
            <a:r>
              <a:rPr lang="en-US" sz="2800" dirty="0">
                <a:solidFill>
                  <a:schemeClr val="accent6"/>
                </a:solidFill>
              </a:rPr>
              <a:t>relatively simple example of dynamic programming: key techniques in NLP</a:t>
            </a:r>
          </a:p>
          <a:p>
            <a:pPr lvl="1" eaLnBrk="1" hangingPunct="1"/>
            <a:r>
              <a:rPr lang="en-US" sz="2800" i="1" dirty="0">
                <a:solidFill>
                  <a:schemeClr val="accent6"/>
                </a:solidFill>
              </a:rPr>
              <a:t>Min Edit Distance has applications throughout NLP</a:t>
            </a:r>
          </a:p>
          <a:p>
            <a:pPr eaLnBrk="1" hangingPunct="1"/>
            <a:r>
              <a:rPr lang="en-US" sz="3200" i="1" dirty="0"/>
              <a:t>Language models: probability of a sentence (n</a:t>
            </a:r>
            <a:r>
              <a:rPr lang="en-US" sz="3200" dirty="0"/>
              <a:t>-grams).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95E97C56-C103-446B-A982-2F6428A539A9}" type="datetime1">
              <a:rPr lang="en-US" smtClean="0"/>
              <a:t>9/20/2021</a:t>
            </a:fld>
            <a:endParaRPr lang="en-US"/>
          </a:p>
        </p:txBody>
      </p:sp>
      <p:sp>
        <p:nvSpPr>
          <p:cNvPr id="1029" name="Footer Placeholder 4"/>
          <p:cNvSpPr>
            <a:spLocks noGrp="1"/>
          </p:cNvSpPr>
          <p:nvPr>
            <p:ph type="ftr" sz="quarter" idx="11"/>
          </p:nvPr>
        </p:nvSpPr>
        <p:spPr>
          <a:noFill/>
        </p:spPr>
        <p:txBody>
          <a:bodyPr/>
          <a:lstStyle/>
          <a:p>
            <a:r>
              <a:rPr lang="en-US"/>
              <a:t>CPSC503 Winter 2021</a:t>
            </a:r>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16</a:t>
            </a:fld>
            <a:endParaRPr lang="en-US"/>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dirty="0"/>
              <a:t>Def.</a:t>
            </a:r>
            <a:r>
              <a:rPr lang="en-US" dirty="0"/>
              <a:t> Minimum number of edit operations (</a:t>
            </a:r>
            <a:r>
              <a:rPr lang="en-US" dirty="0">
                <a:solidFill>
                  <a:srgbClr val="FF0000"/>
                </a:solidFill>
              </a:rPr>
              <a:t>insertion</a:t>
            </a:r>
            <a:r>
              <a:rPr lang="en-US" dirty="0"/>
              <a:t>, </a:t>
            </a:r>
            <a:r>
              <a:rPr lang="en-US" dirty="0">
                <a:solidFill>
                  <a:srgbClr val="FF0000"/>
                </a:solidFill>
              </a:rPr>
              <a:t>deletion</a:t>
            </a:r>
            <a:r>
              <a:rPr lang="en-US" dirty="0"/>
              <a:t> and </a:t>
            </a:r>
            <a:r>
              <a:rPr lang="en-US" dirty="0">
                <a:solidFill>
                  <a:srgbClr val="FF0000"/>
                </a:solidFill>
              </a:rPr>
              <a:t>substitution</a:t>
            </a:r>
            <a:r>
              <a:rPr lang="en-US" dirty="0"/>
              <a:t>)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dirty="0">
                <a:solidFill>
                  <a:srgbClr val="FF0000"/>
                </a:solidFill>
                <a:latin typeface="Arial" charset="0"/>
              </a:rPr>
              <a:t>delete o</a:t>
            </a:r>
            <a:endParaRPr lang="en-US" sz="2400" dirty="0">
              <a:solidFill>
                <a:srgbClr val="FF0000"/>
              </a:solidFill>
              <a:latin typeface="Arial" charset="0"/>
            </a:endParaRPr>
          </a:p>
          <a:p>
            <a:pPr marL="342900" indent="-342900" algn="ctr">
              <a:spcBef>
                <a:spcPct val="20000"/>
              </a:spcBef>
            </a:pPr>
            <a:endParaRPr lang="en-US" sz="2400" b="1" baseline="-25000" dirty="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dirty="0">
                <a:solidFill>
                  <a:srgbClr val="FF0000"/>
                </a:solidFill>
                <a:latin typeface="Arial" charset="0"/>
              </a:rPr>
              <a:t>delete  b</a:t>
            </a:r>
            <a:endParaRPr lang="en-US" sz="2400" dirty="0">
              <a:solidFill>
                <a:srgbClr val="FF0000"/>
              </a:solidFill>
              <a:latin typeface="Arial" charset="0"/>
            </a:endParaRPr>
          </a:p>
          <a:p>
            <a:pPr marL="342900" indent="-342900" algn="ctr">
              <a:spcBef>
                <a:spcPct val="20000"/>
              </a:spcBef>
            </a:pPr>
            <a:endParaRPr lang="en-US" sz="2400" b="1" baseline="-25000" dirty="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dirty="0">
                <a:solidFill>
                  <a:srgbClr val="FF0000"/>
                </a:solidFill>
                <a:latin typeface="Arial" charset="0"/>
              </a:rPr>
              <a:t>substitute u by a</a:t>
            </a:r>
            <a:endParaRPr lang="en-US" sz="2400" dirty="0">
              <a:solidFill>
                <a:srgbClr val="FF0000"/>
              </a:solidFill>
              <a:latin typeface="Arial" charset="0"/>
            </a:endParaRPr>
          </a:p>
          <a:p>
            <a:pPr marL="342900" indent="-342900" algn="ctr">
              <a:spcBef>
                <a:spcPct val="20000"/>
              </a:spcBef>
            </a:pPr>
            <a:endParaRPr lang="en-US" sz="2400" b="1" baseline="-25000" dirty="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155AFBFE-A87A-4CBC-9F06-17964A1FBDE7}" type="datetime1">
              <a:rPr lang="en-US" smtClean="0"/>
              <a:t>9/20/2021</a:t>
            </a:fld>
            <a:endParaRPr lang="en-US"/>
          </a:p>
        </p:txBody>
      </p:sp>
      <p:sp>
        <p:nvSpPr>
          <p:cNvPr id="30723" name="Footer Placeholder 4"/>
          <p:cNvSpPr>
            <a:spLocks noGrp="1"/>
          </p:cNvSpPr>
          <p:nvPr>
            <p:ph type="ftr" sz="quarter" idx="11"/>
          </p:nvPr>
        </p:nvSpPr>
        <p:spPr>
          <a:noFill/>
        </p:spPr>
        <p:txBody>
          <a:bodyPr/>
          <a:lstStyle/>
          <a:p>
            <a:r>
              <a:rPr lang="en-US"/>
              <a:t>CPSC503 Winter 2021</a:t>
            </a:r>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17</a:t>
            </a:fld>
            <a:endParaRPr lang="en-US"/>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dirty="0"/>
              <a:t>Dynamic programming (very common technique in NLP)</a:t>
            </a:r>
          </a:p>
          <a:p>
            <a:pPr eaLnBrk="1" hangingPunct="1"/>
            <a:r>
              <a:rPr lang="en-US" sz="3200" dirty="0"/>
              <a:t>High level description:</a:t>
            </a:r>
          </a:p>
          <a:p>
            <a:pPr lvl="1" eaLnBrk="1" hangingPunct="1"/>
            <a:r>
              <a:rPr lang="en-US" sz="2800" b="0" dirty="0"/>
              <a:t>Fills in a matrix of partial comparisons</a:t>
            </a:r>
          </a:p>
          <a:p>
            <a:pPr lvl="1" eaLnBrk="1" hangingPunct="1"/>
            <a:r>
              <a:rPr lang="en-US" sz="2800" b="0" dirty="0"/>
              <a:t>Value of a cell computed as “simple” function of surrounding cells</a:t>
            </a:r>
          </a:p>
          <a:p>
            <a:pPr lvl="1" eaLnBrk="1" hangingPunct="1"/>
            <a:r>
              <a:rPr lang="en-US" sz="2800" dirty="0"/>
              <a:t>Output: </a:t>
            </a:r>
            <a:r>
              <a:rPr lang="en-US" sz="2800" b="0" dirty="0"/>
              <a:t>not only number of edit operations but also sequence of operations</a:t>
            </a:r>
          </a:p>
          <a:p>
            <a:pPr eaLnBrk="1" hangingPunct="1"/>
            <a:endParaRPr lang="en-US" dirty="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CD9D72FD-1C0F-4C41-9224-459CB96FF5D3}" type="datetime1">
              <a:rPr lang="en-US" smtClean="0"/>
              <a:t>9/20/2021</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18</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325343" y="2397673"/>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3">
            <a:extLst>
              <a:ext uri="{FF2B5EF4-FFF2-40B4-BE49-F238E27FC236}">
                <a16:creationId xmlns:a16="http://schemas.microsoft.com/office/drawing/2014/main" id="{959D9807-63BA-4DD9-A8C3-8EDDB550F9B8}"/>
              </a:ext>
            </a:extLst>
          </p:cNvPr>
          <p:cNvSpPr txBox="1">
            <a:spLocks noChangeArrowheads="1"/>
          </p:cNvSpPr>
          <p:nvPr/>
        </p:nvSpPr>
        <p:spPr bwMode="auto">
          <a:xfrm>
            <a:off x="25879" y="1536132"/>
            <a:ext cx="8915400" cy="419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Fills in a matrix of partial comparisons</a:t>
            </a:r>
          </a:p>
          <a:p>
            <a:pPr eaLnBrk="1" hangingPunct="1"/>
            <a:endParaRPr lang="en-US" kern="0" dirty="0"/>
          </a:p>
        </p:txBody>
      </p:sp>
    </p:spTree>
    <p:extLst>
      <p:ext uri="{BB962C8B-B14F-4D97-AF65-F5344CB8AC3E}">
        <p14:creationId xmlns:p14="http://schemas.microsoft.com/office/powerpoint/2010/main" val="370047659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95DA9859-032F-4DFD-8D97-A0E92DD8FC36}" type="datetime1">
              <a:rPr lang="en-US" smtClean="0"/>
              <a:t>9/20/2021</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19</a:t>
            </a:fld>
            <a:endParaRPr lang="en-US"/>
          </a:p>
        </p:txBody>
      </p:sp>
      <p:sp>
        <p:nvSpPr>
          <p:cNvPr id="36870" name="Rectangle 2"/>
          <p:cNvSpPr>
            <a:spLocks noGrp="1" noChangeArrowheads="1"/>
          </p:cNvSpPr>
          <p:nvPr>
            <p:ph type="title"/>
          </p:nvPr>
        </p:nvSpPr>
        <p:spPr>
          <a:xfrm>
            <a:off x="685800" y="39090"/>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284064" y="2366042"/>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4">
            <p14:nvContentPartPr>
              <p14:cNvPr id="15" name="Ink 14">
                <a:extLst>
                  <a:ext uri="{FF2B5EF4-FFF2-40B4-BE49-F238E27FC236}">
                    <a16:creationId xmlns:a16="http://schemas.microsoft.com/office/drawing/2014/main" id="{DB1C214B-46D5-4B48-ADAA-5AD46E444F07}"/>
                  </a:ext>
                </a:extLst>
              </p14:cNvPr>
              <p14:cNvContentPartPr/>
              <p14:nvPr/>
            </p14:nvContentPartPr>
            <p14:xfrm>
              <a:off x="7685239" y="4207456"/>
              <a:ext cx="23760" cy="183240"/>
            </p14:xfrm>
          </p:contentPart>
        </mc:Choice>
        <mc:Fallback xmlns="">
          <p:pic>
            <p:nvPicPr>
              <p:cNvPr id="15" name="Ink 14">
                <a:extLst>
                  <a:ext uri="{FF2B5EF4-FFF2-40B4-BE49-F238E27FC236}">
                    <a16:creationId xmlns:a16="http://schemas.microsoft.com/office/drawing/2014/main" id="{DB1C214B-46D5-4B48-ADAA-5AD46E444F07}"/>
                  </a:ext>
                </a:extLst>
              </p:cNvPr>
              <p:cNvPicPr/>
              <p:nvPr/>
            </p:nvPicPr>
            <p:blipFill>
              <a:blip r:embed="rId5"/>
              <a:stretch>
                <a:fillRect/>
              </a:stretch>
            </p:blipFill>
            <p:spPr>
              <a:xfrm>
                <a:off x="7676239" y="4198816"/>
                <a:ext cx="414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 name="Ink 16">
                <a:extLst>
                  <a:ext uri="{FF2B5EF4-FFF2-40B4-BE49-F238E27FC236}">
                    <a16:creationId xmlns:a16="http://schemas.microsoft.com/office/drawing/2014/main" id="{44FA386B-235C-44B5-A4D9-9308403CF699}"/>
                  </a:ext>
                </a:extLst>
              </p14:cNvPr>
              <p14:cNvContentPartPr/>
              <p14:nvPr/>
            </p14:nvContentPartPr>
            <p14:xfrm>
              <a:off x="6957679" y="4675816"/>
              <a:ext cx="27360" cy="215640"/>
            </p14:xfrm>
          </p:contentPart>
        </mc:Choice>
        <mc:Fallback xmlns="">
          <p:pic>
            <p:nvPicPr>
              <p:cNvPr id="17" name="Ink 16">
                <a:extLst>
                  <a:ext uri="{FF2B5EF4-FFF2-40B4-BE49-F238E27FC236}">
                    <a16:creationId xmlns:a16="http://schemas.microsoft.com/office/drawing/2014/main" id="{44FA386B-235C-44B5-A4D9-9308403CF699}"/>
                  </a:ext>
                </a:extLst>
              </p:cNvPr>
              <p:cNvPicPr/>
              <p:nvPr/>
            </p:nvPicPr>
            <p:blipFill>
              <a:blip r:embed="rId7"/>
              <a:stretch>
                <a:fillRect/>
              </a:stretch>
            </p:blipFill>
            <p:spPr>
              <a:xfrm>
                <a:off x="6948679" y="4666816"/>
                <a:ext cx="4500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 name="Ink 17">
                <a:extLst>
                  <a:ext uri="{FF2B5EF4-FFF2-40B4-BE49-F238E27FC236}">
                    <a16:creationId xmlns:a16="http://schemas.microsoft.com/office/drawing/2014/main" id="{21A1698E-D321-4F62-ACB9-57D34949BCEE}"/>
                  </a:ext>
                </a:extLst>
              </p14:cNvPr>
              <p14:cNvContentPartPr/>
              <p14:nvPr/>
            </p14:nvContentPartPr>
            <p14:xfrm>
              <a:off x="6918799" y="5075416"/>
              <a:ext cx="186480" cy="196560"/>
            </p14:xfrm>
          </p:contentPart>
        </mc:Choice>
        <mc:Fallback xmlns="">
          <p:pic>
            <p:nvPicPr>
              <p:cNvPr id="18" name="Ink 17">
                <a:extLst>
                  <a:ext uri="{FF2B5EF4-FFF2-40B4-BE49-F238E27FC236}">
                    <a16:creationId xmlns:a16="http://schemas.microsoft.com/office/drawing/2014/main" id="{21A1698E-D321-4F62-ACB9-57D34949BCEE}"/>
                  </a:ext>
                </a:extLst>
              </p:cNvPr>
              <p:cNvPicPr/>
              <p:nvPr/>
            </p:nvPicPr>
            <p:blipFill>
              <a:blip r:embed="rId9"/>
              <a:stretch>
                <a:fillRect/>
              </a:stretch>
            </p:blipFill>
            <p:spPr>
              <a:xfrm>
                <a:off x="6910159" y="5066416"/>
                <a:ext cx="20412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9" name="Ink 18">
                <a:extLst>
                  <a:ext uri="{FF2B5EF4-FFF2-40B4-BE49-F238E27FC236}">
                    <a16:creationId xmlns:a16="http://schemas.microsoft.com/office/drawing/2014/main" id="{5AD103E9-6C6B-4C37-8477-EEA319D93F0F}"/>
                  </a:ext>
                </a:extLst>
              </p14:cNvPr>
              <p14:cNvContentPartPr/>
              <p14:nvPr/>
            </p14:nvContentPartPr>
            <p14:xfrm>
              <a:off x="6977119" y="5507056"/>
              <a:ext cx="161280" cy="208800"/>
            </p14:xfrm>
          </p:contentPart>
        </mc:Choice>
        <mc:Fallback xmlns="">
          <p:pic>
            <p:nvPicPr>
              <p:cNvPr id="19" name="Ink 18">
                <a:extLst>
                  <a:ext uri="{FF2B5EF4-FFF2-40B4-BE49-F238E27FC236}">
                    <a16:creationId xmlns:a16="http://schemas.microsoft.com/office/drawing/2014/main" id="{5AD103E9-6C6B-4C37-8477-EEA319D93F0F}"/>
                  </a:ext>
                </a:extLst>
              </p:cNvPr>
              <p:cNvPicPr/>
              <p:nvPr/>
            </p:nvPicPr>
            <p:blipFill>
              <a:blip r:embed="rId11"/>
              <a:stretch>
                <a:fillRect/>
              </a:stretch>
            </p:blipFill>
            <p:spPr>
              <a:xfrm>
                <a:off x="6968119" y="5498056"/>
                <a:ext cx="1789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2" name="Ink 21">
                <a:extLst>
                  <a:ext uri="{FF2B5EF4-FFF2-40B4-BE49-F238E27FC236}">
                    <a16:creationId xmlns:a16="http://schemas.microsoft.com/office/drawing/2014/main" id="{000E1862-4CC8-4E0F-B1D1-BDFD6E6DD6AB}"/>
                  </a:ext>
                </a:extLst>
              </p14:cNvPr>
              <p14:cNvContentPartPr/>
              <p14:nvPr/>
            </p14:nvContentPartPr>
            <p14:xfrm>
              <a:off x="6941839" y="6355216"/>
              <a:ext cx="214560" cy="281520"/>
            </p14:xfrm>
          </p:contentPart>
        </mc:Choice>
        <mc:Fallback xmlns="">
          <p:pic>
            <p:nvPicPr>
              <p:cNvPr id="22" name="Ink 21">
                <a:extLst>
                  <a:ext uri="{FF2B5EF4-FFF2-40B4-BE49-F238E27FC236}">
                    <a16:creationId xmlns:a16="http://schemas.microsoft.com/office/drawing/2014/main" id="{000E1862-4CC8-4E0F-B1D1-BDFD6E6DD6AB}"/>
                  </a:ext>
                </a:extLst>
              </p:cNvPr>
              <p:cNvPicPr/>
              <p:nvPr/>
            </p:nvPicPr>
            <p:blipFill>
              <a:blip r:embed="rId13"/>
              <a:stretch>
                <a:fillRect/>
              </a:stretch>
            </p:blipFill>
            <p:spPr>
              <a:xfrm>
                <a:off x="6932839" y="6346216"/>
                <a:ext cx="23220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 name="Ink 22">
                <a:extLst>
                  <a:ext uri="{FF2B5EF4-FFF2-40B4-BE49-F238E27FC236}">
                    <a16:creationId xmlns:a16="http://schemas.microsoft.com/office/drawing/2014/main" id="{82820C61-DBE0-41BD-A811-6FCC56A21549}"/>
                  </a:ext>
                </a:extLst>
              </p14:cNvPr>
              <p14:cNvContentPartPr/>
              <p14:nvPr/>
            </p14:nvContentPartPr>
            <p14:xfrm>
              <a:off x="6982879" y="5954896"/>
              <a:ext cx="155520" cy="254160"/>
            </p14:xfrm>
          </p:contentPart>
        </mc:Choice>
        <mc:Fallback xmlns="">
          <p:pic>
            <p:nvPicPr>
              <p:cNvPr id="23" name="Ink 22">
                <a:extLst>
                  <a:ext uri="{FF2B5EF4-FFF2-40B4-BE49-F238E27FC236}">
                    <a16:creationId xmlns:a16="http://schemas.microsoft.com/office/drawing/2014/main" id="{82820C61-DBE0-41BD-A811-6FCC56A21549}"/>
                  </a:ext>
                </a:extLst>
              </p:cNvPr>
              <p:cNvPicPr/>
              <p:nvPr/>
            </p:nvPicPr>
            <p:blipFill>
              <a:blip r:embed="rId15"/>
              <a:stretch>
                <a:fillRect/>
              </a:stretch>
            </p:blipFill>
            <p:spPr>
              <a:xfrm>
                <a:off x="6974239" y="5946256"/>
                <a:ext cx="17316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4" name="Ink 23">
                <a:extLst>
                  <a:ext uri="{FF2B5EF4-FFF2-40B4-BE49-F238E27FC236}">
                    <a16:creationId xmlns:a16="http://schemas.microsoft.com/office/drawing/2014/main" id="{2853F2D2-888E-4F0B-931A-FE6F2777D5EC}"/>
                  </a:ext>
                </a:extLst>
              </p14:cNvPr>
              <p14:cNvContentPartPr/>
              <p14:nvPr/>
            </p14:nvContentPartPr>
            <p14:xfrm>
              <a:off x="6945439" y="4157416"/>
              <a:ext cx="188280" cy="234360"/>
            </p14:xfrm>
          </p:contentPart>
        </mc:Choice>
        <mc:Fallback xmlns="">
          <p:pic>
            <p:nvPicPr>
              <p:cNvPr id="24" name="Ink 23">
                <a:extLst>
                  <a:ext uri="{FF2B5EF4-FFF2-40B4-BE49-F238E27FC236}">
                    <a16:creationId xmlns:a16="http://schemas.microsoft.com/office/drawing/2014/main" id="{2853F2D2-888E-4F0B-931A-FE6F2777D5EC}"/>
                  </a:ext>
                </a:extLst>
              </p:cNvPr>
              <p:cNvPicPr/>
              <p:nvPr/>
            </p:nvPicPr>
            <p:blipFill>
              <a:blip r:embed="rId17"/>
              <a:stretch>
                <a:fillRect/>
              </a:stretch>
            </p:blipFill>
            <p:spPr>
              <a:xfrm>
                <a:off x="6936799" y="4148776"/>
                <a:ext cx="20592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3" name="Ink 32">
                <a:extLst>
                  <a:ext uri="{FF2B5EF4-FFF2-40B4-BE49-F238E27FC236}">
                    <a16:creationId xmlns:a16="http://schemas.microsoft.com/office/drawing/2014/main" id="{B0B61DAD-026E-4F54-ABEB-314CAFB3BA62}"/>
                  </a:ext>
                </a:extLst>
              </p14:cNvPr>
              <p14:cNvContentPartPr/>
              <p14:nvPr/>
            </p14:nvContentPartPr>
            <p14:xfrm>
              <a:off x="1564159" y="4802536"/>
              <a:ext cx="1382400" cy="387000"/>
            </p14:xfrm>
          </p:contentPart>
        </mc:Choice>
        <mc:Fallback xmlns="">
          <p:pic>
            <p:nvPicPr>
              <p:cNvPr id="33" name="Ink 32">
                <a:extLst>
                  <a:ext uri="{FF2B5EF4-FFF2-40B4-BE49-F238E27FC236}">
                    <a16:creationId xmlns:a16="http://schemas.microsoft.com/office/drawing/2014/main" id="{B0B61DAD-026E-4F54-ABEB-314CAFB3BA62}"/>
                  </a:ext>
                </a:extLst>
              </p:cNvPr>
              <p:cNvPicPr/>
              <p:nvPr/>
            </p:nvPicPr>
            <p:blipFill>
              <a:blip r:embed="rId19"/>
              <a:stretch>
                <a:fillRect/>
              </a:stretch>
            </p:blipFill>
            <p:spPr>
              <a:xfrm>
                <a:off x="1555159" y="4793896"/>
                <a:ext cx="1400040" cy="4046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4" name="Ink 33">
                <a:extLst>
                  <a:ext uri="{FF2B5EF4-FFF2-40B4-BE49-F238E27FC236}">
                    <a16:creationId xmlns:a16="http://schemas.microsoft.com/office/drawing/2014/main" id="{D5BA1031-3AF3-483B-826B-852E6BC775B3}"/>
                  </a:ext>
                </a:extLst>
              </p14:cNvPr>
              <p14:cNvContentPartPr/>
              <p14:nvPr/>
            </p14:nvContentPartPr>
            <p14:xfrm>
              <a:off x="861439" y="4978216"/>
              <a:ext cx="528120" cy="245520"/>
            </p14:xfrm>
          </p:contentPart>
        </mc:Choice>
        <mc:Fallback xmlns="">
          <p:pic>
            <p:nvPicPr>
              <p:cNvPr id="34" name="Ink 33">
                <a:extLst>
                  <a:ext uri="{FF2B5EF4-FFF2-40B4-BE49-F238E27FC236}">
                    <a16:creationId xmlns:a16="http://schemas.microsoft.com/office/drawing/2014/main" id="{D5BA1031-3AF3-483B-826B-852E6BC775B3}"/>
                  </a:ext>
                </a:extLst>
              </p:cNvPr>
              <p:cNvPicPr/>
              <p:nvPr/>
            </p:nvPicPr>
            <p:blipFill>
              <a:blip r:embed="rId21"/>
              <a:stretch>
                <a:fillRect/>
              </a:stretch>
            </p:blipFill>
            <p:spPr>
              <a:xfrm>
                <a:off x="852445" y="4969576"/>
                <a:ext cx="545748"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62" name="Ink 61">
                <a:extLst>
                  <a:ext uri="{FF2B5EF4-FFF2-40B4-BE49-F238E27FC236}">
                    <a16:creationId xmlns:a16="http://schemas.microsoft.com/office/drawing/2014/main" id="{E6FDE717-67FB-4332-893F-82C951E46655}"/>
                  </a:ext>
                </a:extLst>
              </p14:cNvPr>
              <p14:cNvContentPartPr/>
              <p14:nvPr/>
            </p14:nvContentPartPr>
            <p14:xfrm>
              <a:off x="942079" y="5422456"/>
              <a:ext cx="273600" cy="546120"/>
            </p14:xfrm>
          </p:contentPart>
        </mc:Choice>
        <mc:Fallback xmlns="">
          <p:pic>
            <p:nvPicPr>
              <p:cNvPr id="62" name="Ink 61">
                <a:extLst>
                  <a:ext uri="{FF2B5EF4-FFF2-40B4-BE49-F238E27FC236}">
                    <a16:creationId xmlns:a16="http://schemas.microsoft.com/office/drawing/2014/main" id="{E6FDE717-67FB-4332-893F-82C951E46655}"/>
                  </a:ext>
                </a:extLst>
              </p:cNvPr>
              <p:cNvPicPr/>
              <p:nvPr/>
            </p:nvPicPr>
            <p:blipFill>
              <a:blip r:embed="rId23"/>
              <a:stretch>
                <a:fillRect/>
              </a:stretch>
            </p:blipFill>
            <p:spPr>
              <a:xfrm>
                <a:off x="933079" y="5413462"/>
                <a:ext cx="291240" cy="563748"/>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6864" name="Ink 36863">
                <a:extLst>
                  <a:ext uri="{FF2B5EF4-FFF2-40B4-BE49-F238E27FC236}">
                    <a16:creationId xmlns:a16="http://schemas.microsoft.com/office/drawing/2014/main" id="{61B83DF0-53AB-4EE6-89A0-7EBF7152DDB6}"/>
                  </a:ext>
                </a:extLst>
              </p14:cNvPr>
              <p14:cNvContentPartPr/>
              <p14:nvPr/>
            </p14:nvContentPartPr>
            <p14:xfrm>
              <a:off x="1554439" y="5430736"/>
              <a:ext cx="1232640" cy="410040"/>
            </p14:xfrm>
          </p:contentPart>
        </mc:Choice>
        <mc:Fallback xmlns="">
          <p:pic>
            <p:nvPicPr>
              <p:cNvPr id="36864" name="Ink 36863">
                <a:extLst>
                  <a:ext uri="{FF2B5EF4-FFF2-40B4-BE49-F238E27FC236}">
                    <a16:creationId xmlns:a16="http://schemas.microsoft.com/office/drawing/2014/main" id="{61B83DF0-53AB-4EE6-89A0-7EBF7152DDB6}"/>
                  </a:ext>
                </a:extLst>
              </p:cNvPr>
              <p:cNvPicPr/>
              <p:nvPr/>
            </p:nvPicPr>
            <p:blipFill>
              <a:blip r:embed="rId25"/>
              <a:stretch>
                <a:fillRect/>
              </a:stretch>
            </p:blipFill>
            <p:spPr>
              <a:xfrm>
                <a:off x="1545799" y="5422096"/>
                <a:ext cx="1250280" cy="427680"/>
              </a:xfrm>
              <a:prstGeom prst="rect">
                <a:avLst/>
              </a:prstGeom>
            </p:spPr>
          </p:pic>
        </mc:Fallback>
      </mc:AlternateContent>
      <p:sp>
        <p:nvSpPr>
          <p:cNvPr id="98" name="Rectangle 3">
            <a:extLst>
              <a:ext uri="{FF2B5EF4-FFF2-40B4-BE49-F238E27FC236}">
                <a16:creationId xmlns:a16="http://schemas.microsoft.com/office/drawing/2014/main" id="{CDBF76C9-D4D9-4543-BED5-D565147FE348}"/>
              </a:ext>
            </a:extLst>
          </p:cNvPr>
          <p:cNvSpPr txBox="1">
            <a:spLocks noChangeArrowheads="1"/>
          </p:cNvSpPr>
          <p:nvPr/>
        </p:nvSpPr>
        <p:spPr bwMode="auto">
          <a:xfrm>
            <a:off x="-232314" y="1249327"/>
            <a:ext cx="9376314"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 (start filling  row 0 and column 0)</a:t>
            </a:r>
          </a:p>
        </p:txBody>
      </p:sp>
      <mc:AlternateContent xmlns:mc="http://schemas.openxmlformats.org/markup-compatibility/2006" xmlns:p14="http://schemas.microsoft.com/office/powerpoint/2010/main">
        <mc:Choice Requires="p14">
          <p:contentPart p14:bwMode="auto" r:id="rId26">
            <p14:nvContentPartPr>
              <p14:cNvPr id="36865" name="Ink 36864">
                <a:extLst>
                  <a:ext uri="{FF2B5EF4-FFF2-40B4-BE49-F238E27FC236}">
                    <a16:creationId xmlns:a16="http://schemas.microsoft.com/office/drawing/2014/main" id="{48BED4BF-B34E-470E-B9E5-28D0B2940D83}"/>
                  </a:ext>
                </a:extLst>
              </p14:cNvPr>
              <p14:cNvContentPartPr/>
              <p14:nvPr/>
            </p14:nvContentPartPr>
            <p14:xfrm>
              <a:off x="5204119" y="4104892"/>
              <a:ext cx="667080" cy="191520"/>
            </p14:xfrm>
          </p:contentPart>
        </mc:Choice>
        <mc:Fallback xmlns="">
          <p:pic>
            <p:nvPicPr>
              <p:cNvPr id="36865" name="Ink 36864">
                <a:extLst>
                  <a:ext uri="{FF2B5EF4-FFF2-40B4-BE49-F238E27FC236}">
                    <a16:creationId xmlns:a16="http://schemas.microsoft.com/office/drawing/2014/main" id="{48BED4BF-B34E-470E-B9E5-28D0B2940D83}"/>
                  </a:ext>
                </a:extLst>
              </p:cNvPr>
              <p:cNvPicPr/>
              <p:nvPr/>
            </p:nvPicPr>
            <p:blipFill>
              <a:blip r:embed="rId27"/>
              <a:stretch>
                <a:fillRect/>
              </a:stretch>
            </p:blipFill>
            <p:spPr>
              <a:xfrm>
                <a:off x="5168119" y="4032892"/>
                <a:ext cx="73872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6872" name="Ink 36871">
                <a:extLst>
                  <a:ext uri="{FF2B5EF4-FFF2-40B4-BE49-F238E27FC236}">
                    <a16:creationId xmlns:a16="http://schemas.microsoft.com/office/drawing/2014/main" id="{CC7B395B-7AE8-446D-AE2A-FF4B537CE5C5}"/>
                  </a:ext>
                </a:extLst>
              </p14:cNvPr>
              <p14:cNvContentPartPr/>
              <p14:nvPr/>
            </p14:nvContentPartPr>
            <p14:xfrm>
              <a:off x="5503639" y="4249612"/>
              <a:ext cx="636840" cy="57600"/>
            </p14:xfrm>
          </p:contentPart>
        </mc:Choice>
        <mc:Fallback xmlns="">
          <p:pic>
            <p:nvPicPr>
              <p:cNvPr id="36872" name="Ink 36871">
                <a:extLst>
                  <a:ext uri="{FF2B5EF4-FFF2-40B4-BE49-F238E27FC236}">
                    <a16:creationId xmlns:a16="http://schemas.microsoft.com/office/drawing/2014/main" id="{CC7B395B-7AE8-446D-AE2A-FF4B537CE5C5}"/>
                  </a:ext>
                </a:extLst>
              </p:cNvPr>
              <p:cNvPicPr/>
              <p:nvPr/>
            </p:nvPicPr>
            <p:blipFill>
              <a:blip r:embed="rId29"/>
              <a:stretch>
                <a:fillRect/>
              </a:stretch>
            </p:blipFill>
            <p:spPr>
              <a:xfrm>
                <a:off x="5467639" y="4177972"/>
                <a:ext cx="7084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6873" name="Ink 36872">
                <a:extLst>
                  <a:ext uri="{FF2B5EF4-FFF2-40B4-BE49-F238E27FC236}">
                    <a16:creationId xmlns:a16="http://schemas.microsoft.com/office/drawing/2014/main" id="{D303999E-C9C7-4D5B-9D26-14E295F467B5}"/>
                  </a:ext>
                </a:extLst>
              </p14:cNvPr>
              <p14:cNvContentPartPr/>
              <p14:nvPr/>
            </p14:nvContentPartPr>
            <p14:xfrm>
              <a:off x="5164159" y="4209292"/>
              <a:ext cx="3516840" cy="150120"/>
            </p14:xfrm>
          </p:contentPart>
        </mc:Choice>
        <mc:Fallback xmlns="">
          <p:pic>
            <p:nvPicPr>
              <p:cNvPr id="36873" name="Ink 36872">
                <a:extLst>
                  <a:ext uri="{FF2B5EF4-FFF2-40B4-BE49-F238E27FC236}">
                    <a16:creationId xmlns:a16="http://schemas.microsoft.com/office/drawing/2014/main" id="{D303999E-C9C7-4D5B-9D26-14E295F467B5}"/>
                  </a:ext>
                </a:extLst>
              </p:cNvPr>
              <p:cNvPicPr/>
              <p:nvPr/>
            </p:nvPicPr>
            <p:blipFill>
              <a:blip r:embed="rId31"/>
              <a:stretch>
                <a:fillRect/>
              </a:stretch>
            </p:blipFill>
            <p:spPr>
              <a:xfrm>
                <a:off x="5074159" y="4029292"/>
                <a:ext cx="3696480" cy="509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874" name="Ink 36873">
                <a:extLst>
                  <a:ext uri="{FF2B5EF4-FFF2-40B4-BE49-F238E27FC236}">
                    <a16:creationId xmlns:a16="http://schemas.microsoft.com/office/drawing/2014/main" id="{14846819-5512-46EE-B820-BFE76B40AE60}"/>
                  </a:ext>
                </a:extLst>
              </p14:cNvPr>
              <p14:cNvContentPartPr/>
              <p14:nvPr/>
            </p14:nvContentPartPr>
            <p14:xfrm>
              <a:off x="6745639" y="3018772"/>
              <a:ext cx="379440" cy="103320"/>
            </p14:xfrm>
          </p:contentPart>
        </mc:Choice>
        <mc:Fallback xmlns="">
          <p:pic>
            <p:nvPicPr>
              <p:cNvPr id="36874" name="Ink 36873">
                <a:extLst>
                  <a:ext uri="{FF2B5EF4-FFF2-40B4-BE49-F238E27FC236}">
                    <a16:creationId xmlns:a16="http://schemas.microsoft.com/office/drawing/2014/main" id="{14846819-5512-46EE-B820-BFE76B40AE60}"/>
                  </a:ext>
                </a:extLst>
              </p:cNvPr>
              <p:cNvPicPr/>
              <p:nvPr/>
            </p:nvPicPr>
            <p:blipFill>
              <a:blip r:embed="rId33"/>
              <a:stretch>
                <a:fillRect/>
              </a:stretch>
            </p:blipFill>
            <p:spPr>
              <a:xfrm>
                <a:off x="6655639" y="2839132"/>
                <a:ext cx="559080" cy="4629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875" name="Ink 36874">
                <a:extLst>
                  <a:ext uri="{FF2B5EF4-FFF2-40B4-BE49-F238E27FC236}">
                    <a16:creationId xmlns:a16="http://schemas.microsoft.com/office/drawing/2014/main" id="{08E6C3C6-1715-4816-8365-14A670AE5549}"/>
                  </a:ext>
                </a:extLst>
              </p14:cNvPr>
              <p14:cNvContentPartPr/>
              <p14:nvPr/>
            </p14:nvContentPartPr>
            <p14:xfrm>
              <a:off x="6762919" y="4629052"/>
              <a:ext cx="489960" cy="113760"/>
            </p14:xfrm>
          </p:contentPart>
        </mc:Choice>
        <mc:Fallback xmlns="">
          <p:pic>
            <p:nvPicPr>
              <p:cNvPr id="36875" name="Ink 36874">
                <a:extLst>
                  <a:ext uri="{FF2B5EF4-FFF2-40B4-BE49-F238E27FC236}">
                    <a16:creationId xmlns:a16="http://schemas.microsoft.com/office/drawing/2014/main" id="{08E6C3C6-1715-4816-8365-14A670AE5549}"/>
                  </a:ext>
                </a:extLst>
              </p:cNvPr>
              <p:cNvPicPr/>
              <p:nvPr/>
            </p:nvPicPr>
            <p:blipFill>
              <a:blip r:embed="rId35"/>
              <a:stretch>
                <a:fillRect/>
              </a:stretch>
            </p:blipFill>
            <p:spPr>
              <a:xfrm>
                <a:off x="6673279" y="4449412"/>
                <a:ext cx="66960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6877" name="Ink 36876">
                <a:extLst>
                  <a:ext uri="{FF2B5EF4-FFF2-40B4-BE49-F238E27FC236}">
                    <a16:creationId xmlns:a16="http://schemas.microsoft.com/office/drawing/2014/main" id="{CD1573AF-8592-4F20-B4F7-0460E52F6829}"/>
                  </a:ext>
                </a:extLst>
              </p14:cNvPr>
              <p14:cNvContentPartPr/>
              <p14:nvPr/>
            </p14:nvContentPartPr>
            <p14:xfrm>
              <a:off x="6745639" y="5126932"/>
              <a:ext cx="455040" cy="71640"/>
            </p14:xfrm>
          </p:contentPart>
        </mc:Choice>
        <mc:Fallback xmlns="">
          <p:pic>
            <p:nvPicPr>
              <p:cNvPr id="36877" name="Ink 36876">
                <a:extLst>
                  <a:ext uri="{FF2B5EF4-FFF2-40B4-BE49-F238E27FC236}">
                    <a16:creationId xmlns:a16="http://schemas.microsoft.com/office/drawing/2014/main" id="{CD1573AF-8592-4F20-B4F7-0460E52F6829}"/>
                  </a:ext>
                </a:extLst>
              </p:cNvPr>
              <p:cNvPicPr/>
              <p:nvPr/>
            </p:nvPicPr>
            <p:blipFill>
              <a:blip r:embed="rId37"/>
              <a:stretch>
                <a:fillRect/>
              </a:stretch>
            </p:blipFill>
            <p:spPr>
              <a:xfrm>
                <a:off x="6655639" y="4947292"/>
                <a:ext cx="634680" cy="431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6901" name="Ink 36900">
                <a:extLst>
                  <a:ext uri="{FF2B5EF4-FFF2-40B4-BE49-F238E27FC236}">
                    <a16:creationId xmlns:a16="http://schemas.microsoft.com/office/drawing/2014/main" id="{CAB6BD6F-4AF1-4FA8-BDF3-7B55E81AA4B8}"/>
                  </a:ext>
                </a:extLst>
              </p14:cNvPr>
              <p14:cNvContentPartPr/>
              <p14:nvPr/>
            </p14:nvContentPartPr>
            <p14:xfrm>
              <a:off x="6825919" y="5474332"/>
              <a:ext cx="501840" cy="99000"/>
            </p14:xfrm>
          </p:contentPart>
        </mc:Choice>
        <mc:Fallback xmlns="">
          <p:pic>
            <p:nvPicPr>
              <p:cNvPr id="36901" name="Ink 36900">
                <a:extLst>
                  <a:ext uri="{FF2B5EF4-FFF2-40B4-BE49-F238E27FC236}">
                    <a16:creationId xmlns:a16="http://schemas.microsoft.com/office/drawing/2014/main" id="{CAB6BD6F-4AF1-4FA8-BDF3-7B55E81AA4B8}"/>
                  </a:ext>
                </a:extLst>
              </p:cNvPr>
              <p:cNvPicPr/>
              <p:nvPr/>
            </p:nvPicPr>
            <p:blipFill>
              <a:blip r:embed="rId39"/>
              <a:stretch>
                <a:fillRect/>
              </a:stretch>
            </p:blipFill>
            <p:spPr>
              <a:xfrm>
                <a:off x="6736279" y="5294332"/>
                <a:ext cx="681480" cy="458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6902" name="Ink 36901">
                <a:extLst>
                  <a:ext uri="{FF2B5EF4-FFF2-40B4-BE49-F238E27FC236}">
                    <a16:creationId xmlns:a16="http://schemas.microsoft.com/office/drawing/2014/main" id="{4A9AAF5D-D3F2-4EF6-A356-ACA9B086B933}"/>
                  </a:ext>
                </a:extLst>
              </p14:cNvPr>
              <p14:cNvContentPartPr/>
              <p14:nvPr/>
            </p14:nvContentPartPr>
            <p14:xfrm>
              <a:off x="6802879" y="5957812"/>
              <a:ext cx="448560" cy="137160"/>
            </p14:xfrm>
          </p:contentPart>
        </mc:Choice>
        <mc:Fallback xmlns="">
          <p:pic>
            <p:nvPicPr>
              <p:cNvPr id="36902" name="Ink 36901">
                <a:extLst>
                  <a:ext uri="{FF2B5EF4-FFF2-40B4-BE49-F238E27FC236}">
                    <a16:creationId xmlns:a16="http://schemas.microsoft.com/office/drawing/2014/main" id="{4A9AAF5D-D3F2-4EF6-A356-ACA9B086B933}"/>
                  </a:ext>
                </a:extLst>
              </p:cNvPr>
              <p:cNvPicPr/>
              <p:nvPr/>
            </p:nvPicPr>
            <p:blipFill>
              <a:blip r:embed="rId41"/>
              <a:stretch>
                <a:fillRect/>
              </a:stretch>
            </p:blipFill>
            <p:spPr>
              <a:xfrm>
                <a:off x="6713239" y="5777812"/>
                <a:ext cx="628200" cy="4968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6903" name="Ink 36902">
                <a:extLst>
                  <a:ext uri="{FF2B5EF4-FFF2-40B4-BE49-F238E27FC236}">
                    <a16:creationId xmlns:a16="http://schemas.microsoft.com/office/drawing/2014/main" id="{4C8495A6-5AD5-45BC-96C9-37D1B130D082}"/>
                  </a:ext>
                </a:extLst>
              </p14:cNvPr>
              <p14:cNvContentPartPr/>
              <p14:nvPr/>
            </p14:nvContentPartPr>
            <p14:xfrm>
              <a:off x="6727999" y="6406012"/>
              <a:ext cx="471600" cy="100080"/>
            </p14:xfrm>
          </p:contentPart>
        </mc:Choice>
        <mc:Fallback xmlns="">
          <p:pic>
            <p:nvPicPr>
              <p:cNvPr id="36903" name="Ink 36902">
                <a:extLst>
                  <a:ext uri="{FF2B5EF4-FFF2-40B4-BE49-F238E27FC236}">
                    <a16:creationId xmlns:a16="http://schemas.microsoft.com/office/drawing/2014/main" id="{4C8495A6-5AD5-45BC-96C9-37D1B130D082}"/>
                  </a:ext>
                </a:extLst>
              </p:cNvPr>
              <p:cNvPicPr/>
              <p:nvPr/>
            </p:nvPicPr>
            <p:blipFill>
              <a:blip r:embed="rId43"/>
              <a:stretch>
                <a:fillRect/>
              </a:stretch>
            </p:blipFill>
            <p:spPr>
              <a:xfrm>
                <a:off x="6638359" y="6226372"/>
                <a:ext cx="65124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6904" name="Ink 36903">
                <a:extLst>
                  <a:ext uri="{FF2B5EF4-FFF2-40B4-BE49-F238E27FC236}">
                    <a16:creationId xmlns:a16="http://schemas.microsoft.com/office/drawing/2014/main" id="{4AE07DD4-5ABE-4CAC-A99C-E10BC23DFC6E}"/>
                  </a:ext>
                </a:extLst>
              </p14:cNvPr>
              <p14:cNvContentPartPr/>
              <p14:nvPr/>
            </p14:nvContentPartPr>
            <p14:xfrm>
              <a:off x="7786039" y="4363732"/>
              <a:ext cx="165600" cy="109440"/>
            </p14:xfrm>
          </p:contentPart>
        </mc:Choice>
        <mc:Fallback xmlns="">
          <p:pic>
            <p:nvPicPr>
              <p:cNvPr id="36904" name="Ink 36903">
                <a:extLst>
                  <a:ext uri="{FF2B5EF4-FFF2-40B4-BE49-F238E27FC236}">
                    <a16:creationId xmlns:a16="http://schemas.microsoft.com/office/drawing/2014/main" id="{4AE07DD4-5ABE-4CAC-A99C-E10BC23DFC6E}"/>
                  </a:ext>
                </a:extLst>
              </p:cNvPr>
              <p:cNvPicPr/>
              <p:nvPr/>
            </p:nvPicPr>
            <p:blipFill>
              <a:blip r:embed="rId45"/>
              <a:stretch>
                <a:fillRect/>
              </a:stretch>
            </p:blipFill>
            <p:spPr>
              <a:xfrm>
                <a:off x="7777399" y="4354732"/>
                <a:ext cx="1832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6905" name="Ink 36904">
                <a:extLst>
                  <a:ext uri="{FF2B5EF4-FFF2-40B4-BE49-F238E27FC236}">
                    <a16:creationId xmlns:a16="http://schemas.microsoft.com/office/drawing/2014/main" id="{E25A3AAB-CF77-4722-8A42-F81D6F45DA15}"/>
                  </a:ext>
                </a:extLst>
              </p14:cNvPr>
              <p14:cNvContentPartPr/>
              <p14:nvPr/>
            </p14:nvContentPartPr>
            <p14:xfrm>
              <a:off x="7846519" y="4274452"/>
              <a:ext cx="7920" cy="360"/>
            </p14:xfrm>
          </p:contentPart>
        </mc:Choice>
        <mc:Fallback xmlns="">
          <p:pic>
            <p:nvPicPr>
              <p:cNvPr id="36905" name="Ink 36904">
                <a:extLst>
                  <a:ext uri="{FF2B5EF4-FFF2-40B4-BE49-F238E27FC236}">
                    <a16:creationId xmlns:a16="http://schemas.microsoft.com/office/drawing/2014/main" id="{E25A3AAB-CF77-4722-8A42-F81D6F45DA15}"/>
                  </a:ext>
                </a:extLst>
              </p:cNvPr>
              <p:cNvPicPr/>
              <p:nvPr/>
            </p:nvPicPr>
            <p:blipFill>
              <a:blip r:embed="rId47"/>
              <a:stretch>
                <a:fillRect/>
              </a:stretch>
            </p:blipFill>
            <p:spPr>
              <a:xfrm>
                <a:off x="7837879" y="4265452"/>
                <a:ext cx="255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908" name="Ink 36907">
                <a:extLst>
                  <a:ext uri="{FF2B5EF4-FFF2-40B4-BE49-F238E27FC236}">
                    <a16:creationId xmlns:a16="http://schemas.microsoft.com/office/drawing/2014/main" id="{A153A1EC-F487-4192-B660-8B5064671B61}"/>
                  </a:ext>
                </a:extLst>
              </p14:cNvPr>
              <p14:cNvContentPartPr/>
              <p14:nvPr/>
            </p14:nvContentPartPr>
            <p14:xfrm>
              <a:off x="8364199" y="4195576"/>
              <a:ext cx="402480" cy="294876"/>
            </p14:xfrm>
          </p:contentPart>
        </mc:Choice>
        <mc:Fallback xmlns="">
          <p:pic>
            <p:nvPicPr>
              <p:cNvPr id="36908" name="Ink 36907">
                <a:extLst>
                  <a:ext uri="{FF2B5EF4-FFF2-40B4-BE49-F238E27FC236}">
                    <a16:creationId xmlns:a16="http://schemas.microsoft.com/office/drawing/2014/main" id="{A153A1EC-F487-4192-B660-8B5064671B61}"/>
                  </a:ext>
                </a:extLst>
              </p:cNvPr>
              <p:cNvPicPr/>
              <p:nvPr/>
            </p:nvPicPr>
            <p:blipFill>
              <a:blip r:embed="rId49"/>
              <a:stretch>
                <a:fillRect/>
              </a:stretch>
            </p:blipFill>
            <p:spPr>
              <a:xfrm>
                <a:off x="8355551" y="4186575"/>
                <a:ext cx="420136" cy="312518"/>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6919" name="Ink 36918">
                <a:extLst>
                  <a:ext uri="{FF2B5EF4-FFF2-40B4-BE49-F238E27FC236}">
                    <a16:creationId xmlns:a16="http://schemas.microsoft.com/office/drawing/2014/main" id="{2AA7FC2B-6CD5-4324-AF88-7FD61ED338E6}"/>
                  </a:ext>
                </a:extLst>
              </p14:cNvPr>
              <p14:cNvContentPartPr/>
              <p14:nvPr/>
            </p14:nvContentPartPr>
            <p14:xfrm>
              <a:off x="7220119" y="6415372"/>
              <a:ext cx="81000" cy="193320"/>
            </p14:xfrm>
          </p:contentPart>
        </mc:Choice>
        <mc:Fallback xmlns="">
          <p:pic>
            <p:nvPicPr>
              <p:cNvPr id="36919" name="Ink 36918">
                <a:extLst>
                  <a:ext uri="{FF2B5EF4-FFF2-40B4-BE49-F238E27FC236}">
                    <a16:creationId xmlns:a16="http://schemas.microsoft.com/office/drawing/2014/main" id="{2AA7FC2B-6CD5-4324-AF88-7FD61ED338E6}"/>
                  </a:ext>
                </a:extLst>
              </p:cNvPr>
              <p:cNvPicPr/>
              <p:nvPr/>
            </p:nvPicPr>
            <p:blipFill>
              <a:blip r:embed="rId51"/>
              <a:stretch>
                <a:fillRect/>
              </a:stretch>
            </p:blipFill>
            <p:spPr>
              <a:xfrm>
                <a:off x="7211119" y="6406372"/>
                <a:ext cx="9864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6920" name="Ink 36919">
                <a:extLst>
                  <a:ext uri="{FF2B5EF4-FFF2-40B4-BE49-F238E27FC236}">
                    <a16:creationId xmlns:a16="http://schemas.microsoft.com/office/drawing/2014/main" id="{D5EA41C7-3360-4616-824C-76EE7184BC88}"/>
                  </a:ext>
                </a:extLst>
              </p14:cNvPr>
              <p14:cNvContentPartPr/>
              <p14:nvPr/>
            </p14:nvContentPartPr>
            <p14:xfrm>
              <a:off x="7208239" y="5954572"/>
              <a:ext cx="75600" cy="222840"/>
            </p14:xfrm>
          </p:contentPart>
        </mc:Choice>
        <mc:Fallback xmlns="">
          <p:pic>
            <p:nvPicPr>
              <p:cNvPr id="36920" name="Ink 36919">
                <a:extLst>
                  <a:ext uri="{FF2B5EF4-FFF2-40B4-BE49-F238E27FC236}">
                    <a16:creationId xmlns:a16="http://schemas.microsoft.com/office/drawing/2014/main" id="{D5EA41C7-3360-4616-824C-76EE7184BC88}"/>
                  </a:ext>
                </a:extLst>
              </p:cNvPr>
              <p:cNvPicPr/>
              <p:nvPr/>
            </p:nvPicPr>
            <p:blipFill>
              <a:blip r:embed="rId53"/>
              <a:stretch>
                <a:fillRect/>
              </a:stretch>
            </p:blipFill>
            <p:spPr>
              <a:xfrm>
                <a:off x="7199282" y="5945932"/>
                <a:ext cx="93156"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921" name="Ink 36920">
                <a:extLst>
                  <a:ext uri="{FF2B5EF4-FFF2-40B4-BE49-F238E27FC236}">
                    <a16:creationId xmlns:a16="http://schemas.microsoft.com/office/drawing/2014/main" id="{A3278CF9-F165-4C04-B45D-E166679AFDB5}"/>
                  </a:ext>
                </a:extLst>
              </p14:cNvPr>
              <p14:cNvContentPartPr/>
              <p14:nvPr/>
            </p14:nvContentPartPr>
            <p14:xfrm>
              <a:off x="7217239" y="5511412"/>
              <a:ext cx="60840" cy="190080"/>
            </p14:xfrm>
          </p:contentPart>
        </mc:Choice>
        <mc:Fallback xmlns="">
          <p:pic>
            <p:nvPicPr>
              <p:cNvPr id="36921" name="Ink 36920">
                <a:extLst>
                  <a:ext uri="{FF2B5EF4-FFF2-40B4-BE49-F238E27FC236}">
                    <a16:creationId xmlns:a16="http://schemas.microsoft.com/office/drawing/2014/main" id="{A3278CF9-F165-4C04-B45D-E166679AFDB5}"/>
                  </a:ext>
                </a:extLst>
              </p:cNvPr>
              <p:cNvPicPr/>
              <p:nvPr/>
            </p:nvPicPr>
            <p:blipFill>
              <a:blip r:embed="rId55"/>
              <a:stretch>
                <a:fillRect/>
              </a:stretch>
            </p:blipFill>
            <p:spPr>
              <a:xfrm>
                <a:off x="7208292" y="5502412"/>
                <a:ext cx="78376"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922" name="Ink 36921">
                <a:extLst>
                  <a:ext uri="{FF2B5EF4-FFF2-40B4-BE49-F238E27FC236}">
                    <a16:creationId xmlns:a16="http://schemas.microsoft.com/office/drawing/2014/main" id="{73432E3A-A166-4C46-9EA1-36A98E42689F}"/>
                  </a:ext>
                </a:extLst>
              </p14:cNvPr>
              <p14:cNvContentPartPr/>
              <p14:nvPr/>
            </p14:nvContentPartPr>
            <p14:xfrm>
              <a:off x="7202119" y="5128732"/>
              <a:ext cx="82080" cy="171720"/>
            </p14:xfrm>
          </p:contentPart>
        </mc:Choice>
        <mc:Fallback xmlns="">
          <p:pic>
            <p:nvPicPr>
              <p:cNvPr id="36922" name="Ink 36921">
                <a:extLst>
                  <a:ext uri="{FF2B5EF4-FFF2-40B4-BE49-F238E27FC236}">
                    <a16:creationId xmlns:a16="http://schemas.microsoft.com/office/drawing/2014/main" id="{73432E3A-A166-4C46-9EA1-36A98E42689F}"/>
                  </a:ext>
                </a:extLst>
              </p:cNvPr>
              <p:cNvPicPr/>
              <p:nvPr/>
            </p:nvPicPr>
            <p:blipFill>
              <a:blip r:embed="rId57"/>
              <a:stretch>
                <a:fillRect/>
              </a:stretch>
            </p:blipFill>
            <p:spPr>
              <a:xfrm>
                <a:off x="7193119" y="5120092"/>
                <a:ext cx="997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923" name="Ink 36922">
                <a:extLst>
                  <a:ext uri="{FF2B5EF4-FFF2-40B4-BE49-F238E27FC236}">
                    <a16:creationId xmlns:a16="http://schemas.microsoft.com/office/drawing/2014/main" id="{BB4E5FDD-34EA-42E1-BCAC-7DC034FA9154}"/>
                  </a:ext>
                </a:extLst>
              </p14:cNvPr>
              <p14:cNvContentPartPr/>
              <p14:nvPr/>
            </p14:nvContentPartPr>
            <p14:xfrm>
              <a:off x="7202119" y="4705012"/>
              <a:ext cx="112680" cy="204480"/>
            </p14:xfrm>
          </p:contentPart>
        </mc:Choice>
        <mc:Fallback xmlns="">
          <p:pic>
            <p:nvPicPr>
              <p:cNvPr id="36923" name="Ink 36922">
                <a:extLst>
                  <a:ext uri="{FF2B5EF4-FFF2-40B4-BE49-F238E27FC236}">
                    <a16:creationId xmlns:a16="http://schemas.microsoft.com/office/drawing/2014/main" id="{BB4E5FDD-34EA-42E1-BCAC-7DC034FA9154}"/>
                  </a:ext>
                </a:extLst>
              </p:cNvPr>
              <p:cNvPicPr/>
              <p:nvPr/>
            </p:nvPicPr>
            <p:blipFill>
              <a:blip r:embed="rId59"/>
              <a:stretch>
                <a:fillRect/>
              </a:stretch>
            </p:blipFill>
            <p:spPr>
              <a:xfrm>
                <a:off x="7193119" y="4696357"/>
                <a:ext cx="130320" cy="222151"/>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24A9E7EE-778A-4ED7-A120-F9F3E5BF75EB}" type="datetime1">
              <a:rPr lang="en-US" smtClean="0"/>
              <a:t>9/20/2021</a:t>
            </a:fld>
            <a:endParaRPr lang="en-US"/>
          </a:p>
        </p:txBody>
      </p:sp>
      <p:sp>
        <p:nvSpPr>
          <p:cNvPr id="12292" name="Footer Placeholder 4"/>
          <p:cNvSpPr>
            <a:spLocks noGrp="1"/>
          </p:cNvSpPr>
          <p:nvPr>
            <p:ph type="ftr" sz="quarter" idx="11"/>
          </p:nvPr>
        </p:nvSpPr>
        <p:spPr>
          <a:noFill/>
        </p:spPr>
        <p:txBody>
          <a:bodyPr/>
          <a:lstStyle/>
          <a:p>
            <a:r>
              <a:rPr lang="en-US"/>
              <a:t>CPSC503 Winter 2020-21</a:t>
            </a:r>
          </a:p>
        </p:txBody>
      </p:sp>
      <p:sp>
        <p:nvSpPr>
          <p:cNvPr id="12293" name="Slide Number Placeholder 5"/>
          <p:cNvSpPr>
            <a:spLocks noGrp="1"/>
          </p:cNvSpPr>
          <p:nvPr>
            <p:ph type="sldNum" sz="quarter" idx="12"/>
          </p:nvPr>
        </p:nvSpPr>
        <p:spPr>
          <a:noFill/>
        </p:spPr>
        <p:txBody>
          <a:bodyPr/>
          <a:lstStyle/>
          <a:p>
            <a:fld id="{F5CBD535-FEC0-48AE-8758-EAB1B93E5D28}" type="slidenum">
              <a:rPr lang="en-US" smtClean="0"/>
              <a:pPr/>
              <a:t>2</a:t>
            </a:fld>
            <a:endParaRPr lang="en-US"/>
          </a:p>
        </p:txBody>
      </p:sp>
      <p:sp>
        <p:nvSpPr>
          <p:cNvPr id="12294" name="Rectangle 2"/>
          <p:cNvSpPr>
            <a:spLocks noGrp="1" noChangeArrowheads="1"/>
          </p:cNvSpPr>
          <p:nvPr>
            <p:ph type="title"/>
          </p:nvPr>
        </p:nvSpPr>
        <p:spPr>
          <a:xfrm>
            <a:off x="685800" y="0"/>
            <a:ext cx="7467600" cy="838200"/>
          </a:xfrm>
        </p:spPr>
        <p:txBody>
          <a:bodyPr/>
          <a:lstStyle/>
          <a:p>
            <a:pPr eaLnBrk="1" hangingPunct="1"/>
            <a:r>
              <a:rPr lang="en-US"/>
              <a:t>Final Method single error</a:t>
            </a:r>
          </a:p>
        </p:txBody>
      </p:sp>
      <p:sp>
        <p:nvSpPr>
          <p:cNvPr id="12295" name="Rectangle 3"/>
          <p:cNvSpPr>
            <a:spLocks noGrp="1" noChangeArrowheads="1"/>
          </p:cNvSpPr>
          <p:nvPr>
            <p:ph type="body" idx="1"/>
          </p:nvPr>
        </p:nvSpPr>
        <p:spPr>
          <a:xfrm>
            <a:off x="533400" y="609600"/>
            <a:ext cx="8382000" cy="2057400"/>
          </a:xfrm>
        </p:spPr>
        <p:txBody>
          <a:bodyPr/>
          <a:lstStyle/>
          <a:p>
            <a:pPr eaLnBrk="1" hangingPunct="1">
              <a:buFontTx/>
              <a:buNone/>
            </a:pPr>
            <a:r>
              <a:rPr lang="en-US"/>
              <a:t>(1) Given O, collect all the w</a:t>
            </a:r>
            <a:r>
              <a:rPr lang="en-US" baseline="-25000"/>
              <a:t>i</a:t>
            </a:r>
            <a:r>
              <a:rPr lang="en-US"/>
              <a:t> that could have generated O by one error. </a:t>
            </a:r>
          </a:p>
          <a:p>
            <a:pPr eaLnBrk="1" hangingPunct="1">
              <a:spcBef>
                <a:spcPct val="0"/>
              </a:spcBef>
              <a:buFontTx/>
              <a:buNone/>
            </a:pPr>
            <a:r>
              <a:rPr lang="en-US" b="0"/>
              <a:t>E.g., O=</a:t>
            </a:r>
            <a:r>
              <a:rPr lang="en-US" b="0" i="1"/>
              <a:t>acress</a:t>
            </a:r>
            <a:r>
              <a:rPr lang="en-US" b="0"/>
              <a:t> </a:t>
            </a:r>
            <a:r>
              <a:rPr lang="en-US" b="0">
                <a:solidFill>
                  <a:schemeClr val="accent2"/>
                </a:solidFill>
              </a:rPr>
              <a:t>=&gt;</a:t>
            </a:r>
            <a:r>
              <a:rPr lang="en-US" b="0"/>
              <a:t> w</a:t>
            </a:r>
            <a:r>
              <a:rPr lang="en-US" b="0" baseline="-25000"/>
              <a:t>1 </a:t>
            </a:r>
            <a:r>
              <a:rPr lang="en-US" b="0"/>
              <a:t>= </a:t>
            </a:r>
            <a:r>
              <a:rPr lang="en-US" b="0" i="1"/>
              <a:t>actress</a:t>
            </a:r>
            <a:r>
              <a:rPr lang="en-US" b="0"/>
              <a:t> (t deletion), </a:t>
            </a:r>
          </a:p>
          <a:p>
            <a:pPr eaLnBrk="1" hangingPunct="1">
              <a:spcBef>
                <a:spcPct val="0"/>
              </a:spcBef>
              <a:buFontTx/>
              <a:buNone/>
            </a:pPr>
            <a:r>
              <a:rPr lang="en-US" b="0"/>
              <a:t>				 w</a:t>
            </a:r>
            <a:r>
              <a:rPr lang="en-US" b="0" baseline="-25000"/>
              <a:t>2 </a:t>
            </a:r>
            <a:r>
              <a:rPr lang="en-US" b="0"/>
              <a:t>= </a:t>
            </a:r>
            <a:r>
              <a:rPr lang="en-US" b="0" i="1"/>
              <a:t>across</a:t>
            </a:r>
            <a:r>
              <a:rPr lang="en-US" b="0"/>
              <a:t> (sub o with e), … …</a:t>
            </a:r>
          </a:p>
        </p:txBody>
      </p:sp>
      <p:sp>
        <p:nvSpPr>
          <p:cNvPr id="132105" name="Rectangle 9"/>
          <p:cNvSpPr>
            <a:spLocks noChangeArrowheads="1"/>
          </p:cNvSpPr>
          <p:nvPr/>
        </p:nvSpPr>
        <p:spPr bwMode="auto">
          <a:xfrm>
            <a:off x="685800" y="5410200"/>
            <a:ext cx="77724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(3) Sort and display top-n to user </a:t>
            </a:r>
          </a:p>
        </p:txBody>
      </p:sp>
      <p:grpSp>
        <p:nvGrpSpPr>
          <p:cNvPr id="2" name="Group 12"/>
          <p:cNvGrpSpPr>
            <a:grpSpLocks/>
          </p:cNvGrpSpPr>
          <p:nvPr/>
        </p:nvGrpSpPr>
        <p:grpSpPr bwMode="auto">
          <a:xfrm>
            <a:off x="685800" y="3276600"/>
            <a:ext cx="7086600" cy="1981200"/>
            <a:chOff x="432" y="2064"/>
            <a:chExt cx="4464" cy="1248"/>
          </a:xfrm>
        </p:grpSpPr>
        <p:graphicFrame>
          <p:nvGraphicFramePr>
            <p:cNvPr id="12290" name="Object 4"/>
            <p:cNvGraphicFramePr>
              <a:graphicFrameLocks noChangeAspect="1"/>
            </p:cNvGraphicFramePr>
            <p:nvPr/>
          </p:nvGraphicFramePr>
          <p:xfrm>
            <a:off x="1872" y="2352"/>
            <a:ext cx="1762" cy="429"/>
          </p:xfrm>
          <a:graphic>
            <a:graphicData uri="http://schemas.openxmlformats.org/presentationml/2006/ole">
              <mc:AlternateContent xmlns:mc="http://schemas.openxmlformats.org/markup-compatibility/2006">
                <mc:Choice xmlns:v="urn:schemas-microsoft-com:vml" Requires="v">
                  <p:oleObj spid="_x0000_s225287" name="Equation" r:id="rId4" imgW="939600" imgH="228600" progId="Equation.3">
                    <p:embed/>
                  </p:oleObj>
                </mc:Choice>
                <mc:Fallback>
                  <p:oleObj name="Equation" r:id="rId4" imgW="939600" imgH="228600" progId="Equation.3">
                    <p:embed/>
                    <p:pic>
                      <p:nvPicPr>
                        <p:cNvPr id="1229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72" y="2352"/>
                          <a:ext cx="1762" cy="42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299" name="Line 5"/>
            <p:cNvSpPr>
              <a:spLocks noChangeShapeType="1"/>
            </p:cNvSpPr>
            <p:nvPr/>
          </p:nvSpPr>
          <p:spPr bwMode="auto">
            <a:xfrm flipV="1">
              <a:off x="1728" y="2736"/>
              <a:ext cx="480" cy="144"/>
            </a:xfrm>
            <a:prstGeom prst="line">
              <a:avLst/>
            </a:prstGeom>
            <a:noFill/>
            <a:ln w="9525">
              <a:solidFill>
                <a:schemeClr val="tx1"/>
              </a:solidFill>
              <a:round/>
              <a:headEnd/>
              <a:tailEnd type="triangle" w="med" len="med"/>
            </a:ln>
          </p:spPr>
          <p:txBody>
            <a:bodyPr/>
            <a:lstStyle/>
            <a:p>
              <a:endParaRPr lang="en-CA"/>
            </a:p>
          </p:txBody>
        </p:sp>
        <p:sp>
          <p:nvSpPr>
            <p:cNvPr id="12300" name="Line 6"/>
            <p:cNvSpPr>
              <a:spLocks noChangeShapeType="1"/>
            </p:cNvSpPr>
            <p:nvPr/>
          </p:nvSpPr>
          <p:spPr bwMode="auto">
            <a:xfrm flipH="1" flipV="1">
              <a:off x="3312" y="2688"/>
              <a:ext cx="480" cy="144"/>
            </a:xfrm>
            <a:prstGeom prst="line">
              <a:avLst/>
            </a:prstGeom>
            <a:noFill/>
            <a:ln w="9525">
              <a:solidFill>
                <a:schemeClr val="tx1"/>
              </a:solidFill>
              <a:round/>
              <a:headEnd/>
              <a:tailEnd type="triangle" w="med" len="med"/>
            </a:ln>
          </p:spPr>
          <p:txBody>
            <a:bodyPr/>
            <a:lstStyle/>
            <a:p>
              <a:endParaRPr lang="en-CA"/>
            </a:p>
          </p:txBody>
        </p:sp>
        <p:sp>
          <p:nvSpPr>
            <p:cNvPr id="12301" name="Rectangle 7"/>
            <p:cNvSpPr>
              <a:spLocks noChangeArrowheads="1"/>
            </p:cNvSpPr>
            <p:nvPr/>
          </p:nvSpPr>
          <p:spPr bwMode="auto">
            <a:xfrm>
              <a:off x="3792" y="2592"/>
              <a:ext cx="1104" cy="336"/>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word prior</a:t>
              </a:r>
            </a:p>
          </p:txBody>
        </p:sp>
        <p:sp>
          <p:nvSpPr>
            <p:cNvPr id="12302" name="Rectangle 8"/>
            <p:cNvSpPr>
              <a:spLocks noChangeArrowheads="1"/>
            </p:cNvSpPr>
            <p:nvPr/>
          </p:nvSpPr>
          <p:spPr bwMode="auto">
            <a:xfrm>
              <a:off x="480" y="2832"/>
              <a:ext cx="2400" cy="480"/>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Probability of the error generating O from </a:t>
              </a:r>
              <a:r>
                <a:rPr lang="en-US" sz="2400" b="1" i="1" dirty="0" err="1">
                  <a:solidFill>
                    <a:schemeClr val="accent2"/>
                  </a:solidFill>
                  <a:latin typeface="Comic Sans MS" pitchFamily="66" charset="0"/>
                </a:rPr>
                <a:t>w</a:t>
              </a:r>
              <a:r>
                <a:rPr lang="en-US" sz="2400" b="1" i="1" baseline="-25000" dirty="0" err="1">
                  <a:solidFill>
                    <a:schemeClr val="accent2"/>
                  </a:solidFill>
                  <a:latin typeface="Comic Sans MS" pitchFamily="66" charset="0"/>
                </a:rPr>
                <a:t>i</a:t>
              </a:r>
              <a:endParaRPr lang="en-US" sz="2400" b="1" i="1" baseline="-25000" dirty="0">
                <a:solidFill>
                  <a:schemeClr val="accent2"/>
                </a:solidFill>
                <a:latin typeface="Comic Sans MS" pitchFamily="66" charset="0"/>
              </a:endParaRPr>
            </a:p>
          </p:txBody>
        </p:sp>
        <p:sp>
          <p:nvSpPr>
            <p:cNvPr id="12303" name="Rectangle 11"/>
            <p:cNvSpPr>
              <a:spLocks noChangeArrowheads="1"/>
            </p:cNvSpPr>
            <p:nvPr/>
          </p:nvSpPr>
          <p:spPr bwMode="auto">
            <a:xfrm>
              <a:off x="432" y="2064"/>
              <a:ext cx="3456" cy="384"/>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(2) For all the </a:t>
              </a:r>
              <a:r>
                <a:rPr lang="en-US" sz="2800" i="1">
                  <a:latin typeface="Comic Sans MS" pitchFamily="66" charset="0"/>
                </a:rPr>
                <a:t>w</a:t>
              </a:r>
              <a:r>
                <a:rPr lang="en-US" sz="2800" i="1" baseline="-25000">
                  <a:latin typeface="Comic Sans MS" pitchFamily="66" charset="0"/>
                </a:rPr>
                <a:t>i</a:t>
              </a:r>
              <a:r>
                <a:rPr lang="en-US" sz="2800" b="1" i="1">
                  <a:latin typeface="Comic Sans MS" pitchFamily="66" charset="0"/>
                </a:rPr>
                <a:t> </a:t>
              </a:r>
              <a:r>
                <a:rPr lang="en-US" sz="2800" b="1">
                  <a:latin typeface="Comic Sans MS" pitchFamily="66" charset="0"/>
                </a:rPr>
                <a:t>compute:</a:t>
              </a:r>
            </a:p>
            <a:p>
              <a:pPr marL="342900" indent="-342900">
                <a:spcBef>
                  <a:spcPct val="20000"/>
                </a:spcBef>
                <a:buFontTx/>
                <a:buChar char="•"/>
              </a:pPr>
              <a:endParaRPr lang="en-US" sz="2800" b="1">
                <a:latin typeface="Comic Sans MS" pitchFamily="66" charset="0"/>
              </a:endParaRPr>
            </a:p>
          </p:txBody>
        </p:sp>
      </p:grpSp>
      <p:sp>
        <p:nvSpPr>
          <p:cNvPr id="15" name="Rectangle 3"/>
          <p:cNvSpPr txBox="1">
            <a:spLocks noChangeArrowheads="1"/>
          </p:cNvSpPr>
          <p:nvPr/>
        </p:nvSpPr>
        <p:spPr bwMode="auto">
          <a:xfrm>
            <a:off x="381000" y="2362200"/>
            <a:ext cx="8763000" cy="838200"/>
          </a:xfrm>
          <a:prstGeom prst="rect">
            <a:avLst/>
          </a:prstGeom>
          <a:noFill/>
          <a:ln w="9525">
            <a:noFill/>
            <a:miter lim="800000"/>
            <a:headEnd/>
            <a:tailEnd/>
          </a:ln>
        </p:spPr>
        <p:txBody>
          <a:bodyPr/>
          <a:lstStyle/>
          <a:p>
            <a:pPr marL="342900" indent="-342900">
              <a:spcBef>
                <a:spcPct val="20000"/>
              </a:spcBef>
              <a:defRPr/>
            </a:pPr>
            <a:r>
              <a:rPr lang="en-US" sz="2400" b="1" kern="0" dirty="0">
                <a:latin typeface="+mn-lt"/>
              </a:rPr>
              <a:t>How to do (1): Generate all the strings  that could have generated O by one error (how?). Keep the words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32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5" grpId="0" autoUpdateAnimBg="0"/>
      <p:bldP spid="1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34A50F6A-A4FF-4B3D-BDC3-9C63ED4ED1FC}" type="datetime1">
              <a:rPr lang="en-US" smtClean="0"/>
              <a:t>9/20/2021</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20</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xmlns="">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xmlns="">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xmlns="">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xmlns="">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xmlns="">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xmlns="">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xmlns="">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xmlns="">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Ink 13">
                <a:extLst>
                  <a:ext uri="{FF2B5EF4-FFF2-40B4-BE49-F238E27FC236}">
                    <a16:creationId xmlns:a16="http://schemas.microsoft.com/office/drawing/2014/main" id="{3D4ABBA6-5CCD-460C-AECF-51C80402C4EF}"/>
                  </a:ext>
                </a:extLst>
              </p14:cNvPr>
              <p14:cNvContentPartPr/>
              <p14:nvPr/>
            </p14:nvContentPartPr>
            <p14:xfrm>
              <a:off x="7395439" y="4686652"/>
              <a:ext cx="583560" cy="110880"/>
            </p14:xfrm>
          </p:contentPart>
        </mc:Choice>
        <mc:Fallback xmlns="">
          <p:pic>
            <p:nvPicPr>
              <p:cNvPr id="14" name="Ink 13">
                <a:extLst>
                  <a:ext uri="{FF2B5EF4-FFF2-40B4-BE49-F238E27FC236}">
                    <a16:creationId xmlns:a16="http://schemas.microsoft.com/office/drawing/2014/main" id="{3D4ABBA6-5CCD-460C-AECF-51C80402C4EF}"/>
                  </a:ext>
                </a:extLst>
              </p:cNvPr>
              <p:cNvPicPr/>
              <p:nvPr/>
            </p:nvPicPr>
            <p:blipFill>
              <a:blip r:embed="rId21"/>
              <a:stretch>
                <a:fillRect/>
              </a:stretch>
            </p:blipFill>
            <p:spPr>
              <a:xfrm>
                <a:off x="7305799" y="4506652"/>
                <a:ext cx="76320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xmlns="">
          <p:pic>
            <p:nvPicPr>
              <p:cNvPr id="15" name="Ink 14">
                <a:extLst>
                  <a:ext uri="{FF2B5EF4-FFF2-40B4-BE49-F238E27FC236}">
                    <a16:creationId xmlns:a16="http://schemas.microsoft.com/office/drawing/2014/main" id="{02E128AD-D991-400E-815F-FBDFA82CA7C3}"/>
                  </a:ext>
                </a:extLst>
              </p:cNvPr>
              <p:cNvPicPr/>
              <p:nvPr/>
            </p:nvPicPr>
            <p:blipFill>
              <a:blip r:embed="rId23"/>
              <a:stretch>
                <a:fillRect/>
              </a:stretch>
            </p:blipFill>
            <p:spPr>
              <a:xfrm>
                <a:off x="2779879" y="3454372"/>
                <a:ext cx="1263600" cy="577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xmlns="">
          <p:pic>
            <p:nvPicPr>
              <p:cNvPr id="16" name="Ink 15">
                <a:extLst>
                  <a:ext uri="{FF2B5EF4-FFF2-40B4-BE49-F238E27FC236}">
                    <a16:creationId xmlns:a16="http://schemas.microsoft.com/office/drawing/2014/main" id="{8F9FCA7F-AEB7-410C-B982-F6682BDC0FD4}"/>
                  </a:ext>
                </a:extLst>
              </p:cNvPr>
              <p:cNvPicPr/>
              <p:nvPr/>
            </p:nvPicPr>
            <p:blipFill>
              <a:blip r:embed="rId25"/>
              <a:stretch>
                <a:fillRect/>
              </a:stretch>
            </p:blipFill>
            <p:spPr>
              <a:xfrm>
                <a:off x="2831359" y="3902932"/>
                <a:ext cx="1214280" cy="5151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xmlns="">
          <p:pic>
            <p:nvPicPr>
              <p:cNvPr id="17" name="Ink 16">
                <a:extLst>
                  <a:ext uri="{FF2B5EF4-FFF2-40B4-BE49-F238E27FC236}">
                    <a16:creationId xmlns:a16="http://schemas.microsoft.com/office/drawing/2014/main" id="{0D577348-16D4-4AAF-96F5-12AD966F56E5}"/>
                  </a:ext>
                </a:extLst>
              </p:cNvPr>
              <p:cNvPicPr/>
              <p:nvPr/>
            </p:nvPicPr>
            <p:blipFill>
              <a:blip r:embed="rId27"/>
              <a:stretch>
                <a:fillRect/>
              </a:stretch>
            </p:blipFill>
            <p:spPr>
              <a:xfrm>
                <a:off x="1364719" y="2586052"/>
                <a:ext cx="2521440" cy="4752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xmlns="">
          <p:pic>
            <p:nvPicPr>
              <p:cNvPr id="18" name="Ink 17">
                <a:extLst>
                  <a:ext uri="{FF2B5EF4-FFF2-40B4-BE49-F238E27FC236}">
                    <a16:creationId xmlns:a16="http://schemas.microsoft.com/office/drawing/2014/main" id="{18F2A13D-E939-4062-AC0C-826B57F861BE}"/>
                  </a:ext>
                </a:extLst>
              </p:cNvPr>
              <p:cNvPicPr/>
              <p:nvPr/>
            </p:nvPicPr>
            <p:blipFill>
              <a:blip r:embed="rId29"/>
              <a:stretch>
                <a:fillRect/>
              </a:stretch>
            </p:blipFill>
            <p:spPr>
              <a:xfrm>
                <a:off x="1284439" y="3841732"/>
                <a:ext cx="132372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Ink 18">
                <a:extLst>
                  <a:ext uri="{FF2B5EF4-FFF2-40B4-BE49-F238E27FC236}">
                    <a16:creationId xmlns:a16="http://schemas.microsoft.com/office/drawing/2014/main" id="{365DAD39-420B-42D8-ADD5-09A1D04C4C35}"/>
                  </a:ext>
                </a:extLst>
              </p14:cNvPr>
              <p14:cNvContentPartPr/>
              <p14:nvPr/>
            </p14:nvContentPartPr>
            <p14:xfrm>
              <a:off x="6785959" y="4724092"/>
              <a:ext cx="368640" cy="33120"/>
            </p14:xfrm>
          </p:contentPart>
        </mc:Choice>
        <mc:Fallback xmlns="">
          <p:pic>
            <p:nvPicPr>
              <p:cNvPr id="19" name="Ink 18">
                <a:extLst>
                  <a:ext uri="{FF2B5EF4-FFF2-40B4-BE49-F238E27FC236}">
                    <a16:creationId xmlns:a16="http://schemas.microsoft.com/office/drawing/2014/main" id="{365DAD39-420B-42D8-ADD5-09A1D04C4C35}"/>
                  </a:ext>
                </a:extLst>
              </p:cNvPr>
              <p:cNvPicPr/>
              <p:nvPr/>
            </p:nvPicPr>
            <p:blipFill>
              <a:blip r:embed="rId31"/>
              <a:stretch>
                <a:fillRect/>
              </a:stretch>
            </p:blipFill>
            <p:spPr>
              <a:xfrm>
                <a:off x="6696319" y="4544452"/>
                <a:ext cx="54828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0" name="Ink 19">
                <a:extLst>
                  <a:ext uri="{FF2B5EF4-FFF2-40B4-BE49-F238E27FC236}">
                    <a16:creationId xmlns:a16="http://schemas.microsoft.com/office/drawing/2014/main" id="{EEBC6935-5019-4318-BFF3-6435141CD9D8}"/>
                  </a:ext>
                </a:extLst>
              </p14:cNvPr>
              <p14:cNvContentPartPr/>
              <p14:nvPr/>
            </p14:nvContentPartPr>
            <p14:xfrm>
              <a:off x="6774079" y="4276612"/>
              <a:ext cx="379440" cy="13320"/>
            </p14:xfrm>
          </p:contentPart>
        </mc:Choice>
        <mc:Fallback xmlns="">
          <p:pic>
            <p:nvPicPr>
              <p:cNvPr id="20" name="Ink 19">
                <a:extLst>
                  <a:ext uri="{FF2B5EF4-FFF2-40B4-BE49-F238E27FC236}">
                    <a16:creationId xmlns:a16="http://schemas.microsoft.com/office/drawing/2014/main" id="{EEBC6935-5019-4318-BFF3-6435141CD9D8}"/>
                  </a:ext>
                </a:extLst>
              </p:cNvPr>
              <p:cNvPicPr/>
              <p:nvPr/>
            </p:nvPicPr>
            <p:blipFill>
              <a:blip r:embed="rId33"/>
              <a:stretch>
                <a:fillRect/>
              </a:stretch>
            </p:blipFill>
            <p:spPr>
              <a:xfrm>
                <a:off x="6684439" y="4096972"/>
                <a:ext cx="559080" cy="3729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1" name="Ink 20">
                <a:extLst>
                  <a:ext uri="{FF2B5EF4-FFF2-40B4-BE49-F238E27FC236}">
                    <a16:creationId xmlns:a16="http://schemas.microsoft.com/office/drawing/2014/main" id="{9040B86A-3C8C-4B2F-99A4-AAA444BF5C3F}"/>
                  </a:ext>
                </a:extLst>
              </p14:cNvPr>
              <p14:cNvContentPartPr/>
              <p14:nvPr/>
            </p14:nvContentPartPr>
            <p14:xfrm>
              <a:off x="7539439" y="4301452"/>
              <a:ext cx="356040" cy="6120"/>
            </p14:xfrm>
          </p:contentPart>
        </mc:Choice>
        <mc:Fallback xmlns="">
          <p:pic>
            <p:nvPicPr>
              <p:cNvPr id="21" name="Ink 20">
                <a:extLst>
                  <a:ext uri="{FF2B5EF4-FFF2-40B4-BE49-F238E27FC236}">
                    <a16:creationId xmlns:a16="http://schemas.microsoft.com/office/drawing/2014/main" id="{9040B86A-3C8C-4B2F-99A4-AAA444BF5C3F}"/>
                  </a:ext>
                </a:extLst>
              </p:cNvPr>
              <p:cNvPicPr/>
              <p:nvPr/>
            </p:nvPicPr>
            <p:blipFill>
              <a:blip r:embed="rId35"/>
              <a:stretch>
                <a:fillRect/>
              </a:stretch>
            </p:blipFill>
            <p:spPr>
              <a:xfrm>
                <a:off x="7449439" y="4121452"/>
                <a:ext cx="53568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50079" y="3058012"/>
              <a:ext cx="360" cy="360"/>
            </p14:xfrm>
          </p:contentPart>
        </mc:Choice>
        <mc:Fallback xmlns="">
          <p:pic>
            <p:nvPicPr>
              <p:cNvPr id="62" name="Ink 61">
                <a:extLst>
                  <a:ext uri="{FF2B5EF4-FFF2-40B4-BE49-F238E27FC236}">
                    <a16:creationId xmlns:a16="http://schemas.microsoft.com/office/drawing/2014/main" id="{FDAC00BD-98ED-4095-A364-E77E5B3BBE59}"/>
                  </a:ext>
                </a:extLst>
              </p:cNvPr>
              <p:cNvPicPr/>
              <p:nvPr/>
            </p:nvPicPr>
            <p:blipFill>
              <a:blip r:embed="rId39"/>
              <a:stretch>
                <a:fillRect/>
              </a:stretch>
            </p:blipFill>
            <p:spPr>
              <a:xfrm>
                <a:off x="1933879" y="2978092"/>
                <a:ext cx="1656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xmlns="">
          <p:pic>
            <p:nvPicPr>
              <p:cNvPr id="36869" name="Ink 36868">
                <a:extLst>
                  <a:ext uri="{FF2B5EF4-FFF2-40B4-BE49-F238E27FC236}">
                    <a16:creationId xmlns:a16="http://schemas.microsoft.com/office/drawing/2014/main" id="{9E154B25-8010-44CC-A128-9E4104AB76A8}"/>
                  </a:ext>
                </a:extLst>
              </p:cNvPr>
              <p:cNvPicPr/>
              <p:nvPr/>
            </p:nvPicPr>
            <p:blipFill>
              <a:blip r:embed="rId47"/>
              <a:stretch>
                <a:fillRect/>
              </a:stretch>
            </p:blipFill>
            <p:spPr>
              <a:xfrm>
                <a:off x="1813279" y="4070332"/>
                <a:ext cx="1483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xmlns="">
          <p:pic>
            <p:nvPicPr>
              <p:cNvPr id="36872" name="Ink 36871">
                <a:extLst>
                  <a:ext uri="{FF2B5EF4-FFF2-40B4-BE49-F238E27FC236}">
                    <a16:creationId xmlns:a16="http://schemas.microsoft.com/office/drawing/2014/main" id="{9ECC3620-96AB-448A-87B9-A074BB301251}"/>
                  </a:ext>
                </a:extLst>
              </p:cNvPr>
              <p:cNvPicPr/>
              <p:nvPr/>
            </p:nvPicPr>
            <p:blipFill>
              <a:blip r:embed="rId49"/>
              <a:stretch>
                <a:fillRect/>
              </a:stretch>
            </p:blipFill>
            <p:spPr>
              <a:xfrm>
                <a:off x="1796359" y="3987532"/>
                <a:ext cx="2523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xmlns="">
          <p:pic>
            <p:nvPicPr>
              <p:cNvPr id="36874" name="Ink 36873">
                <a:extLst>
                  <a:ext uri="{FF2B5EF4-FFF2-40B4-BE49-F238E27FC236}">
                    <a16:creationId xmlns:a16="http://schemas.microsoft.com/office/drawing/2014/main" id="{391CC07F-165B-4D77-89A9-4FB9F3DDE77C}"/>
                  </a:ext>
                </a:extLst>
              </p:cNvPr>
              <p:cNvPicPr/>
              <p:nvPr/>
            </p:nvPicPr>
            <p:blipFill>
              <a:blip r:embed="rId53"/>
              <a:stretch>
                <a:fillRect/>
              </a:stretch>
            </p:blipFill>
            <p:spPr>
              <a:xfrm>
                <a:off x="461839" y="1727812"/>
                <a:ext cx="3061800" cy="4496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xmlns="">
          <p:pic>
            <p:nvPicPr>
              <p:cNvPr id="36875" name="Ink 36874">
                <a:extLst>
                  <a:ext uri="{FF2B5EF4-FFF2-40B4-BE49-F238E27FC236}">
                    <a16:creationId xmlns:a16="http://schemas.microsoft.com/office/drawing/2014/main" id="{F8299093-1FFD-4234-A309-8C0FDF9EBDBF}"/>
                  </a:ext>
                </a:extLst>
              </p:cNvPr>
              <p:cNvPicPr/>
              <p:nvPr/>
            </p:nvPicPr>
            <p:blipFill>
              <a:blip r:embed="rId55"/>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p:spTree>
    <p:extLst>
      <p:ext uri="{BB962C8B-B14F-4D97-AF65-F5344CB8AC3E}">
        <p14:creationId xmlns:p14="http://schemas.microsoft.com/office/powerpoint/2010/main" val="3900347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43238" y="6553201"/>
            <a:ext cx="1905000" cy="457200"/>
          </a:xfrm>
          <a:noFill/>
        </p:spPr>
        <p:txBody>
          <a:bodyPr/>
          <a:lstStyle/>
          <a:p>
            <a:fld id="{1307A286-5C1A-43E8-9B68-B75505AC8FC9}" type="datetime1">
              <a:rPr lang="en-US" smtClean="0"/>
              <a:t>9/20/2021</a:t>
            </a:fld>
            <a:endParaRPr lang="en-US" dirty="0"/>
          </a:p>
        </p:txBody>
      </p:sp>
      <p:sp>
        <p:nvSpPr>
          <p:cNvPr id="36867" name="Footer Placeholder 4"/>
          <p:cNvSpPr>
            <a:spLocks noGrp="1"/>
          </p:cNvSpPr>
          <p:nvPr>
            <p:ph type="ftr" sz="quarter" idx="11"/>
          </p:nvPr>
        </p:nvSpPr>
        <p:spPr>
          <a:xfrm>
            <a:off x="2517376" y="6615113"/>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21</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xmlns="">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xmlns="">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xmlns="">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xmlns="">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xmlns="">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xmlns="">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xmlns="">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xmlns="">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xmlns="">
          <p:pic>
            <p:nvPicPr>
              <p:cNvPr id="15" name="Ink 14">
                <a:extLst>
                  <a:ext uri="{FF2B5EF4-FFF2-40B4-BE49-F238E27FC236}">
                    <a16:creationId xmlns:a16="http://schemas.microsoft.com/office/drawing/2014/main" id="{02E128AD-D991-400E-815F-FBDFA82CA7C3}"/>
                  </a:ext>
                </a:extLst>
              </p:cNvPr>
              <p:cNvPicPr/>
              <p:nvPr/>
            </p:nvPicPr>
            <p:blipFill>
              <a:blip r:embed="rId21"/>
              <a:stretch>
                <a:fillRect/>
              </a:stretch>
            </p:blipFill>
            <p:spPr>
              <a:xfrm>
                <a:off x="2779879" y="3454372"/>
                <a:ext cx="1263600" cy="577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xmlns="">
          <p:pic>
            <p:nvPicPr>
              <p:cNvPr id="16" name="Ink 15">
                <a:extLst>
                  <a:ext uri="{FF2B5EF4-FFF2-40B4-BE49-F238E27FC236}">
                    <a16:creationId xmlns:a16="http://schemas.microsoft.com/office/drawing/2014/main" id="{8F9FCA7F-AEB7-410C-B982-F6682BDC0FD4}"/>
                  </a:ext>
                </a:extLst>
              </p:cNvPr>
              <p:cNvPicPr/>
              <p:nvPr/>
            </p:nvPicPr>
            <p:blipFill>
              <a:blip r:embed="rId23"/>
              <a:stretch>
                <a:fillRect/>
              </a:stretch>
            </p:blipFill>
            <p:spPr>
              <a:xfrm>
                <a:off x="2831359" y="3902932"/>
                <a:ext cx="1214280" cy="5151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xmlns="">
          <p:pic>
            <p:nvPicPr>
              <p:cNvPr id="17" name="Ink 16">
                <a:extLst>
                  <a:ext uri="{FF2B5EF4-FFF2-40B4-BE49-F238E27FC236}">
                    <a16:creationId xmlns:a16="http://schemas.microsoft.com/office/drawing/2014/main" id="{0D577348-16D4-4AAF-96F5-12AD966F56E5}"/>
                  </a:ext>
                </a:extLst>
              </p:cNvPr>
              <p:cNvPicPr/>
              <p:nvPr/>
            </p:nvPicPr>
            <p:blipFill>
              <a:blip r:embed="rId25"/>
              <a:stretch>
                <a:fillRect/>
              </a:stretch>
            </p:blipFill>
            <p:spPr>
              <a:xfrm>
                <a:off x="1364719" y="2586052"/>
                <a:ext cx="2521440" cy="4752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xmlns="">
          <p:pic>
            <p:nvPicPr>
              <p:cNvPr id="18" name="Ink 17">
                <a:extLst>
                  <a:ext uri="{FF2B5EF4-FFF2-40B4-BE49-F238E27FC236}">
                    <a16:creationId xmlns:a16="http://schemas.microsoft.com/office/drawing/2014/main" id="{18F2A13D-E939-4062-AC0C-826B57F861BE}"/>
                  </a:ext>
                </a:extLst>
              </p:cNvPr>
              <p:cNvPicPr/>
              <p:nvPr/>
            </p:nvPicPr>
            <p:blipFill>
              <a:blip r:embed="rId27"/>
              <a:stretch>
                <a:fillRect/>
              </a:stretch>
            </p:blipFill>
            <p:spPr>
              <a:xfrm>
                <a:off x="1284439" y="3841732"/>
                <a:ext cx="132372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50079" y="3058012"/>
              <a:ext cx="360" cy="360"/>
            </p14:xfrm>
          </p:contentPart>
        </mc:Choice>
        <mc:Fallback xmlns="">
          <p:pic>
            <p:nvPicPr>
              <p:cNvPr id="62" name="Ink 61">
                <a:extLst>
                  <a:ext uri="{FF2B5EF4-FFF2-40B4-BE49-F238E27FC236}">
                    <a16:creationId xmlns:a16="http://schemas.microsoft.com/office/drawing/2014/main" id="{FDAC00BD-98ED-4095-A364-E77E5B3BBE59}"/>
                  </a:ext>
                </a:extLst>
              </p:cNvPr>
              <p:cNvPicPr/>
              <p:nvPr/>
            </p:nvPicPr>
            <p:blipFill>
              <a:blip r:embed="rId29"/>
              <a:stretch>
                <a:fillRect/>
              </a:stretch>
            </p:blipFill>
            <p:spPr>
              <a:xfrm>
                <a:off x="1941439" y="3049372"/>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xmlns="">
          <p:pic>
            <p:nvPicPr>
              <p:cNvPr id="36869" name="Ink 36868">
                <a:extLst>
                  <a:ext uri="{FF2B5EF4-FFF2-40B4-BE49-F238E27FC236}">
                    <a16:creationId xmlns:a16="http://schemas.microsoft.com/office/drawing/2014/main" id="{9E154B25-8010-44CC-A128-9E4104AB76A8}"/>
                  </a:ext>
                </a:extLst>
              </p:cNvPr>
              <p:cNvPicPr/>
              <p:nvPr/>
            </p:nvPicPr>
            <p:blipFill>
              <a:blip r:embed="rId31"/>
              <a:stretch>
                <a:fillRect/>
              </a:stretch>
            </p:blipFill>
            <p:spPr>
              <a:xfrm>
                <a:off x="1813279" y="4070332"/>
                <a:ext cx="1483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xmlns="">
          <p:pic>
            <p:nvPicPr>
              <p:cNvPr id="36872" name="Ink 36871">
                <a:extLst>
                  <a:ext uri="{FF2B5EF4-FFF2-40B4-BE49-F238E27FC236}">
                    <a16:creationId xmlns:a16="http://schemas.microsoft.com/office/drawing/2014/main" id="{9ECC3620-96AB-448A-87B9-A074BB301251}"/>
                  </a:ext>
                </a:extLst>
              </p:cNvPr>
              <p:cNvPicPr/>
              <p:nvPr/>
            </p:nvPicPr>
            <p:blipFill>
              <a:blip r:embed="rId33"/>
              <a:stretch>
                <a:fillRect/>
              </a:stretch>
            </p:blipFill>
            <p:spPr>
              <a:xfrm>
                <a:off x="1796359" y="3987532"/>
                <a:ext cx="2523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xmlns="">
          <p:pic>
            <p:nvPicPr>
              <p:cNvPr id="36874" name="Ink 36873">
                <a:extLst>
                  <a:ext uri="{FF2B5EF4-FFF2-40B4-BE49-F238E27FC236}">
                    <a16:creationId xmlns:a16="http://schemas.microsoft.com/office/drawing/2014/main" id="{391CC07F-165B-4D77-89A9-4FB9F3DDE77C}"/>
                  </a:ext>
                </a:extLst>
              </p:cNvPr>
              <p:cNvPicPr/>
              <p:nvPr/>
            </p:nvPicPr>
            <p:blipFill>
              <a:blip r:embed="rId35"/>
              <a:stretch>
                <a:fillRect/>
              </a:stretch>
            </p:blipFill>
            <p:spPr>
              <a:xfrm>
                <a:off x="461839" y="1727812"/>
                <a:ext cx="3061800" cy="449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xmlns="">
          <p:pic>
            <p:nvPicPr>
              <p:cNvPr id="36875" name="Ink 36874">
                <a:extLst>
                  <a:ext uri="{FF2B5EF4-FFF2-40B4-BE49-F238E27FC236}">
                    <a16:creationId xmlns:a16="http://schemas.microsoft.com/office/drawing/2014/main" id="{F8299093-1FFD-4234-A309-8C0FDF9EBDBF}"/>
                  </a:ext>
                </a:extLst>
              </p:cNvPr>
              <p:cNvPicPr/>
              <p:nvPr/>
            </p:nvPicPr>
            <p:blipFill>
              <a:blip r:embed="rId37"/>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xmlns:p14="http://schemas.microsoft.com/office/powerpoint/2010/main">
        <mc:Choice Requires="p14">
          <p:contentPart p14:bwMode="auto" r:id="rId38">
            <p14:nvContentPartPr>
              <p14:cNvPr id="9" name="Ink 8">
                <a:extLst>
                  <a:ext uri="{FF2B5EF4-FFF2-40B4-BE49-F238E27FC236}">
                    <a16:creationId xmlns:a16="http://schemas.microsoft.com/office/drawing/2014/main" id="{447FA30E-AB60-46FD-A327-3F44F2AEC2A7}"/>
                  </a:ext>
                </a:extLst>
              </p14:cNvPr>
              <p14:cNvContentPartPr/>
              <p14:nvPr/>
            </p14:nvContentPartPr>
            <p14:xfrm>
              <a:off x="7618999" y="4614292"/>
              <a:ext cx="142200" cy="256680"/>
            </p14:xfrm>
          </p:contentPart>
        </mc:Choice>
        <mc:Fallback xmlns="">
          <p:pic>
            <p:nvPicPr>
              <p:cNvPr id="9" name="Ink 8">
                <a:extLst>
                  <a:ext uri="{FF2B5EF4-FFF2-40B4-BE49-F238E27FC236}">
                    <a16:creationId xmlns:a16="http://schemas.microsoft.com/office/drawing/2014/main" id="{447FA30E-AB60-46FD-A327-3F44F2AEC2A7}"/>
                  </a:ext>
                </a:extLst>
              </p:cNvPr>
              <p:cNvPicPr/>
              <p:nvPr/>
            </p:nvPicPr>
            <p:blipFill>
              <a:blip r:embed="rId39"/>
              <a:stretch>
                <a:fillRect/>
              </a:stretch>
            </p:blipFill>
            <p:spPr>
              <a:xfrm>
                <a:off x="7609999" y="4605652"/>
                <a:ext cx="15984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 name="Ink 9">
                <a:extLst>
                  <a:ext uri="{FF2B5EF4-FFF2-40B4-BE49-F238E27FC236}">
                    <a16:creationId xmlns:a16="http://schemas.microsoft.com/office/drawing/2014/main" id="{19BA3EB4-CCC3-4507-9262-5B07B872737C}"/>
                  </a:ext>
                </a:extLst>
              </p14:cNvPr>
              <p14:cNvContentPartPr/>
              <p14:nvPr/>
            </p14:nvContentPartPr>
            <p14:xfrm>
              <a:off x="7853719" y="4774492"/>
              <a:ext cx="141840" cy="176400"/>
            </p14:xfrm>
          </p:contentPart>
        </mc:Choice>
        <mc:Fallback xmlns="">
          <p:pic>
            <p:nvPicPr>
              <p:cNvPr id="10" name="Ink 9">
                <a:extLst>
                  <a:ext uri="{FF2B5EF4-FFF2-40B4-BE49-F238E27FC236}">
                    <a16:creationId xmlns:a16="http://schemas.microsoft.com/office/drawing/2014/main" id="{19BA3EB4-CCC3-4507-9262-5B07B872737C}"/>
                  </a:ext>
                </a:extLst>
              </p:cNvPr>
              <p:cNvPicPr/>
              <p:nvPr/>
            </p:nvPicPr>
            <p:blipFill>
              <a:blip r:embed="rId41"/>
              <a:stretch>
                <a:fillRect/>
              </a:stretch>
            </p:blipFill>
            <p:spPr>
              <a:xfrm>
                <a:off x="7845079" y="4765492"/>
                <a:ext cx="15948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 name="Ink 12">
                <a:extLst>
                  <a:ext uri="{FF2B5EF4-FFF2-40B4-BE49-F238E27FC236}">
                    <a16:creationId xmlns:a16="http://schemas.microsoft.com/office/drawing/2014/main" id="{CFD6B78E-4C59-4D27-8F55-756C3F0DE745}"/>
                  </a:ext>
                </a:extLst>
              </p14:cNvPr>
              <p14:cNvContentPartPr/>
              <p14:nvPr/>
            </p14:nvContentPartPr>
            <p14:xfrm>
              <a:off x="7196359" y="4367332"/>
              <a:ext cx="311040" cy="283680"/>
            </p14:xfrm>
          </p:contentPart>
        </mc:Choice>
        <mc:Fallback xmlns="">
          <p:pic>
            <p:nvPicPr>
              <p:cNvPr id="13" name="Ink 12">
                <a:extLst>
                  <a:ext uri="{FF2B5EF4-FFF2-40B4-BE49-F238E27FC236}">
                    <a16:creationId xmlns:a16="http://schemas.microsoft.com/office/drawing/2014/main" id="{CFD6B78E-4C59-4D27-8F55-756C3F0DE745}"/>
                  </a:ext>
                </a:extLst>
              </p:cNvPr>
              <p:cNvPicPr/>
              <p:nvPr/>
            </p:nvPicPr>
            <p:blipFill>
              <a:blip r:embed="rId43"/>
              <a:stretch>
                <a:fillRect/>
              </a:stretch>
            </p:blipFill>
            <p:spPr>
              <a:xfrm>
                <a:off x="7187359" y="4358332"/>
                <a:ext cx="3286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2" name="Ink 21">
                <a:extLst>
                  <a:ext uri="{FF2B5EF4-FFF2-40B4-BE49-F238E27FC236}">
                    <a16:creationId xmlns:a16="http://schemas.microsoft.com/office/drawing/2014/main" id="{3DDD327E-37B8-4BD8-9FC9-8FC166C33F71}"/>
                  </a:ext>
                </a:extLst>
              </p14:cNvPr>
              <p14:cNvContentPartPr/>
              <p14:nvPr/>
            </p14:nvContentPartPr>
            <p14:xfrm>
              <a:off x="7475719" y="5094532"/>
              <a:ext cx="499680" cy="81720"/>
            </p14:xfrm>
          </p:contentPart>
        </mc:Choice>
        <mc:Fallback xmlns="">
          <p:pic>
            <p:nvPicPr>
              <p:cNvPr id="22" name="Ink 21">
                <a:extLst>
                  <a:ext uri="{FF2B5EF4-FFF2-40B4-BE49-F238E27FC236}">
                    <a16:creationId xmlns:a16="http://schemas.microsoft.com/office/drawing/2014/main" id="{3DDD327E-37B8-4BD8-9FC9-8FC166C33F71}"/>
                  </a:ext>
                </a:extLst>
              </p:cNvPr>
              <p:cNvPicPr/>
              <p:nvPr/>
            </p:nvPicPr>
            <p:blipFill>
              <a:blip r:embed="rId45"/>
              <a:stretch>
                <a:fillRect/>
              </a:stretch>
            </p:blipFill>
            <p:spPr>
              <a:xfrm>
                <a:off x="7386079" y="4914532"/>
                <a:ext cx="679320" cy="4413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3" name="Ink 22">
                <a:extLst>
                  <a:ext uri="{FF2B5EF4-FFF2-40B4-BE49-F238E27FC236}">
                    <a16:creationId xmlns:a16="http://schemas.microsoft.com/office/drawing/2014/main" id="{8C914CF4-0E40-441A-B372-CD27A352D813}"/>
                  </a:ext>
                </a:extLst>
              </p14:cNvPr>
              <p14:cNvContentPartPr/>
              <p14:nvPr/>
            </p14:nvContentPartPr>
            <p14:xfrm>
              <a:off x="6774079" y="4692412"/>
              <a:ext cx="1219320" cy="78120"/>
            </p14:xfrm>
          </p:contentPart>
        </mc:Choice>
        <mc:Fallback xmlns="">
          <p:pic>
            <p:nvPicPr>
              <p:cNvPr id="23" name="Ink 22">
                <a:extLst>
                  <a:ext uri="{FF2B5EF4-FFF2-40B4-BE49-F238E27FC236}">
                    <a16:creationId xmlns:a16="http://schemas.microsoft.com/office/drawing/2014/main" id="{8C914CF4-0E40-441A-B372-CD27A352D813}"/>
                  </a:ext>
                </a:extLst>
              </p:cNvPr>
              <p:cNvPicPr/>
              <p:nvPr/>
            </p:nvPicPr>
            <p:blipFill>
              <a:blip r:embed="rId47"/>
              <a:stretch>
                <a:fillRect/>
              </a:stretch>
            </p:blipFill>
            <p:spPr>
              <a:xfrm>
                <a:off x="6684439" y="4512412"/>
                <a:ext cx="139896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5" name="Ink 24">
                <a:extLst>
                  <a:ext uri="{FF2B5EF4-FFF2-40B4-BE49-F238E27FC236}">
                    <a16:creationId xmlns:a16="http://schemas.microsoft.com/office/drawing/2014/main" id="{8F62ABC0-131B-4A5B-923D-070186DAA0E9}"/>
                  </a:ext>
                </a:extLst>
              </p14:cNvPr>
              <p14:cNvContentPartPr/>
              <p14:nvPr/>
            </p14:nvContentPartPr>
            <p14:xfrm>
              <a:off x="6791719" y="5175532"/>
              <a:ext cx="436680" cy="40320"/>
            </p14:xfrm>
          </p:contentPart>
        </mc:Choice>
        <mc:Fallback xmlns="">
          <p:pic>
            <p:nvPicPr>
              <p:cNvPr id="25" name="Ink 24">
                <a:extLst>
                  <a:ext uri="{FF2B5EF4-FFF2-40B4-BE49-F238E27FC236}">
                    <a16:creationId xmlns:a16="http://schemas.microsoft.com/office/drawing/2014/main" id="{8F62ABC0-131B-4A5B-923D-070186DAA0E9}"/>
                  </a:ext>
                </a:extLst>
              </p:cNvPr>
              <p:cNvPicPr/>
              <p:nvPr/>
            </p:nvPicPr>
            <p:blipFill>
              <a:blip r:embed="rId49"/>
              <a:stretch>
                <a:fillRect/>
              </a:stretch>
            </p:blipFill>
            <p:spPr>
              <a:xfrm>
                <a:off x="6701719" y="4995892"/>
                <a:ext cx="616320" cy="3999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76" name="Ink 75">
                <a:extLst>
                  <a:ext uri="{FF2B5EF4-FFF2-40B4-BE49-F238E27FC236}">
                    <a16:creationId xmlns:a16="http://schemas.microsoft.com/office/drawing/2014/main" id="{B677E3E6-8887-4B0E-A628-B1C9F5901342}"/>
                  </a:ext>
                </a:extLst>
              </p14:cNvPr>
              <p14:cNvContentPartPr/>
              <p14:nvPr/>
            </p14:nvContentPartPr>
            <p14:xfrm>
              <a:off x="3767359" y="2973772"/>
              <a:ext cx="360" cy="360"/>
            </p14:xfrm>
          </p:contentPart>
        </mc:Choice>
        <mc:Fallback xmlns="">
          <p:pic>
            <p:nvPicPr>
              <p:cNvPr id="76" name="Ink 75">
                <a:extLst>
                  <a:ext uri="{FF2B5EF4-FFF2-40B4-BE49-F238E27FC236}">
                    <a16:creationId xmlns:a16="http://schemas.microsoft.com/office/drawing/2014/main" id="{B677E3E6-8887-4B0E-A628-B1C9F5901342}"/>
                  </a:ext>
                </a:extLst>
              </p:cNvPr>
              <p:cNvPicPr/>
              <p:nvPr/>
            </p:nvPicPr>
            <p:blipFill>
              <a:blip r:embed="rId63"/>
              <a:stretch>
                <a:fillRect/>
              </a:stretch>
            </p:blipFill>
            <p:spPr>
              <a:xfrm>
                <a:off x="3443719" y="2802772"/>
                <a:ext cx="443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83" name="Ink 82">
                <a:extLst>
                  <a:ext uri="{FF2B5EF4-FFF2-40B4-BE49-F238E27FC236}">
                    <a16:creationId xmlns:a16="http://schemas.microsoft.com/office/drawing/2014/main" id="{79F5579B-0A48-41DE-A321-15A412065FC9}"/>
                  </a:ext>
                </a:extLst>
              </p14:cNvPr>
              <p14:cNvContentPartPr/>
              <p14:nvPr/>
            </p14:nvContentPartPr>
            <p14:xfrm>
              <a:off x="7851919" y="5081212"/>
              <a:ext cx="75960" cy="231840"/>
            </p14:xfrm>
          </p:contentPart>
        </mc:Choice>
        <mc:Fallback xmlns="">
          <p:pic>
            <p:nvPicPr>
              <p:cNvPr id="83" name="Ink 82">
                <a:extLst>
                  <a:ext uri="{FF2B5EF4-FFF2-40B4-BE49-F238E27FC236}">
                    <a16:creationId xmlns:a16="http://schemas.microsoft.com/office/drawing/2014/main" id="{79F5579B-0A48-41DE-A321-15A412065FC9}"/>
                  </a:ext>
                </a:extLst>
              </p:cNvPr>
              <p:cNvPicPr/>
              <p:nvPr/>
            </p:nvPicPr>
            <p:blipFill>
              <a:blip r:embed="rId69"/>
              <a:stretch>
                <a:fillRect/>
              </a:stretch>
            </p:blipFill>
            <p:spPr>
              <a:xfrm>
                <a:off x="7843320" y="5072212"/>
                <a:ext cx="93517"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85" name="Ink 84">
                <a:extLst>
                  <a:ext uri="{FF2B5EF4-FFF2-40B4-BE49-F238E27FC236}">
                    <a16:creationId xmlns:a16="http://schemas.microsoft.com/office/drawing/2014/main" id="{B5B3E687-68C6-4D8E-B063-D9C88489961A}"/>
                  </a:ext>
                </a:extLst>
              </p14:cNvPr>
              <p14:cNvContentPartPr/>
              <p14:nvPr/>
            </p14:nvContentPartPr>
            <p14:xfrm>
              <a:off x="7635199" y="5083012"/>
              <a:ext cx="50040" cy="211320"/>
            </p14:xfrm>
          </p:contentPart>
        </mc:Choice>
        <mc:Fallback xmlns="">
          <p:pic>
            <p:nvPicPr>
              <p:cNvPr id="85" name="Ink 84">
                <a:extLst>
                  <a:ext uri="{FF2B5EF4-FFF2-40B4-BE49-F238E27FC236}">
                    <a16:creationId xmlns:a16="http://schemas.microsoft.com/office/drawing/2014/main" id="{B5B3E687-68C6-4D8E-B063-D9C88489961A}"/>
                  </a:ext>
                </a:extLst>
              </p:cNvPr>
              <p:cNvPicPr/>
              <p:nvPr/>
            </p:nvPicPr>
            <p:blipFill>
              <a:blip r:embed="rId71"/>
              <a:stretch>
                <a:fillRect/>
              </a:stretch>
            </p:blipFill>
            <p:spPr>
              <a:xfrm>
                <a:off x="7626199" y="5074012"/>
                <a:ext cx="67680" cy="228960"/>
              </a:xfrm>
              <a:prstGeom prst="rect">
                <a:avLst/>
              </a:prstGeom>
            </p:spPr>
          </p:pic>
        </mc:Fallback>
      </mc:AlternateContent>
    </p:spTree>
    <p:extLst>
      <p:ext uri="{BB962C8B-B14F-4D97-AF65-F5344CB8AC3E}">
        <p14:creationId xmlns:p14="http://schemas.microsoft.com/office/powerpoint/2010/main" val="268062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2F2DD0B6-4701-4C33-8B29-30A8A184EB8C}" type="datetime1">
              <a:rPr lang="en-US" smtClean="0"/>
              <a:t>9/20/2021</a:t>
            </a:fld>
            <a:endParaRPr lang="en-US"/>
          </a:p>
        </p:txBody>
      </p:sp>
      <p:sp>
        <p:nvSpPr>
          <p:cNvPr id="36867" name="Footer Placeholder 4"/>
          <p:cNvSpPr>
            <a:spLocks noGrp="1"/>
          </p:cNvSpPr>
          <p:nvPr>
            <p:ph type="ftr" sz="quarter" idx="11"/>
          </p:nvPr>
        </p:nvSpPr>
        <p:spPr>
          <a:noFill/>
        </p:spPr>
        <p:txBody>
          <a:bodyPr/>
          <a:lstStyle/>
          <a:p>
            <a:r>
              <a:rPr lang="en-US"/>
              <a:t>CPSC503 Winter 2021</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22</a:t>
            </a:fld>
            <a:endParaRPr lang="en-US"/>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297965" y="-53205"/>
            <a:ext cx="8861850" cy="918392"/>
          </a:xfrm>
        </p:spPr>
        <p:txBody>
          <a:bodyPr/>
          <a:lstStyle/>
          <a:p>
            <a:pPr eaLnBrk="1" hangingPunct="1"/>
            <a:r>
              <a:rPr lang="en-US" sz="3200"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277318" y="1524000"/>
            <a:ext cx="1676400" cy="10668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 name="Rectangle 38"/>
          <p:cNvSpPr>
            <a:spLocks noChangeArrowheads="1"/>
          </p:cNvSpPr>
          <p:nvPr/>
        </p:nvSpPr>
        <p:spPr bwMode="auto">
          <a:xfrm>
            <a:off x="3848100" y="1882651"/>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sp>
        <p:nvSpPr>
          <p:cNvPr id="39" name="Rectangle 3">
            <a:extLst>
              <a:ext uri="{FF2B5EF4-FFF2-40B4-BE49-F238E27FC236}">
                <a16:creationId xmlns:a16="http://schemas.microsoft.com/office/drawing/2014/main" id="{F1098DCA-3B2A-4FC4-85F6-02A84ADCC4BD}"/>
              </a:ext>
            </a:extLst>
          </p:cNvPr>
          <p:cNvSpPr txBox="1">
            <a:spLocks noChangeArrowheads="1"/>
          </p:cNvSpPr>
          <p:nvPr/>
        </p:nvSpPr>
        <p:spPr bwMode="auto">
          <a:xfrm>
            <a:off x="-152400" y="621753"/>
            <a:ext cx="8915400" cy="7990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kern="0" dirty="0"/>
              <a:t>Output: </a:t>
            </a:r>
            <a:r>
              <a:rPr lang="en-US" sz="2800" b="0" kern="0" dirty="0"/>
              <a:t>not only number of edit operations but also sequence of operations</a:t>
            </a:r>
          </a:p>
          <a:p>
            <a:pPr eaLnBrk="1" hangingPunct="1"/>
            <a:endParaRPr lang="en-US" kern="0" dirty="0"/>
          </a:p>
        </p:txBody>
      </p:sp>
    </p:spTree>
    <p:extLst>
      <p:ext uri="{BB962C8B-B14F-4D97-AF65-F5344CB8AC3E}">
        <p14:creationId xmlns:p14="http://schemas.microsoft.com/office/powerpoint/2010/main" val="12405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01FC0DC8-A66C-4E06-A723-9B6F21ACFDEE}" type="datetime1">
              <a:rPr lang="en-US" smtClean="0"/>
              <a:t>9/20/2021</a:t>
            </a:fld>
            <a:endParaRPr lang="en-US"/>
          </a:p>
        </p:txBody>
      </p:sp>
      <p:sp>
        <p:nvSpPr>
          <p:cNvPr id="31747" name="Footer Placeholder 4"/>
          <p:cNvSpPr>
            <a:spLocks noGrp="1"/>
          </p:cNvSpPr>
          <p:nvPr>
            <p:ph type="ftr" sz="quarter" idx="11"/>
          </p:nvPr>
        </p:nvSpPr>
        <p:spPr>
          <a:noFill/>
        </p:spPr>
        <p:txBody>
          <a:bodyPr/>
          <a:lstStyle/>
          <a:p>
            <a:r>
              <a:rPr lang="en-US"/>
              <a:t>CPSC503 Winter 2021</a:t>
            </a:r>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23</a:t>
            </a:fld>
            <a:endParaRPr lang="en-US"/>
          </a:p>
        </p:txBody>
      </p:sp>
      <p:sp>
        <p:nvSpPr>
          <p:cNvPr id="31749" name="Rectangle 2"/>
          <p:cNvSpPr>
            <a:spLocks noGrp="1" noChangeArrowheads="1"/>
          </p:cNvSpPr>
          <p:nvPr>
            <p:ph type="title"/>
          </p:nvPr>
        </p:nvSpPr>
        <p:spPr>
          <a:xfrm>
            <a:off x="572181" y="32657"/>
            <a:ext cx="7772400" cy="1143000"/>
          </a:xfrm>
        </p:spPr>
        <p:txBody>
          <a:bodyPr/>
          <a:lstStyle/>
          <a:p>
            <a:pPr eaLnBrk="1" hangingPunct="1"/>
            <a:r>
              <a:rPr lang="en-US" dirty="0"/>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304800" y="1175656"/>
            <a:ext cx="8788194" cy="4463143"/>
          </a:xfrm>
          <a:prstGeom prst="rect">
            <a:avLst/>
          </a:prstGeom>
          <a:noFill/>
          <a:ln w="9525">
            <a:noFill/>
            <a:miter lim="800000"/>
            <a:headEnd/>
            <a:tailEnd/>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0ED2A048-92DC-4C09-BDED-74D6BB4F0EFD}" type="datetime1">
              <a:rPr lang="en-US" smtClean="0"/>
              <a:t>9/20/2021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24</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736CC86A-A90A-4043-BADA-8C6A408151FA}"/>
                  </a:ext>
                </a:extLst>
              </p14:cNvPr>
              <p14:cNvContentPartPr/>
              <p14:nvPr/>
            </p14:nvContentPartPr>
            <p14:xfrm>
              <a:off x="6519449" y="1739299"/>
              <a:ext cx="126360" cy="154800"/>
            </p14:xfrm>
          </p:contentPart>
        </mc:Choice>
        <mc:Fallback xmlns="">
          <p:pic>
            <p:nvPicPr>
              <p:cNvPr id="2" name="Ink 1">
                <a:extLst>
                  <a:ext uri="{FF2B5EF4-FFF2-40B4-BE49-F238E27FC236}">
                    <a16:creationId xmlns:a16="http://schemas.microsoft.com/office/drawing/2014/main" id="{736CC86A-A90A-4043-BADA-8C6A408151FA}"/>
                  </a:ext>
                </a:extLst>
              </p:cNvPr>
              <p:cNvPicPr/>
              <p:nvPr/>
            </p:nvPicPr>
            <p:blipFill>
              <a:blip r:embed="rId5"/>
              <a:stretch>
                <a:fillRect/>
              </a:stretch>
            </p:blipFill>
            <p:spPr>
              <a:xfrm>
                <a:off x="6510809" y="1730659"/>
                <a:ext cx="144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465E269F-72C1-46E9-9A12-1976A478AB20}"/>
                  </a:ext>
                </a:extLst>
              </p14:cNvPr>
              <p14:cNvContentPartPr/>
              <p14:nvPr/>
            </p14:nvContentPartPr>
            <p14:xfrm>
              <a:off x="6869729" y="2176699"/>
              <a:ext cx="155880" cy="173520"/>
            </p14:xfrm>
          </p:contentPart>
        </mc:Choice>
        <mc:Fallback xmlns="">
          <p:pic>
            <p:nvPicPr>
              <p:cNvPr id="3" name="Ink 2">
                <a:extLst>
                  <a:ext uri="{FF2B5EF4-FFF2-40B4-BE49-F238E27FC236}">
                    <a16:creationId xmlns:a16="http://schemas.microsoft.com/office/drawing/2014/main" id="{465E269F-72C1-46E9-9A12-1976A478AB20}"/>
                  </a:ext>
                </a:extLst>
              </p:cNvPr>
              <p:cNvPicPr/>
              <p:nvPr/>
            </p:nvPicPr>
            <p:blipFill>
              <a:blip r:embed="rId7"/>
              <a:stretch>
                <a:fillRect/>
              </a:stretch>
            </p:blipFill>
            <p:spPr>
              <a:xfrm>
                <a:off x="6860729" y="2168059"/>
                <a:ext cx="173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95F49B42-168D-4123-9079-3A1EBD9AE57C}"/>
                  </a:ext>
                </a:extLst>
              </p14:cNvPr>
              <p14:cNvContentPartPr/>
              <p14:nvPr/>
            </p14:nvContentPartPr>
            <p14:xfrm>
              <a:off x="6866489" y="2667019"/>
              <a:ext cx="136800" cy="299160"/>
            </p14:xfrm>
          </p:contentPart>
        </mc:Choice>
        <mc:Fallback xmlns="">
          <p:pic>
            <p:nvPicPr>
              <p:cNvPr id="7" name="Ink 6">
                <a:extLst>
                  <a:ext uri="{FF2B5EF4-FFF2-40B4-BE49-F238E27FC236}">
                    <a16:creationId xmlns:a16="http://schemas.microsoft.com/office/drawing/2014/main" id="{95F49B42-168D-4123-9079-3A1EBD9AE57C}"/>
                  </a:ext>
                </a:extLst>
              </p:cNvPr>
              <p:cNvPicPr/>
              <p:nvPr/>
            </p:nvPicPr>
            <p:blipFill>
              <a:blip r:embed="rId9"/>
              <a:stretch>
                <a:fillRect/>
              </a:stretch>
            </p:blipFill>
            <p:spPr>
              <a:xfrm>
                <a:off x="6857849" y="2658379"/>
                <a:ext cx="15444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Ink 9">
                <a:extLst>
                  <a:ext uri="{FF2B5EF4-FFF2-40B4-BE49-F238E27FC236}">
                    <a16:creationId xmlns:a16="http://schemas.microsoft.com/office/drawing/2014/main" id="{D1748E8F-305E-4A1E-9332-89BD0050294E}"/>
                  </a:ext>
                </a:extLst>
              </p14:cNvPr>
              <p14:cNvContentPartPr/>
              <p14:nvPr/>
            </p14:nvContentPartPr>
            <p14:xfrm>
              <a:off x="7333769" y="3329059"/>
              <a:ext cx="123480" cy="138240"/>
            </p14:xfrm>
          </p:contentPart>
        </mc:Choice>
        <mc:Fallback xmlns="">
          <p:pic>
            <p:nvPicPr>
              <p:cNvPr id="10" name="Ink 9">
                <a:extLst>
                  <a:ext uri="{FF2B5EF4-FFF2-40B4-BE49-F238E27FC236}">
                    <a16:creationId xmlns:a16="http://schemas.microsoft.com/office/drawing/2014/main" id="{D1748E8F-305E-4A1E-9332-89BD0050294E}"/>
                  </a:ext>
                </a:extLst>
              </p:cNvPr>
              <p:cNvPicPr/>
              <p:nvPr/>
            </p:nvPicPr>
            <p:blipFill>
              <a:blip r:embed="rId11"/>
              <a:stretch>
                <a:fillRect/>
              </a:stretch>
            </p:blipFill>
            <p:spPr>
              <a:xfrm>
                <a:off x="7325129" y="3320059"/>
                <a:ext cx="1411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 name="Ink 10">
                <a:extLst>
                  <a:ext uri="{FF2B5EF4-FFF2-40B4-BE49-F238E27FC236}">
                    <a16:creationId xmlns:a16="http://schemas.microsoft.com/office/drawing/2014/main" id="{A9EB28F2-AE01-437D-A3F4-4DC99EA485D2}"/>
                  </a:ext>
                </a:extLst>
              </p14:cNvPr>
              <p14:cNvContentPartPr/>
              <p14:nvPr/>
            </p14:nvContentPartPr>
            <p14:xfrm>
              <a:off x="7695929" y="3876979"/>
              <a:ext cx="199440" cy="193680"/>
            </p14:xfrm>
          </p:contentPart>
        </mc:Choice>
        <mc:Fallback xmlns="">
          <p:pic>
            <p:nvPicPr>
              <p:cNvPr id="11" name="Ink 10">
                <a:extLst>
                  <a:ext uri="{FF2B5EF4-FFF2-40B4-BE49-F238E27FC236}">
                    <a16:creationId xmlns:a16="http://schemas.microsoft.com/office/drawing/2014/main" id="{A9EB28F2-AE01-437D-A3F4-4DC99EA485D2}"/>
                  </a:ext>
                </a:extLst>
              </p:cNvPr>
              <p:cNvPicPr/>
              <p:nvPr/>
            </p:nvPicPr>
            <p:blipFill>
              <a:blip r:embed="rId13"/>
              <a:stretch>
                <a:fillRect/>
              </a:stretch>
            </p:blipFill>
            <p:spPr>
              <a:xfrm>
                <a:off x="7687289" y="3867979"/>
                <a:ext cx="217080" cy="211320"/>
              </a:xfrm>
              <a:prstGeom prst="rect">
                <a:avLst/>
              </a:prstGeom>
            </p:spPr>
          </p:pic>
        </mc:Fallback>
      </mc:AlternateContent>
    </p:spTree>
    <p:extLst>
      <p:ext uri="{BB962C8B-B14F-4D97-AF65-F5344CB8AC3E}">
        <p14:creationId xmlns:p14="http://schemas.microsoft.com/office/powerpoint/2010/main" val="264059337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346E10E1-BDAB-4E96-9BFC-DD86F9397722}" type="datetime1">
              <a:rPr lang="en-US" smtClean="0"/>
              <a:t>9/20/2021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25</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16" name="Ink 15">
                <a:extLst>
                  <a:ext uri="{FF2B5EF4-FFF2-40B4-BE49-F238E27FC236}">
                    <a16:creationId xmlns:a16="http://schemas.microsoft.com/office/drawing/2014/main" id="{E5293976-3909-4EBD-8BCD-5B85A382C19D}"/>
                  </a:ext>
                </a:extLst>
              </p14:cNvPr>
              <p14:cNvContentPartPr/>
              <p14:nvPr/>
            </p14:nvContentPartPr>
            <p14:xfrm>
              <a:off x="5643569" y="5519299"/>
              <a:ext cx="2364840" cy="1353600"/>
            </p14:xfrm>
          </p:contentPart>
        </mc:Choice>
        <mc:Fallback xmlns="">
          <p:pic>
            <p:nvPicPr>
              <p:cNvPr id="16" name="Ink 15">
                <a:extLst>
                  <a:ext uri="{FF2B5EF4-FFF2-40B4-BE49-F238E27FC236}">
                    <a16:creationId xmlns:a16="http://schemas.microsoft.com/office/drawing/2014/main" id="{E5293976-3909-4EBD-8BCD-5B85A382C19D}"/>
                  </a:ext>
                </a:extLst>
              </p:cNvPr>
              <p:cNvPicPr/>
              <p:nvPr/>
            </p:nvPicPr>
            <p:blipFill>
              <a:blip r:embed="rId5"/>
              <a:stretch>
                <a:fillRect/>
              </a:stretch>
            </p:blipFill>
            <p:spPr>
              <a:xfrm>
                <a:off x="5634929" y="5510299"/>
                <a:ext cx="2382480" cy="13712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1" name="Ink 20">
                <a:extLst>
                  <a:ext uri="{FF2B5EF4-FFF2-40B4-BE49-F238E27FC236}">
                    <a16:creationId xmlns:a16="http://schemas.microsoft.com/office/drawing/2014/main" id="{530E268A-2A09-4D74-A96E-F99E3E039862}"/>
                  </a:ext>
                </a:extLst>
              </p14:cNvPr>
              <p14:cNvContentPartPr/>
              <p14:nvPr/>
            </p14:nvContentPartPr>
            <p14:xfrm>
              <a:off x="6101129" y="1192819"/>
              <a:ext cx="1841760" cy="2796840"/>
            </p14:xfrm>
          </p:contentPart>
        </mc:Choice>
        <mc:Fallback xmlns="">
          <p:pic>
            <p:nvPicPr>
              <p:cNvPr id="21" name="Ink 20">
                <a:extLst>
                  <a:ext uri="{FF2B5EF4-FFF2-40B4-BE49-F238E27FC236}">
                    <a16:creationId xmlns:a16="http://schemas.microsoft.com/office/drawing/2014/main" id="{530E268A-2A09-4D74-A96E-F99E3E039862}"/>
                  </a:ext>
                </a:extLst>
              </p:cNvPr>
              <p:cNvPicPr/>
              <p:nvPr/>
            </p:nvPicPr>
            <p:blipFill>
              <a:blip r:embed="rId7"/>
              <a:stretch>
                <a:fillRect/>
              </a:stretch>
            </p:blipFill>
            <p:spPr>
              <a:xfrm>
                <a:off x="6092489" y="1183820"/>
                <a:ext cx="1859400" cy="2814478"/>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EF64D0F7-6347-4756-85E2-C81D207DF2FF}" type="datetime1">
              <a:rPr lang="en-US" smtClean="0"/>
              <a:t>9/20/2021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26</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7" r="44965"/>
          <a:stretch/>
        </p:blipFill>
        <p:spPr bwMode="auto">
          <a:xfrm>
            <a:off x="5106838" y="-197443"/>
            <a:ext cx="2286000" cy="7075571"/>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376271E2-653D-40CF-986D-EFCFBB1D096A}"/>
                  </a:ext>
                </a:extLst>
              </p14:cNvPr>
              <p14:cNvContentPartPr/>
              <p14:nvPr/>
            </p14:nvContentPartPr>
            <p14:xfrm>
              <a:off x="5549609" y="4290608"/>
              <a:ext cx="1541880" cy="791280"/>
            </p14:xfrm>
          </p:contentPart>
        </mc:Choice>
        <mc:Fallback xmlns="">
          <p:pic>
            <p:nvPicPr>
              <p:cNvPr id="2" name="Ink 1">
                <a:extLst>
                  <a:ext uri="{FF2B5EF4-FFF2-40B4-BE49-F238E27FC236}">
                    <a16:creationId xmlns:a16="http://schemas.microsoft.com/office/drawing/2014/main" id="{376271E2-653D-40CF-986D-EFCFBB1D096A}"/>
                  </a:ext>
                </a:extLst>
              </p:cNvPr>
              <p:cNvPicPr/>
              <p:nvPr/>
            </p:nvPicPr>
            <p:blipFill>
              <a:blip r:embed="rId5"/>
              <a:stretch>
                <a:fillRect/>
              </a:stretch>
            </p:blipFill>
            <p:spPr>
              <a:xfrm>
                <a:off x="5540969" y="4281608"/>
                <a:ext cx="1559520" cy="808920"/>
              </a:xfrm>
              <a:prstGeom prst="rect">
                <a:avLst/>
              </a:prstGeom>
            </p:spPr>
          </p:pic>
        </mc:Fallback>
      </mc:AlternateContent>
    </p:spTree>
    <p:extLst>
      <p:ext uri="{BB962C8B-B14F-4D97-AF65-F5344CB8AC3E}">
        <p14:creationId xmlns:p14="http://schemas.microsoft.com/office/powerpoint/2010/main" val="10181631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CF952D-6E86-4F29-A1C7-383FA33E3CA4}"/>
              </a:ext>
            </a:extLst>
          </p:cNvPr>
          <p:cNvSpPr>
            <a:spLocks noGrp="1"/>
          </p:cNvSpPr>
          <p:nvPr>
            <p:ph type="title"/>
          </p:nvPr>
        </p:nvSpPr>
        <p:spPr/>
        <p:txBody>
          <a:bodyPr/>
          <a:lstStyle/>
          <a:p>
            <a:r>
              <a:rPr lang="en-CA" dirty="0"/>
              <a:t>Edit Distance</a:t>
            </a:r>
          </a:p>
        </p:txBody>
      </p:sp>
      <p:sp>
        <p:nvSpPr>
          <p:cNvPr id="3" name="Content Placeholder 2">
            <a:extLst>
              <a:ext uri="{FF2B5EF4-FFF2-40B4-BE49-F238E27FC236}">
                <a16:creationId xmlns:a16="http://schemas.microsoft.com/office/drawing/2014/main" id="{90975AB3-F8DF-4B6A-B123-3E998CD009A9}"/>
              </a:ext>
            </a:extLst>
          </p:cNvPr>
          <p:cNvSpPr>
            <a:spLocks noGrp="1"/>
          </p:cNvSpPr>
          <p:nvPr>
            <p:ph idx="1"/>
          </p:nvPr>
        </p:nvSpPr>
        <p:spPr/>
        <p:txBody>
          <a:bodyPr/>
          <a:lstStyle/>
          <a:p>
            <a:r>
              <a:rPr lang="en-CA" dirty="0"/>
              <a:t>More slides, more details, slightly different notation </a:t>
            </a:r>
            <a:r>
              <a:rPr lang="en-CA" dirty="0">
                <a:solidFill>
                  <a:srgbClr val="00B0F0"/>
                </a:solidFill>
                <a:hlinkClick r:id="rId2">
                  <a:extLst>
                    <a:ext uri="{A12FA001-AC4F-418D-AE19-62706E023703}">
                      <ahyp:hlinkClr xmlns:ahyp="http://schemas.microsoft.com/office/drawing/2018/hyperlinkcolor" val="tx"/>
                    </a:ext>
                  </a:extLst>
                </a:hlinkClick>
              </a:rPr>
              <a:t>http://web.stanford.edu/~jurafsky/slp3/slides/2_EditDistance.pdf</a:t>
            </a:r>
            <a:endParaRPr lang="en-CA" dirty="0">
              <a:solidFill>
                <a:srgbClr val="00B0F0"/>
              </a:solidFill>
            </a:endParaRPr>
          </a:p>
        </p:txBody>
      </p:sp>
      <p:sp>
        <p:nvSpPr>
          <p:cNvPr id="4" name="Date Placeholder 3">
            <a:extLst>
              <a:ext uri="{FF2B5EF4-FFF2-40B4-BE49-F238E27FC236}">
                <a16:creationId xmlns:a16="http://schemas.microsoft.com/office/drawing/2014/main" id="{5A8AC9F6-DAE6-4D5D-8D72-A6D581F2A5A0}"/>
              </a:ext>
            </a:extLst>
          </p:cNvPr>
          <p:cNvSpPr>
            <a:spLocks noGrp="1"/>
          </p:cNvSpPr>
          <p:nvPr>
            <p:ph type="dt" sz="half" idx="10"/>
          </p:nvPr>
        </p:nvSpPr>
        <p:spPr/>
        <p:txBody>
          <a:bodyPr/>
          <a:lstStyle/>
          <a:p>
            <a:pPr>
              <a:defRPr/>
            </a:pPr>
            <a:fld id="{EAECF629-0B4B-4CBF-995F-CD4DEBE88D6B}" type="datetime1">
              <a:rPr lang="en-US" smtClean="0"/>
              <a:t>9/20/2021</a:t>
            </a:fld>
            <a:endParaRPr lang="en-US"/>
          </a:p>
        </p:txBody>
      </p:sp>
      <p:sp>
        <p:nvSpPr>
          <p:cNvPr id="5" name="Footer Placeholder 4">
            <a:extLst>
              <a:ext uri="{FF2B5EF4-FFF2-40B4-BE49-F238E27FC236}">
                <a16:creationId xmlns:a16="http://schemas.microsoft.com/office/drawing/2014/main" id="{76C3D1A0-64DB-4CE6-A991-475A71624C59}"/>
              </a:ext>
            </a:extLst>
          </p:cNvPr>
          <p:cNvSpPr>
            <a:spLocks noGrp="1"/>
          </p:cNvSpPr>
          <p:nvPr>
            <p:ph type="ftr" sz="quarter" idx="11"/>
          </p:nvPr>
        </p:nvSpPr>
        <p:spPr/>
        <p:txBody>
          <a:bodyPr/>
          <a:lstStyle/>
          <a:p>
            <a:pPr>
              <a:defRPr/>
            </a:pPr>
            <a:r>
              <a:rPr lang="en-US"/>
              <a:t>CPSC503 Winter 2021</a:t>
            </a:r>
          </a:p>
        </p:txBody>
      </p:sp>
      <p:sp>
        <p:nvSpPr>
          <p:cNvPr id="6" name="Slide Number Placeholder 5">
            <a:extLst>
              <a:ext uri="{FF2B5EF4-FFF2-40B4-BE49-F238E27FC236}">
                <a16:creationId xmlns:a16="http://schemas.microsoft.com/office/drawing/2014/main" id="{4B855D82-C157-4D72-916F-01EA285D960A}"/>
              </a:ext>
            </a:extLst>
          </p:cNvPr>
          <p:cNvSpPr>
            <a:spLocks noGrp="1"/>
          </p:cNvSpPr>
          <p:nvPr>
            <p:ph type="sldNum" sz="quarter" idx="12"/>
          </p:nvPr>
        </p:nvSpPr>
        <p:spPr/>
        <p:txBody>
          <a:bodyPr/>
          <a:lstStyle/>
          <a:p>
            <a:pPr>
              <a:defRPr/>
            </a:pPr>
            <a:fld id="{28406783-8437-47FD-B020-18A50A928094}" type="slidenum">
              <a:rPr lang="en-US" smtClean="0"/>
              <a:pPr>
                <a:defRPr/>
              </a:pPr>
              <a:t>27</a:t>
            </a:fld>
            <a:endParaRPr lang="en-US"/>
          </a:p>
        </p:txBody>
      </p:sp>
    </p:spTree>
    <p:extLst>
      <p:ext uri="{BB962C8B-B14F-4D97-AF65-F5344CB8AC3E}">
        <p14:creationId xmlns:p14="http://schemas.microsoft.com/office/powerpoint/2010/main" val="323423685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CD10907F-1622-475C-9087-0C44EE8F11A6}" type="datetime1">
              <a:rPr lang="en-US" smtClean="0"/>
              <a:t>9/20/2021</a:t>
            </a:fld>
            <a:endParaRPr lang="en-US"/>
          </a:p>
        </p:txBody>
      </p:sp>
      <p:sp>
        <p:nvSpPr>
          <p:cNvPr id="32771" name="Footer Placeholder 4"/>
          <p:cNvSpPr>
            <a:spLocks noGrp="1"/>
          </p:cNvSpPr>
          <p:nvPr>
            <p:ph type="ftr" sz="quarter" idx="11"/>
          </p:nvPr>
        </p:nvSpPr>
        <p:spPr>
          <a:noFill/>
        </p:spPr>
        <p:txBody>
          <a:bodyPr/>
          <a:lstStyle/>
          <a:p>
            <a:r>
              <a:rPr lang="en-US"/>
              <a:t>CPSC503 Winter 2021</a:t>
            </a:r>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28</a:t>
            </a:fld>
            <a:endParaRPr lang="en-US"/>
          </a:p>
        </p:txBody>
      </p:sp>
      <p:sp>
        <p:nvSpPr>
          <p:cNvPr id="32773" name="Rectangle 2"/>
          <p:cNvSpPr>
            <a:spLocks noGrp="1" noChangeArrowheads="1"/>
          </p:cNvSpPr>
          <p:nvPr>
            <p:ph type="title"/>
          </p:nvPr>
        </p:nvSpPr>
        <p:spPr>
          <a:solidFill>
            <a:schemeClr val="hlink"/>
          </a:solidFill>
        </p:spPr>
        <p:txBody>
          <a:bodyPr/>
          <a:lstStyle/>
          <a:p>
            <a:pPr eaLnBrk="1" hangingPunct="1"/>
            <a:r>
              <a:rPr lang="en-US"/>
              <a:t>Key Transition</a:t>
            </a:r>
          </a:p>
        </p:txBody>
      </p:sp>
      <p:sp>
        <p:nvSpPr>
          <p:cNvPr id="32774" name="Rectangle 3"/>
          <p:cNvSpPr>
            <a:spLocks noGrp="1" noChangeArrowheads="1"/>
          </p:cNvSpPr>
          <p:nvPr>
            <p:ph type="body" idx="1"/>
          </p:nvPr>
        </p:nvSpPr>
        <p:spPr/>
        <p:txBody>
          <a:bodyPr/>
          <a:lstStyle/>
          <a:p>
            <a:pPr eaLnBrk="1" hangingPunct="1"/>
            <a:r>
              <a:rPr lang="en-US"/>
              <a:t>Up to this point we’ve mostly been discussing </a:t>
            </a:r>
            <a:r>
              <a:rPr lang="en-US">
                <a:solidFill>
                  <a:schemeClr val="accent2"/>
                </a:solidFill>
              </a:rPr>
              <a:t>words in isolation</a:t>
            </a:r>
          </a:p>
          <a:p>
            <a:pPr eaLnBrk="1" hangingPunct="1"/>
            <a:r>
              <a:rPr lang="en-US"/>
              <a:t>Now we’re switching to </a:t>
            </a:r>
            <a:r>
              <a:rPr lang="en-US">
                <a:solidFill>
                  <a:schemeClr val="accent2"/>
                </a:solidFill>
              </a:rPr>
              <a:t>sequences of words</a:t>
            </a:r>
          </a:p>
          <a:p>
            <a:pPr eaLnBrk="1" hangingPunct="1"/>
            <a:r>
              <a:rPr lang="en-US"/>
              <a:t>And we’re going to worry about assigning </a:t>
            </a:r>
            <a:r>
              <a:rPr lang="en-US">
                <a:solidFill>
                  <a:schemeClr val="accent2"/>
                </a:solidFill>
              </a:rPr>
              <a:t>probabilities to sequences of words</a:t>
            </a:r>
          </a:p>
          <a:p>
            <a:pPr eaLnBrk="1" hangingPunct="1">
              <a:buFontTx/>
              <a:buNone/>
            </a:pPr>
            <a:endParaRPr 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Footer Placeholder 4"/>
          <p:cNvSpPr>
            <a:spLocks noGrp="1"/>
          </p:cNvSpPr>
          <p:nvPr>
            <p:ph type="ftr" sz="quarter" idx="11"/>
          </p:nvPr>
        </p:nvSpPr>
        <p:spPr>
          <a:xfrm>
            <a:off x="-463475" y="6483275"/>
            <a:ext cx="2895600" cy="457200"/>
          </a:xfrm>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rPr>
              <a:t>CPSC503 Winter 2021</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3556" name="Slide Number Placeholder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C9690E-C3CF-4F39-AEFA-FB28CAE5D29B}" type="slidenum">
              <a:rPr kumimoji="0" lang="en-US" sz="14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57" name="Rectangle 2"/>
          <p:cNvSpPr>
            <a:spLocks noGrp="1" noChangeArrowheads="1"/>
          </p:cNvSpPr>
          <p:nvPr>
            <p:ph type="title"/>
          </p:nvPr>
        </p:nvSpPr>
        <p:spPr>
          <a:xfrm>
            <a:off x="152400" y="19292"/>
            <a:ext cx="8686800" cy="1143000"/>
          </a:xfrm>
        </p:spPr>
        <p:txBody>
          <a:bodyPr/>
          <a:lstStyle/>
          <a:p>
            <a:pPr eaLnBrk="1" hangingPunct="1"/>
            <a:r>
              <a:rPr lang="en-US" dirty="0"/>
              <a:t>Knowledge-Formalisms Map</a:t>
            </a:r>
            <a:br>
              <a:rPr lang="en-US" dirty="0"/>
            </a:br>
            <a:r>
              <a:rPr lang="en-US" sz="3200" dirty="0"/>
              <a:t>(including probabilistic &amp; neural formalisms)</a:t>
            </a:r>
          </a:p>
        </p:txBody>
      </p:sp>
      <p:sp>
        <p:nvSpPr>
          <p:cNvPr id="23558" name="Rectangle 3"/>
          <p:cNvSpPr>
            <a:spLocks noGrp="1" noChangeArrowheads="1"/>
          </p:cNvSpPr>
          <p:nvPr>
            <p:ph type="body" idx="1"/>
          </p:nvPr>
        </p:nvSpPr>
        <p:spPr>
          <a:xfrm>
            <a:off x="3429000" y="4571999"/>
            <a:ext cx="4724400" cy="1122361"/>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a:t>
            </a:r>
            <a:r>
              <a:rPr lang="en-US" sz="2400" b="0" dirty="0"/>
              <a:t>)</a:t>
            </a:r>
          </a:p>
          <a:p>
            <a:pPr eaLnBrk="1" hangingPunct="1">
              <a:buFontTx/>
              <a:buNone/>
            </a:pPr>
            <a:endParaRPr lang="en-US" sz="2800" dirty="0"/>
          </a:p>
        </p:txBody>
      </p:sp>
      <p:sp>
        <p:nvSpPr>
          <p:cNvPr id="23559" name="Rectangle 4"/>
          <p:cNvSpPr>
            <a:spLocks noChangeArrowheads="1"/>
          </p:cNvSpPr>
          <p:nvPr/>
        </p:nvSpPr>
        <p:spPr bwMode="auto">
          <a:xfrm>
            <a:off x="3124200" y="3352800"/>
            <a:ext cx="4953000" cy="12573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Rule systems </a:t>
            </a:r>
            <a:r>
              <a:rPr kumimoji="0" lang="en-US" sz="2400" b="0" i="1" u="none" strike="noStrike" kern="1200" cap="none" spc="0" normalizeH="0" baseline="0" noProof="0" dirty="0">
                <a:ln>
                  <a:noFill/>
                </a:ln>
                <a:solidFill>
                  <a:srgbClr val="3333CC"/>
                </a:solidFill>
                <a:effectLst/>
                <a:uLnTx/>
                <a:uFillTx/>
                <a:latin typeface="Comic Sans MS" pitchFamily="66" charset="0"/>
                <a:ea typeface="+mn-ea"/>
                <a:cs typeface="+mn-cs"/>
              </a:rPr>
              <a:t>(and prob. versions)</a:t>
            </a:r>
          </a:p>
          <a:p>
            <a:pPr marL="342900" indent="-342900">
              <a:spcBef>
                <a:spcPct val="20000"/>
              </a:spcBef>
              <a:defRPr/>
            </a:pP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(e.g.,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(Prob.)</a:t>
            </a: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 Context-Free Grammars) </a:t>
            </a:r>
            <a:r>
              <a:rPr lang="en-US" sz="2000" dirty="0">
                <a:solidFill>
                  <a:schemeClr val="accent2"/>
                </a:solidFill>
                <a:latin typeface="Comic Sans MS" pitchFamily="66" charset="0"/>
              </a:rPr>
              <a:t>Neural Tree/Graph processing</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State Machines </a:t>
            </a:r>
            <a:r>
              <a:rPr kumimoji="0" lang="en-US" sz="2400" b="0" i="1" u="none" strike="noStrike" kern="1200" cap="none" spc="0" normalizeH="0" baseline="0" noProof="0" dirty="0">
                <a:ln>
                  <a:noFill/>
                </a:ln>
                <a:solidFill>
                  <a:srgbClr val="3333CC"/>
                </a:solidFill>
                <a:effectLst/>
                <a:uLnTx/>
                <a:uFillTx/>
                <a:latin typeface="Comic Sans MS" pitchFamily="66" charset="0"/>
                <a:ea typeface="+mn-ea"/>
                <a:cs typeface="+mn-cs"/>
              </a:rPr>
              <a:t>(and prob. versions)</a:t>
            </a:r>
            <a:endParaRPr kumimoji="0" lang="en-US" sz="2400" b="0" i="0" u="none" strike="noStrike" kern="1200" cap="none" spc="0" normalizeH="0" baseline="0" noProof="0" dirty="0">
              <a:ln>
                <a:noFill/>
              </a:ln>
              <a:solidFill>
                <a:srgbClr val="3333CC"/>
              </a:solidFill>
              <a:effectLst/>
              <a:uLnTx/>
              <a:uFillTx/>
              <a:latin typeface="Comic Sans MS" pitchFamily="66" charset="0"/>
              <a:ea typeface="+mn-ea"/>
              <a:cs typeface="+mn-cs"/>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(Finite State </a:t>
            </a:r>
            <a:r>
              <a:rPr kumimoji="0" lang="en-US" sz="2000" b="0" i="0" u="none" strike="noStrike" kern="1200" cap="none" spc="0" normalizeH="0" baseline="0" noProof="0" dirty="0" err="1">
                <a:ln>
                  <a:noFill/>
                </a:ln>
                <a:solidFill>
                  <a:srgbClr val="000000"/>
                </a:solidFill>
                <a:effectLst/>
                <a:uLnTx/>
                <a:uFillTx/>
                <a:latin typeface="Comic Sans MS" pitchFamily="66" charset="0"/>
                <a:ea typeface="+mn-ea"/>
                <a:cs typeface="+mn-cs"/>
              </a:rPr>
              <a:t>Automata,Finite</a:t>
            </a: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 State Transducers,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Markov Models)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3333CC"/>
                </a:solidFill>
                <a:effectLst/>
                <a:uLnTx/>
                <a:uFillTx/>
                <a:latin typeface="Comic Sans MS" pitchFamily="66" charset="0"/>
                <a:ea typeface="+mn-ea"/>
                <a:cs typeface="+mn-cs"/>
              </a:rPr>
              <a:t>Neural Models, Neural Sequence  Modeling</a:t>
            </a:r>
            <a:endPar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Pragmatics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9" name="Line 14"/>
          <p:cNvSpPr>
            <a:spLocks noChangeShapeType="1"/>
          </p:cNvSpPr>
          <p:nvPr/>
        </p:nvSpPr>
        <p:spPr bwMode="auto">
          <a:xfrm flipH="1">
            <a:off x="1676400" y="2514600"/>
            <a:ext cx="1447800" cy="137160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0" name="Line 15"/>
          <p:cNvSpPr>
            <a:spLocks noChangeShapeType="1"/>
          </p:cNvSpPr>
          <p:nvPr/>
        </p:nvSpPr>
        <p:spPr bwMode="auto">
          <a:xfrm flipH="1">
            <a:off x="2209800" y="2590800"/>
            <a:ext cx="914400" cy="2362200"/>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1" name="Line 16"/>
          <p:cNvSpPr>
            <a:spLocks noChangeShapeType="1"/>
          </p:cNvSpPr>
          <p:nvPr/>
        </p:nvSpPr>
        <p:spPr bwMode="auto">
          <a:xfrm flipH="1">
            <a:off x="1676400" y="3962400"/>
            <a:ext cx="1752600" cy="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2" name="Line 17"/>
          <p:cNvSpPr>
            <a:spLocks noChangeShapeType="1"/>
          </p:cNvSpPr>
          <p:nvPr/>
        </p:nvSpPr>
        <p:spPr bwMode="auto">
          <a:xfrm flipH="1">
            <a:off x="2133600" y="4038600"/>
            <a:ext cx="1295400" cy="114300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3" name="Rectangle 18"/>
          <p:cNvSpPr>
            <a:spLocks noChangeArrowheads="1"/>
          </p:cNvSpPr>
          <p:nvPr/>
        </p:nvSpPr>
        <p:spPr bwMode="auto">
          <a:xfrm>
            <a:off x="3352800" y="5694363"/>
            <a:ext cx="5105399" cy="706437"/>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AI planners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(MDP Markov Decision Processes, Reinforcement learning)</a:t>
            </a:r>
          </a:p>
        </p:txBody>
      </p:sp>
      <p:sp>
        <p:nvSpPr>
          <p:cNvPr id="23574" name="Line 19"/>
          <p:cNvSpPr>
            <a:spLocks noChangeShapeType="1"/>
          </p:cNvSpPr>
          <p:nvPr/>
        </p:nvSpPr>
        <p:spPr bwMode="auto">
          <a:xfrm flipH="1" flipV="1">
            <a:off x="2209800" y="5486400"/>
            <a:ext cx="1143000" cy="304799"/>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5" name="Line 20"/>
          <p:cNvSpPr>
            <a:spLocks noChangeShapeType="1"/>
          </p:cNvSpPr>
          <p:nvPr/>
        </p:nvSpPr>
        <p:spPr bwMode="auto">
          <a:xfrm flipH="1">
            <a:off x="1524000" y="2438400"/>
            <a:ext cx="1600200" cy="533400"/>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5" name="Rectangle 7"/>
          <p:cNvSpPr>
            <a:spLocks noChangeArrowheads="1"/>
          </p:cNvSpPr>
          <p:nvPr/>
        </p:nvSpPr>
        <p:spPr bwMode="auto">
          <a:xfrm>
            <a:off x="8229600" y="20574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3333CC"/>
                </a:solidFill>
                <a:effectLst/>
                <a:uLnTx/>
                <a:uFillTx/>
                <a:latin typeface="Comic Sans MS" pitchFamily="66" charset="0"/>
                <a:ea typeface="+mn-ea"/>
                <a:cs typeface="+mn-cs"/>
              </a:rPr>
              <a:t>Machine Learning</a:t>
            </a:r>
          </a:p>
        </p:txBody>
      </p:sp>
      <p:sp>
        <p:nvSpPr>
          <p:cNvPr id="28" name="Line 17"/>
          <p:cNvSpPr>
            <a:spLocks noChangeShapeType="1"/>
          </p:cNvSpPr>
          <p:nvPr/>
        </p:nvSpPr>
        <p:spPr bwMode="auto">
          <a:xfrm flipH="1" flipV="1">
            <a:off x="1524000" y="3276598"/>
            <a:ext cx="1981200" cy="2417763"/>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6" name="TextBox 25">
            <a:extLst>
              <a:ext uri="{FF2B5EF4-FFF2-40B4-BE49-F238E27FC236}">
                <a16:creationId xmlns:a16="http://schemas.microsoft.com/office/drawing/2014/main" id="{DAE76A45-952C-4A7C-9075-DC955DD8FAB1}"/>
              </a:ext>
            </a:extLst>
          </p:cNvPr>
          <p:cNvSpPr txBox="1"/>
          <p:nvPr/>
        </p:nvSpPr>
        <p:spPr>
          <a:xfrm>
            <a:off x="2421377" y="1049339"/>
            <a:ext cx="1029449"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solidFill>
                  <a:srgbClr val="FF0000"/>
                </a:solidFill>
                <a:effectLst/>
                <a:uLnTx/>
                <a:uFillTx/>
                <a:latin typeface="Times New Roman" pitchFamily="18" charset="0"/>
                <a:ea typeface="+mn-ea"/>
                <a:cs typeface="+mn-cs"/>
              </a:rPr>
              <a:t>90s-2000s</a:t>
            </a:r>
          </a:p>
        </p:txBody>
      </p:sp>
      <p:sp>
        <p:nvSpPr>
          <p:cNvPr id="27" name="TextBox 26">
            <a:extLst>
              <a:ext uri="{FF2B5EF4-FFF2-40B4-BE49-F238E27FC236}">
                <a16:creationId xmlns:a16="http://schemas.microsoft.com/office/drawing/2014/main" id="{93179D1F-EA38-4883-BBAF-8D5707691354}"/>
              </a:ext>
            </a:extLst>
          </p:cNvPr>
          <p:cNvSpPr txBox="1"/>
          <p:nvPr/>
        </p:nvSpPr>
        <p:spPr>
          <a:xfrm>
            <a:off x="6400800" y="1025815"/>
            <a:ext cx="675185"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solidFill>
                  <a:srgbClr val="FF0000"/>
                </a:solidFill>
                <a:effectLst/>
                <a:uLnTx/>
                <a:uFillTx/>
                <a:latin typeface="Times New Roman" pitchFamily="18" charset="0"/>
                <a:ea typeface="+mn-ea"/>
                <a:cs typeface="+mn-cs"/>
              </a:rPr>
              <a:t>2010s</a:t>
            </a:r>
          </a:p>
        </p:txBody>
      </p:sp>
      <p:sp>
        <p:nvSpPr>
          <p:cNvPr id="2" name="Date Placeholder 1">
            <a:extLst>
              <a:ext uri="{FF2B5EF4-FFF2-40B4-BE49-F238E27FC236}">
                <a16:creationId xmlns:a16="http://schemas.microsoft.com/office/drawing/2014/main" id="{D5BB36FB-BE45-4E5D-B328-2A3FA07F9D59}"/>
              </a:ext>
            </a:extLst>
          </p:cNvPr>
          <p:cNvSpPr>
            <a:spLocks noGrp="1"/>
          </p:cNvSpPr>
          <p:nvPr>
            <p:ph type="dt" sz="half" idx="10"/>
          </p:nvPr>
        </p:nvSpPr>
        <p:spPr/>
        <p:txBody>
          <a:bodyPr/>
          <a:lstStyle/>
          <a:p>
            <a:pPr>
              <a:defRPr/>
            </a:pPr>
            <a:fld id="{8F432EA7-98CB-4A7C-96FF-0A4670869143}" type="datetime1">
              <a:rPr lang="en-US" smtClean="0"/>
              <a:t>9/20/2021</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12EB132B-666C-4B34-9DC6-4D2D77A74EF5}"/>
                  </a:ext>
                </a:extLst>
              </p14:cNvPr>
              <p14:cNvContentPartPr/>
              <p14:nvPr/>
            </p14:nvContentPartPr>
            <p14:xfrm>
              <a:off x="2372820" y="1154194"/>
              <a:ext cx="1060920" cy="26280"/>
            </p14:xfrm>
          </p:contentPart>
        </mc:Choice>
        <mc:Fallback xmlns="">
          <p:pic>
            <p:nvPicPr>
              <p:cNvPr id="3" name="Ink 2">
                <a:extLst>
                  <a:ext uri="{FF2B5EF4-FFF2-40B4-BE49-F238E27FC236}">
                    <a16:creationId xmlns:a16="http://schemas.microsoft.com/office/drawing/2014/main" id="{12EB132B-666C-4B34-9DC6-4D2D77A74EF5}"/>
                  </a:ext>
                </a:extLst>
              </p:cNvPr>
              <p:cNvPicPr/>
              <p:nvPr/>
            </p:nvPicPr>
            <p:blipFill>
              <a:blip r:embed="rId4"/>
              <a:stretch>
                <a:fillRect/>
              </a:stretch>
            </p:blipFill>
            <p:spPr>
              <a:xfrm>
                <a:off x="2319180" y="1046194"/>
                <a:ext cx="1168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118697DA-BAAA-4398-AE9C-ACCA70307050}"/>
                  </a:ext>
                </a:extLst>
              </p14:cNvPr>
              <p14:cNvContentPartPr/>
              <p14:nvPr/>
            </p14:nvContentPartPr>
            <p14:xfrm>
              <a:off x="2051640" y="905040"/>
              <a:ext cx="6341040" cy="5030280"/>
            </p14:xfrm>
          </p:contentPart>
        </mc:Choice>
        <mc:Fallback xmlns="">
          <p:pic>
            <p:nvPicPr>
              <p:cNvPr id="4" name="Ink 3">
                <a:extLst>
                  <a:ext uri="{FF2B5EF4-FFF2-40B4-BE49-F238E27FC236}">
                    <a16:creationId xmlns:a16="http://schemas.microsoft.com/office/drawing/2014/main" id="{118697DA-BAAA-4398-AE9C-ACCA70307050}"/>
                  </a:ext>
                </a:extLst>
              </p:cNvPr>
              <p:cNvPicPr/>
              <p:nvPr/>
            </p:nvPicPr>
            <p:blipFill>
              <a:blip r:embed="rId6"/>
              <a:stretch>
                <a:fillRect/>
              </a:stretch>
            </p:blipFill>
            <p:spPr>
              <a:xfrm>
                <a:off x="2042280" y="895680"/>
                <a:ext cx="6359760" cy="504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Ink 4">
                <a:extLst>
                  <a:ext uri="{FF2B5EF4-FFF2-40B4-BE49-F238E27FC236}">
                    <a16:creationId xmlns:a16="http://schemas.microsoft.com/office/drawing/2014/main" id="{1BC5EC43-FA89-4280-900E-42DAE37F3F49}"/>
                  </a:ext>
                </a:extLst>
              </p14:cNvPr>
              <p14:cNvContentPartPr/>
              <p14:nvPr/>
            </p14:nvContentPartPr>
            <p14:xfrm>
              <a:off x="5183788" y="2292808"/>
              <a:ext cx="1802520" cy="144720"/>
            </p14:xfrm>
          </p:contentPart>
        </mc:Choice>
        <mc:Fallback xmlns="">
          <p:pic>
            <p:nvPicPr>
              <p:cNvPr id="5" name="Ink 4">
                <a:extLst>
                  <a:ext uri="{FF2B5EF4-FFF2-40B4-BE49-F238E27FC236}">
                    <a16:creationId xmlns:a16="http://schemas.microsoft.com/office/drawing/2014/main" id="{1BC5EC43-FA89-4280-900E-42DAE37F3F49}"/>
                  </a:ext>
                </a:extLst>
              </p:cNvPr>
              <p:cNvPicPr/>
              <p:nvPr/>
            </p:nvPicPr>
            <p:blipFill>
              <a:blip r:embed="rId8"/>
              <a:stretch>
                <a:fillRect/>
              </a:stretch>
            </p:blipFill>
            <p:spPr>
              <a:xfrm>
                <a:off x="5129788" y="2184808"/>
                <a:ext cx="1910160" cy="360360"/>
              </a:xfrm>
              <a:prstGeom prst="rect">
                <a:avLst/>
              </a:prstGeom>
            </p:spPr>
          </p:pic>
        </mc:Fallback>
      </mc:AlternateContent>
    </p:spTree>
    <p:extLst>
      <p:ext uri="{BB962C8B-B14F-4D97-AF65-F5344CB8AC3E}">
        <p14:creationId xmlns:p14="http://schemas.microsoft.com/office/powerpoint/2010/main" val="26380520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40513B-C35E-4257-9147-694709BDFF5F}"/>
              </a:ext>
            </a:extLst>
          </p:cNvPr>
          <p:cNvSpPr>
            <a:spLocks noGrp="1"/>
          </p:cNvSpPr>
          <p:nvPr>
            <p:ph type="title"/>
          </p:nvPr>
        </p:nvSpPr>
        <p:spPr>
          <a:xfrm>
            <a:off x="152400" y="152401"/>
            <a:ext cx="8789640" cy="1657240"/>
          </a:xfrm>
        </p:spPr>
        <p:txBody>
          <a:bodyPr/>
          <a:lstStyle/>
          <a:p>
            <a:r>
              <a:rPr lang="en-US" sz="3200" dirty="0"/>
              <a:t>Example: </a:t>
            </a:r>
            <a:r>
              <a:rPr lang="en-US" sz="3200" dirty="0">
                <a:solidFill>
                  <a:schemeClr val="tx1"/>
                </a:solidFill>
              </a:rPr>
              <a:t>collect all the </a:t>
            </a:r>
            <a:r>
              <a:rPr lang="en-US" sz="3200" dirty="0" err="1">
                <a:solidFill>
                  <a:schemeClr val="tx1"/>
                </a:solidFill>
              </a:rPr>
              <a:t>w</a:t>
            </a:r>
            <a:r>
              <a:rPr lang="en-US" sz="3200" baseline="-25000" dirty="0" err="1">
                <a:solidFill>
                  <a:schemeClr val="tx1"/>
                </a:solidFill>
              </a:rPr>
              <a:t>i</a:t>
            </a:r>
            <a:r>
              <a:rPr lang="en-US" sz="3200" dirty="0">
                <a:solidFill>
                  <a:schemeClr val="tx1"/>
                </a:solidFill>
              </a:rPr>
              <a:t> that could have generated “</a:t>
            </a:r>
            <a:r>
              <a:rPr lang="en-US" sz="3200" i="1" dirty="0" err="1">
                <a:solidFill>
                  <a:schemeClr val="tx1"/>
                </a:solidFill>
              </a:rPr>
              <a:t>cae</a:t>
            </a:r>
            <a:r>
              <a:rPr lang="en-US" sz="3200" i="1" dirty="0">
                <a:solidFill>
                  <a:schemeClr val="tx1"/>
                </a:solidFill>
              </a:rPr>
              <a:t>”</a:t>
            </a:r>
            <a:r>
              <a:rPr lang="en-US" sz="3200" dirty="0">
                <a:solidFill>
                  <a:schemeClr val="tx1"/>
                </a:solidFill>
              </a:rPr>
              <a:t> by one error…. Collect all the strings… </a:t>
            </a:r>
            <a:endParaRPr lang="en-CA" sz="3200" dirty="0"/>
          </a:p>
        </p:txBody>
      </p:sp>
      <p:sp>
        <p:nvSpPr>
          <p:cNvPr id="4" name="Date Placeholder 3">
            <a:extLst>
              <a:ext uri="{FF2B5EF4-FFF2-40B4-BE49-F238E27FC236}">
                <a16:creationId xmlns:a16="http://schemas.microsoft.com/office/drawing/2014/main" id="{D7195134-50B2-4BE2-B203-46337D716C0B}"/>
              </a:ext>
            </a:extLst>
          </p:cNvPr>
          <p:cNvSpPr>
            <a:spLocks noGrp="1"/>
          </p:cNvSpPr>
          <p:nvPr>
            <p:ph type="dt" sz="half" idx="10"/>
          </p:nvPr>
        </p:nvSpPr>
        <p:spPr>
          <a:xfrm>
            <a:off x="7989540" y="6553200"/>
            <a:ext cx="1905000" cy="457200"/>
          </a:xfrm>
        </p:spPr>
        <p:txBody>
          <a:bodyPr/>
          <a:lstStyle/>
          <a:p>
            <a:pPr>
              <a:defRPr/>
            </a:pPr>
            <a:fld id="{89931416-0FB3-4070-B8BF-B1BF8B41E9F1}" type="datetime1">
              <a:rPr lang="en-US" smtClean="0"/>
              <a:t>9/20/2021</a:t>
            </a:fld>
            <a:endParaRPr lang="en-US" dirty="0"/>
          </a:p>
        </p:txBody>
      </p:sp>
      <p:sp>
        <p:nvSpPr>
          <p:cNvPr id="5" name="Footer Placeholder 4">
            <a:extLst>
              <a:ext uri="{FF2B5EF4-FFF2-40B4-BE49-F238E27FC236}">
                <a16:creationId xmlns:a16="http://schemas.microsoft.com/office/drawing/2014/main" id="{6F7074C8-FC39-4AB1-939A-8F5D11ADA688}"/>
              </a:ext>
            </a:extLst>
          </p:cNvPr>
          <p:cNvSpPr>
            <a:spLocks noGrp="1"/>
          </p:cNvSpPr>
          <p:nvPr>
            <p:ph type="ftr" sz="quarter" idx="11"/>
          </p:nvPr>
        </p:nvSpPr>
        <p:spPr>
          <a:xfrm>
            <a:off x="3140220" y="6501970"/>
            <a:ext cx="2895600" cy="457200"/>
          </a:xfrm>
        </p:spPr>
        <p:txBody>
          <a:bodyPr/>
          <a:lstStyle/>
          <a:p>
            <a:pPr>
              <a:defRPr/>
            </a:pPr>
            <a:r>
              <a:rPr lang="en-US" dirty="0"/>
              <a:t>CPSC503 Winter 2020-21</a:t>
            </a:r>
          </a:p>
        </p:txBody>
      </p:sp>
      <p:sp>
        <p:nvSpPr>
          <p:cNvPr id="6" name="Slide Number Placeholder 5">
            <a:extLst>
              <a:ext uri="{FF2B5EF4-FFF2-40B4-BE49-F238E27FC236}">
                <a16:creationId xmlns:a16="http://schemas.microsoft.com/office/drawing/2014/main" id="{ADBC4B25-367D-4D45-A0AC-E773F107511B}"/>
              </a:ext>
            </a:extLst>
          </p:cNvPr>
          <p:cNvSpPr>
            <a:spLocks noGrp="1"/>
          </p:cNvSpPr>
          <p:nvPr>
            <p:ph type="sldNum" sz="quarter" idx="12"/>
          </p:nvPr>
        </p:nvSpPr>
        <p:spPr/>
        <p:txBody>
          <a:bodyPr/>
          <a:lstStyle/>
          <a:p>
            <a:pPr>
              <a:defRPr/>
            </a:pPr>
            <a:fld id="{AFD0D56C-E171-4B00-A440-3860348E8F5E}" type="slidenum">
              <a:rPr lang="en-US" smtClean="0"/>
              <a:pPr>
                <a:defRPr/>
              </a:pPr>
              <a:t>3</a:t>
            </a:fld>
            <a:endParaRPr lang="en-US"/>
          </a:p>
        </p:txBody>
      </p:sp>
      <p:sp>
        <p:nvSpPr>
          <p:cNvPr id="7" name="Content Placeholder 2">
            <a:extLst>
              <a:ext uri="{FF2B5EF4-FFF2-40B4-BE49-F238E27FC236}">
                <a16:creationId xmlns:a16="http://schemas.microsoft.com/office/drawing/2014/main" id="{07F7DEFB-3145-43C0-801A-061350F5860B}"/>
              </a:ext>
            </a:extLst>
          </p:cNvPr>
          <p:cNvSpPr txBox="1">
            <a:spLocks/>
          </p:cNvSpPr>
          <p:nvPr/>
        </p:nvSpPr>
        <p:spPr bwMode="auto">
          <a:xfrm>
            <a:off x="381000" y="2188123"/>
            <a:ext cx="28956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insertion</a:t>
            </a:r>
          </a:p>
        </p:txBody>
      </p:sp>
      <p:sp>
        <p:nvSpPr>
          <p:cNvPr id="8" name="Content Placeholder 2">
            <a:extLst>
              <a:ext uri="{FF2B5EF4-FFF2-40B4-BE49-F238E27FC236}">
                <a16:creationId xmlns:a16="http://schemas.microsoft.com/office/drawing/2014/main" id="{5B9C8082-1693-42F7-B155-E00067E2622B}"/>
              </a:ext>
            </a:extLst>
          </p:cNvPr>
          <p:cNvSpPr txBox="1">
            <a:spLocks/>
          </p:cNvSpPr>
          <p:nvPr/>
        </p:nvSpPr>
        <p:spPr bwMode="auto">
          <a:xfrm>
            <a:off x="304800" y="2873923"/>
            <a:ext cx="35814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transpositions</a:t>
            </a:r>
          </a:p>
        </p:txBody>
      </p:sp>
      <p:sp>
        <p:nvSpPr>
          <p:cNvPr id="9" name="Content Placeholder 2">
            <a:extLst>
              <a:ext uri="{FF2B5EF4-FFF2-40B4-BE49-F238E27FC236}">
                <a16:creationId xmlns:a16="http://schemas.microsoft.com/office/drawing/2014/main" id="{E8445B16-A83D-483A-BAB3-44CF563E584F}"/>
              </a:ext>
            </a:extLst>
          </p:cNvPr>
          <p:cNvSpPr txBox="1">
            <a:spLocks/>
          </p:cNvSpPr>
          <p:nvPr/>
        </p:nvSpPr>
        <p:spPr bwMode="auto">
          <a:xfrm>
            <a:off x="321129" y="3826423"/>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alternations</a:t>
            </a:r>
          </a:p>
        </p:txBody>
      </p:sp>
      <p:sp>
        <p:nvSpPr>
          <p:cNvPr id="10" name="Content Placeholder 2">
            <a:extLst>
              <a:ext uri="{FF2B5EF4-FFF2-40B4-BE49-F238E27FC236}">
                <a16:creationId xmlns:a16="http://schemas.microsoft.com/office/drawing/2014/main" id="{61397EDD-FCF1-4652-8D1F-2491602D6C28}"/>
              </a:ext>
            </a:extLst>
          </p:cNvPr>
          <p:cNvSpPr txBox="1">
            <a:spLocks/>
          </p:cNvSpPr>
          <p:nvPr/>
        </p:nvSpPr>
        <p:spPr bwMode="auto">
          <a:xfrm>
            <a:off x="182760" y="5531588"/>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by deletion</a:t>
            </a:r>
          </a:p>
        </p:txBody>
      </p:sp>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8C084FFF-70C8-45A6-9FFC-13B9D76AFCEB}"/>
                  </a:ext>
                </a:extLst>
              </p14:cNvPr>
              <p14:cNvContentPartPr/>
              <p14:nvPr/>
            </p14:nvContentPartPr>
            <p14:xfrm>
              <a:off x="2868180" y="1044900"/>
              <a:ext cx="759600" cy="55080"/>
            </p14:xfrm>
          </p:contentPart>
        </mc:Choice>
        <mc:Fallback xmlns="">
          <p:pic>
            <p:nvPicPr>
              <p:cNvPr id="3" name="Ink 2">
                <a:extLst>
                  <a:ext uri="{FF2B5EF4-FFF2-40B4-BE49-F238E27FC236}">
                    <a16:creationId xmlns:a16="http://schemas.microsoft.com/office/drawing/2014/main" id="{8C084FFF-70C8-45A6-9FFC-13B9D76AFCEB}"/>
                  </a:ext>
                </a:extLst>
              </p:cNvPr>
              <p:cNvPicPr/>
              <p:nvPr/>
            </p:nvPicPr>
            <p:blipFill>
              <a:blip r:embed="rId3"/>
              <a:stretch>
                <a:fillRect/>
              </a:stretch>
            </p:blipFill>
            <p:spPr>
              <a:xfrm>
                <a:off x="2814540" y="936900"/>
                <a:ext cx="867240" cy="270720"/>
              </a:xfrm>
              <a:prstGeom prst="rect">
                <a:avLst/>
              </a:prstGeom>
            </p:spPr>
          </p:pic>
        </mc:Fallback>
      </mc:AlternateContent>
    </p:spTree>
    <p:extLst>
      <p:ext uri="{BB962C8B-B14F-4D97-AF65-F5344CB8AC3E}">
        <p14:creationId xmlns:p14="http://schemas.microsoft.com/office/powerpoint/2010/main" val="8638561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198AB57C-88D5-4154-B1B3-7D7599815BE3}" type="datetime1">
              <a:rPr lang="en-US" smtClean="0"/>
              <a:t>9/20/2021</a:t>
            </a:fld>
            <a:endParaRPr lang="en-US"/>
          </a:p>
        </p:txBody>
      </p:sp>
      <p:sp>
        <p:nvSpPr>
          <p:cNvPr id="29699" name="Footer Placeholder 5"/>
          <p:cNvSpPr>
            <a:spLocks noGrp="1"/>
          </p:cNvSpPr>
          <p:nvPr>
            <p:ph type="ftr" sz="quarter" idx="11"/>
          </p:nvPr>
        </p:nvSpPr>
        <p:spPr>
          <a:noFill/>
        </p:spPr>
        <p:txBody>
          <a:bodyPr/>
          <a:lstStyle/>
          <a:p>
            <a:r>
              <a:rPr lang="en-US"/>
              <a:t>CPSC503 Winter 2021</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30</a:t>
            </a:fld>
            <a:endParaRPr lang="en-US"/>
          </a:p>
        </p:txBody>
      </p:sp>
      <p:sp>
        <p:nvSpPr>
          <p:cNvPr id="29701" name="Rectangle 2"/>
          <p:cNvSpPr>
            <a:spLocks noGrp="1" noChangeArrowheads="1"/>
          </p:cNvSpPr>
          <p:nvPr>
            <p:ph type="title"/>
          </p:nvPr>
        </p:nvSpPr>
        <p:spPr/>
        <p:txBody>
          <a:bodyPr/>
          <a:lstStyle/>
          <a:p>
            <a:pPr eaLnBrk="1" hangingPunct="1"/>
            <a:r>
              <a:rPr lang="en-US" dirty="0"/>
              <a:t>Today Sept 21</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a:solidFill>
                  <a:schemeClr val="accent4"/>
                </a:solidFill>
              </a:rPr>
              <a:t>Min Edit Distance</a:t>
            </a:r>
            <a:endParaRPr lang="en-US" sz="3200" i="1" dirty="0">
              <a:solidFill>
                <a:schemeClr val="accent4"/>
              </a:solidFill>
            </a:endParaRPr>
          </a:p>
          <a:p>
            <a:pPr eaLnBrk="1" hangingPunct="1"/>
            <a:r>
              <a:rPr lang="en-US" sz="3200" i="1" dirty="0">
                <a:solidFill>
                  <a:schemeClr val="accent6"/>
                </a:solidFill>
              </a:rPr>
              <a:t>(Count-based) Language models (n</a:t>
            </a:r>
            <a:r>
              <a:rPr lang="en-US" sz="3200" dirty="0">
                <a:solidFill>
                  <a:schemeClr val="accent6"/>
                </a:solidFill>
              </a:rPr>
              <a:t>-grams)</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xfrm>
            <a:off x="457200" y="6400800"/>
            <a:ext cx="1905000" cy="457200"/>
          </a:xfrm>
          <a:noFill/>
        </p:spPr>
        <p:txBody>
          <a:bodyPr/>
          <a:lstStyle/>
          <a:p>
            <a:fld id="{AFC4F828-A434-44EF-8EDF-8B9FBEBD3A9B}" type="datetime1">
              <a:rPr lang="en-US" smtClean="0"/>
              <a:t>9/20/2021</a:t>
            </a:fld>
            <a:endParaRPr lang="en-US" dirty="0"/>
          </a:p>
        </p:txBody>
      </p:sp>
      <p:sp>
        <p:nvSpPr>
          <p:cNvPr id="4101" name="Footer Placeholder 4"/>
          <p:cNvSpPr>
            <a:spLocks noGrp="1"/>
          </p:cNvSpPr>
          <p:nvPr>
            <p:ph type="ftr" sz="quarter" idx="11"/>
          </p:nvPr>
        </p:nvSpPr>
        <p:spPr>
          <a:xfrm>
            <a:off x="3041650" y="6400800"/>
            <a:ext cx="2895600" cy="457200"/>
          </a:xfrm>
          <a:noFill/>
        </p:spPr>
        <p:txBody>
          <a:bodyPr/>
          <a:lstStyle/>
          <a:p>
            <a:r>
              <a:rPr lang="en-US" dirty="0"/>
              <a:t>CPSC503 Winter 2021</a:t>
            </a:r>
          </a:p>
        </p:txBody>
      </p:sp>
      <p:sp>
        <p:nvSpPr>
          <p:cNvPr id="4102" name="Slide Number Placeholder 5"/>
          <p:cNvSpPr>
            <a:spLocks noGrp="1"/>
          </p:cNvSpPr>
          <p:nvPr>
            <p:ph type="sldNum" sz="quarter" idx="12"/>
          </p:nvPr>
        </p:nvSpPr>
        <p:spPr>
          <a:xfrm>
            <a:off x="6934200" y="6395994"/>
            <a:ext cx="1905000" cy="457200"/>
          </a:xfrm>
          <a:noFill/>
        </p:spPr>
        <p:txBody>
          <a:bodyPr/>
          <a:lstStyle/>
          <a:p>
            <a:fld id="{1ABBA617-CF57-4339-BCED-8A7D94C1ACF9}" type="slidenum">
              <a:rPr lang="en-US" smtClean="0"/>
              <a:pPr/>
              <a:t>31</a:t>
            </a:fld>
            <a:endParaRPr lang="en-US" dirty="0"/>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dirty="0"/>
              <a:t>Assign a probability to a sentence</a:t>
            </a:r>
          </a:p>
          <a:p>
            <a:pPr marL="838200" lvl="1" indent="-381000" eaLnBrk="1" hangingPunct="1">
              <a:buFontTx/>
              <a:buChar char="•"/>
            </a:pPr>
            <a:r>
              <a:rPr lang="en-US" sz="2800" dirty="0"/>
              <a:t>Part-of-speech tagging</a:t>
            </a:r>
          </a:p>
          <a:p>
            <a:pPr marL="838200" lvl="1" indent="-381000" eaLnBrk="1" hangingPunct="1">
              <a:buFontTx/>
              <a:buChar char="•"/>
            </a:pPr>
            <a:r>
              <a:rPr lang="en-US" sz="2800" dirty="0"/>
              <a:t>Word-sense disambiguation</a:t>
            </a:r>
          </a:p>
          <a:p>
            <a:pPr marL="838200" lvl="1" indent="-381000" eaLnBrk="1" hangingPunct="1">
              <a:buFontTx/>
              <a:buChar char="•"/>
            </a:pPr>
            <a:r>
              <a:rPr lang="en-US" sz="2800" dirty="0"/>
              <a:t>Probabilistic Parsing</a:t>
            </a:r>
          </a:p>
          <a:p>
            <a:pPr marL="457200" indent="-457200" eaLnBrk="1" hangingPunct="1">
              <a:buFontTx/>
              <a:buAutoNum type="alphaUcPeriod"/>
            </a:pPr>
            <a:r>
              <a:rPr lang="en-US" sz="3200" dirty="0"/>
              <a:t>Predict the next word</a:t>
            </a:r>
          </a:p>
          <a:p>
            <a:pPr marL="838200" lvl="1" indent="-381000" eaLnBrk="1" hangingPunct="1">
              <a:buFontTx/>
              <a:buChar char="•"/>
            </a:pPr>
            <a:r>
              <a:rPr lang="en-US" sz="2800" dirty="0"/>
              <a:t>Speech recognition</a:t>
            </a:r>
          </a:p>
          <a:p>
            <a:pPr marL="838200" lvl="1" indent="-381000" eaLnBrk="1" hangingPunct="1">
              <a:buFontTx/>
              <a:buChar char="•"/>
            </a:pPr>
            <a:r>
              <a:rPr lang="en-US" sz="2800" dirty="0"/>
              <a:t>Hand-writing recognition</a:t>
            </a:r>
          </a:p>
          <a:p>
            <a:pPr marL="838200" lvl="1" indent="-381000" eaLnBrk="1" hangingPunct="1">
              <a:buFontTx/>
              <a:buChar char="•"/>
            </a:pPr>
            <a:r>
              <a:rPr lang="en-US" sz="2800" dirty="0"/>
              <a:t>Augmentative communication for the disabled</a:t>
            </a:r>
          </a:p>
          <a:p>
            <a:pPr marL="457200" indent="-457200" eaLnBrk="1" hangingPunct="1"/>
            <a:endParaRPr lang="en-US" sz="2400" dirty="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87"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xfrm>
            <a:off x="671887" y="6540681"/>
            <a:ext cx="1905000" cy="457200"/>
          </a:xfrm>
          <a:noFill/>
        </p:spPr>
        <p:txBody>
          <a:bodyPr/>
          <a:lstStyle/>
          <a:p>
            <a:fld id="{FB1E494E-816E-44E2-9712-4D187F89181D}" type="datetime1">
              <a:rPr lang="en-US" smtClean="0"/>
              <a:t>9/20/2021</a:t>
            </a:fld>
            <a:endParaRPr lang="en-US"/>
          </a:p>
        </p:txBody>
      </p:sp>
      <p:sp>
        <p:nvSpPr>
          <p:cNvPr id="5129" name="Footer Placeholder 6"/>
          <p:cNvSpPr>
            <a:spLocks noGrp="1"/>
          </p:cNvSpPr>
          <p:nvPr>
            <p:ph type="ftr" sz="quarter" idx="11"/>
          </p:nvPr>
        </p:nvSpPr>
        <p:spPr>
          <a:xfrm>
            <a:off x="3110287" y="6540681"/>
            <a:ext cx="2895600" cy="457200"/>
          </a:xfrm>
          <a:noFill/>
        </p:spPr>
        <p:txBody>
          <a:bodyPr/>
          <a:lstStyle/>
          <a:p>
            <a:r>
              <a:rPr lang="en-US"/>
              <a:t>CPSC503 Winter 2021</a:t>
            </a:r>
          </a:p>
        </p:txBody>
      </p:sp>
      <p:sp>
        <p:nvSpPr>
          <p:cNvPr id="5130" name="Slide Number Placeholder 7"/>
          <p:cNvSpPr>
            <a:spLocks noGrp="1"/>
          </p:cNvSpPr>
          <p:nvPr>
            <p:ph type="sldNum" sz="quarter" idx="12"/>
          </p:nvPr>
        </p:nvSpPr>
        <p:spPr>
          <a:xfrm>
            <a:off x="6539287" y="6540681"/>
            <a:ext cx="1905000" cy="457200"/>
          </a:xfrm>
          <a:noFill/>
        </p:spPr>
        <p:txBody>
          <a:bodyPr/>
          <a:lstStyle/>
          <a:p>
            <a:fld id="{BA60DB12-19D1-4EFE-A3AA-C9A637BE7C31}" type="slidenum">
              <a:rPr lang="en-US" smtClean="0"/>
              <a:pPr/>
              <a:t>32</a:t>
            </a:fld>
            <a:endParaRPr lang="en-US"/>
          </a:p>
        </p:txBody>
      </p:sp>
      <p:sp>
        <p:nvSpPr>
          <p:cNvPr id="20486" name="Rectangle 2"/>
          <p:cNvSpPr>
            <a:spLocks noGrp="1" noChangeArrowheads="1"/>
          </p:cNvSpPr>
          <p:nvPr>
            <p:ph type="title"/>
          </p:nvPr>
        </p:nvSpPr>
        <p:spPr>
          <a:xfrm>
            <a:off x="2819400" y="149225"/>
            <a:ext cx="5943600" cy="685800"/>
          </a:xfrm>
        </p:spPr>
        <p:txBody>
          <a:bodyPr/>
          <a:lstStyle/>
          <a:p>
            <a:pPr eaLnBrk="1" hangingPunct="1">
              <a:defRPr/>
            </a:pPr>
            <a:r>
              <a:rPr lang="en-US" sz="3200" dirty="0">
                <a:solidFill>
                  <a:schemeClr val="accent6"/>
                </a:solidFill>
              </a:rPr>
              <a:t>Impossible to estimate!</a:t>
            </a:r>
          </a:p>
        </p:txBody>
      </p:sp>
      <p:sp>
        <p:nvSpPr>
          <p:cNvPr id="5132" name="Rectangle 3"/>
          <p:cNvSpPr>
            <a:spLocks noGrp="1" noChangeArrowheads="1"/>
          </p:cNvSpPr>
          <p:nvPr>
            <p:ph type="body" sz="half" idx="1"/>
          </p:nvPr>
        </p:nvSpPr>
        <p:spPr>
          <a:xfrm>
            <a:off x="457200" y="838873"/>
            <a:ext cx="8305800" cy="1371600"/>
          </a:xfrm>
          <a:noFill/>
        </p:spPr>
        <p:txBody>
          <a:bodyPr/>
          <a:lstStyle/>
          <a:p>
            <a:pPr eaLnBrk="1" hangingPunct="1">
              <a:lnSpc>
                <a:spcPct val="90000"/>
              </a:lnSpc>
              <a:buFontTx/>
              <a:buNone/>
            </a:pPr>
            <a:r>
              <a:rPr lang="en-US" dirty="0"/>
              <a:t>Assuming 10</a:t>
            </a:r>
            <a:r>
              <a:rPr lang="en-US" baseline="30000" dirty="0"/>
              <a:t>5</a:t>
            </a:r>
            <a:r>
              <a:rPr lang="en-US" dirty="0"/>
              <a:t> word types and average sentence contains 10 words -&gt; sample space?</a:t>
            </a:r>
          </a:p>
          <a:p>
            <a:pPr eaLnBrk="1" hangingPunct="1">
              <a:lnSpc>
                <a:spcPct val="90000"/>
              </a:lnSpc>
              <a:buFontTx/>
              <a:buNone/>
            </a:pPr>
            <a:endParaRPr lang="en-US" sz="2400" dirty="0"/>
          </a:p>
          <a:p>
            <a:r>
              <a:rPr lang="en-US" sz="2400" dirty="0"/>
              <a:t>From </a:t>
            </a:r>
            <a:r>
              <a:rPr lang="en-US" sz="2400" dirty="0">
                <a:solidFill>
                  <a:srgbClr val="00B0F0"/>
                </a:solidFill>
              </a:rPr>
              <a:t>Google language model Update </a:t>
            </a:r>
            <a:r>
              <a:rPr lang="en-US" sz="2400" dirty="0"/>
              <a:t>(22 Sept. 2006): was based on corpus Number of sentences: 95,119,665,584</a:t>
            </a:r>
          </a:p>
          <a:p>
            <a:r>
              <a:rPr lang="en-US" sz="2400" dirty="0"/>
              <a:t>To Google </a:t>
            </a:r>
            <a:r>
              <a:rPr lang="en-US" sz="2400" dirty="0">
                <a:solidFill>
                  <a:srgbClr val="00B0F0"/>
                </a:solidFill>
              </a:rPr>
              <a:t>Colossal Clean Crawled Corpus </a:t>
            </a:r>
            <a:r>
              <a:rPr lang="en-US" sz="2400" dirty="0"/>
              <a:t>claimed order of magnitude larger than most data sets used for pre-training, at around 750GB.</a:t>
            </a:r>
            <a:br>
              <a:rPr lang="en-US" sz="2400" dirty="0"/>
            </a:br>
            <a:endParaRPr lang="en-US" sz="2400" dirty="0"/>
          </a:p>
          <a:p>
            <a:pPr eaLnBrk="1" hangingPunct="1">
              <a:lnSpc>
                <a:spcPct val="90000"/>
              </a:lnSpc>
              <a:buFontTx/>
              <a:buNone/>
            </a:pPr>
            <a:endParaRPr lang="en-US" sz="2400" dirty="0"/>
          </a:p>
        </p:txBody>
      </p:sp>
      <p:graphicFrame>
        <p:nvGraphicFramePr>
          <p:cNvPr id="5122" name="Object 4"/>
          <p:cNvGraphicFramePr>
            <a:graphicFrameLocks noGrp="1" noChangeAspect="1"/>
          </p:cNvGraphicFramePr>
          <p:nvPr>
            <p:ph sz="quarter" idx="3"/>
            <p:extLst>
              <p:ext uri="{D42A27DB-BD31-4B8C-83A1-F6EECF244321}">
                <p14:modId xmlns:p14="http://schemas.microsoft.com/office/powerpoint/2010/main" val="3184859094"/>
              </p:ext>
            </p:extLst>
          </p:nvPr>
        </p:nvGraphicFramePr>
        <p:xfrm>
          <a:off x="304800" y="215900"/>
          <a:ext cx="2438400" cy="619125"/>
        </p:xfrm>
        <a:graphic>
          <a:graphicData uri="http://schemas.openxmlformats.org/presentationml/2006/ole">
            <mc:AlternateContent xmlns:mc="http://schemas.openxmlformats.org/markup-compatibility/2006">
              <mc:Choice xmlns:v="urn:schemas-microsoft-com:vml" Requires="v">
                <p:oleObj spid="_x0000_s130116"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159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882732"/>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a:latin typeface="+mn-lt"/>
              </a:rPr>
              <a:t>MOST 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5D7A808-8B10-4B20-89D1-A6D450CCE25B}"/>
              </a:ext>
            </a:extLst>
          </p:cNvPr>
          <p:cNvSpPr>
            <a:spLocks noGrp="1"/>
          </p:cNvSpPr>
          <p:nvPr>
            <p:ph type="body" sz="half" idx="1"/>
          </p:nvPr>
        </p:nvSpPr>
        <p:spPr/>
        <p:txBody>
          <a:bodyPr/>
          <a:lstStyle/>
          <a:p>
            <a:endParaRPr lang="en-CA"/>
          </a:p>
        </p:txBody>
      </p:sp>
      <p:sp>
        <p:nvSpPr>
          <p:cNvPr id="4" name="Content Placeholder 3">
            <a:extLst>
              <a:ext uri="{FF2B5EF4-FFF2-40B4-BE49-F238E27FC236}">
                <a16:creationId xmlns:a16="http://schemas.microsoft.com/office/drawing/2014/main" id="{404A3B09-F5B1-4179-8D62-241D0889ED40}"/>
              </a:ext>
            </a:extLst>
          </p:cNvPr>
          <p:cNvSpPr>
            <a:spLocks noGrp="1"/>
          </p:cNvSpPr>
          <p:nvPr>
            <p:ph sz="quarter" idx="2"/>
          </p:nvPr>
        </p:nvSpPr>
        <p:spPr/>
        <p:txBody>
          <a:bodyPr/>
          <a:lstStyle/>
          <a:p>
            <a:endParaRPr lang="en-CA"/>
          </a:p>
        </p:txBody>
      </p:sp>
      <p:sp>
        <p:nvSpPr>
          <p:cNvPr id="5" name="Content Placeholder 4">
            <a:extLst>
              <a:ext uri="{FF2B5EF4-FFF2-40B4-BE49-F238E27FC236}">
                <a16:creationId xmlns:a16="http://schemas.microsoft.com/office/drawing/2014/main" id="{4B7A1880-F7BA-405D-B455-80EC19C4491C}"/>
              </a:ext>
            </a:extLst>
          </p:cNvPr>
          <p:cNvSpPr>
            <a:spLocks noGrp="1"/>
          </p:cNvSpPr>
          <p:nvPr>
            <p:ph sz="quarter" idx="3"/>
          </p:nvPr>
        </p:nvSpPr>
        <p:spPr/>
        <p:txBody>
          <a:bodyPr/>
          <a:lstStyle/>
          <a:p>
            <a:endParaRPr lang="en-CA"/>
          </a:p>
        </p:txBody>
      </p:sp>
      <p:sp>
        <p:nvSpPr>
          <p:cNvPr id="6" name="Date Placeholder 5">
            <a:extLst>
              <a:ext uri="{FF2B5EF4-FFF2-40B4-BE49-F238E27FC236}">
                <a16:creationId xmlns:a16="http://schemas.microsoft.com/office/drawing/2014/main" id="{217CE20B-FD1B-49D4-BAC7-EA4BC53CFB98}"/>
              </a:ext>
            </a:extLst>
          </p:cNvPr>
          <p:cNvSpPr>
            <a:spLocks noGrp="1"/>
          </p:cNvSpPr>
          <p:nvPr>
            <p:ph type="dt" sz="half" idx="10"/>
          </p:nvPr>
        </p:nvSpPr>
        <p:spPr/>
        <p:txBody>
          <a:bodyPr/>
          <a:lstStyle/>
          <a:p>
            <a:pPr>
              <a:defRPr/>
            </a:pPr>
            <a:fld id="{573170C2-E774-4E91-897C-435B1C65DF04}" type="datetime1">
              <a:rPr lang="en-US" smtClean="0"/>
              <a:t>9/21/2021</a:t>
            </a:fld>
            <a:endParaRPr lang="en-US"/>
          </a:p>
        </p:txBody>
      </p:sp>
      <p:sp>
        <p:nvSpPr>
          <p:cNvPr id="7" name="Footer Placeholder 6">
            <a:extLst>
              <a:ext uri="{FF2B5EF4-FFF2-40B4-BE49-F238E27FC236}">
                <a16:creationId xmlns:a16="http://schemas.microsoft.com/office/drawing/2014/main" id="{BB96471D-8281-40EF-81E2-0A5155B73210}"/>
              </a:ext>
            </a:extLst>
          </p:cNvPr>
          <p:cNvSpPr>
            <a:spLocks noGrp="1"/>
          </p:cNvSpPr>
          <p:nvPr>
            <p:ph type="ftr" sz="quarter" idx="11"/>
          </p:nvPr>
        </p:nvSpPr>
        <p:spPr/>
        <p:txBody>
          <a:bodyPr/>
          <a:lstStyle/>
          <a:p>
            <a:pPr>
              <a:defRPr/>
            </a:pPr>
            <a:r>
              <a:rPr lang="en-US"/>
              <a:t>CPSC503 Winter 2021</a:t>
            </a:r>
          </a:p>
        </p:txBody>
      </p:sp>
      <p:sp>
        <p:nvSpPr>
          <p:cNvPr id="8" name="Slide Number Placeholder 7">
            <a:extLst>
              <a:ext uri="{FF2B5EF4-FFF2-40B4-BE49-F238E27FC236}">
                <a16:creationId xmlns:a16="http://schemas.microsoft.com/office/drawing/2014/main" id="{E0F039C2-6D91-4504-BC5D-B0EF2086B579}"/>
              </a:ext>
            </a:extLst>
          </p:cNvPr>
          <p:cNvSpPr>
            <a:spLocks noGrp="1"/>
          </p:cNvSpPr>
          <p:nvPr>
            <p:ph type="sldNum" sz="quarter" idx="12"/>
          </p:nvPr>
        </p:nvSpPr>
        <p:spPr/>
        <p:txBody>
          <a:bodyPr/>
          <a:lstStyle/>
          <a:p>
            <a:pPr>
              <a:defRPr/>
            </a:pPr>
            <a:fld id="{6555BD31-F6B9-42BA-85C1-1C0FD451AB55}" type="slidenum">
              <a:rPr lang="en-US" smtClean="0"/>
              <a:pPr>
                <a:defRPr/>
              </a:pPr>
              <a:t>33</a:t>
            </a:fld>
            <a:endParaRPr lang="en-US"/>
          </a:p>
        </p:txBody>
      </p:sp>
      <p:pic>
        <p:nvPicPr>
          <p:cNvPr id="9" name="Picture 8">
            <a:extLst>
              <a:ext uri="{FF2B5EF4-FFF2-40B4-BE49-F238E27FC236}">
                <a16:creationId xmlns:a16="http://schemas.microsoft.com/office/drawing/2014/main" id="{C07361A0-6BC7-4A50-98AA-C97ED2102369}"/>
              </a:ext>
            </a:extLst>
          </p:cNvPr>
          <p:cNvPicPr>
            <a:picLocks noChangeAspect="1"/>
          </p:cNvPicPr>
          <p:nvPr/>
        </p:nvPicPr>
        <p:blipFill>
          <a:blip r:embed="rId2"/>
          <a:stretch>
            <a:fillRect/>
          </a:stretch>
        </p:blipFill>
        <p:spPr>
          <a:xfrm>
            <a:off x="1071562" y="1752600"/>
            <a:ext cx="7000875" cy="3352800"/>
          </a:xfrm>
          <a:prstGeom prst="rect">
            <a:avLst/>
          </a:prstGeom>
        </p:spPr>
      </p:pic>
      <p:sp>
        <p:nvSpPr>
          <p:cNvPr id="10" name="Rectangle 2">
            <a:extLst>
              <a:ext uri="{FF2B5EF4-FFF2-40B4-BE49-F238E27FC236}">
                <a16:creationId xmlns:a16="http://schemas.microsoft.com/office/drawing/2014/main" id="{E16123F9-2ABA-407A-8A2C-A4B5269C323C}"/>
              </a:ext>
            </a:extLst>
          </p:cNvPr>
          <p:cNvSpPr>
            <a:spLocks noGrp="1" noChangeArrowheads="1"/>
          </p:cNvSpPr>
          <p:nvPr>
            <p:ph type="title"/>
          </p:nvPr>
        </p:nvSpPr>
        <p:spPr>
          <a:xfrm>
            <a:off x="609600" y="533400"/>
            <a:ext cx="5943600" cy="685800"/>
          </a:xfrm>
        </p:spPr>
        <p:txBody>
          <a:bodyPr/>
          <a:lstStyle/>
          <a:p>
            <a:pPr eaLnBrk="1" hangingPunct="1">
              <a:defRPr/>
            </a:pPr>
            <a:r>
              <a:rPr lang="en-US" sz="3200" dirty="0">
                <a:solidFill>
                  <a:srgbClr val="00B0F0"/>
                </a:solidFill>
              </a:rPr>
              <a:t>Colossal Clean Crawled Corpus (~2020)</a:t>
            </a:r>
            <a:endParaRPr lang="en-US" sz="3200" dirty="0">
              <a:solidFill>
                <a:schemeClr val="accent6"/>
              </a:solidFill>
            </a:endParaRPr>
          </a:p>
        </p:txBody>
      </p:sp>
    </p:spTree>
    <p:extLst>
      <p:ext uri="{BB962C8B-B14F-4D97-AF65-F5344CB8AC3E}">
        <p14:creationId xmlns:p14="http://schemas.microsoft.com/office/powerpoint/2010/main" val="21045300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AAE6C759-50C1-4C13-AF72-2E40C6F8362A}" type="datetime1">
              <a:rPr lang="en-US" smtClean="0"/>
              <a:t>9/20/2021</a:t>
            </a:fld>
            <a:endParaRPr lang="en-US"/>
          </a:p>
        </p:txBody>
      </p:sp>
      <p:sp>
        <p:nvSpPr>
          <p:cNvPr id="6151" name="Footer Placeholder 6"/>
          <p:cNvSpPr>
            <a:spLocks noGrp="1"/>
          </p:cNvSpPr>
          <p:nvPr>
            <p:ph type="ftr" sz="quarter" idx="11"/>
          </p:nvPr>
        </p:nvSpPr>
        <p:spPr>
          <a:noFill/>
        </p:spPr>
        <p:txBody>
          <a:bodyPr/>
          <a:lstStyle/>
          <a:p>
            <a:r>
              <a:rPr lang="en-US"/>
              <a:t>CPSC503 Winter 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34</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mc:AlternateContent xmlns:mc="http://schemas.openxmlformats.org/markup-compatibility/2006" xmlns:p14="http://schemas.microsoft.com/office/powerpoint/2010/main">
        <mc:Choice Requires="p14">
          <p:contentPart p14:bwMode="auto" r:id="rId3">
            <p14:nvContentPartPr>
              <p14:cNvPr id="14" name="Ink 13">
                <a:extLst>
                  <a:ext uri="{FF2B5EF4-FFF2-40B4-BE49-F238E27FC236}">
                    <a16:creationId xmlns:a16="http://schemas.microsoft.com/office/drawing/2014/main" id="{37A29DF9-6692-46CA-9412-DE28ACE1A87D}"/>
                  </a:ext>
                </a:extLst>
              </p14:cNvPr>
              <p14:cNvContentPartPr/>
              <p14:nvPr/>
            </p14:nvContentPartPr>
            <p14:xfrm>
              <a:off x="670529" y="1466779"/>
              <a:ext cx="1027440" cy="640800"/>
            </p14:xfrm>
          </p:contentPart>
        </mc:Choice>
        <mc:Fallback xmlns="">
          <p:pic>
            <p:nvPicPr>
              <p:cNvPr id="14" name="Ink 13">
                <a:extLst>
                  <a:ext uri="{FF2B5EF4-FFF2-40B4-BE49-F238E27FC236}">
                    <a16:creationId xmlns:a16="http://schemas.microsoft.com/office/drawing/2014/main" id="{37A29DF9-6692-46CA-9412-DE28ACE1A87D}"/>
                  </a:ext>
                </a:extLst>
              </p:cNvPr>
              <p:cNvPicPr/>
              <p:nvPr/>
            </p:nvPicPr>
            <p:blipFill>
              <a:blip r:embed="rId4"/>
              <a:stretch>
                <a:fillRect/>
              </a:stretch>
            </p:blipFill>
            <p:spPr>
              <a:xfrm>
                <a:off x="661529" y="1458139"/>
                <a:ext cx="1045080" cy="658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Ink 19">
                <a:extLst>
                  <a:ext uri="{FF2B5EF4-FFF2-40B4-BE49-F238E27FC236}">
                    <a16:creationId xmlns:a16="http://schemas.microsoft.com/office/drawing/2014/main" id="{B74DB740-A6ED-453D-AC29-843637373785}"/>
                  </a:ext>
                </a:extLst>
              </p14:cNvPr>
              <p14:cNvContentPartPr/>
              <p14:nvPr/>
            </p14:nvContentPartPr>
            <p14:xfrm>
              <a:off x="2499689" y="1373539"/>
              <a:ext cx="479520" cy="798120"/>
            </p14:xfrm>
          </p:contentPart>
        </mc:Choice>
        <mc:Fallback xmlns="">
          <p:pic>
            <p:nvPicPr>
              <p:cNvPr id="20" name="Ink 19">
                <a:extLst>
                  <a:ext uri="{FF2B5EF4-FFF2-40B4-BE49-F238E27FC236}">
                    <a16:creationId xmlns:a16="http://schemas.microsoft.com/office/drawing/2014/main" id="{B74DB740-A6ED-453D-AC29-843637373785}"/>
                  </a:ext>
                </a:extLst>
              </p:cNvPr>
              <p:cNvPicPr/>
              <p:nvPr/>
            </p:nvPicPr>
            <p:blipFill>
              <a:blip r:embed="rId6"/>
              <a:stretch>
                <a:fillRect/>
              </a:stretch>
            </p:blipFill>
            <p:spPr>
              <a:xfrm>
                <a:off x="2491049" y="1364899"/>
                <a:ext cx="497160" cy="815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1" name="Ink 20">
                <a:extLst>
                  <a:ext uri="{FF2B5EF4-FFF2-40B4-BE49-F238E27FC236}">
                    <a16:creationId xmlns:a16="http://schemas.microsoft.com/office/drawing/2014/main" id="{47E75C2F-E83C-4A42-9D50-96A29223078B}"/>
                  </a:ext>
                </a:extLst>
              </p14:cNvPr>
              <p14:cNvContentPartPr/>
              <p14:nvPr/>
            </p14:nvContentPartPr>
            <p14:xfrm>
              <a:off x="1904969" y="1638139"/>
              <a:ext cx="286920" cy="347400"/>
            </p14:xfrm>
          </p:contentPart>
        </mc:Choice>
        <mc:Fallback xmlns="">
          <p:pic>
            <p:nvPicPr>
              <p:cNvPr id="21" name="Ink 20">
                <a:extLst>
                  <a:ext uri="{FF2B5EF4-FFF2-40B4-BE49-F238E27FC236}">
                    <a16:creationId xmlns:a16="http://schemas.microsoft.com/office/drawing/2014/main" id="{47E75C2F-E83C-4A42-9D50-96A29223078B}"/>
                  </a:ext>
                </a:extLst>
              </p:cNvPr>
              <p:cNvPicPr/>
              <p:nvPr/>
            </p:nvPicPr>
            <p:blipFill>
              <a:blip r:embed="rId8"/>
              <a:stretch>
                <a:fillRect/>
              </a:stretch>
            </p:blipFill>
            <p:spPr>
              <a:xfrm>
                <a:off x="1895969" y="1629148"/>
                <a:ext cx="304560" cy="36502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39" name="Ink 38">
                <a:extLst>
                  <a:ext uri="{FF2B5EF4-FFF2-40B4-BE49-F238E27FC236}">
                    <a16:creationId xmlns:a16="http://schemas.microsoft.com/office/drawing/2014/main" id="{E21AD848-F81A-43FA-B707-3A4A17AB4411}"/>
                  </a:ext>
                </a:extLst>
              </p14:cNvPr>
              <p14:cNvContentPartPr/>
              <p14:nvPr/>
            </p14:nvContentPartPr>
            <p14:xfrm>
              <a:off x="3210329" y="1796179"/>
              <a:ext cx="237240" cy="117360"/>
            </p14:xfrm>
          </p:contentPart>
        </mc:Choice>
        <mc:Fallback xmlns="">
          <p:pic>
            <p:nvPicPr>
              <p:cNvPr id="39" name="Ink 38">
                <a:extLst>
                  <a:ext uri="{FF2B5EF4-FFF2-40B4-BE49-F238E27FC236}">
                    <a16:creationId xmlns:a16="http://schemas.microsoft.com/office/drawing/2014/main" id="{E21AD848-F81A-43FA-B707-3A4A17AB4411}"/>
                  </a:ext>
                </a:extLst>
              </p:cNvPr>
              <p:cNvPicPr/>
              <p:nvPr/>
            </p:nvPicPr>
            <p:blipFill>
              <a:blip r:embed="rId16"/>
              <a:stretch>
                <a:fillRect/>
              </a:stretch>
            </p:blipFill>
            <p:spPr>
              <a:xfrm>
                <a:off x="3201689" y="1787179"/>
                <a:ext cx="254880" cy="135000"/>
              </a:xfrm>
              <a:prstGeom prst="rect">
                <a:avLst/>
              </a:prstGeom>
            </p:spPr>
          </p:pic>
        </mc:Fallback>
      </mc:AlternateContent>
    </p:spTree>
    <p:extLst>
      <p:ext uri="{BB962C8B-B14F-4D97-AF65-F5344CB8AC3E}">
        <p14:creationId xmlns:p14="http://schemas.microsoft.com/office/powerpoint/2010/main" val="268195655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61F5EB60-5D70-48B8-AE7B-8E6CEAD40816}" type="datetime1">
              <a:rPr lang="en-US" smtClean="0"/>
              <a:t>9/20/2021</a:t>
            </a:fld>
            <a:endParaRPr lang="en-US"/>
          </a:p>
        </p:txBody>
      </p:sp>
      <p:sp>
        <p:nvSpPr>
          <p:cNvPr id="6151" name="Footer Placeholder 6"/>
          <p:cNvSpPr>
            <a:spLocks noGrp="1"/>
          </p:cNvSpPr>
          <p:nvPr>
            <p:ph type="ftr" sz="quarter" idx="11"/>
          </p:nvPr>
        </p:nvSpPr>
        <p:spPr>
          <a:noFill/>
        </p:spPr>
        <p:txBody>
          <a:bodyPr/>
          <a:lstStyle/>
          <a:p>
            <a:r>
              <a:rPr lang="en-US"/>
              <a:t>CPSC503 Winter 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35</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p:grpSp>
        <p:nvGrpSpPr>
          <p:cNvPr id="2" name="Group 3"/>
          <p:cNvGrpSpPr>
            <a:grpSpLocks/>
          </p:cNvGrpSpPr>
          <p:nvPr/>
        </p:nvGrpSpPr>
        <p:grpSpPr bwMode="auto">
          <a:xfrm>
            <a:off x="402771" y="1025752"/>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255"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256"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257"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a:t>Applied to a word sequence from position 1 to n:</a:t>
            </a:r>
            <a:r>
              <a:rPr lang="en-US" sz="2400"/>
              <a:t> </a:t>
            </a:r>
          </a:p>
          <a:p>
            <a:pPr eaLnBrk="1" hangingPunct="1">
              <a:buFontTx/>
              <a:buNone/>
            </a:pPr>
            <a:endParaRPr lang="en-US" sz="240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C48FE562-19E8-46DE-BDA6-3D08D1A594B0}" type="datetime1">
              <a:rPr lang="en-US" smtClean="0"/>
              <a:t>9/20/2021</a:t>
            </a:fld>
            <a:endParaRPr lang="en-US"/>
          </a:p>
        </p:txBody>
      </p:sp>
      <p:sp>
        <p:nvSpPr>
          <p:cNvPr id="7174" name="Footer Placeholder 5"/>
          <p:cNvSpPr>
            <a:spLocks noGrp="1"/>
          </p:cNvSpPr>
          <p:nvPr>
            <p:ph type="ftr" sz="quarter" idx="11"/>
          </p:nvPr>
        </p:nvSpPr>
        <p:spPr>
          <a:noFill/>
        </p:spPr>
        <p:txBody>
          <a:bodyPr/>
          <a:lstStyle/>
          <a:p>
            <a:r>
              <a:rPr lang="en-US"/>
              <a:t>CPSC503 Winter 2021</a:t>
            </a:r>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36</a:t>
            </a:fld>
            <a:endParaRPr lang="en-US"/>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dirty="0"/>
              <a:t>Sequence    </a:t>
            </a:r>
            <a:r>
              <a:rPr lang="en-US" i="1" dirty="0"/>
              <a:t>“the big red dog barks”</a:t>
            </a:r>
          </a:p>
          <a:p>
            <a:pPr eaLnBrk="1" hangingPunct="1"/>
            <a:r>
              <a:rPr lang="en-US" b="0" dirty="0"/>
              <a:t>P(the big red dog barks)=</a:t>
            </a:r>
          </a:p>
          <a:p>
            <a:pPr eaLnBrk="1" hangingPunct="1">
              <a:buFontTx/>
              <a:buNone/>
            </a:pPr>
            <a:r>
              <a:rPr lang="en-US" sz="2400" b="0" dirty="0">
                <a:solidFill>
                  <a:srgbClr val="A50021"/>
                </a:solidFill>
              </a:rPr>
              <a:t>    </a:t>
            </a:r>
            <a:r>
              <a:rPr lang="en-US" b="0" dirty="0"/>
              <a:t>P(The) x</a:t>
            </a:r>
          </a:p>
          <a:p>
            <a:pPr eaLnBrk="1" hangingPunct="1">
              <a:buFontTx/>
              <a:buNone/>
            </a:pPr>
            <a:r>
              <a:rPr lang="en-US" b="0" dirty="0"/>
              <a:t>	    P(</a:t>
            </a:r>
            <a:r>
              <a:rPr lang="en-US" b="0" dirty="0" err="1"/>
              <a:t>big|the</a:t>
            </a:r>
            <a:r>
              <a:rPr lang="en-US" b="0" dirty="0"/>
              <a:t>) x</a:t>
            </a:r>
          </a:p>
          <a:p>
            <a:pPr eaLnBrk="1" hangingPunct="1">
              <a:buFontTx/>
              <a:buNone/>
            </a:pPr>
            <a:r>
              <a:rPr lang="en-US" b="0" dirty="0"/>
              <a:t>		   P(</a:t>
            </a:r>
            <a:r>
              <a:rPr lang="en-US" b="0" dirty="0" err="1"/>
              <a:t>red|the</a:t>
            </a:r>
            <a:r>
              <a:rPr lang="en-US" b="0" dirty="0"/>
              <a:t> big) x</a:t>
            </a:r>
          </a:p>
          <a:p>
            <a:pPr eaLnBrk="1" hangingPunct="1">
              <a:buFontTx/>
              <a:buNone/>
            </a:pPr>
            <a:r>
              <a:rPr lang="en-US" b="0" dirty="0"/>
              <a:t>			P(</a:t>
            </a:r>
            <a:r>
              <a:rPr lang="en-US" b="0" dirty="0" err="1"/>
              <a:t>dog|the</a:t>
            </a:r>
            <a:r>
              <a:rPr lang="en-US" b="0" dirty="0"/>
              <a:t> big red) x</a:t>
            </a:r>
          </a:p>
          <a:p>
            <a:pPr eaLnBrk="1" hangingPunct="1">
              <a:buFontTx/>
              <a:buNone/>
            </a:pPr>
            <a:r>
              <a:rPr lang="en-US" b="0" dirty="0"/>
              <a:t>				 P(</a:t>
            </a:r>
            <a:r>
              <a:rPr lang="en-US" b="0" dirty="0" err="1"/>
              <a:t>barks|the</a:t>
            </a:r>
            <a:r>
              <a:rPr lang="en-US" b="0" dirty="0"/>
              <a:t> big red dog)</a:t>
            </a:r>
          </a:p>
          <a:p>
            <a:pPr eaLnBrk="1" hangingPunct="1"/>
            <a:endParaRPr lang="en-US" b="0" dirty="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Note - </a:t>
            </a:r>
            <a:r>
              <a:rPr lang="en-US" sz="2800" dirty="0">
                <a:latin typeface="Comic Sans MS" pitchFamily="66" charset="0"/>
              </a:rPr>
              <a:t>P(the) is better expressed as:</a:t>
            </a:r>
          </a:p>
          <a:p>
            <a:pPr marL="342900" indent="-342900">
              <a:lnSpc>
                <a:spcPct val="90000"/>
              </a:lnSpc>
              <a:spcBef>
                <a:spcPct val="20000"/>
              </a:spcBef>
            </a:pPr>
            <a:r>
              <a:rPr lang="en-US" sz="2800" dirty="0">
                <a:latin typeface="Comic Sans MS" pitchFamily="66" charset="0"/>
              </a:rPr>
              <a:t> P(the|&lt;Beginning of sentence&gt;) written as P(the|&lt;S&gt;)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F47AA93B-6FB0-4F59-83C8-F03FDC2D14CC}" type="datetime1">
              <a:rPr lang="en-US" smtClean="0"/>
              <a:t>9/20/2021</a:t>
            </a:fld>
            <a:endParaRPr lang="en-US"/>
          </a:p>
        </p:txBody>
      </p:sp>
      <p:sp>
        <p:nvSpPr>
          <p:cNvPr id="8203" name="Footer Placeholder 6"/>
          <p:cNvSpPr>
            <a:spLocks noGrp="1"/>
          </p:cNvSpPr>
          <p:nvPr>
            <p:ph type="ftr" sz="quarter" idx="11"/>
          </p:nvPr>
        </p:nvSpPr>
        <p:spPr>
          <a:noFill/>
        </p:spPr>
        <p:txBody>
          <a:bodyPr/>
          <a:lstStyle/>
          <a:p>
            <a:r>
              <a:rPr lang="en-US"/>
              <a:t>CPSC503 Winter 2021</a:t>
            </a:r>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37</a:t>
            </a:fld>
            <a:endParaRPr lang="en-US"/>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a:t>Not a satisfying solution </a:t>
            </a:r>
            <a:r>
              <a:rPr lang="en-US">
                <a:sym typeface="Wingdings" pitchFamily="2" charset="2"/>
              </a:rPr>
              <a:t></a:t>
            </a:r>
            <a:endParaRPr lang="en-US"/>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307"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308"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309"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231412B1-33C9-4178-8318-DCD6119197D2}" type="datetime1">
              <a:rPr lang="en-US" smtClean="0"/>
              <a:t>9/20/2021</a:t>
            </a:fld>
            <a:endParaRPr lang="en-US"/>
          </a:p>
        </p:txBody>
      </p:sp>
      <p:sp>
        <p:nvSpPr>
          <p:cNvPr id="9223" name="Footer Placeholder 5"/>
          <p:cNvSpPr>
            <a:spLocks noGrp="1"/>
          </p:cNvSpPr>
          <p:nvPr>
            <p:ph type="ftr" sz="quarter" idx="11"/>
          </p:nvPr>
        </p:nvSpPr>
        <p:spPr>
          <a:noFill/>
        </p:spPr>
        <p:txBody>
          <a:bodyPr/>
          <a:lstStyle/>
          <a:p>
            <a:r>
              <a:rPr lang="en-US"/>
              <a:t>CPSC503 Winter 2021</a:t>
            </a:r>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38</a:t>
            </a:fld>
            <a:endParaRPr lang="en-US"/>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a:t>Prob of a sentence: N-Grams</a:t>
            </a:r>
            <a:br>
              <a:rPr lang="en-US" sz="3600"/>
            </a:br>
            <a:endParaRPr lang="en-US" sz="360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386"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387"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388"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389"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41C2F7F8-F66E-4999-9251-867215BF8A14}" type="datetime1">
              <a:rPr lang="en-US" smtClean="0"/>
              <a:t>9/20/2021</a:t>
            </a:fld>
            <a:endParaRPr lang="en-US"/>
          </a:p>
        </p:txBody>
      </p:sp>
      <p:sp>
        <p:nvSpPr>
          <p:cNvPr id="10248" name="Footer Placeholder 4"/>
          <p:cNvSpPr>
            <a:spLocks noGrp="1"/>
          </p:cNvSpPr>
          <p:nvPr>
            <p:ph type="ftr" sz="quarter" idx="11"/>
          </p:nvPr>
        </p:nvSpPr>
        <p:spPr>
          <a:noFill/>
        </p:spPr>
        <p:txBody>
          <a:bodyPr/>
          <a:lstStyle/>
          <a:p>
            <a:r>
              <a:rPr lang="en-US"/>
              <a:t>CPSC503 Winter 2021</a:t>
            </a:r>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39</a:t>
            </a:fld>
            <a:endParaRPr lang="en-US"/>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a:t>Bigram</a:t>
            </a:r>
            <a:br>
              <a:rPr lang="en-US" sz="3600"/>
            </a:br>
            <a:r>
              <a:rPr lang="en-US" sz="360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234"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40513B-C35E-4257-9147-694709BDFF5F}"/>
              </a:ext>
            </a:extLst>
          </p:cNvPr>
          <p:cNvSpPr>
            <a:spLocks noGrp="1"/>
          </p:cNvSpPr>
          <p:nvPr>
            <p:ph type="title"/>
          </p:nvPr>
        </p:nvSpPr>
        <p:spPr>
          <a:xfrm>
            <a:off x="152400" y="152401"/>
            <a:ext cx="8789640" cy="1657240"/>
          </a:xfrm>
        </p:spPr>
        <p:txBody>
          <a:bodyPr/>
          <a:lstStyle/>
          <a:p>
            <a:r>
              <a:rPr lang="en-US" sz="3200" dirty="0"/>
              <a:t>Example: </a:t>
            </a:r>
            <a:r>
              <a:rPr lang="en-US" sz="3200" dirty="0">
                <a:solidFill>
                  <a:schemeClr val="tx1"/>
                </a:solidFill>
              </a:rPr>
              <a:t>collect all the </a:t>
            </a:r>
            <a:r>
              <a:rPr lang="en-US" sz="3200" dirty="0" err="1">
                <a:solidFill>
                  <a:schemeClr val="tx1"/>
                </a:solidFill>
              </a:rPr>
              <a:t>w</a:t>
            </a:r>
            <a:r>
              <a:rPr lang="en-US" sz="3200" baseline="-25000" dirty="0" err="1">
                <a:solidFill>
                  <a:schemeClr val="tx1"/>
                </a:solidFill>
              </a:rPr>
              <a:t>i</a:t>
            </a:r>
            <a:r>
              <a:rPr lang="en-US" sz="3200" dirty="0">
                <a:solidFill>
                  <a:schemeClr val="tx1"/>
                </a:solidFill>
              </a:rPr>
              <a:t> that could have generated “</a:t>
            </a:r>
            <a:r>
              <a:rPr lang="en-US" sz="3200" i="1" dirty="0" err="1">
                <a:solidFill>
                  <a:schemeClr val="tx1"/>
                </a:solidFill>
              </a:rPr>
              <a:t>cae</a:t>
            </a:r>
            <a:r>
              <a:rPr lang="en-US" sz="3200" i="1" dirty="0">
                <a:solidFill>
                  <a:schemeClr val="tx1"/>
                </a:solidFill>
              </a:rPr>
              <a:t>”</a:t>
            </a:r>
            <a:r>
              <a:rPr lang="en-US" sz="3200" dirty="0">
                <a:solidFill>
                  <a:schemeClr val="tx1"/>
                </a:solidFill>
              </a:rPr>
              <a:t> by one error…. Collect all the strings… </a:t>
            </a:r>
            <a:endParaRPr lang="en-CA" sz="3200" dirty="0"/>
          </a:p>
        </p:txBody>
      </p:sp>
      <p:sp>
        <p:nvSpPr>
          <p:cNvPr id="4" name="Date Placeholder 3">
            <a:extLst>
              <a:ext uri="{FF2B5EF4-FFF2-40B4-BE49-F238E27FC236}">
                <a16:creationId xmlns:a16="http://schemas.microsoft.com/office/drawing/2014/main" id="{D7195134-50B2-4BE2-B203-46337D716C0B}"/>
              </a:ext>
            </a:extLst>
          </p:cNvPr>
          <p:cNvSpPr>
            <a:spLocks noGrp="1"/>
          </p:cNvSpPr>
          <p:nvPr>
            <p:ph type="dt" sz="half" idx="10"/>
          </p:nvPr>
        </p:nvSpPr>
        <p:spPr>
          <a:xfrm>
            <a:off x="7989540" y="6553200"/>
            <a:ext cx="1905000" cy="457200"/>
          </a:xfrm>
        </p:spPr>
        <p:txBody>
          <a:bodyPr/>
          <a:lstStyle/>
          <a:p>
            <a:pPr>
              <a:defRPr/>
            </a:pPr>
            <a:fld id="{89931416-0FB3-4070-B8BF-B1BF8B41E9F1}" type="datetime1">
              <a:rPr lang="en-US" smtClean="0"/>
              <a:t>9/20/2021</a:t>
            </a:fld>
            <a:endParaRPr lang="en-US" dirty="0"/>
          </a:p>
        </p:txBody>
      </p:sp>
      <p:sp>
        <p:nvSpPr>
          <p:cNvPr id="5" name="Footer Placeholder 4">
            <a:extLst>
              <a:ext uri="{FF2B5EF4-FFF2-40B4-BE49-F238E27FC236}">
                <a16:creationId xmlns:a16="http://schemas.microsoft.com/office/drawing/2014/main" id="{6F7074C8-FC39-4AB1-939A-8F5D11ADA688}"/>
              </a:ext>
            </a:extLst>
          </p:cNvPr>
          <p:cNvSpPr>
            <a:spLocks noGrp="1"/>
          </p:cNvSpPr>
          <p:nvPr>
            <p:ph type="ftr" sz="quarter" idx="11"/>
          </p:nvPr>
        </p:nvSpPr>
        <p:spPr>
          <a:xfrm>
            <a:off x="3140220" y="6501970"/>
            <a:ext cx="2895600" cy="457200"/>
          </a:xfrm>
        </p:spPr>
        <p:txBody>
          <a:bodyPr/>
          <a:lstStyle/>
          <a:p>
            <a:pPr>
              <a:defRPr/>
            </a:pPr>
            <a:r>
              <a:rPr lang="en-US" dirty="0"/>
              <a:t>CPSC503 Winter 2020-21</a:t>
            </a:r>
          </a:p>
        </p:txBody>
      </p:sp>
      <p:sp>
        <p:nvSpPr>
          <p:cNvPr id="6" name="Slide Number Placeholder 5">
            <a:extLst>
              <a:ext uri="{FF2B5EF4-FFF2-40B4-BE49-F238E27FC236}">
                <a16:creationId xmlns:a16="http://schemas.microsoft.com/office/drawing/2014/main" id="{ADBC4B25-367D-4D45-A0AC-E773F107511B}"/>
              </a:ext>
            </a:extLst>
          </p:cNvPr>
          <p:cNvSpPr>
            <a:spLocks noGrp="1"/>
          </p:cNvSpPr>
          <p:nvPr>
            <p:ph type="sldNum" sz="quarter" idx="12"/>
          </p:nvPr>
        </p:nvSpPr>
        <p:spPr/>
        <p:txBody>
          <a:bodyPr/>
          <a:lstStyle/>
          <a:p>
            <a:pPr>
              <a:defRPr/>
            </a:pPr>
            <a:fld id="{AFD0D56C-E171-4B00-A440-3860348E8F5E}" type="slidenum">
              <a:rPr lang="en-US" smtClean="0"/>
              <a:pPr>
                <a:defRPr/>
              </a:pPr>
              <a:t>4</a:t>
            </a:fld>
            <a:endParaRPr lang="en-US"/>
          </a:p>
        </p:txBody>
      </p:sp>
      <p:sp>
        <p:nvSpPr>
          <p:cNvPr id="7" name="Content Placeholder 2">
            <a:extLst>
              <a:ext uri="{FF2B5EF4-FFF2-40B4-BE49-F238E27FC236}">
                <a16:creationId xmlns:a16="http://schemas.microsoft.com/office/drawing/2014/main" id="{07F7DEFB-3145-43C0-801A-061350F5860B}"/>
              </a:ext>
            </a:extLst>
          </p:cNvPr>
          <p:cNvSpPr txBox="1">
            <a:spLocks/>
          </p:cNvSpPr>
          <p:nvPr/>
        </p:nvSpPr>
        <p:spPr bwMode="auto">
          <a:xfrm>
            <a:off x="381000" y="2188123"/>
            <a:ext cx="28956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insertion</a:t>
            </a:r>
          </a:p>
        </p:txBody>
      </p:sp>
      <p:sp>
        <p:nvSpPr>
          <p:cNvPr id="8" name="Content Placeholder 2">
            <a:extLst>
              <a:ext uri="{FF2B5EF4-FFF2-40B4-BE49-F238E27FC236}">
                <a16:creationId xmlns:a16="http://schemas.microsoft.com/office/drawing/2014/main" id="{5B9C8082-1693-42F7-B155-E00067E2622B}"/>
              </a:ext>
            </a:extLst>
          </p:cNvPr>
          <p:cNvSpPr txBox="1">
            <a:spLocks/>
          </p:cNvSpPr>
          <p:nvPr/>
        </p:nvSpPr>
        <p:spPr bwMode="auto">
          <a:xfrm>
            <a:off x="304800" y="2873923"/>
            <a:ext cx="35814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transpositions</a:t>
            </a:r>
          </a:p>
        </p:txBody>
      </p:sp>
      <p:sp>
        <p:nvSpPr>
          <p:cNvPr id="9" name="Content Placeholder 2">
            <a:extLst>
              <a:ext uri="{FF2B5EF4-FFF2-40B4-BE49-F238E27FC236}">
                <a16:creationId xmlns:a16="http://schemas.microsoft.com/office/drawing/2014/main" id="{E8445B16-A83D-483A-BAB3-44CF563E584F}"/>
              </a:ext>
            </a:extLst>
          </p:cNvPr>
          <p:cNvSpPr txBox="1">
            <a:spLocks/>
          </p:cNvSpPr>
          <p:nvPr/>
        </p:nvSpPr>
        <p:spPr bwMode="auto">
          <a:xfrm>
            <a:off x="321129" y="3826423"/>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by alternations</a:t>
            </a:r>
          </a:p>
        </p:txBody>
      </p:sp>
      <p:sp>
        <p:nvSpPr>
          <p:cNvPr id="10" name="Content Placeholder 2">
            <a:extLst>
              <a:ext uri="{FF2B5EF4-FFF2-40B4-BE49-F238E27FC236}">
                <a16:creationId xmlns:a16="http://schemas.microsoft.com/office/drawing/2014/main" id="{61397EDD-FCF1-4652-8D1F-2491602D6C28}"/>
              </a:ext>
            </a:extLst>
          </p:cNvPr>
          <p:cNvSpPr txBox="1">
            <a:spLocks/>
          </p:cNvSpPr>
          <p:nvPr/>
        </p:nvSpPr>
        <p:spPr bwMode="auto">
          <a:xfrm>
            <a:off x="182760" y="5531588"/>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by deletion</a:t>
            </a:r>
          </a:p>
        </p:txBody>
      </p:sp>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8C084FFF-70C8-45A6-9FFC-13B9D76AFCEB}"/>
                  </a:ext>
                </a:extLst>
              </p14:cNvPr>
              <p14:cNvContentPartPr/>
              <p14:nvPr/>
            </p14:nvContentPartPr>
            <p14:xfrm>
              <a:off x="2868180" y="1044900"/>
              <a:ext cx="759600" cy="55080"/>
            </p14:xfrm>
          </p:contentPart>
        </mc:Choice>
        <mc:Fallback xmlns="">
          <p:pic>
            <p:nvPicPr>
              <p:cNvPr id="3" name="Ink 2">
                <a:extLst>
                  <a:ext uri="{FF2B5EF4-FFF2-40B4-BE49-F238E27FC236}">
                    <a16:creationId xmlns:a16="http://schemas.microsoft.com/office/drawing/2014/main" id="{8C084FFF-70C8-45A6-9FFC-13B9D76AFCEB}"/>
                  </a:ext>
                </a:extLst>
              </p:cNvPr>
              <p:cNvPicPr/>
              <p:nvPr/>
            </p:nvPicPr>
            <p:blipFill>
              <a:blip r:embed="rId3"/>
              <a:stretch>
                <a:fillRect/>
              </a:stretch>
            </p:blipFill>
            <p:spPr>
              <a:xfrm>
                <a:off x="2814540" y="936900"/>
                <a:ext cx="86724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5" name="Ink 14">
                <a:extLst>
                  <a:ext uri="{FF2B5EF4-FFF2-40B4-BE49-F238E27FC236}">
                    <a16:creationId xmlns:a16="http://schemas.microsoft.com/office/drawing/2014/main" id="{08FB23C8-2CA6-45B4-8E61-3D289FFBE210}"/>
                  </a:ext>
                </a:extLst>
              </p14:cNvPr>
              <p14:cNvContentPartPr/>
              <p14:nvPr/>
            </p14:nvContentPartPr>
            <p14:xfrm>
              <a:off x="4244220" y="2175943"/>
              <a:ext cx="687600" cy="304200"/>
            </p14:xfrm>
          </p:contentPart>
        </mc:Choice>
        <mc:Fallback xmlns="">
          <p:pic>
            <p:nvPicPr>
              <p:cNvPr id="15" name="Ink 14">
                <a:extLst>
                  <a:ext uri="{FF2B5EF4-FFF2-40B4-BE49-F238E27FC236}">
                    <a16:creationId xmlns:a16="http://schemas.microsoft.com/office/drawing/2014/main" id="{08FB23C8-2CA6-45B4-8E61-3D289FFBE210}"/>
                  </a:ext>
                </a:extLst>
              </p:cNvPr>
              <p:cNvPicPr/>
              <p:nvPr/>
            </p:nvPicPr>
            <p:blipFill>
              <a:blip r:embed="rId5"/>
              <a:stretch>
                <a:fillRect/>
              </a:stretch>
            </p:blipFill>
            <p:spPr>
              <a:xfrm>
                <a:off x="4226571" y="2157964"/>
                <a:ext cx="723259" cy="33979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6" name="Ink 15">
                <a:extLst>
                  <a:ext uri="{FF2B5EF4-FFF2-40B4-BE49-F238E27FC236}">
                    <a16:creationId xmlns:a16="http://schemas.microsoft.com/office/drawing/2014/main" id="{7E042132-961A-430E-89E2-74A963A8D31B}"/>
                  </a:ext>
                </a:extLst>
              </p14:cNvPr>
              <p14:cNvContentPartPr/>
              <p14:nvPr/>
            </p14:nvContentPartPr>
            <p14:xfrm>
              <a:off x="3015900" y="2219143"/>
              <a:ext cx="582120" cy="273960"/>
            </p14:xfrm>
          </p:contentPart>
        </mc:Choice>
        <mc:Fallback xmlns="">
          <p:pic>
            <p:nvPicPr>
              <p:cNvPr id="16" name="Ink 15">
                <a:extLst>
                  <a:ext uri="{FF2B5EF4-FFF2-40B4-BE49-F238E27FC236}">
                    <a16:creationId xmlns:a16="http://schemas.microsoft.com/office/drawing/2014/main" id="{7E042132-961A-430E-89E2-74A963A8D31B}"/>
                  </a:ext>
                </a:extLst>
              </p:cNvPr>
              <p:cNvPicPr/>
              <p:nvPr/>
            </p:nvPicPr>
            <p:blipFill>
              <a:blip r:embed="rId7"/>
              <a:stretch>
                <a:fillRect/>
              </a:stretch>
            </p:blipFill>
            <p:spPr>
              <a:xfrm>
                <a:off x="2998260" y="2201143"/>
                <a:ext cx="61776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9" name="Ink 18">
                <a:extLst>
                  <a:ext uri="{FF2B5EF4-FFF2-40B4-BE49-F238E27FC236}">
                    <a16:creationId xmlns:a16="http://schemas.microsoft.com/office/drawing/2014/main" id="{C771E188-4845-4408-B04A-59CCF7AFE50D}"/>
                  </a:ext>
                </a:extLst>
              </p14:cNvPr>
              <p14:cNvContentPartPr/>
              <p14:nvPr/>
            </p14:nvContentPartPr>
            <p14:xfrm>
              <a:off x="5662260" y="2231383"/>
              <a:ext cx="628560" cy="277920"/>
            </p14:xfrm>
          </p:contentPart>
        </mc:Choice>
        <mc:Fallback xmlns="">
          <p:pic>
            <p:nvPicPr>
              <p:cNvPr id="19" name="Ink 18">
                <a:extLst>
                  <a:ext uri="{FF2B5EF4-FFF2-40B4-BE49-F238E27FC236}">
                    <a16:creationId xmlns:a16="http://schemas.microsoft.com/office/drawing/2014/main" id="{C771E188-4845-4408-B04A-59CCF7AFE50D}"/>
                  </a:ext>
                </a:extLst>
              </p:cNvPr>
              <p:cNvPicPr/>
              <p:nvPr/>
            </p:nvPicPr>
            <p:blipFill>
              <a:blip r:embed="rId9"/>
              <a:stretch>
                <a:fillRect/>
              </a:stretch>
            </p:blipFill>
            <p:spPr>
              <a:xfrm>
                <a:off x="5644620" y="2213383"/>
                <a:ext cx="66420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3" name="Ink 22">
                <a:extLst>
                  <a:ext uri="{FF2B5EF4-FFF2-40B4-BE49-F238E27FC236}">
                    <a16:creationId xmlns:a16="http://schemas.microsoft.com/office/drawing/2014/main" id="{BBF62865-0D85-4AAD-B05D-53C8ADDDA267}"/>
                  </a:ext>
                </a:extLst>
              </p14:cNvPr>
              <p14:cNvContentPartPr/>
              <p14:nvPr/>
            </p14:nvContentPartPr>
            <p14:xfrm>
              <a:off x="2934900" y="2979823"/>
              <a:ext cx="987840" cy="257400"/>
            </p14:xfrm>
          </p:contentPart>
        </mc:Choice>
        <mc:Fallback xmlns="">
          <p:pic>
            <p:nvPicPr>
              <p:cNvPr id="23" name="Ink 22">
                <a:extLst>
                  <a:ext uri="{FF2B5EF4-FFF2-40B4-BE49-F238E27FC236}">
                    <a16:creationId xmlns:a16="http://schemas.microsoft.com/office/drawing/2014/main" id="{BBF62865-0D85-4AAD-B05D-53C8ADDDA267}"/>
                  </a:ext>
                </a:extLst>
              </p:cNvPr>
              <p:cNvPicPr/>
              <p:nvPr/>
            </p:nvPicPr>
            <p:blipFill>
              <a:blip r:embed="rId11"/>
              <a:stretch>
                <a:fillRect/>
              </a:stretch>
            </p:blipFill>
            <p:spPr>
              <a:xfrm>
                <a:off x="2916900" y="2962158"/>
                <a:ext cx="1023480" cy="29309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7" name="Ink 26">
                <a:extLst>
                  <a:ext uri="{FF2B5EF4-FFF2-40B4-BE49-F238E27FC236}">
                    <a16:creationId xmlns:a16="http://schemas.microsoft.com/office/drawing/2014/main" id="{94D60614-492A-450B-A5C0-C1D6C014BE16}"/>
                  </a:ext>
                </a:extLst>
              </p14:cNvPr>
              <p14:cNvContentPartPr/>
              <p14:nvPr/>
            </p14:nvContentPartPr>
            <p14:xfrm>
              <a:off x="4720140" y="2987383"/>
              <a:ext cx="903960" cy="271080"/>
            </p14:xfrm>
          </p:contentPart>
        </mc:Choice>
        <mc:Fallback xmlns="">
          <p:pic>
            <p:nvPicPr>
              <p:cNvPr id="27" name="Ink 26">
                <a:extLst>
                  <a:ext uri="{FF2B5EF4-FFF2-40B4-BE49-F238E27FC236}">
                    <a16:creationId xmlns:a16="http://schemas.microsoft.com/office/drawing/2014/main" id="{94D60614-492A-450B-A5C0-C1D6C014BE16}"/>
                  </a:ext>
                </a:extLst>
              </p:cNvPr>
              <p:cNvPicPr/>
              <p:nvPr/>
            </p:nvPicPr>
            <p:blipFill>
              <a:blip r:embed="rId13"/>
              <a:stretch>
                <a:fillRect/>
              </a:stretch>
            </p:blipFill>
            <p:spPr>
              <a:xfrm>
                <a:off x="4702493" y="2969383"/>
                <a:ext cx="939614"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1" name="Ink 90">
                <a:extLst>
                  <a:ext uri="{FF2B5EF4-FFF2-40B4-BE49-F238E27FC236}">
                    <a16:creationId xmlns:a16="http://schemas.microsoft.com/office/drawing/2014/main" id="{86B8CFB5-2C39-4BBA-AE08-906B4A91D53C}"/>
                  </a:ext>
                </a:extLst>
              </p14:cNvPr>
              <p14:cNvContentPartPr/>
              <p14:nvPr/>
            </p14:nvContentPartPr>
            <p14:xfrm>
              <a:off x="3254220" y="4928503"/>
              <a:ext cx="53640" cy="9720"/>
            </p14:xfrm>
          </p:contentPart>
        </mc:Choice>
        <mc:Fallback xmlns="">
          <p:pic>
            <p:nvPicPr>
              <p:cNvPr id="91" name="Ink 90">
                <a:extLst>
                  <a:ext uri="{FF2B5EF4-FFF2-40B4-BE49-F238E27FC236}">
                    <a16:creationId xmlns:a16="http://schemas.microsoft.com/office/drawing/2014/main" id="{86B8CFB5-2C39-4BBA-AE08-906B4A91D53C}"/>
                  </a:ext>
                </a:extLst>
              </p:cNvPr>
              <p:cNvPicPr/>
              <p:nvPr/>
            </p:nvPicPr>
            <p:blipFill>
              <a:blip r:embed="rId15"/>
              <a:stretch>
                <a:fillRect/>
              </a:stretch>
            </p:blipFill>
            <p:spPr>
              <a:xfrm>
                <a:off x="3236220" y="4910863"/>
                <a:ext cx="892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92" name="Ink 91">
                <a:extLst>
                  <a:ext uri="{FF2B5EF4-FFF2-40B4-BE49-F238E27FC236}">
                    <a16:creationId xmlns:a16="http://schemas.microsoft.com/office/drawing/2014/main" id="{E2E5B6AF-D9D2-4B9C-94FE-E87748DDA3CB}"/>
                  </a:ext>
                </a:extLst>
              </p14:cNvPr>
              <p14:cNvContentPartPr/>
              <p14:nvPr/>
            </p14:nvContentPartPr>
            <p14:xfrm>
              <a:off x="3568140" y="4907623"/>
              <a:ext cx="20520" cy="14760"/>
            </p14:xfrm>
          </p:contentPart>
        </mc:Choice>
        <mc:Fallback xmlns="">
          <p:pic>
            <p:nvPicPr>
              <p:cNvPr id="92" name="Ink 91">
                <a:extLst>
                  <a:ext uri="{FF2B5EF4-FFF2-40B4-BE49-F238E27FC236}">
                    <a16:creationId xmlns:a16="http://schemas.microsoft.com/office/drawing/2014/main" id="{E2E5B6AF-D9D2-4B9C-94FE-E87748DDA3CB}"/>
                  </a:ext>
                </a:extLst>
              </p:cNvPr>
              <p:cNvPicPr/>
              <p:nvPr/>
            </p:nvPicPr>
            <p:blipFill>
              <a:blip r:embed="rId17"/>
              <a:stretch>
                <a:fillRect/>
              </a:stretch>
            </p:blipFill>
            <p:spPr>
              <a:xfrm>
                <a:off x="3550500" y="4889623"/>
                <a:ext cx="56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93" name="Ink 92">
                <a:extLst>
                  <a:ext uri="{FF2B5EF4-FFF2-40B4-BE49-F238E27FC236}">
                    <a16:creationId xmlns:a16="http://schemas.microsoft.com/office/drawing/2014/main" id="{B815BBAD-83F3-4BCF-A03A-5B76EA6256FE}"/>
                  </a:ext>
                </a:extLst>
              </p14:cNvPr>
              <p14:cNvContentPartPr/>
              <p14:nvPr/>
            </p14:nvContentPartPr>
            <p14:xfrm>
              <a:off x="3834540" y="4913743"/>
              <a:ext cx="66600" cy="7200"/>
            </p14:xfrm>
          </p:contentPart>
        </mc:Choice>
        <mc:Fallback xmlns="">
          <p:pic>
            <p:nvPicPr>
              <p:cNvPr id="93" name="Ink 92">
                <a:extLst>
                  <a:ext uri="{FF2B5EF4-FFF2-40B4-BE49-F238E27FC236}">
                    <a16:creationId xmlns:a16="http://schemas.microsoft.com/office/drawing/2014/main" id="{B815BBAD-83F3-4BCF-A03A-5B76EA6256FE}"/>
                  </a:ext>
                </a:extLst>
              </p:cNvPr>
              <p:cNvPicPr/>
              <p:nvPr/>
            </p:nvPicPr>
            <p:blipFill>
              <a:blip r:embed="rId19"/>
              <a:stretch>
                <a:fillRect/>
              </a:stretch>
            </p:blipFill>
            <p:spPr>
              <a:xfrm>
                <a:off x="3816900" y="4895743"/>
                <a:ext cx="1022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94" name="Ink 93">
                <a:extLst>
                  <a:ext uri="{FF2B5EF4-FFF2-40B4-BE49-F238E27FC236}">
                    <a16:creationId xmlns:a16="http://schemas.microsoft.com/office/drawing/2014/main" id="{28F158DE-E42F-49DD-9350-215FB69BEA4E}"/>
                  </a:ext>
                </a:extLst>
              </p14:cNvPr>
              <p14:cNvContentPartPr/>
              <p14:nvPr/>
            </p14:nvContentPartPr>
            <p14:xfrm>
              <a:off x="2991780" y="3786223"/>
              <a:ext cx="866880" cy="958320"/>
            </p14:xfrm>
          </p:contentPart>
        </mc:Choice>
        <mc:Fallback xmlns="">
          <p:pic>
            <p:nvPicPr>
              <p:cNvPr id="94" name="Ink 93">
                <a:extLst>
                  <a:ext uri="{FF2B5EF4-FFF2-40B4-BE49-F238E27FC236}">
                    <a16:creationId xmlns:a16="http://schemas.microsoft.com/office/drawing/2014/main" id="{28F158DE-E42F-49DD-9350-215FB69BEA4E}"/>
                  </a:ext>
                </a:extLst>
              </p:cNvPr>
              <p:cNvPicPr/>
              <p:nvPr/>
            </p:nvPicPr>
            <p:blipFill>
              <a:blip r:embed="rId21"/>
              <a:stretch>
                <a:fillRect/>
              </a:stretch>
            </p:blipFill>
            <p:spPr>
              <a:xfrm>
                <a:off x="2973787" y="3768223"/>
                <a:ext cx="902505" cy="993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99" name="Ink 98">
                <a:extLst>
                  <a:ext uri="{FF2B5EF4-FFF2-40B4-BE49-F238E27FC236}">
                    <a16:creationId xmlns:a16="http://schemas.microsoft.com/office/drawing/2014/main" id="{79B113EA-9927-4E09-878B-1D1A391AC755}"/>
                  </a:ext>
                </a:extLst>
              </p14:cNvPr>
              <p14:cNvContentPartPr/>
              <p14:nvPr/>
            </p14:nvContentPartPr>
            <p14:xfrm>
              <a:off x="4853700" y="3633943"/>
              <a:ext cx="713880" cy="365760"/>
            </p14:xfrm>
          </p:contentPart>
        </mc:Choice>
        <mc:Fallback xmlns="">
          <p:pic>
            <p:nvPicPr>
              <p:cNvPr id="99" name="Ink 98">
                <a:extLst>
                  <a:ext uri="{FF2B5EF4-FFF2-40B4-BE49-F238E27FC236}">
                    <a16:creationId xmlns:a16="http://schemas.microsoft.com/office/drawing/2014/main" id="{79B113EA-9927-4E09-878B-1D1A391AC755}"/>
                  </a:ext>
                </a:extLst>
              </p:cNvPr>
              <p:cNvPicPr/>
              <p:nvPr/>
            </p:nvPicPr>
            <p:blipFill>
              <a:blip r:embed="rId23"/>
              <a:stretch>
                <a:fillRect/>
              </a:stretch>
            </p:blipFill>
            <p:spPr>
              <a:xfrm>
                <a:off x="4835709" y="3616303"/>
                <a:ext cx="749502" cy="4014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3" name="Ink 102">
                <a:extLst>
                  <a:ext uri="{FF2B5EF4-FFF2-40B4-BE49-F238E27FC236}">
                    <a16:creationId xmlns:a16="http://schemas.microsoft.com/office/drawing/2014/main" id="{998B4C5B-C908-4885-92B4-52C43367A783}"/>
                  </a:ext>
                </a:extLst>
              </p14:cNvPr>
              <p14:cNvContentPartPr/>
              <p14:nvPr/>
            </p14:nvContentPartPr>
            <p14:xfrm>
              <a:off x="5444100" y="4178623"/>
              <a:ext cx="244440" cy="213120"/>
            </p14:xfrm>
          </p:contentPart>
        </mc:Choice>
        <mc:Fallback xmlns="">
          <p:pic>
            <p:nvPicPr>
              <p:cNvPr id="103" name="Ink 102">
                <a:extLst>
                  <a:ext uri="{FF2B5EF4-FFF2-40B4-BE49-F238E27FC236}">
                    <a16:creationId xmlns:a16="http://schemas.microsoft.com/office/drawing/2014/main" id="{998B4C5B-C908-4885-92B4-52C43367A783}"/>
                  </a:ext>
                </a:extLst>
              </p:cNvPr>
              <p:cNvPicPr/>
              <p:nvPr/>
            </p:nvPicPr>
            <p:blipFill>
              <a:blip r:embed="rId25"/>
              <a:stretch>
                <a:fillRect/>
              </a:stretch>
            </p:blipFill>
            <p:spPr>
              <a:xfrm>
                <a:off x="5426460" y="4160983"/>
                <a:ext cx="28008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04" name="Ink 103">
                <a:extLst>
                  <a:ext uri="{FF2B5EF4-FFF2-40B4-BE49-F238E27FC236}">
                    <a16:creationId xmlns:a16="http://schemas.microsoft.com/office/drawing/2014/main" id="{0C919270-5CBA-493C-A987-36D6E1EA4808}"/>
                  </a:ext>
                </a:extLst>
              </p14:cNvPr>
              <p14:cNvContentPartPr/>
              <p14:nvPr/>
            </p14:nvContentPartPr>
            <p14:xfrm>
              <a:off x="5121900" y="4571023"/>
              <a:ext cx="39240" cy="5400"/>
            </p14:xfrm>
          </p:contentPart>
        </mc:Choice>
        <mc:Fallback xmlns="">
          <p:pic>
            <p:nvPicPr>
              <p:cNvPr id="104" name="Ink 103">
                <a:extLst>
                  <a:ext uri="{FF2B5EF4-FFF2-40B4-BE49-F238E27FC236}">
                    <a16:creationId xmlns:a16="http://schemas.microsoft.com/office/drawing/2014/main" id="{0C919270-5CBA-493C-A987-36D6E1EA4808}"/>
                  </a:ext>
                </a:extLst>
              </p:cNvPr>
              <p:cNvPicPr/>
              <p:nvPr/>
            </p:nvPicPr>
            <p:blipFill>
              <a:blip r:embed="rId27"/>
              <a:stretch>
                <a:fillRect/>
              </a:stretch>
            </p:blipFill>
            <p:spPr>
              <a:xfrm>
                <a:off x="5104260" y="4553383"/>
                <a:ext cx="748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5" name="Ink 104">
                <a:extLst>
                  <a:ext uri="{FF2B5EF4-FFF2-40B4-BE49-F238E27FC236}">
                    <a16:creationId xmlns:a16="http://schemas.microsoft.com/office/drawing/2014/main" id="{C9665F5C-DED1-4FDD-B8FF-419FCC261E1A}"/>
                  </a:ext>
                </a:extLst>
              </p14:cNvPr>
              <p14:cNvContentPartPr/>
              <p14:nvPr/>
            </p14:nvContentPartPr>
            <p14:xfrm>
              <a:off x="5390100" y="4560943"/>
              <a:ext cx="46440" cy="18000"/>
            </p14:xfrm>
          </p:contentPart>
        </mc:Choice>
        <mc:Fallback xmlns="">
          <p:pic>
            <p:nvPicPr>
              <p:cNvPr id="105" name="Ink 104">
                <a:extLst>
                  <a:ext uri="{FF2B5EF4-FFF2-40B4-BE49-F238E27FC236}">
                    <a16:creationId xmlns:a16="http://schemas.microsoft.com/office/drawing/2014/main" id="{C9665F5C-DED1-4FDD-B8FF-419FCC261E1A}"/>
                  </a:ext>
                </a:extLst>
              </p:cNvPr>
              <p:cNvPicPr/>
              <p:nvPr/>
            </p:nvPicPr>
            <p:blipFill>
              <a:blip r:embed="rId29"/>
              <a:stretch>
                <a:fillRect/>
              </a:stretch>
            </p:blipFill>
            <p:spPr>
              <a:xfrm>
                <a:off x="5372460" y="4543303"/>
                <a:ext cx="820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06" name="Ink 105">
                <a:extLst>
                  <a:ext uri="{FF2B5EF4-FFF2-40B4-BE49-F238E27FC236}">
                    <a16:creationId xmlns:a16="http://schemas.microsoft.com/office/drawing/2014/main" id="{D40F44EE-3028-4093-8BF2-882478A14641}"/>
                  </a:ext>
                </a:extLst>
              </p14:cNvPr>
              <p14:cNvContentPartPr/>
              <p14:nvPr/>
            </p14:nvContentPartPr>
            <p14:xfrm>
              <a:off x="5603580" y="4549783"/>
              <a:ext cx="55440" cy="11520"/>
            </p14:xfrm>
          </p:contentPart>
        </mc:Choice>
        <mc:Fallback xmlns="">
          <p:pic>
            <p:nvPicPr>
              <p:cNvPr id="106" name="Ink 105">
                <a:extLst>
                  <a:ext uri="{FF2B5EF4-FFF2-40B4-BE49-F238E27FC236}">
                    <a16:creationId xmlns:a16="http://schemas.microsoft.com/office/drawing/2014/main" id="{D40F44EE-3028-4093-8BF2-882478A14641}"/>
                  </a:ext>
                </a:extLst>
              </p:cNvPr>
              <p:cNvPicPr/>
              <p:nvPr/>
            </p:nvPicPr>
            <p:blipFill>
              <a:blip r:embed="rId31"/>
              <a:stretch>
                <a:fillRect/>
              </a:stretch>
            </p:blipFill>
            <p:spPr>
              <a:xfrm>
                <a:off x="5585940" y="4532143"/>
                <a:ext cx="910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7" name="Ink 106">
                <a:extLst>
                  <a:ext uri="{FF2B5EF4-FFF2-40B4-BE49-F238E27FC236}">
                    <a16:creationId xmlns:a16="http://schemas.microsoft.com/office/drawing/2014/main" id="{1297BF76-60E1-4149-BD6B-A2197CF2DB0F}"/>
                  </a:ext>
                </a:extLst>
              </p14:cNvPr>
              <p14:cNvContentPartPr/>
              <p14:nvPr/>
            </p14:nvContentPartPr>
            <p14:xfrm>
              <a:off x="4907340" y="4078543"/>
              <a:ext cx="432000" cy="296640"/>
            </p14:xfrm>
          </p:contentPart>
        </mc:Choice>
        <mc:Fallback xmlns="">
          <p:pic>
            <p:nvPicPr>
              <p:cNvPr id="107" name="Ink 106">
                <a:extLst>
                  <a:ext uri="{FF2B5EF4-FFF2-40B4-BE49-F238E27FC236}">
                    <a16:creationId xmlns:a16="http://schemas.microsoft.com/office/drawing/2014/main" id="{1297BF76-60E1-4149-BD6B-A2197CF2DB0F}"/>
                  </a:ext>
                </a:extLst>
              </p:cNvPr>
              <p:cNvPicPr/>
              <p:nvPr/>
            </p:nvPicPr>
            <p:blipFill>
              <a:blip r:embed="rId33"/>
              <a:stretch>
                <a:fillRect/>
              </a:stretch>
            </p:blipFill>
            <p:spPr>
              <a:xfrm>
                <a:off x="4889700" y="4060543"/>
                <a:ext cx="4676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37" name="Ink 136">
                <a:extLst>
                  <a:ext uri="{FF2B5EF4-FFF2-40B4-BE49-F238E27FC236}">
                    <a16:creationId xmlns:a16="http://schemas.microsoft.com/office/drawing/2014/main" id="{02F7DF8A-F88A-4391-8168-84B182CF0335}"/>
                  </a:ext>
                </a:extLst>
              </p14:cNvPr>
              <p14:cNvContentPartPr/>
              <p14:nvPr/>
            </p14:nvContentPartPr>
            <p14:xfrm>
              <a:off x="6487114" y="3515892"/>
              <a:ext cx="788400" cy="1563120"/>
            </p14:xfrm>
          </p:contentPart>
        </mc:Choice>
        <mc:Fallback xmlns="">
          <p:pic>
            <p:nvPicPr>
              <p:cNvPr id="137" name="Ink 136">
                <a:extLst>
                  <a:ext uri="{FF2B5EF4-FFF2-40B4-BE49-F238E27FC236}">
                    <a16:creationId xmlns:a16="http://schemas.microsoft.com/office/drawing/2014/main" id="{02F7DF8A-F88A-4391-8168-84B182CF0335}"/>
                  </a:ext>
                </a:extLst>
              </p:cNvPr>
              <p:cNvPicPr/>
              <p:nvPr/>
            </p:nvPicPr>
            <p:blipFill>
              <a:blip r:embed="rId35"/>
              <a:stretch>
                <a:fillRect/>
              </a:stretch>
            </p:blipFill>
            <p:spPr>
              <a:xfrm>
                <a:off x="6469114" y="3498252"/>
                <a:ext cx="824040" cy="1598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8" name="Ink 147">
                <a:extLst>
                  <a:ext uri="{FF2B5EF4-FFF2-40B4-BE49-F238E27FC236}">
                    <a16:creationId xmlns:a16="http://schemas.microsoft.com/office/drawing/2014/main" id="{5A836EDC-3C67-4469-8AE3-0707498B59B2}"/>
                  </a:ext>
                </a:extLst>
              </p14:cNvPr>
              <p14:cNvContentPartPr/>
              <p14:nvPr/>
            </p14:nvContentPartPr>
            <p14:xfrm>
              <a:off x="2420340" y="6116649"/>
              <a:ext cx="66600" cy="34920"/>
            </p14:xfrm>
          </p:contentPart>
        </mc:Choice>
        <mc:Fallback xmlns="">
          <p:pic>
            <p:nvPicPr>
              <p:cNvPr id="148" name="Ink 147">
                <a:extLst>
                  <a:ext uri="{FF2B5EF4-FFF2-40B4-BE49-F238E27FC236}">
                    <a16:creationId xmlns:a16="http://schemas.microsoft.com/office/drawing/2014/main" id="{5A836EDC-3C67-4469-8AE3-0707498B59B2}"/>
                  </a:ext>
                </a:extLst>
              </p:cNvPr>
              <p:cNvPicPr/>
              <p:nvPr/>
            </p:nvPicPr>
            <p:blipFill>
              <a:blip r:embed="rId37"/>
              <a:stretch>
                <a:fillRect/>
              </a:stretch>
            </p:blipFill>
            <p:spPr>
              <a:xfrm>
                <a:off x="2402700" y="6098649"/>
                <a:ext cx="1022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1" name="Ink 150">
                <a:extLst>
                  <a:ext uri="{FF2B5EF4-FFF2-40B4-BE49-F238E27FC236}">
                    <a16:creationId xmlns:a16="http://schemas.microsoft.com/office/drawing/2014/main" id="{9B62166F-A291-4B28-8B31-50766FFB0D9F}"/>
                  </a:ext>
                </a:extLst>
              </p14:cNvPr>
              <p14:cNvContentPartPr/>
              <p14:nvPr/>
            </p14:nvContentPartPr>
            <p14:xfrm>
              <a:off x="2695740" y="6095409"/>
              <a:ext cx="421200" cy="57240"/>
            </p14:xfrm>
          </p:contentPart>
        </mc:Choice>
        <mc:Fallback xmlns="">
          <p:pic>
            <p:nvPicPr>
              <p:cNvPr id="151" name="Ink 150">
                <a:extLst>
                  <a:ext uri="{FF2B5EF4-FFF2-40B4-BE49-F238E27FC236}">
                    <a16:creationId xmlns:a16="http://schemas.microsoft.com/office/drawing/2014/main" id="{9B62166F-A291-4B28-8B31-50766FFB0D9F}"/>
                  </a:ext>
                </a:extLst>
              </p:cNvPr>
              <p:cNvPicPr/>
              <p:nvPr/>
            </p:nvPicPr>
            <p:blipFill>
              <a:blip r:embed="rId39"/>
              <a:stretch>
                <a:fillRect/>
              </a:stretch>
            </p:blipFill>
            <p:spPr>
              <a:xfrm>
                <a:off x="2677740" y="6077521"/>
                <a:ext cx="456840" cy="92657"/>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52" name="Ink 151">
                <a:extLst>
                  <a:ext uri="{FF2B5EF4-FFF2-40B4-BE49-F238E27FC236}">
                    <a16:creationId xmlns:a16="http://schemas.microsoft.com/office/drawing/2014/main" id="{B3C65ABD-C711-442E-9778-0D0E20CF0340}"/>
                  </a:ext>
                </a:extLst>
              </p14:cNvPr>
              <p14:cNvContentPartPr/>
              <p14:nvPr/>
            </p14:nvContentPartPr>
            <p14:xfrm>
              <a:off x="2203980" y="5607249"/>
              <a:ext cx="955440" cy="275040"/>
            </p14:xfrm>
          </p:contentPart>
        </mc:Choice>
        <mc:Fallback xmlns="">
          <p:pic>
            <p:nvPicPr>
              <p:cNvPr id="152" name="Ink 151">
                <a:extLst>
                  <a:ext uri="{FF2B5EF4-FFF2-40B4-BE49-F238E27FC236}">
                    <a16:creationId xmlns:a16="http://schemas.microsoft.com/office/drawing/2014/main" id="{B3C65ABD-C711-442E-9778-0D0E20CF0340}"/>
                  </a:ext>
                </a:extLst>
              </p:cNvPr>
              <p:cNvPicPr/>
              <p:nvPr/>
            </p:nvPicPr>
            <p:blipFill>
              <a:blip r:embed="rId41"/>
              <a:stretch>
                <a:fillRect/>
              </a:stretch>
            </p:blipFill>
            <p:spPr>
              <a:xfrm>
                <a:off x="2185980" y="5589273"/>
                <a:ext cx="991080" cy="310633"/>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53" name="Ink 152">
                <a:extLst>
                  <a:ext uri="{FF2B5EF4-FFF2-40B4-BE49-F238E27FC236}">
                    <a16:creationId xmlns:a16="http://schemas.microsoft.com/office/drawing/2014/main" id="{8B74AA02-F6AB-40B3-A108-4C846A5CD707}"/>
                  </a:ext>
                </a:extLst>
              </p14:cNvPr>
              <p14:cNvContentPartPr/>
              <p14:nvPr/>
            </p14:nvContentPartPr>
            <p14:xfrm>
              <a:off x="2212980" y="5249409"/>
              <a:ext cx="941040" cy="233280"/>
            </p14:xfrm>
          </p:contentPart>
        </mc:Choice>
        <mc:Fallback xmlns="">
          <p:pic>
            <p:nvPicPr>
              <p:cNvPr id="153" name="Ink 152">
                <a:extLst>
                  <a:ext uri="{FF2B5EF4-FFF2-40B4-BE49-F238E27FC236}">
                    <a16:creationId xmlns:a16="http://schemas.microsoft.com/office/drawing/2014/main" id="{8B74AA02-F6AB-40B3-A108-4C846A5CD707}"/>
                  </a:ext>
                </a:extLst>
              </p:cNvPr>
              <p:cNvPicPr/>
              <p:nvPr/>
            </p:nvPicPr>
            <p:blipFill>
              <a:blip r:embed="rId43"/>
              <a:stretch>
                <a:fillRect/>
              </a:stretch>
            </p:blipFill>
            <p:spPr>
              <a:xfrm>
                <a:off x="2195333" y="5231769"/>
                <a:ext cx="976694"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59" name="Ink 158">
                <a:extLst>
                  <a:ext uri="{FF2B5EF4-FFF2-40B4-BE49-F238E27FC236}">
                    <a16:creationId xmlns:a16="http://schemas.microsoft.com/office/drawing/2014/main" id="{3B96980B-DC7F-404B-A178-E8138CCA5E95}"/>
                  </a:ext>
                </a:extLst>
              </p14:cNvPr>
              <p14:cNvContentPartPr/>
              <p14:nvPr/>
            </p14:nvContentPartPr>
            <p14:xfrm>
              <a:off x="3798420" y="5680689"/>
              <a:ext cx="198360" cy="176760"/>
            </p14:xfrm>
          </p:contentPart>
        </mc:Choice>
        <mc:Fallback xmlns="">
          <p:pic>
            <p:nvPicPr>
              <p:cNvPr id="159" name="Ink 158">
                <a:extLst>
                  <a:ext uri="{FF2B5EF4-FFF2-40B4-BE49-F238E27FC236}">
                    <a16:creationId xmlns:a16="http://schemas.microsoft.com/office/drawing/2014/main" id="{3B96980B-DC7F-404B-A178-E8138CCA5E95}"/>
                  </a:ext>
                </a:extLst>
              </p:cNvPr>
              <p:cNvPicPr/>
              <p:nvPr/>
            </p:nvPicPr>
            <p:blipFill>
              <a:blip r:embed="rId45"/>
              <a:stretch>
                <a:fillRect/>
              </a:stretch>
            </p:blipFill>
            <p:spPr>
              <a:xfrm>
                <a:off x="3780780" y="5663049"/>
                <a:ext cx="23400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60" name="Ink 159">
                <a:extLst>
                  <a:ext uri="{FF2B5EF4-FFF2-40B4-BE49-F238E27FC236}">
                    <a16:creationId xmlns:a16="http://schemas.microsoft.com/office/drawing/2014/main" id="{72D2BEF5-BBAC-4EFE-8DD3-87363398482B}"/>
                  </a:ext>
                </a:extLst>
              </p14:cNvPr>
              <p14:cNvContentPartPr/>
              <p14:nvPr/>
            </p14:nvContentPartPr>
            <p14:xfrm>
              <a:off x="3817860" y="5258049"/>
              <a:ext cx="1007280" cy="234360"/>
            </p14:xfrm>
          </p:contentPart>
        </mc:Choice>
        <mc:Fallback xmlns="">
          <p:pic>
            <p:nvPicPr>
              <p:cNvPr id="160" name="Ink 159">
                <a:extLst>
                  <a:ext uri="{FF2B5EF4-FFF2-40B4-BE49-F238E27FC236}">
                    <a16:creationId xmlns:a16="http://schemas.microsoft.com/office/drawing/2014/main" id="{72D2BEF5-BBAC-4EFE-8DD3-87363398482B}"/>
                  </a:ext>
                </a:extLst>
              </p:cNvPr>
              <p:cNvPicPr/>
              <p:nvPr/>
            </p:nvPicPr>
            <p:blipFill>
              <a:blip r:embed="rId47"/>
              <a:stretch>
                <a:fillRect/>
              </a:stretch>
            </p:blipFill>
            <p:spPr>
              <a:xfrm>
                <a:off x="3799860" y="5240409"/>
                <a:ext cx="104292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63" name="Ink 162">
                <a:extLst>
                  <a:ext uri="{FF2B5EF4-FFF2-40B4-BE49-F238E27FC236}">
                    <a16:creationId xmlns:a16="http://schemas.microsoft.com/office/drawing/2014/main" id="{C7866BEC-6693-4A49-8810-E5A4BB47F21E}"/>
                  </a:ext>
                </a:extLst>
              </p14:cNvPr>
              <p14:cNvContentPartPr/>
              <p14:nvPr/>
            </p14:nvContentPartPr>
            <p14:xfrm>
              <a:off x="4637580" y="5646129"/>
              <a:ext cx="231840" cy="206280"/>
            </p14:xfrm>
          </p:contentPart>
        </mc:Choice>
        <mc:Fallback xmlns="">
          <p:pic>
            <p:nvPicPr>
              <p:cNvPr id="163" name="Ink 162">
                <a:extLst>
                  <a:ext uri="{FF2B5EF4-FFF2-40B4-BE49-F238E27FC236}">
                    <a16:creationId xmlns:a16="http://schemas.microsoft.com/office/drawing/2014/main" id="{C7866BEC-6693-4A49-8810-E5A4BB47F21E}"/>
                  </a:ext>
                </a:extLst>
              </p:cNvPr>
              <p:cNvPicPr/>
              <p:nvPr/>
            </p:nvPicPr>
            <p:blipFill>
              <a:blip r:embed="rId49"/>
              <a:stretch>
                <a:fillRect/>
              </a:stretch>
            </p:blipFill>
            <p:spPr>
              <a:xfrm>
                <a:off x="4619580" y="5628129"/>
                <a:ext cx="2674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64" name="Ink 163">
                <a:extLst>
                  <a:ext uri="{FF2B5EF4-FFF2-40B4-BE49-F238E27FC236}">
                    <a16:creationId xmlns:a16="http://schemas.microsoft.com/office/drawing/2014/main" id="{8E1C570D-82DE-4C34-A5AC-58D224140D9C}"/>
                  </a:ext>
                </a:extLst>
              </p14:cNvPr>
              <p14:cNvContentPartPr/>
              <p14:nvPr/>
            </p14:nvContentPartPr>
            <p14:xfrm>
              <a:off x="4109820" y="5552529"/>
              <a:ext cx="428760" cy="271440"/>
            </p14:xfrm>
          </p:contentPart>
        </mc:Choice>
        <mc:Fallback xmlns="">
          <p:pic>
            <p:nvPicPr>
              <p:cNvPr id="164" name="Ink 163">
                <a:extLst>
                  <a:ext uri="{FF2B5EF4-FFF2-40B4-BE49-F238E27FC236}">
                    <a16:creationId xmlns:a16="http://schemas.microsoft.com/office/drawing/2014/main" id="{8E1C570D-82DE-4C34-A5AC-58D224140D9C}"/>
                  </a:ext>
                </a:extLst>
              </p:cNvPr>
              <p:cNvPicPr/>
              <p:nvPr/>
            </p:nvPicPr>
            <p:blipFill>
              <a:blip r:embed="rId51"/>
              <a:stretch>
                <a:fillRect/>
              </a:stretch>
            </p:blipFill>
            <p:spPr>
              <a:xfrm>
                <a:off x="4092165" y="5534889"/>
                <a:ext cx="46443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66" name="Ink 165">
                <a:extLst>
                  <a:ext uri="{FF2B5EF4-FFF2-40B4-BE49-F238E27FC236}">
                    <a16:creationId xmlns:a16="http://schemas.microsoft.com/office/drawing/2014/main" id="{2B3F57C9-F871-440A-8C4A-61753B2D43C9}"/>
                  </a:ext>
                </a:extLst>
              </p14:cNvPr>
              <p14:cNvContentPartPr/>
              <p14:nvPr/>
            </p14:nvContentPartPr>
            <p14:xfrm>
              <a:off x="4074900" y="6003969"/>
              <a:ext cx="26640" cy="14760"/>
            </p14:xfrm>
          </p:contentPart>
        </mc:Choice>
        <mc:Fallback xmlns="">
          <p:pic>
            <p:nvPicPr>
              <p:cNvPr id="166" name="Ink 165">
                <a:extLst>
                  <a:ext uri="{FF2B5EF4-FFF2-40B4-BE49-F238E27FC236}">
                    <a16:creationId xmlns:a16="http://schemas.microsoft.com/office/drawing/2014/main" id="{2B3F57C9-F871-440A-8C4A-61753B2D43C9}"/>
                  </a:ext>
                </a:extLst>
              </p:cNvPr>
              <p:cNvPicPr/>
              <p:nvPr/>
            </p:nvPicPr>
            <p:blipFill>
              <a:blip r:embed="rId53"/>
              <a:stretch>
                <a:fillRect/>
              </a:stretch>
            </p:blipFill>
            <p:spPr>
              <a:xfrm>
                <a:off x="4056900" y="5986329"/>
                <a:ext cx="6228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67" name="Ink 166">
                <a:extLst>
                  <a:ext uri="{FF2B5EF4-FFF2-40B4-BE49-F238E27FC236}">
                    <a16:creationId xmlns:a16="http://schemas.microsoft.com/office/drawing/2014/main" id="{58A137D9-5F74-4D65-8D14-338044D01C8A}"/>
                  </a:ext>
                </a:extLst>
              </p14:cNvPr>
              <p14:cNvContentPartPr/>
              <p14:nvPr/>
            </p14:nvContentPartPr>
            <p14:xfrm>
              <a:off x="4329060" y="6033129"/>
              <a:ext cx="18720" cy="15480"/>
            </p14:xfrm>
          </p:contentPart>
        </mc:Choice>
        <mc:Fallback xmlns="">
          <p:pic>
            <p:nvPicPr>
              <p:cNvPr id="167" name="Ink 166">
                <a:extLst>
                  <a:ext uri="{FF2B5EF4-FFF2-40B4-BE49-F238E27FC236}">
                    <a16:creationId xmlns:a16="http://schemas.microsoft.com/office/drawing/2014/main" id="{58A137D9-5F74-4D65-8D14-338044D01C8A}"/>
                  </a:ext>
                </a:extLst>
              </p:cNvPr>
              <p:cNvPicPr/>
              <p:nvPr/>
            </p:nvPicPr>
            <p:blipFill>
              <a:blip r:embed="rId55"/>
              <a:stretch>
                <a:fillRect/>
              </a:stretch>
            </p:blipFill>
            <p:spPr>
              <a:xfrm>
                <a:off x="4311060" y="6015129"/>
                <a:ext cx="543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68" name="Ink 167">
                <a:extLst>
                  <a:ext uri="{FF2B5EF4-FFF2-40B4-BE49-F238E27FC236}">
                    <a16:creationId xmlns:a16="http://schemas.microsoft.com/office/drawing/2014/main" id="{A6EADC54-5252-442C-8816-B4A99CF74915}"/>
                  </a:ext>
                </a:extLst>
              </p14:cNvPr>
              <p14:cNvContentPartPr/>
              <p14:nvPr/>
            </p14:nvContentPartPr>
            <p14:xfrm>
              <a:off x="4497540" y="6027369"/>
              <a:ext cx="41040" cy="6120"/>
            </p14:xfrm>
          </p:contentPart>
        </mc:Choice>
        <mc:Fallback xmlns="">
          <p:pic>
            <p:nvPicPr>
              <p:cNvPr id="168" name="Ink 167">
                <a:extLst>
                  <a:ext uri="{FF2B5EF4-FFF2-40B4-BE49-F238E27FC236}">
                    <a16:creationId xmlns:a16="http://schemas.microsoft.com/office/drawing/2014/main" id="{A6EADC54-5252-442C-8816-B4A99CF74915}"/>
                  </a:ext>
                </a:extLst>
              </p:cNvPr>
              <p:cNvPicPr/>
              <p:nvPr/>
            </p:nvPicPr>
            <p:blipFill>
              <a:blip r:embed="rId57"/>
              <a:stretch>
                <a:fillRect/>
              </a:stretch>
            </p:blipFill>
            <p:spPr>
              <a:xfrm>
                <a:off x="4479540" y="6009729"/>
                <a:ext cx="766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74" name="Ink 173">
                <a:extLst>
                  <a:ext uri="{FF2B5EF4-FFF2-40B4-BE49-F238E27FC236}">
                    <a16:creationId xmlns:a16="http://schemas.microsoft.com/office/drawing/2014/main" id="{DD9C33D4-4110-4273-A1B6-AAF7920E6559}"/>
                  </a:ext>
                </a:extLst>
              </p14:cNvPr>
              <p14:cNvContentPartPr/>
              <p14:nvPr/>
            </p14:nvContentPartPr>
            <p14:xfrm>
              <a:off x="5518500" y="5309169"/>
              <a:ext cx="976320" cy="234360"/>
            </p14:xfrm>
          </p:contentPart>
        </mc:Choice>
        <mc:Fallback xmlns="">
          <p:pic>
            <p:nvPicPr>
              <p:cNvPr id="174" name="Ink 173">
                <a:extLst>
                  <a:ext uri="{FF2B5EF4-FFF2-40B4-BE49-F238E27FC236}">
                    <a16:creationId xmlns:a16="http://schemas.microsoft.com/office/drawing/2014/main" id="{DD9C33D4-4110-4273-A1B6-AAF7920E6559}"/>
                  </a:ext>
                </a:extLst>
              </p:cNvPr>
              <p:cNvPicPr/>
              <p:nvPr/>
            </p:nvPicPr>
            <p:blipFill>
              <a:blip r:embed="rId59"/>
              <a:stretch>
                <a:fillRect/>
              </a:stretch>
            </p:blipFill>
            <p:spPr>
              <a:xfrm>
                <a:off x="5500500" y="5291197"/>
                <a:ext cx="1011960" cy="269945"/>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75" name="Ink 174">
                <a:extLst>
                  <a:ext uri="{FF2B5EF4-FFF2-40B4-BE49-F238E27FC236}">
                    <a16:creationId xmlns:a16="http://schemas.microsoft.com/office/drawing/2014/main" id="{283ED3D1-E2A2-4580-9B85-6804E834D684}"/>
                  </a:ext>
                </a:extLst>
              </p14:cNvPr>
              <p14:cNvContentPartPr/>
              <p14:nvPr/>
            </p14:nvContentPartPr>
            <p14:xfrm>
              <a:off x="5532540" y="5702289"/>
              <a:ext cx="207360" cy="194400"/>
            </p14:xfrm>
          </p:contentPart>
        </mc:Choice>
        <mc:Fallback xmlns="">
          <p:pic>
            <p:nvPicPr>
              <p:cNvPr id="175" name="Ink 174">
                <a:extLst>
                  <a:ext uri="{FF2B5EF4-FFF2-40B4-BE49-F238E27FC236}">
                    <a16:creationId xmlns:a16="http://schemas.microsoft.com/office/drawing/2014/main" id="{283ED3D1-E2A2-4580-9B85-6804E834D684}"/>
                  </a:ext>
                </a:extLst>
              </p:cNvPr>
              <p:cNvPicPr/>
              <p:nvPr/>
            </p:nvPicPr>
            <p:blipFill>
              <a:blip r:embed="rId61"/>
              <a:stretch>
                <a:fillRect/>
              </a:stretch>
            </p:blipFill>
            <p:spPr>
              <a:xfrm>
                <a:off x="5514540" y="5684289"/>
                <a:ext cx="2430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76" name="Ink 175">
                <a:extLst>
                  <a:ext uri="{FF2B5EF4-FFF2-40B4-BE49-F238E27FC236}">
                    <a16:creationId xmlns:a16="http://schemas.microsoft.com/office/drawing/2014/main" id="{78F32AE3-E987-4BA5-81F7-6CE598384EFC}"/>
                  </a:ext>
                </a:extLst>
              </p14:cNvPr>
              <p14:cNvContentPartPr/>
              <p14:nvPr/>
            </p14:nvContentPartPr>
            <p14:xfrm>
              <a:off x="5886060" y="5695449"/>
              <a:ext cx="153360" cy="207360"/>
            </p14:xfrm>
          </p:contentPart>
        </mc:Choice>
        <mc:Fallback xmlns="">
          <p:pic>
            <p:nvPicPr>
              <p:cNvPr id="176" name="Ink 175">
                <a:extLst>
                  <a:ext uri="{FF2B5EF4-FFF2-40B4-BE49-F238E27FC236}">
                    <a16:creationId xmlns:a16="http://schemas.microsoft.com/office/drawing/2014/main" id="{78F32AE3-E987-4BA5-81F7-6CE598384EFC}"/>
                  </a:ext>
                </a:extLst>
              </p:cNvPr>
              <p:cNvPicPr/>
              <p:nvPr/>
            </p:nvPicPr>
            <p:blipFill>
              <a:blip r:embed="rId63"/>
              <a:stretch>
                <a:fillRect/>
              </a:stretch>
            </p:blipFill>
            <p:spPr>
              <a:xfrm>
                <a:off x="5868420" y="5677809"/>
                <a:ext cx="18900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77" name="Ink 176">
                <a:extLst>
                  <a:ext uri="{FF2B5EF4-FFF2-40B4-BE49-F238E27FC236}">
                    <a16:creationId xmlns:a16="http://schemas.microsoft.com/office/drawing/2014/main" id="{FAC0E546-0B22-4EE2-994F-087DA39FAF2A}"/>
                  </a:ext>
                </a:extLst>
              </p14:cNvPr>
              <p14:cNvContentPartPr/>
              <p14:nvPr/>
            </p14:nvContentPartPr>
            <p14:xfrm>
              <a:off x="6143460" y="5611929"/>
              <a:ext cx="169560" cy="295560"/>
            </p14:xfrm>
          </p:contentPart>
        </mc:Choice>
        <mc:Fallback xmlns="">
          <p:pic>
            <p:nvPicPr>
              <p:cNvPr id="177" name="Ink 176">
                <a:extLst>
                  <a:ext uri="{FF2B5EF4-FFF2-40B4-BE49-F238E27FC236}">
                    <a16:creationId xmlns:a16="http://schemas.microsoft.com/office/drawing/2014/main" id="{FAC0E546-0B22-4EE2-994F-087DA39FAF2A}"/>
                  </a:ext>
                </a:extLst>
              </p:cNvPr>
              <p:cNvPicPr/>
              <p:nvPr/>
            </p:nvPicPr>
            <p:blipFill>
              <a:blip r:embed="rId65"/>
              <a:stretch>
                <a:fillRect/>
              </a:stretch>
            </p:blipFill>
            <p:spPr>
              <a:xfrm>
                <a:off x="6125820" y="5594289"/>
                <a:ext cx="2052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78" name="Ink 177">
                <a:extLst>
                  <a:ext uri="{FF2B5EF4-FFF2-40B4-BE49-F238E27FC236}">
                    <a16:creationId xmlns:a16="http://schemas.microsoft.com/office/drawing/2014/main" id="{D446D4FC-C65F-4B7D-8139-22FB5755E52C}"/>
                  </a:ext>
                </a:extLst>
              </p14:cNvPr>
              <p14:cNvContentPartPr/>
              <p14:nvPr/>
            </p14:nvContentPartPr>
            <p14:xfrm>
              <a:off x="6423900" y="5665929"/>
              <a:ext cx="206640" cy="245160"/>
            </p14:xfrm>
          </p:contentPart>
        </mc:Choice>
        <mc:Fallback xmlns="">
          <p:pic>
            <p:nvPicPr>
              <p:cNvPr id="178" name="Ink 177">
                <a:extLst>
                  <a:ext uri="{FF2B5EF4-FFF2-40B4-BE49-F238E27FC236}">
                    <a16:creationId xmlns:a16="http://schemas.microsoft.com/office/drawing/2014/main" id="{D446D4FC-C65F-4B7D-8139-22FB5755E52C}"/>
                  </a:ext>
                </a:extLst>
              </p:cNvPr>
              <p:cNvPicPr/>
              <p:nvPr/>
            </p:nvPicPr>
            <p:blipFill>
              <a:blip r:embed="rId67"/>
              <a:stretch>
                <a:fillRect/>
              </a:stretch>
            </p:blipFill>
            <p:spPr>
              <a:xfrm>
                <a:off x="6405900" y="5647929"/>
                <a:ext cx="24228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79" name="Ink 178">
                <a:extLst>
                  <a:ext uri="{FF2B5EF4-FFF2-40B4-BE49-F238E27FC236}">
                    <a16:creationId xmlns:a16="http://schemas.microsoft.com/office/drawing/2014/main" id="{71885733-A246-4CC3-8342-EC836DFC3D4F}"/>
                  </a:ext>
                </a:extLst>
              </p14:cNvPr>
              <p14:cNvContentPartPr/>
              <p14:nvPr/>
            </p14:nvContentPartPr>
            <p14:xfrm>
              <a:off x="5737740" y="6082089"/>
              <a:ext cx="81000" cy="39960"/>
            </p14:xfrm>
          </p:contentPart>
        </mc:Choice>
        <mc:Fallback xmlns="">
          <p:pic>
            <p:nvPicPr>
              <p:cNvPr id="179" name="Ink 178">
                <a:extLst>
                  <a:ext uri="{FF2B5EF4-FFF2-40B4-BE49-F238E27FC236}">
                    <a16:creationId xmlns:a16="http://schemas.microsoft.com/office/drawing/2014/main" id="{71885733-A246-4CC3-8342-EC836DFC3D4F}"/>
                  </a:ext>
                </a:extLst>
              </p:cNvPr>
              <p:cNvPicPr/>
              <p:nvPr/>
            </p:nvPicPr>
            <p:blipFill>
              <a:blip r:embed="rId69"/>
              <a:stretch>
                <a:fillRect/>
              </a:stretch>
            </p:blipFill>
            <p:spPr>
              <a:xfrm>
                <a:off x="5719740" y="6064089"/>
                <a:ext cx="1166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80" name="Ink 179">
                <a:extLst>
                  <a:ext uri="{FF2B5EF4-FFF2-40B4-BE49-F238E27FC236}">
                    <a16:creationId xmlns:a16="http://schemas.microsoft.com/office/drawing/2014/main" id="{11E92713-3708-418C-AD8E-3180B42820BD}"/>
                  </a:ext>
                </a:extLst>
              </p14:cNvPr>
              <p14:cNvContentPartPr/>
              <p14:nvPr/>
            </p14:nvContentPartPr>
            <p14:xfrm>
              <a:off x="6001980" y="6101889"/>
              <a:ext cx="32040" cy="6480"/>
            </p14:xfrm>
          </p:contentPart>
        </mc:Choice>
        <mc:Fallback xmlns="">
          <p:pic>
            <p:nvPicPr>
              <p:cNvPr id="180" name="Ink 179">
                <a:extLst>
                  <a:ext uri="{FF2B5EF4-FFF2-40B4-BE49-F238E27FC236}">
                    <a16:creationId xmlns:a16="http://schemas.microsoft.com/office/drawing/2014/main" id="{11E92713-3708-418C-AD8E-3180B42820BD}"/>
                  </a:ext>
                </a:extLst>
              </p:cNvPr>
              <p:cNvPicPr/>
              <p:nvPr/>
            </p:nvPicPr>
            <p:blipFill>
              <a:blip r:embed="rId71"/>
              <a:stretch>
                <a:fillRect/>
              </a:stretch>
            </p:blipFill>
            <p:spPr>
              <a:xfrm>
                <a:off x="5983980" y="6084249"/>
                <a:ext cx="676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81" name="Ink 180">
                <a:extLst>
                  <a:ext uri="{FF2B5EF4-FFF2-40B4-BE49-F238E27FC236}">
                    <a16:creationId xmlns:a16="http://schemas.microsoft.com/office/drawing/2014/main" id="{9D3DEA6E-E3D7-4B38-9ACC-95900C54B8E5}"/>
                  </a:ext>
                </a:extLst>
              </p14:cNvPr>
              <p14:cNvContentPartPr/>
              <p14:nvPr/>
            </p14:nvContentPartPr>
            <p14:xfrm>
              <a:off x="6277740" y="6065889"/>
              <a:ext cx="60840" cy="14760"/>
            </p14:xfrm>
          </p:contentPart>
        </mc:Choice>
        <mc:Fallback xmlns="">
          <p:pic>
            <p:nvPicPr>
              <p:cNvPr id="181" name="Ink 180">
                <a:extLst>
                  <a:ext uri="{FF2B5EF4-FFF2-40B4-BE49-F238E27FC236}">
                    <a16:creationId xmlns:a16="http://schemas.microsoft.com/office/drawing/2014/main" id="{9D3DEA6E-E3D7-4B38-9ACC-95900C54B8E5}"/>
                  </a:ext>
                </a:extLst>
              </p:cNvPr>
              <p:cNvPicPr/>
              <p:nvPr/>
            </p:nvPicPr>
            <p:blipFill>
              <a:blip r:embed="rId73"/>
              <a:stretch>
                <a:fillRect/>
              </a:stretch>
            </p:blipFill>
            <p:spPr>
              <a:xfrm>
                <a:off x="6259740" y="6047889"/>
                <a:ext cx="9648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89" name="Ink 188">
                <a:extLst>
                  <a:ext uri="{FF2B5EF4-FFF2-40B4-BE49-F238E27FC236}">
                    <a16:creationId xmlns:a16="http://schemas.microsoft.com/office/drawing/2014/main" id="{B03DE650-D2DC-469E-9F3E-5500B62BFC75}"/>
                  </a:ext>
                </a:extLst>
              </p14:cNvPr>
              <p14:cNvContentPartPr/>
              <p14:nvPr/>
            </p14:nvContentPartPr>
            <p14:xfrm>
              <a:off x="8065140" y="5651169"/>
              <a:ext cx="123120" cy="266040"/>
            </p14:xfrm>
          </p:contentPart>
        </mc:Choice>
        <mc:Fallback xmlns="">
          <p:pic>
            <p:nvPicPr>
              <p:cNvPr id="189" name="Ink 188">
                <a:extLst>
                  <a:ext uri="{FF2B5EF4-FFF2-40B4-BE49-F238E27FC236}">
                    <a16:creationId xmlns:a16="http://schemas.microsoft.com/office/drawing/2014/main" id="{B03DE650-D2DC-469E-9F3E-5500B62BFC75}"/>
                  </a:ext>
                </a:extLst>
              </p:cNvPr>
              <p:cNvPicPr/>
              <p:nvPr/>
            </p:nvPicPr>
            <p:blipFill>
              <a:blip r:embed="rId75"/>
              <a:stretch>
                <a:fillRect/>
              </a:stretch>
            </p:blipFill>
            <p:spPr>
              <a:xfrm>
                <a:off x="8047140" y="5633169"/>
                <a:ext cx="1587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0" name="Ink 189">
                <a:extLst>
                  <a:ext uri="{FF2B5EF4-FFF2-40B4-BE49-F238E27FC236}">
                    <a16:creationId xmlns:a16="http://schemas.microsoft.com/office/drawing/2014/main" id="{946AAC97-04D5-4CBC-B242-F3879DE2896F}"/>
                  </a:ext>
                </a:extLst>
              </p14:cNvPr>
              <p14:cNvContentPartPr/>
              <p14:nvPr/>
            </p14:nvContentPartPr>
            <p14:xfrm>
              <a:off x="7487700" y="6162009"/>
              <a:ext cx="39240" cy="21600"/>
            </p14:xfrm>
          </p:contentPart>
        </mc:Choice>
        <mc:Fallback xmlns="">
          <p:pic>
            <p:nvPicPr>
              <p:cNvPr id="190" name="Ink 189">
                <a:extLst>
                  <a:ext uri="{FF2B5EF4-FFF2-40B4-BE49-F238E27FC236}">
                    <a16:creationId xmlns:a16="http://schemas.microsoft.com/office/drawing/2014/main" id="{946AAC97-04D5-4CBC-B242-F3879DE2896F}"/>
                  </a:ext>
                </a:extLst>
              </p:cNvPr>
              <p:cNvPicPr/>
              <p:nvPr/>
            </p:nvPicPr>
            <p:blipFill>
              <a:blip r:embed="rId77"/>
              <a:stretch>
                <a:fillRect/>
              </a:stretch>
            </p:blipFill>
            <p:spPr>
              <a:xfrm>
                <a:off x="7470060" y="6144369"/>
                <a:ext cx="7488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91" name="Ink 190">
                <a:extLst>
                  <a:ext uri="{FF2B5EF4-FFF2-40B4-BE49-F238E27FC236}">
                    <a16:creationId xmlns:a16="http://schemas.microsoft.com/office/drawing/2014/main" id="{53100AA0-2C56-4220-8103-F88589072540}"/>
                  </a:ext>
                </a:extLst>
              </p14:cNvPr>
              <p14:cNvContentPartPr/>
              <p14:nvPr/>
            </p14:nvContentPartPr>
            <p14:xfrm>
              <a:off x="7836900" y="6160569"/>
              <a:ext cx="68040" cy="15120"/>
            </p14:xfrm>
          </p:contentPart>
        </mc:Choice>
        <mc:Fallback xmlns="">
          <p:pic>
            <p:nvPicPr>
              <p:cNvPr id="191" name="Ink 190">
                <a:extLst>
                  <a:ext uri="{FF2B5EF4-FFF2-40B4-BE49-F238E27FC236}">
                    <a16:creationId xmlns:a16="http://schemas.microsoft.com/office/drawing/2014/main" id="{53100AA0-2C56-4220-8103-F88589072540}"/>
                  </a:ext>
                </a:extLst>
              </p:cNvPr>
              <p:cNvPicPr/>
              <p:nvPr/>
            </p:nvPicPr>
            <p:blipFill>
              <a:blip r:embed="rId79"/>
              <a:stretch>
                <a:fillRect/>
              </a:stretch>
            </p:blipFill>
            <p:spPr>
              <a:xfrm>
                <a:off x="7819260" y="6142569"/>
                <a:ext cx="103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92" name="Ink 191">
                <a:extLst>
                  <a:ext uri="{FF2B5EF4-FFF2-40B4-BE49-F238E27FC236}">
                    <a16:creationId xmlns:a16="http://schemas.microsoft.com/office/drawing/2014/main" id="{555683B6-0DF5-420D-AE34-D79ACD9C6DD1}"/>
                  </a:ext>
                </a:extLst>
              </p14:cNvPr>
              <p14:cNvContentPartPr/>
              <p14:nvPr/>
            </p14:nvContentPartPr>
            <p14:xfrm>
              <a:off x="8048220" y="6119889"/>
              <a:ext cx="59400" cy="9720"/>
            </p14:xfrm>
          </p:contentPart>
        </mc:Choice>
        <mc:Fallback xmlns="">
          <p:pic>
            <p:nvPicPr>
              <p:cNvPr id="192" name="Ink 191">
                <a:extLst>
                  <a:ext uri="{FF2B5EF4-FFF2-40B4-BE49-F238E27FC236}">
                    <a16:creationId xmlns:a16="http://schemas.microsoft.com/office/drawing/2014/main" id="{555683B6-0DF5-420D-AE34-D79ACD9C6DD1}"/>
                  </a:ext>
                </a:extLst>
              </p:cNvPr>
              <p:cNvPicPr/>
              <p:nvPr/>
            </p:nvPicPr>
            <p:blipFill>
              <a:blip r:embed="rId81"/>
              <a:stretch>
                <a:fillRect/>
              </a:stretch>
            </p:blipFill>
            <p:spPr>
              <a:xfrm>
                <a:off x="8030580" y="6101889"/>
                <a:ext cx="950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93" name="Ink 192">
                <a:extLst>
                  <a:ext uri="{FF2B5EF4-FFF2-40B4-BE49-F238E27FC236}">
                    <a16:creationId xmlns:a16="http://schemas.microsoft.com/office/drawing/2014/main" id="{7015C1AF-C85D-47D9-8325-2528F28CC39E}"/>
                  </a:ext>
                </a:extLst>
              </p14:cNvPr>
              <p14:cNvContentPartPr/>
              <p14:nvPr/>
            </p14:nvContentPartPr>
            <p14:xfrm>
              <a:off x="7226340" y="5732529"/>
              <a:ext cx="746280" cy="240840"/>
            </p14:xfrm>
          </p:contentPart>
        </mc:Choice>
        <mc:Fallback xmlns="">
          <p:pic>
            <p:nvPicPr>
              <p:cNvPr id="193" name="Ink 192">
                <a:extLst>
                  <a:ext uri="{FF2B5EF4-FFF2-40B4-BE49-F238E27FC236}">
                    <a16:creationId xmlns:a16="http://schemas.microsoft.com/office/drawing/2014/main" id="{7015C1AF-C85D-47D9-8325-2528F28CC39E}"/>
                  </a:ext>
                </a:extLst>
              </p:cNvPr>
              <p:cNvPicPr/>
              <p:nvPr/>
            </p:nvPicPr>
            <p:blipFill>
              <a:blip r:embed="rId83"/>
              <a:stretch>
                <a:fillRect/>
              </a:stretch>
            </p:blipFill>
            <p:spPr>
              <a:xfrm>
                <a:off x="7208349" y="5714889"/>
                <a:ext cx="781903"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94" name="Ink 193">
                <a:extLst>
                  <a:ext uri="{FF2B5EF4-FFF2-40B4-BE49-F238E27FC236}">
                    <a16:creationId xmlns:a16="http://schemas.microsoft.com/office/drawing/2014/main" id="{96A80304-9A6A-495F-9288-0C25C4F50502}"/>
                  </a:ext>
                </a:extLst>
              </p14:cNvPr>
              <p14:cNvContentPartPr/>
              <p14:nvPr/>
            </p14:nvContentPartPr>
            <p14:xfrm>
              <a:off x="7207980" y="5354169"/>
              <a:ext cx="945360" cy="214200"/>
            </p14:xfrm>
          </p:contentPart>
        </mc:Choice>
        <mc:Fallback xmlns="">
          <p:pic>
            <p:nvPicPr>
              <p:cNvPr id="194" name="Ink 193">
                <a:extLst>
                  <a:ext uri="{FF2B5EF4-FFF2-40B4-BE49-F238E27FC236}">
                    <a16:creationId xmlns:a16="http://schemas.microsoft.com/office/drawing/2014/main" id="{96A80304-9A6A-495F-9288-0C25C4F50502}"/>
                  </a:ext>
                </a:extLst>
              </p:cNvPr>
              <p:cNvPicPr/>
              <p:nvPr/>
            </p:nvPicPr>
            <p:blipFill>
              <a:blip r:embed="rId85"/>
              <a:stretch>
                <a:fillRect/>
              </a:stretch>
            </p:blipFill>
            <p:spPr>
              <a:xfrm>
                <a:off x="7190333" y="5336499"/>
                <a:ext cx="981014" cy="249900"/>
              </a:xfrm>
              <a:prstGeom prst="rect">
                <a:avLst/>
              </a:prstGeom>
            </p:spPr>
          </p:pic>
        </mc:Fallback>
      </mc:AlternateContent>
    </p:spTree>
    <p:extLst>
      <p:ext uri="{BB962C8B-B14F-4D97-AF65-F5344CB8AC3E}">
        <p14:creationId xmlns:p14="http://schemas.microsoft.com/office/powerpoint/2010/main" val="38022461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CB271D0C-98ED-44BF-BA08-71A374FF84C6}" type="datetime1">
              <a:rPr lang="en-US" smtClean="0"/>
              <a:t>9/20/2021</a:t>
            </a:fld>
            <a:endParaRPr lang="en-US"/>
          </a:p>
        </p:txBody>
      </p:sp>
      <p:sp>
        <p:nvSpPr>
          <p:cNvPr id="11278" name="Footer Placeholder 4"/>
          <p:cNvSpPr>
            <a:spLocks noGrp="1"/>
          </p:cNvSpPr>
          <p:nvPr>
            <p:ph type="ftr" sz="quarter" idx="11"/>
          </p:nvPr>
        </p:nvSpPr>
        <p:spPr>
          <a:noFill/>
        </p:spPr>
        <p:txBody>
          <a:bodyPr/>
          <a:lstStyle/>
          <a:p>
            <a:r>
              <a:rPr lang="en-US"/>
              <a:t>CPSC503 Winter 2021</a:t>
            </a:r>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40</a:t>
            </a:fld>
            <a:endParaRPr lang="en-US"/>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a:t>Estimates for N-Grams</a:t>
            </a:r>
            <a:endParaRPr lang="en-US" sz="3600">
              <a:solidFill>
                <a:srgbClr val="A50021"/>
              </a:solidFill>
            </a:endParaRPr>
          </a:p>
        </p:txBody>
      </p:sp>
      <p:graphicFrame>
        <p:nvGraphicFramePr>
          <p:cNvPr id="11266" name="Object 3"/>
          <p:cNvGraphicFramePr>
            <a:graphicFrameLocks noGrp="1" noChangeAspect="1"/>
          </p:cNvGraphicFramePr>
          <p:nvPr>
            <p:ph idx="1"/>
            <p:extLst>
              <p:ext uri="{D42A27DB-BD31-4B8C-83A1-F6EECF244321}">
                <p14:modId xmlns:p14="http://schemas.microsoft.com/office/powerpoint/2010/main" val="2295551644"/>
              </p:ext>
            </p:extLst>
          </p:nvPr>
        </p:nvGraphicFramePr>
        <p:xfrm>
          <a:off x="451757" y="1348581"/>
          <a:ext cx="8305800" cy="1954213"/>
        </p:xfrm>
        <a:graphic>
          <a:graphicData uri="http://schemas.openxmlformats.org/presentationml/2006/ole">
            <mc:AlternateContent xmlns:mc="http://schemas.openxmlformats.org/markup-compatibility/2006">
              <mc:Choice xmlns:v="urn:schemas-microsoft-com:vml" Requires="v">
                <p:oleObj spid="_x0000_s136323"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757" y="1348581"/>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188529" y="4948237"/>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extLst>
              <p:ext uri="{D42A27DB-BD31-4B8C-83A1-F6EECF244321}">
                <p14:modId xmlns:p14="http://schemas.microsoft.com/office/powerpoint/2010/main" val="3822531782"/>
              </p:ext>
            </p:extLst>
          </p:nvPr>
        </p:nvGraphicFramePr>
        <p:xfrm>
          <a:off x="1464129" y="4719637"/>
          <a:ext cx="4419600" cy="1127125"/>
        </p:xfrm>
        <a:graphic>
          <a:graphicData uri="http://schemas.openxmlformats.org/presentationml/2006/ole">
            <mc:AlternateContent xmlns:mc="http://schemas.openxmlformats.org/markup-compatibility/2006">
              <mc:Choice xmlns:v="urn:schemas-microsoft-com:vml" Requires="v">
                <p:oleObj spid="_x0000_s136324"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64129" y="4719637"/>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387929" y="4795837"/>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7" name="Ink 18"/>
              <p14:cNvContentPartPr>
                <a14:cpLocks xmlns:a14="http://schemas.microsoft.com/office/drawing/2010/main" noRot="1" noChangeAspect="1" noEditPoints="1" noChangeArrowheads="1" noChangeShapeType="1"/>
              </p14:cNvContentPartPr>
              <p14:nvPr/>
            </p14:nvContentPartPr>
            <p14:xfrm>
              <a:off x="3163420" y="2341563"/>
              <a:ext cx="982440" cy="592920"/>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E5F52F76-026A-496D-9FB0-49F2B7117212}" type="datetime1">
              <a:rPr lang="en-US" smtClean="0"/>
              <a:t>9/20/2021</a:t>
            </a:fld>
            <a:endParaRPr lang="en-US"/>
          </a:p>
        </p:txBody>
      </p:sp>
      <p:sp>
        <p:nvSpPr>
          <p:cNvPr id="12306" name="Footer Placeholder 4"/>
          <p:cNvSpPr>
            <a:spLocks noGrp="1"/>
          </p:cNvSpPr>
          <p:nvPr>
            <p:ph type="ftr" sz="quarter" idx="11"/>
          </p:nvPr>
        </p:nvSpPr>
        <p:spPr>
          <a:noFill/>
        </p:spPr>
        <p:txBody>
          <a:bodyPr/>
          <a:lstStyle/>
          <a:p>
            <a:r>
              <a:rPr lang="en-US"/>
              <a:t>CPSC503 Winter 2021</a:t>
            </a:r>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41</a:t>
            </a:fld>
            <a:endParaRPr lang="en-US"/>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a:t>Estimates for Bigrams</a:t>
            </a:r>
            <a:endParaRPr lang="en-US" sz="3600">
              <a:solidFill>
                <a:srgbClr val="A50021"/>
              </a:solidFill>
            </a:endParaRPr>
          </a:p>
        </p:txBody>
      </p:sp>
      <p:graphicFrame>
        <p:nvGraphicFramePr>
          <p:cNvPr id="12290" name="Object 5"/>
          <p:cNvGraphicFramePr>
            <a:graphicFrameLocks noChangeAspect="1"/>
          </p:cNvGraphicFramePr>
          <p:nvPr>
            <p:extLst>
              <p:ext uri="{D42A27DB-BD31-4B8C-83A1-F6EECF244321}">
                <p14:modId xmlns:p14="http://schemas.microsoft.com/office/powerpoint/2010/main" val="1901197302"/>
              </p:ext>
            </p:extLst>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92"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1503260" y="1408965"/>
              <a:ext cx="6120" cy="34560"/>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7" name="Ink 32"/>
              <p14:cNvContentPartPr>
                <a14:cpLocks xmlns:a14="http://schemas.microsoft.com/office/drawing/2010/main" noRot="1" noChangeAspect="1" noEditPoints="1" noChangeArrowheads="1" noChangeShapeType="1"/>
              </p14:cNvContentPartPr>
              <p14:nvPr/>
            </p14:nvContentPartPr>
            <p14:xfrm>
              <a:off x="3872720" y="4922868"/>
              <a:ext cx="5400" cy="828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F5C78E2C-8A98-4295-A9CB-36EB31008BBE}" type="datetime1">
              <a:rPr lang="en-US" smtClean="0"/>
              <a:t>9/20/2021</a:t>
            </a:fld>
            <a:endParaRPr lang="en-US"/>
          </a:p>
        </p:txBody>
      </p:sp>
      <p:sp>
        <p:nvSpPr>
          <p:cNvPr id="13325" name="Footer Placeholder 5"/>
          <p:cNvSpPr>
            <a:spLocks noGrp="1"/>
          </p:cNvSpPr>
          <p:nvPr>
            <p:ph type="ftr" sz="quarter" idx="11"/>
          </p:nvPr>
        </p:nvSpPr>
        <p:spPr>
          <a:noFill/>
        </p:spPr>
        <p:txBody>
          <a:bodyPr/>
          <a:lstStyle/>
          <a:p>
            <a:r>
              <a:rPr lang="en-US"/>
              <a:t>CPSC503 Winter 2021</a:t>
            </a:r>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42</a:t>
            </a:fld>
            <a:endParaRPr lang="en-US"/>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a:t>Berkeley ____________Project (1994) </a:t>
            </a:r>
            <a:br>
              <a:rPr lang="en-US" sz="3600"/>
            </a:br>
            <a:r>
              <a:rPr lang="en-US" sz="360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429"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430"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431"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47880" cy="573480"/>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4E23E415-E204-4139-845D-4A814B3A7D7A}" type="datetime1">
              <a:rPr lang="en-US" smtClean="0"/>
              <a:t>9/20/2021</a:t>
            </a:fld>
            <a:endParaRPr lang="en-US"/>
          </a:p>
        </p:txBody>
      </p:sp>
      <p:sp>
        <p:nvSpPr>
          <p:cNvPr id="14344" name="Footer Placeholder 5"/>
          <p:cNvSpPr>
            <a:spLocks noGrp="1"/>
          </p:cNvSpPr>
          <p:nvPr>
            <p:ph type="ftr" sz="quarter" idx="11"/>
          </p:nvPr>
        </p:nvSpPr>
        <p:spPr>
          <a:noFill/>
        </p:spPr>
        <p:txBody>
          <a:bodyPr/>
          <a:lstStyle/>
          <a:p>
            <a:r>
              <a:rPr lang="en-US"/>
              <a:t>CPSC503 Winter 2021</a:t>
            </a:r>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43</a:t>
            </a:fld>
            <a:endParaRPr lang="en-US"/>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448"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449"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450"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F07699DF-C745-4C0D-A759-9F1D1D02F419}" type="datetime1">
              <a:rPr lang="en-US" smtClean="0"/>
              <a:t>9/20/2021</a:t>
            </a:fld>
            <a:endParaRPr lang="en-US"/>
          </a:p>
        </p:txBody>
      </p:sp>
      <p:sp>
        <p:nvSpPr>
          <p:cNvPr id="15367" name="Footer Placeholder 4"/>
          <p:cNvSpPr>
            <a:spLocks noGrp="1"/>
          </p:cNvSpPr>
          <p:nvPr>
            <p:ph type="ftr" sz="quarter" idx="11"/>
          </p:nvPr>
        </p:nvSpPr>
        <p:spPr>
          <a:noFill/>
        </p:spPr>
        <p:txBody>
          <a:bodyPr/>
          <a:lstStyle/>
          <a:p>
            <a:r>
              <a:rPr lang="en-US"/>
              <a:t>CPSC503 Winter 2021</a:t>
            </a:r>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44</a:t>
            </a:fld>
            <a:endParaRPr lang="en-US"/>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471"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472"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473"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3FA57230-F099-4A63-92A6-81EF0BA1F5DC}" type="datetime1">
              <a:rPr lang="en-US" smtClean="0"/>
              <a:t>9/20/2021</a:t>
            </a:fld>
            <a:endParaRPr lang="en-US"/>
          </a:p>
        </p:txBody>
      </p:sp>
      <p:sp>
        <p:nvSpPr>
          <p:cNvPr id="16396" name="Footer Placeholder 4"/>
          <p:cNvSpPr>
            <a:spLocks noGrp="1"/>
          </p:cNvSpPr>
          <p:nvPr>
            <p:ph type="ftr" sz="quarter" idx="11"/>
          </p:nvPr>
        </p:nvSpPr>
        <p:spPr>
          <a:noFill/>
        </p:spPr>
        <p:txBody>
          <a:bodyPr/>
          <a:lstStyle/>
          <a:p>
            <a:r>
              <a:rPr lang="en-US"/>
              <a:t>CPSC503 Winter 2021</a:t>
            </a:r>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45</a:t>
            </a:fld>
            <a:endParaRPr lang="en-US"/>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a:t>What’s being captured here?</a:t>
            </a:r>
          </a:p>
          <a:p>
            <a:pPr lvl="1" eaLnBrk="1" hangingPunct="1"/>
            <a:r>
              <a:rPr lang="en-US"/>
              <a:t>P(want|I) = .32</a:t>
            </a:r>
          </a:p>
          <a:p>
            <a:pPr lvl="1" eaLnBrk="1" hangingPunct="1"/>
            <a:r>
              <a:rPr lang="en-US"/>
              <a:t>P(to|want) = .65</a:t>
            </a:r>
          </a:p>
          <a:p>
            <a:pPr lvl="1" eaLnBrk="1" hangingPunct="1"/>
            <a:r>
              <a:rPr lang="en-US"/>
              <a:t>P(eat|to) = .26</a:t>
            </a:r>
          </a:p>
          <a:p>
            <a:pPr lvl="1" eaLnBrk="1" hangingPunct="1"/>
            <a:r>
              <a:rPr lang="en-US"/>
              <a:t>P(food|Chinese) = .56</a:t>
            </a:r>
          </a:p>
          <a:p>
            <a:pPr lvl="1" eaLnBrk="1" hangingPunct="1"/>
            <a:r>
              <a:rPr lang="en-US"/>
              <a:t>P(lunch|eat) = .055</a:t>
            </a:r>
          </a:p>
          <a:p>
            <a:pPr lvl="1" eaLnBrk="1" hangingPunct="1"/>
            <a:endParaRPr lang="en-US"/>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441"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442"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A0593D2E-4EC4-4589-A0AC-F9F4835A909F}" type="datetime1">
              <a:rPr lang="en-US" smtClean="0"/>
              <a:t>9/20/2021</a:t>
            </a:fld>
            <a:endParaRPr lang="en-US"/>
          </a:p>
        </p:txBody>
      </p:sp>
      <p:sp>
        <p:nvSpPr>
          <p:cNvPr id="17414" name="Footer Placeholder 5"/>
          <p:cNvSpPr>
            <a:spLocks noGrp="1"/>
          </p:cNvSpPr>
          <p:nvPr>
            <p:ph type="ftr" sz="quarter" idx="11"/>
          </p:nvPr>
        </p:nvSpPr>
        <p:spPr>
          <a:noFill/>
        </p:spPr>
        <p:txBody>
          <a:bodyPr/>
          <a:lstStyle/>
          <a:p>
            <a:r>
              <a:rPr lang="en-US"/>
              <a:t>CPSC503 Winter 2021</a:t>
            </a:r>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46</a:t>
            </a:fld>
            <a:endParaRPr lang="en-US"/>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a:t>P(I | I)</a:t>
            </a:r>
          </a:p>
          <a:p>
            <a:pPr eaLnBrk="1" hangingPunct="1"/>
            <a:r>
              <a:rPr lang="en-US" sz="2400"/>
              <a:t>P(want | I)</a:t>
            </a:r>
          </a:p>
          <a:p>
            <a:pPr eaLnBrk="1" hangingPunct="1"/>
            <a:r>
              <a:rPr lang="en-US" sz="240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a:t>I I I want</a:t>
            </a:r>
          </a:p>
          <a:p>
            <a:pPr eaLnBrk="1" hangingPunct="1"/>
            <a:r>
              <a:rPr lang="en-US" sz="2400" i="1"/>
              <a:t>I want I want to</a:t>
            </a:r>
          </a:p>
          <a:p>
            <a:pPr eaLnBrk="1" hangingPunct="1"/>
            <a:r>
              <a:rPr lang="en-US" sz="2400" i="1"/>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459"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460"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32E22D8E-1CBE-48CA-BA91-58EE96457916}" type="datetime1">
              <a:rPr lang="en-US" smtClean="0"/>
              <a:t>9/20/2021</a:t>
            </a:fld>
            <a:endParaRPr lang="en-US"/>
          </a:p>
        </p:txBody>
      </p:sp>
      <p:sp>
        <p:nvSpPr>
          <p:cNvPr id="18449" name="Footer Placeholder 4"/>
          <p:cNvSpPr>
            <a:spLocks noGrp="1"/>
          </p:cNvSpPr>
          <p:nvPr>
            <p:ph type="ftr" sz="quarter" idx="11"/>
          </p:nvPr>
        </p:nvSpPr>
        <p:spPr>
          <a:noFill/>
        </p:spPr>
        <p:txBody>
          <a:bodyPr/>
          <a:lstStyle/>
          <a:p>
            <a:r>
              <a:rPr lang="en-US"/>
              <a:t>CPSC503 Winter 2021</a:t>
            </a:r>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47</a:t>
            </a:fld>
            <a:endParaRPr lang="en-US"/>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a:t>Choose N-Grams according to their probabilities and string them together</a:t>
            </a:r>
          </a:p>
        </p:txBody>
      </p:sp>
      <p:graphicFrame>
        <p:nvGraphicFramePr>
          <p:cNvPr id="18434" name="Object 4"/>
          <p:cNvGraphicFramePr>
            <a:graphicFrameLocks noChangeAspect="1"/>
          </p:cNvGraphicFramePr>
          <p:nvPr>
            <p:extLst>
              <p:ext uri="{D42A27DB-BD31-4B8C-83A1-F6EECF244321}">
                <p14:modId xmlns:p14="http://schemas.microsoft.com/office/powerpoint/2010/main" val="3692282000"/>
              </p:ext>
            </p:extLst>
          </p:nvPr>
        </p:nvGraphicFramePr>
        <p:xfrm>
          <a:off x="3675241" y="1886080"/>
          <a:ext cx="533400" cy="366713"/>
        </p:xfrm>
        <a:graphic>
          <a:graphicData uri="http://schemas.openxmlformats.org/presentationml/2006/ole">
            <mc:AlternateContent xmlns:mc="http://schemas.openxmlformats.org/markup-compatibility/2006">
              <mc:Choice xmlns:v="urn:schemas-microsoft-com:vml" Requires="v">
                <p:oleObj spid="_x0000_s143494"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75241" y="188608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495"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790701" y="2265493"/>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696200" y="2265493"/>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816956" y="4218848"/>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420442" y="4806101"/>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mc:Choice xmlns:p14="http://schemas.microsoft.com/office/powerpoint/2010/main"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82832" y="4321463"/>
              <a:ext cx="409575" cy="161925"/>
            </p14:xfrm>
          </p:contentPart>
        </mc:Choice>
        <mc:Fallback>
          <p:pic>
            <p:nvPicPr>
              <p:cNvPr id="143364" name="Ink 310"/>
              <p:cNvPicPr>
                <a:picLocks noRot="1" noChangeAspect="1" noEditPoints="1" noChangeArrowheads="1" noChangeShapeType="1"/>
              </p:cNvPicPr>
              <p:nvPr/>
            </p:nvPicPr>
            <p:blipFill>
              <a:blip r:embed="rId9"/>
              <a:stretch>
                <a:fillRect/>
              </a:stretch>
            </p:blipFill>
            <p:spPr>
              <a:xfrm>
                <a:off x="1873466" y="4312128"/>
                <a:ext cx="428307" cy="180595"/>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873250" y="4342169"/>
              <a:ext cx="212725" cy="190500"/>
            </p14:xfrm>
          </p:contentPart>
        </mc:Choice>
        <mc:Fallback>
          <p:pic>
            <p:nvPicPr>
              <p:cNvPr id="143365" name="Ink 311"/>
              <p:cNvPicPr>
                <a:picLocks noRot="1" noChangeAspect="1" noEditPoints="1" noChangeArrowheads="1" noChangeShapeType="1"/>
              </p:cNvPicPr>
              <p:nvPr/>
            </p:nvPicPr>
            <p:blipFill>
              <a:blip r:embed="rId11"/>
              <a:stretch>
                <a:fillRect/>
              </a:stretch>
            </p:blipFill>
            <p:spPr>
              <a:xfrm>
                <a:off x="2863923" y="4332771"/>
                <a:ext cx="231379" cy="2092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80492" y="4304561"/>
              <a:ext cx="96838" cy="184150"/>
            </p14:xfrm>
          </p:contentPart>
        </mc:Choice>
        <mc:Fallback>
          <p:pic>
            <p:nvPicPr>
              <p:cNvPr id="143367" name="Ink 313"/>
              <p:cNvPicPr>
                <a:picLocks noRot="1" noChangeAspect="1" noEditPoints="1" noChangeArrowheads="1" noChangeShapeType="1"/>
              </p:cNvPicPr>
              <p:nvPr/>
            </p:nvPicPr>
            <p:blipFill>
              <a:blip r:embed="rId15"/>
              <a:stretch>
                <a:fillRect/>
              </a:stretch>
            </p:blipFill>
            <p:spPr>
              <a:xfrm>
                <a:off x="5671201" y="4295282"/>
                <a:ext cx="115419" cy="2027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99C6525C-76C1-4A96-A70B-C2E2276E8CC6}" type="datetime1">
              <a:rPr lang="en-US" smtClean="0"/>
              <a:t>9/20/2021</a:t>
            </a:fld>
            <a:endParaRPr lang="en-US"/>
          </a:p>
        </p:txBody>
      </p:sp>
      <p:sp>
        <p:nvSpPr>
          <p:cNvPr id="19463" name="Footer Placeholder 5"/>
          <p:cNvSpPr>
            <a:spLocks noGrp="1"/>
          </p:cNvSpPr>
          <p:nvPr>
            <p:ph type="ftr" sz="quarter" idx="11"/>
          </p:nvPr>
        </p:nvSpPr>
        <p:spPr>
          <a:noFill/>
        </p:spPr>
        <p:txBody>
          <a:bodyPr/>
          <a:lstStyle/>
          <a:p>
            <a:r>
              <a:rPr lang="en-US"/>
              <a:t>CPSC503 Winter 2021</a:t>
            </a:r>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48</a:t>
            </a:fld>
            <a:endParaRPr lang="en-US"/>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567"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568"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569"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7EEBD88C-83F9-4D38-A9C7-79DAEB611541}" type="datetime1">
              <a:rPr lang="en-US" smtClean="0"/>
              <a:t>9/20/2021</a:t>
            </a:fld>
            <a:endParaRPr lang="en-US"/>
          </a:p>
        </p:txBody>
      </p:sp>
      <p:sp>
        <p:nvSpPr>
          <p:cNvPr id="34819" name="Footer Placeholder 5"/>
          <p:cNvSpPr>
            <a:spLocks noGrp="1"/>
          </p:cNvSpPr>
          <p:nvPr>
            <p:ph type="ftr" sz="quarter" idx="11"/>
          </p:nvPr>
        </p:nvSpPr>
        <p:spPr>
          <a:noFill/>
        </p:spPr>
        <p:txBody>
          <a:bodyPr/>
          <a:lstStyle/>
          <a:p>
            <a:r>
              <a:rPr lang="en-US"/>
              <a:t>CPSC503 Winter 2021</a:t>
            </a:r>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49</a:t>
            </a:fld>
            <a:endParaRPr lang="en-US"/>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a:t>We may need to multiply many very small numbers (underflows!)</a:t>
            </a:r>
          </a:p>
          <a:p>
            <a:pPr eaLnBrk="1" hangingPunct="1"/>
            <a:r>
              <a:rPr lang="en-US" sz="3200">
                <a:solidFill>
                  <a:schemeClr val="accent2"/>
                </a:solidFill>
              </a:rPr>
              <a:t>Easy Solution:</a:t>
            </a:r>
          </a:p>
          <a:p>
            <a:pPr lvl="1" eaLnBrk="1" hangingPunct="1"/>
            <a:r>
              <a:rPr lang="en-US" sz="2800"/>
              <a:t>Convert probabilities to logs and then do ……</a:t>
            </a:r>
          </a:p>
          <a:p>
            <a:pPr lvl="1" eaLnBrk="1" hangingPunct="1"/>
            <a:r>
              <a:rPr lang="en-US" sz="2800"/>
              <a:t>To get the real probability (if you need it) go back to the antilog.</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8" name="Title 1"/>
          <p:cNvSpPr>
            <a:spLocks noGrp="1"/>
          </p:cNvSpPr>
          <p:nvPr>
            <p:ph type="title"/>
          </p:nvPr>
        </p:nvSpPr>
        <p:spPr>
          <a:xfrm>
            <a:off x="457200" y="381000"/>
            <a:ext cx="7772400" cy="1143000"/>
          </a:xfrm>
        </p:spPr>
        <p:txBody>
          <a:bodyPr/>
          <a:lstStyle/>
          <a:p>
            <a:r>
              <a:rPr lang="en-US" sz="3200"/>
              <a:t>Example: </a:t>
            </a:r>
            <a:r>
              <a:rPr lang="en-US" sz="3200">
                <a:solidFill>
                  <a:schemeClr val="tx1"/>
                </a:solidFill>
              </a:rPr>
              <a:t>collect all the w</a:t>
            </a:r>
            <a:r>
              <a:rPr lang="en-US" sz="3200" baseline="-25000">
                <a:solidFill>
                  <a:schemeClr val="tx1"/>
                </a:solidFill>
              </a:rPr>
              <a:t>i</a:t>
            </a:r>
            <a:r>
              <a:rPr lang="en-US" sz="3200">
                <a:solidFill>
                  <a:schemeClr val="tx1"/>
                </a:solidFill>
              </a:rPr>
              <a:t> that could have generated “</a:t>
            </a:r>
            <a:r>
              <a:rPr lang="en-US" sz="3200" i="1">
                <a:solidFill>
                  <a:schemeClr val="tx1"/>
                </a:solidFill>
              </a:rPr>
              <a:t>acress”</a:t>
            </a:r>
            <a:r>
              <a:rPr lang="en-US" sz="3200">
                <a:solidFill>
                  <a:schemeClr val="tx1"/>
                </a:solidFill>
              </a:rPr>
              <a:t> by one error. </a:t>
            </a:r>
          </a:p>
        </p:txBody>
      </p:sp>
      <p:sp>
        <p:nvSpPr>
          <p:cNvPr id="13329" name="Content Placeholder 2"/>
          <p:cNvSpPr>
            <a:spLocks noGrp="1"/>
          </p:cNvSpPr>
          <p:nvPr>
            <p:ph idx="1"/>
          </p:nvPr>
        </p:nvSpPr>
        <p:spPr>
          <a:xfrm>
            <a:off x="2743200" y="2133600"/>
            <a:ext cx="2895600" cy="685800"/>
          </a:xfrm>
        </p:spPr>
        <p:txBody>
          <a:bodyPr/>
          <a:lstStyle/>
          <a:p>
            <a:pPr>
              <a:buFontTx/>
              <a:buNone/>
            </a:pPr>
            <a:r>
              <a:rPr lang="en-US" sz="3200"/>
              <a:t>a c r e s s</a:t>
            </a:r>
          </a:p>
        </p:txBody>
      </p:sp>
      <p:sp>
        <p:nvSpPr>
          <p:cNvPr id="13330" name="Date Placeholder 3"/>
          <p:cNvSpPr>
            <a:spLocks noGrp="1"/>
          </p:cNvSpPr>
          <p:nvPr>
            <p:ph type="dt" sz="quarter" idx="10"/>
          </p:nvPr>
        </p:nvSpPr>
        <p:spPr>
          <a:noFill/>
        </p:spPr>
        <p:txBody>
          <a:bodyPr/>
          <a:lstStyle/>
          <a:p>
            <a:fld id="{D4F0D65E-0BDF-455F-A8D9-A1C8E7A3E72C}" type="datetime1">
              <a:rPr lang="en-US" smtClean="0"/>
              <a:t>9/20/2021</a:t>
            </a:fld>
            <a:endParaRPr lang="en-US"/>
          </a:p>
        </p:txBody>
      </p:sp>
      <p:sp>
        <p:nvSpPr>
          <p:cNvPr id="13331" name="Footer Placeholder 4"/>
          <p:cNvSpPr>
            <a:spLocks noGrp="1"/>
          </p:cNvSpPr>
          <p:nvPr>
            <p:ph type="ftr" sz="quarter" idx="11"/>
          </p:nvPr>
        </p:nvSpPr>
        <p:spPr>
          <a:noFill/>
        </p:spPr>
        <p:txBody>
          <a:bodyPr/>
          <a:lstStyle/>
          <a:p>
            <a:r>
              <a:rPr lang="en-US"/>
              <a:t>CPSC503 Winter 2020-21</a:t>
            </a:r>
          </a:p>
        </p:txBody>
      </p:sp>
      <p:sp>
        <p:nvSpPr>
          <p:cNvPr id="13332" name="Slide Number Placeholder 5"/>
          <p:cNvSpPr>
            <a:spLocks noGrp="1"/>
          </p:cNvSpPr>
          <p:nvPr>
            <p:ph type="sldNum" sz="quarter" idx="12"/>
          </p:nvPr>
        </p:nvSpPr>
        <p:spPr>
          <a:noFill/>
        </p:spPr>
        <p:txBody>
          <a:bodyPr/>
          <a:lstStyle/>
          <a:p>
            <a:fld id="{6C544C09-3795-49A9-9370-EE8B5BFF5608}" type="slidenum">
              <a:rPr lang="en-US" smtClean="0"/>
              <a:pPr/>
              <a:t>5</a:t>
            </a:fld>
            <a:endParaRPr lang="en-US"/>
          </a:p>
        </p:txBody>
      </p:sp>
      <p:sp>
        <p:nvSpPr>
          <p:cNvPr id="7" name="Content Placeholder 2"/>
          <p:cNvSpPr txBox="1">
            <a:spLocks/>
          </p:cNvSpPr>
          <p:nvPr/>
        </p:nvSpPr>
        <p:spPr bwMode="auto">
          <a:xfrm>
            <a:off x="101600" y="3581400"/>
            <a:ext cx="28956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deletions</a:t>
            </a:r>
          </a:p>
        </p:txBody>
      </p:sp>
      <p:sp>
        <p:nvSpPr>
          <p:cNvPr id="8" name="Content Placeholder 2"/>
          <p:cNvSpPr txBox="1">
            <a:spLocks/>
          </p:cNvSpPr>
          <p:nvPr/>
        </p:nvSpPr>
        <p:spPr bwMode="auto">
          <a:xfrm>
            <a:off x="25400" y="4267200"/>
            <a:ext cx="35814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transpositions</a:t>
            </a:r>
          </a:p>
        </p:txBody>
      </p:sp>
      <p:sp>
        <p:nvSpPr>
          <p:cNvPr id="9" name="Content Placeholder 2"/>
          <p:cNvSpPr txBox="1">
            <a:spLocks/>
          </p:cNvSpPr>
          <p:nvPr/>
        </p:nvSpPr>
        <p:spPr bwMode="auto">
          <a:xfrm>
            <a:off x="-50800" y="4953000"/>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alternations</a:t>
            </a:r>
          </a:p>
        </p:txBody>
      </p:sp>
      <p:sp>
        <p:nvSpPr>
          <p:cNvPr id="10" name="Content Placeholder 2"/>
          <p:cNvSpPr txBox="1">
            <a:spLocks/>
          </p:cNvSpPr>
          <p:nvPr/>
        </p:nvSpPr>
        <p:spPr bwMode="auto">
          <a:xfrm>
            <a:off x="101600" y="5562600"/>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insertions</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113400" y="1419480"/>
              <a:ext cx="8948520" cy="4929120"/>
            </p14:xfrm>
          </p:contentPart>
        </mc:Choice>
        <mc:Fallback xmlns="">
          <p:pic>
            <p:nvPicPr>
              <p:cNvPr id="3" name="Ink 2"/>
              <p:cNvPicPr/>
              <p:nvPr/>
            </p:nvPicPr>
            <p:blipFill>
              <a:blip r:embed="rId4"/>
              <a:stretch>
                <a:fillRect/>
              </a:stretch>
            </p:blipFill>
            <p:spPr>
              <a:xfrm>
                <a:off x="105840" y="1414080"/>
                <a:ext cx="8968320" cy="4946760"/>
              </a:xfrm>
              <a:prstGeom prst="rect">
                <a:avLst/>
              </a:prstGeom>
            </p:spPr>
          </p:pic>
        </mc:Fallback>
      </mc:AlternateContent>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3687A0AF-9E60-4B35-8E6C-714046EE31AC}" type="datetime1">
              <a:rPr lang="en-US" smtClean="0"/>
              <a:t>9/20/2021</a:t>
            </a:fld>
            <a:endParaRPr lang="en-US"/>
          </a:p>
        </p:txBody>
      </p:sp>
      <p:sp>
        <p:nvSpPr>
          <p:cNvPr id="35843" name="Footer Placeholder 4"/>
          <p:cNvSpPr>
            <a:spLocks noGrp="1"/>
          </p:cNvSpPr>
          <p:nvPr>
            <p:ph type="ftr" sz="quarter" idx="11"/>
          </p:nvPr>
        </p:nvSpPr>
        <p:spPr>
          <a:noFill/>
        </p:spPr>
        <p:txBody>
          <a:bodyPr/>
          <a:lstStyle/>
          <a:p>
            <a:r>
              <a:rPr lang="en-US"/>
              <a:t>CPSC503 Winter 2021</a:t>
            </a:r>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50</a:t>
            </a:fld>
            <a:endParaRPr lang="en-US"/>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a:t>The probability matrix for n-grams is sparse</a:t>
            </a:r>
          </a:p>
          <a:p>
            <a:pPr eaLnBrk="1" hangingPunct="1"/>
            <a:r>
              <a:rPr lang="en-US"/>
              <a:t>How can we assign a probability to a sequence where one of the component n-grams has a value of zero?</a:t>
            </a:r>
          </a:p>
          <a:p>
            <a:pPr eaLnBrk="1" hangingPunct="1"/>
            <a:r>
              <a:rPr lang="en-US" sz="3600">
                <a:solidFill>
                  <a:schemeClr val="accent2"/>
                </a:solidFill>
              </a:rPr>
              <a:t>Solutions:</a:t>
            </a:r>
          </a:p>
          <a:p>
            <a:pPr lvl="1" eaLnBrk="1" hangingPunct="1"/>
            <a:r>
              <a:rPr lang="en-US" sz="2800"/>
              <a:t>Add-one smoothing</a:t>
            </a:r>
          </a:p>
          <a:p>
            <a:pPr lvl="1" eaLnBrk="1" hangingPunct="1"/>
            <a:r>
              <a:rPr lang="en-US" sz="2800" b="0" i="1"/>
              <a:t>Good-Turing</a:t>
            </a:r>
          </a:p>
          <a:p>
            <a:pPr lvl="1" eaLnBrk="1" hangingPunct="1"/>
            <a:r>
              <a:rPr lang="en-US" sz="2800" b="0" i="1"/>
              <a:t>Back off and Deleted Interpolation</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3430A76B-EDDE-4CC2-8CA9-DCE4C7E5472A}" type="datetime1">
              <a:rPr lang="en-US" smtClean="0"/>
              <a:t>9/20/2021</a:t>
            </a:fld>
            <a:endParaRPr lang="en-US"/>
          </a:p>
        </p:txBody>
      </p:sp>
      <p:sp>
        <p:nvSpPr>
          <p:cNvPr id="20490" name="Footer Placeholder 4"/>
          <p:cNvSpPr>
            <a:spLocks noGrp="1"/>
          </p:cNvSpPr>
          <p:nvPr>
            <p:ph type="ftr" sz="quarter" idx="11"/>
          </p:nvPr>
        </p:nvSpPr>
        <p:spPr>
          <a:noFill/>
        </p:spPr>
        <p:txBody>
          <a:bodyPr/>
          <a:lstStyle/>
          <a:p>
            <a:r>
              <a:rPr lang="en-US"/>
              <a:t>CPSC503 Winter 2021</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51</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607"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608"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C6EB4E1F-D167-4305-9722-E078FAC6DCEC}" type="datetime1">
              <a:rPr lang="en-US" smtClean="0"/>
              <a:t>9/20/2021</a:t>
            </a:fld>
            <a:endParaRPr lang="en-US"/>
          </a:p>
        </p:txBody>
      </p:sp>
      <p:sp>
        <p:nvSpPr>
          <p:cNvPr id="36867" name="Footer Placeholder 4"/>
          <p:cNvSpPr>
            <a:spLocks noGrp="1"/>
          </p:cNvSpPr>
          <p:nvPr>
            <p:ph type="ftr" sz="quarter" idx="11"/>
          </p:nvPr>
        </p:nvSpPr>
        <p:spPr>
          <a:noFill/>
        </p:spPr>
        <p:txBody>
          <a:bodyPr/>
          <a:lstStyle/>
          <a:p>
            <a:r>
              <a:rPr lang="en-US"/>
              <a:t>CPSC503 Winter 2021</a:t>
            </a:r>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52</a:t>
            </a:fld>
            <a:endParaRPr lang="en-US"/>
          </a:p>
        </p:txBody>
      </p:sp>
      <p:sp>
        <p:nvSpPr>
          <p:cNvPr id="36869" name="Rectangle 2"/>
          <p:cNvSpPr>
            <a:spLocks noGrp="1" noChangeArrowheads="1"/>
          </p:cNvSpPr>
          <p:nvPr>
            <p:ph type="title"/>
          </p:nvPr>
        </p:nvSpPr>
        <p:spPr/>
        <p:txBody>
          <a:bodyPr/>
          <a:lstStyle/>
          <a:p>
            <a:pPr eaLnBrk="1" hangingPunct="1"/>
            <a:r>
              <a:rPr lang="en-US" sz="360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4FDBB7CD-B070-4043-9D55-676A9D2DA14D}" type="datetime1">
              <a:rPr lang="en-US" smtClean="0"/>
              <a:t>9/20/2021</a:t>
            </a:fld>
            <a:endParaRPr lang="en-US"/>
          </a:p>
        </p:txBody>
      </p:sp>
      <p:sp>
        <p:nvSpPr>
          <p:cNvPr id="23556" name="Footer Placeholder 5"/>
          <p:cNvSpPr>
            <a:spLocks noGrp="1"/>
          </p:cNvSpPr>
          <p:nvPr>
            <p:ph type="ftr" sz="quarter" idx="11"/>
          </p:nvPr>
        </p:nvSpPr>
        <p:spPr>
          <a:noFill/>
        </p:spPr>
        <p:txBody>
          <a:bodyPr/>
          <a:lstStyle/>
          <a:p>
            <a:r>
              <a:rPr lang="en-US"/>
              <a:t>CPSC503 Winter 2021</a:t>
            </a:r>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53</a:t>
            </a:fld>
            <a:endParaRPr lang="en-US"/>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a:t>Good-Turing Discounting </a:t>
            </a:r>
            <a:r>
              <a:rPr lang="en-US" b="0" dirty="0"/>
              <a:t>(extremely clear example on textbook)</a:t>
            </a:r>
            <a:endParaRPr lang="en-US" sz="2400" b="0" dirty="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a:solidFill>
                  <a:schemeClr val="accent2"/>
                </a:solidFill>
                <a:latin typeface="Comic Sans MS" pitchFamily="66" charset="0"/>
              </a:rPr>
              <a:t>Even more advanced LM: e.g., [Wood et al 2009 ICML] non-parametric posterior inference based on MCMC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5565C006-994C-47B1-A8F0-390B47A3A757}" type="datetime1">
              <a:rPr lang="en-US" smtClean="0"/>
              <a:t>9/20/2021</a:t>
            </a:fld>
            <a:endParaRPr lang="en-US"/>
          </a:p>
        </p:txBody>
      </p:sp>
      <p:sp>
        <p:nvSpPr>
          <p:cNvPr id="24590" name="Footer Placeholder 6"/>
          <p:cNvSpPr>
            <a:spLocks noGrp="1"/>
          </p:cNvSpPr>
          <p:nvPr>
            <p:ph type="ftr" sz="quarter" idx="11"/>
          </p:nvPr>
        </p:nvSpPr>
        <p:spPr>
          <a:noFill/>
        </p:spPr>
        <p:txBody>
          <a:bodyPr/>
          <a:lstStyle/>
          <a:p>
            <a:r>
              <a:rPr lang="en-US"/>
              <a:t>CPSC503 Winter 2021</a:t>
            </a:r>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54</a:t>
            </a:fld>
            <a:endParaRPr lang="en-US"/>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a:t>Sample space much bigger than any realistic corpus </a:t>
            </a:r>
            <a:r>
              <a:rPr lang="en-US">
                <a:solidFill>
                  <a:srgbClr val="FF0000"/>
                </a:solidFill>
                <a:sym typeface="Wingdings" pitchFamily="2" charset="2"/>
              </a:rPr>
              <a:t></a:t>
            </a:r>
            <a:endParaRPr lang="en-US" sz="2400">
              <a:solidFill>
                <a:srgbClr val="FF0000"/>
              </a:solidFill>
            </a:endParaRPr>
          </a:p>
          <a:p>
            <a:pPr eaLnBrk="1" hangingPunct="1">
              <a:lnSpc>
                <a:spcPct val="90000"/>
              </a:lnSpc>
              <a:buFontTx/>
              <a:buNone/>
            </a:pPr>
            <a:endParaRPr lang="en-US" sz="240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76"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635563"/>
              <a:ext cx="1382400" cy="45216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Existing corpora 100s/1000s of billions</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04AE0928-6998-4C0E-9F5A-54C96A01FDDD}" type="datetime1">
              <a:rPr lang="en-US" smtClean="0"/>
              <a:t>9/20/2021</a:t>
            </a:fld>
            <a:endParaRPr lang="en-US"/>
          </a:p>
        </p:txBody>
      </p:sp>
      <p:sp>
        <p:nvSpPr>
          <p:cNvPr id="25604" name="Footer Placeholder 5"/>
          <p:cNvSpPr>
            <a:spLocks noGrp="1"/>
          </p:cNvSpPr>
          <p:nvPr>
            <p:ph type="ftr" sz="quarter" idx="11"/>
          </p:nvPr>
        </p:nvSpPr>
        <p:spPr>
          <a:noFill/>
        </p:spPr>
        <p:txBody>
          <a:bodyPr/>
          <a:lstStyle/>
          <a:p>
            <a:r>
              <a:rPr lang="en-US"/>
              <a:t>CPSC503 Winter 2021</a:t>
            </a:r>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55</a:t>
            </a:fld>
            <a:endParaRPr lang="en-US"/>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90"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048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Impractical to download every page from the Web to count the </a:t>
            </a:r>
            <a:r>
              <a:rPr lang="en-US" sz="2800" b="1" dirty="0" err="1">
                <a:latin typeface="Comic Sans MS" pitchFamily="66" charset="0"/>
              </a:rPr>
              <a:t>ngrams</a:t>
            </a:r>
            <a:r>
              <a:rPr lang="en-US" sz="2800" b="1" dirty="0">
                <a:latin typeface="Comic Sans MS" pitchFamily="66" charset="0"/>
              </a:rPr>
              <a:t> </a:t>
            </a:r>
            <a:r>
              <a:rPr lang="en-US" sz="3200" b="1" dirty="0">
                <a:solidFill>
                  <a:schemeClr val="accent2"/>
                </a:solidFill>
                <a:latin typeface="Comic Sans MS" pitchFamily="66" charset="0"/>
              </a:rPr>
              <a:t>=&gt;</a:t>
            </a:r>
          </a:p>
          <a:p>
            <a:pPr marL="342900" indent="-342900">
              <a:spcBef>
                <a:spcPct val="20000"/>
              </a:spcBef>
              <a:buFontTx/>
              <a:buChar char="•"/>
            </a:pPr>
            <a:r>
              <a:rPr lang="en-US" sz="2800" b="1" dirty="0">
                <a:latin typeface="Comic Sans MS" pitchFamily="66" charset="0"/>
              </a:rPr>
              <a:t>Rely on page counts </a:t>
            </a:r>
            <a:r>
              <a:rPr lang="en-US" sz="2400" b="1" dirty="0">
                <a:latin typeface="Comic Sans MS" pitchFamily="66" charset="0"/>
              </a:rPr>
              <a:t>(which are only </a:t>
            </a:r>
            <a:r>
              <a:rPr lang="en-US" sz="2400" b="1" u="sng" dirty="0">
                <a:latin typeface="Comic Sans MS" pitchFamily="66" charset="0"/>
              </a:rPr>
              <a:t>approximations</a:t>
            </a:r>
            <a:r>
              <a:rPr lang="en-US" sz="2400" b="1" dirty="0">
                <a:latin typeface="Comic Sans MS" pitchFamily="66" charset="0"/>
              </a:rPr>
              <a:t>)</a:t>
            </a:r>
          </a:p>
          <a:p>
            <a:pPr marL="742950" lvl="1" indent="-285750">
              <a:spcBef>
                <a:spcPct val="20000"/>
              </a:spcBef>
              <a:buFontTx/>
              <a:buChar char="–"/>
            </a:pPr>
            <a:r>
              <a:rPr lang="en-US" sz="2000" b="1" dirty="0">
                <a:latin typeface="Comic Sans MS" pitchFamily="66" charset="0"/>
              </a:rPr>
              <a:t>Page can contain an </a:t>
            </a:r>
            <a:r>
              <a:rPr lang="en-US" sz="2000" b="1" dirty="0" err="1">
                <a:latin typeface="Comic Sans MS" pitchFamily="66" charset="0"/>
              </a:rPr>
              <a:t>ngram</a:t>
            </a:r>
            <a:r>
              <a:rPr lang="en-US" sz="2000" b="1" dirty="0">
                <a:latin typeface="Comic Sans MS" pitchFamily="66" charset="0"/>
              </a:rPr>
              <a:t> multiple times</a:t>
            </a:r>
          </a:p>
          <a:p>
            <a:pPr marL="742950" lvl="1" indent="-285750">
              <a:spcBef>
                <a:spcPct val="20000"/>
              </a:spcBef>
              <a:buFontTx/>
              <a:buChar char="–"/>
            </a:pPr>
            <a:r>
              <a:rPr lang="en-US" sz="2000" b="1" dirty="0">
                <a:latin typeface="Comic Sans MS" pitchFamily="66" charset="0"/>
              </a:rPr>
              <a:t>Search Engines round-off their counts</a:t>
            </a:r>
          </a:p>
          <a:p>
            <a:pPr marL="742950" lvl="1" indent="-285750">
              <a:spcBef>
                <a:spcPct val="20000"/>
              </a:spcBef>
              <a:buFontTx/>
              <a:buChar char="–"/>
            </a:pPr>
            <a:endParaRPr lang="en-US" sz="2400" b="1" dirty="0">
              <a:latin typeface="Comic Sans MS" pitchFamily="66" charset="0"/>
            </a:endParaRPr>
          </a:p>
        </p:txBody>
      </p:sp>
      <p:sp>
        <p:nvSpPr>
          <p:cNvPr id="27657" name="Rectangle 7"/>
          <p:cNvSpPr>
            <a:spLocks noChangeArrowheads="1"/>
          </p:cNvSpPr>
          <p:nvPr/>
        </p:nvSpPr>
        <p:spPr bwMode="auto">
          <a:xfrm>
            <a:off x="76200" y="5334000"/>
            <a:ext cx="9448800" cy="838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may sometimes be tolerable in practice </a:t>
            </a:r>
            <a:r>
              <a:rPr lang="en-US" sz="2800" b="1" dirty="0">
                <a:latin typeface="Comic Sans MS" pitchFamily="66" charset="0"/>
                <a:sym typeface="Wingdings" pitchFamily="2" charset="2"/>
              </a:rPr>
              <a:t></a:t>
            </a:r>
            <a:r>
              <a:rPr lang="en-US" sz="2800" b="1" dirty="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1F2D81FD-0E49-4D6E-A6F6-F29983635454}" type="datetime1">
              <a:rPr lang="en-US" smtClean="0"/>
              <a:t>9/20/2021</a:t>
            </a:fld>
            <a:endParaRPr lang="en-US"/>
          </a:p>
        </p:txBody>
      </p:sp>
      <p:sp>
        <p:nvSpPr>
          <p:cNvPr id="6" name="Footer Placeholder 5"/>
          <p:cNvSpPr>
            <a:spLocks noGrp="1"/>
          </p:cNvSpPr>
          <p:nvPr>
            <p:ph type="ftr" sz="quarter" idx="11"/>
          </p:nvPr>
        </p:nvSpPr>
        <p:spPr/>
        <p:txBody>
          <a:bodyPr/>
          <a:lstStyle/>
          <a:p>
            <a:pPr>
              <a:defRPr/>
            </a:pPr>
            <a:r>
              <a:rPr lang="en-US"/>
              <a:t>CPSC503 Winter 2021</a:t>
            </a:r>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56</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a:t>(character) Unigram and bigram counts from “the Origin of Species”</a:t>
            </a:r>
          </a:p>
          <a:p>
            <a:r>
              <a:rPr lang="en-CA" sz="2000" dirty="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97E37351-B360-4771-ACEA-977D4F9B6A95}" type="datetime1">
              <a:rPr lang="en-US" smtClean="0"/>
              <a:t>9/20/2021</a:t>
            </a:fld>
            <a:endParaRPr lang="en-US"/>
          </a:p>
        </p:txBody>
      </p:sp>
      <p:sp>
        <p:nvSpPr>
          <p:cNvPr id="23555" name="Footer Placeholder 4"/>
          <p:cNvSpPr>
            <a:spLocks noGrp="1"/>
          </p:cNvSpPr>
          <p:nvPr>
            <p:ph type="ftr" sz="quarter" idx="11"/>
          </p:nvPr>
        </p:nvSpPr>
        <p:spPr>
          <a:noFill/>
        </p:spPr>
        <p:txBody>
          <a:bodyPr/>
          <a:lstStyle/>
          <a:p>
            <a:r>
              <a:rPr lang="en-US"/>
              <a:t>CPSC503 Winter 2021</a:t>
            </a:r>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57</a:t>
            </a:fld>
            <a:endParaRPr lang="en-US"/>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p>
          <a:p>
            <a:pPr marL="342900" indent="-342900">
              <a:spcBef>
                <a:spcPct val="20000"/>
              </a:spcBef>
              <a:buFont typeface="Arial" pitchFamily="34" charset="0"/>
              <a:buChar char="•"/>
              <a:defRPr/>
            </a:pPr>
            <a:r>
              <a:rPr lang="en-US" sz="2800" b="1" kern="0" dirty="0">
                <a:latin typeface="+mn-lt"/>
              </a:rPr>
              <a:t>Count-based vs. Neural language models</a:t>
            </a: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44EF1376-06FC-4C81-8104-62ED4C7FC33E}" type="datetime1">
              <a:rPr lang="en-US" smtClean="0"/>
              <a:t>9/20/2021</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58</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58"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8F967F43-172A-4189-B882-E04DE3B1F72B}" type="datetime1">
              <a:rPr lang="en-US" smtClean="0"/>
              <a:t>9/20/2021</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59</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a:t>On what metric would you compare </a:t>
            </a:r>
            <a:r>
              <a:rPr lang="en-US" dirty="0">
                <a:latin typeface="Comic Sans MS" pitchFamily="66" charset="0"/>
              </a:rPr>
              <a:t>Q</a:t>
            </a:r>
            <a:r>
              <a:rPr lang="en-US" baseline="-25000" dirty="0">
                <a:latin typeface="Comic Sans MS" pitchFamily="66" charset="0"/>
              </a:rPr>
              <a:t>1</a:t>
            </a:r>
            <a:r>
              <a:rPr lang="en-US" dirty="0">
                <a:latin typeface="Comic Sans MS" pitchFamily="66" charset="0"/>
              </a:rPr>
              <a:t> and Q</a:t>
            </a:r>
            <a:r>
              <a:rPr lang="en-US" sz="3600" baseline="-25000" dirty="0">
                <a:latin typeface="Comic Sans MS" pitchFamily="66" charset="0"/>
              </a:rPr>
              <a:t>2 </a:t>
            </a:r>
            <a:r>
              <a:rPr lang="en-US" dirty="0">
                <a:latin typeface="Comic Sans MS" pitchFamily="66"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 name="Date Placeholder 3"/>
          <p:cNvSpPr>
            <a:spLocks noGrp="1"/>
          </p:cNvSpPr>
          <p:nvPr>
            <p:ph type="dt" sz="quarter" idx="10"/>
          </p:nvPr>
        </p:nvSpPr>
        <p:spPr>
          <a:xfrm>
            <a:off x="762000" y="6248400"/>
            <a:ext cx="1905000" cy="457200"/>
          </a:xfrm>
          <a:noFill/>
        </p:spPr>
        <p:txBody>
          <a:bodyPr/>
          <a:lstStyle/>
          <a:p>
            <a:fld id="{D5A20521-046A-44F5-A790-94CF4B6F652E}" type="datetime1">
              <a:rPr lang="en-US" smtClean="0"/>
              <a:t>9/20/2021</a:t>
            </a:fld>
            <a:endParaRPr lang="en-US"/>
          </a:p>
        </p:txBody>
      </p:sp>
      <p:sp>
        <p:nvSpPr>
          <p:cNvPr id="14367" name="Footer Placeholder 4"/>
          <p:cNvSpPr>
            <a:spLocks noGrp="1"/>
          </p:cNvSpPr>
          <p:nvPr>
            <p:ph type="ftr" sz="quarter" idx="11"/>
          </p:nvPr>
        </p:nvSpPr>
        <p:spPr>
          <a:noFill/>
        </p:spPr>
        <p:txBody>
          <a:bodyPr/>
          <a:lstStyle/>
          <a:p>
            <a:r>
              <a:rPr lang="en-US"/>
              <a:t>CPSC503 Winter 2020-21</a:t>
            </a:r>
          </a:p>
        </p:txBody>
      </p:sp>
      <p:sp>
        <p:nvSpPr>
          <p:cNvPr id="14368" name="Slide Number Placeholder 5"/>
          <p:cNvSpPr>
            <a:spLocks noGrp="1"/>
          </p:cNvSpPr>
          <p:nvPr>
            <p:ph type="sldNum" sz="quarter" idx="12"/>
          </p:nvPr>
        </p:nvSpPr>
        <p:spPr>
          <a:noFill/>
        </p:spPr>
        <p:txBody>
          <a:bodyPr/>
          <a:lstStyle/>
          <a:p>
            <a:fld id="{2D2EB616-2146-4F13-8144-A28316702B1A}" type="slidenum">
              <a:rPr lang="en-US" smtClean="0"/>
              <a:pPr/>
              <a:t>6</a:t>
            </a:fld>
            <a:endParaRPr lang="en-US"/>
          </a:p>
        </p:txBody>
      </p:sp>
      <p:sp>
        <p:nvSpPr>
          <p:cNvPr id="14369" name="Rectangle 2"/>
          <p:cNvSpPr>
            <a:spLocks noGrp="1" noChangeArrowheads="1"/>
          </p:cNvSpPr>
          <p:nvPr>
            <p:ph type="title"/>
          </p:nvPr>
        </p:nvSpPr>
        <p:spPr>
          <a:xfrm>
            <a:off x="685800" y="0"/>
            <a:ext cx="7772400" cy="1143000"/>
          </a:xfrm>
        </p:spPr>
        <p:txBody>
          <a:bodyPr/>
          <a:lstStyle/>
          <a:p>
            <a:pPr eaLnBrk="1" hangingPunct="1"/>
            <a:r>
              <a:rPr lang="en-US"/>
              <a:t>Example: O = acress</a:t>
            </a:r>
          </a:p>
        </p:txBody>
      </p:sp>
      <p:grpSp>
        <p:nvGrpSpPr>
          <p:cNvPr id="14370" name="Group 7"/>
          <p:cNvGrpSpPr>
            <a:grpSpLocks noChangeAspect="1"/>
          </p:cNvGrpSpPr>
          <p:nvPr/>
        </p:nvGrpSpPr>
        <p:grpSpPr bwMode="auto">
          <a:xfrm>
            <a:off x="304800" y="1828800"/>
            <a:ext cx="8610600" cy="2913063"/>
            <a:chOff x="1544" y="2092"/>
            <a:chExt cx="2672" cy="904"/>
          </a:xfrm>
        </p:grpSpPr>
        <p:sp>
          <p:nvSpPr>
            <p:cNvPr id="14379" name="AutoShape 6"/>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14380" name="Group 208"/>
            <p:cNvGrpSpPr>
              <a:grpSpLocks/>
            </p:cNvGrpSpPr>
            <p:nvPr/>
          </p:nvGrpSpPr>
          <p:grpSpPr bwMode="auto">
            <a:xfrm>
              <a:off x="1544" y="2092"/>
              <a:ext cx="2672" cy="904"/>
              <a:chOff x="1544" y="2092"/>
              <a:chExt cx="2672" cy="904"/>
            </a:xfrm>
          </p:grpSpPr>
          <p:sp>
            <p:nvSpPr>
              <p:cNvPr id="14568" name="Rectangle 8"/>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4569" name="Rectangle 9"/>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0"/>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1"/>
              <p:cNvSpPr>
                <a:spLocks/>
              </p:cNvSpPr>
              <p:nvPr/>
            </p:nvSpPr>
            <p:spPr bwMode="auto">
              <a:xfrm>
                <a:off x="1586" y="2136"/>
                <a:ext cx="34" cy="42"/>
              </a:xfrm>
              <a:custGeom>
                <a:avLst/>
                <a:gdLst>
                  <a:gd name="T0" fmla="*/ 34 w 34"/>
                  <a:gd name="T1" fmla="*/ 30 h 42"/>
                  <a:gd name="T2" fmla="*/ 34 w 34"/>
                  <a:gd name="T3" fmla="*/ 32 h 42"/>
                  <a:gd name="T4" fmla="*/ 32 w 34"/>
                  <a:gd name="T5" fmla="*/ 36 h 42"/>
                  <a:gd name="T6" fmla="*/ 28 w 34"/>
                  <a:gd name="T7" fmla="*/ 40 h 42"/>
                  <a:gd name="T8" fmla="*/ 22 w 34"/>
                  <a:gd name="T9" fmla="*/ 42 h 42"/>
                  <a:gd name="T10" fmla="*/ 18 w 34"/>
                  <a:gd name="T11" fmla="*/ 42 h 42"/>
                  <a:gd name="T12" fmla="*/ 12 w 34"/>
                  <a:gd name="T13" fmla="*/ 42 h 42"/>
                  <a:gd name="T14" fmla="*/ 8 w 34"/>
                  <a:gd name="T15" fmla="*/ 40 h 42"/>
                  <a:gd name="T16" fmla="*/ 4 w 34"/>
                  <a:gd name="T17" fmla="*/ 36 h 42"/>
                  <a:gd name="T18" fmla="*/ 2 w 34"/>
                  <a:gd name="T19" fmla="*/ 30 h 42"/>
                  <a:gd name="T20" fmla="*/ 0 w 34"/>
                  <a:gd name="T21" fmla="*/ 22 h 42"/>
                  <a:gd name="T22" fmla="*/ 0 w 34"/>
                  <a:gd name="T23" fmla="*/ 14 h 42"/>
                  <a:gd name="T24" fmla="*/ 4 w 34"/>
                  <a:gd name="T25" fmla="*/ 8 h 42"/>
                  <a:gd name="T26" fmla="*/ 8 w 34"/>
                  <a:gd name="T27" fmla="*/ 4 h 42"/>
                  <a:gd name="T28" fmla="*/ 14 w 34"/>
                  <a:gd name="T29" fmla="*/ 2 h 42"/>
                  <a:gd name="T30" fmla="*/ 20 w 34"/>
                  <a:gd name="T31" fmla="*/ 0 h 42"/>
                  <a:gd name="T32" fmla="*/ 26 w 34"/>
                  <a:gd name="T33" fmla="*/ 2 h 42"/>
                  <a:gd name="T34" fmla="*/ 30 w 34"/>
                  <a:gd name="T35" fmla="*/ 4 h 42"/>
                  <a:gd name="T36" fmla="*/ 32 w 34"/>
                  <a:gd name="T37" fmla="*/ 8 h 42"/>
                  <a:gd name="T38" fmla="*/ 34 w 34"/>
                  <a:gd name="T39" fmla="*/ 12 h 42"/>
                  <a:gd name="T40" fmla="*/ 34 w 34"/>
                  <a:gd name="T41" fmla="*/ 14 h 42"/>
                  <a:gd name="T42" fmla="*/ 32 w 34"/>
                  <a:gd name="T43" fmla="*/ 16 h 42"/>
                  <a:gd name="T44" fmla="*/ 30 w 34"/>
                  <a:gd name="T45" fmla="*/ 16 h 42"/>
                  <a:gd name="T46" fmla="*/ 28 w 34"/>
                  <a:gd name="T47" fmla="*/ 16 h 42"/>
                  <a:gd name="T48" fmla="*/ 26 w 34"/>
                  <a:gd name="T49" fmla="*/ 16 h 42"/>
                  <a:gd name="T50" fmla="*/ 24 w 34"/>
                  <a:gd name="T51" fmla="*/ 14 h 42"/>
                  <a:gd name="T52" fmla="*/ 22 w 34"/>
                  <a:gd name="T53" fmla="*/ 12 h 42"/>
                  <a:gd name="T54" fmla="*/ 22 w 34"/>
                  <a:gd name="T55" fmla="*/ 8 h 42"/>
                  <a:gd name="T56" fmla="*/ 20 w 34"/>
                  <a:gd name="T57" fmla="*/ 6 h 42"/>
                  <a:gd name="T58" fmla="*/ 20 w 34"/>
                  <a:gd name="T59" fmla="*/ 4 h 42"/>
                  <a:gd name="T60" fmla="*/ 18 w 34"/>
                  <a:gd name="T61" fmla="*/ 4 h 42"/>
                  <a:gd name="T62" fmla="*/ 18 w 34"/>
                  <a:gd name="T63" fmla="*/ 4 h 42"/>
                  <a:gd name="T64" fmla="*/ 16 w 34"/>
                  <a:gd name="T65" fmla="*/ 4 h 42"/>
                  <a:gd name="T66" fmla="*/ 14 w 34"/>
                  <a:gd name="T67" fmla="*/ 6 h 42"/>
                  <a:gd name="T68" fmla="*/ 12 w 34"/>
                  <a:gd name="T69" fmla="*/ 10 h 42"/>
                  <a:gd name="T70" fmla="*/ 12 w 34"/>
                  <a:gd name="T71" fmla="*/ 16 h 42"/>
                  <a:gd name="T72" fmla="*/ 12 w 34"/>
                  <a:gd name="T73" fmla="*/ 20 h 42"/>
                  <a:gd name="T74" fmla="*/ 14 w 34"/>
                  <a:gd name="T75" fmla="*/ 26 h 42"/>
                  <a:gd name="T76" fmla="*/ 16 w 34"/>
                  <a:gd name="T77" fmla="*/ 30 h 42"/>
                  <a:gd name="T78" fmla="*/ 18 w 34"/>
                  <a:gd name="T79" fmla="*/ 32 h 42"/>
                  <a:gd name="T80" fmla="*/ 22 w 34"/>
                  <a:gd name="T81" fmla="*/ 34 h 42"/>
                  <a:gd name="T82" fmla="*/ 24 w 34"/>
                  <a:gd name="T83" fmla="*/ 34 h 42"/>
                  <a:gd name="T84" fmla="*/ 26 w 34"/>
                  <a:gd name="T85" fmla="*/ 34 h 42"/>
                  <a:gd name="T86" fmla="*/ 28 w 34"/>
                  <a:gd name="T87" fmla="*/ 34 h 42"/>
                  <a:gd name="T88" fmla="*/ 30 w 34"/>
                  <a:gd name="T89" fmla="*/ 32 h 42"/>
                  <a:gd name="T90" fmla="*/ 34 w 34"/>
                  <a:gd name="T91" fmla="*/ 30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42"/>
                  <a:gd name="T140" fmla="*/ 34 w 34"/>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42">
                    <a:moveTo>
                      <a:pt x="34" y="30"/>
                    </a:moveTo>
                    <a:lnTo>
                      <a:pt x="34" y="32"/>
                    </a:lnTo>
                    <a:lnTo>
                      <a:pt x="32" y="36"/>
                    </a:lnTo>
                    <a:lnTo>
                      <a:pt x="28" y="40"/>
                    </a:lnTo>
                    <a:lnTo>
                      <a:pt x="22" y="42"/>
                    </a:lnTo>
                    <a:lnTo>
                      <a:pt x="18" y="42"/>
                    </a:lnTo>
                    <a:lnTo>
                      <a:pt x="12" y="42"/>
                    </a:lnTo>
                    <a:lnTo>
                      <a:pt x="8" y="40"/>
                    </a:lnTo>
                    <a:lnTo>
                      <a:pt x="4" y="36"/>
                    </a:lnTo>
                    <a:lnTo>
                      <a:pt x="2" y="30"/>
                    </a:lnTo>
                    <a:lnTo>
                      <a:pt x="0" y="22"/>
                    </a:lnTo>
                    <a:lnTo>
                      <a:pt x="0" y="14"/>
                    </a:lnTo>
                    <a:lnTo>
                      <a:pt x="4" y="8"/>
                    </a:lnTo>
                    <a:lnTo>
                      <a:pt x="8" y="4"/>
                    </a:lnTo>
                    <a:lnTo>
                      <a:pt x="14" y="2"/>
                    </a:lnTo>
                    <a:lnTo>
                      <a:pt x="20" y="0"/>
                    </a:lnTo>
                    <a:lnTo>
                      <a:pt x="26" y="2"/>
                    </a:lnTo>
                    <a:lnTo>
                      <a:pt x="30" y="4"/>
                    </a:lnTo>
                    <a:lnTo>
                      <a:pt x="32" y="8"/>
                    </a:lnTo>
                    <a:lnTo>
                      <a:pt x="34" y="12"/>
                    </a:lnTo>
                    <a:lnTo>
                      <a:pt x="34" y="14"/>
                    </a:lnTo>
                    <a:lnTo>
                      <a:pt x="32" y="16"/>
                    </a:lnTo>
                    <a:lnTo>
                      <a:pt x="30" y="16"/>
                    </a:lnTo>
                    <a:lnTo>
                      <a:pt x="28" y="16"/>
                    </a:lnTo>
                    <a:lnTo>
                      <a:pt x="26" y="16"/>
                    </a:lnTo>
                    <a:lnTo>
                      <a:pt x="24" y="14"/>
                    </a:lnTo>
                    <a:lnTo>
                      <a:pt x="22" y="12"/>
                    </a:lnTo>
                    <a:lnTo>
                      <a:pt x="22" y="8"/>
                    </a:lnTo>
                    <a:lnTo>
                      <a:pt x="20" y="6"/>
                    </a:lnTo>
                    <a:lnTo>
                      <a:pt x="20" y="4"/>
                    </a:lnTo>
                    <a:lnTo>
                      <a:pt x="18" y="4"/>
                    </a:lnTo>
                    <a:lnTo>
                      <a:pt x="16" y="4"/>
                    </a:lnTo>
                    <a:lnTo>
                      <a:pt x="14" y="6"/>
                    </a:lnTo>
                    <a:lnTo>
                      <a:pt x="12" y="10"/>
                    </a:lnTo>
                    <a:lnTo>
                      <a:pt x="12" y="16"/>
                    </a:lnTo>
                    <a:lnTo>
                      <a:pt x="12" y="20"/>
                    </a:lnTo>
                    <a:lnTo>
                      <a:pt x="14" y="26"/>
                    </a:lnTo>
                    <a:lnTo>
                      <a:pt x="16" y="30"/>
                    </a:lnTo>
                    <a:lnTo>
                      <a:pt x="18" y="32"/>
                    </a:lnTo>
                    <a:lnTo>
                      <a:pt x="22" y="34"/>
                    </a:lnTo>
                    <a:lnTo>
                      <a:pt x="24" y="34"/>
                    </a:lnTo>
                    <a:lnTo>
                      <a:pt x="26" y="34"/>
                    </a:lnTo>
                    <a:lnTo>
                      <a:pt x="28" y="34"/>
                    </a:lnTo>
                    <a:lnTo>
                      <a:pt x="30" y="32"/>
                    </a:lnTo>
                    <a:lnTo>
                      <a:pt x="34" y="30"/>
                    </a:lnTo>
                    <a:close/>
                  </a:path>
                </a:pathLst>
              </a:custGeom>
              <a:solidFill>
                <a:srgbClr val="000000"/>
              </a:solidFill>
              <a:ln w="0">
                <a:solidFill>
                  <a:srgbClr val="000000"/>
                </a:solidFill>
                <a:round/>
                <a:headEnd/>
                <a:tailEnd/>
              </a:ln>
            </p:spPr>
            <p:txBody>
              <a:bodyPr/>
              <a:lstStyle/>
              <a:p>
                <a:endParaRPr lang="en-CA"/>
              </a:p>
            </p:txBody>
          </p:sp>
          <p:sp>
            <p:nvSpPr>
              <p:cNvPr id="14572" name="Rectangle 12"/>
              <p:cNvSpPr>
                <a:spLocks noChangeArrowheads="1"/>
              </p:cNvSpPr>
              <p:nvPr/>
            </p:nvSpPr>
            <p:spPr bwMode="auto">
              <a:xfrm>
                <a:off x="1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73" name="Rectangle 13"/>
              <p:cNvSpPr>
                <a:spLocks noChangeArrowheads="1"/>
              </p:cNvSpPr>
              <p:nvPr/>
            </p:nvSpPr>
            <p:spPr bwMode="auto">
              <a:xfrm>
                <a:off x="186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74" name="Freeform 14"/>
              <p:cNvSpPr>
                <a:spLocks/>
              </p:cNvSpPr>
              <p:nvPr/>
            </p:nvSpPr>
            <p:spPr bwMode="auto">
              <a:xfrm>
                <a:off x="1964" y="2118"/>
                <a:ext cx="34" cy="60"/>
              </a:xfrm>
              <a:custGeom>
                <a:avLst/>
                <a:gdLst>
                  <a:gd name="T0" fmla="*/ 18 w 34"/>
                  <a:gd name="T1" fmla="*/ 24 h 60"/>
                  <a:gd name="T2" fmla="*/ 18 w 34"/>
                  <a:gd name="T3" fmla="*/ 50 h 60"/>
                  <a:gd name="T4" fmla="*/ 18 w 34"/>
                  <a:gd name="T5" fmla="*/ 54 h 60"/>
                  <a:gd name="T6" fmla="*/ 18 w 34"/>
                  <a:gd name="T7" fmla="*/ 56 h 60"/>
                  <a:gd name="T8" fmla="*/ 20 w 34"/>
                  <a:gd name="T9" fmla="*/ 56 h 60"/>
                  <a:gd name="T10" fmla="*/ 24 w 34"/>
                  <a:gd name="T11" fmla="*/ 58 h 60"/>
                  <a:gd name="T12" fmla="*/ 24 w 34"/>
                  <a:gd name="T13" fmla="*/ 60 h 60"/>
                  <a:gd name="T14" fmla="*/ 0 w 34"/>
                  <a:gd name="T15" fmla="*/ 60 h 60"/>
                  <a:gd name="T16" fmla="*/ 0 w 34"/>
                  <a:gd name="T17" fmla="*/ 58 h 60"/>
                  <a:gd name="T18" fmla="*/ 2 w 34"/>
                  <a:gd name="T19" fmla="*/ 58 h 60"/>
                  <a:gd name="T20" fmla="*/ 4 w 34"/>
                  <a:gd name="T21" fmla="*/ 56 h 60"/>
                  <a:gd name="T22" fmla="*/ 6 w 34"/>
                  <a:gd name="T23" fmla="*/ 56 h 60"/>
                  <a:gd name="T24" fmla="*/ 6 w 34"/>
                  <a:gd name="T25" fmla="*/ 54 h 60"/>
                  <a:gd name="T26" fmla="*/ 6 w 34"/>
                  <a:gd name="T27" fmla="*/ 54 h 60"/>
                  <a:gd name="T28" fmla="*/ 6 w 34"/>
                  <a:gd name="T29" fmla="*/ 50 h 60"/>
                  <a:gd name="T30" fmla="*/ 6 w 34"/>
                  <a:gd name="T31" fmla="*/ 24 h 60"/>
                  <a:gd name="T32" fmla="*/ 0 w 34"/>
                  <a:gd name="T33" fmla="*/ 24 h 60"/>
                  <a:gd name="T34" fmla="*/ 0 w 34"/>
                  <a:gd name="T35" fmla="*/ 20 h 60"/>
                  <a:gd name="T36" fmla="*/ 6 w 34"/>
                  <a:gd name="T37" fmla="*/ 20 h 60"/>
                  <a:gd name="T38" fmla="*/ 6 w 34"/>
                  <a:gd name="T39" fmla="*/ 16 h 60"/>
                  <a:gd name="T40" fmla="*/ 6 w 34"/>
                  <a:gd name="T41" fmla="*/ 14 h 60"/>
                  <a:gd name="T42" fmla="*/ 8 w 34"/>
                  <a:gd name="T43" fmla="*/ 8 h 60"/>
                  <a:gd name="T44" fmla="*/ 10 w 34"/>
                  <a:gd name="T45" fmla="*/ 4 h 60"/>
                  <a:gd name="T46" fmla="*/ 16 w 34"/>
                  <a:gd name="T47" fmla="*/ 0 h 60"/>
                  <a:gd name="T48" fmla="*/ 22 w 34"/>
                  <a:gd name="T49" fmla="*/ 0 h 60"/>
                  <a:gd name="T50" fmla="*/ 28 w 34"/>
                  <a:gd name="T51" fmla="*/ 0 h 60"/>
                  <a:gd name="T52" fmla="*/ 30 w 34"/>
                  <a:gd name="T53" fmla="*/ 2 h 60"/>
                  <a:gd name="T54" fmla="*/ 32 w 34"/>
                  <a:gd name="T55" fmla="*/ 4 h 60"/>
                  <a:gd name="T56" fmla="*/ 34 w 34"/>
                  <a:gd name="T57" fmla="*/ 6 h 60"/>
                  <a:gd name="T58" fmla="*/ 32 w 34"/>
                  <a:gd name="T59" fmla="*/ 8 h 60"/>
                  <a:gd name="T60" fmla="*/ 32 w 34"/>
                  <a:gd name="T61" fmla="*/ 10 h 60"/>
                  <a:gd name="T62" fmla="*/ 30 w 34"/>
                  <a:gd name="T63" fmla="*/ 12 h 60"/>
                  <a:gd name="T64" fmla="*/ 28 w 34"/>
                  <a:gd name="T65" fmla="*/ 12 h 60"/>
                  <a:gd name="T66" fmla="*/ 26 w 34"/>
                  <a:gd name="T67" fmla="*/ 12 h 60"/>
                  <a:gd name="T68" fmla="*/ 24 w 34"/>
                  <a:gd name="T69" fmla="*/ 10 h 60"/>
                  <a:gd name="T70" fmla="*/ 24 w 34"/>
                  <a:gd name="T71" fmla="*/ 10 h 60"/>
                  <a:gd name="T72" fmla="*/ 22 w 34"/>
                  <a:gd name="T73" fmla="*/ 8 h 60"/>
                  <a:gd name="T74" fmla="*/ 22 w 34"/>
                  <a:gd name="T75" fmla="*/ 8 h 60"/>
                  <a:gd name="T76" fmla="*/ 22 w 34"/>
                  <a:gd name="T77" fmla="*/ 6 h 60"/>
                  <a:gd name="T78" fmla="*/ 22 w 34"/>
                  <a:gd name="T79" fmla="*/ 6 h 60"/>
                  <a:gd name="T80" fmla="*/ 22 w 34"/>
                  <a:gd name="T81" fmla="*/ 4 h 60"/>
                  <a:gd name="T82" fmla="*/ 22 w 34"/>
                  <a:gd name="T83" fmla="*/ 4 h 60"/>
                  <a:gd name="T84" fmla="*/ 22 w 34"/>
                  <a:gd name="T85" fmla="*/ 4 h 60"/>
                  <a:gd name="T86" fmla="*/ 22 w 34"/>
                  <a:gd name="T87" fmla="*/ 2 h 60"/>
                  <a:gd name="T88" fmla="*/ 20 w 34"/>
                  <a:gd name="T89" fmla="*/ 2 h 60"/>
                  <a:gd name="T90" fmla="*/ 20 w 34"/>
                  <a:gd name="T91" fmla="*/ 2 h 60"/>
                  <a:gd name="T92" fmla="*/ 18 w 34"/>
                  <a:gd name="T93" fmla="*/ 4 h 60"/>
                  <a:gd name="T94" fmla="*/ 18 w 34"/>
                  <a:gd name="T95" fmla="*/ 4 h 60"/>
                  <a:gd name="T96" fmla="*/ 18 w 34"/>
                  <a:gd name="T97" fmla="*/ 6 h 60"/>
                  <a:gd name="T98" fmla="*/ 18 w 34"/>
                  <a:gd name="T99" fmla="*/ 14 h 60"/>
                  <a:gd name="T100" fmla="*/ 18 w 34"/>
                  <a:gd name="T101" fmla="*/ 20 h 60"/>
                  <a:gd name="T102" fmla="*/ 24 w 34"/>
                  <a:gd name="T103" fmla="*/ 20 h 60"/>
                  <a:gd name="T104" fmla="*/ 24 w 34"/>
                  <a:gd name="T105" fmla="*/ 24 h 60"/>
                  <a:gd name="T106" fmla="*/ 18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8" y="24"/>
                    </a:moveTo>
                    <a:lnTo>
                      <a:pt x="18" y="50"/>
                    </a:lnTo>
                    <a:lnTo>
                      <a:pt x="18" y="54"/>
                    </a:lnTo>
                    <a:lnTo>
                      <a:pt x="18" y="56"/>
                    </a:lnTo>
                    <a:lnTo>
                      <a:pt x="20" y="56"/>
                    </a:lnTo>
                    <a:lnTo>
                      <a:pt x="24" y="58"/>
                    </a:lnTo>
                    <a:lnTo>
                      <a:pt x="24" y="60"/>
                    </a:lnTo>
                    <a:lnTo>
                      <a:pt x="0" y="60"/>
                    </a:lnTo>
                    <a:lnTo>
                      <a:pt x="0" y="58"/>
                    </a:lnTo>
                    <a:lnTo>
                      <a:pt x="2" y="58"/>
                    </a:lnTo>
                    <a:lnTo>
                      <a:pt x="4" y="56"/>
                    </a:lnTo>
                    <a:lnTo>
                      <a:pt x="6" y="56"/>
                    </a:lnTo>
                    <a:lnTo>
                      <a:pt x="6" y="54"/>
                    </a:lnTo>
                    <a:lnTo>
                      <a:pt x="6" y="50"/>
                    </a:lnTo>
                    <a:lnTo>
                      <a:pt x="6" y="24"/>
                    </a:lnTo>
                    <a:lnTo>
                      <a:pt x="0" y="24"/>
                    </a:lnTo>
                    <a:lnTo>
                      <a:pt x="0" y="20"/>
                    </a:lnTo>
                    <a:lnTo>
                      <a:pt x="6" y="20"/>
                    </a:lnTo>
                    <a:lnTo>
                      <a:pt x="6" y="16"/>
                    </a:lnTo>
                    <a:lnTo>
                      <a:pt x="6" y="14"/>
                    </a:lnTo>
                    <a:lnTo>
                      <a:pt x="8" y="8"/>
                    </a:lnTo>
                    <a:lnTo>
                      <a:pt x="10" y="4"/>
                    </a:lnTo>
                    <a:lnTo>
                      <a:pt x="16" y="0"/>
                    </a:lnTo>
                    <a:lnTo>
                      <a:pt x="22" y="0"/>
                    </a:lnTo>
                    <a:lnTo>
                      <a:pt x="28" y="0"/>
                    </a:lnTo>
                    <a:lnTo>
                      <a:pt x="30" y="2"/>
                    </a:lnTo>
                    <a:lnTo>
                      <a:pt x="32" y="4"/>
                    </a:lnTo>
                    <a:lnTo>
                      <a:pt x="34" y="6"/>
                    </a:lnTo>
                    <a:lnTo>
                      <a:pt x="32" y="8"/>
                    </a:lnTo>
                    <a:lnTo>
                      <a:pt x="32" y="10"/>
                    </a:lnTo>
                    <a:lnTo>
                      <a:pt x="30" y="12"/>
                    </a:lnTo>
                    <a:lnTo>
                      <a:pt x="28" y="12"/>
                    </a:lnTo>
                    <a:lnTo>
                      <a:pt x="26" y="12"/>
                    </a:lnTo>
                    <a:lnTo>
                      <a:pt x="24" y="10"/>
                    </a:lnTo>
                    <a:lnTo>
                      <a:pt x="22" y="8"/>
                    </a:lnTo>
                    <a:lnTo>
                      <a:pt x="22" y="6"/>
                    </a:lnTo>
                    <a:lnTo>
                      <a:pt x="22" y="4"/>
                    </a:lnTo>
                    <a:lnTo>
                      <a:pt x="22" y="2"/>
                    </a:lnTo>
                    <a:lnTo>
                      <a:pt x="20" y="2"/>
                    </a:lnTo>
                    <a:lnTo>
                      <a:pt x="18" y="4"/>
                    </a:lnTo>
                    <a:lnTo>
                      <a:pt x="18" y="6"/>
                    </a:lnTo>
                    <a:lnTo>
                      <a:pt x="18" y="14"/>
                    </a:lnTo>
                    <a:lnTo>
                      <a:pt x="18" y="20"/>
                    </a:lnTo>
                    <a:lnTo>
                      <a:pt x="24" y="20"/>
                    </a:lnTo>
                    <a:lnTo>
                      <a:pt x="24" y="24"/>
                    </a:lnTo>
                    <a:lnTo>
                      <a:pt x="18" y="24"/>
                    </a:lnTo>
                    <a:close/>
                  </a:path>
                </a:pathLst>
              </a:custGeom>
              <a:solidFill>
                <a:srgbClr val="000000"/>
              </a:solidFill>
              <a:ln w="0">
                <a:solidFill>
                  <a:srgbClr val="000000"/>
                </a:solidFill>
                <a:round/>
                <a:headEnd/>
                <a:tailEnd/>
              </a:ln>
            </p:spPr>
            <p:txBody>
              <a:bodyPr/>
              <a:lstStyle/>
              <a:p>
                <a:endParaRPr lang="en-CA"/>
              </a:p>
            </p:txBody>
          </p:sp>
          <p:sp>
            <p:nvSpPr>
              <p:cNvPr id="14575" name="Freeform 15"/>
              <p:cNvSpPr>
                <a:spLocks/>
              </p:cNvSpPr>
              <p:nvPr/>
            </p:nvSpPr>
            <p:spPr bwMode="auto">
              <a:xfrm>
                <a:off x="1996" y="2136"/>
                <a:ext cx="34" cy="42"/>
              </a:xfrm>
              <a:custGeom>
                <a:avLst/>
                <a:gdLst>
                  <a:gd name="T0" fmla="*/ 16 w 34"/>
                  <a:gd name="T1" fmla="*/ 2 h 42"/>
                  <a:gd name="T2" fmla="*/ 16 w 34"/>
                  <a:gd name="T3" fmla="*/ 10 h 42"/>
                  <a:gd name="T4" fmla="*/ 20 w 34"/>
                  <a:gd name="T5" fmla="*/ 6 h 42"/>
                  <a:gd name="T6" fmla="*/ 22 w 34"/>
                  <a:gd name="T7" fmla="*/ 2 h 42"/>
                  <a:gd name="T8" fmla="*/ 26 w 34"/>
                  <a:gd name="T9" fmla="*/ 2 h 42"/>
                  <a:gd name="T10" fmla="*/ 28 w 34"/>
                  <a:gd name="T11" fmla="*/ 0 h 42"/>
                  <a:gd name="T12" fmla="*/ 30 w 34"/>
                  <a:gd name="T13" fmla="*/ 2 h 42"/>
                  <a:gd name="T14" fmla="*/ 32 w 34"/>
                  <a:gd name="T15" fmla="*/ 2 h 42"/>
                  <a:gd name="T16" fmla="*/ 34 w 34"/>
                  <a:gd name="T17" fmla="*/ 4 h 42"/>
                  <a:gd name="T18" fmla="*/ 34 w 34"/>
                  <a:gd name="T19" fmla="*/ 6 h 42"/>
                  <a:gd name="T20" fmla="*/ 34 w 34"/>
                  <a:gd name="T21" fmla="*/ 10 h 42"/>
                  <a:gd name="T22" fmla="*/ 32 w 34"/>
                  <a:gd name="T23" fmla="*/ 12 h 42"/>
                  <a:gd name="T24" fmla="*/ 30 w 34"/>
                  <a:gd name="T25" fmla="*/ 12 h 42"/>
                  <a:gd name="T26" fmla="*/ 28 w 34"/>
                  <a:gd name="T27" fmla="*/ 12 h 42"/>
                  <a:gd name="T28" fmla="*/ 26 w 34"/>
                  <a:gd name="T29" fmla="*/ 12 h 42"/>
                  <a:gd name="T30" fmla="*/ 24 w 34"/>
                  <a:gd name="T31" fmla="*/ 12 h 42"/>
                  <a:gd name="T32" fmla="*/ 24 w 34"/>
                  <a:gd name="T33" fmla="*/ 10 h 42"/>
                  <a:gd name="T34" fmla="*/ 22 w 34"/>
                  <a:gd name="T35" fmla="*/ 10 h 42"/>
                  <a:gd name="T36" fmla="*/ 22 w 34"/>
                  <a:gd name="T37" fmla="*/ 10 h 42"/>
                  <a:gd name="T38" fmla="*/ 22 w 34"/>
                  <a:gd name="T39" fmla="*/ 10 h 42"/>
                  <a:gd name="T40" fmla="*/ 20 w 34"/>
                  <a:gd name="T41" fmla="*/ 10 h 42"/>
                  <a:gd name="T42" fmla="*/ 20 w 34"/>
                  <a:gd name="T43" fmla="*/ 10 h 42"/>
                  <a:gd name="T44" fmla="*/ 18 w 34"/>
                  <a:gd name="T45" fmla="*/ 12 h 42"/>
                  <a:gd name="T46" fmla="*/ 16 w 34"/>
                  <a:gd name="T47" fmla="*/ 14 h 42"/>
                  <a:gd name="T48" fmla="*/ 16 w 34"/>
                  <a:gd name="T49" fmla="*/ 18 h 42"/>
                  <a:gd name="T50" fmla="*/ 16 w 34"/>
                  <a:gd name="T51" fmla="*/ 22 h 42"/>
                  <a:gd name="T52" fmla="*/ 16 w 34"/>
                  <a:gd name="T53" fmla="*/ 32 h 42"/>
                  <a:gd name="T54" fmla="*/ 16 w 34"/>
                  <a:gd name="T55" fmla="*/ 34 h 42"/>
                  <a:gd name="T56" fmla="*/ 16 w 34"/>
                  <a:gd name="T57" fmla="*/ 36 h 42"/>
                  <a:gd name="T58" fmla="*/ 16 w 34"/>
                  <a:gd name="T59" fmla="*/ 36 h 42"/>
                  <a:gd name="T60" fmla="*/ 16 w 34"/>
                  <a:gd name="T61" fmla="*/ 38 h 42"/>
                  <a:gd name="T62" fmla="*/ 16 w 34"/>
                  <a:gd name="T63" fmla="*/ 38 h 42"/>
                  <a:gd name="T64" fmla="*/ 18 w 34"/>
                  <a:gd name="T65" fmla="*/ 40 h 42"/>
                  <a:gd name="T66" fmla="*/ 18 w 34"/>
                  <a:gd name="T67" fmla="*/ 40 h 42"/>
                  <a:gd name="T68" fmla="*/ 18 w 34"/>
                  <a:gd name="T69" fmla="*/ 42 h 42"/>
                  <a:gd name="T70" fmla="*/ 0 w 34"/>
                  <a:gd name="T71" fmla="*/ 42 h 42"/>
                  <a:gd name="T72" fmla="*/ 0 w 34"/>
                  <a:gd name="T73" fmla="*/ 40 h 42"/>
                  <a:gd name="T74" fmla="*/ 2 w 34"/>
                  <a:gd name="T75" fmla="*/ 38 h 42"/>
                  <a:gd name="T76" fmla="*/ 2 w 34"/>
                  <a:gd name="T77" fmla="*/ 38 h 42"/>
                  <a:gd name="T78" fmla="*/ 4 w 34"/>
                  <a:gd name="T79" fmla="*/ 36 h 42"/>
                  <a:gd name="T80" fmla="*/ 4 w 34"/>
                  <a:gd name="T81" fmla="*/ 32 h 42"/>
                  <a:gd name="T82" fmla="*/ 4 w 34"/>
                  <a:gd name="T83" fmla="*/ 12 h 42"/>
                  <a:gd name="T84" fmla="*/ 4 w 34"/>
                  <a:gd name="T85" fmla="*/ 8 h 42"/>
                  <a:gd name="T86" fmla="*/ 4 w 34"/>
                  <a:gd name="T87" fmla="*/ 6 h 42"/>
                  <a:gd name="T88" fmla="*/ 2 w 34"/>
                  <a:gd name="T89" fmla="*/ 6 h 42"/>
                  <a:gd name="T90" fmla="*/ 2 w 34"/>
                  <a:gd name="T91" fmla="*/ 4 h 42"/>
                  <a:gd name="T92" fmla="*/ 2 w 34"/>
                  <a:gd name="T93" fmla="*/ 4 h 42"/>
                  <a:gd name="T94" fmla="*/ 0 w 34"/>
                  <a:gd name="T95" fmla="*/ 4 h 42"/>
                  <a:gd name="T96" fmla="*/ 0 w 34"/>
                  <a:gd name="T97" fmla="*/ 2 h 42"/>
                  <a:gd name="T98" fmla="*/ 16 w 34"/>
                  <a:gd name="T99" fmla="*/ 2 h 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
                  <a:gd name="T151" fmla="*/ 0 h 42"/>
                  <a:gd name="T152" fmla="*/ 34 w 34"/>
                  <a:gd name="T153" fmla="*/ 42 h 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 h="42">
                    <a:moveTo>
                      <a:pt x="16" y="2"/>
                    </a:moveTo>
                    <a:lnTo>
                      <a:pt x="16" y="10"/>
                    </a:lnTo>
                    <a:lnTo>
                      <a:pt x="20" y="6"/>
                    </a:lnTo>
                    <a:lnTo>
                      <a:pt x="22" y="2"/>
                    </a:lnTo>
                    <a:lnTo>
                      <a:pt x="26" y="2"/>
                    </a:lnTo>
                    <a:lnTo>
                      <a:pt x="28" y="0"/>
                    </a:lnTo>
                    <a:lnTo>
                      <a:pt x="30" y="2"/>
                    </a:lnTo>
                    <a:lnTo>
                      <a:pt x="32" y="2"/>
                    </a:lnTo>
                    <a:lnTo>
                      <a:pt x="34" y="4"/>
                    </a:lnTo>
                    <a:lnTo>
                      <a:pt x="34" y="6"/>
                    </a:lnTo>
                    <a:lnTo>
                      <a:pt x="34" y="10"/>
                    </a:lnTo>
                    <a:lnTo>
                      <a:pt x="32" y="12"/>
                    </a:lnTo>
                    <a:lnTo>
                      <a:pt x="30" y="12"/>
                    </a:lnTo>
                    <a:lnTo>
                      <a:pt x="28" y="12"/>
                    </a:lnTo>
                    <a:lnTo>
                      <a:pt x="26" y="12"/>
                    </a:lnTo>
                    <a:lnTo>
                      <a:pt x="24" y="12"/>
                    </a:lnTo>
                    <a:lnTo>
                      <a:pt x="24" y="10"/>
                    </a:lnTo>
                    <a:lnTo>
                      <a:pt x="22" y="10"/>
                    </a:lnTo>
                    <a:lnTo>
                      <a:pt x="20" y="10"/>
                    </a:lnTo>
                    <a:lnTo>
                      <a:pt x="18" y="12"/>
                    </a:lnTo>
                    <a:lnTo>
                      <a:pt x="16" y="14"/>
                    </a:lnTo>
                    <a:lnTo>
                      <a:pt x="16" y="18"/>
                    </a:lnTo>
                    <a:lnTo>
                      <a:pt x="16" y="22"/>
                    </a:lnTo>
                    <a:lnTo>
                      <a:pt x="16" y="32"/>
                    </a:lnTo>
                    <a:lnTo>
                      <a:pt x="16" y="34"/>
                    </a:lnTo>
                    <a:lnTo>
                      <a:pt x="16" y="36"/>
                    </a:lnTo>
                    <a:lnTo>
                      <a:pt x="16" y="38"/>
                    </a:lnTo>
                    <a:lnTo>
                      <a:pt x="18" y="40"/>
                    </a:lnTo>
                    <a:lnTo>
                      <a:pt x="18" y="42"/>
                    </a:lnTo>
                    <a:lnTo>
                      <a:pt x="0" y="42"/>
                    </a:lnTo>
                    <a:lnTo>
                      <a:pt x="0" y="40"/>
                    </a:lnTo>
                    <a:lnTo>
                      <a:pt x="2" y="38"/>
                    </a:lnTo>
                    <a:lnTo>
                      <a:pt x="4" y="36"/>
                    </a:lnTo>
                    <a:lnTo>
                      <a:pt x="4" y="32"/>
                    </a:lnTo>
                    <a:lnTo>
                      <a:pt x="4" y="12"/>
                    </a:lnTo>
                    <a:lnTo>
                      <a:pt x="4" y="8"/>
                    </a:lnTo>
                    <a:lnTo>
                      <a:pt x="4" y="6"/>
                    </a:lnTo>
                    <a:lnTo>
                      <a:pt x="2" y="6"/>
                    </a:lnTo>
                    <a:lnTo>
                      <a:pt x="2" y="4"/>
                    </a:lnTo>
                    <a:lnTo>
                      <a:pt x="0" y="4"/>
                    </a:lnTo>
                    <a:lnTo>
                      <a:pt x="0" y="2"/>
                    </a:lnTo>
                    <a:lnTo>
                      <a:pt x="16" y="2"/>
                    </a:lnTo>
                    <a:close/>
                  </a:path>
                </a:pathLst>
              </a:custGeom>
              <a:solidFill>
                <a:srgbClr val="000000"/>
              </a:solidFill>
              <a:ln w="0">
                <a:solidFill>
                  <a:srgbClr val="000000"/>
                </a:solidFill>
                <a:round/>
                <a:headEnd/>
                <a:tailEnd/>
              </a:ln>
            </p:spPr>
            <p:txBody>
              <a:bodyPr/>
              <a:lstStyle/>
              <a:p>
                <a:endParaRPr lang="en-CA"/>
              </a:p>
            </p:txBody>
          </p:sp>
          <p:sp>
            <p:nvSpPr>
              <p:cNvPr id="14576" name="Freeform 16"/>
              <p:cNvSpPr>
                <a:spLocks noEditPoints="1"/>
              </p:cNvSpPr>
              <p:nvPr/>
            </p:nvSpPr>
            <p:spPr bwMode="auto">
              <a:xfrm>
                <a:off x="2032" y="2136"/>
                <a:ext cx="34" cy="42"/>
              </a:xfrm>
              <a:custGeom>
                <a:avLst/>
                <a:gdLst>
                  <a:gd name="T0" fmla="*/ 34 w 34"/>
                  <a:gd name="T1" fmla="*/ 20 h 42"/>
                  <a:gd name="T2" fmla="*/ 12 w 34"/>
                  <a:gd name="T3" fmla="*/ 20 h 42"/>
                  <a:gd name="T4" fmla="*/ 12 w 34"/>
                  <a:gd name="T5" fmla="*/ 26 h 42"/>
                  <a:gd name="T6" fmla="*/ 16 w 34"/>
                  <a:gd name="T7" fmla="*/ 32 h 42"/>
                  <a:gd name="T8" fmla="*/ 18 w 34"/>
                  <a:gd name="T9" fmla="*/ 34 h 42"/>
                  <a:gd name="T10" fmla="*/ 24 w 34"/>
                  <a:gd name="T11" fmla="*/ 34 h 42"/>
                  <a:gd name="T12" fmla="*/ 26 w 34"/>
                  <a:gd name="T13" fmla="*/ 34 h 42"/>
                  <a:gd name="T14" fmla="*/ 28 w 34"/>
                  <a:gd name="T15" fmla="*/ 34 h 42"/>
                  <a:gd name="T16" fmla="*/ 30 w 34"/>
                  <a:gd name="T17" fmla="*/ 32 h 42"/>
                  <a:gd name="T18" fmla="*/ 32 w 34"/>
                  <a:gd name="T19" fmla="*/ 28 h 42"/>
                  <a:gd name="T20" fmla="*/ 34 w 34"/>
                  <a:gd name="T21" fmla="*/ 30 h 42"/>
                  <a:gd name="T22" fmla="*/ 30 w 34"/>
                  <a:gd name="T23" fmla="*/ 36 h 42"/>
                  <a:gd name="T24" fmla="*/ 26 w 34"/>
                  <a:gd name="T25" fmla="*/ 40 h 42"/>
                  <a:gd name="T26" fmla="*/ 22 w 34"/>
                  <a:gd name="T27" fmla="*/ 42 h 42"/>
                  <a:gd name="T28" fmla="*/ 18 w 34"/>
                  <a:gd name="T29" fmla="*/ 42 h 42"/>
                  <a:gd name="T30" fmla="*/ 12 w 34"/>
                  <a:gd name="T31" fmla="*/ 42 h 42"/>
                  <a:gd name="T32" fmla="*/ 6 w 34"/>
                  <a:gd name="T33" fmla="*/ 40 h 42"/>
                  <a:gd name="T34" fmla="*/ 4 w 34"/>
                  <a:gd name="T35" fmla="*/ 36 h 42"/>
                  <a:gd name="T36" fmla="*/ 0 w 34"/>
                  <a:gd name="T37" fmla="*/ 30 h 42"/>
                  <a:gd name="T38" fmla="*/ 0 w 34"/>
                  <a:gd name="T39" fmla="*/ 22 h 42"/>
                  <a:gd name="T40" fmla="*/ 0 w 34"/>
                  <a:gd name="T41" fmla="*/ 16 h 42"/>
                  <a:gd name="T42" fmla="*/ 2 w 34"/>
                  <a:gd name="T43" fmla="*/ 10 h 42"/>
                  <a:gd name="T44" fmla="*/ 4 w 34"/>
                  <a:gd name="T45" fmla="*/ 6 h 42"/>
                  <a:gd name="T46" fmla="*/ 12 w 34"/>
                  <a:gd name="T47" fmla="*/ 2 h 42"/>
                  <a:gd name="T48" fmla="*/ 18 w 34"/>
                  <a:gd name="T49" fmla="*/ 0 h 42"/>
                  <a:gd name="T50" fmla="*/ 24 w 34"/>
                  <a:gd name="T51" fmla="*/ 2 h 42"/>
                  <a:gd name="T52" fmla="*/ 30 w 34"/>
                  <a:gd name="T53" fmla="*/ 6 h 42"/>
                  <a:gd name="T54" fmla="*/ 32 w 34"/>
                  <a:gd name="T55" fmla="*/ 10 h 42"/>
                  <a:gd name="T56" fmla="*/ 34 w 34"/>
                  <a:gd name="T57" fmla="*/ 14 h 42"/>
                  <a:gd name="T58" fmla="*/ 34 w 34"/>
                  <a:gd name="T59" fmla="*/ 20 h 42"/>
                  <a:gd name="T60" fmla="*/ 24 w 34"/>
                  <a:gd name="T61" fmla="*/ 18 h 42"/>
                  <a:gd name="T62" fmla="*/ 22 w 34"/>
                  <a:gd name="T63" fmla="*/ 12 h 42"/>
                  <a:gd name="T64" fmla="*/ 22 w 34"/>
                  <a:gd name="T65" fmla="*/ 8 h 42"/>
                  <a:gd name="T66" fmla="*/ 22 w 34"/>
                  <a:gd name="T67" fmla="*/ 6 h 42"/>
                  <a:gd name="T68" fmla="*/ 20 w 34"/>
                  <a:gd name="T69" fmla="*/ 4 h 42"/>
                  <a:gd name="T70" fmla="*/ 18 w 34"/>
                  <a:gd name="T71" fmla="*/ 4 h 42"/>
                  <a:gd name="T72" fmla="*/ 18 w 34"/>
                  <a:gd name="T73" fmla="*/ 4 h 42"/>
                  <a:gd name="T74" fmla="*/ 16 w 34"/>
                  <a:gd name="T75" fmla="*/ 4 h 42"/>
                  <a:gd name="T76" fmla="*/ 14 w 34"/>
                  <a:gd name="T77" fmla="*/ 6 h 42"/>
                  <a:gd name="T78" fmla="*/ 12 w 34"/>
                  <a:gd name="T79" fmla="*/ 10 h 42"/>
                  <a:gd name="T80" fmla="*/ 12 w 34"/>
                  <a:gd name="T81" fmla="*/ 16 h 42"/>
                  <a:gd name="T82" fmla="*/ 12 w 34"/>
                  <a:gd name="T83" fmla="*/ 18 h 42"/>
                  <a:gd name="T84" fmla="*/ 24 w 34"/>
                  <a:gd name="T85" fmla="*/ 18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42"/>
                  <a:gd name="T131" fmla="*/ 34 w 34"/>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42">
                    <a:moveTo>
                      <a:pt x="34" y="20"/>
                    </a:moveTo>
                    <a:lnTo>
                      <a:pt x="12" y="20"/>
                    </a:lnTo>
                    <a:lnTo>
                      <a:pt x="12" y="26"/>
                    </a:lnTo>
                    <a:lnTo>
                      <a:pt x="16" y="32"/>
                    </a:lnTo>
                    <a:lnTo>
                      <a:pt x="18" y="34"/>
                    </a:lnTo>
                    <a:lnTo>
                      <a:pt x="24" y="34"/>
                    </a:lnTo>
                    <a:lnTo>
                      <a:pt x="26" y="34"/>
                    </a:lnTo>
                    <a:lnTo>
                      <a:pt x="28" y="34"/>
                    </a:lnTo>
                    <a:lnTo>
                      <a:pt x="30" y="32"/>
                    </a:lnTo>
                    <a:lnTo>
                      <a:pt x="32" y="28"/>
                    </a:lnTo>
                    <a:lnTo>
                      <a:pt x="34" y="30"/>
                    </a:lnTo>
                    <a:lnTo>
                      <a:pt x="30" y="36"/>
                    </a:lnTo>
                    <a:lnTo>
                      <a:pt x="26" y="40"/>
                    </a:lnTo>
                    <a:lnTo>
                      <a:pt x="22" y="42"/>
                    </a:lnTo>
                    <a:lnTo>
                      <a:pt x="18" y="42"/>
                    </a:lnTo>
                    <a:lnTo>
                      <a:pt x="12" y="42"/>
                    </a:lnTo>
                    <a:lnTo>
                      <a:pt x="6" y="40"/>
                    </a:lnTo>
                    <a:lnTo>
                      <a:pt x="4" y="36"/>
                    </a:lnTo>
                    <a:lnTo>
                      <a:pt x="0" y="30"/>
                    </a:lnTo>
                    <a:lnTo>
                      <a:pt x="0" y="22"/>
                    </a:lnTo>
                    <a:lnTo>
                      <a:pt x="0" y="16"/>
                    </a:lnTo>
                    <a:lnTo>
                      <a:pt x="2" y="10"/>
                    </a:lnTo>
                    <a:lnTo>
                      <a:pt x="4" y="6"/>
                    </a:lnTo>
                    <a:lnTo>
                      <a:pt x="12" y="2"/>
                    </a:lnTo>
                    <a:lnTo>
                      <a:pt x="18" y="0"/>
                    </a:lnTo>
                    <a:lnTo>
                      <a:pt x="24" y="2"/>
                    </a:lnTo>
                    <a:lnTo>
                      <a:pt x="30" y="6"/>
                    </a:lnTo>
                    <a:lnTo>
                      <a:pt x="32" y="10"/>
                    </a:lnTo>
                    <a:lnTo>
                      <a:pt x="34" y="14"/>
                    </a:lnTo>
                    <a:lnTo>
                      <a:pt x="34" y="20"/>
                    </a:lnTo>
                    <a:close/>
                    <a:moveTo>
                      <a:pt x="24" y="18"/>
                    </a:moveTo>
                    <a:lnTo>
                      <a:pt x="22" y="12"/>
                    </a:lnTo>
                    <a:lnTo>
                      <a:pt x="22" y="8"/>
                    </a:lnTo>
                    <a:lnTo>
                      <a:pt x="22" y="6"/>
                    </a:lnTo>
                    <a:lnTo>
                      <a:pt x="20" y="4"/>
                    </a:lnTo>
                    <a:lnTo>
                      <a:pt x="18" y="4"/>
                    </a:lnTo>
                    <a:lnTo>
                      <a:pt x="16" y="4"/>
                    </a:lnTo>
                    <a:lnTo>
                      <a:pt x="14" y="6"/>
                    </a:lnTo>
                    <a:lnTo>
                      <a:pt x="12" y="10"/>
                    </a:lnTo>
                    <a:lnTo>
                      <a:pt x="12" y="16"/>
                    </a:lnTo>
                    <a:lnTo>
                      <a:pt x="12" y="18"/>
                    </a:lnTo>
                    <a:lnTo>
                      <a:pt x="24" y="18"/>
                    </a:lnTo>
                    <a:close/>
                  </a:path>
                </a:pathLst>
              </a:custGeom>
              <a:solidFill>
                <a:srgbClr val="000000"/>
              </a:solidFill>
              <a:ln w="0">
                <a:solidFill>
                  <a:srgbClr val="000000"/>
                </a:solidFill>
                <a:round/>
                <a:headEnd/>
                <a:tailEnd/>
              </a:ln>
            </p:spPr>
            <p:txBody>
              <a:bodyPr/>
              <a:lstStyle/>
              <a:p>
                <a:endParaRPr lang="en-CA"/>
              </a:p>
            </p:txBody>
          </p:sp>
          <p:sp>
            <p:nvSpPr>
              <p:cNvPr id="14577" name="Freeform 17"/>
              <p:cNvSpPr>
                <a:spLocks noEditPoints="1"/>
              </p:cNvSpPr>
              <p:nvPr/>
            </p:nvSpPr>
            <p:spPr bwMode="auto">
              <a:xfrm>
                <a:off x="2070" y="2136"/>
                <a:ext cx="42" cy="60"/>
              </a:xfrm>
              <a:custGeom>
                <a:avLst/>
                <a:gdLst>
                  <a:gd name="T0" fmla="*/ 28 w 42"/>
                  <a:gd name="T1" fmla="*/ 36 h 60"/>
                  <a:gd name="T2" fmla="*/ 24 w 42"/>
                  <a:gd name="T3" fmla="*/ 38 h 60"/>
                  <a:gd name="T4" fmla="*/ 22 w 42"/>
                  <a:gd name="T5" fmla="*/ 40 h 60"/>
                  <a:gd name="T6" fmla="*/ 20 w 42"/>
                  <a:gd name="T7" fmla="*/ 42 h 60"/>
                  <a:gd name="T8" fmla="*/ 16 w 42"/>
                  <a:gd name="T9" fmla="*/ 42 h 60"/>
                  <a:gd name="T10" fmla="*/ 12 w 42"/>
                  <a:gd name="T11" fmla="*/ 42 h 60"/>
                  <a:gd name="T12" fmla="*/ 8 w 42"/>
                  <a:gd name="T13" fmla="*/ 40 h 60"/>
                  <a:gd name="T14" fmla="*/ 4 w 42"/>
                  <a:gd name="T15" fmla="*/ 36 h 60"/>
                  <a:gd name="T16" fmla="*/ 2 w 42"/>
                  <a:gd name="T17" fmla="*/ 30 h 60"/>
                  <a:gd name="T18" fmla="*/ 0 w 42"/>
                  <a:gd name="T19" fmla="*/ 24 h 60"/>
                  <a:gd name="T20" fmla="*/ 2 w 42"/>
                  <a:gd name="T21" fmla="*/ 18 h 60"/>
                  <a:gd name="T22" fmla="*/ 4 w 42"/>
                  <a:gd name="T23" fmla="*/ 12 h 60"/>
                  <a:gd name="T24" fmla="*/ 6 w 42"/>
                  <a:gd name="T25" fmla="*/ 8 h 60"/>
                  <a:gd name="T26" fmla="*/ 10 w 42"/>
                  <a:gd name="T27" fmla="*/ 4 h 60"/>
                  <a:gd name="T28" fmla="*/ 16 w 42"/>
                  <a:gd name="T29" fmla="*/ 2 h 60"/>
                  <a:gd name="T30" fmla="*/ 20 w 42"/>
                  <a:gd name="T31" fmla="*/ 0 h 60"/>
                  <a:gd name="T32" fmla="*/ 24 w 42"/>
                  <a:gd name="T33" fmla="*/ 2 h 60"/>
                  <a:gd name="T34" fmla="*/ 26 w 42"/>
                  <a:gd name="T35" fmla="*/ 2 h 60"/>
                  <a:gd name="T36" fmla="*/ 28 w 42"/>
                  <a:gd name="T37" fmla="*/ 4 h 60"/>
                  <a:gd name="T38" fmla="*/ 30 w 42"/>
                  <a:gd name="T39" fmla="*/ 4 h 60"/>
                  <a:gd name="T40" fmla="*/ 38 w 42"/>
                  <a:gd name="T41" fmla="*/ 0 h 60"/>
                  <a:gd name="T42" fmla="*/ 38 w 42"/>
                  <a:gd name="T43" fmla="*/ 0 h 60"/>
                  <a:gd name="T44" fmla="*/ 38 w 42"/>
                  <a:gd name="T45" fmla="*/ 52 h 60"/>
                  <a:gd name="T46" fmla="*/ 40 w 42"/>
                  <a:gd name="T47" fmla="*/ 54 h 60"/>
                  <a:gd name="T48" fmla="*/ 40 w 42"/>
                  <a:gd name="T49" fmla="*/ 56 h 60"/>
                  <a:gd name="T50" fmla="*/ 40 w 42"/>
                  <a:gd name="T51" fmla="*/ 58 h 60"/>
                  <a:gd name="T52" fmla="*/ 42 w 42"/>
                  <a:gd name="T53" fmla="*/ 58 h 60"/>
                  <a:gd name="T54" fmla="*/ 42 w 42"/>
                  <a:gd name="T55" fmla="*/ 60 h 60"/>
                  <a:gd name="T56" fmla="*/ 22 w 42"/>
                  <a:gd name="T57" fmla="*/ 60 h 60"/>
                  <a:gd name="T58" fmla="*/ 22 w 42"/>
                  <a:gd name="T59" fmla="*/ 58 h 60"/>
                  <a:gd name="T60" fmla="*/ 24 w 42"/>
                  <a:gd name="T61" fmla="*/ 58 h 60"/>
                  <a:gd name="T62" fmla="*/ 26 w 42"/>
                  <a:gd name="T63" fmla="*/ 58 h 60"/>
                  <a:gd name="T64" fmla="*/ 26 w 42"/>
                  <a:gd name="T65" fmla="*/ 58 h 60"/>
                  <a:gd name="T66" fmla="*/ 26 w 42"/>
                  <a:gd name="T67" fmla="*/ 56 h 60"/>
                  <a:gd name="T68" fmla="*/ 26 w 42"/>
                  <a:gd name="T69" fmla="*/ 56 h 60"/>
                  <a:gd name="T70" fmla="*/ 28 w 42"/>
                  <a:gd name="T71" fmla="*/ 52 h 60"/>
                  <a:gd name="T72" fmla="*/ 28 w 42"/>
                  <a:gd name="T73" fmla="*/ 36 h 60"/>
                  <a:gd name="T74" fmla="*/ 28 w 42"/>
                  <a:gd name="T75" fmla="*/ 34 h 60"/>
                  <a:gd name="T76" fmla="*/ 28 w 42"/>
                  <a:gd name="T77" fmla="*/ 18 h 60"/>
                  <a:gd name="T78" fmla="*/ 26 w 42"/>
                  <a:gd name="T79" fmla="*/ 12 h 60"/>
                  <a:gd name="T80" fmla="*/ 26 w 42"/>
                  <a:gd name="T81" fmla="*/ 8 h 60"/>
                  <a:gd name="T82" fmla="*/ 26 w 42"/>
                  <a:gd name="T83" fmla="*/ 6 h 60"/>
                  <a:gd name="T84" fmla="*/ 24 w 42"/>
                  <a:gd name="T85" fmla="*/ 4 h 60"/>
                  <a:gd name="T86" fmla="*/ 22 w 42"/>
                  <a:gd name="T87" fmla="*/ 4 h 60"/>
                  <a:gd name="T88" fmla="*/ 20 w 42"/>
                  <a:gd name="T89" fmla="*/ 4 h 60"/>
                  <a:gd name="T90" fmla="*/ 18 w 42"/>
                  <a:gd name="T91" fmla="*/ 4 h 60"/>
                  <a:gd name="T92" fmla="*/ 16 w 42"/>
                  <a:gd name="T93" fmla="*/ 6 h 60"/>
                  <a:gd name="T94" fmla="*/ 14 w 42"/>
                  <a:gd name="T95" fmla="*/ 10 h 60"/>
                  <a:gd name="T96" fmla="*/ 12 w 42"/>
                  <a:gd name="T97" fmla="*/ 16 h 60"/>
                  <a:gd name="T98" fmla="*/ 12 w 42"/>
                  <a:gd name="T99" fmla="*/ 22 h 60"/>
                  <a:gd name="T100" fmla="*/ 14 w 42"/>
                  <a:gd name="T101" fmla="*/ 30 h 60"/>
                  <a:gd name="T102" fmla="*/ 14 w 42"/>
                  <a:gd name="T103" fmla="*/ 36 h 60"/>
                  <a:gd name="T104" fmla="*/ 16 w 42"/>
                  <a:gd name="T105" fmla="*/ 36 h 60"/>
                  <a:gd name="T106" fmla="*/ 20 w 42"/>
                  <a:gd name="T107" fmla="*/ 38 h 60"/>
                  <a:gd name="T108" fmla="*/ 22 w 42"/>
                  <a:gd name="T109" fmla="*/ 38 h 60"/>
                  <a:gd name="T110" fmla="*/ 24 w 42"/>
                  <a:gd name="T111" fmla="*/ 36 h 60"/>
                  <a:gd name="T112" fmla="*/ 26 w 42"/>
                  <a:gd name="T113" fmla="*/ 36 h 60"/>
                  <a:gd name="T114" fmla="*/ 28 w 42"/>
                  <a:gd name="T115" fmla="*/ 34 h 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2"/>
                  <a:gd name="T175" fmla="*/ 0 h 60"/>
                  <a:gd name="T176" fmla="*/ 42 w 42"/>
                  <a:gd name="T177" fmla="*/ 60 h 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2" h="60">
                    <a:moveTo>
                      <a:pt x="28" y="36"/>
                    </a:moveTo>
                    <a:lnTo>
                      <a:pt x="24" y="38"/>
                    </a:lnTo>
                    <a:lnTo>
                      <a:pt x="22" y="40"/>
                    </a:lnTo>
                    <a:lnTo>
                      <a:pt x="20" y="42"/>
                    </a:lnTo>
                    <a:lnTo>
                      <a:pt x="16" y="42"/>
                    </a:lnTo>
                    <a:lnTo>
                      <a:pt x="12" y="42"/>
                    </a:lnTo>
                    <a:lnTo>
                      <a:pt x="8" y="40"/>
                    </a:lnTo>
                    <a:lnTo>
                      <a:pt x="4" y="36"/>
                    </a:lnTo>
                    <a:lnTo>
                      <a:pt x="2" y="30"/>
                    </a:lnTo>
                    <a:lnTo>
                      <a:pt x="0" y="24"/>
                    </a:lnTo>
                    <a:lnTo>
                      <a:pt x="2" y="18"/>
                    </a:lnTo>
                    <a:lnTo>
                      <a:pt x="4" y="12"/>
                    </a:lnTo>
                    <a:lnTo>
                      <a:pt x="6" y="8"/>
                    </a:lnTo>
                    <a:lnTo>
                      <a:pt x="10" y="4"/>
                    </a:lnTo>
                    <a:lnTo>
                      <a:pt x="16" y="2"/>
                    </a:lnTo>
                    <a:lnTo>
                      <a:pt x="20" y="0"/>
                    </a:lnTo>
                    <a:lnTo>
                      <a:pt x="24" y="2"/>
                    </a:lnTo>
                    <a:lnTo>
                      <a:pt x="26" y="2"/>
                    </a:lnTo>
                    <a:lnTo>
                      <a:pt x="28" y="4"/>
                    </a:lnTo>
                    <a:lnTo>
                      <a:pt x="30" y="4"/>
                    </a:lnTo>
                    <a:lnTo>
                      <a:pt x="38" y="0"/>
                    </a:lnTo>
                    <a:lnTo>
                      <a:pt x="38" y="52"/>
                    </a:lnTo>
                    <a:lnTo>
                      <a:pt x="40" y="54"/>
                    </a:lnTo>
                    <a:lnTo>
                      <a:pt x="40" y="56"/>
                    </a:lnTo>
                    <a:lnTo>
                      <a:pt x="40" y="58"/>
                    </a:lnTo>
                    <a:lnTo>
                      <a:pt x="42" y="58"/>
                    </a:lnTo>
                    <a:lnTo>
                      <a:pt x="42" y="60"/>
                    </a:lnTo>
                    <a:lnTo>
                      <a:pt x="22" y="60"/>
                    </a:lnTo>
                    <a:lnTo>
                      <a:pt x="22" y="58"/>
                    </a:lnTo>
                    <a:lnTo>
                      <a:pt x="24" y="58"/>
                    </a:lnTo>
                    <a:lnTo>
                      <a:pt x="26" y="58"/>
                    </a:lnTo>
                    <a:lnTo>
                      <a:pt x="26" y="56"/>
                    </a:lnTo>
                    <a:lnTo>
                      <a:pt x="28" y="52"/>
                    </a:lnTo>
                    <a:lnTo>
                      <a:pt x="28" y="36"/>
                    </a:lnTo>
                    <a:close/>
                    <a:moveTo>
                      <a:pt x="28" y="34"/>
                    </a:moveTo>
                    <a:lnTo>
                      <a:pt x="28" y="18"/>
                    </a:lnTo>
                    <a:lnTo>
                      <a:pt x="26" y="12"/>
                    </a:lnTo>
                    <a:lnTo>
                      <a:pt x="26" y="8"/>
                    </a:lnTo>
                    <a:lnTo>
                      <a:pt x="26" y="6"/>
                    </a:lnTo>
                    <a:lnTo>
                      <a:pt x="24" y="4"/>
                    </a:lnTo>
                    <a:lnTo>
                      <a:pt x="22" y="4"/>
                    </a:lnTo>
                    <a:lnTo>
                      <a:pt x="20" y="4"/>
                    </a:lnTo>
                    <a:lnTo>
                      <a:pt x="18" y="4"/>
                    </a:lnTo>
                    <a:lnTo>
                      <a:pt x="16" y="6"/>
                    </a:lnTo>
                    <a:lnTo>
                      <a:pt x="14" y="10"/>
                    </a:lnTo>
                    <a:lnTo>
                      <a:pt x="12" y="16"/>
                    </a:lnTo>
                    <a:lnTo>
                      <a:pt x="12" y="22"/>
                    </a:lnTo>
                    <a:lnTo>
                      <a:pt x="14" y="30"/>
                    </a:lnTo>
                    <a:lnTo>
                      <a:pt x="14" y="36"/>
                    </a:lnTo>
                    <a:lnTo>
                      <a:pt x="16" y="36"/>
                    </a:lnTo>
                    <a:lnTo>
                      <a:pt x="20" y="38"/>
                    </a:lnTo>
                    <a:lnTo>
                      <a:pt x="22" y="38"/>
                    </a:lnTo>
                    <a:lnTo>
                      <a:pt x="24" y="36"/>
                    </a:lnTo>
                    <a:lnTo>
                      <a:pt x="26" y="36"/>
                    </a:lnTo>
                    <a:lnTo>
                      <a:pt x="28" y="34"/>
                    </a:lnTo>
                    <a:close/>
                  </a:path>
                </a:pathLst>
              </a:custGeom>
              <a:solidFill>
                <a:srgbClr val="000000"/>
              </a:solidFill>
              <a:ln w="0">
                <a:solidFill>
                  <a:srgbClr val="000000"/>
                </a:solidFill>
                <a:round/>
                <a:headEnd/>
                <a:tailEnd/>
              </a:ln>
            </p:spPr>
            <p:txBody>
              <a:bodyPr/>
              <a:lstStyle/>
              <a:p>
                <a:endParaRPr lang="en-CA"/>
              </a:p>
            </p:txBody>
          </p:sp>
          <p:sp>
            <p:nvSpPr>
              <p:cNvPr id="14578" name="Freeform 18"/>
              <p:cNvSpPr>
                <a:spLocks/>
              </p:cNvSpPr>
              <p:nvPr/>
            </p:nvSpPr>
            <p:spPr bwMode="auto">
              <a:xfrm>
                <a:off x="2120" y="2118"/>
                <a:ext cx="24" cy="78"/>
              </a:xfrm>
              <a:custGeom>
                <a:avLst/>
                <a:gdLst>
                  <a:gd name="T0" fmla="*/ 24 w 24"/>
                  <a:gd name="T1" fmla="*/ 0 h 78"/>
                  <a:gd name="T2" fmla="*/ 24 w 24"/>
                  <a:gd name="T3" fmla="*/ 2 h 78"/>
                  <a:gd name="T4" fmla="*/ 20 w 24"/>
                  <a:gd name="T5" fmla="*/ 4 h 78"/>
                  <a:gd name="T6" fmla="*/ 18 w 24"/>
                  <a:gd name="T7" fmla="*/ 8 h 78"/>
                  <a:gd name="T8" fmla="*/ 14 w 24"/>
                  <a:gd name="T9" fmla="*/ 12 h 78"/>
                  <a:gd name="T10" fmla="*/ 12 w 24"/>
                  <a:gd name="T11" fmla="*/ 18 h 78"/>
                  <a:gd name="T12" fmla="*/ 12 w 24"/>
                  <a:gd name="T13" fmla="*/ 24 h 78"/>
                  <a:gd name="T14" fmla="*/ 12 w 24"/>
                  <a:gd name="T15" fmla="*/ 30 h 78"/>
                  <a:gd name="T16" fmla="*/ 10 w 24"/>
                  <a:gd name="T17" fmla="*/ 38 h 78"/>
                  <a:gd name="T18" fmla="*/ 12 w 24"/>
                  <a:gd name="T19" fmla="*/ 50 h 78"/>
                  <a:gd name="T20" fmla="*/ 12 w 24"/>
                  <a:gd name="T21" fmla="*/ 58 h 78"/>
                  <a:gd name="T22" fmla="*/ 16 w 24"/>
                  <a:gd name="T23" fmla="*/ 66 h 78"/>
                  <a:gd name="T24" fmla="*/ 18 w 24"/>
                  <a:gd name="T25" fmla="*/ 70 h 78"/>
                  <a:gd name="T26" fmla="*/ 20 w 24"/>
                  <a:gd name="T27" fmla="*/ 74 h 78"/>
                  <a:gd name="T28" fmla="*/ 24 w 24"/>
                  <a:gd name="T29" fmla="*/ 76 h 78"/>
                  <a:gd name="T30" fmla="*/ 24 w 24"/>
                  <a:gd name="T31" fmla="*/ 78 h 78"/>
                  <a:gd name="T32" fmla="*/ 18 w 24"/>
                  <a:gd name="T33" fmla="*/ 74 h 78"/>
                  <a:gd name="T34" fmla="*/ 12 w 24"/>
                  <a:gd name="T35" fmla="*/ 70 h 78"/>
                  <a:gd name="T36" fmla="*/ 8 w 24"/>
                  <a:gd name="T37" fmla="*/ 64 h 78"/>
                  <a:gd name="T38" fmla="*/ 4 w 24"/>
                  <a:gd name="T39" fmla="*/ 56 h 78"/>
                  <a:gd name="T40" fmla="*/ 0 w 24"/>
                  <a:gd name="T41" fmla="*/ 48 h 78"/>
                  <a:gd name="T42" fmla="*/ 0 w 24"/>
                  <a:gd name="T43" fmla="*/ 38 h 78"/>
                  <a:gd name="T44" fmla="*/ 0 w 24"/>
                  <a:gd name="T45" fmla="*/ 30 h 78"/>
                  <a:gd name="T46" fmla="*/ 4 w 24"/>
                  <a:gd name="T47" fmla="*/ 22 h 78"/>
                  <a:gd name="T48" fmla="*/ 6 w 24"/>
                  <a:gd name="T49" fmla="*/ 14 h 78"/>
                  <a:gd name="T50" fmla="*/ 12 w 24"/>
                  <a:gd name="T51" fmla="*/ 8 h 78"/>
                  <a:gd name="T52" fmla="*/ 18 w 24"/>
                  <a:gd name="T53" fmla="*/ 2 h 78"/>
                  <a:gd name="T54" fmla="*/ 24 w 24"/>
                  <a:gd name="T55" fmla="*/ 0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24" y="0"/>
                    </a:moveTo>
                    <a:lnTo>
                      <a:pt x="24" y="2"/>
                    </a:lnTo>
                    <a:lnTo>
                      <a:pt x="20" y="4"/>
                    </a:lnTo>
                    <a:lnTo>
                      <a:pt x="18" y="8"/>
                    </a:lnTo>
                    <a:lnTo>
                      <a:pt x="14" y="12"/>
                    </a:lnTo>
                    <a:lnTo>
                      <a:pt x="12" y="18"/>
                    </a:lnTo>
                    <a:lnTo>
                      <a:pt x="12" y="24"/>
                    </a:lnTo>
                    <a:lnTo>
                      <a:pt x="12" y="30"/>
                    </a:lnTo>
                    <a:lnTo>
                      <a:pt x="10" y="38"/>
                    </a:lnTo>
                    <a:lnTo>
                      <a:pt x="12" y="50"/>
                    </a:lnTo>
                    <a:lnTo>
                      <a:pt x="12" y="58"/>
                    </a:lnTo>
                    <a:lnTo>
                      <a:pt x="16" y="66"/>
                    </a:lnTo>
                    <a:lnTo>
                      <a:pt x="18" y="70"/>
                    </a:lnTo>
                    <a:lnTo>
                      <a:pt x="20" y="74"/>
                    </a:lnTo>
                    <a:lnTo>
                      <a:pt x="24" y="76"/>
                    </a:lnTo>
                    <a:lnTo>
                      <a:pt x="24" y="78"/>
                    </a:lnTo>
                    <a:lnTo>
                      <a:pt x="18" y="74"/>
                    </a:lnTo>
                    <a:lnTo>
                      <a:pt x="12" y="70"/>
                    </a:lnTo>
                    <a:lnTo>
                      <a:pt x="8" y="64"/>
                    </a:lnTo>
                    <a:lnTo>
                      <a:pt x="4" y="56"/>
                    </a:lnTo>
                    <a:lnTo>
                      <a:pt x="0" y="48"/>
                    </a:lnTo>
                    <a:lnTo>
                      <a:pt x="0" y="38"/>
                    </a:lnTo>
                    <a:lnTo>
                      <a:pt x="0" y="30"/>
                    </a:lnTo>
                    <a:lnTo>
                      <a:pt x="4" y="22"/>
                    </a:lnTo>
                    <a:lnTo>
                      <a:pt x="6" y="14"/>
                    </a:lnTo>
                    <a:lnTo>
                      <a:pt x="12" y="8"/>
                    </a:lnTo>
                    <a:lnTo>
                      <a:pt x="18" y="2"/>
                    </a:lnTo>
                    <a:lnTo>
                      <a:pt x="24" y="0"/>
                    </a:lnTo>
                    <a:close/>
                  </a:path>
                </a:pathLst>
              </a:custGeom>
              <a:solidFill>
                <a:srgbClr val="000000"/>
              </a:solidFill>
              <a:ln w="0">
                <a:solidFill>
                  <a:srgbClr val="000000"/>
                </a:solidFill>
                <a:round/>
                <a:headEnd/>
                <a:tailEnd/>
              </a:ln>
            </p:spPr>
            <p:txBody>
              <a:bodyPr/>
              <a:lstStyle/>
              <a:p>
                <a:endParaRPr lang="en-CA"/>
              </a:p>
            </p:txBody>
          </p:sp>
          <p:sp>
            <p:nvSpPr>
              <p:cNvPr id="14579" name="Freeform 19"/>
              <p:cNvSpPr>
                <a:spLocks/>
              </p:cNvSpPr>
              <p:nvPr/>
            </p:nvSpPr>
            <p:spPr bwMode="auto">
              <a:xfrm>
                <a:off x="2148" y="2136"/>
                <a:ext cx="34" cy="42"/>
              </a:xfrm>
              <a:custGeom>
                <a:avLst/>
                <a:gdLst>
                  <a:gd name="T0" fmla="*/ 34 w 34"/>
                  <a:gd name="T1" fmla="*/ 30 h 42"/>
                  <a:gd name="T2" fmla="*/ 34 w 34"/>
                  <a:gd name="T3" fmla="*/ 32 h 42"/>
                  <a:gd name="T4" fmla="*/ 32 w 34"/>
                  <a:gd name="T5" fmla="*/ 36 h 42"/>
                  <a:gd name="T6" fmla="*/ 28 w 34"/>
                  <a:gd name="T7" fmla="*/ 40 h 42"/>
                  <a:gd name="T8" fmla="*/ 24 w 34"/>
                  <a:gd name="T9" fmla="*/ 42 h 42"/>
                  <a:gd name="T10" fmla="*/ 18 w 34"/>
                  <a:gd name="T11" fmla="*/ 42 h 42"/>
                  <a:gd name="T12" fmla="*/ 14 w 34"/>
                  <a:gd name="T13" fmla="*/ 42 h 42"/>
                  <a:gd name="T14" fmla="*/ 8 w 34"/>
                  <a:gd name="T15" fmla="*/ 40 h 42"/>
                  <a:gd name="T16" fmla="*/ 6 w 34"/>
                  <a:gd name="T17" fmla="*/ 36 h 42"/>
                  <a:gd name="T18" fmla="*/ 2 w 34"/>
                  <a:gd name="T19" fmla="*/ 30 h 42"/>
                  <a:gd name="T20" fmla="*/ 0 w 34"/>
                  <a:gd name="T21" fmla="*/ 22 h 42"/>
                  <a:gd name="T22" fmla="*/ 2 w 34"/>
                  <a:gd name="T23" fmla="*/ 14 h 42"/>
                  <a:gd name="T24" fmla="*/ 4 w 34"/>
                  <a:gd name="T25" fmla="*/ 8 h 42"/>
                  <a:gd name="T26" fmla="*/ 8 w 34"/>
                  <a:gd name="T27" fmla="*/ 4 h 42"/>
                  <a:gd name="T28" fmla="*/ 14 w 34"/>
                  <a:gd name="T29" fmla="*/ 2 h 42"/>
                  <a:gd name="T30" fmla="*/ 20 w 34"/>
                  <a:gd name="T31" fmla="*/ 0 h 42"/>
                  <a:gd name="T32" fmla="*/ 26 w 34"/>
                  <a:gd name="T33" fmla="*/ 2 h 42"/>
                  <a:gd name="T34" fmla="*/ 30 w 34"/>
                  <a:gd name="T35" fmla="*/ 4 h 42"/>
                  <a:gd name="T36" fmla="*/ 32 w 34"/>
                  <a:gd name="T37" fmla="*/ 8 h 42"/>
                  <a:gd name="T38" fmla="*/ 34 w 34"/>
                  <a:gd name="T39" fmla="*/ 12 h 42"/>
                  <a:gd name="T40" fmla="*/ 34 w 34"/>
                  <a:gd name="T41" fmla="*/ 14 h 42"/>
                  <a:gd name="T42" fmla="*/ 32 w 34"/>
                  <a:gd name="T43" fmla="*/ 16 h 42"/>
                  <a:gd name="T44" fmla="*/ 30 w 34"/>
                  <a:gd name="T45" fmla="*/ 16 h 42"/>
                  <a:gd name="T46" fmla="*/ 28 w 34"/>
                  <a:gd name="T47" fmla="*/ 16 h 42"/>
                  <a:gd name="T48" fmla="*/ 26 w 34"/>
                  <a:gd name="T49" fmla="*/ 16 h 42"/>
                  <a:gd name="T50" fmla="*/ 24 w 34"/>
                  <a:gd name="T51" fmla="*/ 14 h 42"/>
                  <a:gd name="T52" fmla="*/ 22 w 34"/>
                  <a:gd name="T53" fmla="*/ 12 h 42"/>
                  <a:gd name="T54" fmla="*/ 22 w 34"/>
                  <a:gd name="T55" fmla="*/ 8 h 42"/>
                  <a:gd name="T56" fmla="*/ 22 w 34"/>
                  <a:gd name="T57" fmla="*/ 6 h 42"/>
                  <a:gd name="T58" fmla="*/ 20 w 34"/>
                  <a:gd name="T59" fmla="*/ 4 h 42"/>
                  <a:gd name="T60" fmla="*/ 20 w 34"/>
                  <a:gd name="T61" fmla="*/ 4 h 42"/>
                  <a:gd name="T62" fmla="*/ 18 w 34"/>
                  <a:gd name="T63" fmla="*/ 4 h 42"/>
                  <a:gd name="T64" fmla="*/ 16 w 34"/>
                  <a:gd name="T65" fmla="*/ 4 h 42"/>
                  <a:gd name="T66" fmla="*/ 14 w 34"/>
                  <a:gd name="T67" fmla="*/ 6 h 42"/>
                  <a:gd name="T68" fmla="*/ 12 w 34"/>
                  <a:gd name="T69" fmla="*/ 10 h 42"/>
                  <a:gd name="T70" fmla="*/ 12 w 34"/>
                  <a:gd name="T71" fmla="*/ 16 h 42"/>
                  <a:gd name="T72" fmla="*/ 12 w 34"/>
                  <a:gd name="T73" fmla="*/ 20 h 42"/>
                  <a:gd name="T74" fmla="*/ 14 w 34"/>
                  <a:gd name="T75" fmla="*/ 26 h 42"/>
                  <a:gd name="T76" fmla="*/ 16 w 34"/>
                  <a:gd name="T77" fmla="*/ 30 h 42"/>
                  <a:gd name="T78" fmla="*/ 18 w 34"/>
                  <a:gd name="T79" fmla="*/ 32 h 42"/>
                  <a:gd name="T80" fmla="*/ 22 w 34"/>
                  <a:gd name="T81" fmla="*/ 34 h 42"/>
                  <a:gd name="T82" fmla="*/ 24 w 34"/>
                  <a:gd name="T83" fmla="*/ 34 h 42"/>
                  <a:gd name="T84" fmla="*/ 26 w 34"/>
                  <a:gd name="T85" fmla="*/ 34 h 42"/>
                  <a:gd name="T86" fmla="*/ 28 w 34"/>
                  <a:gd name="T87" fmla="*/ 34 h 42"/>
                  <a:gd name="T88" fmla="*/ 30 w 34"/>
                  <a:gd name="T89" fmla="*/ 32 h 42"/>
                  <a:gd name="T90" fmla="*/ 34 w 34"/>
                  <a:gd name="T91" fmla="*/ 30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42"/>
                  <a:gd name="T140" fmla="*/ 34 w 34"/>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42">
                    <a:moveTo>
                      <a:pt x="34" y="30"/>
                    </a:moveTo>
                    <a:lnTo>
                      <a:pt x="34" y="32"/>
                    </a:lnTo>
                    <a:lnTo>
                      <a:pt x="32" y="36"/>
                    </a:lnTo>
                    <a:lnTo>
                      <a:pt x="28" y="40"/>
                    </a:lnTo>
                    <a:lnTo>
                      <a:pt x="24" y="42"/>
                    </a:lnTo>
                    <a:lnTo>
                      <a:pt x="18" y="42"/>
                    </a:lnTo>
                    <a:lnTo>
                      <a:pt x="14" y="42"/>
                    </a:lnTo>
                    <a:lnTo>
                      <a:pt x="8" y="40"/>
                    </a:lnTo>
                    <a:lnTo>
                      <a:pt x="6" y="36"/>
                    </a:lnTo>
                    <a:lnTo>
                      <a:pt x="2" y="30"/>
                    </a:lnTo>
                    <a:lnTo>
                      <a:pt x="0" y="22"/>
                    </a:lnTo>
                    <a:lnTo>
                      <a:pt x="2" y="14"/>
                    </a:lnTo>
                    <a:lnTo>
                      <a:pt x="4" y="8"/>
                    </a:lnTo>
                    <a:lnTo>
                      <a:pt x="8" y="4"/>
                    </a:lnTo>
                    <a:lnTo>
                      <a:pt x="14" y="2"/>
                    </a:lnTo>
                    <a:lnTo>
                      <a:pt x="20" y="0"/>
                    </a:lnTo>
                    <a:lnTo>
                      <a:pt x="26" y="2"/>
                    </a:lnTo>
                    <a:lnTo>
                      <a:pt x="30" y="4"/>
                    </a:lnTo>
                    <a:lnTo>
                      <a:pt x="32" y="8"/>
                    </a:lnTo>
                    <a:lnTo>
                      <a:pt x="34" y="12"/>
                    </a:lnTo>
                    <a:lnTo>
                      <a:pt x="34" y="14"/>
                    </a:lnTo>
                    <a:lnTo>
                      <a:pt x="32" y="16"/>
                    </a:lnTo>
                    <a:lnTo>
                      <a:pt x="30" y="16"/>
                    </a:lnTo>
                    <a:lnTo>
                      <a:pt x="28" y="16"/>
                    </a:lnTo>
                    <a:lnTo>
                      <a:pt x="26" y="16"/>
                    </a:lnTo>
                    <a:lnTo>
                      <a:pt x="24" y="14"/>
                    </a:lnTo>
                    <a:lnTo>
                      <a:pt x="22" y="12"/>
                    </a:lnTo>
                    <a:lnTo>
                      <a:pt x="22" y="8"/>
                    </a:lnTo>
                    <a:lnTo>
                      <a:pt x="22" y="6"/>
                    </a:lnTo>
                    <a:lnTo>
                      <a:pt x="20" y="4"/>
                    </a:lnTo>
                    <a:lnTo>
                      <a:pt x="18" y="4"/>
                    </a:lnTo>
                    <a:lnTo>
                      <a:pt x="16" y="4"/>
                    </a:lnTo>
                    <a:lnTo>
                      <a:pt x="14" y="6"/>
                    </a:lnTo>
                    <a:lnTo>
                      <a:pt x="12" y="10"/>
                    </a:lnTo>
                    <a:lnTo>
                      <a:pt x="12" y="16"/>
                    </a:lnTo>
                    <a:lnTo>
                      <a:pt x="12" y="20"/>
                    </a:lnTo>
                    <a:lnTo>
                      <a:pt x="14" y="26"/>
                    </a:lnTo>
                    <a:lnTo>
                      <a:pt x="16" y="30"/>
                    </a:lnTo>
                    <a:lnTo>
                      <a:pt x="18" y="32"/>
                    </a:lnTo>
                    <a:lnTo>
                      <a:pt x="22" y="34"/>
                    </a:lnTo>
                    <a:lnTo>
                      <a:pt x="24" y="34"/>
                    </a:lnTo>
                    <a:lnTo>
                      <a:pt x="26" y="34"/>
                    </a:lnTo>
                    <a:lnTo>
                      <a:pt x="28" y="34"/>
                    </a:lnTo>
                    <a:lnTo>
                      <a:pt x="30" y="32"/>
                    </a:lnTo>
                    <a:lnTo>
                      <a:pt x="34" y="30"/>
                    </a:lnTo>
                    <a:close/>
                  </a:path>
                </a:pathLst>
              </a:custGeom>
              <a:solidFill>
                <a:srgbClr val="000000"/>
              </a:solidFill>
              <a:ln w="0">
                <a:solidFill>
                  <a:srgbClr val="000000"/>
                </a:solidFill>
                <a:round/>
                <a:headEnd/>
                <a:tailEnd/>
              </a:ln>
            </p:spPr>
            <p:txBody>
              <a:bodyPr/>
              <a:lstStyle/>
              <a:p>
                <a:endParaRPr lang="en-CA"/>
              </a:p>
            </p:txBody>
          </p:sp>
          <p:sp>
            <p:nvSpPr>
              <p:cNvPr id="14580" name="Freeform 20"/>
              <p:cNvSpPr>
                <a:spLocks/>
              </p:cNvSpPr>
              <p:nvPr/>
            </p:nvSpPr>
            <p:spPr bwMode="auto">
              <a:xfrm>
                <a:off x="2186" y="2118"/>
                <a:ext cx="24" cy="78"/>
              </a:xfrm>
              <a:custGeom>
                <a:avLst/>
                <a:gdLst>
                  <a:gd name="T0" fmla="*/ 0 w 24"/>
                  <a:gd name="T1" fmla="*/ 78 h 78"/>
                  <a:gd name="T2" fmla="*/ 0 w 24"/>
                  <a:gd name="T3" fmla="*/ 76 h 78"/>
                  <a:gd name="T4" fmla="*/ 4 w 24"/>
                  <a:gd name="T5" fmla="*/ 72 h 78"/>
                  <a:gd name="T6" fmla="*/ 6 w 24"/>
                  <a:gd name="T7" fmla="*/ 70 h 78"/>
                  <a:gd name="T8" fmla="*/ 10 w 24"/>
                  <a:gd name="T9" fmla="*/ 66 h 78"/>
                  <a:gd name="T10" fmla="*/ 12 w 24"/>
                  <a:gd name="T11" fmla="*/ 60 h 78"/>
                  <a:gd name="T12" fmla="*/ 12 w 24"/>
                  <a:gd name="T13" fmla="*/ 54 h 78"/>
                  <a:gd name="T14" fmla="*/ 12 w 24"/>
                  <a:gd name="T15" fmla="*/ 46 h 78"/>
                  <a:gd name="T16" fmla="*/ 14 w 24"/>
                  <a:gd name="T17" fmla="*/ 38 h 78"/>
                  <a:gd name="T18" fmla="*/ 12 w 24"/>
                  <a:gd name="T19" fmla="*/ 28 h 78"/>
                  <a:gd name="T20" fmla="*/ 12 w 24"/>
                  <a:gd name="T21" fmla="*/ 18 h 78"/>
                  <a:gd name="T22" fmla="*/ 8 w 24"/>
                  <a:gd name="T23" fmla="*/ 12 h 78"/>
                  <a:gd name="T24" fmla="*/ 6 w 24"/>
                  <a:gd name="T25" fmla="*/ 6 h 78"/>
                  <a:gd name="T26" fmla="*/ 4 w 24"/>
                  <a:gd name="T27" fmla="*/ 4 h 78"/>
                  <a:gd name="T28" fmla="*/ 0 w 24"/>
                  <a:gd name="T29" fmla="*/ 2 h 78"/>
                  <a:gd name="T30" fmla="*/ 0 w 24"/>
                  <a:gd name="T31" fmla="*/ 0 h 78"/>
                  <a:gd name="T32" fmla="*/ 6 w 24"/>
                  <a:gd name="T33" fmla="*/ 2 h 78"/>
                  <a:gd name="T34" fmla="*/ 12 w 24"/>
                  <a:gd name="T35" fmla="*/ 8 h 78"/>
                  <a:gd name="T36" fmla="*/ 18 w 24"/>
                  <a:gd name="T37" fmla="*/ 14 h 78"/>
                  <a:gd name="T38" fmla="*/ 20 w 24"/>
                  <a:gd name="T39" fmla="*/ 22 h 78"/>
                  <a:gd name="T40" fmla="*/ 24 w 24"/>
                  <a:gd name="T41" fmla="*/ 30 h 78"/>
                  <a:gd name="T42" fmla="*/ 24 w 24"/>
                  <a:gd name="T43" fmla="*/ 38 h 78"/>
                  <a:gd name="T44" fmla="*/ 24 w 24"/>
                  <a:gd name="T45" fmla="*/ 48 h 78"/>
                  <a:gd name="T46" fmla="*/ 20 w 24"/>
                  <a:gd name="T47" fmla="*/ 56 h 78"/>
                  <a:gd name="T48" fmla="*/ 18 w 24"/>
                  <a:gd name="T49" fmla="*/ 64 h 78"/>
                  <a:gd name="T50" fmla="*/ 12 w 24"/>
                  <a:gd name="T51" fmla="*/ 70 h 78"/>
                  <a:gd name="T52" fmla="*/ 6 w 24"/>
                  <a:gd name="T53" fmla="*/ 74 h 78"/>
                  <a:gd name="T54" fmla="*/ 0 w 24"/>
                  <a:gd name="T55" fmla="*/ 78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0" y="78"/>
                    </a:moveTo>
                    <a:lnTo>
                      <a:pt x="0" y="76"/>
                    </a:lnTo>
                    <a:lnTo>
                      <a:pt x="4" y="72"/>
                    </a:lnTo>
                    <a:lnTo>
                      <a:pt x="6" y="70"/>
                    </a:lnTo>
                    <a:lnTo>
                      <a:pt x="10" y="66"/>
                    </a:lnTo>
                    <a:lnTo>
                      <a:pt x="12" y="60"/>
                    </a:lnTo>
                    <a:lnTo>
                      <a:pt x="12" y="54"/>
                    </a:lnTo>
                    <a:lnTo>
                      <a:pt x="12" y="46"/>
                    </a:lnTo>
                    <a:lnTo>
                      <a:pt x="14" y="38"/>
                    </a:lnTo>
                    <a:lnTo>
                      <a:pt x="12" y="28"/>
                    </a:lnTo>
                    <a:lnTo>
                      <a:pt x="12" y="18"/>
                    </a:lnTo>
                    <a:lnTo>
                      <a:pt x="8" y="12"/>
                    </a:lnTo>
                    <a:lnTo>
                      <a:pt x="6" y="6"/>
                    </a:lnTo>
                    <a:lnTo>
                      <a:pt x="4" y="4"/>
                    </a:lnTo>
                    <a:lnTo>
                      <a:pt x="0" y="2"/>
                    </a:lnTo>
                    <a:lnTo>
                      <a:pt x="0" y="0"/>
                    </a:lnTo>
                    <a:lnTo>
                      <a:pt x="6" y="2"/>
                    </a:lnTo>
                    <a:lnTo>
                      <a:pt x="12" y="8"/>
                    </a:lnTo>
                    <a:lnTo>
                      <a:pt x="18" y="14"/>
                    </a:lnTo>
                    <a:lnTo>
                      <a:pt x="20" y="22"/>
                    </a:lnTo>
                    <a:lnTo>
                      <a:pt x="24" y="30"/>
                    </a:lnTo>
                    <a:lnTo>
                      <a:pt x="24" y="38"/>
                    </a:lnTo>
                    <a:lnTo>
                      <a:pt x="24" y="48"/>
                    </a:lnTo>
                    <a:lnTo>
                      <a:pt x="20" y="56"/>
                    </a:lnTo>
                    <a:lnTo>
                      <a:pt x="18" y="64"/>
                    </a:lnTo>
                    <a:lnTo>
                      <a:pt x="12" y="70"/>
                    </a:lnTo>
                    <a:lnTo>
                      <a:pt x="6" y="74"/>
                    </a:lnTo>
                    <a:lnTo>
                      <a:pt x="0" y="78"/>
                    </a:lnTo>
                    <a:close/>
                  </a:path>
                </a:pathLst>
              </a:custGeom>
              <a:solidFill>
                <a:srgbClr val="000000"/>
              </a:solidFill>
              <a:ln w="0">
                <a:solidFill>
                  <a:srgbClr val="000000"/>
                </a:solidFill>
                <a:round/>
                <a:headEnd/>
                <a:tailEnd/>
              </a:ln>
            </p:spPr>
            <p:txBody>
              <a:bodyPr/>
              <a:lstStyle/>
              <a:p>
                <a:endParaRPr lang="en-CA"/>
              </a:p>
            </p:txBody>
          </p:sp>
          <p:sp>
            <p:nvSpPr>
              <p:cNvPr id="14581" name="Rectangle 21"/>
              <p:cNvSpPr>
                <a:spLocks noChangeArrowheads="1"/>
              </p:cNvSpPr>
              <p:nvPr/>
            </p:nvSpPr>
            <p:spPr bwMode="auto">
              <a:xfrm>
                <a:off x="223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82" name="Freeform 22"/>
              <p:cNvSpPr>
                <a:spLocks noEditPoints="1"/>
              </p:cNvSpPr>
              <p:nvPr/>
            </p:nvSpPr>
            <p:spPr bwMode="auto">
              <a:xfrm>
                <a:off x="2344" y="2136"/>
                <a:ext cx="42" cy="60"/>
              </a:xfrm>
              <a:custGeom>
                <a:avLst/>
                <a:gdLst>
                  <a:gd name="T0" fmla="*/ 14 w 42"/>
                  <a:gd name="T1" fmla="*/ 36 h 60"/>
                  <a:gd name="T2" fmla="*/ 14 w 42"/>
                  <a:gd name="T3" fmla="*/ 52 h 60"/>
                  <a:gd name="T4" fmla="*/ 14 w 42"/>
                  <a:gd name="T5" fmla="*/ 54 h 60"/>
                  <a:gd name="T6" fmla="*/ 16 w 42"/>
                  <a:gd name="T7" fmla="*/ 56 h 60"/>
                  <a:gd name="T8" fmla="*/ 16 w 42"/>
                  <a:gd name="T9" fmla="*/ 58 h 60"/>
                  <a:gd name="T10" fmla="*/ 16 w 42"/>
                  <a:gd name="T11" fmla="*/ 58 h 60"/>
                  <a:gd name="T12" fmla="*/ 18 w 42"/>
                  <a:gd name="T13" fmla="*/ 58 h 60"/>
                  <a:gd name="T14" fmla="*/ 20 w 42"/>
                  <a:gd name="T15" fmla="*/ 58 h 60"/>
                  <a:gd name="T16" fmla="*/ 20 w 42"/>
                  <a:gd name="T17" fmla="*/ 60 h 60"/>
                  <a:gd name="T18" fmla="*/ 0 w 42"/>
                  <a:gd name="T19" fmla="*/ 60 h 60"/>
                  <a:gd name="T20" fmla="*/ 0 w 42"/>
                  <a:gd name="T21" fmla="*/ 58 h 60"/>
                  <a:gd name="T22" fmla="*/ 0 w 42"/>
                  <a:gd name="T23" fmla="*/ 58 h 60"/>
                  <a:gd name="T24" fmla="*/ 2 w 42"/>
                  <a:gd name="T25" fmla="*/ 56 h 60"/>
                  <a:gd name="T26" fmla="*/ 2 w 42"/>
                  <a:gd name="T27" fmla="*/ 54 h 60"/>
                  <a:gd name="T28" fmla="*/ 2 w 42"/>
                  <a:gd name="T29" fmla="*/ 52 h 60"/>
                  <a:gd name="T30" fmla="*/ 2 w 42"/>
                  <a:gd name="T31" fmla="*/ 12 h 60"/>
                  <a:gd name="T32" fmla="*/ 2 w 42"/>
                  <a:gd name="T33" fmla="*/ 8 h 60"/>
                  <a:gd name="T34" fmla="*/ 2 w 42"/>
                  <a:gd name="T35" fmla="*/ 6 h 60"/>
                  <a:gd name="T36" fmla="*/ 2 w 42"/>
                  <a:gd name="T37" fmla="*/ 4 h 60"/>
                  <a:gd name="T38" fmla="*/ 0 w 42"/>
                  <a:gd name="T39" fmla="*/ 4 h 60"/>
                  <a:gd name="T40" fmla="*/ 0 w 42"/>
                  <a:gd name="T41" fmla="*/ 2 h 60"/>
                  <a:gd name="T42" fmla="*/ 14 w 42"/>
                  <a:gd name="T43" fmla="*/ 2 h 60"/>
                  <a:gd name="T44" fmla="*/ 14 w 42"/>
                  <a:gd name="T45" fmla="*/ 8 h 60"/>
                  <a:gd name="T46" fmla="*/ 16 w 42"/>
                  <a:gd name="T47" fmla="*/ 4 h 60"/>
                  <a:gd name="T48" fmla="*/ 20 w 42"/>
                  <a:gd name="T49" fmla="*/ 2 h 60"/>
                  <a:gd name="T50" fmla="*/ 22 w 42"/>
                  <a:gd name="T51" fmla="*/ 2 h 60"/>
                  <a:gd name="T52" fmla="*/ 26 w 42"/>
                  <a:gd name="T53" fmla="*/ 0 h 60"/>
                  <a:gd name="T54" fmla="*/ 30 w 42"/>
                  <a:gd name="T55" fmla="*/ 2 h 60"/>
                  <a:gd name="T56" fmla="*/ 34 w 42"/>
                  <a:gd name="T57" fmla="*/ 4 h 60"/>
                  <a:gd name="T58" fmla="*/ 38 w 42"/>
                  <a:gd name="T59" fmla="*/ 6 h 60"/>
                  <a:gd name="T60" fmla="*/ 40 w 42"/>
                  <a:gd name="T61" fmla="*/ 12 h 60"/>
                  <a:gd name="T62" fmla="*/ 40 w 42"/>
                  <a:gd name="T63" fmla="*/ 16 h 60"/>
                  <a:gd name="T64" fmla="*/ 42 w 42"/>
                  <a:gd name="T65" fmla="*/ 22 h 60"/>
                  <a:gd name="T66" fmla="*/ 40 w 42"/>
                  <a:gd name="T67" fmla="*/ 26 h 60"/>
                  <a:gd name="T68" fmla="*/ 40 w 42"/>
                  <a:gd name="T69" fmla="*/ 32 h 60"/>
                  <a:gd name="T70" fmla="*/ 36 w 42"/>
                  <a:gd name="T71" fmla="*/ 36 h 60"/>
                  <a:gd name="T72" fmla="*/ 34 w 42"/>
                  <a:gd name="T73" fmla="*/ 40 h 60"/>
                  <a:gd name="T74" fmla="*/ 30 w 42"/>
                  <a:gd name="T75" fmla="*/ 42 h 60"/>
                  <a:gd name="T76" fmla="*/ 26 w 42"/>
                  <a:gd name="T77" fmla="*/ 42 h 60"/>
                  <a:gd name="T78" fmla="*/ 22 w 42"/>
                  <a:gd name="T79" fmla="*/ 42 h 60"/>
                  <a:gd name="T80" fmla="*/ 20 w 42"/>
                  <a:gd name="T81" fmla="*/ 40 h 60"/>
                  <a:gd name="T82" fmla="*/ 18 w 42"/>
                  <a:gd name="T83" fmla="*/ 40 h 60"/>
                  <a:gd name="T84" fmla="*/ 14 w 42"/>
                  <a:gd name="T85" fmla="*/ 36 h 60"/>
                  <a:gd name="T86" fmla="*/ 14 w 42"/>
                  <a:gd name="T87" fmla="*/ 34 h 60"/>
                  <a:gd name="T88" fmla="*/ 18 w 42"/>
                  <a:gd name="T89" fmla="*/ 38 h 60"/>
                  <a:gd name="T90" fmla="*/ 24 w 42"/>
                  <a:gd name="T91" fmla="*/ 40 h 60"/>
                  <a:gd name="T92" fmla="*/ 26 w 42"/>
                  <a:gd name="T93" fmla="*/ 38 h 60"/>
                  <a:gd name="T94" fmla="*/ 28 w 42"/>
                  <a:gd name="T95" fmla="*/ 36 h 60"/>
                  <a:gd name="T96" fmla="*/ 28 w 42"/>
                  <a:gd name="T97" fmla="*/ 34 h 60"/>
                  <a:gd name="T98" fmla="*/ 30 w 42"/>
                  <a:gd name="T99" fmla="*/ 28 h 60"/>
                  <a:gd name="T100" fmla="*/ 30 w 42"/>
                  <a:gd name="T101" fmla="*/ 22 h 60"/>
                  <a:gd name="T102" fmla="*/ 30 w 42"/>
                  <a:gd name="T103" fmla="*/ 16 h 60"/>
                  <a:gd name="T104" fmla="*/ 28 w 42"/>
                  <a:gd name="T105" fmla="*/ 12 h 60"/>
                  <a:gd name="T106" fmla="*/ 26 w 42"/>
                  <a:gd name="T107" fmla="*/ 8 h 60"/>
                  <a:gd name="T108" fmla="*/ 24 w 42"/>
                  <a:gd name="T109" fmla="*/ 6 h 60"/>
                  <a:gd name="T110" fmla="*/ 22 w 42"/>
                  <a:gd name="T111" fmla="*/ 6 h 60"/>
                  <a:gd name="T112" fmla="*/ 20 w 42"/>
                  <a:gd name="T113" fmla="*/ 6 h 60"/>
                  <a:gd name="T114" fmla="*/ 16 w 42"/>
                  <a:gd name="T115" fmla="*/ 8 h 60"/>
                  <a:gd name="T116" fmla="*/ 14 w 42"/>
                  <a:gd name="T117" fmla="*/ 12 h 60"/>
                  <a:gd name="T118" fmla="*/ 14 w 42"/>
                  <a:gd name="T119" fmla="*/ 34 h 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
                  <a:gd name="T181" fmla="*/ 0 h 60"/>
                  <a:gd name="T182" fmla="*/ 42 w 42"/>
                  <a:gd name="T183" fmla="*/ 60 h 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 h="60">
                    <a:moveTo>
                      <a:pt x="14" y="36"/>
                    </a:moveTo>
                    <a:lnTo>
                      <a:pt x="14" y="52"/>
                    </a:lnTo>
                    <a:lnTo>
                      <a:pt x="14" y="54"/>
                    </a:lnTo>
                    <a:lnTo>
                      <a:pt x="16" y="56"/>
                    </a:lnTo>
                    <a:lnTo>
                      <a:pt x="16" y="58"/>
                    </a:lnTo>
                    <a:lnTo>
                      <a:pt x="18" y="58"/>
                    </a:lnTo>
                    <a:lnTo>
                      <a:pt x="20" y="58"/>
                    </a:lnTo>
                    <a:lnTo>
                      <a:pt x="20" y="60"/>
                    </a:lnTo>
                    <a:lnTo>
                      <a:pt x="0" y="60"/>
                    </a:lnTo>
                    <a:lnTo>
                      <a:pt x="0" y="58"/>
                    </a:lnTo>
                    <a:lnTo>
                      <a:pt x="2" y="56"/>
                    </a:lnTo>
                    <a:lnTo>
                      <a:pt x="2" y="54"/>
                    </a:lnTo>
                    <a:lnTo>
                      <a:pt x="2" y="52"/>
                    </a:lnTo>
                    <a:lnTo>
                      <a:pt x="2" y="12"/>
                    </a:lnTo>
                    <a:lnTo>
                      <a:pt x="2" y="8"/>
                    </a:lnTo>
                    <a:lnTo>
                      <a:pt x="2" y="6"/>
                    </a:lnTo>
                    <a:lnTo>
                      <a:pt x="2" y="4"/>
                    </a:lnTo>
                    <a:lnTo>
                      <a:pt x="0" y="4"/>
                    </a:lnTo>
                    <a:lnTo>
                      <a:pt x="0" y="2"/>
                    </a:lnTo>
                    <a:lnTo>
                      <a:pt x="14" y="2"/>
                    </a:lnTo>
                    <a:lnTo>
                      <a:pt x="14" y="8"/>
                    </a:lnTo>
                    <a:lnTo>
                      <a:pt x="16" y="4"/>
                    </a:lnTo>
                    <a:lnTo>
                      <a:pt x="20" y="2"/>
                    </a:lnTo>
                    <a:lnTo>
                      <a:pt x="22" y="2"/>
                    </a:lnTo>
                    <a:lnTo>
                      <a:pt x="26" y="0"/>
                    </a:lnTo>
                    <a:lnTo>
                      <a:pt x="30" y="2"/>
                    </a:lnTo>
                    <a:lnTo>
                      <a:pt x="34" y="4"/>
                    </a:lnTo>
                    <a:lnTo>
                      <a:pt x="38" y="6"/>
                    </a:lnTo>
                    <a:lnTo>
                      <a:pt x="40" y="12"/>
                    </a:lnTo>
                    <a:lnTo>
                      <a:pt x="40" y="16"/>
                    </a:lnTo>
                    <a:lnTo>
                      <a:pt x="42" y="22"/>
                    </a:lnTo>
                    <a:lnTo>
                      <a:pt x="40" y="26"/>
                    </a:lnTo>
                    <a:lnTo>
                      <a:pt x="40" y="32"/>
                    </a:lnTo>
                    <a:lnTo>
                      <a:pt x="36" y="36"/>
                    </a:lnTo>
                    <a:lnTo>
                      <a:pt x="34" y="40"/>
                    </a:lnTo>
                    <a:lnTo>
                      <a:pt x="30" y="42"/>
                    </a:lnTo>
                    <a:lnTo>
                      <a:pt x="26" y="42"/>
                    </a:lnTo>
                    <a:lnTo>
                      <a:pt x="22" y="42"/>
                    </a:lnTo>
                    <a:lnTo>
                      <a:pt x="20" y="40"/>
                    </a:lnTo>
                    <a:lnTo>
                      <a:pt x="18" y="40"/>
                    </a:lnTo>
                    <a:lnTo>
                      <a:pt x="14" y="36"/>
                    </a:lnTo>
                    <a:close/>
                    <a:moveTo>
                      <a:pt x="14" y="34"/>
                    </a:moveTo>
                    <a:lnTo>
                      <a:pt x="18" y="38"/>
                    </a:lnTo>
                    <a:lnTo>
                      <a:pt x="24" y="40"/>
                    </a:lnTo>
                    <a:lnTo>
                      <a:pt x="26" y="38"/>
                    </a:lnTo>
                    <a:lnTo>
                      <a:pt x="28" y="36"/>
                    </a:lnTo>
                    <a:lnTo>
                      <a:pt x="28" y="34"/>
                    </a:lnTo>
                    <a:lnTo>
                      <a:pt x="30" y="28"/>
                    </a:lnTo>
                    <a:lnTo>
                      <a:pt x="30" y="22"/>
                    </a:lnTo>
                    <a:lnTo>
                      <a:pt x="30" y="16"/>
                    </a:lnTo>
                    <a:lnTo>
                      <a:pt x="28" y="12"/>
                    </a:lnTo>
                    <a:lnTo>
                      <a:pt x="26" y="8"/>
                    </a:lnTo>
                    <a:lnTo>
                      <a:pt x="24" y="6"/>
                    </a:lnTo>
                    <a:lnTo>
                      <a:pt x="22" y="6"/>
                    </a:lnTo>
                    <a:lnTo>
                      <a:pt x="20" y="6"/>
                    </a:lnTo>
                    <a:lnTo>
                      <a:pt x="16" y="8"/>
                    </a:lnTo>
                    <a:lnTo>
                      <a:pt x="14" y="12"/>
                    </a:lnTo>
                    <a:lnTo>
                      <a:pt x="14" y="34"/>
                    </a:lnTo>
                    <a:close/>
                  </a:path>
                </a:pathLst>
              </a:custGeom>
              <a:solidFill>
                <a:srgbClr val="000000"/>
              </a:solidFill>
              <a:ln w="0">
                <a:solidFill>
                  <a:srgbClr val="000000"/>
                </a:solidFill>
                <a:round/>
                <a:headEnd/>
                <a:tailEnd/>
              </a:ln>
            </p:spPr>
            <p:txBody>
              <a:bodyPr/>
              <a:lstStyle/>
              <a:p>
                <a:endParaRPr lang="en-CA"/>
              </a:p>
            </p:txBody>
          </p:sp>
          <p:sp>
            <p:nvSpPr>
              <p:cNvPr id="14583" name="Freeform 23"/>
              <p:cNvSpPr>
                <a:spLocks/>
              </p:cNvSpPr>
              <p:nvPr/>
            </p:nvSpPr>
            <p:spPr bwMode="auto">
              <a:xfrm>
                <a:off x="2392" y="2118"/>
                <a:ext cx="24" cy="78"/>
              </a:xfrm>
              <a:custGeom>
                <a:avLst/>
                <a:gdLst>
                  <a:gd name="T0" fmla="*/ 24 w 24"/>
                  <a:gd name="T1" fmla="*/ 0 h 78"/>
                  <a:gd name="T2" fmla="*/ 24 w 24"/>
                  <a:gd name="T3" fmla="*/ 2 h 78"/>
                  <a:gd name="T4" fmla="*/ 20 w 24"/>
                  <a:gd name="T5" fmla="*/ 4 h 78"/>
                  <a:gd name="T6" fmla="*/ 18 w 24"/>
                  <a:gd name="T7" fmla="*/ 8 h 78"/>
                  <a:gd name="T8" fmla="*/ 14 w 24"/>
                  <a:gd name="T9" fmla="*/ 12 h 78"/>
                  <a:gd name="T10" fmla="*/ 12 w 24"/>
                  <a:gd name="T11" fmla="*/ 18 h 78"/>
                  <a:gd name="T12" fmla="*/ 12 w 24"/>
                  <a:gd name="T13" fmla="*/ 24 h 78"/>
                  <a:gd name="T14" fmla="*/ 10 w 24"/>
                  <a:gd name="T15" fmla="*/ 30 h 78"/>
                  <a:gd name="T16" fmla="*/ 10 w 24"/>
                  <a:gd name="T17" fmla="*/ 38 h 78"/>
                  <a:gd name="T18" fmla="*/ 12 w 24"/>
                  <a:gd name="T19" fmla="*/ 50 h 78"/>
                  <a:gd name="T20" fmla="*/ 12 w 24"/>
                  <a:gd name="T21" fmla="*/ 58 h 78"/>
                  <a:gd name="T22" fmla="*/ 14 w 24"/>
                  <a:gd name="T23" fmla="*/ 66 h 78"/>
                  <a:gd name="T24" fmla="*/ 18 w 24"/>
                  <a:gd name="T25" fmla="*/ 70 h 78"/>
                  <a:gd name="T26" fmla="*/ 20 w 24"/>
                  <a:gd name="T27" fmla="*/ 74 h 78"/>
                  <a:gd name="T28" fmla="*/ 24 w 24"/>
                  <a:gd name="T29" fmla="*/ 76 h 78"/>
                  <a:gd name="T30" fmla="*/ 24 w 24"/>
                  <a:gd name="T31" fmla="*/ 78 h 78"/>
                  <a:gd name="T32" fmla="*/ 18 w 24"/>
                  <a:gd name="T33" fmla="*/ 74 h 78"/>
                  <a:gd name="T34" fmla="*/ 12 w 24"/>
                  <a:gd name="T35" fmla="*/ 70 h 78"/>
                  <a:gd name="T36" fmla="*/ 6 w 24"/>
                  <a:gd name="T37" fmla="*/ 64 h 78"/>
                  <a:gd name="T38" fmla="*/ 2 w 24"/>
                  <a:gd name="T39" fmla="*/ 56 h 78"/>
                  <a:gd name="T40" fmla="*/ 0 w 24"/>
                  <a:gd name="T41" fmla="*/ 48 h 78"/>
                  <a:gd name="T42" fmla="*/ 0 w 24"/>
                  <a:gd name="T43" fmla="*/ 38 h 78"/>
                  <a:gd name="T44" fmla="*/ 0 w 24"/>
                  <a:gd name="T45" fmla="*/ 30 h 78"/>
                  <a:gd name="T46" fmla="*/ 2 w 24"/>
                  <a:gd name="T47" fmla="*/ 22 h 78"/>
                  <a:gd name="T48" fmla="*/ 6 w 24"/>
                  <a:gd name="T49" fmla="*/ 14 h 78"/>
                  <a:gd name="T50" fmla="*/ 12 w 24"/>
                  <a:gd name="T51" fmla="*/ 8 h 78"/>
                  <a:gd name="T52" fmla="*/ 18 w 24"/>
                  <a:gd name="T53" fmla="*/ 2 h 78"/>
                  <a:gd name="T54" fmla="*/ 24 w 24"/>
                  <a:gd name="T55" fmla="*/ 0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24" y="0"/>
                    </a:moveTo>
                    <a:lnTo>
                      <a:pt x="24" y="2"/>
                    </a:lnTo>
                    <a:lnTo>
                      <a:pt x="20" y="4"/>
                    </a:lnTo>
                    <a:lnTo>
                      <a:pt x="18" y="8"/>
                    </a:lnTo>
                    <a:lnTo>
                      <a:pt x="14" y="12"/>
                    </a:lnTo>
                    <a:lnTo>
                      <a:pt x="12" y="18"/>
                    </a:lnTo>
                    <a:lnTo>
                      <a:pt x="12" y="24"/>
                    </a:lnTo>
                    <a:lnTo>
                      <a:pt x="10" y="30"/>
                    </a:lnTo>
                    <a:lnTo>
                      <a:pt x="10" y="38"/>
                    </a:lnTo>
                    <a:lnTo>
                      <a:pt x="12" y="50"/>
                    </a:lnTo>
                    <a:lnTo>
                      <a:pt x="12" y="58"/>
                    </a:lnTo>
                    <a:lnTo>
                      <a:pt x="14" y="66"/>
                    </a:lnTo>
                    <a:lnTo>
                      <a:pt x="18" y="70"/>
                    </a:lnTo>
                    <a:lnTo>
                      <a:pt x="20" y="74"/>
                    </a:lnTo>
                    <a:lnTo>
                      <a:pt x="24" y="76"/>
                    </a:lnTo>
                    <a:lnTo>
                      <a:pt x="24" y="78"/>
                    </a:lnTo>
                    <a:lnTo>
                      <a:pt x="18" y="74"/>
                    </a:lnTo>
                    <a:lnTo>
                      <a:pt x="12" y="70"/>
                    </a:lnTo>
                    <a:lnTo>
                      <a:pt x="6" y="64"/>
                    </a:lnTo>
                    <a:lnTo>
                      <a:pt x="2" y="56"/>
                    </a:lnTo>
                    <a:lnTo>
                      <a:pt x="0" y="48"/>
                    </a:lnTo>
                    <a:lnTo>
                      <a:pt x="0" y="38"/>
                    </a:lnTo>
                    <a:lnTo>
                      <a:pt x="0" y="30"/>
                    </a:lnTo>
                    <a:lnTo>
                      <a:pt x="2" y="22"/>
                    </a:lnTo>
                    <a:lnTo>
                      <a:pt x="6" y="14"/>
                    </a:lnTo>
                    <a:lnTo>
                      <a:pt x="12" y="8"/>
                    </a:lnTo>
                    <a:lnTo>
                      <a:pt x="18" y="2"/>
                    </a:lnTo>
                    <a:lnTo>
                      <a:pt x="24" y="0"/>
                    </a:lnTo>
                    <a:close/>
                  </a:path>
                </a:pathLst>
              </a:custGeom>
              <a:solidFill>
                <a:srgbClr val="000000"/>
              </a:solidFill>
              <a:ln w="0">
                <a:solidFill>
                  <a:srgbClr val="000000"/>
                </a:solidFill>
                <a:round/>
                <a:headEnd/>
                <a:tailEnd/>
              </a:ln>
            </p:spPr>
            <p:txBody>
              <a:bodyPr/>
              <a:lstStyle/>
              <a:p>
                <a:endParaRPr lang="en-CA"/>
              </a:p>
            </p:txBody>
          </p:sp>
          <p:sp>
            <p:nvSpPr>
              <p:cNvPr id="14584" name="Freeform 24"/>
              <p:cNvSpPr>
                <a:spLocks/>
              </p:cNvSpPr>
              <p:nvPr/>
            </p:nvSpPr>
            <p:spPr bwMode="auto">
              <a:xfrm>
                <a:off x="2420" y="2136"/>
                <a:ext cx="34" cy="42"/>
              </a:xfrm>
              <a:custGeom>
                <a:avLst/>
                <a:gdLst>
                  <a:gd name="T0" fmla="*/ 34 w 34"/>
                  <a:gd name="T1" fmla="*/ 30 h 42"/>
                  <a:gd name="T2" fmla="*/ 34 w 34"/>
                  <a:gd name="T3" fmla="*/ 32 h 42"/>
                  <a:gd name="T4" fmla="*/ 32 w 34"/>
                  <a:gd name="T5" fmla="*/ 36 h 42"/>
                  <a:gd name="T6" fmla="*/ 28 w 34"/>
                  <a:gd name="T7" fmla="*/ 40 h 42"/>
                  <a:gd name="T8" fmla="*/ 22 w 34"/>
                  <a:gd name="T9" fmla="*/ 42 h 42"/>
                  <a:gd name="T10" fmla="*/ 18 w 34"/>
                  <a:gd name="T11" fmla="*/ 42 h 42"/>
                  <a:gd name="T12" fmla="*/ 12 w 34"/>
                  <a:gd name="T13" fmla="*/ 42 h 42"/>
                  <a:gd name="T14" fmla="*/ 8 w 34"/>
                  <a:gd name="T15" fmla="*/ 40 h 42"/>
                  <a:gd name="T16" fmla="*/ 4 w 34"/>
                  <a:gd name="T17" fmla="*/ 36 h 42"/>
                  <a:gd name="T18" fmla="*/ 2 w 34"/>
                  <a:gd name="T19" fmla="*/ 30 h 42"/>
                  <a:gd name="T20" fmla="*/ 0 w 34"/>
                  <a:gd name="T21" fmla="*/ 22 h 42"/>
                  <a:gd name="T22" fmla="*/ 2 w 34"/>
                  <a:gd name="T23" fmla="*/ 14 h 42"/>
                  <a:gd name="T24" fmla="*/ 4 w 34"/>
                  <a:gd name="T25" fmla="*/ 8 h 42"/>
                  <a:gd name="T26" fmla="*/ 8 w 34"/>
                  <a:gd name="T27" fmla="*/ 4 h 42"/>
                  <a:gd name="T28" fmla="*/ 14 w 34"/>
                  <a:gd name="T29" fmla="*/ 2 h 42"/>
                  <a:gd name="T30" fmla="*/ 20 w 34"/>
                  <a:gd name="T31" fmla="*/ 0 h 42"/>
                  <a:gd name="T32" fmla="*/ 26 w 34"/>
                  <a:gd name="T33" fmla="*/ 2 h 42"/>
                  <a:gd name="T34" fmla="*/ 30 w 34"/>
                  <a:gd name="T35" fmla="*/ 4 h 42"/>
                  <a:gd name="T36" fmla="*/ 32 w 34"/>
                  <a:gd name="T37" fmla="*/ 8 h 42"/>
                  <a:gd name="T38" fmla="*/ 34 w 34"/>
                  <a:gd name="T39" fmla="*/ 12 h 42"/>
                  <a:gd name="T40" fmla="*/ 34 w 34"/>
                  <a:gd name="T41" fmla="*/ 14 h 42"/>
                  <a:gd name="T42" fmla="*/ 32 w 34"/>
                  <a:gd name="T43" fmla="*/ 16 h 42"/>
                  <a:gd name="T44" fmla="*/ 30 w 34"/>
                  <a:gd name="T45" fmla="*/ 16 h 42"/>
                  <a:gd name="T46" fmla="*/ 28 w 34"/>
                  <a:gd name="T47" fmla="*/ 16 h 42"/>
                  <a:gd name="T48" fmla="*/ 26 w 34"/>
                  <a:gd name="T49" fmla="*/ 16 h 42"/>
                  <a:gd name="T50" fmla="*/ 24 w 34"/>
                  <a:gd name="T51" fmla="*/ 14 h 42"/>
                  <a:gd name="T52" fmla="*/ 22 w 34"/>
                  <a:gd name="T53" fmla="*/ 12 h 42"/>
                  <a:gd name="T54" fmla="*/ 22 w 34"/>
                  <a:gd name="T55" fmla="*/ 8 h 42"/>
                  <a:gd name="T56" fmla="*/ 22 w 34"/>
                  <a:gd name="T57" fmla="*/ 6 h 42"/>
                  <a:gd name="T58" fmla="*/ 20 w 34"/>
                  <a:gd name="T59" fmla="*/ 4 h 42"/>
                  <a:gd name="T60" fmla="*/ 20 w 34"/>
                  <a:gd name="T61" fmla="*/ 4 h 42"/>
                  <a:gd name="T62" fmla="*/ 18 w 34"/>
                  <a:gd name="T63" fmla="*/ 4 h 42"/>
                  <a:gd name="T64" fmla="*/ 16 w 34"/>
                  <a:gd name="T65" fmla="*/ 4 h 42"/>
                  <a:gd name="T66" fmla="*/ 14 w 34"/>
                  <a:gd name="T67" fmla="*/ 6 h 42"/>
                  <a:gd name="T68" fmla="*/ 12 w 34"/>
                  <a:gd name="T69" fmla="*/ 10 h 42"/>
                  <a:gd name="T70" fmla="*/ 12 w 34"/>
                  <a:gd name="T71" fmla="*/ 16 h 42"/>
                  <a:gd name="T72" fmla="*/ 12 w 34"/>
                  <a:gd name="T73" fmla="*/ 20 h 42"/>
                  <a:gd name="T74" fmla="*/ 14 w 34"/>
                  <a:gd name="T75" fmla="*/ 26 h 42"/>
                  <a:gd name="T76" fmla="*/ 16 w 34"/>
                  <a:gd name="T77" fmla="*/ 30 h 42"/>
                  <a:gd name="T78" fmla="*/ 18 w 34"/>
                  <a:gd name="T79" fmla="*/ 32 h 42"/>
                  <a:gd name="T80" fmla="*/ 22 w 34"/>
                  <a:gd name="T81" fmla="*/ 34 h 42"/>
                  <a:gd name="T82" fmla="*/ 24 w 34"/>
                  <a:gd name="T83" fmla="*/ 34 h 42"/>
                  <a:gd name="T84" fmla="*/ 26 w 34"/>
                  <a:gd name="T85" fmla="*/ 34 h 42"/>
                  <a:gd name="T86" fmla="*/ 28 w 34"/>
                  <a:gd name="T87" fmla="*/ 34 h 42"/>
                  <a:gd name="T88" fmla="*/ 30 w 34"/>
                  <a:gd name="T89" fmla="*/ 32 h 42"/>
                  <a:gd name="T90" fmla="*/ 34 w 34"/>
                  <a:gd name="T91" fmla="*/ 30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4"/>
                  <a:gd name="T139" fmla="*/ 0 h 42"/>
                  <a:gd name="T140" fmla="*/ 34 w 34"/>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4" h="42">
                    <a:moveTo>
                      <a:pt x="34" y="30"/>
                    </a:moveTo>
                    <a:lnTo>
                      <a:pt x="34" y="32"/>
                    </a:lnTo>
                    <a:lnTo>
                      <a:pt x="32" y="36"/>
                    </a:lnTo>
                    <a:lnTo>
                      <a:pt x="28" y="40"/>
                    </a:lnTo>
                    <a:lnTo>
                      <a:pt x="22" y="42"/>
                    </a:lnTo>
                    <a:lnTo>
                      <a:pt x="18" y="42"/>
                    </a:lnTo>
                    <a:lnTo>
                      <a:pt x="12" y="42"/>
                    </a:lnTo>
                    <a:lnTo>
                      <a:pt x="8" y="40"/>
                    </a:lnTo>
                    <a:lnTo>
                      <a:pt x="4" y="36"/>
                    </a:lnTo>
                    <a:lnTo>
                      <a:pt x="2" y="30"/>
                    </a:lnTo>
                    <a:lnTo>
                      <a:pt x="0" y="22"/>
                    </a:lnTo>
                    <a:lnTo>
                      <a:pt x="2" y="14"/>
                    </a:lnTo>
                    <a:lnTo>
                      <a:pt x="4" y="8"/>
                    </a:lnTo>
                    <a:lnTo>
                      <a:pt x="8" y="4"/>
                    </a:lnTo>
                    <a:lnTo>
                      <a:pt x="14" y="2"/>
                    </a:lnTo>
                    <a:lnTo>
                      <a:pt x="20" y="0"/>
                    </a:lnTo>
                    <a:lnTo>
                      <a:pt x="26" y="2"/>
                    </a:lnTo>
                    <a:lnTo>
                      <a:pt x="30" y="4"/>
                    </a:lnTo>
                    <a:lnTo>
                      <a:pt x="32" y="8"/>
                    </a:lnTo>
                    <a:lnTo>
                      <a:pt x="34" y="12"/>
                    </a:lnTo>
                    <a:lnTo>
                      <a:pt x="34" y="14"/>
                    </a:lnTo>
                    <a:lnTo>
                      <a:pt x="32" y="16"/>
                    </a:lnTo>
                    <a:lnTo>
                      <a:pt x="30" y="16"/>
                    </a:lnTo>
                    <a:lnTo>
                      <a:pt x="28" y="16"/>
                    </a:lnTo>
                    <a:lnTo>
                      <a:pt x="26" y="16"/>
                    </a:lnTo>
                    <a:lnTo>
                      <a:pt x="24" y="14"/>
                    </a:lnTo>
                    <a:lnTo>
                      <a:pt x="22" y="12"/>
                    </a:lnTo>
                    <a:lnTo>
                      <a:pt x="22" y="8"/>
                    </a:lnTo>
                    <a:lnTo>
                      <a:pt x="22" y="6"/>
                    </a:lnTo>
                    <a:lnTo>
                      <a:pt x="20" y="4"/>
                    </a:lnTo>
                    <a:lnTo>
                      <a:pt x="18" y="4"/>
                    </a:lnTo>
                    <a:lnTo>
                      <a:pt x="16" y="4"/>
                    </a:lnTo>
                    <a:lnTo>
                      <a:pt x="14" y="6"/>
                    </a:lnTo>
                    <a:lnTo>
                      <a:pt x="12" y="10"/>
                    </a:lnTo>
                    <a:lnTo>
                      <a:pt x="12" y="16"/>
                    </a:lnTo>
                    <a:lnTo>
                      <a:pt x="12" y="20"/>
                    </a:lnTo>
                    <a:lnTo>
                      <a:pt x="14" y="26"/>
                    </a:lnTo>
                    <a:lnTo>
                      <a:pt x="16" y="30"/>
                    </a:lnTo>
                    <a:lnTo>
                      <a:pt x="18" y="32"/>
                    </a:lnTo>
                    <a:lnTo>
                      <a:pt x="22" y="34"/>
                    </a:lnTo>
                    <a:lnTo>
                      <a:pt x="24" y="34"/>
                    </a:lnTo>
                    <a:lnTo>
                      <a:pt x="26" y="34"/>
                    </a:lnTo>
                    <a:lnTo>
                      <a:pt x="28" y="34"/>
                    </a:lnTo>
                    <a:lnTo>
                      <a:pt x="30" y="32"/>
                    </a:lnTo>
                    <a:lnTo>
                      <a:pt x="34" y="30"/>
                    </a:lnTo>
                    <a:close/>
                  </a:path>
                </a:pathLst>
              </a:custGeom>
              <a:solidFill>
                <a:srgbClr val="000000"/>
              </a:solidFill>
              <a:ln w="0">
                <a:solidFill>
                  <a:srgbClr val="000000"/>
                </a:solidFill>
                <a:round/>
                <a:headEnd/>
                <a:tailEnd/>
              </a:ln>
            </p:spPr>
            <p:txBody>
              <a:bodyPr/>
              <a:lstStyle/>
              <a:p>
                <a:endParaRPr lang="en-CA"/>
              </a:p>
            </p:txBody>
          </p:sp>
          <p:sp>
            <p:nvSpPr>
              <p:cNvPr id="14585" name="Freeform 25"/>
              <p:cNvSpPr>
                <a:spLocks/>
              </p:cNvSpPr>
              <p:nvPr/>
            </p:nvSpPr>
            <p:spPr bwMode="auto">
              <a:xfrm>
                <a:off x="2458" y="2118"/>
                <a:ext cx="24" cy="78"/>
              </a:xfrm>
              <a:custGeom>
                <a:avLst/>
                <a:gdLst>
                  <a:gd name="T0" fmla="*/ 0 w 24"/>
                  <a:gd name="T1" fmla="*/ 78 h 78"/>
                  <a:gd name="T2" fmla="*/ 0 w 24"/>
                  <a:gd name="T3" fmla="*/ 76 h 78"/>
                  <a:gd name="T4" fmla="*/ 4 w 24"/>
                  <a:gd name="T5" fmla="*/ 72 h 78"/>
                  <a:gd name="T6" fmla="*/ 6 w 24"/>
                  <a:gd name="T7" fmla="*/ 70 h 78"/>
                  <a:gd name="T8" fmla="*/ 8 w 24"/>
                  <a:gd name="T9" fmla="*/ 66 h 78"/>
                  <a:gd name="T10" fmla="*/ 10 w 24"/>
                  <a:gd name="T11" fmla="*/ 60 h 78"/>
                  <a:gd name="T12" fmla="*/ 12 w 24"/>
                  <a:gd name="T13" fmla="*/ 54 h 78"/>
                  <a:gd name="T14" fmla="*/ 12 w 24"/>
                  <a:gd name="T15" fmla="*/ 46 h 78"/>
                  <a:gd name="T16" fmla="*/ 12 w 24"/>
                  <a:gd name="T17" fmla="*/ 38 h 78"/>
                  <a:gd name="T18" fmla="*/ 12 w 24"/>
                  <a:gd name="T19" fmla="*/ 28 h 78"/>
                  <a:gd name="T20" fmla="*/ 12 w 24"/>
                  <a:gd name="T21" fmla="*/ 18 h 78"/>
                  <a:gd name="T22" fmla="*/ 8 w 24"/>
                  <a:gd name="T23" fmla="*/ 12 h 78"/>
                  <a:gd name="T24" fmla="*/ 6 w 24"/>
                  <a:gd name="T25" fmla="*/ 6 h 78"/>
                  <a:gd name="T26" fmla="*/ 2 w 24"/>
                  <a:gd name="T27" fmla="*/ 4 h 78"/>
                  <a:gd name="T28" fmla="*/ 0 w 24"/>
                  <a:gd name="T29" fmla="*/ 2 h 78"/>
                  <a:gd name="T30" fmla="*/ 0 w 24"/>
                  <a:gd name="T31" fmla="*/ 0 h 78"/>
                  <a:gd name="T32" fmla="*/ 6 w 24"/>
                  <a:gd name="T33" fmla="*/ 2 h 78"/>
                  <a:gd name="T34" fmla="*/ 12 w 24"/>
                  <a:gd name="T35" fmla="*/ 8 h 78"/>
                  <a:gd name="T36" fmla="*/ 16 w 24"/>
                  <a:gd name="T37" fmla="*/ 14 h 78"/>
                  <a:gd name="T38" fmla="*/ 20 w 24"/>
                  <a:gd name="T39" fmla="*/ 22 h 78"/>
                  <a:gd name="T40" fmla="*/ 24 w 24"/>
                  <a:gd name="T41" fmla="*/ 30 h 78"/>
                  <a:gd name="T42" fmla="*/ 24 w 24"/>
                  <a:gd name="T43" fmla="*/ 38 h 78"/>
                  <a:gd name="T44" fmla="*/ 24 w 24"/>
                  <a:gd name="T45" fmla="*/ 48 h 78"/>
                  <a:gd name="T46" fmla="*/ 20 w 24"/>
                  <a:gd name="T47" fmla="*/ 56 h 78"/>
                  <a:gd name="T48" fmla="*/ 16 w 24"/>
                  <a:gd name="T49" fmla="*/ 64 h 78"/>
                  <a:gd name="T50" fmla="*/ 12 w 24"/>
                  <a:gd name="T51" fmla="*/ 70 h 78"/>
                  <a:gd name="T52" fmla="*/ 6 w 24"/>
                  <a:gd name="T53" fmla="*/ 74 h 78"/>
                  <a:gd name="T54" fmla="*/ 0 w 24"/>
                  <a:gd name="T55" fmla="*/ 78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0" y="78"/>
                    </a:moveTo>
                    <a:lnTo>
                      <a:pt x="0" y="76"/>
                    </a:lnTo>
                    <a:lnTo>
                      <a:pt x="4" y="72"/>
                    </a:lnTo>
                    <a:lnTo>
                      <a:pt x="6" y="70"/>
                    </a:lnTo>
                    <a:lnTo>
                      <a:pt x="8" y="66"/>
                    </a:lnTo>
                    <a:lnTo>
                      <a:pt x="10" y="60"/>
                    </a:lnTo>
                    <a:lnTo>
                      <a:pt x="12" y="54"/>
                    </a:lnTo>
                    <a:lnTo>
                      <a:pt x="12" y="46"/>
                    </a:lnTo>
                    <a:lnTo>
                      <a:pt x="12" y="38"/>
                    </a:lnTo>
                    <a:lnTo>
                      <a:pt x="12" y="28"/>
                    </a:lnTo>
                    <a:lnTo>
                      <a:pt x="12" y="18"/>
                    </a:lnTo>
                    <a:lnTo>
                      <a:pt x="8" y="12"/>
                    </a:lnTo>
                    <a:lnTo>
                      <a:pt x="6" y="6"/>
                    </a:lnTo>
                    <a:lnTo>
                      <a:pt x="2" y="4"/>
                    </a:lnTo>
                    <a:lnTo>
                      <a:pt x="0" y="2"/>
                    </a:lnTo>
                    <a:lnTo>
                      <a:pt x="0" y="0"/>
                    </a:lnTo>
                    <a:lnTo>
                      <a:pt x="6" y="2"/>
                    </a:lnTo>
                    <a:lnTo>
                      <a:pt x="12" y="8"/>
                    </a:lnTo>
                    <a:lnTo>
                      <a:pt x="16" y="14"/>
                    </a:lnTo>
                    <a:lnTo>
                      <a:pt x="20" y="22"/>
                    </a:lnTo>
                    <a:lnTo>
                      <a:pt x="24" y="30"/>
                    </a:lnTo>
                    <a:lnTo>
                      <a:pt x="24" y="38"/>
                    </a:lnTo>
                    <a:lnTo>
                      <a:pt x="24" y="48"/>
                    </a:lnTo>
                    <a:lnTo>
                      <a:pt x="20" y="56"/>
                    </a:lnTo>
                    <a:lnTo>
                      <a:pt x="16" y="64"/>
                    </a:lnTo>
                    <a:lnTo>
                      <a:pt x="12" y="70"/>
                    </a:lnTo>
                    <a:lnTo>
                      <a:pt x="6" y="74"/>
                    </a:lnTo>
                    <a:lnTo>
                      <a:pt x="0" y="78"/>
                    </a:lnTo>
                    <a:close/>
                  </a:path>
                </a:pathLst>
              </a:custGeom>
              <a:solidFill>
                <a:srgbClr val="000000"/>
              </a:solidFill>
              <a:ln w="0">
                <a:solidFill>
                  <a:srgbClr val="000000"/>
                </a:solidFill>
                <a:round/>
                <a:headEnd/>
                <a:tailEnd/>
              </a:ln>
            </p:spPr>
            <p:txBody>
              <a:bodyPr/>
              <a:lstStyle/>
              <a:p>
                <a:endParaRPr lang="en-CA"/>
              </a:p>
            </p:txBody>
          </p:sp>
          <p:sp>
            <p:nvSpPr>
              <p:cNvPr id="14586" name="Rectangle 26"/>
              <p:cNvSpPr>
                <a:spLocks noChangeArrowheads="1"/>
              </p:cNvSpPr>
              <p:nvPr/>
            </p:nvSpPr>
            <p:spPr bwMode="auto">
              <a:xfrm>
                <a:off x="277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87" name="Freeform 27"/>
              <p:cNvSpPr>
                <a:spLocks noEditPoints="1"/>
              </p:cNvSpPr>
              <p:nvPr/>
            </p:nvSpPr>
            <p:spPr bwMode="auto">
              <a:xfrm>
                <a:off x="2882" y="2136"/>
                <a:ext cx="42" cy="60"/>
              </a:xfrm>
              <a:custGeom>
                <a:avLst/>
                <a:gdLst>
                  <a:gd name="T0" fmla="*/ 16 w 42"/>
                  <a:gd name="T1" fmla="*/ 36 h 60"/>
                  <a:gd name="T2" fmla="*/ 16 w 42"/>
                  <a:gd name="T3" fmla="*/ 52 h 60"/>
                  <a:gd name="T4" fmla="*/ 16 w 42"/>
                  <a:gd name="T5" fmla="*/ 54 h 60"/>
                  <a:gd name="T6" fmla="*/ 16 w 42"/>
                  <a:gd name="T7" fmla="*/ 56 h 60"/>
                  <a:gd name="T8" fmla="*/ 18 w 42"/>
                  <a:gd name="T9" fmla="*/ 58 h 60"/>
                  <a:gd name="T10" fmla="*/ 18 w 42"/>
                  <a:gd name="T11" fmla="*/ 58 h 60"/>
                  <a:gd name="T12" fmla="*/ 20 w 42"/>
                  <a:gd name="T13" fmla="*/ 58 h 60"/>
                  <a:gd name="T14" fmla="*/ 22 w 42"/>
                  <a:gd name="T15" fmla="*/ 58 h 60"/>
                  <a:gd name="T16" fmla="*/ 22 w 42"/>
                  <a:gd name="T17" fmla="*/ 60 h 60"/>
                  <a:gd name="T18" fmla="*/ 0 w 42"/>
                  <a:gd name="T19" fmla="*/ 60 h 60"/>
                  <a:gd name="T20" fmla="*/ 0 w 42"/>
                  <a:gd name="T21" fmla="*/ 58 h 60"/>
                  <a:gd name="T22" fmla="*/ 2 w 42"/>
                  <a:gd name="T23" fmla="*/ 58 h 60"/>
                  <a:gd name="T24" fmla="*/ 4 w 42"/>
                  <a:gd name="T25" fmla="*/ 56 h 60"/>
                  <a:gd name="T26" fmla="*/ 4 w 42"/>
                  <a:gd name="T27" fmla="*/ 54 h 60"/>
                  <a:gd name="T28" fmla="*/ 4 w 42"/>
                  <a:gd name="T29" fmla="*/ 52 h 60"/>
                  <a:gd name="T30" fmla="*/ 4 w 42"/>
                  <a:gd name="T31" fmla="*/ 12 h 60"/>
                  <a:gd name="T32" fmla="*/ 4 w 42"/>
                  <a:gd name="T33" fmla="*/ 8 h 60"/>
                  <a:gd name="T34" fmla="*/ 4 w 42"/>
                  <a:gd name="T35" fmla="*/ 6 h 60"/>
                  <a:gd name="T36" fmla="*/ 2 w 42"/>
                  <a:gd name="T37" fmla="*/ 4 h 60"/>
                  <a:gd name="T38" fmla="*/ 0 w 42"/>
                  <a:gd name="T39" fmla="*/ 4 h 60"/>
                  <a:gd name="T40" fmla="*/ 0 w 42"/>
                  <a:gd name="T41" fmla="*/ 2 h 60"/>
                  <a:gd name="T42" fmla="*/ 16 w 42"/>
                  <a:gd name="T43" fmla="*/ 2 h 60"/>
                  <a:gd name="T44" fmla="*/ 16 w 42"/>
                  <a:gd name="T45" fmla="*/ 8 h 60"/>
                  <a:gd name="T46" fmla="*/ 18 w 42"/>
                  <a:gd name="T47" fmla="*/ 4 h 60"/>
                  <a:gd name="T48" fmla="*/ 20 w 42"/>
                  <a:gd name="T49" fmla="*/ 2 h 60"/>
                  <a:gd name="T50" fmla="*/ 24 w 42"/>
                  <a:gd name="T51" fmla="*/ 2 h 60"/>
                  <a:gd name="T52" fmla="*/ 28 w 42"/>
                  <a:gd name="T53" fmla="*/ 0 h 60"/>
                  <a:gd name="T54" fmla="*/ 32 w 42"/>
                  <a:gd name="T55" fmla="*/ 2 h 60"/>
                  <a:gd name="T56" fmla="*/ 36 w 42"/>
                  <a:gd name="T57" fmla="*/ 4 h 60"/>
                  <a:gd name="T58" fmla="*/ 38 w 42"/>
                  <a:gd name="T59" fmla="*/ 6 h 60"/>
                  <a:gd name="T60" fmla="*/ 40 w 42"/>
                  <a:gd name="T61" fmla="*/ 12 h 60"/>
                  <a:gd name="T62" fmla="*/ 42 w 42"/>
                  <a:gd name="T63" fmla="*/ 16 h 60"/>
                  <a:gd name="T64" fmla="*/ 42 w 42"/>
                  <a:gd name="T65" fmla="*/ 22 h 60"/>
                  <a:gd name="T66" fmla="*/ 42 w 42"/>
                  <a:gd name="T67" fmla="*/ 26 h 60"/>
                  <a:gd name="T68" fmla="*/ 40 w 42"/>
                  <a:gd name="T69" fmla="*/ 32 h 60"/>
                  <a:gd name="T70" fmla="*/ 38 w 42"/>
                  <a:gd name="T71" fmla="*/ 36 h 60"/>
                  <a:gd name="T72" fmla="*/ 36 w 42"/>
                  <a:gd name="T73" fmla="*/ 40 h 60"/>
                  <a:gd name="T74" fmla="*/ 32 w 42"/>
                  <a:gd name="T75" fmla="*/ 42 h 60"/>
                  <a:gd name="T76" fmla="*/ 26 w 42"/>
                  <a:gd name="T77" fmla="*/ 42 h 60"/>
                  <a:gd name="T78" fmla="*/ 24 w 42"/>
                  <a:gd name="T79" fmla="*/ 42 h 60"/>
                  <a:gd name="T80" fmla="*/ 20 w 42"/>
                  <a:gd name="T81" fmla="*/ 40 h 60"/>
                  <a:gd name="T82" fmla="*/ 18 w 42"/>
                  <a:gd name="T83" fmla="*/ 40 h 60"/>
                  <a:gd name="T84" fmla="*/ 16 w 42"/>
                  <a:gd name="T85" fmla="*/ 36 h 60"/>
                  <a:gd name="T86" fmla="*/ 16 w 42"/>
                  <a:gd name="T87" fmla="*/ 34 h 60"/>
                  <a:gd name="T88" fmla="*/ 20 w 42"/>
                  <a:gd name="T89" fmla="*/ 38 h 60"/>
                  <a:gd name="T90" fmla="*/ 24 w 42"/>
                  <a:gd name="T91" fmla="*/ 40 h 60"/>
                  <a:gd name="T92" fmla="*/ 26 w 42"/>
                  <a:gd name="T93" fmla="*/ 38 h 60"/>
                  <a:gd name="T94" fmla="*/ 28 w 42"/>
                  <a:gd name="T95" fmla="*/ 36 h 60"/>
                  <a:gd name="T96" fmla="*/ 30 w 42"/>
                  <a:gd name="T97" fmla="*/ 34 h 60"/>
                  <a:gd name="T98" fmla="*/ 30 w 42"/>
                  <a:gd name="T99" fmla="*/ 28 h 60"/>
                  <a:gd name="T100" fmla="*/ 30 w 42"/>
                  <a:gd name="T101" fmla="*/ 22 h 60"/>
                  <a:gd name="T102" fmla="*/ 30 w 42"/>
                  <a:gd name="T103" fmla="*/ 16 h 60"/>
                  <a:gd name="T104" fmla="*/ 30 w 42"/>
                  <a:gd name="T105" fmla="*/ 12 h 60"/>
                  <a:gd name="T106" fmla="*/ 28 w 42"/>
                  <a:gd name="T107" fmla="*/ 8 h 60"/>
                  <a:gd name="T108" fmla="*/ 26 w 42"/>
                  <a:gd name="T109" fmla="*/ 6 h 60"/>
                  <a:gd name="T110" fmla="*/ 24 w 42"/>
                  <a:gd name="T111" fmla="*/ 6 h 60"/>
                  <a:gd name="T112" fmla="*/ 20 w 42"/>
                  <a:gd name="T113" fmla="*/ 6 h 60"/>
                  <a:gd name="T114" fmla="*/ 18 w 42"/>
                  <a:gd name="T115" fmla="*/ 8 h 60"/>
                  <a:gd name="T116" fmla="*/ 16 w 42"/>
                  <a:gd name="T117" fmla="*/ 12 h 60"/>
                  <a:gd name="T118" fmla="*/ 16 w 42"/>
                  <a:gd name="T119" fmla="*/ 34 h 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
                  <a:gd name="T181" fmla="*/ 0 h 60"/>
                  <a:gd name="T182" fmla="*/ 42 w 42"/>
                  <a:gd name="T183" fmla="*/ 60 h 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 h="60">
                    <a:moveTo>
                      <a:pt x="16" y="36"/>
                    </a:moveTo>
                    <a:lnTo>
                      <a:pt x="16" y="52"/>
                    </a:lnTo>
                    <a:lnTo>
                      <a:pt x="16" y="54"/>
                    </a:lnTo>
                    <a:lnTo>
                      <a:pt x="16" y="56"/>
                    </a:lnTo>
                    <a:lnTo>
                      <a:pt x="18" y="58"/>
                    </a:lnTo>
                    <a:lnTo>
                      <a:pt x="20" y="58"/>
                    </a:lnTo>
                    <a:lnTo>
                      <a:pt x="22" y="58"/>
                    </a:lnTo>
                    <a:lnTo>
                      <a:pt x="22" y="60"/>
                    </a:lnTo>
                    <a:lnTo>
                      <a:pt x="0" y="60"/>
                    </a:lnTo>
                    <a:lnTo>
                      <a:pt x="0" y="58"/>
                    </a:lnTo>
                    <a:lnTo>
                      <a:pt x="2" y="58"/>
                    </a:lnTo>
                    <a:lnTo>
                      <a:pt x="4" y="56"/>
                    </a:lnTo>
                    <a:lnTo>
                      <a:pt x="4" y="54"/>
                    </a:lnTo>
                    <a:lnTo>
                      <a:pt x="4" y="52"/>
                    </a:lnTo>
                    <a:lnTo>
                      <a:pt x="4" y="12"/>
                    </a:lnTo>
                    <a:lnTo>
                      <a:pt x="4" y="8"/>
                    </a:lnTo>
                    <a:lnTo>
                      <a:pt x="4" y="6"/>
                    </a:lnTo>
                    <a:lnTo>
                      <a:pt x="2" y="4"/>
                    </a:lnTo>
                    <a:lnTo>
                      <a:pt x="0" y="4"/>
                    </a:lnTo>
                    <a:lnTo>
                      <a:pt x="0" y="2"/>
                    </a:lnTo>
                    <a:lnTo>
                      <a:pt x="16" y="2"/>
                    </a:lnTo>
                    <a:lnTo>
                      <a:pt x="16" y="8"/>
                    </a:lnTo>
                    <a:lnTo>
                      <a:pt x="18" y="4"/>
                    </a:lnTo>
                    <a:lnTo>
                      <a:pt x="20" y="2"/>
                    </a:lnTo>
                    <a:lnTo>
                      <a:pt x="24" y="2"/>
                    </a:lnTo>
                    <a:lnTo>
                      <a:pt x="28" y="0"/>
                    </a:lnTo>
                    <a:lnTo>
                      <a:pt x="32" y="2"/>
                    </a:lnTo>
                    <a:lnTo>
                      <a:pt x="36" y="4"/>
                    </a:lnTo>
                    <a:lnTo>
                      <a:pt x="38" y="6"/>
                    </a:lnTo>
                    <a:lnTo>
                      <a:pt x="40" y="12"/>
                    </a:lnTo>
                    <a:lnTo>
                      <a:pt x="42" y="16"/>
                    </a:lnTo>
                    <a:lnTo>
                      <a:pt x="42" y="22"/>
                    </a:lnTo>
                    <a:lnTo>
                      <a:pt x="42" y="26"/>
                    </a:lnTo>
                    <a:lnTo>
                      <a:pt x="40" y="32"/>
                    </a:lnTo>
                    <a:lnTo>
                      <a:pt x="38" y="36"/>
                    </a:lnTo>
                    <a:lnTo>
                      <a:pt x="36" y="40"/>
                    </a:lnTo>
                    <a:lnTo>
                      <a:pt x="32" y="42"/>
                    </a:lnTo>
                    <a:lnTo>
                      <a:pt x="26" y="42"/>
                    </a:lnTo>
                    <a:lnTo>
                      <a:pt x="24" y="42"/>
                    </a:lnTo>
                    <a:lnTo>
                      <a:pt x="20" y="40"/>
                    </a:lnTo>
                    <a:lnTo>
                      <a:pt x="18" y="40"/>
                    </a:lnTo>
                    <a:lnTo>
                      <a:pt x="16" y="36"/>
                    </a:lnTo>
                    <a:close/>
                    <a:moveTo>
                      <a:pt x="16" y="34"/>
                    </a:moveTo>
                    <a:lnTo>
                      <a:pt x="20" y="38"/>
                    </a:lnTo>
                    <a:lnTo>
                      <a:pt x="24" y="40"/>
                    </a:lnTo>
                    <a:lnTo>
                      <a:pt x="26" y="38"/>
                    </a:lnTo>
                    <a:lnTo>
                      <a:pt x="28" y="36"/>
                    </a:lnTo>
                    <a:lnTo>
                      <a:pt x="30" y="34"/>
                    </a:lnTo>
                    <a:lnTo>
                      <a:pt x="30" y="28"/>
                    </a:lnTo>
                    <a:lnTo>
                      <a:pt x="30" y="22"/>
                    </a:lnTo>
                    <a:lnTo>
                      <a:pt x="30" y="16"/>
                    </a:lnTo>
                    <a:lnTo>
                      <a:pt x="30" y="12"/>
                    </a:lnTo>
                    <a:lnTo>
                      <a:pt x="28" y="8"/>
                    </a:lnTo>
                    <a:lnTo>
                      <a:pt x="26" y="6"/>
                    </a:lnTo>
                    <a:lnTo>
                      <a:pt x="24" y="6"/>
                    </a:lnTo>
                    <a:lnTo>
                      <a:pt x="20" y="6"/>
                    </a:lnTo>
                    <a:lnTo>
                      <a:pt x="18" y="8"/>
                    </a:lnTo>
                    <a:lnTo>
                      <a:pt x="16" y="12"/>
                    </a:lnTo>
                    <a:lnTo>
                      <a:pt x="16" y="34"/>
                    </a:lnTo>
                    <a:close/>
                  </a:path>
                </a:pathLst>
              </a:custGeom>
              <a:solidFill>
                <a:srgbClr val="000000"/>
              </a:solidFill>
              <a:ln w="0">
                <a:solidFill>
                  <a:srgbClr val="000000"/>
                </a:solidFill>
                <a:round/>
                <a:headEnd/>
                <a:tailEnd/>
              </a:ln>
            </p:spPr>
            <p:txBody>
              <a:bodyPr/>
              <a:lstStyle/>
              <a:p>
                <a:endParaRPr lang="en-CA"/>
              </a:p>
            </p:txBody>
          </p:sp>
          <p:sp>
            <p:nvSpPr>
              <p:cNvPr id="14588" name="Freeform 28"/>
              <p:cNvSpPr>
                <a:spLocks/>
              </p:cNvSpPr>
              <p:nvPr/>
            </p:nvSpPr>
            <p:spPr bwMode="auto">
              <a:xfrm>
                <a:off x="2932" y="2118"/>
                <a:ext cx="24" cy="78"/>
              </a:xfrm>
              <a:custGeom>
                <a:avLst/>
                <a:gdLst>
                  <a:gd name="T0" fmla="*/ 24 w 24"/>
                  <a:gd name="T1" fmla="*/ 0 h 78"/>
                  <a:gd name="T2" fmla="*/ 24 w 24"/>
                  <a:gd name="T3" fmla="*/ 2 h 78"/>
                  <a:gd name="T4" fmla="*/ 20 w 24"/>
                  <a:gd name="T5" fmla="*/ 4 h 78"/>
                  <a:gd name="T6" fmla="*/ 18 w 24"/>
                  <a:gd name="T7" fmla="*/ 8 h 78"/>
                  <a:gd name="T8" fmla="*/ 14 w 24"/>
                  <a:gd name="T9" fmla="*/ 12 h 78"/>
                  <a:gd name="T10" fmla="*/ 12 w 24"/>
                  <a:gd name="T11" fmla="*/ 18 h 78"/>
                  <a:gd name="T12" fmla="*/ 12 w 24"/>
                  <a:gd name="T13" fmla="*/ 24 h 78"/>
                  <a:gd name="T14" fmla="*/ 10 w 24"/>
                  <a:gd name="T15" fmla="*/ 30 h 78"/>
                  <a:gd name="T16" fmla="*/ 10 w 24"/>
                  <a:gd name="T17" fmla="*/ 38 h 78"/>
                  <a:gd name="T18" fmla="*/ 10 w 24"/>
                  <a:gd name="T19" fmla="*/ 50 h 78"/>
                  <a:gd name="T20" fmla="*/ 12 w 24"/>
                  <a:gd name="T21" fmla="*/ 58 h 78"/>
                  <a:gd name="T22" fmla="*/ 14 w 24"/>
                  <a:gd name="T23" fmla="*/ 66 h 78"/>
                  <a:gd name="T24" fmla="*/ 18 w 24"/>
                  <a:gd name="T25" fmla="*/ 70 h 78"/>
                  <a:gd name="T26" fmla="*/ 20 w 24"/>
                  <a:gd name="T27" fmla="*/ 74 h 78"/>
                  <a:gd name="T28" fmla="*/ 24 w 24"/>
                  <a:gd name="T29" fmla="*/ 76 h 78"/>
                  <a:gd name="T30" fmla="*/ 24 w 24"/>
                  <a:gd name="T31" fmla="*/ 78 h 78"/>
                  <a:gd name="T32" fmla="*/ 18 w 24"/>
                  <a:gd name="T33" fmla="*/ 74 h 78"/>
                  <a:gd name="T34" fmla="*/ 12 w 24"/>
                  <a:gd name="T35" fmla="*/ 70 h 78"/>
                  <a:gd name="T36" fmla="*/ 6 w 24"/>
                  <a:gd name="T37" fmla="*/ 64 h 78"/>
                  <a:gd name="T38" fmla="*/ 2 w 24"/>
                  <a:gd name="T39" fmla="*/ 56 h 78"/>
                  <a:gd name="T40" fmla="*/ 0 w 24"/>
                  <a:gd name="T41" fmla="*/ 48 h 78"/>
                  <a:gd name="T42" fmla="*/ 0 w 24"/>
                  <a:gd name="T43" fmla="*/ 38 h 78"/>
                  <a:gd name="T44" fmla="*/ 0 w 24"/>
                  <a:gd name="T45" fmla="*/ 30 h 78"/>
                  <a:gd name="T46" fmla="*/ 2 w 24"/>
                  <a:gd name="T47" fmla="*/ 22 h 78"/>
                  <a:gd name="T48" fmla="*/ 6 w 24"/>
                  <a:gd name="T49" fmla="*/ 14 h 78"/>
                  <a:gd name="T50" fmla="*/ 12 w 24"/>
                  <a:gd name="T51" fmla="*/ 8 h 78"/>
                  <a:gd name="T52" fmla="*/ 18 w 24"/>
                  <a:gd name="T53" fmla="*/ 2 h 78"/>
                  <a:gd name="T54" fmla="*/ 24 w 24"/>
                  <a:gd name="T55" fmla="*/ 0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24" y="0"/>
                    </a:moveTo>
                    <a:lnTo>
                      <a:pt x="24" y="2"/>
                    </a:lnTo>
                    <a:lnTo>
                      <a:pt x="20" y="4"/>
                    </a:lnTo>
                    <a:lnTo>
                      <a:pt x="18" y="8"/>
                    </a:lnTo>
                    <a:lnTo>
                      <a:pt x="14" y="12"/>
                    </a:lnTo>
                    <a:lnTo>
                      <a:pt x="12" y="18"/>
                    </a:lnTo>
                    <a:lnTo>
                      <a:pt x="12" y="24"/>
                    </a:lnTo>
                    <a:lnTo>
                      <a:pt x="10" y="30"/>
                    </a:lnTo>
                    <a:lnTo>
                      <a:pt x="10" y="38"/>
                    </a:lnTo>
                    <a:lnTo>
                      <a:pt x="10" y="50"/>
                    </a:lnTo>
                    <a:lnTo>
                      <a:pt x="12" y="58"/>
                    </a:lnTo>
                    <a:lnTo>
                      <a:pt x="14" y="66"/>
                    </a:lnTo>
                    <a:lnTo>
                      <a:pt x="18" y="70"/>
                    </a:lnTo>
                    <a:lnTo>
                      <a:pt x="20" y="74"/>
                    </a:lnTo>
                    <a:lnTo>
                      <a:pt x="24" y="76"/>
                    </a:lnTo>
                    <a:lnTo>
                      <a:pt x="24" y="78"/>
                    </a:lnTo>
                    <a:lnTo>
                      <a:pt x="18" y="74"/>
                    </a:lnTo>
                    <a:lnTo>
                      <a:pt x="12" y="70"/>
                    </a:lnTo>
                    <a:lnTo>
                      <a:pt x="6" y="64"/>
                    </a:lnTo>
                    <a:lnTo>
                      <a:pt x="2" y="56"/>
                    </a:lnTo>
                    <a:lnTo>
                      <a:pt x="0" y="48"/>
                    </a:lnTo>
                    <a:lnTo>
                      <a:pt x="0" y="38"/>
                    </a:lnTo>
                    <a:lnTo>
                      <a:pt x="0" y="30"/>
                    </a:lnTo>
                    <a:lnTo>
                      <a:pt x="2" y="22"/>
                    </a:lnTo>
                    <a:lnTo>
                      <a:pt x="6" y="14"/>
                    </a:lnTo>
                    <a:lnTo>
                      <a:pt x="12" y="8"/>
                    </a:lnTo>
                    <a:lnTo>
                      <a:pt x="18" y="2"/>
                    </a:lnTo>
                    <a:lnTo>
                      <a:pt x="24" y="0"/>
                    </a:lnTo>
                    <a:close/>
                  </a:path>
                </a:pathLst>
              </a:custGeom>
              <a:solidFill>
                <a:srgbClr val="000000"/>
              </a:solidFill>
              <a:ln w="0">
                <a:solidFill>
                  <a:srgbClr val="000000"/>
                </a:solidFill>
                <a:round/>
                <a:headEnd/>
                <a:tailEnd/>
              </a:ln>
            </p:spPr>
            <p:txBody>
              <a:bodyPr/>
              <a:lstStyle/>
              <a:p>
                <a:endParaRPr lang="en-CA"/>
              </a:p>
            </p:txBody>
          </p:sp>
          <p:sp>
            <p:nvSpPr>
              <p:cNvPr id="14589" name="Freeform 29"/>
              <p:cNvSpPr>
                <a:spLocks/>
              </p:cNvSpPr>
              <p:nvPr/>
            </p:nvSpPr>
            <p:spPr bwMode="auto">
              <a:xfrm>
                <a:off x="2958" y="2124"/>
                <a:ext cx="28" cy="54"/>
              </a:xfrm>
              <a:custGeom>
                <a:avLst/>
                <a:gdLst>
                  <a:gd name="T0" fmla="*/ 18 w 28"/>
                  <a:gd name="T1" fmla="*/ 0 h 54"/>
                  <a:gd name="T2" fmla="*/ 18 w 28"/>
                  <a:gd name="T3" fmla="*/ 14 h 54"/>
                  <a:gd name="T4" fmla="*/ 28 w 28"/>
                  <a:gd name="T5" fmla="*/ 14 h 54"/>
                  <a:gd name="T6" fmla="*/ 28 w 28"/>
                  <a:gd name="T7" fmla="*/ 18 h 54"/>
                  <a:gd name="T8" fmla="*/ 18 w 28"/>
                  <a:gd name="T9" fmla="*/ 18 h 54"/>
                  <a:gd name="T10" fmla="*/ 18 w 28"/>
                  <a:gd name="T11" fmla="*/ 42 h 54"/>
                  <a:gd name="T12" fmla="*/ 18 w 28"/>
                  <a:gd name="T13" fmla="*/ 44 h 54"/>
                  <a:gd name="T14" fmla="*/ 18 w 28"/>
                  <a:gd name="T15" fmla="*/ 46 h 54"/>
                  <a:gd name="T16" fmla="*/ 18 w 28"/>
                  <a:gd name="T17" fmla="*/ 48 h 54"/>
                  <a:gd name="T18" fmla="*/ 20 w 28"/>
                  <a:gd name="T19" fmla="*/ 48 h 54"/>
                  <a:gd name="T20" fmla="*/ 20 w 28"/>
                  <a:gd name="T21" fmla="*/ 48 h 54"/>
                  <a:gd name="T22" fmla="*/ 20 w 28"/>
                  <a:gd name="T23" fmla="*/ 48 h 54"/>
                  <a:gd name="T24" fmla="*/ 22 w 28"/>
                  <a:gd name="T25" fmla="*/ 48 h 54"/>
                  <a:gd name="T26" fmla="*/ 24 w 28"/>
                  <a:gd name="T27" fmla="*/ 44 h 54"/>
                  <a:gd name="T28" fmla="*/ 26 w 28"/>
                  <a:gd name="T29" fmla="*/ 46 h 54"/>
                  <a:gd name="T30" fmla="*/ 24 w 28"/>
                  <a:gd name="T31" fmla="*/ 50 h 54"/>
                  <a:gd name="T32" fmla="*/ 20 w 28"/>
                  <a:gd name="T33" fmla="*/ 54 h 54"/>
                  <a:gd name="T34" fmla="*/ 16 w 28"/>
                  <a:gd name="T35" fmla="*/ 54 h 54"/>
                  <a:gd name="T36" fmla="*/ 12 w 28"/>
                  <a:gd name="T37" fmla="*/ 54 h 54"/>
                  <a:gd name="T38" fmla="*/ 10 w 28"/>
                  <a:gd name="T39" fmla="*/ 52 h 54"/>
                  <a:gd name="T40" fmla="*/ 8 w 28"/>
                  <a:gd name="T41" fmla="*/ 50 h 54"/>
                  <a:gd name="T42" fmla="*/ 6 w 28"/>
                  <a:gd name="T43" fmla="*/ 48 h 54"/>
                  <a:gd name="T44" fmla="*/ 6 w 28"/>
                  <a:gd name="T45" fmla="*/ 44 h 54"/>
                  <a:gd name="T46" fmla="*/ 6 w 28"/>
                  <a:gd name="T47" fmla="*/ 40 h 54"/>
                  <a:gd name="T48" fmla="*/ 6 w 28"/>
                  <a:gd name="T49" fmla="*/ 18 h 54"/>
                  <a:gd name="T50" fmla="*/ 0 w 28"/>
                  <a:gd name="T51" fmla="*/ 18 h 54"/>
                  <a:gd name="T52" fmla="*/ 0 w 28"/>
                  <a:gd name="T53" fmla="*/ 16 h 54"/>
                  <a:gd name="T54" fmla="*/ 6 w 28"/>
                  <a:gd name="T55" fmla="*/ 12 h 54"/>
                  <a:gd name="T56" fmla="*/ 10 w 28"/>
                  <a:gd name="T57" fmla="*/ 8 h 54"/>
                  <a:gd name="T58" fmla="*/ 14 w 28"/>
                  <a:gd name="T59" fmla="*/ 4 h 54"/>
                  <a:gd name="T60" fmla="*/ 16 w 28"/>
                  <a:gd name="T61" fmla="*/ 0 h 54"/>
                  <a:gd name="T62" fmla="*/ 18 w 2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4"/>
                  <a:gd name="T98" fmla="*/ 28 w 2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4">
                    <a:moveTo>
                      <a:pt x="18" y="0"/>
                    </a:moveTo>
                    <a:lnTo>
                      <a:pt x="18" y="14"/>
                    </a:lnTo>
                    <a:lnTo>
                      <a:pt x="28" y="14"/>
                    </a:lnTo>
                    <a:lnTo>
                      <a:pt x="28" y="18"/>
                    </a:lnTo>
                    <a:lnTo>
                      <a:pt x="18" y="18"/>
                    </a:lnTo>
                    <a:lnTo>
                      <a:pt x="18" y="42"/>
                    </a:lnTo>
                    <a:lnTo>
                      <a:pt x="18" y="44"/>
                    </a:lnTo>
                    <a:lnTo>
                      <a:pt x="18" y="46"/>
                    </a:lnTo>
                    <a:lnTo>
                      <a:pt x="18" y="48"/>
                    </a:lnTo>
                    <a:lnTo>
                      <a:pt x="20" y="48"/>
                    </a:lnTo>
                    <a:lnTo>
                      <a:pt x="22" y="48"/>
                    </a:lnTo>
                    <a:lnTo>
                      <a:pt x="24" y="44"/>
                    </a:lnTo>
                    <a:lnTo>
                      <a:pt x="26" y="46"/>
                    </a:lnTo>
                    <a:lnTo>
                      <a:pt x="24" y="50"/>
                    </a:lnTo>
                    <a:lnTo>
                      <a:pt x="20" y="54"/>
                    </a:lnTo>
                    <a:lnTo>
                      <a:pt x="16" y="54"/>
                    </a:lnTo>
                    <a:lnTo>
                      <a:pt x="12" y="54"/>
                    </a:lnTo>
                    <a:lnTo>
                      <a:pt x="10" y="52"/>
                    </a:lnTo>
                    <a:lnTo>
                      <a:pt x="8" y="50"/>
                    </a:lnTo>
                    <a:lnTo>
                      <a:pt x="6" y="48"/>
                    </a:lnTo>
                    <a:lnTo>
                      <a:pt x="6" y="44"/>
                    </a:lnTo>
                    <a:lnTo>
                      <a:pt x="6" y="40"/>
                    </a:lnTo>
                    <a:lnTo>
                      <a:pt x="6" y="18"/>
                    </a:lnTo>
                    <a:lnTo>
                      <a:pt x="0" y="18"/>
                    </a:lnTo>
                    <a:lnTo>
                      <a:pt x="0" y="16"/>
                    </a:lnTo>
                    <a:lnTo>
                      <a:pt x="6" y="12"/>
                    </a:lnTo>
                    <a:lnTo>
                      <a:pt x="10" y="8"/>
                    </a:lnTo>
                    <a:lnTo>
                      <a:pt x="14" y="4"/>
                    </a:lnTo>
                    <a:lnTo>
                      <a:pt x="16" y="0"/>
                    </a:lnTo>
                    <a:lnTo>
                      <a:pt x="18" y="0"/>
                    </a:lnTo>
                    <a:close/>
                  </a:path>
                </a:pathLst>
              </a:custGeom>
              <a:solidFill>
                <a:srgbClr val="000000"/>
              </a:solidFill>
              <a:ln w="0">
                <a:solidFill>
                  <a:srgbClr val="000000"/>
                </a:solidFill>
                <a:round/>
                <a:headEnd/>
                <a:tailEnd/>
              </a:ln>
            </p:spPr>
            <p:txBody>
              <a:bodyPr/>
              <a:lstStyle/>
              <a:p>
                <a:endParaRPr lang="en-CA"/>
              </a:p>
            </p:txBody>
          </p:sp>
          <p:pic>
            <p:nvPicPr>
              <p:cNvPr id="14590" name="Picture 30"/>
              <p:cNvPicPr>
                <a:picLocks noChangeAspect="1" noChangeArrowheads="1"/>
              </p:cNvPicPr>
              <p:nvPr/>
            </p:nvPicPr>
            <p:blipFill>
              <a:blip r:embed="rId4" cstate="print"/>
              <a:srcRect/>
              <a:stretch>
                <a:fillRect/>
              </a:stretch>
            </p:blipFill>
            <p:spPr bwMode="auto">
              <a:xfrm>
                <a:off x="2996" y="2114"/>
                <a:ext cx="2" cy="86"/>
              </a:xfrm>
              <a:prstGeom prst="rect">
                <a:avLst/>
              </a:prstGeom>
              <a:noFill/>
              <a:ln w="9525">
                <a:noFill/>
                <a:miter lim="800000"/>
                <a:headEnd/>
                <a:tailEnd/>
              </a:ln>
            </p:spPr>
          </p:pic>
          <p:pic>
            <p:nvPicPr>
              <p:cNvPr id="14591" name="Picture 31"/>
              <p:cNvPicPr>
                <a:picLocks noChangeAspect="1" noChangeArrowheads="1"/>
              </p:cNvPicPr>
              <p:nvPr/>
            </p:nvPicPr>
            <p:blipFill>
              <a:blip r:embed="rId5" cstate="print"/>
              <a:srcRect/>
              <a:stretch>
                <a:fillRect/>
              </a:stretch>
            </p:blipFill>
            <p:spPr bwMode="auto">
              <a:xfrm>
                <a:off x="2996" y="2114"/>
                <a:ext cx="2" cy="86"/>
              </a:xfrm>
              <a:prstGeom prst="rect">
                <a:avLst/>
              </a:prstGeom>
              <a:noFill/>
              <a:ln w="9525">
                <a:noFill/>
                <a:miter lim="800000"/>
                <a:headEnd/>
                <a:tailEnd/>
              </a:ln>
            </p:spPr>
          </p:pic>
          <p:sp>
            <p:nvSpPr>
              <p:cNvPr id="14592" name="Freeform 32"/>
              <p:cNvSpPr>
                <a:spLocks/>
              </p:cNvSpPr>
              <p:nvPr/>
            </p:nvSpPr>
            <p:spPr bwMode="auto">
              <a:xfrm>
                <a:off x="3012" y="2136"/>
                <a:ext cx="36" cy="42"/>
              </a:xfrm>
              <a:custGeom>
                <a:avLst/>
                <a:gdLst>
                  <a:gd name="T0" fmla="*/ 34 w 36"/>
                  <a:gd name="T1" fmla="*/ 30 h 42"/>
                  <a:gd name="T2" fmla="*/ 36 w 36"/>
                  <a:gd name="T3" fmla="*/ 32 h 42"/>
                  <a:gd name="T4" fmla="*/ 32 w 36"/>
                  <a:gd name="T5" fmla="*/ 36 h 42"/>
                  <a:gd name="T6" fmla="*/ 28 w 36"/>
                  <a:gd name="T7" fmla="*/ 40 h 42"/>
                  <a:gd name="T8" fmla="*/ 24 w 36"/>
                  <a:gd name="T9" fmla="*/ 42 h 42"/>
                  <a:gd name="T10" fmla="*/ 18 w 36"/>
                  <a:gd name="T11" fmla="*/ 42 h 42"/>
                  <a:gd name="T12" fmla="*/ 14 w 36"/>
                  <a:gd name="T13" fmla="*/ 42 h 42"/>
                  <a:gd name="T14" fmla="*/ 10 w 36"/>
                  <a:gd name="T15" fmla="*/ 40 h 42"/>
                  <a:gd name="T16" fmla="*/ 6 w 36"/>
                  <a:gd name="T17" fmla="*/ 36 h 42"/>
                  <a:gd name="T18" fmla="*/ 2 w 36"/>
                  <a:gd name="T19" fmla="*/ 30 h 42"/>
                  <a:gd name="T20" fmla="*/ 0 w 36"/>
                  <a:gd name="T21" fmla="*/ 22 h 42"/>
                  <a:gd name="T22" fmla="*/ 2 w 36"/>
                  <a:gd name="T23" fmla="*/ 14 h 42"/>
                  <a:gd name="T24" fmla="*/ 6 w 36"/>
                  <a:gd name="T25" fmla="*/ 8 h 42"/>
                  <a:gd name="T26" fmla="*/ 10 w 36"/>
                  <a:gd name="T27" fmla="*/ 4 h 42"/>
                  <a:gd name="T28" fmla="*/ 14 w 36"/>
                  <a:gd name="T29" fmla="*/ 2 h 42"/>
                  <a:gd name="T30" fmla="*/ 20 w 36"/>
                  <a:gd name="T31" fmla="*/ 0 h 42"/>
                  <a:gd name="T32" fmla="*/ 26 w 36"/>
                  <a:gd name="T33" fmla="*/ 2 h 42"/>
                  <a:gd name="T34" fmla="*/ 30 w 36"/>
                  <a:gd name="T35" fmla="*/ 4 h 42"/>
                  <a:gd name="T36" fmla="*/ 34 w 36"/>
                  <a:gd name="T37" fmla="*/ 8 h 42"/>
                  <a:gd name="T38" fmla="*/ 34 w 36"/>
                  <a:gd name="T39" fmla="*/ 12 h 42"/>
                  <a:gd name="T40" fmla="*/ 34 w 36"/>
                  <a:gd name="T41" fmla="*/ 14 h 42"/>
                  <a:gd name="T42" fmla="*/ 32 w 36"/>
                  <a:gd name="T43" fmla="*/ 16 h 42"/>
                  <a:gd name="T44" fmla="*/ 32 w 36"/>
                  <a:gd name="T45" fmla="*/ 16 h 42"/>
                  <a:gd name="T46" fmla="*/ 28 w 36"/>
                  <a:gd name="T47" fmla="*/ 16 h 42"/>
                  <a:gd name="T48" fmla="*/ 26 w 36"/>
                  <a:gd name="T49" fmla="*/ 16 h 42"/>
                  <a:gd name="T50" fmla="*/ 24 w 36"/>
                  <a:gd name="T51" fmla="*/ 14 h 42"/>
                  <a:gd name="T52" fmla="*/ 24 w 36"/>
                  <a:gd name="T53" fmla="*/ 12 h 42"/>
                  <a:gd name="T54" fmla="*/ 22 w 36"/>
                  <a:gd name="T55" fmla="*/ 8 h 42"/>
                  <a:gd name="T56" fmla="*/ 22 w 36"/>
                  <a:gd name="T57" fmla="*/ 6 h 42"/>
                  <a:gd name="T58" fmla="*/ 22 w 36"/>
                  <a:gd name="T59" fmla="*/ 4 h 42"/>
                  <a:gd name="T60" fmla="*/ 20 w 36"/>
                  <a:gd name="T61" fmla="*/ 4 h 42"/>
                  <a:gd name="T62" fmla="*/ 18 w 36"/>
                  <a:gd name="T63" fmla="*/ 4 h 42"/>
                  <a:gd name="T64" fmla="*/ 16 w 36"/>
                  <a:gd name="T65" fmla="*/ 4 h 42"/>
                  <a:gd name="T66" fmla="*/ 14 w 36"/>
                  <a:gd name="T67" fmla="*/ 6 h 42"/>
                  <a:gd name="T68" fmla="*/ 14 w 36"/>
                  <a:gd name="T69" fmla="*/ 10 h 42"/>
                  <a:gd name="T70" fmla="*/ 12 w 36"/>
                  <a:gd name="T71" fmla="*/ 16 h 42"/>
                  <a:gd name="T72" fmla="*/ 14 w 36"/>
                  <a:gd name="T73" fmla="*/ 20 h 42"/>
                  <a:gd name="T74" fmla="*/ 14 w 36"/>
                  <a:gd name="T75" fmla="*/ 26 h 42"/>
                  <a:gd name="T76" fmla="*/ 16 w 36"/>
                  <a:gd name="T77" fmla="*/ 30 h 42"/>
                  <a:gd name="T78" fmla="*/ 20 w 36"/>
                  <a:gd name="T79" fmla="*/ 32 h 42"/>
                  <a:gd name="T80" fmla="*/ 22 w 36"/>
                  <a:gd name="T81" fmla="*/ 34 h 42"/>
                  <a:gd name="T82" fmla="*/ 26 w 36"/>
                  <a:gd name="T83" fmla="*/ 34 h 42"/>
                  <a:gd name="T84" fmla="*/ 28 w 36"/>
                  <a:gd name="T85" fmla="*/ 34 h 42"/>
                  <a:gd name="T86" fmla="*/ 30 w 36"/>
                  <a:gd name="T87" fmla="*/ 34 h 42"/>
                  <a:gd name="T88" fmla="*/ 32 w 36"/>
                  <a:gd name="T89" fmla="*/ 32 h 42"/>
                  <a:gd name="T90" fmla="*/ 34 w 36"/>
                  <a:gd name="T91" fmla="*/ 30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42"/>
                  <a:gd name="T140" fmla="*/ 36 w 36"/>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42">
                    <a:moveTo>
                      <a:pt x="34" y="30"/>
                    </a:moveTo>
                    <a:lnTo>
                      <a:pt x="36" y="32"/>
                    </a:lnTo>
                    <a:lnTo>
                      <a:pt x="32" y="36"/>
                    </a:lnTo>
                    <a:lnTo>
                      <a:pt x="28" y="40"/>
                    </a:lnTo>
                    <a:lnTo>
                      <a:pt x="24" y="42"/>
                    </a:lnTo>
                    <a:lnTo>
                      <a:pt x="18" y="42"/>
                    </a:lnTo>
                    <a:lnTo>
                      <a:pt x="14" y="42"/>
                    </a:lnTo>
                    <a:lnTo>
                      <a:pt x="10" y="40"/>
                    </a:lnTo>
                    <a:lnTo>
                      <a:pt x="6" y="36"/>
                    </a:lnTo>
                    <a:lnTo>
                      <a:pt x="2" y="30"/>
                    </a:lnTo>
                    <a:lnTo>
                      <a:pt x="0" y="22"/>
                    </a:lnTo>
                    <a:lnTo>
                      <a:pt x="2" y="14"/>
                    </a:lnTo>
                    <a:lnTo>
                      <a:pt x="6" y="8"/>
                    </a:lnTo>
                    <a:lnTo>
                      <a:pt x="10" y="4"/>
                    </a:lnTo>
                    <a:lnTo>
                      <a:pt x="14" y="2"/>
                    </a:lnTo>
                    <a:lnTo>
                      <a:pt x="20" y="0"/>
                    </a:lnTo>
                    <a:lnTo>
                      <a:pt x="26" y="2"/>
                    </a:lnTo>
                    <a:lnTo>
                      <a:pt x="30" y="4"/>
                    </a:lnTo>
                    <a:lnTo>
                      <a:pt x="34" y="8"/>
                    </a:lnTo>
                    <a:lnTo>
                      <a:pt x="34" y="12"/>
                    </a:lnTo>
                    <a:lnTo>
                      <a:pt x="34" y="14"/>
                    </a:lnTo>
                    <a:lnTo>
                      <a:pt x="32" y="16"/>
                    </a:lnTo>
                    <a:lnTo>
                      <a:pt x="28" y="16"/>
                    </a:lnTo>
                    <a:lnTo>
                      <a:pt x="26" y="16"/>
                    </a:lnTo>
                    <a:lnTo>
                      <a:pt x="24" y="14"/>
                    </a:lnTo>
                    <a:lnTo>
                      <a:pt x="24" y="12"/>
                    </a:lnTo>
                    <a:lnTo>
                      <a:pt x="22" y="8"/>
                    </a:lnTo>
                    <a:lnTo>
                      <a:pt x="22" y="6"/>
                    </a:lnTo>
                    <a:lnTo>
                      <a:pt x="22" y="4"/>
                    </a:lnTo>
                    <a:lnTo>
                      <a:pt x="20" y="4"/>
                    </a:lnTo>
                    <a:lnTo>
                      <a:pt x="18" y="4"/>
                    </a:lnTo>
                    <a:lnTo>
                      <a:pt x="16" y="4"/>
                    </a:lnTo>
                    <a:lnTo>
                      <a:pt x="14" y="6"/>
                    </a:lnTo>
                    <a:lnTo>
                      <a:pt x="14" y="10"/>
                    </a:lnTo>
                    <a:lnTo>
                      <a:pt x="12" y="16"/>
                    </a:lnTo>
                    <a:lnTo>
                      <a:pt x="14" y="20"/>
                    </a:lnTo>
                    <a:lnTo>
                      <a:pt x="14" y="26"/>
                    </a:lnTo>
                    <a:lnTo>
                      <a:pt x="16" y="30"/>
                    </a:lnTo>
                    <a:lnTo>
                      <a:pt x="20" y="32"/>
                    </a:lnTo>
                    <a:lnTo>
                      <a:pt x="22" y="34"/>
                    </a:lnTo>
                    <a:lnTo>
                      <a:pt x="26" y="34"/>
                    </a:lnTo>
                    <a:lnTo>
                      <a:pt x="28" y="34"/>
                    </a:lnTo>
                    <a:lnTo>
                      <a:pt x="30" y="34"/>
                    </a:lnTo>
                    <a:lnTo>
                      <a:pt x="32" y="32"/>
                    </a:lnTo>
                    <a:lnTo>
                      <a:pt x="34" y="30"/>
                    </a:lnTo>
                    <a:close/>
                  </a:path>
                </a:pathLst>
              </a:custGeom>
              <a:solidFill>
                <a:srgbClr val="000000"/>
              </a:solidFill>
              <a:ln w="0">
                <a:solidFill>
                  <a:srgbClr val="000000"/>
                </a:solidFill>
                <a:round/>
                <a:headEnd/>
                <a:tailEnd/>
              </a:ln>
            </p:spPr>
            <p:txBody>
              <a:bodyPr/>
              <a:lstStyle/>
              <a:p>
                <a:endParaRPr lang="en-CA"/>
              </a:p>
            </p:txBody>
          </p:sp>
          <p:sp>
            <p:nvSpPr>
              <p:cNvPr id="14593" name="Freeform 33"/>
              <p:cNvSpPr>
                <a:spLocks/>
              </p:cNvSpPr>
              <p:nvPr/>
            </p:nvSpPr>
            <p:spPr bwMode="auto">
              <a:xfrm>
                <a:off x="3050" y="2118"/>
                <a:ext cx="24" cy="78"/>
              </a:xfrm>
              <a:custGeom>
                <a:avLst/>
                <a:gdLst>
                  <a:gd name="T0" fmla="*/ 0 w 24"/>
                  <a:gd name="T1" fmla="*/ 78 h 78"/>
                  <a:gd name="T2" fmla="*/ 0 w 24"/>
                  <a:gd name="T3" fmla="*/ 76 h 78"/>
                  <a:gd name="T4" fmla="*/ 4 w 24"/>
                  <a:gd name="T5" fmla="*/ 72 h 78"/>
                  <a:gd name="T6" fmla="*/ 6 w 24"/>
                  <a:gd name="T7" fmla="*/ 70 h 78"/>
                  <a:gd name="T8" fmla="*/ 10 w 24"/>
                  <a:gd name="T9" fmla="*/ 66 h 78"/>
                  <a:gd name="T10" fmla="*/ 12 w 24"/>
                  <a:gd name="T11" fmla="*/ 60 h 78"/>
                  <a:gd name="T12" fmla="*/ 12 w 24"/>
                  <a:gd name="T13" fmla="*/ 54 h 78"/>
                  <a:gd name="T14" fmla="*/ 14 w 24"/>
                  <a:gd name="T15" fmla="*/ 46 h 78"/>
                  <a:gd name="T16" fmla="*/ 14 w 24"/>
                  <a:gd name="T17" fmla="*/ 38 h 78"/>
                  <a:gd name="T18" fmla="*/ 14 w 24"/>
                  <a:gd name="T19" fmla="*/ 28 h 78"/>
                  <a:gd name="T20" fmla="*/ 12 w 24"/>
                  <a:gd name="T21" fmla="*/ 18 h 78"/>
                  <a:gd name="T22" fmla="*/ 10 w 24"/>
                  <a:gd name="T23" fmla="*/ 12 h 78"/>
                  <a:gd name="T24" fmla="*/ 6 w 24"/>
                  <a:gd name="T25" fmla="*/ 6 h 78"/>
                  <a:gd name="T26" fmla="*/ 4 w 24"/>
                  <a:gd name="T27" fmla="*/ 4 h 78"/>
                  <a:gd name="T28" fmla="*/ 0 w 24"/>
                  <a:gd name="T29" fmla="*/ 2 h 78"/>
                  <a:gd name="T30" fmla="*/ 0 w 24"/>
                  <a:gd name="T31" fmla="*/ 0 h 78"/>
                  <a:gd name="T32" fmla="*/ 6 w 24"/>
                  <a:gd name="T33" fmla="*/ 2 h 78"/>
                  <a:gd name="T34" fmla="*/ 12 w 24"/>
                  <a:gd name="T35" fmla="*/ 8 h 78"/>
                  <a:gd name="T36" fmla="*/ 18 w 24"/>
                  <a:gd name="T37" fmla="*/ 14 h 78"/>
                  <a:gd name="T38" fmla="*/ 22 w 24"/>
                  <a:gd name="T39" fmla="*/ 22 h 78"/>
                  <a:gd name="T40" fmla="*/ 24 w 24"/>
                  <a:gd name="T41" fmla="*/ 30 h 78"/>
                  <a:gd name="T42" fmla="*/ 24 w 24"/>
                  <a:gd name="T43" fmla="*/ 38 h 78"/>
                  <a:gd name="T44" fmla="*/ 24 w 24"/>
                  <a:gd name="T45" fmla="*/ 48 h 78"/>
                  <a:gd name="T46" fmla="*/ 22 w 24"/>
                  <a:gd name="T47" fmla="*/ 56 h 78"/>
                  <a:gd name="T48" fmla="*/ 18 w 24"/>
                  <a:gd name="T49" fmla="*/ 64 h 78"/>
                  <a:gd name="T50" fmla="*/ 12 w 24"/>
                  <a:gd name="T51" fmla="*/ 70 h 78"/>
                  <a:gd name="T52" fmla="*/ 6 w 24"/>
                  <a:gd name="T53" fmla="*/ 74 h 78"/>
                  <a:gd name="T54" fmla="*/ 0 w 24"/>
                  <a:gd name="T55" fmla="*/ 78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0" y="78"/>
                    </a:moveTo>
                    <a:lnTo>
                      <a:pt x="0" y="76"/>
                    </a:lnTo>
                    <a:lnTo>
                      <a:pt x="4" y="72"/>
                    </a:lnTo>
                    <a:lnTo>
                      <a:pt x="6" y="70"/>
                    </a:lnTo>
                    <a:lnTo>
                      <a:pt x="10" y="66"/>
                    </a:lnTo>
                    <a:lnTo>
                      <a:pt x="12" y="60"/>
                    </a:lnTo>
                    <a:lnTo>
                      <a:pt x="12" y="54"/>
                    </a:lnTo>
                    <a:lnTo>
                      <a:pt x="14" y="46"/>
                    </a:lnTo>
                    <a:lnTo>
                      <a:pt x="14" y="38"/>
                    </a:lnTo>
                    <a:lnTo>
                      <a:pt x="14" y="28"/>
                    </a:lnTo>
                    <a:lnTo>
                      <a:pt x="12" y="18"/>
                    </a:lnTo>
                    <a:lnTo>
                      <a:pt x="10" y="12"/>
                    </a:lnTo>
                    <a:lnTo>
                      <a:pt x="6" y="6"/>
                    </a:lnTo>
                    <a:lnTo>
                      <a:pt x="4" y="4"/>
                    </a:lnTo>
                    <a:lnTo>
                      <a:pt x="0" y="2"/>
                    </a:lnTo>
                    <a:lnTo>
                      <a:pt x="0" y="0"/>
                    </a:lnTo>
                    <a:lnTo>
                      <a:pt x="6" y="2"/>
                    </a:lnTo>
                    <a:lnTo>
                      <a:pt x="12" y="8"/>
                    </a:lnTo>
                    <a:lnTo>
                      <a:pt x="18" y="14"/>
                    </a:lnTo>
                    <a:lnTo>
                      <a:pt x="22" y="22"/>
                    </a:lnTo>
                    <a:lnTo>
                      <a:pt x="24" y="30"/>
                    </a:lnTo>
                    <a:lnTo>
                      <a:pt x="24" y="38"/>
                    </a:lnTo>
                    <a:lnTo>
                      <a:pt x="24" y="48"/>
                    </a:lnTo>
                    <a:lnTo>
                      <a:pt x="22" y="56"/>
                    </a:lnTo>
                    <a:lnTo>
                      <a:pt x="18" y="64"/>
                    </a:lnTo>
                    <a:lnTo>
                      <a:pt x="12" y="70"/>
                    </a:lnTo>
                    <a:lnTo>
                      <a:pt x="6" y="74"/>
                    </a:lnTo>
                    <a:lnTo>
                      <a:pt x="0" y="78"/>
                    </a:lnTo>
                    <a:close/>
                  </a:path>
                </a:pathLst>
              </a:custGeom>
              <a:solidFill>
                <a:srgbClr val="000000"/>
              </a:solidFill>
              <a:ln w="0">
                <a:solidFill>
                  <a:srgbClr val="000000"/>
                </a:solidFill>
                <a:round/>
                <a:headEnd/>
                <a:tailEnd/>
              </a:ln>
            </p:spPr>
            <p:txBody>
              <a:bodyPr/>
              <a:lstStyle/>
              <a:p>
                <a:endParaRPr lang="en-CA"/>
              </a:p>
            </p:txBody>
          </p:sp>
          <p:sp>
            <p:nvSpPr>
              <p:cNvPr id="14594" name="Rectangle 34"/>
              <p:cNvSpPr>
                <a:spLocks noChangeArrowheads="1"/>
              </p:cNvSpPr>
              <p:nvPr/>
            </p:nvSpPr>
            <p:spPr bwMode="auto">
              <a:xfrm>
                <a:off x="331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95" name="Freeform 35"/>
              <p:cNvSpPr>
                <a:spLocks noEditPoints="1"/>
              </p:cNvSpPr>
              <p:nvPr/>
            </p:nvSpPr>
            <p:spPr bwMode="auto">
              <a:xfrm>
                <a:off x="3422" y="2136"/>
                <a:ext cx="42" cy="60"/>
              </a:xfrm>
              <a:custGeom>
                <a:avLst/>
                <a:gdLst>
                  <a:gd name="T0" fmla="*/ 16 w 42"/>
                  <a:gd name="T1" fmla="*/ 36 h 60"/>
                  <a:gd name="T2" fmla="*/ 16 w 42"/>
                  <a:gd name="T3" fmla="*/ 52 h 60"/>
                  <a:gd name="T4" fmla="*/ 16 w 42"/>
                  <a:gd name="T5" fmla="*/ 54 h 60"/>
                  <a:gd name="T6" fmla="*/ 16 w 42"/>
                  <a:gd name="T7" fmla="*/ 56 h 60"/>
                  <a:gd name="T8" fmla="*/ 18 w 42"/>
                  <a:gd name="T9" fmla="*/ 58 h 60"/>
                  <a:gd name="T10" fmla="*/ 18 w 42"/>
                  <a:gd name="T11" fmla="*/ 58 h 60"/>
                  <a:gd name="T12" fmla="*/ 20 w 42"/>
                  <a:gd name="T13" fmla="*/ 58 h 60"/>
                  <a:gd name="T14" fmla="*/ 22 w 42"/>
                  <a:gd name="T15" fmla="*/ 58 h 60"/>
                  <a:gd name="T16" fmla="*/ 22 w 42"/>
                  <a:gd name="T17" fmla="*/ 60 h 60"/>
                  <a:gd name="T18" fmla="*/ 0 w 42"/>
                  <a:gd name="T19" fmla="*/ 60 h 60"/>
                  <a:gd name="T20" fmla="*/ 0 w 42"/>
                  <a:gd name="T21" fmla="*/ 58 h 60"/>
                  <a:gd name="T22" fmla="*/ 2 w 42"/>
                  <a:gd name="T23" fmla="*/ 58 h 60"/>
                  <a:gd name="T24" fmla="*/ 4 w 42"/>
                  <a:gd name="T25" fmla="*/ 56 h 60"/>
                  <a:gd name="T26" fmla="*/ 4 w 42"/>
                  <a:gd name="T27" fmla="*/ 54 h 60"/>
                  <a:gd name="T28" fmla="*/ 4 w 42"/>
                  <a:gd name="T29" fmla="*/ 52 h 60"/>
                  <a:gd name="T30" fmla="*/ 4 w 42"/>
                  <a:gd name="T31" fmla="*/ 12 h 60"/>
                  <a:gd name="T32" fmla="*/ 4 w 42"/>
                  <a:gd name="T33" fmla="*/ 8 h 60"/>
                  <a:gd name="T34" fmla="*/ 4 w 42"/>
                  <a:gd name="T35" fmla="*/ 6 h 60"/>
                  <a:gd name="T36" fmla="*/ 2 w 42"/>
                  <a:gd name="T37" fmla="*/ 4 h 60"/>
                  <a:gd name="T38" fmla="*/ 0 w 42"/>
                  <a:gd name="T39" fmla="*/ 4 h 60"/>
                  <a:gd name="T40" fmla="*/ 0 w 42"/>
                  <a:gd name="T41" fmla="*/ 2 h 60"/>
                  <a:gd name="T42" fmla="*/ 16 w 42"/>
                  <a:gd name="T43" fmla="*/ 2 h 60"/>
                  <a:gd name="T44" fmla="*/ 16 w 42"/>
                  <a:gd name="T45" fmla="*/ 8 h 60"/>
                  <a:gd name="T46" fmla="*/ 18 w 42"/>
                  <a:gd name="T47" fmla="*/ 4 h 60"/>
                  <a:gd name="T48" fmla="*/ 20 w 42"/>
                  <a:gd name="T49" fmla="*/ 2 h 60"/>
                  <a:gd name="T50" fmla="*/ 24 w 42"/>
                  <a:gd name="T51" fmla="*/ 2 h 60"/>
                  <a:gd name="T52" fmla="*/ 28 w 42"/>
                  <a:gd name="T53" fmla="*/ 0 h 60"/>
                  <a:gd name="T54" fmla="*/ 32 w 42"/>
                  <a:gd name="T55" fmla="*/ 2 h 60"/>
                  <a:gd name="T56" fmla="*/ 36 w 42"/>
                  <a:gd name="T57" fmla="*/ 4 h 60"/>
                  <a:gd name="T58" fmla="*/ 38 w 42"/>
                  <a:gd name="T59" fmla="*/ 6 h 60"/>
                  <a:gd name="T60" fmla="*/ 40 w 42"/>
                  <a:gd name="T61" fmla="*/ 12 h 60"/>
                  <a:gd name="T62" fmla="*/ 42 w 42"/>
                  <a:gd name="T63" fmla="*/ 16 h 60"/>
                  <a:gd name="T64" fmla="*/ 42 w 42"/>
                  <a:gd name="T65" fmla="*/ 22 h 60"/>
                  <a:gd name="T66" fmla="*/ 42 w 42"/>
                  <a:gd name="T67" fmla="*/ 26 h 60"/>
                  <a:gd name="T68" fmla="*/ 40 w 42"/>
                  <a:gd name="T69" fmla="*/ 32 h 60"/>
                  <a:gd name="T70" fmla="*/ 38 w 42"/>
                  <a:gd name="T71" fmla="*/ 36 h 60"/>
                  <a:gd name="T72" fmla="*/ 36 w 42"/>
                  <a:gd name="T73" fmla="*/ 40 h 60"/>
                  <a:gd name="T74" fmla="*/ 32 w 42"/>
                  <a:gd name="T75" fmla="*/ 42 h 60"/>
                  <a:gd name="T76" fmla="*/ 26 w 42"/>
                  <a:gd name="T77" fmla="*/ 42 h 60"/>
                  <a:gd name="T78" fmla="*/ 24 w 42"/>
                  <a:gd name="T79" fmla="*/ 42 h 60"/>
                  <a:gd name="T80" fmla="*/ 20 w 42"/>
                  <a:gd name="T81" fmla="*/ 40 h 60"/>
                  <a:gd name="T82" fmla="*/ 18 w 42"/>
                  <a:gd name="T83" fmla="*/ 40 h 60"/>
                  <a:gd name="T84" fmla="*/ 16 w 42"/>
                  <a:gd name="T85" fmla="*/ 36 h 60"/>
                  <a:gd name="T86" fmla="*/ 16 w 42"/>
                  <a:gd name="T87" fmla="*/ 34 h 60"/>
                  <a:gd name="T88" fmla="*/ 20 w 42"/>
                  <a:gd name="T89" fmla="*/ 38 h 60"/>
                  <a:gd name="T90" fmla="*/ 24 w 42"/>
                  <a:gd name="T91" fmla="*/ 40 h 60"/>
                  <a:gd name="T92" fmla="*/ 26 w 42"/>
                  <a:gd name="T93" fmla="*/ 38 h 60"/>
                  <a:gd name="T94" fmla="*/ 28 w 42"/>
                  <a:gd name="T95" fmla="*/ 36 h 60"/>
                  <a:gd name="T96" fmla="*/ 30 w 42"/>
                  <a:gd name="T97" fmla="*/ 34 h 60"/>
                  <a:gd name="T98" fmla="*/ 30 w 42"/>
                  <a:gd name="T99" fmla="*/ 28 h 60"/>
                  <a:gd name="T100" fmla="*/ 30 w 42"/>
                  <a:gd name="T101" fmla="*/ 22 h 60"/>
                  <a:gd name="T102" fmla="*/ 30 w 42"/>
                  <a:gd name="T103" fmla="*/ 16 h 60"/>
                  <a:gd name="T104" fmla="*/ 30 w 42"/>
                  <a:gd name="T105" fmla="*/ 12 h 60"/>
                  <a:gd name="T106" fmla="*/ 28 w 42"/>
                  <a:gd name="T107" fmla="*/ 8 h 60"/>
                  <a:gd name="T108" fmla="*/ 26 w 42"/>
                  <a:gd name="T109" fmla="*/ 6 h 60"/>
                  <a:gd name="T110" fmla="*/ 24 w 42"/>
                  <a:gd name="T111" fmla="*/ 6 h 60"/>
                  <a:gd name="T112" fmla="*/ 20 w 42"/>
                  <a:gd name="T113" fmla="*/ 6 h 60"/>
                  <a:gd name="T114" fmla="*/ 18 w 42"/>
                  <a:gd name="T115" fmla="*/ 8 h 60"/>
                  <a:gd name="T116" fmla="*/ 16 w 42"/>
                  <a:gd name="T117" fmla="*/ 12 h 60"/>
                  <a:gd name="T118" fmla="*/ 16 w 42"/>
                  <a:gd name="T119" fmla="*/ 34 h 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
                  <a:gd name="T181" fmla="*/ 0 h 60"/>
                  <a:gd name="T182" fmla="*/ 42 w 42"/>
                  <a:gd name="T183" fmla="*/ 60 h 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 h="60">
                    <a:moveTo>
                      <a:pt x="16" y="36"/>
                    </a:moveTo>
                    <a:lnTo>
                      <a:pt x="16" y="52"/>
                    </a:lnTo>
                    <a:lnTo>
                      <a:pt x="16" y="54"/>
                    </a:lnTo>
                    <a:lnTo>
                      <a:pt x="16" y="56"/>
                    </a:lnTo>
                    <a:lnTo>
                      <a:pt x="18" y="58"/>
                    </a:lnTo>
                    <a:lnTo>
                      <a:pt x="20" y="58"/>
                    </a:lnTo>
                    <a:lnTo>
                      <a:pt x="22" y="58"/>
                    </a:lnTo>
                    <a:lnTo>
                      <a:pt x="22" y="60"/>
                    </a:lnTo>
                    <a:lnTo>
                      <a:pt x="0" y="60"/>
                    </a:lnTo>
                    <a:lnTo>
                      <a:pt x="0" y="58"/>
                    </a:lnTo>
                    <a:lnTo>
                      <a:pt x="2" y="58"/>
                    </a:lnTo>
                    <a:lnTo>
                      <a:pt x="4" y="56"/>
                    </a:lnTo>
                    <a:lnTo>
                      <a:pt x="4" y="54"/>
                    </a:lnTo>
                    <a:lnTo>
                      <a:pt x="4" y="52"/>
                    </a:lnTo>
                    <a:lnTo>
                      <a:pt x="4" y="12"/>
                    </a:lnTo>
                    <a:lnTo>
                      <a:pt x="4" y="8"/>
                    </a:lnTo>
                    <a:lnTo>
                      <a:pt x="4" y="6"/>
                    </a:lnTo>
                    <a:lnTo>
                      <a:pt x="2" y="4"/>
                    </a:lnTo>
                    <a:lnTo>
                      <a:pt x="0" y="4"/>
                    </a:lnTo>
                    <a:lnTo>
                      <a:pt x="0" y="2"/>
                    </a:lnTo>
                    <a:lnTo>
                      <a:pt x="16" y="2"/>
                    </a:lnTo>
                    <a:lnTo>
                      <a:pt x="16" y="8"/>
                    </a:lnTo>
                    <a:lnTo>
                      <a:pt x="18" y="4"/>
                    </a:lnTo>
                    <a:lnTo>
                      <a:pt x="20" y="2"/>
                    </a:lnTo>
                    <a:lnTo>
                      <a:pt x="24" y="2"/>
                    </a:lnTo>
                    <a:lnTo>
                      <a:pt x="28" y="0"/>
                    </a:lnTo>
                    <a:lnTo>
                      <a:pt x="32" y="2"/>
                    </a:lnTo>
                    <a:lnTo>
                      <a:pt x="36" y="4"/>
                    </a:lnTo>
                    <a:lnTo>
                      <a:pt x="38" y="6"/>
                    </a:lnTo>
                    <a:lnTo>
                      <a:pt x="40" y="12"/>
                    </a:lnTo>
                    <a:lnTo>
                      <a:pt x="42" y="16"/>
                    </a:lnTo>
                    <a:lnTo>
                      <a:pt x="42" y="22"/>
                    </a:lnTo>
                    <a:lnTo>
                      <a:pt x="42" y="26"/>
                    </a:lnTo>
                    <a:lnTo>
                      <a:pt x="40" y="32"/>
                    </a:lnTo>
                    <a:lnTo>
                      <a:pt x="38" y="36"/>
                    </a:lnTo>
                    <a:lnTo>
                      <a:pt x="36" y="40"/>
                    </a:lnTo>
                    <a:lnTo>
                      <a:pt x="32" y="42"/>
                    </a:lnTo>
                    <a:lnTo>
                      <a:pt x="26" y="42"/>
                    </a:lnTo>
                    <a:lnTo>
                      <a:pt x="24" y="42"/>
                    </a:lnTo>
                    <a:lnTo>
                      <a:pt x="20" y="40"/>
                    </a:lnTo>
                    <a:lnTo>
                      <a:pt x="18" y="40"/>
                    </a:lnTo>
                    <a:lnTo>
                      <a:pt x="16" y="36"/>
                    </a:lnTo>
                    <a:close/>
                    <a:moveTo>
                      <a:pt x="16" y="34"/>
                    </a:moveTo>
                    <a:lnTo>
                      <a:pt x="20" y="38"/>
                    </a:lnTo>
                    <a:lnTo>
                      <a:pt x="24" y="40"/>
                    </a:lnTo>
                    <a:lnTo>
                      <a:pt x="26" y="38"/>
                    </a:lnTo>
                    <a:lnTo>
                      <a:pt x="28" y="36"/>
                    </a:lnTo>
                    <a:lnTo>
                      <a:pt x="30" y="34"/>
                    </a:lnTo>
                    <a:lnTo>
                      <a:pt x="30" y="28"/>
                    </a:lnTo>
                    <a:lnTo>
                      <a:pt x="30" y="22"/>
                    </a:lnTo>
                    <a:lnTo>
                      <a:pt x="30" y="16"/>
                    </a:lnTo>
                    <a:lnTo>
                      <a:pt x="30" y="12"/>
                    </a:lnTo>
                    <a:lnTo>
                      <a:pt x="28" y="8"/>
                    </a:lnTo>
                    <a:lnTo>
                      <a:pt x="26" y="6"/>
                    </a:lnTo>
                    <a:lnTo>
                      <a:pt x="24" y="6"/>
                    </a:lnTo>
                    <a:lnTo>
                      <a:pt x="20" y="6"/>
                    </a:lnTo>
                    <a:lnTo>
                      <a:pt x="18" y="8"/>
                    </a:lnTo>
                    <a:lnTo>
                      <a:pt x="16" y="12"/>
                    </a:lnTo>
                    <a:lnTo>
                      <a:pt x="16" y="34"/>
                    </a:lnTo>
                    <a:close/>
                  </a:path>
                </a:pathLst>
              </a:custGeom>
              <a:solidFill>
                <a:srgbClr val="000000"/>
              </a:solidFill>
              <a:ln w="0">
                <a:solidFill>
                  <a:srgbClr val="000000"/>
                </a:solidFill>
                <a:round/>
                <a:headEnd/>
                <a:tailEnd/>
              </a:ln>
            </p:spPr>
            <p:txBody>
              <a:bodyPr/>
              <a:lstStyle/>
              <a:p>
                <a:endParaRPr lang="en-CA"/>
              </a:p>
            </p:txBody>
          </p:sp>
          <p:sp>
            <p:nvSpPr>
              <p:cNvPr id="14596" name="Freeform 36"/>
              <p:cNvSpPr>
                <a:spLocks/>
              </p:cNvSpPr>
              <p:nvPr/>
            </p:nvSpPr>
            <p:spPr bwMode="auto">
              <a:xfrm>
                <a:off x="3472" y="2118"/>
                <a:ext cx="24" cy="78"/>
              </a:xfrm>
              <a:custGeom>
                <a:avLst/>
                <a:gdLst>
                  <a:gd name="T0" fmla="*/ 24 w 24"/>
                  <a:gd name="T1" fmla="*/ 0 h 78"/>
                  <a:gd name="T2" fmla="*/ 24 w 24"/>
                  <a:gd name="T3" fmla="*/ 2 h 78"/>
                  <a:gd name="T4" fmla="*/ 20 w 24"/>
                  <a:gd name="T5" fmla="*/ 4 h 78"/>
                  <a:gd name="T6" fmla="*/ 18 w 24"/>
                  <a:gd name="T7" fmla="*/ 8 h 78"/>
                  <a:gd name="T8" fmla="*/ 14 w 24"/>
                  <a:gd name="T9" fmla="*/ 12 h 78"/>
                  <a:gd name="T10" fmla="*/ 12 w 24"/>
                  <a:gd name="T11" fmla="*/ 18 h 78"/>
                  <a:gd name="T12" fmla="*/ 12 w 24"/>
                  <a:gd name="T13" fmla="*/ 24 h 78"/>
                  <a:gd name="T14" fmla="*/ 10 w 24"/>
                  <a:gd name="T15" fmla="*/ 30 h 78"/>
                  <a:gd name="T16" fmla="*/ 10 w 24"/>
                  <a:gd name="T17" fmla="*/ 38 h 78"/>
                  <a:gd name="T18" fmla="*/ 10 w 24"/>
                  <a:gd name="T19" fmla="*/ 50 h 78"/>
                  <a:gd name="T20" fmla="*/ 12 w 24"/>
                  <a:gd name="T21" fmla="*/ 58 h 78"/>
                  <a:gd name="T22" fmla="*/ 14 w 24"/>
                  <a:gd name="T23" fmla="*/ 66 h 78"/>
                  <a:gd name="T24" fmla="*/ 18 w 24"/>
                  <a:gd name="T25" fmla="*/ 70 h 78"/>
                  <a:gd name="T26" fmla="*/ 20 w 24"/>
                  <a:gd name="T27" fmla="*/ 74 h 78"/>
                  <a:gd name="T28" fmla="*/ 24 w 24"/>
                  <a:gd name="T29" fmla="*/ 76 h 78"/>
                  <a:gd name="T30" fmla="*/ 24 w 24"/>
                  <a:gd name="T31" fmla="*/ 78 h 78"/>
                  <a:gd name="T32" fmla="*/ 18 w 24"/>
                  <a:gd name="T33" fmla="*/ 74 h 78"/>
                  <a:gd name="T34" fmla="*/ 12 w 24"/>
                  <a:gd name="T35" fmla="*/ 70 h 78"/>
                  <a:gd name="T36" fmla="*/ 6 w 24"/>
                  <a:gd name="T37" fmla="*/ 64 h 78"/>
                  <a:gd name="T38" fmla="*/ 2 w 24"/>
                  <a:gd name="T39" fmla="*/ 56 h 78"/>
                  <a:gd name="T40" fmla="*/ 0 w 24"/>
                  <a:gd name="T41" fmla="*/ 48 h 78"/>
                  <a:gd name="T42" fmla="*/ 0 w 24"/>
                  <a:gd name="T43" fmla="*/ 38 h 78"/>
                  <a:gd name="T44" fmla="*/ 0 w 24"/>
                  <a:gd name="T45" fmla="*/ 30 h 78"/>
                  <a:gd name="T46" fmla="*/ 2 w 24"/>
                  <a:gd name="T47" fmla="*/ 22 h 78"/>
                  <a:gd name="T48" fmla="*/ 6 w 24"/>
                  <a:gd name="T49" fmla="*/ 14 h 78"/>
                  <a:gd name="T50" fmla="*/ 12 w 24"/>
                  <a:gd name="T51" fmla="*/ 8 h 78"/>
                  <a:gd name="T52" fmla="*/ 18 w 24"/>
                  <a:gd name="T53" fmla="*/ 2 h 78"/>
                  <a:gd name="T54" fmla="*/ 24 w 24"/>
                  <a:gd name="T55" fmla="*/ 0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24" y="0"/>
                    </a:moveTo>
                    <a:lnTo>
                      <a:pt x="24" y="2"/>
                    </a:lnTo>
                    <a:lnTo>
                      <a:pt x="20" y="4"/>
                    </a:lnTo>
                    <a:lnTo>
                      <a:pt x="18" y="8"/>
                    </a:lnTo>
                    <a:lnTo>
                      <a:pt x="14" y="12"/>
                    </a:lnTo>
                    <a:lnTo>
                      <a:pt x="12" y="18"/>
                    </a:lnTo>
                    <a:lnTo>
                      <a:pt x="12" y="24"/>
                    </a:lnTo>
                    <a:lnTo>
                      <a:pt x="10" y="30"/>
                    </a:lnTo>
                    <a:lnTo>
                      <a:pt x="10" y="38"/>
                    </a:lnTo>
                    <a:lnTo>
                      <a:pt x="10" y="50"/>
                    </a:lnTo>
                    <a:lnTo>
                      <a:pt x="12" y="58"/>
                    </a:lnTo>
                    <a:lnTo>
                      <a:pt x="14" y="66"/>
                    </a:lnTo>
                    <a:lnTo>
                      <a:pt x="18" y="70"/>
                    </a:lnTo>
                    <a:lnTo>
                      <a:pt x="20" y="74"/>
                    </a:lnTo>
                    <a:lnTo>
                      <a:pt x="24" y="76"/>
                    </a:lnTo>
                    <a:lnTo>
                      <a:pt x="24" y="78"/>
                    </a:lnTo>
                    <a:lnTo>
                      <a:pt x="18" y="74"/>
                    </a:lnTo>
                    <a:lnTo>
                      <a:pt x="12" y="70"/>
                    </a:lnTo>
                    <a:lnTo>
                      <a:pt x="6" y="64"/>
                    </a:lnTo>
                    <a:lnTo>
                      <a:pt x="2" y="56"/>
                    </a:lnTo>
                    <a:lnTo>
                      <a:pt x="0" y="48"/>
                    </a:lnTo>
                    <a:lnTo>
                      <a:pt x="0" y="38"/>
                    </a:lnTo>
                    <a:lnTo>
                      <a:pt x="0" y="30"/>
                    </a:lnTo>
                    <a:lnTo>
                      <a:pt x="2" y="22"/>
                    </a:lnTo>
                    <a:lnTo>
                      <a:pt x="6" y="14"/>
                    </a:lnTo>
                    <a:lnTo>
                      <a:pt x="12" y="8"/>
                    </a:lnTo>
                    <a:lnTo>
                      <a:pt x="18" y="2"/>
                    </a:lnTo>
                    <a:lnTo>
                      <a:pt x="24" y="0"/>
                    </a:lnTo>
                    <a:close/>
                  </a:path>
                </a:pathLst>
              </a:custGeom>
              <a:solidFill>
                <a:srgbClr val="000000"/>
              </a:solidFill>
              <a:ln w="0">
                <a:solidFill>
                  <a:srgbClr val="000000"/>
                </a:solidFill>
                <a:round/>
                <a:headEnd/>
                <a:tailEnd/>
              </a:ln>
            </p:spPr>
            <p:txBody>
              <a:bodyPr/>
              <a:lstStyle/>
              <a:p>
                <a:endParaRPr lang="en-CA"/>
              </a:p>
            </p:txBody>
          </p:sp>
          <p:sp>
            <p:nvSpPr>
              <p:cNvPr id="14597" name="Freeform 37"/>
              <p:cNvSpPr>
                <a:spLocks/>
              </p:cNvSpPr>
              <p:nvPr/>
            </p:nvSpPr>
            <p:spPr bwMode="auto">
              <a:xfrm>
                <a:off x="3498" y="2124"/>
                <a:ext cx="28" cy="54"/>
              </a:xfrm>
              <a:custGeom>
                <a:avLst/>
                <a:gdLst>
                  <a:gd name="T0" fmla="*/ 18 w 28"/>
                  <a:gd name="T1" fmla="*/ 0 h 54"/>
                  <a:gd name="T2" fmla="*/ 18 w 28"/>
                  <a:gd name="T3" fmla="*/ 14 h 54"/>
                  <a:gd name="T4" fmla="*/ 28 w 28"/>
                  <a:gd name="T5" fmla="*/ 14 h 54"/>
                  <a:gd name="T6" fmla="*/ 28 w 28"/>
                  <a:gd name="T7" fmla="*/ 18 h 54"/>
                  <a:gd name="T8" fmla="*/ 18 w 28"/>
                  <a:gd name="T9" fmla="*/ 18 h 54"/>
                  <a:gd name="T10" fmla="*/ 18 w 28"/>
                  <a:gd name="T11" fmla="*/ 42 h 54"/>
                  <a:gd name="T12" fmla="*/ 18 w 28"/>
                  <a:gd name="T13" fmla="*/ 44 h 54"/>
                  <a:gd name="T14" fmla="*/ 18 w 28"/>
                  <a:gd name="T15" fmla="*/ 46 h 54"/>
                  <a:gd name="T16" fmla="*/ 18 w 28"/>
                  <a:gd name="T17" fmla="*/ 48 h 54"/>
                  <a:gd name="T18" fmla="*/ 20 w 28"/>
                  <a:gd name="T19" fmla="*/ 48 h 54"/>
                  <a:gd name="T20" fmla="*/ 20 w 28"/>
                  <a:gd name="T21" fmla="*/ 48 h 54"/>
                  <a:gd name="T22" fmla="*/ 20 w 28"/>
                  <a:gd name="T23" fmla="*/ 48 h 54"/>
                  <a:gd name="T24" fmla="*/ 22 w 28"/>
                  <a:gd name="T25" fmla="*/ 48 h 54"/>
                  <a:gd name="T26" fmla="*/ 24 w 28"/>
                  <a:gd name="T27" fmla="*/ 44 h 54"/>
                  <a:gd name="T28" fmla="*/ 26 w 28"/>
                  <a:gd name="T29" fmla="*/ 46 h 54"/>
                  <a:gd name="T30" fmla="*/ 24 w 28"/>
                  <a:gd name="T31" fmla="*/ 50 h 54"/>
                  <a:gd name="T32" fmla="*/ 20 w 28"/>
                  <a:gd name="T33" fmla="*/ 54 h 54"/>
                  <a:gd name="T34" fmla="*/ 16 w 28"/>
                  <a:gd name="T35" fmla="*/ 54 h 54"/>
                  <a:gd name="T36" fmla="*/ 12 w 28"/>
                  <a:gd name="T37" fmla="*/ 54 h 54"/>
                  <a:gd name="T38" fmla="*/ 10 w 28"/>
                  <a:gd name="T39" fmla="*/ 52 h 54"/>
                  <a:gd name="T40" fmla="*/ 8 w 28"/>
                  <a:gd name="T41" fmla="*/ 50 h 54"/>
                  <a:gd name="T42" fmla="*/ 6 w 28"/>
                  <a:gd name="T43" fmla="*/ 48 h 54"/>
                  <a:gd name="T44" fmla="*/ 6 w 28"/>
                  <a:gd name="T45" fmla="*/ 44 h 54"/>
                  <a:gd name="T46" fmla="*/ 6 w 28"/>
                  <a:gd name="T47" fmla="*/ 40 h 54"/>
                  <a:gd name="T48" fmla="*/ 6 w 28"/>
                  <a:gd name="T49" fmla="*/ 18 h 54"/>
                  <a:gd name="T50" fmla="*/ 0 w 28"/>
                  <a:gd name="T51" fmla="*/ 18 h 54"/>
                  <a:gd name="T52" fmla="*/ 0 w 28"/>
                  <a:gd name="T53" fmla="*/ 16 h 54"/>
                  <a:gd name="T54" fmla="*/ 6 w 28"/>
                  <a:gd name="T55" fmla="*/ 12 h 54"/>
                  <a:gd name="T56" fmla="*/ 10 w 28"/>
                  <a:gd name="T57" fmla="*/ 8 h 54"/>
                  <a:gd name="T58" fmla="*/ 14 w 28"/>
                  <a:gd name="T59" fmla="*/ 4 h 54"/>
                  <a:gd name="T60" fmla="*/ 16 w 28"/>
                  <a:gd name="T61" fmla="*/ 0 h 54"/>
                  <a:gd name="T62" fmla="*/ 18 w 28"/>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
                  <a:gd name="T97" fmla="*/ 0 h 54"/>
                  <a:gd name="T98" fmla="*/ 28 w 28"/>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 h="54">
                    <a:moveTo>
                      <a:pt x="18" y="0"/>
                    </a:moveTo>
                    <a:lnTo>
                      <a:pt x="18" y="14"/>
                    </a:lnTo>
                    <a:lnTo>
                      <a:pt x="28" y="14"/>
                    </a:lnTo>
                    <a:lnTo>
                      <a:pt x="28" y="18"/>
                    </a:lnTo>
                    <a:lnTo>
                      <a:pt x="18" y="18"/>
                    </a:lnTo>
                    <a:lnTo>
                      <a:pt x="18" y="42"/>
                    </a:lnTo>
                    <a:lnTo>
                      <a:pt x="18" y="44"/>
                    </a:lnTo>
                    <a:lnTo>
                      <a:pt x="18" y="46"/>
                    </a:lnTo>
                    <a:lnTo>
                      <a:pt x="18" y="48"/>
                    </a:lnTo>
                    <a:lnTo>
                      <a:pt x="20" y="48"/>
                    </a:lnTo>
                    <a:lnTo>
                      <a:pt x="22" y="48"/>
                    </a:lnTo>
                    <a:lnTo>
                      <a:pt x="24" y="44"/>
                    </a:lnTo>
                    <a:lnTo>
                      <a:pt x="26" y="46"/>
                    </a:lnTo>
                    <a:lnTo>
                      <a:pt x="24" y="50"/>
                    </a:lnTo>
                    <a:lnTo>
                      <a:pt x="20" y="54"/>
                    </a:lnTo>
                    <a:lnTo>
                      <a:pt x="16" y="54"/>
                    </a:lnTo>
                    <a:lnTo>
                      <a:pt x="12" y="54"/>
                    </a:lnTo>
                    <a:lnTo>
                      <a:pt x="10" y="52"/>
                    </a:lnTo>
                    <a:lnTo>
                      <a:pt x="8" y="50"/>
                    </a:lnTo>
                    <a:lnTo>
                      <a:pt x="6" y="48"/>
                    </a:lnTo>
                    <a:lnTo>
                      <a:pt x="6" y="44"/>
                    </a:lnTo>
                    <a:lnTo>
                      <a:pt x="6" y="40"/>
                    </a:lnTo>
                    <a:lnTo>
                      <a:pt x="6" y="18"/>
                    </a:lnTo>
                    <a:lnTo>
                      <a:pt x="0" y="18"/>
                    </a:lnTo>
                    <a:lnTo>
                      <a:pt x="0" y="16"/>
                    </a:lnTo>
                    <a:lnTo>
                      <a:pt x="6" y="12"/>
                    </a:lnTo>
                    <a:lnTo>
                      <a:pt x="10" y="8"/>
                    </a:lnTo>
                    <a:lnTo>
                      <a:pt x="14" y="4"/>
                    </a:lnTo>
                    <a:lnTo>
                      <a:pt x="16" y="0"/>
                    </a:lnTo>
                    <a:lnTo>
                      <a:pt x="18" y="0"/>
                    </a:lnTo>
                    <a:close/>
                  </a:path>
                </a:pathLst>
              </a:custGeom>
              <a:solidFill>
                <a:srgbClr val="000000"/>
              </a:solidFill>
              <a:ln w="0">
                <a:solidFill>
                  <a:srgbClr val="000000"/>
                </a:solidFill>
                <a:round/>
                <a:headEnd/>
                <a:tailEnd/>
              </a:ln>
            </p:spPr>
            <p:txBody>
              <a:bodyPr/>
              <a:lstStyle/>
              <a:p>
                <a:endParaRPr lang="en-CA"/>
              </a:p>
            </p:txBody>
          </p:sp>
          <p:pic>
            <p:nvPicPr>
              <p:cNvPr id="14598" name="Picture 38"/>
              <p:cNvPicPr>
                <a:picLocks noChangeAspect="1" noChangeArrowheads="1"/>
              </p:cNvPicPr>
              <p:nvPr/>
            </p:nvPicPr>
            <p:blipFill>
              <a:blip r:embed="rId4" cstate="print"/>
              <a:srcRect/>
              <a:stretch>
                <a:fillRect/>
              </a:stretch>
            </p:blipFill>
            <p:spPr bwMode="auto">
              <a:xfrm>
                <a:off x="3536" y="2114"/>
                <a:ext cx="2" cy="86"/>
              </a:xfrm>
              <a:prstGeom prst="rect">
                <a:avLst/>
              </a:prstGeom>
              <a:noFill/>
              <a:ln w="9525">
                <a:noFill/>
                <a:miter lim="800000"/>
                <a:headEnd/>
                <a:tailEnd/>
              </a:ln>
            </p:spPr>
          </p:pic>
          <p:pic>
            <p:nvPicPr>
              <p:cNvPr id="14599" name="Picture 39"/>
              <p:cNvPicPr>
                <a:picLocks noChangeAspect="1" noChangeArrowheads="1"/>
              </p:cNvPicPr>
              <p:nvPr/>
            </p:nvPicPr>
            <p:blipFill>
              <a:blip r:embed="rId5" cstate="print"/>
              <a:srcRect/>
              <a:stretch>
                <a:fillRect/>
              </a:stretch>
            </p:blipFill>
            <p:spPr bwMode="auto">
              <a:xfrm>
                <a:off x="3536" y="2114"/>
                <a:ext cx="2" cy="86"/>
              </a:xfrm>
              <a:prstGeom prst="rect">
                <a:avLst/>
              </a:prstGeom>
              <a:noFill/>
              <a:ln w="9525">
                <a:noFill/>
                <a:miter lim="800000"/>
                <a:headEnd/>
                <a:tailEnd/>
              </a:ln>
            </p:spPr>
          </p:pic>
          <p:sp>
            <p:nvSpPr>
              <p:cNvPr id="14600" name="Freeform 40"/>
              <p:cNvSpPr>
                <a:spLocks/>
              </p:cNvSpPr>
              <p:nvPr/>
            </p:nvSpPr>
            <p:spPr bwMode="auto">
              <a:xfrm>
                <a:off x="3552" y="2136"/>
                <a:ext cx="36" cy="42"/>
              </a:xfrm>
              <a:custGeom>
                <a:avLst/>
                <a:gdLst>
                  <a:gd name="T0" fmla="*/ 34 w 36"/>
                  <a:gd name="T1" fmla="*/ 30 h 42"/>
                  <a:gd name="T2" fmla="*/ 36 w 36"/>
                  <a:gd name="T3" fmla="*/ 32 h 42"/>
                  <a:gd name="T4" fmla="*/ 32 w 36"/>
                  <a:gd name="T5" fmla="*/ 36 h 42"/>
                  <a:gd name="T6" fmla="*/ 28 w 36"/>
                  <a:gd name="T7" fmla="*/ 40 h 42"/>
                  <a:gd name="T8" fmla="*/ 24 w 36"/>
                  <a:gd name="T9" fmla="*/ 42 h 42"/>
                  <a:gd name="T10" fmla="*/ 18 w 36"/>
                  <a:gd name="T11" fmla="*/ 42 h 42"/>
                  <a:gd name="T12" fmla="*/ 14 w 36"/>
                  <a:gd name="T13" fmla="*/ 42 h 42"/>
                  <a:gd name="T14" fmla="*/ 10 w 36"/>
                  <a:gd name="T15" fmla="*/ 40 h 42"/>
                  <a:gd name="T16" fmla="*/ 6 w 36"/>
                  <a:gd name="T17" fmla="*/ 36 h 42"/>
                  <a:gd name="T18" fmla="*/ 2 w 36"/>
                  <a:gd name="T19" fmla="*/ 30 h 42"/>
                  <a:gd name="T20" fmla="*/ 0 w 36"/>
                  <a:gd name="T21" fmla="*/ 22 h 42"/>
                  <a:gd name="T22" fmla="*/ 2 w 36"/>
                  <a:gd name="T23" fmla="*/ 14 h 42"/>
                  <a:gd name="T24" fmla="*/ 6 w 36"/>
                  <a:gd name="T25" fmla="*/ 8 h 42"/>
                  <a:gd name="T26" fmla="*/ 10 w 36"/>
                  <a:gd name="T27" fmla="*/ 4 h 42"/>
                  <a:gd name="T28" fmla="*/ 14 w 36"/>
                  <a:gd name="T29" fmla="*/ 2 h 42"/>
                  <a:gd name="T30" fmla="*/ 20 w 36"/>
                  <a:gd name="T31" fmla="*/ 0 h 42"/>
                  <a:gd name="T32" fmla="*/ 26 w 36"/>
                  <a:gd name="T33" fmla="*/ 2 h 42"/>
                  <a:gd name="T34" fmla="*/ 30 w 36"/>
                  <a:gd name="T35" fmla="*/ 4 h 42"/>
                  <a:gd name="T36" fmla="*/ 34 w 36"/>
                  <a:gd name="T37" fmla="*/ 8 h 42"/>
                  <a:gd name="T38" fmla="*/ 34 w 36"/>
                  <a:gd name="T39" fmla="*/ 12 h 42"/>
                  <a:gd name="T40" fmla="*/ 34 w 36"/>
                  <a:gd name="T41" fmla="*/ 14 h 42"/>
                  <a:gd name="T42" fmla="*/ 32 w 36"/>
                  <a:gd name="T43" fmla="*/ 16 h 42"/>
                  <a:gd name="T44" fmla="*/ 32 w 36"/>
                  <a:gd name="T45" fmla="*/ 16 h 42"/>
                  <a:gd name="T46" fmla="*/ 28 w 36"/>
                  <a:gd name="T47" fmla="*/ 16 h 42"/>
                  <a:gd name="T48" fmla="*/ 26 w 36"/>
                  <a:gd name="T49" fmla="*/ 16 h 42"/>
                  <a:gd name="T50" fmla="*/ 24 w 36"/>
                  <a:gd name="T51" fmla="*/ 14 h 42"/>
                  <a:gd name="T52" fmla="*/ 24 w 36"/>
                  <a:gd name="T53" fmla="*/ 12 h 42"/>
                  <a:gd name="T54" fmla="*/ 22 w 36"/>
                  <a:gd name="T55" fmla="*/ 8 h 42"/>
                  <a:gd name="T56" fmla="*/ 22 w 36"/>
                  <a:gd name="T57" fmla="*/ 6 h 42"/>
                  <a:gd name="T58" fmla="*/ 22 w 36"/>
                  <a:gd name="T59" fmla="*/ 4 h 42"/>
                  <a:gd name="T60" fmla="*/ 20 w 36"/>
                  <a:gd name="T61" fmla="*/ 4 h 42"/>
                  <a:gd name="T62" fmla="*/ 18 w 36"/>
                  <a:gd name="T63" fmla="*/ 4 h 42"/>
                  <a:gd name="T64" fmla="*/ 16 w 36"/>
                  <a:gd name="T65" fmla="*/ 4 h 42"/>
                  <a:gd name="T66" fmla="*/ 14 w 36"/>
                  <a:gd name="T67" fmla="*/ 6 h 42"/>
                  <a:gd name="T68" fmla="*/ 14 w 36"/>
                  <a:gd name="T69" fmla="*/ 10 h 42"/>
                  <a:gd name="T70" fmla="*/ 12 w 36"/>
                  <a:gd name="T71" fmla="*/ 16 h 42"/>
                  <a:gd name="T72" fmla="*/ 14 w 36"/>
                  <a:gd name="T73" fmla="*/ 20 h 42"/>
                  <a:gd name="T74" fmla="*/ 14 w 36"/>
                  <a:gd name="T75" fmla="*/ 26 h 42"/>
                  <a:gd name="T76" fmla="*/ 16 w 36"/>
                  <a:gd name="T77" fmla="*/ 30 h 42"/>
                  <a:gd name="T78" fmla="*/ 20 w 36"/>
                  <a:gd name="T79" fmla="*/ 32 h 42"/>
                  <a:gd name="T80" fmla="*/ 22 w 36"/>
                  <a:gd name="T81" fmla="*/ 34 h 42"/>
                  <a:gd name="T82" fmla="*/ 26 w 36"/>
                  <a:gd name="T83" fmla="*/ 34 h 42"/>
                  <a:gd name="T84" fmla="*/ 28 w 36"/>
                  <a:gd name="T85" fmla="*/ 34 h 42"/>
                  <a:gd name="T86" fmla="*/ 30 w 36"/>
                  <a:gd name="T87" fmla="*/ 34 h 42"/>
                  <a:gd name="T88" fmla="*/ 32 w 36"/>
                  <a:gd name="T89" fmla="*/ 32 h 42"/>
                  <a:gd name="T90" fmla="*/ 34 w 36"/>
                  <a:gd name="T91" fmla="*/ 30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42"/>
                  <a:gd name="T140" fmla="*/ 36 w 36"/>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42">
                    <a:moveTo>
                      <a:pt x="34" y="30"/>
                    </a:moveTo>
                    <a:lnTo>
                      <a:pt x="36" y="32"/>
                    </a:lnTo>
                    <a:lnTo>
                      <a:pt x="32" y="36"/>
                    </a:lnTo>
                    <a:lnTo>
                      <a:pt x="28" y="40"/>
                    </a:lnTo>
                    <a:lnTo>
                      <a:pt x="24" y="42"/>
                    </a:lnTo>
                    <a:lnTo>
                      <a:pt x="18" y="42"/>
                    </a:lnTo>
                    <a:lnTo>
                      <a:pt x="14" y="42"/>
                    </a:lnTo>
                    <a:lnTo>
                      <a:pt x="10" y="40"/>
                    </a:lnTo>
                    <a:lnTo>
                      <a:pt x="6" y="36"/>
                    </a:lnTo>
                    <a:lnTo>
                      <a:pt x="2" y="30"/>
                    </a:lnTo>
                    <a:lnTo>
                      <a:pt x="0" y="22"/>
                    </a:lnTo>
                    <a:lnTo>
                      <a:pt x="2" y="14"/>
                    </a:lnTo>
                    <a:lnTo>
                      <a:pt x="6" y="8"/>
                    </a:lnTo>
                    <a:lnTo>
                      <a:pt x="10" y="4"/>
                    </a:lnTo>
                    <a:lnTo>
                      <a:pt x="14" y="2"/>
                    </a:lnTo>
                    <a:lnTo>
                      <a:pt x="20" y="0"/>
                    </a:lnTo>
                    <a:lnTo>
                      <a:pt x="26" y="2"/>
                    </a:lnTo>
                    <a:lnTo>
                      <a:pt x="30" y="4"/>
                    </a:lnTo>
                    <a:lnTo>
                      <a:pt x="34" y="8"/>
                    </a:lnTo>
                    <a:lnTo>
                      <a:pt x="34" y="12"/>
                    </a:lnTo>
                    <a:lnTo>
                      <a:pt x="34" y="14"/>
                    </a:lnTo>
                    <a:lnTo>
                      <a:pt x="32" y="16"/>
                    </a:lnTo>
                    <a:lnTo>
                      <a:pt x="28" y="16"/>
                    </a:lnTo>
                    <a:lnTo>
                      <a:pt x="26" y="16"/>
                    </a:lnTo>
                    <a:lnTo>
                      <a:pt x="24" y="14"/>
                    </a:lnTo>
                    <a:lnTo>
                      <a:pt x="24" y="12"/>
                    </a:lnTo>
                    <a:lnTo>
                      <a:pt x="22" y="8"/>
                    </a:lnTo>
                    <a:lnTo>
                      <a:pt x="22" y="6"/>
                    </a:lnTo>
                    <a:lnTo>
                      <a:pt x="22" y="4"/>
                    </a:lnTo>
                    <a:lnTo>
                      <a:pt x="20" y="4"/>
                    </a:lnTo>
                    <a:lnTo>
                      <a:pt x="18" y="4"/>
                    </a:lnTo>
                    <a:lnTo>
                      <a:pt x="16" y="4"/>
                    </a:lnTo>
                    <a:lnTo>
                      <a:pt x="14" y="6"/>
                    </a:lnTo>
                    <a:lnTo>
                      <a:pt x="14" y="10"/>
                    </a:lnTo>
                    <a:lnTo>
                      <a:pt x="12" y="16"/>
                    </a:lnTo>
                    <a:lnTo>
                      <a:pt x="14" y="20"/>
                    </a:lnTo>
                    <a:lnTo>
                      <a:pt x="14" y="26"/>
                    </a:lnTo>
                    <a:lnTo>
                      <a:pt x="16" y="30"/>
                    </a:lnTo>
                    <a:lnTo>
                      <a:pt x="20" y="32"/>
                    </a:lnTo>
                    <a:lnTo>
                      <a:pt x="22" y="34"/>
                    </a:lnTo>
                    <a:lnTo>
                      <a:pt x="26" y="34"/>
                    </a:lnTo>
                    <a:lnTo>
                      <a:pt x="28" y="34"/>
                    </a:lnTo>
                    <a:lnTo>
                      <a:pt x="30" y="34"/>
                    </a:lnTo>
                    <a:lnTo>
                      <a:pt x="32" y="32"/>
                    </a:lnTo>
                    <a:lnTo>
                      <a:pt x="34" y="30"/>
                    </a:lnTo>
                    <a:close/>
                  </a:path>
                </a:pathLst>
              </a:custGeom>
              <a:solidFill>
                <a:srgbClr val="000000"/>
              </a:solidFill>
              <a:ln w="0">
                <a:solidFill>
                  <a:srgbClr val="000000"/>
                </a:solidFill>
                <a:round/>
                <a:headEnd/>
                <a:tailEnd/>
              </a:ln>
            </p:spPr>
            <p:txBody>
              <a:bodyPr/>
              <a:lstStyle/>
              <a:p>
                <a:endParaRPr lang="en-CA"/>
              </a:p>
            </p:txBody>
          </p:sp>
          <p:sp>
            <p:nvSpPr>
              <p:cNvPr id="14601" name="Freeform 41"/>
              <p:cNvSpPr>
                <a:spLocks/>
              </p:cNvSpPr>
              <p:nvPr/>
            </p:nvSpPr>
            <p:spPr bwMode="auto">
              <a:xfrm>
                <a:off x="3590" y="2118"/>
                <a:ext cx="24" cy="78"/>
              </a:xfrm>
              <a:custGeom>
                <a:avLst/>
                <a:gdLst>
                  <a:gd name="T0" fmla="*/ 0 w 24"/>
                  <a:gd name="T1" fmla="*/ 78 h 78"/>
                  <a:gd name="T2" fmla="*/ 0 w 24"/>
                  <a:gd name="T3" fmla="*/ 76 h 78"/>
                  <a:gd name="T4" fmla="*/ 4 w 24"/>
                  <a:gd name="T5" fmla="*/ 72 h 78"/>
                  <a:gd name="T6" fmla="*/ 6 w 24"/>
                  <a:gd name="T7" fmla="*/ 70 h 78"/>
                  <a:gd name="T8" fmla="*/ 10 w 24"/>
                  <a:gd name="T9" fmla="*/ 66 h 78"/>
                  <a:gd name="T10" fmla="*/ 12 w 24"/>
                  <a:gd name="T11" fmla="*/ 60 h 78"/>
                  <a:gd name="T12" fmla="*/ 12 w 24"/>
                  <a:gd name="T13" fmla="*/ 54 h 78"/>
                  <a:gd name="T14" fmla="*/ 14 w 24"/>
                  <a:gd name="T15" fmla="*/ 46 h 78"/>
                  <a:gd name="T16" fmla="*/ 14 w 24"/>
                  <a:gd name="T17" fmla="*/ 38 h 78"/>
                  <a:gd name="T18" fmla="*/ 14 w 24"/>
                  <a:gd name="T19" fmla="*/ 28 h 78"/>
                  <a:gd name="T20" fmla="*/ 12 w 24"/>
                  <a:gd name="T21" fmla="*/ 18 h 78"/>
                  <a:gd name="T22" fmla="*/ 10 w 24"/>
                  <a:gd name="T23" fmla="*/ 12 h 78"/>
                  <a:gd name="T24" fmla="*/ 6 w 24"/>
                  <a:gd name="T25" fmla="*/ 6 h 78"/>
                  <a:gd name="T26" fmla="*/ 4 w 24"/>
                  <a:gd name="T27" fmla="*/ 4 h 78"/>
                  <a:gd name="T28" fmla="*/ 0 w 24"/>
                  <a:gd name="T29" fmla="*/ 2 h 78"/>
                  <a:gd name="T30" fmla="*/ 0 w 24"/>
                  <a:gd name="T31" fmla="*/ 0 h 78"/>
                  <a:gd name="T32" fmla="*/ 6 w 24"/>
                  <a:gd name="T33" fmla="*/ 2 h 78"/>
                  <a:gd name="T34" fmla="*/ 12 w 24"/>
                  <a:gd name="T35" fmla="*/ 8 h 78"/>
                  <a:gd name="T36" fmla="*/ 18 w 24"/>
                  <a:gd name="T37" fmla="*/ 14 h 78"/>
                  <a:gd name="T38" fmla="*/ 22 w 24"/>
                  <a:gd name="T39" fmla="*/ 22 h 78"/>
                  <a:gd name="T40" fmla="*/ 24 w 24"/>
                  <a:gd name="T41" fmla="*/ 30 h 78"/>
                  <a:gd name="T42" fmla="*/ 24 w 24"/>
                  <a:gd name="T43" fmla="*/ 38 h 78"/>
                  <a:gd name="T44" fmla="*/ 24 w 24"/>
                  <a:gd name="T45" fmla="*/ 48 h 78"/>
                  <a:gd name="T46" fmla="*/ 22 w 24"/>
                  <a:gd name="T47" fmla="*/ 56 h 78"/>
                  <a:gd name="T48" fmla="*/ 18 w 24"/>
                  <a:gd name="T49" fmla="*/ 64 h 78"/>
                  <a:gd name="T50" fmla="*/ 12 w 24"/>
                  <a:gd name="T51" fmla="*/ 70 h 78"/>
                  <a:gd name="T52" fmla="*/ 6 w 24"/>
                  <a:gd name="T53" fmla="*/ 74 h 78"/>
                  <a:gd name="T54" fmla="*/ 0 w 24"/>
                  <a:gd name="T55" fmla="*/ 78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0" y="78"/>
                    </a:moveTo>
                    <a:lnTo>
                      <a:pt x="0" y="76"/>
                    </a:lnTo>
                    <a:lnTo>
                      <a:pt x="4" y="72"/>
                    </a:lnTo>
                    <a:lnTo>
                      <a:pt x="6" y="70"/>
                    </a:lnTo>
                    <a:lnTo>
                      <a:pt x="10" y="66"/>
                    </a:lnTo>
                    <a:lnTo>
                      <a:pt x="12" y="60"/>
                    </a:lnTo>
                    <a:lnTo>
                      <a:pt x="12" y="54"/>
                    </a:lnTo>
                    <a:lnTo>
                      <a:pt x="14" y="46"/>
                    </a:lnTo>
                    <a:lnTo>
                      <a:pt x="14" y="38"/>
                    </a:lnTo>
                    <a:lnTo>
                      <a:pt x="14" y="28"/>
                    </a:lnTo>
                    <a:lnTo>
                      <a:pt x="12" y="18"/>
                    </a:lnTo>
                    <a:lnTo>
                      <a:pt x="10" y="12"/>
                    </a:lnTo>
                    <a:lnTo>
                      <a:pt x="6" y="6"/>
                    </a:lnTo>
                    <a:lnTo>
                      <a:pt x="4" y="4"/>
                    </a:lnTo>
                    <a:lnTo>
                      <a:pt x="0" y="2"/>
                    </a:lnTo>
                    <a:lnTo>
                      <a:pt x="0" y="0"/>
                    </a:lnTo>
                    <a:lnTo>
                      <a:pt x="6" y="2"/>
                    </a:lnTo>
                    <a:lnTo>
                      <a:pt x="12" y="8"/>
                    </a:lnTo>
                    <a:lnTo>
                      <a:pt x="18" y="14"/>
                    </a:lnTo>
                    <a:lnTo>
                      <a:pt x="22" y="22"/>
                    </a:lnTo>
                    <a:lnTo>
                      <a:pt x="24" y="30"/>
                    </a:lnTo>
                    <a:lnTo>
                      <a:pt x="24" y="38"/>
                    </a:lnTo>
                    <a:lnTo>
                      <a:pt x="24" y="48"/>
                    </a:lnTo>
                    <a:lnTo>
                      <a:pt x="22" y="56"/>
                    </a:lnTo>
                    <a:lnTo>
                      <a:pt x="18" y="64"/>
                    </a:lnTo>
                    <a:lnTo>
                      <a:pt x="12" y="70"/>
                    </a:lnTo>
                    <a:lnTo>
                      <a:pt x="6" y="74"/>
                    </a:lnTo>
                    <a:lnTo>
                      <a:pt x="0" y="78"/>
                    </a:lnTo>
                    <a:close/>
                  </a:path>
                </a:pathLst>
              </a:custGeom>
              <a:solidFill>
                <a:srgbClr val="000000"/>
              </a:solidFill>
              <a:ln w="0">
                <a:solidFill>
                  <a:srgbClr val="000000"/>
                </a:solidFill>
                <a:round/>
                <a:headEnd/>
                <a:tailEnd/>
              </a:ln>
            </p:spPr>
            <p:txBody>
              <a:bodyPr/>
              <a:lstStyle/>
              <a:p>
                <a:endParaRPr lang="en-CA"/>
              </a:p>
            </p:txBody>
          </p:sp>
          <p:sp>
            <p:nvSpPr>
              <p:cNvPr id="14602" name="Freeform 42"/>
              <p:cNvSpPr>
                <a:spLocks noEditPoints="1"/>
              </p:cNvSpPr>
              <p:nvPr/>
            </p:nvSpPr>
            <p:spPr bwMode="auto">
              <a:xfrm>
                <a:off x="3622" y="2136"/>
                <a:ext cx="42" cy="60"/>
              </a:xfrm>
              <a:custGeom>
                <a:avLst/>
                <a:gdLst>
                  <a:gd name="T0" fmla="*/ 16 w 42"/>
                  <a:gd name="T1" fmla="*/ 36 h 60"/>
                  <a:gd name="T2" fmla="*/ 16 w 42"/>
                  <a:gd name="T3" fmla="*/ 52 h 60"/>
                  <a:gd name="T4" fmla="*/ 16 w 42"/>
                  <a:gd name="T5" fmla="*/ 54 h 60"/>
                  <a:gd name="T6" fmla="*/ 16 w 42"/>
                  <a:gd name="T7" fmla="*/ 56 h 60"/>
                  <a:gd name="T8" fmla="*/ 16 w 42"/>
                  <a:gd name="T9" fmla="*/ 58 h 60"/>
                  <a:gd name="T10" fmla="*/ 18 w 42"/>
                  <a:gd name="T11" fmla="*/ 58 h 60"/>
                  <a:gd name="T12" fmla="*/ 18 w 42"/>
                  <a:gd name="T13" fmla="*/ 58 h 60"/>
                  <a:gd name="T14" fmla="*/ 22 w 42"/>
                  <a:gd name="T15" fmla="*/ 58 h 60"/>
                  <a:gd name="T16" fmla="*/ 22 w 42"/>
                  <a:gd name="T17" fmla="*/ 60 h 60"/>
                  <a:gd name="T18" fmla="*/ 0 w 42"/>
                  <a:gd name="T19" fmla="*/ 60 h 60"/>
                  <a:gd name="T20" fmla="*/ 0 w 42"/>
                  <a:gd name="T21" fmla="*/ 58 h 60"/>
                  <a:gd name="T22" fmla="*/ 2 w 42"/>
                  <a:gd name="T23" fmla="*/ 58 h 60"/>
                  <a:gd name="T24" fmla="*/ 4 w 42"/>
                  <a:gd name="T25" fmla="*/ 56 h 60"/>
                  <a:gd name="T26" fmla="*/ 4 w 42"/>
                  <a:gd name="T27" fmla="*/ 54 h 60"/>
                  <a:gd name="T28" fmla="*/ 4 w 42"/>
                  <a:gd name="T29" fmla="*/ 52 h 60"/>
                  <a:gd name="T30" fmla="*/ 4 w 42"/>
                  <a:gd name="T31" fmla="*/ 12 h 60"/>
                  <a:gd name="T32" fmla="*/ 4 w 42"/>
                  <a:gd name="T33" fmla="*/ 8 h 60"/>
                  <a:gd name="T34" fmla="*/ 2 w 42"/>
                  <a:gd name="T35" fmla="*/ 6 h 60"/>
                  <a:gd name="T36" fmla="*/ 2 w 42"/>
                  <a:gd name="T37" fmla="*/ 4 h 60"/>
                  <a:gd name="T38" fmla="*/ 0 w 42"/>
                  <a:gd name="T39" fmla="*/ 4 h 60"/>
                  <a:gd name="T40" fmla="*/ 0 w 42"/>
                  <a:gd name="T41" fmla="*/ 2 h 60"/>
                  <a:gd name="T42" fmla="*/ 16 w 42"/>
                  <a:gd name="T43" fmla="*/ 2 h 60"/>
                  <a:gd name="T44" fmla="*/ 16 w 42"/>
                  <a:gd name="T45" fmla="*/ 8 h 60"/>
                  <a:gd name="T46" fmla="*/ 18 w 42"/>
                  <a:gd name="T47" fmla="*/ 4 h 60"/>
                  <a:gd name="T48" fmla="*/ 20 w 42"/>
                  <a:gd name="T49" fmla="*/ 2 h 60"/>
                  <a:gd name="T50" fmla="*/ 24 w 42"/>
                  <a:gd name="T51" fmla="*/ 2 h 60"/>
                  <a:gd name="T52" fmla="*/ 26 w 42"/>
                  <a:gd name="T53" fmla="*/ 0 h 60"/>
                  <a:gd name="T54" fmla="*/ 30 w 42"/>
                  <a:gd name="T55" fmla="*/ 2 h 60"/>
                  <a:gd name="T56" fmla="*/ 34 w 42"/>
                  <a:gd name="T57" fmla="*/ 4 h 60"/>
                  <a:gd name="T58" fmla="*/ 38 w 42"/>
                  <a:gd name="T59" fmla="*/ 6 h 60"/>
                  <a:gd name="T60" fmla="*/ 40 w 42"/>
                  <a:gd name="T61" fmla="*/ 12 h 60"/>
                  <a:gd name="T62" fmla="*/ 42 w 42"/>
                  <a:gd name="T63" fmla="*/ 16 h 60"/>
                  <a:gd name="T64" fmla="*/ 42 w 42"/>
                  <a:gd name="T65" fmla="*/ 22 h 60"/>
                  <a:gd name="T66" fmla="*/ 42 w 42"/>
                  <a:gd name="T67" fmla="*/ 26 h 60"/>
                  <a:gd name="T68" fmla="*/ 40 w 42"/>
                  <a:gd name="T69" fmla="*/ 32 h 60"/>
                  <a:gd name="T70" fmla="*/ 38 w 42"/>
                  <a:gd name="T71" fmla="*/ 36 h 60"/>
                  <a:gd name="T72" fmla="*/ 34 w 42"/>
                  <a:gd name="T73" fmla="*/ 40 h 60"/>
                  <a:gd name="T74" fmla="*/ 30 w 42"/>
                  <a:gd name="T75" fmla="*/ 42 h 60"/>
                  <a:gd name="T76" fmla="*/ 26 w 42"/>
                  <a:gd name="T77" fmla="*/ 42 h 60"/>
                  <a:gd name="T78" fmla="*/ 24 w 42"/>
                  <a:gd name="T79" fmla="*/ 42 h 60"/>
                  <a:gd name="T80" fmla="*/ 20 w 42"/>
                  <a:gd name="T81" fmla="*/ 40 h 60"/>
                  <a:gd name="T82" fmla="*/ 18 w 42"/>
                  <a:gd name="T83" fmla="*/ 40 h 60"/>
                  <a:gd name="T84" fmla="*/ 16 w 42"/>
                  <a:gd name="T85" fmla="*/ 36 h 60"/>
                  <a:gd name="T86" fmla="*/ 16 w 42"/>
                  <a:gd name="T87" fmla="*/ 34 h 60"/>
                  <a:gd name="T88" fmla="*/ 20 w 42"/>
                  <a:gd name="T89" fmla="*/ 38 h 60"/>
                  <a:gd name="T90" fmla="*/ 24 w 42"/>
                  <a:gd name="T91" fmla="*/ 40 h 60"/>
                  <a:gd name="T92" fmla="*/ 26 w 42"/>
                  <a:gd name="T93" fmla="*/ 38 h 60"/>
                  <a:gd name="T94" fmla="*/ 28 w 42"/>
                  <a:gd name="T95" fmla="*/ 36 h 60"/>
                  <a:gd name="T96" fmla="*/ 30 w 42"/>
                  <a:gd name="T97" fmla="*/ 34 h 60"/>
                  <a:gd name="T98" fmla="*/ 30 w 42"/>
                  <a:gd name="T99" fmla="*/ 28 h 60"/>
                  <a:gd name="T100" fmla="*/ 30 w 42"/>
                  <a:gd name="T101" fmla="*/ 22 h 60"/>
                  <a:gd name="T102" fmla="*/ 30 w 42"/>
                  <a:gd name="T103" fmla="*/ 16 h 60"/>
                  <a:gd name="T104" fmla="*/ 30 w 42"/>
                  <a:gd name="T105" fmla="*/ 12 h 60"/>
                  <a:gd name="T106" fmla="*/ 28 w 42"/>
                  <a:gd name="T107" fmla="*/ 8 h 60"/>
                  <a:gd name="T108" fmla="*/ 26 w 42"/>
                  <a:gd name="T109" fmla="*/ 6 h 60"/>
                  <a:gd name="T110" fmla="*/ 24 w 42"/>
                  <a:gd name="T111" fmla="*/ 6 h 60"/>
                  <a:gd name="T112" fmla="*/ 20 w 42"/>
                  <a:gd name="T113" fmla="*/ 6 h 60"/>
                  <a:gd name="T114" fmla="*/ 18 w 42"/>
                  <a:gd name="T115" fmla="*/ 8 h 60"/>
                  <a:gd name="T116" fmla="*/ 16 w 42"/>
                  <a:gd name="T117" fmla="*/ 12 h 60"/>
                  <a:gd name="T118" fmla="*/ 16 w 42"/>
                  <a:gd name="T119" fmla="*/ 34 h 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2"/>
                  <a:gd name="T181" fmla="*/ 0 h 60"/>
                  <a:gd name="T182" fmla="*/ 42 w 42"/>
                  <a:gd name="T183" fmla="*/ 60 h 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2" h="60">
                    <a:moveTo>
                      <a:pt x="16" y="36"/>
                    </a:moveTo>
                    <a:lnTo>
                      <a:pt x="16" y="52"/>
                    </a:lnTo>
                    <a:lnTo>
                      <a:pt x="16" y="54"/>
                    </a:lnTo>
                    <a:lnTo>
                      <a:pt x="16" y="56"/>
                    </a:lnTo>
                    <a:lnTo>
                      <a:pt x="16" y="58"/>
                    </a:lnTo>
                    <a:lnTo>
                      <a:pt x="18" y="58"/>
                    </a:lnTo>
                    <a:lnTo>
                      <a:pt x="22" y="58"/>
                    </a:lnTo>
                    <a:lnTo>
                      <a:pt x="22" y="60"/>
                    </a:lnTo>
                    <a:lnTo>
                      <a:pt x="0" y="60"/>
                    </a:lnTo>
                    <a:lnTo>
                      <a:pt x="0" y="58"/>
                    </a:lnTo>
                    <a:lnTo>
                      <a:pt x="2" y="58"/>
                    </a:lnTo>
                    <a:lnTo>
                      <a:pt x="4" y="56"/>
                    </a:lnTo>
                    <a:lnTo>
                      <a:pt x="4" y="54"/>
                    </a:lnTo>
                    <a:lnTo>
                      <a:pt x="4" y="52"/>
                    </a:lnTo>
                    <a:lnTo>
                      <a:pt x="4" y="12"/>
                    </a:lnTo>
                    <a:lnTo>
                      <a:pt x="4" y="8"/>
                    </a:lnTo>
                    <a:lnTo>
                      <a:pt x="2" y="6"/>
                    </a:lnTo>
                    <a:lnTo>
                      <a:pt x="2" y="4"/>
                    </a:lnTo>
                    <a:lnTo>
                      <a:pt x="0" y="4"/>
                    </a:lnTo>
                    <a:lnTo>
                      <a:pt x="0" y="2"/>
                    </a:lnTo>
                    <a:lnTo>
                      <a:pt x="16" y="2"/>
                    </a:lnTo>
                    <a:lnTo>
                      <a:pt x="16" y="8"/>
                    </a:lnTo>
                    <a:lnTo>
                      <a:pt x="18" y="4"/>
                    </a:lnTo>
                    <a:lnTo>
                      <a:pt x="20" y="2"/>
                    </a:lnTo>
                    <a:lnTo>
                      <a:pt x="24" y="2"/>
                    </a:lnTo>
                    <a:lnTo>
                      <a:pt x="26" y="0"/>
                    </a:lnTo>
                    <a:lnTo>
                      <a:pt x="30" y="2"/>
                    </a:lnTo>
                    <a:lnTo>
                      <a:pt x="34" y="4"/>
                    </a:lnTo>
                    <a:lnTo>
                      <a:pt x="38" y="6"/>
                    </a:lnTo>
                    <a:lnTo>
                      <a:pt x="40" y="12"/>
                    </a:lnTo>
                    <a:lnTo>
                      <a:pt x="42" y="16"/>
                    </a:lnTo>
                    <a:lnTo>
                      <a:pt x="42" y="22"/>
                    </a:lnTo>
                    <a:lnTo>
                      <a:pt x="42" y="26"/>
                    </a:lnTo>
                    <a:lnTo>
                      <a:pt x="40" y="32"/>
                    </a:lnTo>
                    <a:lnTo>
                      <a:pt x="38" y="36"/>
                    </a:lnTo>
                    <a:lnTo>
                      <a:pt x="34" y="40"/>
                    </a:lnTo>
                    <a:lnTo>
                      <a:pt x="30" y="42"/>
                    </a:lnTo>
                    <a:lnTo>
                      <a:pt x="26" y="42"/>
                    </a:lnTo>
                    <a:lnTo>
                      <a:pt x="24" y="42"/>
                    </a:lnTo>
                    <a:lnTo>
                      <a:pt x="20" y="40"/>
                    </a:lnTo>
                    <a:lnTo>
                      <a:pt x="18" y="40"/>
                    </a:lnTo>
                    <a:lnTo>
                      <a:pt x="16" y="36"/>
                    </a:lnTo>
                    <a:close/>
                    <a:moveTo>
                      <a:pt x="16" y="34"/>
                    </a:moveTo>
                    <a:lnTo>
                      <a:pt x="20" y="38"/>
                    </a:lnTo>
                    <a:lnTo>
                      <a:pt x="24" y="40"/>
                    </a:lnTo>
                    <a:lnTo>
                      <a:pt x="26" y="38"/>
                    </a:lnTo>
                    <a:lnTo>
                      <a:pt x="28" y="36"/>
                    </a:lnTo>
                    <a:lnTo>
                      <a:pt x="30" y="34"/>
                    </a:lnTo>
                    <a:lnTo>
                      <a:pt x="30" y="28"/>
                    </a:lnTo>
                    <a:lnTo>
                      <a:pt x="30" y="22"/>
                    </a:lnTo>
                    <a:lnTo>
                      <a:pt x="30" y="16"/>
                    </a:lnTo>
                    <a:lnTo>
                      <a:pt x="30" y="12"/>
                    </a:lnTo>
                    <a:lnTo>
                      <a:pt x="28" y="8"/>
                    </a:lnTo>
                    <a:lnTo>
                      <a:pt x="26" y="6"/>
                    </a:lnTo>
                    <a:lnTo>
                      <a:pt x="24" y="6"/>
                    </a:lnTo>
                    <a:lnTo>
                      <a:pt x="20" y="6"/>
                    </a:lnTo>
                    <a:lnTo>
                      <a:pt x="18" y="8"/>
                    </a:lnTo>
                    <a:lnTo>
                      <a:pt x="16" y="12"/>
                    </a:lnTo>
                    <a:lnTo>
                      <a:pt x="16" y="34"/>
                    </a:lnTo>
                    <a:close/>
                  </a:path>
                </a:pathLst>
              </a:custGeom>
              <a:solidFill>
                <a:srgbClr val="000000"/>
              </a:solidFill>
              <a:ln w="0">
                <a:solidFill>
                  <a:srgbClr val="000000"/>
                </a:solidFill>
                <a:round/>
                <a:headEnd/>
                <a:tailEnd/>
              </a:ln>
            </p:spPr>
            <p:txBody>
              <a:bodyPr/>
              <a:lstStyle/>
              <a:p>
                <a:endParaRPr lang="en-CA"/>
              </a:p>
            </p:txBody>
          </p:sp>
          <p:sp>
            <p:nvSpPr>
              <p:cNvPr id="14603" name="Freeform 43"/>
              <p:cNvSpPr>
                <a:spLocks/>
              </p:cNvSpPr>
              <p:nvPr/>
            </p:nvSpPr>
            <p:spPr bwMode="auto">
              <a:xfrm>
                <a:off x="3670" y="2118"/>
                <a:ext cx="26" cy="78"/>
              </a:xfrm>
              <a:custGeom>
                <a:avLst/>
                <a:gdLst>
                  <a:gd name="T0" fmla="*/ 26 w 26"/>
                  <a:gd name="T1" fmla="*/ 0 h 78"/>
                  <a:gd name="T2" fmla="*/ 26 w 26"/>
                  <a:gd name="T3" fmla="*/ 2 h 78"/>
                  <a:gd name="T4" fmla="*/ 22 w 26"/>
                  <a:gd name="T5" fmla="*/ 4 h 78"/>
                  <a:gd name="T6" fmla="*/ 18 w 26"/>
                  <a:gd name="T7" fmla="*/ 8 h 78"/>
                  <a:gd name="T8" fmla="*/ 16 w 26"/>
                  <a:gd name="T9" fmla="*/ 12 h 78"/>
                  <a:gd name="T10" fmla="*/ 14 w 26"/>
                  <a:gd name="T11" fmla="*/ 18 h 78"/>
                  <a:gd name="T12" fmla="*/ 12 w 26"/>
                  <a:gd name="T13" fmla="*/ 24 h 78"/>
                  <a:gd name="T14" fmla="*/ 12 w 26"/>
                  <a:gd name="T15" fmla="*/ 30 h 78"/>
                  <a:gd name="T16" fmla="*/ 12 w 26"/>
                  <a:gd name="T17" fmla="*/ 38 h 78"/>
                  <a:gd name="T18" fmla="*/ 12 w 26"/>
                  <a:gd name="T19" fmla="*/ 50 h 78"/>
                  <a:gd name="T20" fmla="*/ 14 w 26"/>
                  <a:gd name="T21" fmla="*/ 58 h 78"/>
                  <a:gd name="T22" fmla="*/ 16 w 26"/>
                  <a:gd name="T23" fmla="*/ 66 h 78"/>
                  <a:gd name="T24" fmla="*/ 18 w 26"/>
                  <a:gd name="T25" fmla="*/ 70 h 78"/>
                  <a:gd name="T26" fmla="*/ 22 w 26"/>
                  <a:gd name="T27" fmla="*/ 74 h 78"/>
                  <a:gd name="T28" fmla="*/ 26 w 26"/>
                  <a:gd name="T29" fmla="*/ 76 h 78"/>
                  <a:gd name="T30" fmla="*/ 26 w 26"/>
                  <a:gd name="T31" fmla="*/ 78 h 78"/>
                  <a:gd name="T32" fmla="*/ 18 w 26"/>
                  <a:gd name="T33" fmla="*/ 74 h 78"/>
                  <a:gd name="T34" fmla="*/ 12 w 26"/>
                  <a:gd name="T35" fmla="*/ 70 h 78"/>
                  <a:gd name="T36" fmla="*/ 8 w 26"/>
                  <a:gd name="T37" fmla="*/ 64 h 78"/>
                  <a:gd name="T38" fmla="*/ 4 w 26"/>
                  <a:gd name="T39" fmla="*/ 56 h 78"/>
                  <a:gd name="T40" fmla="*/ 2 w 26"/>
                  <a:gd name="T41" fmla="*/ 48 h 78"/>
                  <a:gd name="T42" fmla="*/ 0 w 26"/>
                  <a:gd name="T43" fmla="*/ 38 h 78"/>
                  <a:gd name="T44" fmla="*/ 2 w 26"/>
                  <a:gd name="T45" fmla="*/ 30 h 78"/>
                  <a:gd name="T46" fmla="*/ 4 w 26"/>
                  <a:gd name="T47" fmla="*/ 22 h 78"/>
                  <a:gd name="T48" fmla="*/ 8 w 26"/>
                  <a:gd name="T49" fmla="*/ 14 h 78"/>
                  <a:gd name="T50" fmla="*/ 12 w 26"/>
                  <a:gd name="T51" fmla="*/ 8 h 78"/>
                  <a:gd name="T52" fmla="*/ 18 w 26"/>
                  <a:gd name="T53" fmla="*/ 2 h 78"/>
                  <a:gd name="T54" fmla="*/ 26 w 26"/>
                  <a:gd name="T55" fmla="*/ 0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78"/>
                  <a:gd name="T86" fmla="*/ 26 w 26"/>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78">
                    <a:moveTo>
                      <a:pt x="26" y="0"/>
                    </a:moveTo>
                    <a:lnTo>
                      <a:pt x="26" y="2"/>
                    </a:lnTo>
                    <a:lnTo>
                      <a:pt x="22" y="4"/>
                    </a:lnTo>
                    <a:lnTo>
                      <a:pt x="18" y="8"/>
                    </a:lnTo>
                    <a:lnTo>
                      <a:pt x="16" y="12"/>
                    </a:lnTo>
                    <a:lnTo>
                      <a:pt x="14" y="18"/>
                    </a:lnTo>
                    <a:lnTo>
                      <a:pt x="12" y="24"/>
                    </a:lnTo>
                    <a:lnTo>
                      <a:pt x="12" y="30"/>
                    </a:lnTo>
                    <a:lnTo>
                      <a:pt x="12" y="38"/>
                    </a:lnTo>
                    <a:lnTo>
                      <a:pt x="12" y="50"/>
                    </a:lnTo>
                    <a:lnTo>
                      <a:pt x="14" y="58"/>
                    </a:lnTo>
                    <a:lnTo>
                      <a:pt x="16" y="66"/>
                    </a:lnTo>
                    <a:lnTo>
                      <a:pt x="18" y="70"/>
                    </a:lnTo>
                    <a:lnTo>
                      <a:pt x="22" y="74"/>
                    </a:lnTo>
                    <a:lnTo>
                      <a:pt x="26" y="76"/>
                    </a:lnTo>
                    <a:lnTo>
                      <a:pt x="26" y="78"/>
                    </a:lnTo>
                    <a:lnTo>
                      <a:pt x="18" y="74"/>
                    </a:lnTo>
                    <a:lnTo>
                      <a:pt x="12" y="70"/>
                    </a:lnTo>
                    <a:lnTo>
                      <a:pt x="8" y="64"/>
                    </a:lnTo>
                    <a:lnTo>
                      <a:pt x="4" y="56"/>
                    </a:lnTo>
                    <a:lnTo>
                      <a:pt x="2" y="48"/>
                    </a:lnTo>
                    <a:lnTo>
                      <a:pt x="0" y="38"/>
                    </a:lnTo>
                    <a:lnTo>
                      <a:pt x="2" y="30"/>
                    </a:lnTo>
                    <a:lnTo>
                      <a:pt x="4" y="22"/>
                    </a:lnTo>
                    <a:lnTo>
                      <a:pt x="8" y="14"/>
                    </a:lnTo>
                    <a:lnTo>
                      <a:pt x="12" y="8"/>
                    </a:lnTo>
                    <a:lnTo>
                      <a:pt x="18" y="2"/>
                    </a:lnTo>
                    <a:lnTo>
                      <a:pt x="26" y="0"/>
                    </a:lnTo>
                    <a:close/>
                  </a:path>
                </a:pathLst>
              </a:custGeom>
              <a:solidFill>
                <a:srgbClr val="000000"/>
              </a:solidFill>
              <a:ln w="0">
                <a:solidFill>
                  <a:srgbClr val="000000"/>
                </a:solidFill>
                <a:round/>
                <a:headEnd/>
                <a:tailEnd/>
              </a:ln>
            </p:spPr>
            <p:txBody>
              <a:bodyPr/>
              <a:lstStyle/>
              <a:p>
                <a:endParaRPr lang="en-CA"/>
              </a:p>
            </p:txBody>
          </p:sp>
          <p:sp>
            <p:nvSpPr>
              <p:cNvPr id="14604" name="Freeform 44"/>
              <p:cNvSpPr>
                <a:spLocks/>
              </p:cNvSpPr>
              <p:nvPr/>
            </p:nvSpPr>
            <p:spPr bwMode="auto">
              <a:xfrm>
                <a:off x="3698" y="2136"/>
                <a:ext cx="36" cy="42"/>
              </a:xfrm>
              <a:custGeom>
                <a:avLst/>
                <a:gdLst>
                  <a:gd name="T0" fmla="*/ 34 w 36"/>
                  <a:gd name="T1" fmla="*/ 30 h 42"/>
                  <a:gd name="T2" fmla="*/ 36 w 36"/>
                  <a:gd name="T3" fmla="*/ 32 h 42"/>
                  <a:gd name="T4" fmla="*/ 32 w 36"/>
                  <a:gd name="T5" fmla="*/ 36 h 42"/>
                  <a:gd name="T6" fmla="*/ 28 w 36"/>
                  <a:gd name="T7" fmla="*/ 40 h 42"/>
                  <a:gd name="T8" fmla="*/ 24 w 36"/>
                  <a:gd name="T9" fmla="*/ 42 h 42"/>
                  <a:gd name="T10" fmla="*/ 18 w 36"/>
                  <a:gd name="T11" fmla="*/ 42 h 42"/>
                  <a:gd name="T12" fmla="*/ 14 w 36"/>
                  <a:gd name="T13" fmla="*/ 42 h 42"/>
                  <a:gd name="T14" fmla="*/ 10 w 36"/>
                  <a:gd name="T15" fmla="*/ 40 h 42"/>
                  <a:gd name="T16" fmla="*/ 6 w 36"/>
                  <a:gd name="T17" fmla="*/ 36 h 42"/>
                  <a:gd name="T18" fmla="*/ 2 w 36"/>
                  <a:gd name="T19" fmla="*/ 30 h 42"/>
                  <a:gd name="T20" fmla="*/ 0 w 36"/>
                  <a:gd name="T21" fmla="*/ 22 h 42"/>
                  <a:gd name="T22" fmla="*/ 2 w 36"/>
                  <a:gd name="T23" fmla="*/ 14 h 42"/>
                  <a:gd name="T24" fmla="*/ 6 w 36"/>
                  <a:gd name="T25" fmla="*/ 8 h 42"/>
                  <a:gd name="T26" fmla="*/ 10 w 36"/>
                  <a:gd name="T27" fmla="*/ 4 h 42"/>
                  <a:gd name="T28" fmla="*/ 14 w 36"/>
                  <a:gd name="T29" fmla="*/ 2 h 42"/>
                  <a:gd name="T30" fmla="*/ 20 w 36"/>
                  <a:gd name="T31" fmla="*/ 0 h 42"/>
                  <a:gd name="T32" fmla="*/ 26 w 36"/>
                  <a:gd name="T33" fmla="*/ 2 h 42"/>
                  <a:gd name="T34" fmla="*/ 30 w 36"/>
                  <a:gd name="T35" fmla="*/ 4 h 42"/>
                  <a:gd name="T36" fmla="*/ 34 w 36"/>
                  <a:gd name="T37" fmla="*/ 8 h 42"/>
                  <a:gd name="T38" fmla="*/ 34 w 36"/>
                  <a:gd name="T39" fmla="*/ 12 h 42"/>
                  <a:gd name="T40" fmla="*/ 34 w 36"/>
                  <a:gd name="T41" fmla="*/ 14 h 42"/>
                  <a:gd name="T42" fmla="*/ 32 w 36"/>
                  <a:gd name="T43" fmla="*/ 16 h 42"/>
                  <a:gd name="T44" fmla="*/ 32 w 36"/>
                  <a:gd name="T45" fmla="*/ 16 h 42"/>
                  <a:gd name="T46" fmla="*/ 28 w 36"/>
                  <a:gd name="T47" fmla="*/ 16 h 42"/>
                  <a:gd name="T48" fmla="*/ 26 w 36"/>
                  <a:gd name="T49" fmla="*/ 16 h 42"/>
                  <a:gd name="T50" fmla="*/ 24 w 36"/>
                  <a:gd name="T51" fmla="*/ 14 h 42"/>
                  <a:gd name="T52" fmla="*/ 24 w 36"/>
                  <a:gd name="T53" fmla="*/ 12 h 42"/>
                  <a:gd name="T54" fmla="*/ 22 w 36"/>
                  <a:gd name="T55" fmla="*/ 8 h 42"/>
                  <a:gd name="T56" fmla="*/ 22 w 36"/>
                  <a:gd name="T57" fmla="*/ 6 h 42"/>
                  <a:gd name="T58" fmla="*/ 22 w 36"/>
                  <a:gd name="T59" fmla="*/ 4 h 42"/>
                  <a:gd name="T60" fmla="*/ 20 w 36"/>
                  <a:gd name="T61" fmla="*/ 4 h 42"/>
                  <a:gd name="T62" fmla="*/ 18 w 36"/>
                  <a:gd name="T63" fmla="*/ 4 h 42"/>
                  <a:gd name="T64" fmla="*/ 16 w 36"/>
                  <a:gd name="T65" fmla="*/ 4 h 42"/>
                  <a:gd name="T66" fmla="*/ 14 w 36"/>
                  <a:gd name="T67" fmla="*/ 6 h 42"/>
                  <a:gd name="T68" fmla="*/ 14 w 36"/>
                  <a:gd name="T69" fmla="*/ 10 h 42"/>
                  <a:gd name="T70" fmla="*/ 12 w 36"/>
                  <a:gd name="T71" fmla="*/ 16 h 42"/>
                  <a:gd name="T72" fmla="*/ 14 w 36"/>
                  <a:gd name="T73" fmla="*/ 20 h 42"/>
                  <a:gd name="T74" fmla="*/ 14 w 36"/>
                  <a:gd name="T75" fmla="*/ 26 h 42"/>
                  <a:gd name="T76" fmla="*/ 16 w 36"/>
                  <a:gd name="T77" fmla="*/ 30 h 42"/>
                  <a:gd name="T78" fmla="*/ 20 w 36"/>
                  <a:gd name="T79" fmla="*/ 32 h 42"/>
                  <a:gd name="T80" fmla="*/ 22 w 36"/>
                  <a:gd name="T81" fmla="*/ 34 h 42"/>
                  <a:gd name="T82" fmla="*/ 26 w 36"/>
                  <a:gd name="T83" fmla="*/ 34 h 42"/>
                  <a:gd name="T84" fmla="*/ 28 w 36"/>
                  <a:gd name="T85" fmla="*/ 34 h 42"/>
                  <a:gd name="T86" fmla="*/ 30 w 36"/>
                  <a:gd name="T87" fmla="*/ 34 h 42"/>
                  <a:gd name="T88" fmla="*/ 32 w 36"/>
                  <a:gd name="T89" fmla="*/ 32 h 42"/>
                  <a:gd name="T90" fmla="*/ 34 w 36"/>
                  <a:gd name="T91" fmla="*/ 30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42"/>
                  <a:gd name="T140" fmla="*/ 36 w 36"/>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42">
                    <a:moveTo>
                      <a:pt x="34" y="30"/>
                    </a:moveTo>
                    <a:lnTo>
                      <a:pt x="36" y="32"/>
                    </a:lnTo>
                    <a:lnTo>
                      <a:pt x="32" y="36"/>
                    </a:lnTo>
                    <a:lnTo>
                      <a:pt x="28" y="40"/>
                    </a:lnTo>
                    <a:lnTo>
                      <a:pt x="24" y="42"/>
                    </a:lnTo>
                    <a:lnTo>
                      <a:pt x="18" y="42"/>
                    </a:lnTo>
                    <a:lnTo>
                      <a:pt x="14" y="42"/>
                    </a:lnTo>
                    <a:lnTo>
                      <a:pt x="10" y="40"/>
                    </a:lnTo>
                    <a:lnTo>
                      <a:pt x="6" y="36"/>
                    </a:lnTo>
                    <a:lnTo>
                      <a:pt x="2" y="30"/>
                    </a:lnTo>
                    <a:lnTo>
                      <a:pt x="0" y="22"/>
                    </a:lnTo>
                    <a:lnTo>
                      <a:pt x="2" y="14"/>
                    </a:lnTo>
                    <a:lnTo>
                      <a:pt x="6" y="8"/>
                    </a:lnTo>
                    <a:lnTo>
                      <a:pt x="10" y="4"/>
                    </a:lnTo>
                    <a:lnTo>
                      <a:pt x="14" y="2"/>
                    </a:lnTo>
                    <a:lnTo>
                      <a:pt x="20" y="0"/>
                    </a:lnTo>
                    <a:lnTo>
                      <a:pt x="26" y="2"/>
                    </a:lnTo>
                    <a:lnTo>
                      <a:pt x="30" y="4"/>
                    </a:lnTo>
                    <a:lnTo>
                      <a:pt x="34" y="8"/>
                    </a:lnTo>
                    <a:lnTo>
                      <a:pt x="34" y="12"/>
                    </a:lnTo>
                    <a:lnTo>
                      <a:pt x="34" y="14"/>
                    </a:lnTo>
                    <a:lnTo>
                      <a:pt x="32" y="16"/>
                    </a:lnTo>
                    <a:lnTo>
                      <a:pt x="28" y="16"/>
                    </a:lnTo>
                    <a:lnTo>
                      <a:pt x="26" y="16"/>
                    </a:lnTo>
                    <a:lnTo>
                      <a:pt x="24" y="14"/>
                    </a:lnTo>
                    <a:lnTo>
                      <a:pt x="24" y="12"/>
                    </a:lnTo>
                    <a:lnTo>
                      <a:pt x="22" y="8"/>
                    </a:lnTo>
                    <a:lnTo>
                      <a:pt x="22" y="6"/>
                    </a:lnTo>
                    <a:lnTo>
                      <a:pt x="22" y="4"/>
                    </a:lnTo>
                    <a:lnTo>
                      <a:pt x="20" y="4"/>
                    </a:lnTo>
                    <a:lnTo>
                      <a:pt x="18" y="4"/>
                    </a:lnTo>
                    <a:lnTo>
                      <a:pt x="16" y="4"/>
                    </a:lnTo>
                    <a:lnTo>
                      <a:pt x="14" y="6"/>
                    </a:lnTo>
                    <a:lnTo>
                      <a:pt x="14" y="10"/>
                    </a:lnTo>
                    <a:lnTo>
                      <a:pt x="12" y="16"/>
                    </a:lnTo>
                    <a:lnTo>
                      <a:pt x="14" y="20"/>
                    </a:lnTo>
                    <a:lnTo>
                      <a:pt x="14" y="26"/>
                    </a:lnTo>
                    <a:lnTo>
                      <a:pt x="16" y="30"/>
                    </a:lnTo>
                    <a:lnTo>
                      <a:pt x="20" y="32"/>
                    </a:lnTo>
                    <a:lnTo>
                      <a:pt x="22" y="34"/>
                    </a:lnTo>
                    <a:lnTo>
                      <a:pt x="26" y="34"/>
                    </a:lnTo>
                    <a:lnTo>
                      <a:pt x="28" y="34"/>
                    </a:lnTo>
                    <a:lnTo>
                      <a:pt x="30" y="34"/>
                    </a:lnTo>
                    <a:lnTo>
                      <a:pt x="32" y="32"/>
                    </a:lnTo>
                    <a:lnTo>
                      <a:pt x="34" y="30"/>
                    </a:lnTo>
                    <a:close/>
                  </a:path>
                </a:pathLst>
              </a:custGeom>
              <a:solidFill>
                <a:srgbClr val="000000"/>
              </a:solidFill>
              <a:ln w="0">
                <a:solidFill>
                  <a:srgbClr val="000000"/>
                </a:solidFill>
                <a:round/>
                <a:headEnd/>
                <a:tailEnd/>
              </a:ln>
            </p:spPr>
            <p:txBody>
              <a:bodyPr/>
              <a:lstStyle/>
              <a:p>
                <a:endParaRPr lang="en-CA"/>
              </a:p>
            </p:txBody>
          </p:sp>
          <p:sp>
            <p:nvSpPr>
              <p:cNvPr id="14605" name="Freeform 45"/>
              <p:cNvSpPr>
                <a:spLocks/>
              </p:cNvSpPr>
              <p:nvPr/>
            </p:nvSpPr>
            <p:spPr bwMode="auto">
              <a:xfrm>
                <a:off x="3736" y="2118"/>
                <a:ext cx="24" cy="78"/>
              </a:xfrm>
              <a:custGeom>
                <a:avLst/>
                <a:gdLst>
                  <a:gd name="T0" fmla="*/ 0 w 24"/>
                  <a:gd name="T1" fmla="*/ 78 h 78"/>
                  <a:gd name="T2" fmla="*/ 0 w 24"/>
                  <a:gd name="T3" fmla="*/ 76 h 78"/>
                  <a:gd name="T4" fmla="*/ 4 w 24"/>
                  <a:gd name="T5" fmla="*/ 72 h 78"/>
                  <a:gd name="T6" fmla="*/ 6 w 24"/>
                  <a:gd name="T7" fmla="*/ 70 h 78"/>
                  <a:gd name="T8" fmla="*/ 10 w 24"/>
                  <a:gd name="T9" fmla="*/ 66 h 78"/>
                  <a:gd name="T10" fmla="*/ 12 w 24"/>
                  <a:gd name="T11" fmla="*/ 60 h 78"/>
                  <a:gd name="T12" fmla="*/ 12 w 24"/>
                  <a:gd name="T13" fmla="*/ 54 h 78"/>
                  <a:gd name="T14" fmla="*/ 14 w 24"/>
                  <a:gd name="T15" fmla="*/ 46 h 78"/>
                  <a:gd name="T16" fmla="*/ 14 w 24"/>
                  <a:gd name="T17" fmla="*/ 38 h 78"/>
                  <a:gd name="T18" fmla="*/ 14 w 24"/>
                  <a:gd name="T19" fmla="*/ 28 h 78"/>
                  <a:gd name="T20" fmla="*/ 12 w 24"/>
                  <a:gd name="T21" fmla="*/ 18 h 78"/>
                  <a:gd name="T22" fmla="*/ 10 w 24"/>
                  <a:gd name="T23" fmla="*/ 12 h 78"/>
                  <a:gd name="T24" fmla="*/ 6 w 24"/>
                  <a:gd name="T25" fmla="*/ 6 h 78"/>
                  <a:gd name="T26" fmla="*/ 4 w 24"/>
                  <a:gd name="T27" fmla="*/ 4 h 78"/>
                  <a:gd name="T28" fmla="*/ 0 w 24"/>
                  <a:gd name="T29" fmla="*/ 2 h 78"/>
                  <a:gd name="T30" fmla="*/ 0 w 24"/>
                  <a:gd name="T31" fmla="*/ 0 h 78"/>
                  <a:gd name="T32" fmla="*/ 6 w 24"/>
                  <a:gd name="T33" fmla="*/ 2 h 78"/>
                  <a:gd name="T34" fmla="*/ 12 w 24"/>
                  <a:gd name="T35" fmla="*/ 8 h 78"/>
                  <a:gd name="T36" fmla="*/ 18 w 24"/>
                  <a:gd name="T37" fmla="*/ 14 h 78"/>
                  <a:gd name="T38" fmla="*/ 22 w 24"/>
                  <a:gd name="T39" fmla="*/ 22 h 78"/>
                  <a:gd name="T40" fmla="*/ 24 w 24"/>
                  <a:gd name="T41" fmla="*/ 30 h 78"/>
                  <a:gd name="T42" fmla="*/ 24 w 24"/>
                  <a:gd name="T43" fmla="*/ 38 h 78"/>
                  <a:gd name="T44" fmla="*/ 24 w 24"/>
                  <a:gd name="T45" fmla="*/ 48 h 78"/>
                  <a:gd name="T46" fmla="*/ 22 w 24"/>
                  <a:gd name="T47" fmla="*/ 56 h 78"/>
                  <a:gd name="T48" fmla="*/ 18 w 24"/>
                  <a:gd name="T49" fmla="*/ 64 h 78"/>
                  <a:gd name="T50" fmla="*/ 12 w 24"/>
                  <a:gd name="T51" fmla="*/ 70 h 78"/>
                  <a:gd name="T52" fmla="*/ 6 w 24"/>
                  <a:gd name="T53" fmla="*/ 74 h 78"/>
                  <a:gd name="T54" fmla="*/ 0 w 24"/>
                  <a:gd name="T55" fmla="*/ 78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4"/>
                  <a:gd name="T85" fmla="*/ 0 h 78"/>
                  <a:gd name="T86" fmla="*/ 24 w 24"/>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4" h="78">
                    <a:moveTo>
                      <a:pt x="0" y="78"/>
                    </a:moveTo>
                    <a:lnTo>
                      <a:pt x="0" y="76"/>
                    </a:lnTo>
                    <a:lnTo>
                      <a:pt x="4" y="72"/>
                    </a:lnTo>
                    <a:lnTo>
                      <a:pt x="6" y="70"/>
                    </a:lnTo>
                    <a:lnTo>
                      <a:pt x="10" y="66"/>
                    </a:lnTo>
                    <a:lnTo>
                      <a:pt x="12" y="60"/>
                    </a:lnTo>
                    <a:lnTo>
                      <a:pt x="12" y="54"/>
                    </a:lnTo>
                    <a:lnTo>
                      <a:pt x="14" y="46"/>
                    </a:lnTo>
                    <a:lnTo>
                      <a:pt x="14" y="38"/>
                    </a:lnTo>
                    <a:lnTo>
                      <a:pt x="14" y="28"/>
                    </a:lnTo>
                    <a:lnTo>
                      <a:pt x="12" y="18"/>
                    </a:lnTo>
                    <a:lnTo>
                      <a:pt x="10" y="12"/>
                    </a:lnTo>
                    <a:lnTo>
                      <a:pt x="6" y="6"/>
                    </a:lnTo>
                    <a:lnTo>
                      <a:pt x="4" y="4"/>
                    </a:lnTo>
                    <a:lnTo>
                      <a:pt x="0" y="2"/>
                    </a:lnTo>
                    <a:lnTo>
                      <a:pt x="0" y="0"/>
                    </a:lnTo>
                    <a:lnTo>
                      <a:pt x="6" y="2"/>
                    </a:lnTo>
                    <a:lnTo>
                      <a:pt x="12" y="8"/>
                    </a:lnTo>
                    <a:lnTo>
                      <a:pt x="18" y="14"/>
                    </a:lnTo>
                    <a:lnTo>
                      <a:pt x="22" y="22"/>
                    </a:lnTo>
                    <a:lnTo>
                      <a:pt x="24" y="30"/>
                    </a:lnTo>
                    <a:lnTo>
                      <a:pt x="24" y="38"/>
                    </a:lnTo>
                    <a:lnTo>
                      <a:pt x="24" y="48"/>
                    </a:lnTo>
                    <a:lnTo>
                      <a:pt x="22" y="56"/>
                    </a:lnTo>
                    <a:lnTo>
                      <a:pt x="18" y="64"/>
                    </a:lnTo>
                    <a:lnTo>
                      <a:pt x="12" y="70"/>
                    </a:lnTo>
                    <a:lnTo>
                      <a:pt x="6" y="74"/>
                    </a:lnTo>
                    <a:lnTo>
                      <a:pt x="0" y="78"/>
                    </a:lnTo>
                    <a:close/>
                  </a:path>
                </a:pathLst>
              </a:custGeom>
              <a:solidFill>
                <a:srgbClr val="000000"/>
              </a:solidFill>
              <a:ln w="0">
                <a:solidFill>
                  <a:srgbClr val="000000"/>
                </a:solidFill>
                <a:round/>
                <a:headEnd/>
                <a:tailEnd/>
              </a:ln>
            </p:spPr>
            <p:txBody>
              <a:bodyPr/>
              <a:lstStyle/>
              <a:p>
                <a:endParaRPr lang="en-CA"/>
              </a:p>
            </p:txBody>
          </p:sp>
          <p:sp>
            <p:nvSpPr>
              <p:cNvPr id="14606" name="Rectangle 46"/>
              <p:cNvSpPr>
                <a:spLocks noChangeArrowheads="1"/>
              </p:cNvSpPr>
              <p:nvPr/>
            </p:nvSpPr>
            <p:spPr bwMode="auto">
              <a:xfrm>
                <a:off x="3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07" name="Rectangle 47"/>
              <p:cNvSpPr>
                <a:spLocks noChangeArrowheads="1"/>
              </p:cNvSpPr>
              <p:nvPr/>
            </p:nvSpPr>
            <p:spPr bwMode="auto">
              <a:xfrm>
                <a:off x="3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08" name="Freeform 48"/>
              <p:cNvSpPr>
                <a:spLocks noEditPoints="1"/>
              </p:cNvSpPr>
              <p:nvPr/>
            </p:nvSpPr>
            <p:spPr bwMode="auto">
              <a:xfrm>
                <a:off x="4020" y="2118"/>
                <a:ext cx="78" cy="60"/>
              </a:xfrm>
              <a:custGeom>
                <a:avLst/>
                <a:gdLst>
                  <a:gd name="T0" fmla="*/ 22 w 78"/>
                  <a:gd name="T1" fmla="*/ 60 h 60"/>
                  <a:gd name="T2" fmla="*/ 56 w 78"/>
                  <a:gd name="T3" fmla="*/ 0 h 60"/>
                  <a:gd name="T4" fmla="*/ 14 w 78"/>
                  <a:gd name="T5" fmla="*/ 0 h 60"/>
                  <a:gd name="T6" fmla="*/ 26 w 78"/>
                  <a:gd name="T7" fmla="*/ 4 h 60"/>
                  <a:gd name="T8" fmla="*/ 30 w 78"/>
                  <a:gd name="T9" fmla="*/ 14 h 60"/>
                  <a:gd name="T10" fmla="*/ 26 w 78"/>
                  <a:gd name="T11" fmla="*/ 26 h 60"/>
                  <a:gd name="T12" fmla="*/ 14 w 78"/>
                  <a:gd name="T13" fmla="*/ 30 h 60"/>
                  <a:gd name="T14" fmla="*/ 4 w 78"/>
                  <a:gd name="T15" fmla="*/ 26 h 60"/>
                  <a:gd name="T16" fmla="*/ 0 w 78"/>
                  <a:gd name="T17" fmla="*/ 16 h 60"/>
                  <a:gd name="T18" fmla="*/ 4 w 78"/>
                  <a:gd name="T19" fmla="*/ 4 h 60"/>
                  <a:gd name="T20" fmla="*/ 14 w 78"/>
                  <a:gd name="T21" fmla="*/ 0 h 60"/>
                  <a:gd name="T22" fmla="*/ 14 w 78"/>
                  <a:gd name="T23" fmla="*/ 2 h 60"/>
                  <a:gd name="T24" fmla="*/ 12 w 78"/>
                  <a:gd name="T25" fmla="*/ 4 h 60"/>
                  <a:gd name="T26" fmla="*/ 12 w 78"/>
                  <a:gd name="T27" fmla="*/ 10 h 60"/>
                  <a:gd name="T28" fmla="*/ 12 w 78"/>
                  <a:gd name="T29" fmla="*/ 20 h 60"/>
                  <a:gd name="T30" fmla="*/ 12 w 78"/>
                  <a:gd name="T31" fmla="*/ 26 h 60"/>
                  <a:gd name="T32" fmla="*/ 14 w 78"/>
                  <a:gd name="T33" fmla="*/ 28 h 60"/>
                  <a:gd name="T34" fmla="*/ 16 w 78"/>
                  <a:gd name="T35" fmla="*/ 28 h 60"/>
                  <a:gd name="T36" fmla="*/ 18 w 78"/>
                  <a:gd name="T37" fmla="*/ 26 h 60"/>
                  <a:gd name="T38" fmla="*/ 18 w 78"/>
                  <a:gd name="T39" fmla="*/ 20 h 60"/>
                  <a:gd name="T40" fmla="*/ 18 w 78"/>
                  <a:gd name="T41" fmla="*/ 10 h 60"/>
                  <a:gd name="T42" fmla="*/ 18 w 78"/>
                  <a:gd name="T43" fmla="*/ 4 h 60"/>
                  <a:gd name="T44" fmla="*/ 16 w 78"/>
                  <a:gd name="T45" fmla="*/ 2 h 60"/>
                  <a:gd name="T46" fmla="*/ 62 w 78"/>
                  <a:gd name="T47" fmla="*/ 30 h 60"/>
                  <a:gd name="T48" fmla="*/ 72 w 78"/>
                  <a:gd name="T49" fmla="*/ 34 h 60"/>
                  <a:gd name="T50" fmla="*/ 78 w 78"/>
                  <a:gd name="T51" fmla="*/ 44 h 60"/>
                  <a:gd name="T52" fmla="*/ 72 w 78"/>
                  <a:gd name="T53" fmla="*/ 56 h 60"/>
                  <a:gd name="T54" fmla="*/ 62 w 78"/>
                  <a:gd name="T55" fmla="*/ 60 h 60"/>
                  <a:gd name="T56" fmla="*/ 52 w 78"/>
                  <a:gd name="T57" fmla="*/ 56 h 60"/>
                  <a:gd name="T58" fmla="*/ 48 w 78"/>
                  <a:gd name="T59" fmla="*/ 44 h 60"/>
                  <a:gd name="T60" fmla="*/ 52 w 78"/>
                  <a:gd name="T61" fmla="*/ 34 h 60"/>
                  <a:gd name="T62" fmla="*/ 62 w 78"/>
                  <a:gd name="T63" fmla="*/ 30 h 60"/>
                  <a:gd name="T64" fmla="*/ 62 w 78"/>
                  <a:gd name="T65" fmla="*/ 32 h 60"/>
                  <a:gd name="T66" fmla="*/ 60 w 78"/>
                  <a:gd name="T67" fmla="*/ 34 h 60"/>
                  <a:gd name="T68" fmla="*/ 58 w 78"/>
                  <a:gd name="T69" fmla="*/ 38 h 60"/>
                  <a:gd name="T70" fmla="*/ 58 w 78"/>
                  <a:gd name="T71" fmla="*/ 50 h 60"/>
                  <a:gd name="T72" fmla="*/ 60 w 78"/>
                  <a:gd name="T73" fmla="*/ 56 h 60"/>
                  <a:gd name="T74" fmla="*/ 62 w 78"/>
                  <a:gd name="T75" fmla="*/ 58 h 60"/>
                  <a:gd name="T76" fmla="*/ 64 w 78"/>
                  <a:gd name="T77" fmla="*/ 58 h 60"/>
                  <a:gd name="T78" fmla="*/ 64 w 78"/>
                  <a:gd name="T79" fmla="*/ 56 h 60"/>
                  <a:gd name="T80" fmla="*/ 66 w 78"/>
                  <a:gd name="T81" fmla="*/ 50 h 60"/>
                  <a:gd name="T82" fmla="*/ 66 w 78"/>
                  <a:gd name="T83" fmla="*/ 40 h 60"/>
                  <a:gd name="T84" fmla="*/ 64 w 78"/>
                  <a:gd name="T85" fmla="*/ 34 h 60"/>
                  <a:gd name="T86" fmla="*/ 64 w 78"/>
                  <a:gd name="T87" fmla="*/ 32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60"/>
                  <a:gd name="T134" fmla="*/ 78 w 7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60">
                    <a:moveTo>
                      <a:pt x="62" y="0"/>
                    </a:moveTo>
                    <a:lnTo>
                      <a:pt x="22" y="60"/>
                    </a:lnTo>
                    <a:lnTo>
                      <a:pt x="16" y="60"/>
                    </a:lnTo>
                    <a:lnTo>
                      <a:pt x="56" y="0"/>
                    </a:lnTo>
                    <a:lnTo>
                      <a:pt x="62" y="0"/>
                    </a:lnTo>
                    <a:close/>
                    <a:moveTo>
                      <a:pt x="14" y="0"/>
                    </a:moveTo>
                    <a:lnTo>
                      <a:pt x="20" y="0"/>
                    </a:lnTo>
                    <a:lnTo>
                      <a:pt x="26" y="4"/>
                    </a:lnTo>
                    <a:lnTo>
                      <a:pt x="28" y="8"/>
                    </a:lnTo>
                    <a:lnTo>
                      <a:pt x="30" y="14"/>
                    </a:lnTo>
                    <a:lnTo>
                      <a:pt x="28" y="20"/>
                    </a:lnTo>
                    <a:lnTo>
                      <a:pt x="26" y="26"/>
                    </a:lnTo>
                    <a:lnTo>
                      <a:pt x="20" y="28"/>
                    </a:lnTo>
                    <a:lnTo>
                      <a:pt x="14" y="30"/>
                    </a:lnTo>
                    <a:lnTo>
                      <a:pt x="10" y="28"/>
                    </a:lnTo>
                    <a:lnTo>
                      <a:pt x="4" y="26"/>
                    </a:lnTo>
                    <a:lnTo>
                      <a:pt x="2" y="22"/>
                    </a:lnTo>
                    <a:lnTo>
                      <a:pt x="0" y="16"/>
                    </a:lnTo>
                    <a:lnTo>
                      <a:pt x="2" y="8"/>
                    </a:lnTo>
                    <a:lnTo>
                      <a:pt x="4" y="4"/>
                    </a:lnTo>
                    <a:lnTo>
                      <a:pt x="10" y="0"/>
                    </a:lnTo>
                    <a:lnTo>
                      <a:pt x="14" y="0"/>
                    </a:lnTo>
                    <a:close/>
                    <a:moveTo>
                      <a:pt x="14" y="2"/>
                    </a:moveTo>
                    <a:lnTo>
                      <a:pt x="14" y="2"/>
                    </a:lnTo>
                    <a:lnTo>
                      <a:pt x="12" y="4"/>
                    </a:lnTo>
                    <a:lnTo>
                      <a:pt x="12" y="6"/>
                    </a:lnTo>
                    <a:lnTo>
                      <a:pt x="12" y="10"/>
                    </a:lnTo>
                    <a:lnTo>
                      <a:pt x="12" y="16"/>
                    </a:lnTo>
                    <a:lnTo>
                      <a:pt x="12" y="20"/>
                    </a:lnTo>
                    <a:lnTo>
                      <a:pt x="12" y="24"/>
                    </a:lnTo>
                    <a:lnTo>
                      <a:pt x="12" y="26"/>
                    </a:lnTo>
                    <a:lnTo>
                      <a:pt x="14" y="28"/>
                    </a:lnTo>
                    <a:lnTo>
                      <a:pt x="16" y="28"/>
                    </a:lnTo>
                    <a:lnTo>
                      <a:pt x="18" y="26"/>
                    </a:lnTo>
                    <a:lnTo>
                      <a:pt x="18" y="24"/>
                    </a:lnTo>
                    <a:lnTo>
                      <a:pt x="18" y="20"/>
                    </a:lnTo>
                    <a:lnTo>
                      <a:pt x="18" y="16"/>
                    </a:lnTo>
                    <a:lnTo>
                      <a:pt x="18" y="10"/>
                    </a:lnTo>
                    <a:lnTo>
                      <a:pt x="18" y="6"/>
                    </a:lnTo>
                    <a:lnTo>
                      <a:pt x="18" y="4"/>
                    </a:lnTo>
                    <a:lnTo>
                      <a:pt x="16" y="2"/>
                    </a:lnTo>
                    <a:lnTo>
                      <a:pt x="14" y="2"/>
                    </a:lnTo>
                    <a:close/>
                    <a:moveTo>
                      <a:pt x="62" y="30"/>
                    </a:moveTo>
                    <a:lnTo>
                      <a:pt x="68" y="30"/>
                    </a:lnTo>
                    <a:lnTo>
                      <a:pt x="72" y="34"/>
                    </a:lnTo>
                    <a:lnTo>
                      <a:pt x="76" y="38"/>
                    </a:lnTo>
                    <a:lnTo>
                      <a:pt x="78" y="44"/>
                    </a:lnTo>
                    <a:lnTo>
                      <a:pt x="76" y="50"/>
                    </a:lnTo>
                    <a:lnTo>
                      <a:pt x="72" y="56"/>
                    </a:lnTo>
                    <a:lnTo>
                      <a:pt x="68" y="58"/>
                    </a:lnTo>
                    <a:lnTo>
                      <a:pt x="62" y="60"/>
                    </a:lnTo>
                    <a:lnTo>
                      <a:pt x="56" y="58"/>
                    </a:lnTo>
                    <a:lnTo>
                      <a:pt x="52" y="56"/>
                    </a:lnTo>
                    <a:lnTo>
                      <a:pt x="48" y="50"/>
                    </a:lnTo>
                    <a:lnTo>
                      <a:pt x="48" y="44"/>
                    </a:lnTo>
                    <a:lnTo>
                      <a:pt x="48" y="38"/>
                    </a:lnTo>
                    <a:lnTo>
                      <a:pt x="52" y="34"/>
                    </a:lnTo>
                    <a:lnTo>
                      <a:pt x="56" y="30"/>
                    </a:lnTo>
                    <a:lnTo>
                      <a:pt x="62" y="30"/>
                    </a:lnTo>
                    <a:close/>
                    <a:moveTo>
                      <a:pt x="62" y="32"/>
                    </a:moveTo>
                    <a:lnTo>
                      <a:pt x="62" y="32"/>
                    </a:lnTo>
                    <a:lnTo>
                      <a:pt x="60" y="32"/>
                    </a:lnTo>
                    <a:lnTo>
                      <a:pt x="60" y="34"/>
                    </a:lnTo>
                    <a:lnTo>
                      <a:pt x="60" y="36"/>
                    </a:lnTo>
                    <a:lnTo>
                      <a:pt x="58" y="38"/>
                    </a:lnTo>
                    <a:lnTo>
                      <a:pt x="58" y="44"/>
                    </a:lnTo>
                    <a:lnTo>
                      <a:pt x="58" y="50"/>
                    </a:lnTo>
                    <a:lnTo>
                      <a:pt x="60" y="54"/>
                    </a:lnTo>
                    <a:lnTo>
                      <a:pt x="60" y="56"/>
                    </a:lnTo>
                    <a:lnTo>
                      <a:pt x="60" y="58"/>
                    </a:lnTo>
                    <a:lnTo>
                      <a:pt x="62" y="58"/>
                    </a:lnTo>
                    <a:lnTo>
                      <a:pt x="64" y="58"/>
                    </a:lnTo>
                    <a:lnTo>
                      <a:pt x="64" y="56"/>
                    </a:lnTo>
                    <a:lnTo>
                      <a:pt x="66" y="54"/>
                    </a:lnTo>
                    <a:lnTo>
                      <a:pt x="66" y="50"/>
                    </a:lnTo>
                    <a:lnTo>
                      <a:pt x="66" y="46"/>
                    </a:lnTo>
                    <a:lnTo>
                      <a:pt x="66" y="40"/>
                    </a:lnTo>
                    <a:lnTo>
                      <a:pt x="66" y="36"/>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609" name="Rectangle 49"/>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10" name="Rectangle 50"/>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4611" name="Rectangle 51"/>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4612" name="Rectangle 52"/>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13" name="Freeform 53"/>
              <p:cNvSpPr>
                <a:spLocks noEditPoints="1"/>
              </p:cNvSpPr>
              <p:nvPr/>
            </p:nvSpPr>
            <p:spPr bwMode="auto">
              <a:xfrm>
                <a:off x="1586" y="2264"/>
                <a:ext cx="36" cy="42"/>
              </a:xfrm>
              <a:custGeom>
                <a:avLst/>
                <a:gdLst>
                  <a:gd name="T0" fmla="*/ 18 w 36"/>
                  <a:gd name="T1" fmla="*/ 38 h 42"/>
                  <a:gd name="T2" fmla="*/ 14 w 36"/>
                  <a:gd name="T3" fmla="*/ 40 h 42"/>
                  <a:gd name="T4" fmla="*/ 10 w 36"/>
                  <a:gd name="T5" fmla="*/ 42 h 42"/>
                  <a:gd name="T6" fmla="*/ 2 w 36"/>
                  <a:gd name="T7" fmla="*/ 38 h 42"/>
                  <a:gd name="T8" fmla="*/ 0 w 36"/>
                  <a:gd name="T9" fmla="*/ 32 h 42"/>
                  <a:gd name="T10" fmla="*/ 2 w 36"/>
                  <a:gd name="T11" fmla="*/ 26 h 42"/>
                  <a:gd name="T12" fmla="*/ 8 w 36"/>
                  <a:gd name="T13" fmla="*/ 22 h 42"/>
                  <a:gd name="T14" fmla="*/ 22 w 36"/>
                  <a:gd name="T15" fmla="*/ 16 h 42"/>
                  <a:gd name="T16" fmla="*/ 22 w 36"/>
                  <a:gd name="T17" fmla="*/ 8 h 42"/>
                  <a:gd name="T18" fmla="*/ 18 w 36"/>
                  <a:gd name="T19" fmla="*/ 4 h 42"/>
                  <a:gd name="T20" fmla="*/ 12 w 36"/>
                  <a:gd name="T21" fmla="*/ 4 h 42"/>
                  <a:gd name="T22" fmla="*/ 10 w 36"/>
                  <a:gd name="T23" fmla="*/ 6 h 42"/>
                  <a:gd name="T24" fmla="*/ 8 w 36"/>
                  <a:gd name="T25" fmla="*/ 10 h 42"/>
                  <a:gd name="T26" fmla="*/ 8 w 36"/>
                  <a:gd name="T27" fmla="*/ 14 h 42"/>
                  <a:gd name="T28" fmla="*/ 6 w 36"/>
                  <a:gd name="T29" fmla="*/ 16 h 42"/>
                  <a:gd name="T30" fmla="*/ 2 w 36"/>
                  <a:gd name="T31" fmla="*/ 14 h 42"/>
                  <a:gd name="T32" fmla="*/ 2 w 36"/>
                  <a:gd name="T33" fmla="*/ 10 h 42"/>
                  <a:gd name="T34" fmla="*/ 6 w 36"/>
                  <a:gd name="T35" fmla="*/ 4 h 42"/>
                  <a:gd name="T36" fmla="*/ 16 w 36"/>
                  <a:gd name="T37" fmla="*/ 0 h 42"/>
                  <a:gd name="T38" fmla="*/ 24 w 36"/>
                  <a:gd name="T39" fmla="*/ 2 h 42"/>
                  <a:gd name="T40" fmla="*/ 28 w 36"/>
                  <a:gd name="T41" fmla="*/ 6 h 42"/>
                  <a:gd name="T42" fmla="*/ 28 w 36"/>
                  <a:gd name="T43" fmla="*/ 14 h 42"/>
                  <a:gd name="T44" fmla="*/ 30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4 h 42"/>
                  <a:gd name="T62" fmla="*/ 22 w 36"/>
                  <a:gd name="T63" fmla="*/ 18 h 42"/>
                  <a:gd name="T64" fmla="*/ 14 w 36"/>
                  <a:gd name="T65" fmla="*/ 22 h 42"/>
                  <a:gd name="T66" fmla="*/ 8 w 36"/>
                  <a:gd name="T67" fmla="*/ 26 h 42"/>
                  <a:gd name="T68" fmla="*/ 8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4"/>
                    </a:moveTo>
                    <a:lnTo>
                      <a:pt x="18" y="38"/>
                    </a:lnTo>
                    <a:lnTo>
                      <a:pt x="16" y="40"/>
                    </a:lnTo>
                    <a:lnTo>
                      <a:pt x="14" y="40"/>
                    </a:lnTo>
                    <a:lnTo>
                      <a:pt x="12" y="42"/>
                    </a:lnTo>
                    <a:lnTo>
                      <a:pt x="10" y="42"/>
                    </a:lnTo>
                    <a:lnTo>
                      <a:pt x="6" y="42"/>
                    </a:lnTo>
                    <a:lnTo>
                      <a:pt x="2" y="38"/>
                    </a:lnTo>
                    <a:lnTo>
                      <a:pt x="0" y="36"/>
                    </a:lnTo>
                    <a:lnTo>
                      <a:pt x="0" y="32"/>
                    </a:lnTo>
                    <a:lnTo>
                      <a:pt x="0" y="30"/>
                    </a:lnTo>
                    <a:lnTo>
                      <a:pt x="2" y="26"/>
                    </a:lnTo>
                    <a:lnTo>
                      <a:pt x="4" y="24"/>
                    </a:lnTo>
                    <a:lnTo>
                      <a:pt x="8" y="22"/>
                    </a:lnTo>
                    <a:lnTo>
                      <a:pt x="12" y="18"/>
                    </a:lnTo>
                    <a:lnTo>
                      <a:pt x="22" y="16"/>
                    </a:lnTo>
                    <a:lnTo>
                      <a:pt x="22" y="14"/>
                    </a:lnTo>
                    <a:lnTo>
                      <a:pt x="22" y="8"/>
                    </a:lnTo>
                    <a:lnTo>
                      <a:pt x="20" y="6"/>
                    </a:lnTo>
                    <a:lnTo>
                      <a:pt x="18" y="4"/>
                    </a:lnTo>
                    <a:lnTo>
                      <a:pt x="14" y="4"/>
                    </a:lnTo>
                    <a:lnTo>
                      <a:pt x="12" y="4"/>
                    </a:lnTo>
                    <a:lnTo>
                      <a:pt x="10" y="4"/>
                    </a:lnTo>
                    <a:lnTo>
                      <a:pt x="10" y="6"/>
                    </a:lnTo>
                    <a:lnTo>
                      <a:pt x="8" y="8"/>
                    </a:lnTo>
                    <a:lnTo>
                      <a:pt x="8" y="10"/>
                    </a:lnTo>
                    <a:lnTo>
                      <a:pt x="8" y="12"/>
                    </a:lnTo>
                    <a:lnTo>
                      <a:pt x="8" y="14"/>
                    </a:lnTo>
                    <a:lnTo>
                      <a:pt x="6" y="14"/>
                    </a:lnTo>
                    <a:lnTo>
                      <a:pt x="6" y="16"/>
                    </a:lnTo>
                    <a:lnTo>
                      <a:pt x="4" y="14"/>
                    </a:lnTo>
                    <a:lnTo>
                      <a:pt x="2" y="14"/>
                    </a:lnTo>
                    <a:lnTo>
                      <a:pt x="2" y="12"/>
                    </a:lnTo>
                    <a:lnTo>
                      <a:pt x="2" y="10"/>
                    </a:lnTo>
                    <a:lnTo>
                      <a:pt x="2" y="8"/>
                    </a:lnTo>
                    <a:lnTo>
                      <a:pt x="6" y="4"/>
                    </a:lnTo>
                    <a:lnTo>
                      <a:pt x="10" y="2"/>
                    </a:lnTo>
                    <a:lnTo>
                      <a:pt x="16" y="0"/>
                    </a:lnTo>
                    <a:lnTo>
                      <a:pt x="20" y="2"/>
                    </a:lnTo>
                    <a:lnTo>
                      <a:pt x="24" y="2"/>
                    </a:lnTo>
                    <a:lnTo>
                      <a:pt x="26" y="4"/>
                    </a:lnTo>
                    <a:lnTo>
                      <a:pt x="28" y="6"/>
                    </a:lnTo>
                    <a:lnTo>
                      <a:pt x="28" y="10"/>
                    </a:lnTo>
                    <a:lnTo>
                      <a:pt x="28" y="14"/>
                    </a:lnTo>
                    <a:lnTo>
                      <a:pt x="28" y="28"/>
                    </a:lnTo>
                    <a:lnTo>
                      <a:pt x="30"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4"/>
                    </a:lnTo>
                    <a:close/>
                    <a:moveTo>
                      <a:pt x="22" y="32"/>
                    </a:moveTo>
                    <a:lnTo>
                      <a:pt x="22" y="18"/>
                    </a:lnTo>
                    <a:lnTo>
                      <a:pt x="16" y="20"/>
                    </a:lnTo>
                    <a:lnTo>
                      <a:pt x="14" y="22"/>
                    </a:lnTo>
                    <a:lnTo>
                      <a:pt x="10" y="24"/>
                    </a:lnTo>
                    <a:lnTo>
                      <a:pt x="8" y="26"/>
                    </a:lnTo>
                    <a:lnTo>
                      <a:pt x="8" y="28"/>
                    </a:lnTo>
                    <a:lnTo>
                      <a:pt x="8"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4614" name="Freeform 54"/>
              <p:cNvSpPr>
                <a:spLocks/>
              </p:cNvSpPr>
              <p:nvPr/>
            </p:nvSpPr>
            <p:spPr bwMode="auto">
              <a:xfrm>
                <a:off x="1626" y="2264"/>
                <a:ext cx="32" cy="42"/>
              </a:xfrm>
              <a:custGeom>
                <a:avLst/>
                <a:gdLst>
                  <a:gd name="T0" fmla="*/ 32 w 32"/>
                  <a:gd name="T1" fmla="*/ 24 h 42"/>
                  <a:gd name="T2" fmla="*/ 30 w 32"/>
                  <a:gd name="T3" fmla="*/ 32 h 42"/>
                  <a:gd name="T4" fmla="*/ 26 w 32"/>
                  <a:gd name="T5" fmla="*/ 38 h 42"/>
                  <a:gd name="T6" fmla="*/ 20 w 32"/>
                  <a:gd name="T7" fmla="*/ 40 h 42"/>
                  <a:gd name="T8" fmla="*/ 16 w 32"/>
                  <a:gd name="T9" fmla="*/ 42 h 42"/>
                  <a:gd name="T10" fmla="*/ 10 w 32"/>
                  <a:gd name="T11" fmla="*/ 40 h 42"/>
                  <a:gd name="T12" fmla="*/ 4 w 32"/>
                  <a:gd name="T13" fmla="*/ 36 h 42"/>
                  <a:gd name="T14" fmla="*/ 2 w 32"/>
                  <a:gd name="T15" fmla="*/ 32 h 42"/>
                  <a:gd name="T16" fmla="*/ 0 w 32"/>
                  <a:gd name="T17" fmla="*/ 28 h 42"/>
                  <a:gd name="T18" fmla="*/ 0 w 32"/>
                  <a:gd name="T19" fmla="*/ 22 h 42"/>
                  <a:gd name="T20" fmla="*/ 0 w 32"/>
                  <a:gd name="T21" fmla="*/ 16 h 42"/>
                  <a:gd name="T22" fmla="*/ 2 w 32"/>
                  <a:gd name="T23" fmla="*/ 10 h 42"/>
                  <a:gd name="T24" fmla="*/ 4 w 32"/>
                  <a:gd name="T25" fmla="*/ 6 h 42"/>
                  <a:gd name="T26" fmla="*/ 10 w 32"/>
                  <a:gd name="T27" fmla="*/ 2 h 42"/>
                  <a:gd name="T28" fmla="*/ 18 w 32"/>
                  <a:gd name="T29" fmla="*/ 0 h 42"/>
                  <a:gd name="T30" fmla="*/ 22 w 32"/>
                  <a:gd name="T31" fmla="*/ 2 h 42"/>
                  <a:gd name="T32" fmla="*/ 26 w 32"/>
                  <a:gd name="T33" fmla="*/ 4 h 42"/>
                  <a:gd name="T34" fmla="*/ 30 w 32"/>
                  <a:gd name="T35" fmla="*/ 6 h 42"/>
                  <a:gd name="T36" fmla="*/ 30 w 32"/>
                  <a:gd name="T37" fmla="*/ 10 h 42"/>
                  <a:gd name="T38" fmla="*/ 30 w 32"/>
                  <a:gd name="T39" fmla="*/ 12 h 42"/>
                  <a:gd name="T40" fmla="*/ 30 w 32"/>
                  <a:gd name="T41" fmla="*/ 12 h 42"/>
                  <a:gd name="T42" fmla="*/ 28 w 32"/>
                  <a:gd name="T43" fmla="*/ 14 h 42"/>
                  <a:gd name="T44" fmla="*/ 26 w 32"/>
                  <a:gd name="T45" fmla="*/ 14 h 42"/>
                  <a:gd name="T46" fmla="*/ 24 w 32"/>
                  <a:gd name="T47" fmla="*/ 14 h 42"/>
                  <a:gd name="T48" fmla="*/ 24 w 32"/>
                  <a:gd name="T49" fmla="*/ 12 h 42"/>
                  <a:gd name="T50" fmla="*/ 22 w 32"/>
                  <a:gd name="T51" fmla="*/ 10 h 42"/>
                  <a:gd name="T52" fmla="*/ 22 w 32"/>
                  <a:gd name="T53" fmla="*/ 8 h 42"/>
                  <a:gd name="T54" fmla="*/ 22 w 32"/>
                  <a:gd name="T55" fmla="*/ 6 h 42"/>
                  <a:gd name="T56" fmla="*/ 20 w 32"/>
                  <a:gd name="T57" fmla="*/ 4 h 42"/>
                  <a:gd name="T58" fmla="*/ 18 w 32"/>
                  <a:gd name="T59" fmla="*/ 4 h 42"/>
                  <a:gd name="T60" fmla="*/ 16 w 32"/>
                  <a:gd name="T61" fmla="*/ 4 h 42"/>
                  <a:gd name="T62" fmla="*/ 12 w 32"/>
                  <a:gd name="T63" fmla="*/ 4 h 42"/>
                  <a:gd name="T64" fmla="*/ 10 w 32"/>
                  <a:gd name="T65" fmla="*/ 6 h 42"/>
                  <a:gd name="T66" fmla="*/ 8 w 32"/>
                  <a:gd name="T67" fmla="*/ 12 h 42"/>
                  <a:gd name="T68" fmla="*/ 6 w 32"/>
                  <a:gd name="T69" fmla="*/ 18 h 42"/>
                  <a:gd name="T70" fmla="*/ 8 w 32"/>
                  <a:gd name="T71" fmla="*/ 24 h 42"/>
                  <a:gd name="T72" fmla="*/ 10 w 32"/>
                  <a:gd name="T73" fmla="*/ 30 h 42"/>
                  <a:gd name="T74" fmla="*/ 14 w 32"/>
                  <a:gd name="T75" fmla="*/ 34 h 42"/>
                  <a:gd name="T76" fmla="*/ 18 w 32"/>
                  <a:gd name="T77" fmla="*/ 34 h 42"/>
                  <a:gd name="T78" fmla="*/ 22 w 32"/>
                  <a:gd name="T79" fmla="*/ 34 h 42"/>
                  <a:gd name="T80" fmla="*/ 26 w 32"/>
                  <a:gd name="T81" fmla="*/ 32 h 42"/>
                  <a:gd name="T82" fmla="*/ 28 w 32"/>
                  <a:gd name="T83" fmla="*/ 30 h 42"/>
                  <a:gd name="T84" fmla="*/ 30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0" y="40"/>
                    </a:lnTo>
                    <a:lnTo>
                      <a:pt x="16" y="42"/>
                    </a:lnTo>
                    <a:lnTo>
                      <a:pt x="10" y="40"/>
                    </a:lnTo>
                    <a:lnTo>
                      <a:pt x="4" y="36"/>
                    </a:lnTo>
                    <a:lnTo>
                      <a:pt x="2" y="32"/>
                    </a:lnTo>
                    <a:lnTo>
                      <a:pt x="0" y="28"/>
                    </a:lnTo>
                    <a:lnTo>
                      <a:pt x="0" y="22"/>
                    </a:lnTo>
                    <a:lnTo>
                      <a:pt x="0" y="16"/>
                    </a:lnTo>
                    <a:lnTo>
                      <a:pt x="2" y="10"/>
                    </a:lnTo>
                    <a:lnTo>
                      <a:pt x="4" y="6"/>
                    </a:lnTo>
                    <a:lnTo>
                      <a:pt x="10" y="2"/>
                    </a:lnTo>
                    <a:lnTo>
                      <a:pt x="18" y="0"/>
                    </a:lnTo>
                    <a:lnTo>
                      <a:pt x="22" y="2"/>
                    </a:lnTo>
                    <a:lnTo>
                      <a:pt x="26" y="4"/>
                    </a:lnTo>
                    <a:lnTo>
                      <a:pt x="30" y="6"/>
                    </a:lnTo>
                    <a:lnTo>
                      <a:pt x="30" y="10"/>
                    </a:lnTo>
                    <a:lnTo>
                      <a:pt x="30" y="12"/>
                    </a:lnTo>
                    <a:lnTo>
                      <a:pt x="28" y="14"/>
                    </a:lnTo>
                    <a:lnTo>
                      <a:pt x="26" y="14"/>
                    </a:lnTo>
                    <a:lnTo>
                      <a:pt x="24" y="14"/>
                    </a:lnTo>
                    <a:lnTo>
                      <a:pt x="24" y="12"/>
                    </a:lnTo>
                    <a:lnTo>
                      <a:pt x="22" y="10"/>
                    </a:lnTo>
                    <a:lnTo>
                      <a:pt x="22" y="8"/>
                    </a:lnTo>
                    <a:lnTo>
                      <a:pt x="22" y="6"/>
                    </a:lnTo>
                    <a:lnTo>
                      <a:pt x="20" y="4"/>
                    </a:lnTo>
                    <a:lnTo>
                      <a:pt x="18" y="4"/>
                    </a:lnTo>
                    <a:lnTo>
                      <a:pt x="16" y="4"/>
                    </a:lnTo>
                    <a:lnTo>
                      <a:pt x="12" y="4"/>
                    </a:lnTo>
                    <a:lnTo>
                      <a:pt x="10" y="6"/>
                    </a:lnTo>
                    <a:lnTo>
                      <a:pt x="8" y="12"/>
                    </a:lnTo>
                    <a:lnTo>
                      <a:pt x="6" y="18"/>
                    </a:lnTo>
                    <a:lnTo>
                      <a:pt x="8" y="24"/>
                    </a:lnTo>
                    <a:lnTo>
                      <a:pt x="10" y="30"/>
                    </a:lnTo>
                    <a:lnTo>
                      <a:pt x="14" y="34"/>
                    </a:lnTo>
                    <a:lnTo>
                      <a:pt x="18" y="34"/>
                    </a:lnTo>
                    <a:lnTo>
                      <a:pt x="22" y="34"/>
                    </a:lnTo>
                    <a:lnTo>
                      <a:pt x="26" y="32"/>
                    </a:lnTo>
                    <a:lnTo>
                      <a:pt x="28" y="30"/>
                    </a:lnTo>
                    <a:lnTo>
                      <a:pt x="30" y="24"/>
                    </a:lnTo>
                    <a:lnTo>
                      <a:pt x="32" y="24"/>
                    </a:lnTo>
                    <a:close/>
                  </a:path>
                </a:pathLst>
              </a:custGeom>
              <a:solidFill>
                <a:srgbClr val="000000"/>
              </a:solidFill>
              <a:ln w="0">
                <a:solidFill>
                  <a:srgbClr val="000000"/>
                </a:solidFill>
                <a:round/>
                <a:headEnd/>
                <a:tailEnd/>
              </a:ln>
            </p:spPr>
            <p:txBody>
              <a:bodyPr/>
              <a:lstStyle/>
              <a:p>
                <a:endParaRPr lang="en-CA"/>
              </a:p>
            </p:txBody>
          </p:sp>
          <p:sp>
            <p:nvSpPr>
              <p:cNvPr id="14615" name="Freeform 55"/>
              <p:cNvSpPr>
                <a:spLocks/>
              </p:cNvSpPr>
              <p:nvPr/>
            </p:nvSpPr>
            <p:spPr bwMode="auto">
              <a:xfrm>
                <a:off x="1662" y="2252"/>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8 h 54"/>
                  <a:gd name="T24" fmla="*/ 22 w 24"/>
                  <a:gd name="T25" fmla="*/ 46 h 54"/>
                  <a:gd name="T26" fmla="*/ 22 w 24"/>
                  <a:gd name="T27" fmla="*/ 46 h 54"/>
                  <a:gd name="T28" fmla="*/ 24 w 24"/>
                  <a:gd name="T29" fmla="*/ 46 h 54"/>
                  <a:gd name="T30" fmla="*/ 22 w 24"/>
                  <a:gd name="T31" fmla="*/ 50 h 54"/>
                  <a:gd name="T32" fmla="*/ 20 w 24"/>
                  <a:gd name="T33" fmla="*/ 52 h 54"/>
                  <a:gd name="T34" fmla="*/ 16 w 24"/>
                  <a:gd name="T35" fmla="*/ 54 h 54"/>
                  <a:gd name="T36" fmla="*/ 14 w 24"/>
                  <a:gd name="T37" fmla="*/ 54 h 54"/>
                  <a:gd name="T38" fmla="*/ 12 w 24"/>
                  <a:gd name="T39" fmla="*/ 54 h 54"/>
                  <a:gd name="T40" fmla="*/ 10 w 24"/>
                  <a:gd name="T41" fmla="*/ 52 h 54"/>
                  <a:gd name="T42" fmla="*/ 8 w 24"/>
                  <a:gd name="T43" fmla="*/ 52 h 54"/>
                  <a:gd name="T44" fmla="*/ 6 w 24"/>
                  <a:gd name="T45" fmla="*/ 50 h 54"/>
                  <a:gd name="T46" fmla="*/ 6 w 24"/>
                  <a:gd name="T47" fmla="*/ 46 h 54"/>
                  <a:gd name="T48" fmla="*/ 6 w 24"/>
                  <a:gd name="T49" fmla="*/ 44 h 54"/>
                  <a:gd name="T50" fmla="*/ 6 w 24"/>
                  <a:gd name="T51" fmla="*/ 16 h 54"/>
                  <a:gd name="T52" fmla="*/ 0 w 24"/>
                  <a:gd name="T53" fmla="*/ 16 h 54"/>
                  <a:gd name="T54" fmla="*/ 0 w 24"/>
                  <a:gd name="T55" fmla="*/ 16 h 54"/>
                  <a:gd name="T56" fmla="*/ 2 w 24"/>
                  <a:gd name="T57" fmla="*/ 14 h 54"/>
                  <a:gd name="T58" fmla="*/ 4 w 24"/>
                  <a:gd name="T59" fmla="*/ 12 h 54"/>
                  <a:gd name="T60" fmla="*/ 6 w 24"/>
                  <a:gd name="T61" fmla="*/ 10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8"/>
                    </a:lnTo>
                    <a:lnTo>
                      <a:pt x="22" y="46"/>
                    </a:lnTo>
                    <a:lnTo>
                      <a:pt x="24" y="46"/>
                    </a:lnTo>
                    <a:lnTo>
                      <a:pt x="22" y="50"/>
                    </a:lnTo>
                    <a:lnTo>
                      <a:pt x="20" y="52"/>
                    </a:lnTo>
                    <a:lnTo>
                      <a:pt x="16" y="54"/>
                    </a:lnTo>
                    <a:lnTo>
                      <a:pt x="14" y="54"/>
                    </a:lnTo>
                    <a:lnTo>
                      <a:pt x="12" y="54"/>
                    </a:lnTo>
                    <a:lnTo>
                      <a:pt x="10" y="52"/>
                    </a:lnTo>
                    <a:lnTo>
                      <a:pt x="8" y="52"/>
                    </a:lnTo>
                    <a:lnTo>
                      <a:pt x="6" y="50"/>
                    </a:lnTo>
                    <a:lnTo>
                      <a:pt x="6" y="46"/>
                    </a:lnTo>
                    <a:lnTo>
                      <a:pt x="6" y="44"/>
                    </a:lnTo>
                    <a:lnTo>
                      <a:pt x="6" y="16"/>
                    </a:lnTo>
                    <a:lnTo>
                      <a:pt x="0" y="16"/>
                    </a:lnTo>
                    <a:lnTo>
                      <a:pt x="2" y="14"/>
                    </a:lnTo>
                    <a:lnTo>
                      <a:pt x="4" y="12"/>
                    </a:lnTo>
                    <a:lnTo>
                      <a:pt x="6" y="10"/>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4616" name="Freeform 56"/>
              <p:cNvSpPr>
                <a:spLocks/>
              </p:cNvSpPr>
              <p:nvPr/>
            </p:nvSpPr>
            <p:spPr bwMode="auto">
              <a:xfrm>
                <a:off x="1688" y="2264"/>
                <a:ext cx="28" cy="40"/>
              </a:xfrm>
              <a:custGeom>
                <a:avLst/>
                <a:gdLst>
                  <a:gd name="T0" fmla="*/ 12 w 28"/>
                  <a:gd name="T1" fmla="*/ 0 h 40"/>
                  <a:gd name="T2" fmla="*/ 12 w 28"/>
                  <a:gd name="T3" fmla="*/ 10 h 40"/>
                  <a:gd name="T4" fmla="*/ 16 w 28"/>
                  <a:gd name="T5" fmla="*/ 6 h 40"/>
                  <a:gd name="T6" fmla="*/ 18 w 28"/>
                  <a:gd name="T7" fmla="*/ 2 h 40"/>
                  <a:gd name="T8" fmla="*/ 22 w 28"/>
                  <a:gd name="T9" fmla="*/ 0 h 40"/>
                  <a:gd name="T10" fmla="*/ 24 w 28"/>
                  <a:gd name="T11" fmla="*/ 2 h 40"/>
                  <a:gd name="T12" fmla="*/ 26 w 28"/>
                  <a:gd name="T13" fmla="*/ 2 h 40"/>
                  <a:gd name="T14" fmla="*/ 26 w 28"/>
                  <a:gd name="T15" fmla="*/ 4 h 40"/>
                  <a:gd name="T16" fmla="*/ 28 w 28"/>
                  <a:gd name="T17" fmla="*/ 6 h 40"/>
                  <a:gd name="T18" fmla="*/ 28 w 28"/>
                  <a:gd name="T19" fmla="*/ 8 h 40"/>
                  <a:gd name="T20" fmla="*/ 26 w 28"/>
                  <a:gd name="T21" fmla="*/ 10 h 40"/>
                  <a:gd name="T22" fmla="*/ 26 w 28"/>
                  <a:gd name="T23" fmla="*/ 10 h 40"/>
                  <a:gd name="T24" fmla="*/ 24 w 28"/>
                  <a:gd name="T25" fmla="*/ 10 h 40"/>
                  <a:gd name="T26" fmla="*/ 22 w 28"/>
                  <a:gd name="T27" fmla="*/ 10 h 40"/>
                  <a:gd name="T28" fmla="*/ 20 w 28"/>
                  <a:gd name="T29" fmla="*/ 8 h 40"/>
                  <a:gd name="T30" fmla="*/ 18 w 28"/>
                  <a:gd name="T31" fmla="*/ 8 h 40"/>
                  <a:gd name="T32" fmla="*/ 18 w 28"/>
                  <a:gd name="T33" fmla="*/ 8 h 40"/>
                  <a:gd name="T34" fmla="*/ 16 w 28"/>
                  <a:gd name="T35" fmla="*/ 8 h 40"/>
                  <a:gd name="T36" fmla="*/ 16 w 28"/>
                  <a:gd name="T37" fmla="*/ 8 h 40"/>
                  <a:gd name="T38" fmla="*/ 14 w 28"/>
                  <a:gd name="T39" fmla="*/ 10 h 40"/>
                  <a:gd name="T40" fmla="*/ 12 w 28"/>
                  <a:gd name="T41" fmla="*/ 14 h 40"/>
                  <a:gd name="T42" fmla="*/ 12 w 28"/>
                  <a:gd name="T43" fmla="*/ 32 h 40"/>
                  <a:gd name="T44" fmla="*/ 12 w 28"/>
                  <a:gd name="T45" fmla="*/ 34 h 40"/>
                  <a:gd name="T46" fmla="*/ 12 w 28"/>
                  <a:gd name="T47" fmla="*/ 36 h 40"/>
                  <a:gd name="T48" fmla="*/ 14 w 28"/>
                  <a:gd name="T49" fmla="*/ 38 h 40"/>
                  <a:gd name="T50" fmla="*/ 14 w 28"/>
                  <a:gd name="T51" fmla="*/ 38 h 40"/>
                  <a:gd name="T52" fmla="*/ 16 w 28"/>
                  <a:gd name="T53" fmla="*/ 40 h 40"/>
                  <a:gd name="T54" fmla="*/ 20 w 28"/>
                  <a:gd name="T55" fmla="*/ 40 h 40"/>
                  <a:gd name="T56" fmla="*/ 20 w 28"/>
                  <a:gd name="T57" fmla="*/ 40 h 40"/>
                  <a:gd name="T58" fmla="*/ 0 w 28"/>
                  <a:gd name="T59" fmla="*/ 40 h 40"/>
                  <a:gd name="T60" fmla="*/ 0 w 28"/>
                  <a:gd name="T61" fmla="*/ 40 h 40"/>
                  <a:gd name="T62" fmla="*/ 2 w 28"/>
                  <a:gd name="T63" fmla="*/ 40 h 40"/>
                  <a:gd name="T64" fmla="*/ 4 w 28"/>
                  <a:gd name="T65" fmla="*/ 38 h 40"/>
                  <a:gd name="T66" fmla="*/ 4 w 28"/>
                  <a:gd name="T67" fmla="*/ 38 h 40"/>
                  <a:gd name="T68" fmla="*/ 4 w 28"/>
                  <a:gd name="T69" fmla="*/ 36 h 40"/>
                  <a:gd name="T70" fmla="*/ 4 w 28"/>
                  <a:gd name="T71" fmla="*/ 34 h 40"/>
                  <a:gd name="T72" fmla="*/ 4 w 28"/>
                  <a:gd name="T73" fmla="*/ 32 h 40"/>
                  <a:gd name="T74" fmla="*/ 4 w 28"/>
                  <a:gd name="T75" fmla="*/ 18 h 40"/>
                  <a:gd name="T76" fmla="*/ 4 w 28"/>
                  <a:gd name="T77" fmla="*/ 12 h 40"/>
                  <a:gd name="T78" fmla="*/ 4 w 28"/>
                  <a:gd name="T79" fmla="*/ 8 h 40"/>
                  <a:gd name="T80" fmla="*/ 4 w 28"/>
                  <a:gd name="T81" fmla="*/ 6 h 40"/>
                  <a:gd name="T82" fmla="*/ 4 w 28"/>
                  <a:gd name="T83" fmla="*/ 6 h 40"/>
                  <a:gd name="T84" fmla="*/ 2 w 28"/>
                  <a:gd name="T85" fmla="*/ 6 h 40"/>
                  <a:gd name="T86" fmla="*/ 2 w 28"/>
                  <a:gd name="T87" fmla="*/ 6 h 40"/>
                  <a:gd name="T88" fmla="*/ 0 w 28"/>
                  <a:gd name="T89" fmla="*/ 6 h 40"/>
                  <a:gd name="T90" fmla="*/ 0 w 28"/>
                  <a:gd name="T91" fmla="*/ 6 h 40"/>
                  <a:gd name="T92" fmla="*/ 0 w 28"/>
                  <a:gd name="T93" fmla="*/ 6 h 40"/>
                  <a:gd name="T94" fmla="*/ 10 w 28"/>
                  <a:gd name="T95" fmla="*/ 0 h 40"/>
                  <a:gd name="T96" fmla="*/ 12 w 28"/>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40"/>
                  <a:gd name="T149" fmla="*/ 28 w 28"/>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40">
                    <a:moveTo>
                      <a:pt x="12" y="0"/>
                    </a:moveTo>
                    <a:lnTo>
                      <a:pt x="12" y="10"/>
                    </a:lnTo>
                    <a:lnTo>
                      <a:pt x="16" y="6"/>
                    </a:lnTo>
                    <a:lnTo>
                      <a:pt x="18" y="2"/>
                    </a:lnTo>
                    <a:lnTo>
                      <a:pt x="22" y="0"/>
                    </a:lnTo>
                    <a:lnTo>
                      <a:pt x="24" y="2"/>
                    </a:lnTo>
                    <a:lnTo>
                      <a:pt x="26" y="2"/>
                    </a:lnTo>
                    <a:lnTo>
                      <a:pt x="26" y="4"/>
                    </a:lnTo>
                    <a:lnTo>
                      <a:pt x="28" y="6"/>
                    </a:lnTo>
                    <a:lnTo>
                      <a:pt x="28" y="8"/>
                    </a:lnTo>
                    <a:lnTo>
                      <a:pt x="26" y="10"/>
                    </a:lnTo>
                    <a:lnTo>
                      <a:pt x="24" y="10"/>
                    </a:lnTo>
                    <a:lnTo>
                      <a:pt x="22" y="10"/>
                    </a:lnTo>
                    <a:lnTo>
                      <a:pt x="20" y="8"/>
                    </a:lnTo>
                    <a:lnTo>
                      <a:pt x="18" y="8"/>
                    </a:lnTo>
                    <a:lnTo>
                      <a:pt x="16" y="8"/>
                    </a:lnTo>
                    <a:lnTo>
                      <a:pt x="14" y="10"/>
                    </a:lnTo>
                    <a:lnTo>
                      <a:pt x="12" y="14"/>
                    </a:lnTo>
                    <a:lnTo>
                      <a:pt x="12" y="32"/>
                    </a:lnTo>
                    <a:lnTo>
                      <a:pt x="12" y="34"/>
                    </a:lnTo>
                    <a:lnTo>
                      <a:pt x="12" y="36"/>
                    </a:lnTo>
                    <a:lnTo>
                      <a:pt x="14" y="38"/>
                    </a:lnTo>
                    <a:lnTo>
                      <a:pt x="16" y="40"/>
                    </a:lnTo>
                    <a:lnTo>
                      <a:pt x="20" y="40"/>
                    </a:lnTo>
                    <a:lnTo>
                      <a:pt x="0" y="40"/>
                    </a:lnTo>
                    <a:lnTo>
                      <a:pt x="2" y="40"/>
                    </a:lnTo>
                    <a:lnTo>
                      <a:pt x="4" y="38"/>
                    </a:lnTo>
                    <a:lnTo>
                      <a:pt x="4" y="36"/>
                    </a:lnTo>
                    <a:lnTo>
                      <a:pt x="4" y="34"/>
                    </a:lnTo>
                    <a:lnTo>
                      <a:pt x="4" y="32"/>
                    </a:lnTo>
                    <a:lnTo>
                      <a:pt x="4" y="18"/>
                    </a:lnTo>
                    <a:lnTo>
                      <a:pt x="4" y="12"/>
                    </a:lnTo>
                    <a:lnTo>
                      <a:pt x="4" y="8"/>
                    </a:lnTo>
                    <a:lnTo>
                      <a:pt x="4" y="6"/>
                    </a:lnTo>
                    <a:lnTo>
                      <a:pt x="2" y="6"/>
                    </a:lnTo>
                    <a:lnTo>
                      <a:pt x="0" y="6"/>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4617" name="Freeform 57"/>
              <p:cNvSpPr>
                <a:spLocks noEditPoints="1"/>
              </p:cNvSpPr>
              <p:nvPr/>
            </p:nvSpPr>
            <p:spPr bwMode="auto">
              <a:xfrm>
                <a:off x="1718" y="2264"/>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8 w 32"/>
                  <a:gd name="T27" fmla="*/ 42 h 42"/>
                  <a:gd name="T28" fmla="*/ 10 w 32"/>
                  <a:gd name="T29" fmla="*/ 40 h 42"/>
                  <a:gd name="T30" fmla="*/ 6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8" y="42"/>
                    </a:lnTo>
                    <a:lnTo>
                      <a:pt x="10" y="40"/>
                    </a:lnTo>
                    <a:lnTo>
                      <a:pt x="6" y="36"/>
                    </a:lnTo>
                    <a:lnTo>
                      <a:pt x="2" y="32"/>
                    </a:lnTo>
                    <a:lnTo>
                      <a:pt x="0" y="28"/>
                    </a:lnTo>
                    <a:lnTo>
                      <a:pt x="0" y="22"/>
                    </a:lnTo>
                    <a:lnTo>
                      <a:pt x="0" y="16"/>
                    </a:lnTo>
                    <a:lnTo>
                      <a:pt x="2" y="10"/>
                    </a:lnTo>
                    <a:lnTo>
                      <a:pt x="6" y="6"/>
                    </a:lnTo>
                    <a:lnTo>
                      <a:pt x="8" y="4"/>
                    </a:lnTo>
                    <a:lnTo>
                      <a:pt x="14" y="2"/>
                    </a:lnTo>
                    <a:lnTo>
                      <a:pt x="18" y="0"/>
                    </a:lnTo>
                    <a:lnTo>
                      <a:pt x="24" y="2"/>
                    </a:lnTo>
                    <a:lnTo>
                      <a:pt x="28" y="4"/>
                    </a:lnTo>
                    <a:lnTo>
                      <a:pt x="32" y="10"/>
                    </a:lnTo>
                    <a:lnTo>
                      <a:pt x="32" y="16"/>
                    </a:lnTo>
                    <a:lnTo>
                      <a:pt x="6" y="16"/>
                    </a:lnTo>
                    <a:close/>
                    <a:moveTo>
                      <a:pt x="6" y="14"/>
                    </a:moveTo>
                    <a:lnTo>
                      <a:pt x="24" y="14"/>
                    </a:lnTo>
                    <a:lnTo>
                      <a:pt x="24" y="10"/>
                    </a:lnTo>
                    <a:lnTo>
                      <a:pt x="22" y="8"/>
                    </a:lnTo>
                    <a:lnTo>
                      <a:pt x="22" y="6"/>
                    </a:lnTo>
                    <a:lnTo>
                      <a:pt x="20" y="4"/>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4618" name="Freeform 58"/>
              <p:cNvSpPr>
                <a:spLocks/>
              </p:cNvSpPr>
              <p:nvPr/>
            </p:nvSpPr>
            <p:spPr bwMode="auto">
              <a:xfrm>
                <a:off x="1760" y="2264"/>
                <a:ext cx="26" cy="42"/>
              </a:xfrm>
              <a:custGeom>
                <a:avLst/>
                <a:gdLst>
                  <a:gd name="T0" fmla="*/ 22 w 26"/>
                  <a:gd name="T1" fmla="*/ 0 h 42"/>
                  <a:gd name="T2" fmla="*/ 22 w 26"/>
                  <a:gd name="T3" fmla="*/ 14 h 42"/>
                  <a:gd name="T4" fmla="*/ 22 w 26"/>
                  <a:gd name="T5" fmla="*/ 14 h 42"/>
                  <a:gd name="T6" fmla="*/ 20 w 26"/>
                  <a:gd name="T7" fmla="*/ 8 h 42"/>
                  <a:gd name="T8" fmla="*/ 18 w 26"/>
                  <a:gd name="T9" fmla="*/ 6 h 42"/>
                  <a:gd name="T10" fmla="*/ 14 w 26"/>
                  <a:gd name="T11" fmla="*/ 4 h 42"/>
                  <a:gd name="T12" fmla="*/ 12 w 26"/>
                  <a:gd name="T13" fmla="*/ 4 h 42"/>
                  <a:gd name="T14" fmla="*/ 8 w 26"/>
                  <a:gd name="T15" fmla="*/ 4 h 42"/>
                  <a:gd name="T16" fmla="*/ 6 w 26"/>
                  <a:gd name="T17" fmla="*/ 4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8 w 26"/>
                  <a:gd name="T31" fmla="*/ 18 h 42"/>
                  <a:gd name="T32" fmla="*/ 22 w 26"/>
                  <a:gd name="T33" fmla="*/ 22 h 42"/>
                  <a:gd name="T34" fmla="*/ 24 w 26"/>
                  <a:gd name="T35" fmla="*/ 26 h 42"/>
                  <a:gd name="T36" fmla="*/ 26 w 26"/>
                  <a:gd name="T37" fmla="*/ 30 h 42"/>
                  <a:gd name="T38" fmla="*/ 24 w 26"/>
                  <a:gd name="T39" fmla="*/ 34 h 42"/>
                  <a:gd name="T40" fmla="*/ 22 w 26"/>
                  <a:gd name="T41" fmla="*/ 38 h 42"/>
                  <a:gd name="T42" fmla="*/ 18 w 26"/>
                  <a:gd name="T43" fmla="*/ 40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2 h 42"/>
                  <a:gd name="T66" fmla="*/ 4 w 26"/>
                  <a:gd name="T67" fmla="*/ 36 h 42"/>
                  <a:gd name="T68" fmla="*/ 8 w 26"/>
                  <a:gd name="T69" fmla="*/ 38 h 42"/>
                  <a:gd name="T70" fmla="*/ 12 w 26"/>
                  <a:gd name="T71" fmla="*/ 38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0 h 42"/>
                  <a:gd name="T106" fmla="*/ 16 w 26"/>
                  <a:gd name="T107" fmla="*/ 2 h 42"/>
                  <a:gd name="T108" fmla="*/ 18 w 26"/>
                  <a:gd name="T109" fmla="*/ 2 h 42"/>
                  <a:gd name="T110" fmla="*/ 20 w 26"/>
                  <a:gd name="T111" fmla="*/ 2 h 42"/>
                  <a:gd name="T112" fmla="*/ 20 w 26"/>
                  <a:gd name="T113" fmla="*/ 2 h 42"/>
                  <a:gd name="T114" fmla="*/ 22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8"/>
                    </a:lnTo>
                    <a:lnTo>
                      <a:pt x="18" y="6"/>
                    </a:lnTo>
                    <a:lnTo>
                      <a:pt x="14" y="4"/>
                    </a:lnTo>
                    <a:lnTo>
                      <a:pt x="12" y="4"/>
                    </a:lnTo>
                    <a:lnTo>
                      <a:pt x="8" y="4"/>
                    </a:lnTo>
                    <a:lnTo>
                      <a:pt x="6" y="4"/>
                    </a:lnTo>
                    <a:lnTo>
                      <a:pt x="6" y="6"/>
                    </a:lnTo>
                    <a:lnTo>
                      <a:pt x="4" y="8"/>
                    </a:lnTo>
                    <a:lnTo>
                      <a:pt x="4" y="10"/>
                    </a:lnTo>
                    <a:lnTo>
                      <a:pt x="6" y="12"/>
                    </a:lnTo>
                    <a:lnTo>
                      <a:pt x="8" y="14"/>
                    </a:lnTo>
                    <a:lnTo>
                      <a:pt x="10" y="16"/>
                    </a:lnTo>
                    <a:lnTo>
                      <a:pt x="18" y="18"/>
                    </a:lnTo>
                    <a:lnTo>
                      <a:pt x="22" y="22"/>
                    </a:lnTo>
                    <a:lnTo>
                      <a:pt x="24" y="26"/>
                    </a:lnTo>
                    <a:lnTo>
                      <a:pt x="26" y="30"/>
                    </a:lnTo>
                    <a:lnTo>
                      <a:pt x="24" y="34"/>
                    </a:lnTo>
                    <a:lnTo>
                      <a:pt x="22" y="38"/>
                    </a:lnTo>
                    <a:lnTo>
                      <a:pt x="18" y="40"/>
                    </a:lnTo>
                    <a:lnTo>
                      <a:pt x="12" y="42"/>
                    </a:lnTo>
                    <a:lnTo>
                      <a:pt x="8" y="42"/>
                    </a:lnTo>
                    <a:lnTo>
                      <a:pt x="4" y="40"/>
                    </a:lnTo>
                    <a:lnTo>
                      <a:pt x="2" y="40"/>
                    </a:lnTo>
                    <a:lnTo>
                      <a:pt x="0" y="40"/>
                    </a:lnTo>
                    <a:lnTo>
                      <a:pt x="0" y="42"/>
                    </a:lnTo>
                    <a:lnTo>
                      <a:pt x="0" y="28"/>
                    </a:lnTo>
                    <a:lnTo>
                      <a:pt x="2" y="32"/>
                    </a:lnTo>
                    <a:lnTo>
                      <a:pt x="4" y="36"/>
                    </a:lnTo>
                    <a:lnTo>
                      <a:pt x="8" y="38"/>
                    </a:lnTo>
                    <a:lnTo>
                      <a:pt x="12" y="38"/>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0"/>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4619" name="Freeform 59"/>
              <p:cNvSpPr>
                <a:spLocks/>
              </p:cNvSpPr>
              <p:nvPr/>
            </p:nvSpPr>
            <p:spPr bwMode="auto">
              <a:xfrm>
                <a:off x="1792" y="2264"/>
                <a:ext cx="28" cy="42"/>
              </a:xfrm>
              <a:custGeom>
                <a:avLst/>
                <a:gdLst>
                  <a:gd name="T0" fmla="*/ 24 w 28"/>
                  <a:gd name="T1" fmla="*/ 0 h 42"/>
                  <a:gd name="T2" fmla="*/ 24 w 28"/>
                  <a:gd name="T3" fmla="*/ 14 h 42"/>
                  <a:gd name="T4" fmla="*/ 24 w 28"/>
                  <a:gd name="T5" fmla="*/ 14 h 42"/>
                  <a:gd name="T6" fmla="*/ 22 w 28"/>
                  <a:gd name="T7" fmla="*/ 8 h 42"/>
                  <a:gd name="T8" fmla="*/ 20 w 28"/>
                  <a:gd name="T9" fmla="*/ 6 h 42"/>
                  <a:gd name="T10" fmla="*/ 16 w 28"/>
                  <a:gd name="T11" fmla="*/ 4 h 42"/>
                  <a:gd name="T12" fmla="*/ 14 w 28"/>
                  <a:gd name="T13" fmla="*/ 4 h 42"/>
                  <a:gd name="T14" fmla="*/ 10 w 28"/>
                  <a:gd name="T15" fmla="*/ 4 h 42"/>
                  <a:gd name="T16" fmla="*/ 8 w 28"/>
                  <a:gd name="T17" fmla="*/ 4 h 42"/>
                  <a:gd name="T18" fmla="*/ 6 w 28"/>
                  <a:gd name="T19" fmla="*/ 6 h 42"/>
                  <a:gd name="T20" fmla="*/ 6 w 28"/>
                  <a:gd name="T21" fmla="*/ 8 h 42"/>
                  <a:gd name="T22" fmla="*/ 6 w 28"/>
                  <a:gd name="T23" fmla="*/ 10 h 42"/>
                  <a:gd name="T24" fmla="*/ 8 w 28"/>
                  <a:gd name="T25" fmla="*/ 12 h 42"/>
                  <a:gd name="T26" fmla="*/ 10 w 28"/>
                  <a:gd name="T27" fmla="*/ 14 h 42"/>
                  <a:gd name="T28" fmla="*/ 12 w 28"/>
                  <a:gd name="T29" fmla="*/ 16 h 42"/>
                  <a:gd name="T30" fmla="*/ 18 w 28"/>
                  <a:gd name="T31" fmla="*/ 18 h 42"/>
                  <a:gd name="T32" fmla="*/ 24 w 28"/>
                  <a:gd name="T33" fmla="*/ 22 h 42"/>
                  <a:gd name="T34" fmla="*/ 26 w 28"/>
                  <a:gd name="T35" fmla="*/ 26 h 42"/>
                  <a:gd name="T36" fmla="*/ 28 w 28"/>
                  <a:gd name="T37" fmla="*/ 30 h 42"/>
                  <a:gd name="T38" fmla="*/ 26 w 28"/>
                  <a:gd name="T39" fmla="*/ 34 h 42"/>
                  <a:gd name="T40" fmla="*/ 24 w 28"/>
                  <a:gd name="T41" fmla="*/ 38 h 42"/>
                  <a:gd name="T42" fmla="*/ 18 w 28"/>
                  <a:gd name="T43" fmla="*/ 40 h 42"/>
                  <a:gd name="T44" fmla="*/ 14 w 28"/>
                  <a:gd name="T45" fmla="*/ 42 h 42"/>
                  <a:gd name="T46" fmla="*/ 10 w 28"/>
                  <a:gd name="T47" fmla="*/ 42 h 42"/>
                  <a:gd name="T48" fmla="*/ 6 w 28"/>
                  <a:gd name="T49" fmla="*/ 40 h 42"/>
                  <a:gd name="T50" fmla="*/ 4 w 28"/>
                  <a:gd name="T51" fmla="*/ 40 h 42"/>
                  <a:gd name="T52" fmla="*/ 4 w 28"/>
                  <a:gd name="T53" fmla="*/ 40 h 42"/>
                  <a:gd name="T54" fmla="*/ 2 w 28"/>
                  <a:gd name="T55" fmla="*/ 40 h 42"/>
                  <a:gd name="T56" fmla="*/ 2 w 28"/>
                  <a:gd name="T57" fmla="*/ 42 h 42"/>
                  <a:gd name="T58" fmla="*/ 0 w 28"/>
                  <a:gd name="T59" fmla="*/ 42 h 42"/>
                  <a:gd name="T60" fmla="*/ 0 w 28"/>
                  <a:gd name="T61" fmla="*/ 28 h 42"/>
                  <a:gd name="T62" fmla="*/ 2 w 28"/>
                  <a:gd name="T63" fmla="*/ 28 h 42"/>
                  <a:gd name="T64" fmla="*/ 4 w 28"/>
                  <a:gd name="T65" fmla="*/ 32 h 42"/>
                  <a:gd name="T66" fmla="*/ 6 w 28"/>
                  <a:gd name="T67" fmla="*/ 36 h 42"/>
                  <a:gd name="T68" fmla="*/ 10 w 28"/>
                  <a:gd name="T69" fmla="*/ 38 h 42"/>
                  <a:gd name="T70" fmla="*/ 14 w 28"/>
                  <a:gd name="T71" fmla="*/ 38 h 42"/>
                  <a:gd name="T72" fmla="*/ 16 w 28"/>
                  <a:gd name="T73" fmla="*/ 38 h 42"/>
                  <a:gd name="T74" fmla="*/ 20 w 28"/>
                  <a:gd name="T75" fmla="*/ 38 h 42"/>
                  <a:gd name="T76" fmla="*/ 20 w 28"/>
                  <a:gd name="T77" fmla="*/ 36 h 42"/>
                  <a:gd name="T78" fmla="*/ 20 w 28"/>
                  <a:gd name="T79" fmla="*/ 34 h 42"/>
                  <a:gd name="T80" fmla="*/ 20 w 28"/>
                  <a:gd name="T81" fmla="*/ 30 h 42"/>
                  <a:gd name="T82" fmla="*/ 20 w 28"/>
                  <a:gd name="T83" fmla="*/ 28 h 42"/>
                  <a:gd name="T84" fmla="*/ 16 w 28"/>
                  <a:gd name="T85" fmla="*/ 26 h 42"/>
                  <a:gd name="T86" fmla="*/ 10 w 28"/>
                  <a:gd name="T87" fmla="*/ 24 h 42"/>
                  <a:gd name="T88" fmla="*/ 6 w 28"/>
                  <a:gd name="T89" fmla="*/ 20 h 42"/>
                  <a:gd name="T90" fmla="*/ 2 w 28"/>
                  <a:gd name="T91" fmla="*/ 18 h 42"/>
                  <a:gd name="T92" fmla="*/ 2 w 28"/>
                  <a:gd name="T93" fmla="*/ 16 h 42"/>
                  <a:gd name="T94" fmla="*/ 0 w 28"/>
                  <a:gd name="T95" fmla="*/ 12 h 42"/>
                  <a:gd name="T96" fmla="*/ 2 w 28"/>
                  <a:gd name="T97" fmla="*/ 8 h 42"/>
                  <a:gd name="T98" fmla="*/ 4 w 28"/>
                  <a:gd name="T99" fmla="*/ 4 h 42"/>
                  <a:gd name="T100" fmla="*/ 8 w 28"/>
                  <a:gd name="T101" fmla="*/ 2 h 42"/>
                  <a:gd name="T102" fmla="*/ 14 w 28"/>
                  <a:gd name="T103" fmla="*/ 0 h 42"/>
                  <a:gd name="T104" fmla="*/ 16 w 28"/>
                  <a:gd name="T105" fmla="*/ 0 h 42"/>
                  <a:gd name="T106" fmla="*/ 18 w 28"/>
                  <a:gd name="T107" fmla="*/ 2 h 42"/>
                  <a:gd name="T108" fmla="*/ 20 w 28"/>
                  <a:gd name="T109" fmla="*/ 2 h 42"/>
                  <a:gd name="T110" fmla="*/ 22 w 28"/>
                  <a:gd name="T111" fmla="*/ 2 h 42"/>
                  <a:gd name="T112" fmla="*/ 22 w 28"/>
                  <a:gd name="T113" fmla="*/ 2 h 42"/>
                  <a:gd name="T114" fmla="*/ 22 w 28"/>
                  <a:gd name="T115" fmla="*/ 2 h 42"/>
                  <a:gd name="T116" fmla="*/ 24 w 28"/>
                  <a:gd name="T117" fmla="*/ 2 h 42"/>
                  <a:gd name="T118" fmla="*/ 24 w 28"/>
                  <a:gd name="T119" fmla="*/ 0 h 42"/>
                  <a:gd name="T120" fmla="*/ 24 w 28"/>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
                  <a:gd name="T184" fmla="*/ 0 h 42"/>
                  <a:gd name="T185" fmla="*/ 28 w 28"/>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 h="42">
                    <a:moveTo>
                      <a:pt x="24" y="0"/>
                    </a:moveTo>
                    <a:lnTo>
                      <a:pt x="24" y="14"/>
                    </a:lnTo>
                    <a:lnTo>
                      <a:pt x="22" y="8"/>
                    </a:lnTo>
                    <a:lnTo>
                      <a:pt x="20" y="6"/>
                    </a:lnTo>
                    <a:lnTo>
                      <a:pt x="16" y="4"/>
                    </a:lnTo>
                    <a:lnTo>
                      <a:pt x="14" y="4"/>
                    </a:lnTo>
                    <a:lnTo>
                      <a:pt x="10" y="4"/>
                    </a:lnTo>
                    <a:lnTo>
                      <a:pt x="8" y="4"/>
                    </a:lnTo>
                    <a:lnTo>
                      <a:pt x="6" y="6"/>
                    </a:lnTo>
                    <a:lnTo>
                      <a:pt x="6" y="8"/>
                    </a:lnTo>
                    <a:lnTo>
                      <a:pt x="6" y="10"/>
                    </a:lnTo>
                    <a:lnTo>
                      <a:pt x="8" y="12"/>
                    </a:lnTo>
                    <a:lnTo>
                      <a:pt x="10" y="14"/>
                    </a:lnTo>
                    <a:lnTo>
                      <a:pt x="12" y="16"/>
                    </a:lnTo>
                    <a:lnTo>
                      <a:pt x="18" y="18"/>
                    </a:lnTo>
                    <a:lnTo>
                      <a:pt x="24" y="22"/>
                    </a:lnTo>
                    <a:lnTo>
                      <a:pt x="26" y="26"/>
                    </a:lnTo>
                    <a:lnTo>
                      <a:pt x="28" y="30"/>
                    </a:lnTo>
                    <a:lnTo>
                      <a:pt x="26" y="34"/>
                    </a:lnTo>
                    <a:lnTo>
                      <a:pt x="24" y="38"/>
                    </a:lnTo>
                    <a:lnTo>
                      <a:pt x="18" y="40"/>
                    </a:lnTo>
                    <a:lnTo>
                      <a:pt x="14" y="42"/>
                    </a:lnTo>
                    <a:lnTo>
                      <a:pt x="10" y="42"/>
                    </a:lnTo>
                    <a:lnTo>
                      <a:pt x="6" y="40"/>
                    </a:lnTo>
                    <a:lnTo>
                      <a:pt x="4" y="40"/>
                    </a:lnTo>
                    <a:lnTo>
                      <a:pt x="2" y="40"/>
                    </a:lnTo>
                    <a:lnTo>
                      <a:pt x="2" y="42"/>
                    </a:lnTo>
                    <a:lnTo>
                      <a:pt x="0" y="42"/>
                    </a:lnTo>
                    <a:lnTo>
                      <a:pt x="0" y="28"/>
                    </a:lnTo>
                    <a:lnTo>
                      <a:pt x="2" y="28"/>
                    </a:lnTo>
                    <a:lnTo>
                      <a:pt x="4" y="32"/>
                    </a:lnTo>
                    <a:lnTo>
                      <a:pt x="6" y="36"/>
                    </a:lnTo>
                    <a:lnTo>
                      <a:pt x="10" y="38"/>
                    </a:lnTo>
                    <a:lnTo>
                      <a:pt x="14" y="38"/>
                    </a:lnTo>
                    <a:lnTo>
                      <a:pt x="16" y="38"/>
                    </a:lnTo>
                    <a:lnTo>
                      <a:pt x="20" y="38"/>
                    </a:lnTo>
                    <a:lnTo>
                      <a:pt x="20" y="36"/>
                    </a:lnTo>
                    <a:lnTo>
                      <a:pt x="20" y="34"/>
                    </a:lnTo>
                    <a:lnTo>
                      <a:pt x="20" y="30"/>
                    </a:lnTo>
                    <a:lnTo>
                      <a:pt x="20" y="28"/>
                    </a:lnTo>
                    <a:lnTo>
                      <a:pt x="16" y="26"/>
                    </a:lnTo>
                    <a:lnTo>
                      <a:pt x="10" y="24"/>
                    </a:lnTo>
                    <a:lnTo>
                      <a:pt x="6" y="20"/>
                    </a:lnTo>
                    <a:lnTo>
                      <a:pt x="2" y="18"/>
                    </a:lnTo>
                    <a:lnTo>
                      <a:pt x="2" y="16"/>
                    </a:lnTo>
                    <a:lnTo>
                      <a:pt x="0" y="12"/>
                    </a:lnTo>
                    <a:lnTo>
                      <a:pt x="2" y="8"/>
                    </a:lnTo>
                    <a:lnTo>
                      <a:pt x="4" y="4"/>
                    </a:lnTo>
                    <a:lnTo>
                      <a:pt x="8" y="2"/>
                    </a:lnTo>
                    <a:lnTo>
                      <a:pt x="14" y="0"/>
                    </a:lnTo>
                    <a:lnTo>
                      <a:pt x="16" y="0"/>
                    </a:lnTo>
                    <a:lnTo>
                      <a:pt x="18" y="2"/>
                    </a:lnTo>
                    <a:lnTo>
                      <a:pt x="20" y="2"/>
                    </a:lnTo>
                    <a:lnTo>
                      <a:pt x="22" y="2"/>
                    </a:lnTo>
                    <a:lnTo>
                      <a:pt x="24" y="2"/>
                    </a:lnTo>
                    <a:lnTo>
                      <a:pt x="24" y="0"/>
                    </a:lnTo>
                    <a:close/>
                  </a:path>
                </a:pathLst>
              </a:custGeom>
              <a:solidFill>
                <a:srgbClr val="000000"/>
              </a:solidFill>
              <a:ln w="0">
                <a:solidFill>
                  <a:srgbClr val="000000"/>
                </a:solidFill>
                <a:round/>
                <a:headEnd/>
                <a:tailEnd/>
              </a:ln>
            </p:spPr>
            <p:txBody>
              <a:bodyPr/>
              <a:lstStyle/>
              <a:p>
                <a:endParaRPr lang="en-CA"/>
              </a:p>
            </p:txBody>
          </p:sp>
          <p:sp>
            <p:nvSpPr>
              <p:cNvPr id="14620" name="Rectangle 60"/>
              <p:cNvSpPr>
                <a:spLocks noChangeArrowheads="1"/>
              </p:cNvSpPr>
              <p:nvPr/>
            </p:nvSpPr>
            <p:spPr bwMode="auto">
              <a:xfrm>
                <a:off x="1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21" name="Rectangle 61"/>
              <p:cNvSpPr>
                <a:spLocks noChangeArrowheads="1"/>
              </p:cNvSpPr>
              <p:nvPr/>
            </p:nvSpPr>
            <p:spPr bwMode="auto">
              <a:xfrm>
                <a:off x="186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62"/>
              <p:cNvSpPr>
                <a:spLocks/>
              </p:cNvSpPr>
              <p:nvPr/>
            </p:nvSpPr>
            <p:spPr bwMode="auto">
              <a:xfrm>
                <a:off x="1974" y="2246"/>
                <a:ext cx="24" cy="58"/>
              </a:xfrm>
              <a:custGeom>
                <a:avLst/>
                <a:gdLst>
                  <a:gd name="T0" fmla="*/ 0 w 24"/>
                  <a:gd name="T1" fmla="*/ 6 h 58"/>
                  <a:gd name="T2" fmla="*/ 14 w 24"/>
                  <a:gd name="T3" fmla="*/ 0 h 58"/>
                  <a:gd name="T4" fmla="*/ 16 w 24"/>
                  <a:gd name="T5" fmla="*/ 0 h 58"/>
                  <a:gd name="T6" fmla="*/ 16 w 24"/>
                  <a:gd name="T7" fmla="*/ 48 h 58"/>
                  <a:gd name="T8" fmla="*/ 16 w 24"/>
                  <a:gd name="T9" fmla="*/ 52 h 58"/>
                  <a:gd name="T10" fmla="*/ 16 w 24"/>
                  <a:gd name="T11" fmla="*/ 56 h 58"/>
                  <a:gd name="T12" fmla="*/ 16 w 24"/>
                  <a:gd name="T13" fmla="*/ 56 h 58"/>
                  <a:gd name="T14" fmla="*/ 18 w 24"/>
                  <a:gd name="T15" fmla="*/ 58 h 58"/>
                  <a:gd name="T16" fmla="*/ 20 w 24"/>
                  <a:gd name="T17" fmla="*/ 58 h 58"/>
                  <a:gd name="T18" fmla="*/ 24 w 24"/>
                  <a:gd name="T19" fmla="*/ 58 h 58"/>
                  <a:gd name="T20" fmla="*/ 24 w 24"/>
                  <a:gd name="T21" fmla="*/ 58 h 58"/>
                  <a:gd name="T22" fmla="*/ 2 w 24"/>
                  <a:gd name="T23" fmla="*/ 58 h 58"/>
                  <a:gd name="T24" fmla="*/ 2 w 24"/>
                  <a:gd name="T25" fmla="*/ 58 h 58"/>
                  <a:gd name="T26" fmla="*/ 4 w 24"/>
                  <a:gd name="T27" fmla="*/ 58 h 58"/>
                  <a:gd name="T28" fmla="*/ 6 w 24"/>
                  <a:gd name="T29" fmla="*/ 58 h 58"/>
                  <a:gd name="T30" fmla="*/ 8 w 24"/>
                  <a:gd name="T31" fmla="*/ 56 h 58"/>
                  <a:gd name="T32" fmla="*/ 8 w 24"/>
                  <a:gd name="T33" fmla="*/ 56 h 58"/>
                  <a:gd name="T34" fmla="*/ 8 w 24"/>
                  <a:gd name="T35" fmla="*/ 54 h 58"/>
                  <a:gd name="T36" fmla="*/ 8 w 24"/>
                  <a:gd name="T37" fmla="*/ 48 h 58"/>
                  <a:gd name="T38" fmla="*/ 8 w 24"/>
                  <a:gd name="T39" fmla="*/ 16 h 58"/>
                  <a:gd name="T40" fmla="*/ 8 w 24"/>
                  <a:gd name="T41" fmla="*/ 10 h 58"/>
                  <a:gd name="T42" fmla="*/ 8 w 24"/>
                  <a:gd name="T43" fmla="*/ 8 h 58"/>
                  <a:gd name="T44" fmla="*/ 8 w 24"/>
                  <a:gd name="T45" fmla="*/ 6 h 58"/>
                  <a:gd name="T46" fmla="*/ 6 w 24"/>
                  <a:gd name="T47" fmla="*/ 6 h 58"/>
                  <a:gd name="T48" fmla="*/ 6 w 24"/>
                  <a:gd name="T49" fmla="*/ 6 h 58"/>
                  <a:gd name="T50" fmla="*/ 6 w 24"/>
                  <a:gd name="T51" fmla="*/ 6 h 58"/>
                  <a:gd name="T52" fmla="*/ 4 w 24"/>
                  <a:gd name="T53" fmla="*/ 6 h 58"/>
                  <a:gd name="T54" fmla="*/ 0 w 24"/>
                  <a:gd name="T55" fmla="*/ 6 h 58"/>
                  <a:gd name="T56" fmla="*/ 0 w 24"/>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58"/>
                  <a:gd name="T89" fmla="*/ 24 w 24"/>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58">
                    <a:moveTo>
                      <a:pt x="0" y="6"/>
                    </a:moveTo>
                    <a:lnTo>
                      <a:pt x="14" y="0"/>
                    </a:lnTo>
                    <a:lnTo>
                      <a:pt x="16" y="0"/>
                    </a:lnTo>
                    <a:lnTo>
                      <a:pt x="16" y="48"/>
                    </a:lnTo>
                    <a:lnTo>
                      <a:pt x="16" y="52"/>
                    </a:lnTo>
                    <a:lnTo>
                      <a:pt x="16" y="56"/>
                    </a:lnTo>
                    <a:lnTo>
                      <a:pt x="18" y="58"/>
                    </a:lnTo>
                    <a:lnTo>
                      <a:pt x="20" y="58"/>
                    </a:lnTo>
                    <a:lnTo>
                      <a:pt x="24" y="58"/>
                    </a:lnTo>
                    <a:lnTo>
                      <a:pt x="2" y="58"/>
                    </a:lnTo>
                    <a:lnTo>
                      <a:pt x="4" y="58"/>
                    </a:lnTo>
                    <a:lnTo>
                      <a:pt x="6" y="58"/>
                    </a:lnTo>
                    <a:lnTo>
                      <a:pt x="8" y="56"/>
                    </a:lnTo>
                    <a:lnTo>
                      <a:pt x="8" y="54"/>
                    </a:lnTo>
                    <a:lnTo>
                      <a:pt x="8" y="48"/>
                    </a:lnTo>
                    <a:lnTo>
                      <a:pt x="8" y="16"/>
                    </a:lnTo>
                    <a:lnTo>
                      <a:pt x="8" y="10"/>
                    </a:lnTo>
                    <a:lnTo>
                      <a:pt x="8" y="8"/>
                    </a:lnTo>
                    <a:lnTo>
                      <a:pt x="8" y="6"/>
                    </a:lnTo>
                    <a:lnTo>
                      <a:pt x="6" y="6"/>
                    </a:lnTo>
                    <a:lnTo>
                      <a:pt x="4" y="6"/>
                    </a:lnTo>
                    <a:lnTo>
                      <a:pt x="0" y="6"/>
                    </a:lnTo>
                    <a:close/>
                  </a:path>
                </a:pathLst>
              </a:custGeom>
              <a:solidFill>
                <a:srgbClr val="000000"/>
              </a:solidFill>
              <a:ln w="0">
                <a:solidFill>
                  <a:srgbClr val="000000"/>
                </a:solidFill>
                <a:round/>
                <a:headEnd/>
                <a:tailEnd/>
              </a:ln>
            </p:spPr>
            <p:txBody>
              <a:bodyPr/>
              <a:lstStyle/>
              <a:p>
                <a:endParaRPr lang="en-CA"/>
              </a:p>
            </p:txBody>
          </p:sp>
          <p:sp>
            <p:nvSpPr>
              <p:cNvPr id="14623" name="Freeform 63"/>
              <p:cNvSpPr>
                <a:spLocks/>
              </p:cNvSpPr>
              <p:nvPr/>
            </p:nvSpPr>
            <p:spPr bwMode="auto">
              <a:xfrm>
                <a:off x="2012" y="2246"/>
                <a:ext cx="32" cy="60"/>
              </a:xfrm>
              <a:custGeom>
                <a:avLst/>
                <a:gdLst>
                  <a:gd name="T0" fmla="*/ 4 w 32"/>
                  <a:gd name="T1" fmla="*/ 6 h 60"/>
                  <a:gd name="T2" fmla="*/ 12 w 32"/>
                  <a:gd name="T3" fmla="*/ 0 h 60"/>
                  <a:gd name="T4" fmla="*/ 22 w 32"/>
                  <a:gd name="T5" fmla="*/ 0 h 60"/>
                  <a:gd name="T6" fmla="*/ 30 w 32"/>
                  <a:gd name="T7" fmla="*/ 8 h 60"/>
                  <a:gd name="T8" fmla="*/ 28 w 32"/>
                  <a:gd name="T9" fmla="*/ 16 h 60"/>
                  <a:gd name="T10" fmla="*/ 22 w 32"/>
                  <a:gd name="T11" fmla="*/ 24 h 60"/>
                  <a:gd name="T12" fmla="*/ 30 w 32"/>
                  <a:gd name="T13" fmla="*/ 30 h 60"/>
                  <a:gd name="T14" fmla="*/ 32 w 32"/>
                  <a:gd name="T15" fmla="*/ 40 h 60"/>
                  <a:gd name="T16" fmla="*/ 28 w 32"/>
                  <a:gd name="T17" fmla="*/ 52 h 60"/>
                  <a:gd name="T18" fmla="*/ 16 w 32"/>
                  <a:gd name="T19" fmla="*/ 58 h 60"/>
                  <a:gd name="T20" fmla="*/ 4 w 32"/>
                  <a:gd name="T21" fmla="*/ 60 h 60"/>
                  <a:gd name="T22" fmla="*/ 0 w 32"/>
                  <a:gd name="T23" fmla="*/ 56 h 60"/>
                  <a:gd name="T24" fmla="*/ 0 w 32"/>
                  <a:gd name="T25" fmla="*/ 54 h 60"/>
                  <a:gd name="T26" fmla="*/ 2 w 32"/>
                  <a:gd name="T27" fmla="*/ 52 h 60"/>
                  <a:gd name="T28" fmla="*/ 4 w 32"/>
                  <a:gd name="T29" fmla="*/ 52 h 60"/>
                  <a:gd name="T30" fmla="*/ 6 w 32"/>
                  <a:gd name="T31" fmla="*/ 54 h 60"/>
                  <a:gd name="T32" fmla="*/ 10 w 32"/>
                  <a:gd name="T33" fmla="*/ 56 h 60"/>
                  <a:gd name="T34" fmla="*/ 14 w 32"/>
                  <a:gd name="T35" fmla="*/ 56 h 60"/>
                  <a:gd name="T36" fmla="*/ 20 w 32"/>
                  <a:gd name="T37" fmla="*/ 56 h 60"/>
                  <a:gd name="T38" fmla="*/ 26 w 32"/>
                  <a:gd name="T39" fmla="*/ 48 h 60"/>
                  <a:gd name="T40" fmla="*/ 26 w 32"/>
                  <a:gd name="T41" fmla="*/ 42 h 60"/>
                  <a:gd name="T42" fmla="*/ 24 w 32"/>
                  <a:gd name="T43" fmla="*/ 36 h 60"/>
                  <a:gd name="T44" fmla="*/ 20 w 32"/>
                  <a:gd name="T45" fmla="*/ 32 h 60"/>
                  <a:gd name="T46" fmla="*/ 14 w 32"/>
                  <a:gd name="T47" fmla="*/ 30 h 60"/>
                  <a:gd name="T48" fmla="*/ 10 w 32"/>
                  <a:gd name="T49" fmla="*/ 30 h 60"/>
                  <a:gd name="T50" fmla="*/ 14 w 32"/>
                  <a:gd name="T51" fmla="*/ 28 h 60"/>
                  <a:gd name="T52" fmla="*/ 20 w 32"/>
                  <a:gd name="T53" fmla="*/ 24 h 60"/>
                  <a:gd name="T54" fmla="*/ 22 w 32"/>
                  <a:gd name="T55" fmla="*/ 18 h 60"/>
                  <a:gd name="T56" fmla="*/ 22 w 32"/>
                  <a:gd name="T57" fmla="*/ 10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6"/>
                    </a:lnTo>
                    <a:lnTo>
                      <a:pt x="6" y="2"/>
                    </a:lnTo>
                    <a:lnTo>
                      <a:pt x="12" y="0"/>
                    </a:lnTo>
                    <a:lnTo>
                      <a:pt x="16" y="0"/>
                    </a:lnTo>
                    <a:lnTo>
                      <a:pt x="22" y="0"/>
                    </a:lnTo>
                    <a:lnTo>
                      <a:pt x="26" y="4"/>
                    </a:lnTo>
                    <a:lnTo>
                      <a:pt x="30" y="8"/>
                    </a:lnTo>
                    <a:lnTo>
                      <a:pt x="30" y="12"/>
                    </a:lnTo>
                    <a:lnTo>
                      <a:pt x="28" y="16"/>
                    </a:lnTo>
                    <a:lnTo>
                      <a:pt x="26" y="20"/>
                    </a:lnTo>
                    <a:lnTo>
                      <a:pt x="22" y="24"/>
                    </a:lnTo>
                    <a:lnTo>
                      <a:pt x="26" y="26"/>
                    </a:lnTo>
                    <a:lnTo>
                      <a:pt x="30" y="30"/>
                    </a:lnTo>
                    <a:lnTo>
                      <a:pt x="32" y="34"/>
                    </a:lnTo>
                    <a:lnTo>
                      <a:pt x="32" y="40"/>
                    </a:lnTo>
                    <a:lnTo>
                      <a:pt x="32" y="46"/>
                    </a:lnTo>
                    <a:lnTo>
                      <a:pt x="28" y="52"/>
                    </a:lnTo>
                    <a:lnTo>
                      <a:pt x="22" y="56"/>
                    </a:lnTo>
                    <a:lnTo>
                      <a:pt x="16" y="58"/>
                    </a:lnTo>
                    <a:lnTo>
                      <a:pt x="10" y="60"/>
                    </a:lnTo>
                    <a:lnTo>
                      <a:pt x="4" y="60"/>
                    </a:lnTo>
                    <a:lnTo>
                      <a:pt x="2" y="58"/>
                    </a:lnTo>
                    <a:lnTo>
                      <a:pt x="0" y="56"/>
                    </a:lnTo>
                    <a:lnTo>
                      <a:pt x="0" y="54"/>
                    </a:lnTo>
                    <a:lnTo>
                      <a:pt x="2" y="52"/>
                    </a:lnTo>
                    <a:lnTo>
                      <a:pt x="4" y="52"/>
                    </a:lnTo>
                    <a:lnTo>
                      <a:pt x="6" y="52"/>
                    </a:lnTo>
                    <a:lnTo>
                      <a:pt x="6" y="54"/>
                    </a:lnTo>
                    <a:lnTo>
                      <a:pt x="8" y="54"/>
                    </a:lnTo>
                    <a:lnTo>
                      <a:pt x="10" y="56"/>
                    </a:lnTo>
                    <a:lnTo>
                      <a:pt x="12" y="56"/>
                    </a:lnTo>
                    <a:lnTo>
                      <a:pt x="14" y="56"/>
                    </a:lnTo>
                    <a:lnTo>
                      <a:pt x="16" y="56"/>
                    </a:lnTo>
                    <a:lnTo>
                      <a:pt x="20" y="56"/>
                    </a:lnTo>
                    <a:lnTo>
                      <a:pt x="22" y="52"/>
                    </a:lnTo>
                    <a:lnTo>
                      <a:pt x="26" y="48"/>
                    </a:lnTo>
                    <a:lnTo>
                      <a:pt x="26" y="44"/>
                    </a:lnTo>
                    <a:lnTo>
                      <a:pt x="26" y="42"/>
                    </a:lnTo>
                    <a:lnTo>
                      <a:pt x="24" y="38"/>
                    </a:lnTo>
                    <a:lnTo>
                      <a:pt x="24" y="36"/>
                    </a:lnTo>
                    <a:lnTo>
                      <a:pt x="22" y="34"/>
                    </a:lnTo>
                    <a:lnTo>
                      <a:pt x="20" y="32"/>
                    </a:lnTo>
                    <a:lnTo>
                      <a:pt x="18" y="32"/>
                    </a:lnTo>
                    <a:lnTo>
                      <a:pt x="14" y="30"/>
                    </a:lnTo>
                    <a:lnTo>
                      <a:pt x="10" y="30"/>
                    </a:lnTo>
                    <a:lnTo>
                      <a:pt x="10" y="28"/>
                    </a:lnTo>
                    <a:lnTo>
                      <a:pt x="14" y="28"/>
                    </a:lnTo>
                    <a:lnTo>
                      <a:pt x="16" y="26"/>
                    </a:lnTo>
                    <a:lnTo>
                      <a:pt x="20" y="24"/>
                    </a:lnTo>
                    <a:lnTo>
                      <a:pt x="22" y="22"/>
                    </a:lnTo>
                    <a:lnTo>
                      <a:pt x="22" y="18"/>
                    </a:lnTo>
                    <a:lnTo>
                      <a:pt x="24" y="14"/>
                    </a:lnTo>
                    <a:lnTo>
                      <a:pt x="22" y="10"/>
                    </a:lnTo>
                    <a:lnTo>
                      <a:pt x="20" y="8"/>
                    </a:lnTo>
                    <a:lnTo>
                      <a:pt x="18" y="6"/>
                    </a:lnTo>
                    <a:lnTo>
                      <a:pt x="14" y="4"/>
                    </a:lnTo>
                    <a:lnTo>
                      <a:pt x="10" y="6"/>
                    </a:lnTo>
                    <a:lnTo>
                      <a:pt x="6" y="8"/>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4624" name="Freeform 64"/>
              <p:cNvSpPr>
                <a:spLocks noEditPoints="1"/>
              </p:cNvSpPr>
              <p:nvPr/>
            </p:nvSpPr>
            <p:spPr bwMode="auto">
              <a:xfrm>
                <a:off x="2054" y="224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4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4"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4625" name="Freeform 65"/>
              <p:cNvSpPr>
                <a:spLocks/>
              </p:cNvSpPr>
              <p:nvPr/>
            </p:nvSpPr>
            <p:spPr bwMode="auto">
              <a:xfrm>
                <a:off x="2100" y="2246"/>
                <a:ext cx="32" cy="60"/>
              </a:xfrm>
              <a:custGeom>
                <a:avLst/>
                <a:gdLst>
                  <a:gd name="T0" fmla="*/ 2 w 32"/>
                  <a:gd name="T1" fmla="*/ 6 h 60"/>
                  <a:gd name="T2" fmla="*/ 10 w 32"/>
                  <a:gd name="T3" fmla="*/ 0 h 60"/>
                  <a:gd name="T4" fmla="*/ 22 w 32"/>
                  <a:gd name="T5" fmla="*/ 0 h 60"/>
                  <a:gd name="T6" fmla="*/ 28 w 32"/>
                  <a:gd name="T7" fmla="*/ 8 h 60"/>
                  <a:gd name="T8" fmla="*/ 28 w 32"/>
                  <a:gd name="T9" fmla="*/ 16 h 60"/>
                  <a:gd name="T10" fmla="*/ 22 w 32"/>
                  <a:gd name="T11" fmla="*/ 24 h 60"/>
                  <a:gd name="T12" fmla="*/ 30 w 32"/>
                  <a:gd name="T13" fmla="*/ 30 h 60"/>
                  <a:gd name="T14" fmla="*/ 32 w 32"/>
                  <a:gd name="T15" fmla="*/ 40 h 60"/>
                  <a:gd name="T16" fmla="*/ 28 w 32"/>
                  <a:gd name="T17" fmla="*/ 52 h 60"/>
                  <a:gd name="T18" fmla="*/ 16 w 32"/>
                  <a:gd name="T19" fmla="*/ 58 h 60"/>
                  <a:gd name="T20" fmla="*/ 4 w 32"/>
                  <a:gd name="T21" fmla="*/ 60 h 60"/>
                  <a:gd name="T22" fmla="*/ 0 w 32"/>
                  <a:gd name="T23" fmla="*/ 56 h 60"/>
                  <a:gd name="T24" fmla="*/ 0 w 32"/>
                  <a:gd name="T25" fmla="*/ 54 h 60"/>
                  <a:gd name="T26" fmla="*/ 2 w 32"/>
                  <a:gd name="T27" fmla="*/ 52 h 60"/>
                  <a:gd name="T28" fmla="*/ 4 w 32"/>
                  <a:gd name="T29" fmla="*/ 52 h 60"/>
                  <a:gd name="T30" fmla="*/ 6 w 32"/>
                  <a:gd name="T31" fmla="*/ 54 h 60"/>
                  <a:gd name="T32" fmla="*/ 10 w 32"/>
                  <a:gd name="T33" fmla="*/ 56 h 60"/>
                  <a:gd name="T34" fmla="*/ 14 w 32"/>
                  <a:gd name="T35" fmla="*/ 56 h 60"/>
                  <a:gd name="T36" fmla="*/ 20 w 32"/>
                  <a:gd name="T37" fmla="*/ 56 h 60"/>
                  <a:gd name="T38" fmla="*/ 24 w 32"/>
                  <a:gd name="T39" fmla="*/ 48 h 60"/>
                  <a:gd name="T40" fmla="*/ 26 w 32"/>
                  <a:gd name="T41" fmla="*/ 42 h 60"/>
                  <a:gd name="T42" fmla="*/ 24 w 32"/>
                  <a:gd name="T43" fmla="*/ 36 h 60"/>
                  <a:gd name="T44" fmla="*/ 20 w 32"/>
                  <a:gd name="T45" fmla="*/ 32 h 60"/>
                  <a:gd name="T46" fmla="*/ 14 w 32"/>
                  <a:gd name="T47" fmla="*/ 30 h 60"/>
                  <a:gd name="T48" fmla="*/ 10 w 32"/>
                  <a:gd name="T49" fmla="*/ 30 h 60"/>
                  <a:gd name="T50" fmla="*/ 12 w 32"/>
                  <a:gd name="T51" fmla="*/ 28 h 60"/>
                  <a:gd name="T52" fmla="*/ 20 w 32"/>
                  <a:gd name="T53" fmla="*/ 24 h 60"/>
                  <a:gd name="T54" fmla="*/ 22 w 32"/>
                  <a:gd name="T55" fmla="*/ 18 h 60"/>
                  <a:gd name="T56" fmla="*/ 22 w 32"/>
                  <a:gd name="T57" fmla="*/ 10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6"/>
                    </a:lnTo>
                    <a:lnTo>
                      <a:pt x="6" y="2"/>
                    </a:lnTo>
                    <a:lnTo>
                      <a:pt x="10" y="0"/>
                    </a:lnTo>
                    <a:lnTo>
                      <a:pt x="16" y="0"/>
                    </a:lnTo>
                    <a:lnTo>
                      <a:pt x="22" y="0"/>
                    </a:lnTo>
                    <a:lnTo>
                      <a:pt x="26" y="4"/>
                    </a:lnTo>
                    <a:lnTo>
                      <a:pt x="28" y="8"/>
                    </a:lnTo>
                    <a:lnTo>
                      <a:pt x="30" y="12"/>
                    </a:lnTo>
                    <a:lnTo>
                      <a:pt x="28" y="16"/>
                    </a:lnTo>
                    <a:lnTo>
                      <a:pt x="26" y="20"/>
                    </a:lnTo>
                    <a:lnTo>
                      <a:pt x="22" y="24"/>
                    </a:lnTo>
                    <a:lnTo>
                      <a:pt x="26" y="26"/>
                    </a:lnTo>
                    <a:lnTo>
                      <a:pt x="30" y="30"/>
                    </a:lnTo>
                    <a:lnTo>
                      <a:pt x="32" y="34"/>
                    </a:lnTo>
                    <a:lnTo>
                      <a:pt x="32" y="40"/>
                    </a:lnTo>
                    <a:lnTo>
                      <a:pt x="30" y="46"/>
                    </a:lnTo>
                    <a:lnTo>
                      <a:pt x="28" y="52"/>
                    </a:lnTo>
                    <a:lnTo>
                      <a:pt x="22" y="56"/>
                    </a:lnTo>
                    <a:lnTo>
                      <a:pt x="16" y="58"/>
                    </a:lnTo>
                    <a:lnTo>
                      <a:pt x="10" y="60"/>
                    </a:lnTo>
                    <a:lnTo>
                      <a:pt x="4" y="60"/>
                    </a:lnTo>
                    <a:lnTo>
                      <a:pt x="2" y="58"/>
                    </a:lnTo>
                    <a:lnTo>
                      <a:pt x="0" y="56"/>
                    </a:lnTo>
                    <a:lnTo>
                      <a:pt x="0" y="54"/>
                    </a:lnTo>
                    <a:lnTo>
                      <a:pt x="2" y="52"/>
                    </a:lnTo>
                    <a:lnTo>
                      <a:pt x="4" y="52"/>
                    </a:lnTo>
                    <a:lnTo>
                      <a:pt x="6" y="54"/>
                    </a:lnTo>
                    <a:lnTo>
                      <a:pt x="8" y="54"/>
                    </a:lnTo>
                    <a:lnTo>
                      <a:pt x="10" y="56"/>
                    </a:lnTo>
                    <a:lnTo>
                      <a:pt x="12" y="56"/>
                    </a:lnTo>
                    <a:lnTo>
                      <a:pt x="14" y="56"/>
                    </a:lnTo>
                    <a:lnTo>
                      <a:pt x="20" y="56"/>
                    </a:lnTo>
                    <a:lnTo>
                      <a:pt x="22" y="52"/>
                    </a:lnTo>
                    <a:lnTo>
                      <a:pt x="24" y="48"/>
                    </a:lnTo>
                    <a:lnTo>
                      <a:pt x="26" y="44"/>
                    </a:lnTo>
                    <a:lnTo>
                      <a:pt x="26" y="42"/>
                    </a:lnTo>
                    <a:lnTo>
                      <a:pt x="24" y="38"/>
                    </a:lnTo>
                    <a:lnTo>
                      <a:pt x="24" y="36"/>
                    </a:lnTo>
                    <a:lnTo>
                      <a:pt x="22" y="34"/>
                    </a:lnTo>
                    <a:lnTo>
                      <a:pt x="20" y="32"/>
                    </a:lnTo>
                    <a:lnTo>
                      <a:pt x="16" y="32"/>
                    </a:lnTo>
                    <a:lnTo>
                      <a:pt x="14" y="30"/>
                    </a:lnTo>
                    <a:lnTo>
                      <a:pt x="10" y="30"/>
                    </a:lnTo>
                    <a:lnTo>
                      <a:pt x="10" y="28"/>
                    </a:lnTo>
                    <a:lnTo>
                      <a:pt x="12" y="28"/>
                    </a:lnTo>
                    <a:lnTo>
                      <a:pt x="16" y="26"/>
                    </a:lnTo>
                    <a:lnTo>
                      <a:pt x="20" y="24"/>
                    </a:lnTo>
                    <a:lnTo>
                      <a:pt x="22" y="22"/>
                    </a:lnTo>
                    <a:lnTo>
                      <a:pt x="22" y="18"/>
                    </a:lnTo>
                    <a:lnTo>
                      <a:pt x="22" y="14"/>
                    </a:lnTo>
                    <a:lnTo>
                      <a:pt x="22" y="10"/>
                    </a:lnTo>
                    <a:lnTo>
                      <a:pt x="20" y="8"/>
                    </a:lnTo>
                    <a:lnTo>
                      <a:pt x="16" y="6"/>
                    </a:lnTo>
                    <a:lnTo>
                      <a:pt x="14" y="4"/>
                    </a:lnTo>
                    <a:lnTo>
                      <a:pt x="8" y="6"/>
                    </a:lnTo>
                    <a:lnTo>
                      <a:pt x="4" y="8"/>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4626" name="Rectangle 66"/>
              <p:cNvSpPr>
                <a:spLocks noChangeArrowheads="1"/>
              </p:cNvSpPr>
              <p:nvPr/>
            </p:nvSpPr>
            <p:spPr bwMode="auto">
              <a:xfrm>
                <a:off x="223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27" name="Freeform 67"/>
              <p:cNvSpPr>
                <a:spLocks/>
              </p:cNvSpPr>
              <p:nvPr/>
            </p:nvSpPr>
            <p:spPr bwMode="auto">
              <a:xfrm>
                <a:off x="2348" y="2296"/>
                <a:ext cx="10" cy="10"/>
              </a:xfrm>
              <a:custGeom>
                <a:avLst/>
                <a:gdLst>
                  <a:gd name="T0" fmla="*/ 4 w 10"/>
                  <a:gd name="T1" fmla="*/ 0 h 10"/>
                  <a:gd name="T2" fmla="*/ 6 w 10"/>
                  <a:gd name="T3" fmla="*/ 0 h 10"/>
                  <a:gd name="T4" fmla="*/ 8 w 10"/>
                  <a:gd name="T5" fmla="*/ 2 h 10"/>
                  <a:gd name="T6" fmla="*/ 10 w 10"/>
                  <a:gd name="T7" fmla="*/ 2 h 10"/>
                  <a:gd name="T8" fmla="*/ 10 w 10"/>
                  <a:gd name="T9" fmla="*/ 4 h 10"/>
                  <a:gd name="T10" fmla="*/ 10 w 10"/>
                  <a:gd name="T11" fmla="*/ 6 h 10"/>
                  <a:gd name="T12" fmla="*/ 8 w 10"/>
                  <a:gd name="T13" fmla="*/ 8 h 10"/>
                  <a:gd name="T14" fmla="*/ 6 w 10"/>
                  <a:gd name="T15" fmla="*/ 10 h 10"/>
                  <a:gd name="T16" fmla="*/ 4 w 10"/>
                  <a:gd name="T17" fmla="*/ 10 h 10"/>
                  <a:gd name="T18" fmla="*/ 2 w 10"/>
                  <a:gd name="T19" fmla="*/ 10 h 10"/>
                  <a:gd name="T20" fmla="*/ 0 w 10"/>
                  <a:gd name="T21" fmla="*/ 8 h 10"/>
                  <a:gd name="T22" fmla="*/ 0 w 10"/>
                  <a:gd name="T23" fmla="*/ 6 h 10"/>
                  <a:gd name="T24" fmla="*/ 0 w 10"/>
                  <a:gd name="T25" fmla="*/ 4 h 10"/>
                  <a:gd name="T26" fmla="*/ 0 w 10"/>
                  <a:gd name="T27" fmla="*/ 2 h 10"/>
                  <a:gd name="T28" fmla="*/ 0 w 10"/>
                  <a:gd name="T29" fmla="*/ 2 h 10"/>
                  <a:gd name="T30" fmla="*/ 2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0"/>
                    </a:lnTo>
                    <a:lnTo>
                      <a:pt x="8" y="2"/>
                    </a:lnTo>
                    <a:lnTo>
                      <a:pt x="10" y="2"/>
                    </a:lnTo>
                    <a:lnTo>
                      <a:pt x="10" y="4"/>
                    </a:lnTo>
                    <a:lnTo>
                      <a:pt x="10" y="6"/>
                    </a:lnTo>
                    <a:lnTo>
                      <a:pt x="8" y="8"/>
                    </a:lnTo>
                    <a:lnTo>
                      <a:pt x="6" y="10"/>
                    </a:lnTo>
                    <a:lnTo>
                      <a:pt x="4" y="10"/>
                    </a:lnTo>
                    <a:lnTo>
                      <a:pt x="2" y="10"/>
                    </a:lnTo>
                    <a:lnTo>
                      <a:pt x="0" y="8"/>
                    </a:lnTo>
                    <a:lnTo>
                      <a:pt x="0" y="6"/>
                    </a:lnTo>
                    <a:lnTo>
                      <a:pt x="0" y="4"/>
                    </a:lnTo>
                    <a:lnTo>
                      <a:pt x="0" y="2"/>
                    </a:lnTo>
                    <a:lnTo>
                      <a:pt x="2" y="0"/>
                    </a:lnTo>
                    <a:lnTo>
                      <a:pt x="4" y="0"/>
                    </a:lnTo>
                    <a:close/>
                  </a:path>
                </a:pathLst>
              </a:custGeom>
              <a:solidFill>
                <a:srgbClr val="000000"/>
              </a:solidFill>
              <a:ln w="0">
                <a:solidFill>
                  <a:srgbClr val="000000"/>
                </a:solidFill>
                <a:round/>
                <a:headEnd/>
                <a:tailEnd/>
              </a:ln>
            </p:spPr>
            <p:txBody>
              <a:bodyPr/>
              <a:lstStyle/>
              <a:p>
                <a:endParaRPr lang="en-CA"/>
              </a:p>
            </p:txBody>
          </p:sp>
          <p:sp>
            <p:nvSpPr>
              <p:cNvPr id="14628" name="Freeform 68"/>
              <p:cNvSpPr>
                <a:spLocks noEditPoints="1"/>
              </p:cNvSpPr>
              <p:nvPr/>
            </p:nvSpPr>
            <p:spPr bwMode="auto">
              <a:xfrm>
                <a:off x="236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6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4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6"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4"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4629" name="Freeform 69"/>
              <p:cNvSpPr>
                <a:spLocks noEditPoints="1"/>
              </p:cNvSpPr>
              <p:nvPr/>
            </p:nvSpPr>
            <p:spPr bwMode="auto">
              <a:xfrm>
                <a:off x="2410" y="2246"/>
                <a:ext cx="36" cy="60"/>
              </a:xfrm>
              <a:custGeom>
                <a:avLst/>
                <a:gdLst>
                  <a:gd name="T0" fmla="*/ 0 w 36"/>
                  <a:gd name="T1" fmla="*/ 30 h 60"/>
                  <a:gd name="T2" fmla="*/ 2 w 36"/>
                  <a:gd name="T3" fmla="*/ 20 h 60"/>
                  <a:gd name="T4" fmla="*/ 4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4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10 w 36"/>
                  <a:gd name="T51" fmla="*/ 42 h 60"/>
                  <a:gd name="T52" fmla="*/ 12 w 36"/>
                  <a:gd name="T53" fmla="*/ 50 h 60"/>
                  <a:gd name="T54" fmla="*/ 14 w 36"/>
                  <a:gd name="T55" fmla="*/ 54 h 60"/>
                  <a:gd name="T56" fmla="*/ 16 w 36"/>
                  <a:gd name="T57" fmla="*/ 56 h 60"/>
                  <a:gd name="T58" fmla="*/ 18 w 36"/>
                  <a:gd name="T59" fmla="*/ 56 h 60"/>
                  <a:gd name="T60" fmla="*/ 20 w 36"/>
                  <a:gd name="T61" fmla="*/ 56 h 60"/>
                  <a:gd name="T62" fmla="*/ 24 w 36"/>
                  <a:gd name="T63" fmla="*/ 54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0"/>
                    </a:lnTo>
                    <a:lnTo>
                      <a:pt x="4"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4" y="58"/>
                    </a:lnTo>
                    <a:lnTo>
                      <a:pt x="8" y="56"/>
                    </a:lnTo>
                    <a:lnTo>
                      <a:pt x="4"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30" name="Freeform 70"/>
              <p:cNvSpPr>
                <a:spLocks noEditPoints="1"/>
              </p:cNvSpPr>
              <p:nvPr/>
            </p:nvSpPr>
            <p:spPr bwMode="auto">
              <a:xfrm>
                <a:off x="2454" y="2246"/>
                <a:ext cx="36" cy="60"/>
              </a:xfrm>
              <a:custGeom>
                <a:avLst/>
                <a:gdLst>
                  <a:gd name="T0" fmla="*/ 0 w 36"/>
                  <a:gd name="T1" fmla="*/ 30 h 60"/>
                  <a:gd name="T2" fmla="*/ 0 w 36"/>
                  <a:gd name="T3" fmla="*/ 20 h 60"/>
                  <a:gd name="T4" fmla="*/ 4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4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10 w 36"/>
                  <a:gd name="T51" fmla="*/ 42 h 60"/>
                  <a:gd name="T52" fmla="*/ 12 w 36"/>
                  <a:gd name="T53" fmla="*/ 50 h 60"/>
                  <a:gd name="T54" fmla="*/ 14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4"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4" y="58"/>
                    </a:lnTo>
                    <a:lnTo>
                      <a:pt x="8" y="56"/>
                    </a:lnTo>
                    <a:lnTo>
                      <a:pt x="4" y="50"/>
                    </a:lnTo>
                    <a:lnTo>
                      <a:pt x="2" y="40"/>
                    </a:lnTo>
                    <a:lnTo>
                      <a:pt x="0" y="30"/>
                    </a:lnTo>
                    <a:close/>
                    <a:moveTo>
                      <a:pt x="8" y="32"/>
                    </a:moveTo>
                    <a:lnTo>
                      <a:pt x="10" y="42"/>
                    </a:lnTo>
                    <a:lnTo>
                      <a:pt x="12" y="50"/>
                    </a:lnTo>
                    <a:lnTo>
                      <a:pt x="14"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31" name="Freeform 71"/>
              <p:cNvSpPr>
                <a:spLocks noEditPoints="1"/>
              </p:cNvSpPr>
              <p:nvPr/>
            </p:nvSpPr>
            <p:spPr bwMode="auto">
              <a:xfrm>
                <a:off x="2498"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32" name="Freeform 72"/>
              <p:cNvSpPr>
                <a:spLocks/>
              </p:cNvSpPr>
              <p:nvPr/>
            </p:nvSpPr>
            <p:spPr bwMode="auto">
              <a:xfrm>
                <a:off x="2542" y="2246"/>
                <a:ext cx="32" cy="60"/>
              </a:xfrm>
              <a:custGeom>
                <a:avLst/>
                <a:gdLst>
                  <a:gd name="T0" fmla="*/ 4 w 32"/>
                  <a:gd name="T1" fmla="*/ 6 h 60"/>
                  <a:gd name="T2" fmla="*/ 12 w 32"/>
                  <a:gd name="T3" fmla="*/ 0 h 60"/>
                  <a:gd name="T4" fmla="*/ 22 w 32"/>
                  <a:gd name="T5" fmla="*/ 0 h 60"/>
                  <a:gd name="T6" fmla="*/ 30 w 32"/>
                  <a:gd name="T7" fmla="*/ 8 h 60"/>
                  <a:gd name="T8" fmla="*/ 28 w 32"/>
                  <a:gd name="T9" fmla="*/ 16 h 60"/>
                  <a:gd name="T10" fmla="*/ 22 w 32"/>
                  <a:gd name="T11" fmla="*/ 24 h 60"/>
                  <a:gd name="T12" fmla="*/ 30 w 32"/>
                  <a:gd name="T13" fmla="*/ 30 h 60"/>
                  <a:gd name="T14" fmla="*/ 32 w 32"/>
                  <a:gd name="T15" fmla="*/ 40 h 60"/>
                  <a:gd name="T16" fmla="*/ 28 w 32"/>
                  <a:gd name="T17" fmla="*/ 52 h 60"/>
                  <a:gd name="T18" fmla="*/ 18 w 32"/>
                  <a:gd name="T19" fmla="*/ 58 h 60"/>
                  <a:gd name="T20" fmla="*/ 4 w 32"/>
                  <a:gd name="T21" fmla="*/ 60 h 60"/>
                  <a:gd name="T22" fmla="*/ 0 w 32"/>
                  <a:gd name="T23" fmla="*/ 56 h 60"/>
                  <a:gd name="T24" fmla="*/ 0 w 32"/>
                  <a:gd name="T25" fmla="*/ 54 h 60"/>
                  <a:gd name="T26" fmla="*/ 2 w 32"/>
                  <a:gd name="T27" fmla="*/ 52 h 60"/>
                  <a:gd name="T28" fmla="*/ 4 w 32"/>
                  <a:gd name="T29" fmla="*/ 52 h 60"/>
                  <a:gd name="T30" fmla="*/ 6 w 32"/>
                  <a:gd name="T31" fmla="*/ 54 h 60"/>
                  <a:gd name="T32" fmla="*/ 10 w 32"/>
                  <a:gd name="T33" fmla="*/ 56 h 60"/>
                  <a:gd name="T34" fmla="*/ 14 w 32"/>
                  <a:gd name="T35" fmla="*/ 56 h 60"/>
                  <a:gd name="T36" fmla="*/ 20 w 32"/>
                  <a:gd name="T37" fmla="*/ 56 h 60"/>
                  <a:gd name="T38" fmla="*/ 26 w 32"/>
                  <a:gd name="T39" fmla="*/ 48 h 60"/>
                  <a:gd name="T40" fmla="*/ 26 w 32"/>
                  <a:gd name="T41" fmla="*/ 42 h 60"/>
                  <a:gd name="T42" fmla="*/ 24 w 32"/>
                  <a:gd name="T43" fmla="*/ 36 h 60"/>
                  <a:gd name="T44" fmla="*/ 20 w 32"/>
                  <a:gd name="T45" fmla="*/ 32 h 60"/>
                  <a:gd name="T46" fmla="*/ 14 w 32"/>
                  <a:gd name="T47" fmla="*/ 30 h 60"/>
                  <a:gd name="T48" fmla="*/ 10 w 32"/>
                  <a:gd name="T49" fmla="*/ 30 h 60"/>
                  <a:gd name="T50" fmla="*/ 14 w 32"/>
                  <a:gd name="T51" fmla="*/ 28 h 60"/>
                  <a:gd name="T52" fmla="*/ 20 w 32"/>
                  <a:gd name="T53" fmla="*/ 24 h 60"/>
                  <a:gd name="T54" fmla="*/ 24 w 32"/>
                  <a:gd name="T55" fmla="*/ 18 h 60"/>
                  <a:gd name="T56" fmla="*/ 22 w 32"/>
                  <a:gd name="T57" fmla="*/ 10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6"/>
                    </a:lnTo>
                    <a:lnTo>
                      <a:pt x="6" y="2"/>
                    </a:lnTo>
                    <a:lnTo>
                      <a:pt x="12" y="0"/>
                    </a:lnTo>
                    <a:lnTo>
                      <a:pt x="16" y="0"/>
                    </a:lnTo>
                    <a:lnTo>
                      <a:pt x="22" y="0"/>
                    </a:lnTo>
                    <a:lnTo>
                      <a:pt x="28" y="4"/>
                    </a:lnTo>
                    <a:lnTo>
                      <a:pt x="30" y="8"/>
                    </a:lnTo>
                    <a:lnTo>
                      <a:pt x="30" y="12"/>
                    </a:lnTo>
                    <a:lnTo>
                      <a:pt x="28" y="16"/>
                    </a:lnTo>
                    <a:lnTo>
                      <a:pt x="26" y="20"/>
                    </a:lnTo>
                    <a:lnTo>
                      <a:pt x="22" y="24"/>
                    </a:lnTo>
                    <a:lnTo>
                      <a:pt x="26" y="26"/>
                    </a:lnTo>
                    <a:lnTo>
                      <a:pt x="30" y="30"/>
                    </a:lnTo>
                    <a:lnTo>
                      <a:pt x="32" y="34"/>
                    </a:lnTo>
                    <a:lnTo>
                      <a:pt x="32" y="40"/>
                    </a:lnTo>
                    <a:lnTo>
                      <a:pt x="32" y="46"/>
                    </a:lnTo>
                    <a:lnTo>
                      <a:pt x="28" y="52"/>
                    </a:lnTo>
                    <a:lnTo>
                      <a:pt x="24" y="56"/>
                    </a:lnTo>
                    <a:lnTo>
                      <a:pt x="18" y="58"/>
                    </a:lnTo>
                    <a:lnTo>
                      <a:pt x="10" y="60"/>
                    </a:lnTo>
                    <a:lnTo>
                      <a:pt x="4" y="60"/>
                    </a:lnTo>
                    <a:lnTo>
                      <a:pt x="2" y="58"/>
                    </a:lnTo>
                    <a:lnTo>
                      <a:pt x="0" y="56"/>
                    </a:lnTo>
                    <a:lnTo>
                      <a:pt x="0" y="54"/>
                    </a:lnTo>
                    <a:lnTo>
                      <a:pt x="2" y="52"/>
                    </a:lnTo>
                    <a:lnTo>
                      <a:pt x="4" y="52"/>
                    </a:lnTo>
                    <a:lnTo>
                      <a:pt x="6" y="52"/>
                    </a:lnTo>
                    <a:lnTo>
                      <a:pt x="6" y="54"/>
                    </a:lnTo>
                    <a:lnTo>
                      <a:pt x="8" y="54"/>
                    </a:lnTo>
                    <a:lnTo>
                      <a:pt x="10" y="56"/>
                    </a:lnTo>
                    <a:lnTo>
                      <a:pt x="12" y="56"/>
                    </a:lnTo>
                    <a:lnTo>
                      <a:pt x="14" y="56"/>
                    </a:lnTo>
                    <a:lnTo>
                      <a:pt x="16" y="56"/>
                    </a:lnTo>
                    <a:lnTo>
                      <a:pt x="20" y="56"/>
                    </a:lnTo>
                    <a:lnTo>
                      <a:pt x="24" y="52"/>
                    </a:lnTo>
                    <a:lnTo>
                      <a:pt x="26" y="48"/>
                    </a:lnTo>
                    <a:lnTo>
                      <a:pt x="26" y="44"/>
                    </a:lnTo>
                    <a:lnTo>
                      <a:pt x="26" y="42"/>
                    </a:lnTo>
                    <a:lnTo>
                      <a:pt x="24" y="38"/>
                    </a:lnTo>
                    <a:lnTo>
                      <a:pt x="24" y="36"/>
                    </a:lnTo>
                    <a:lnTo>
                      <a:pt x="22" y="34"/>
                    </a:lnTo>
                    <a:lnTo>
                      <a:pt x="20" y="32"/>
                    </a:lnTo>
                    <a:lnTo>
                      <a:pt x="18" y="32"/>
                    </a:lnTo>
                    <a:lnTo>
                      <a:pt x="14" y="30"/>
                    </a:lnTo>
                    <a:lnTo>
                      <a:pt x="12" y="30"/>
                    </a:lnTo>
                    <a:lnTo>
                      <a:pt x="10" y="30"/>
                    </a:lnTo>
                    <a:lnTo>
                      <a:pt x="10" y="28"/>
                    </a:lnTo>
                    <a:lnTo>
                      <a:pt x="14" y="28"/>
                    </a:lnTo>
                    <a:lnTo>
                      <a:pt x="16" y="26"/>
                    </a:lnTo>
                    <a:lnTo>
                      <a:pt x="20" y="24"/>
                    </a:lnTo>
                    <a:lnTo>
                      <a:pt x="22" y="22"/>
                    </a:lnTo>
                    <a:lnTo>
                      <a:pt x="24" y="18"/>
                    </a:lnTo>
                    <a:lnTo>
                      <a:pt x="24" y="14"/>
                    </a:lnTo>
                    <a:lnTo>
                      <a:pt x="22" y="10"/>
                    </a:lnTo>
                    <a:lnTo>
                      <a:pt x="20" y="8"/>
                    </a:lnTo>
                    <a:lnTo>
                      <a:pt x="18" y="6"/>
                    </a:lnTo>
                    <a:lnTo>
                      <a:pt x="14" y="4"/>
                    </a:lnTo>
                    <a:lnTo>
                      <a:pt x="10" y="6"/>
                    </a:lnTo>
                    <a:lnTo>
                      <a:pt x="6" y="8"/>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4633" name="Freeform 73"/>
              <p:cNvSpPr>
                <a:spLocks/>
              </p:cNvSpPr>
              <p:nvPr/>
            </p:nvSpPr>
            <p:spPr bwMode="auto">
              <a:xfrm>
                <a:off x="2592"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8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4634" name="Freeform 74"/>
              <p:cNvSpPr>
                <a:spLocks/>
              </p:cNvSpPr>
              <p:nvPr/>
            </p:nvSpPr>
            <p:spPr bwMode="auto">
              <a:xfrm>
                <a:off x="2630" y="2246"/>
                <a:ext cx="34" cy="60"/>
              </a:xfrm>
              <a:custGeom>
                <a:avLst/>
                <a:gdLst>
                  <a:gd name="T0" fmla="*/ 34 w 34"/>
                  <a:gd name="T1" fmla="*/ 0 h 60"/>
                  <a:gd name="T2" fmla="*/ 30 w 34"/>
                  <a:gd name="T3" fmla="*/ 8 h 60"/>
                  <a:gd name="T4" fmla="*/ 12 w 34"/>
                  <a:gd name="T5" fmla="*/ 8 h 60"/>
                  <a:gd name="T6" fmla="*/ 8 w 34"/>
                  <a:gd name="T7" fmla="*/ 16 h 60"/>
                  <a:gd name="T8" fmla="*/ 16 w 34"/>
                  <a:gd name="T9" fmla="*/ 18 h 60"/>
                  <a:gd name="T10" fmla="*/ 22 w 34"/>
                  <a:gd name="T11" fmla="*/ 20 h 60"/>
                  <a:gd name="T12" fmla="*/ 26 w 34"/>
                  <a:gd name="T13" fmla="*/ 24 h 60"/>
                  <a:gd name="T14" fmla="*/ 30 w 34"/>
                  <a:gd name="T15" fmla="*/ 30 h 60"/>
                  <a:gd name="T16" fmla="*/ 32 w 34"/>
                  <a:gd name="T17" fmla="*/ 38 h 60"/>
                  <a:gd name="T18" fmla="*/ 32 w 34"/>
                  <a:gd name="T19" fmla="*/ 42 h 60"/>
                  <a:gd name="T20" fmla="*/ 30 w 34"/>
                  <a:gd name="T21" fmla="*/ 46 h 60"/>
                  <a:gd name="T22" fmla="*/ 28 w 34"/>
                  <a:gd name="T23" fmla="*/ 50 h 60"/>
                  <a:gd name="T24" fmla="*/ 26 w 34"/>
                  <a:gd name="T25" fmla="*/ 52 h 60"/>
                  <a:gd name="T26" fmla="*/ 22 w 34"/>
                  <a:gd name="T27" fmla="*/ 56 h 60"/>
                  <a:gd name="T28" fmla="*/ 20 w 34"/>
                  <a:gd name="T29" fmla="*/ 58 h 60"/>
                  <a:gd name="T30" fmla="*/ 14 w 34"/>
                  <a:gd name="T31" fmla="*/ 60 h 60"/>
                  <a:gd name="T32" fmla="*/ 10 w 34"/>
                  <a:gd name="T33" fmla="*/ 60 h 60"/>
                  <a:gd name="T34" fmla="*/ 6 w 34"/>
                  <a:gd name="T35" fmla="*/ 60 h 60"/>
                  <a:gd name="T36" fmla="*/ 2 w 34"/>
                  <a:gd name="T37" fmla="*/ 58 h 60"/>
                  <a:gd name="T38" fmla="*/ 0 w 34"/>
                  <a:gd name="T39" fmla="*/ 56 h 60"/>
                  <a:gd name="T40" fmla="*/ 0 w 34"/>
                  <a:gd name="T41" fmla="*/ 54 h 60"/>
                  <a:gd name="T42" fmla="*/ 0 w 34"/>
                  <a:gd name="T43" fmla="*/ 52 h 60"/>
                  <a:gd name="T44" fmla="*/ 2 w 34"/>
                  <a:gd name="T45" fmla="*/ 52 h 60"/>
                  <a:gd name="T46" fmla="*/ 2 w 34"/>
                  <a:gd name="T47" fmla="*/ 52 h 60"/>
                  <a:gd name="T48" fmla="*/ 4 w 34"/>
                  <a:gd name="T49" fmla="*/ 52 h 60"/>
                  <a:gd name="T50" fmla="*/ 4 w 34"/>
                  <a:gd name="T51" fmla="*/ 52 h 60"/>
                  <a:gd name="T52" fmla="*/ 6 w 34"/>
                  <a:gd name="T53" fmla="*/ 52 h 60"/>
                  <a:gd name="T54" fmla="*/ 6 w 34"/>
                  <a:gd name="T55" fmla="*/ 52 h 60"/>
                  <a:gd name="T56" fmla="*/ 8 w 34"/>
                  <a:gd name="T57" fmla="*/ 54 h 60"/>
                  <a:gd name="T58" fmla="*/ 12 w 34"/>
                  <a:gd name="T59" fmla="*/ 54 h 60"/>
                  <a:gd name="T60" fmla="*/ 14 w 34"/>
                  <a:gd name="T61" fmla="*/ 56 h 60"/>
                  <a:gd name="T62" fmla="*/ 20 w 34"/>
                  <a:gd name="T63" fmla="*/ 54 h 60"/>
                  <a:gd name="T64" fmla="*/ 24 w 34"/>
                  <a:gd name="T65" fmla="*/ 52 h 60"/>
                  <a:gd name="T66" fmla="*/ 26 w 34"/>
                  <a:gd name="T67" fmla="*/ 48 h 60"/>
                  <a:gd name="T68" fmla="*/ 26 w 34"/>
                  <a:gd name="T69" fmla="*/ 42 h 60"/>
                  <a:gd name="T70" fmla="*/ 26 w 34"/>
                  <a:gd name="T71" fmla="*/ 38 h 60"/>
                  <a:gd name="T72" fmla="*/ 24 w 34"/>
                  <a:gd name="T73" fmla="*/ 32 h 60"/>
                  <a:gd name="T74" fmla="*/ 20 w 34"/>
                  <a:gd name="T75" fmla="*/ 28 h 60"/>
                  <a:gd name="T76" fmla="*/ 14 w 34"/>
                  <a:gd name="T77" fmla="*/ 26 h 60"/>
                  <a:gd name="T78" fmla="*/ 8 w 34"/>
                  <a:gd name="T79" fmla="*/ 24 h 60"/>
                  <a:gd name="T80" fmla="*/ 2 w 34"/>
                  <a:gd name="T81" fmla="*/ 24 h 60"/>
                  <a:gd name="T82" fmla="*/ 12 w 34"/>
                  <a:gd name="T83" fmla="*/ 0 h 60"/>
                  <a:gd name="T84" fmla="*/ 34 w 34"/>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60"/>
                  <a:gd name="T131" fmla="*/ 34 w 34"/>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60">
                    <a:moveTo>
                      <a:pt x="34" y="0"/>
                    </a:moveTo>
                    <a:lnTo>
                      <a:pt x="30" y="8"/>
                    </a:lnTo>
                    <a:lnTo>
                      <a:pt x="12" y="8"/>
                    </a:lnTo>
                    <a:lnTo>
                      <a:pt x="8" y="16"/>
                    </a:lnTo>
                    <a:lnTo>
                      <a:pt x="16" y="18"/>
                    </a:lnTo>
                    <a:lnTo>
                      <a:pt x="22" y="20"/>
                    </a:lnTo>
                    <a:lnTo>
                      <a:pt x="26" y="24"/>
                    </a:lnTo>
                    <a:lnTo>
                      <a:pt x="30" y="30"/>
                    </a:lnTo>
                    <a:lnTo>
                      <a:pt x="32" y="38"/>
                    </a:lnTo>
                    <a:lnTo>
                      <a:pt x="32" y="42"/>
                    </a:lnTo>
                    <a:lnTo>
                      <a:pt x="30" y="46"/>
                    </a:lnTo>
                    <a:lnTo>
                      <a:pt x="28" y="50"/>
                    </a:lnTo>
                    <a:lnTo>
                      <a:pt x="26" y="52"/>
                    </a:lnTo>
                    <a:lnTo>
                      <a:pt x="22" y="56"/>
                    </a:lnTo>
                    <a:lnTo>
                      <a:pt x="20" y="58"/>
                    </a:lnTo>
                    <a:lnTo>
                      <a:pt x="14" y="60"/>
                    </a:lnTo>
                    <a:lnTo>
                      <a:pt x="10" y="60"/>
                    </a:lnTo>
                    <a:lnTo>
                      <a:pt x="6" y="60"/>
                    </a:lnTo>
                    <a:lnTo>
                      <a:pt x="2" y="58"/>
                    </a:lnTo>
                    <a:lnTo>
                      <a:pt x="0" y="56"/>
                    </a:lnTo>
                    <a:lnTo>
                      <a:pt x="0" y="54"/>
                    </a:lnTo>
                    <a:lnTo>
                      <a:pt x="0" y="52"/>
                    </a:lnTo>
                    <a:lnTo>
                      <a:pt x="2" y="52"/>
                    </a:lnTo>
                    <a:lnTo>
                      <a:pt x="4" y="52"/>
                    </a:lnTo>
                    <a:lnTo>
                      <a:pt x="6" y="52"/>
                    </a:lnTo>
                    <a:lnTo>
                      <a:pt x="8" y="54"/>
                    </a:lnTo>
                    <a:lnTo>
                      <a:pt x="12" y="54"/>
                    </a:lnTo>
                    <a:lnTo>
                      <a:pt x="14" y="56"/>
                    </a:lnTo>
                    <a:lnTo>
                      <a:pt x="20" y="54"/>
                    </a:lnTo>
                    <a:lnTo>
                      <a:pt x="24" y="52"/>
                    </a:lnTo>
                    <a:lnTo>
                      <a:pt x="26" y="48"/>
                    </a:lnTo>
                    <a:lnTo>
                      <a:pt x="26" y="42"/>
                    </a:lnTo>
                    <a:lnTo>
                      <a:pt x="26" y="38"/>
                    </a:lnTo>
                    <a:lnTo>
                      <a:pt x="24" y="32"/>
                    </a:lnTo>
                    <a:lnTo>
                      <a:pt x="20" y="28"/>
                    </a:lnTo>
                    <a:lnTo>
                      <a:pt x="14" y="26"/>
                    </a:lnTo>
                    <a:lnTo>
                      <a:pt x="8" y="24"/>
                    </a:lnTo>
                    <a:lnTo>
                      <a:pt x="2" y="24"/>
                    </a:lnTo>
                    <a:lnTo>
                      <a:pt x="12" y="0"/>
                    </a:lnTo>
                    <a:lnTo>
                      <a:pt x="34" y="0"/>
                    </a:lnTo>
                    <a:close/>
                  </a:path>
                </a:pathLst>
              </a:custGeom>
              <a:solidFill>
                <a:srgbClr val="000000"/>
              </a:solidFill>
              <a:ln w="0">
                <a:solidFill>
                  <a:srgbClr val="000000"/>
                </a:solidFill>
                <a:round/>
                <a:headEnd/>
                <a:tailEnd/>
              </a:ln>
            </p:spPr>
            <p:txBody>
              <a:bodyPr/>
              <a:lstStyle/>
              <a:p>
                <a:endParaRPr lang="en-CA"/>
              </a:p>
            </p:txBody>
          </p:sp>
          <p:sp>
            <p:nvSpPr>
              <p:cNvPr id="14635" name="Rectangle 75"/>
              <p:cNvSpPr>
                <a:spLocks noChangeArrowheads="1"/>
              </p:cNvSpPr>
              <p:nvPr/>
            </p:nvSpPr>
            <p:spPr bwMode="auto">
              <a:xfrm>
                <a:off x="277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36" name="Freeform 76"/>
              <p:cNvSpPr>
                <a:spLocks/>
              </p:cNvSpPr>
              <p:nvPr/>
            </p:nvSpPr>
            <p:spPr bwMode="auto">
              <a:xfrm>
                <a:off x="2890" y="2296"/>
                <a:ext cx="10" cy="10"/>
              </a:xfrm>
              <a:custGeom>
                <a:avLst/>
                <a:gdLst>
                  <a:gd name="T0" fmla="*/ 4 w 10"/>
                  <a:gd name="T1" fmla="*/ 0 h 10"/>
                  <a:gd name="T2" fmla="*/ 6 w 10"/>
                  <a:gd name="T3" fmla="*/ 0 h 10"/>
                  <a:gd name="T4" fmla="*/ 8 w 10"/>
                  <a:gd name="T5" fmla="*/ 2 h 10"/>
                  <a:gd name="T6" fmla="*/ 10 w 10"/>
                  <a:gd name="T7" fmla="*/ 2 h 10"/>
                  <a:gd name="T8" fmla="*/ 10 w 10"/>
                  <a:gd name="T9" fmla="*/ 4 h 10"/>
                  <a:gd name="T10" fmla="*/ 10 w 10"/>
                  <a:gd name="T11" fmla="*/ 6 h 10"/>
                  <a:gd name="T12" fmla="*/ 8 w 10"/>
                  <a:gd name="T13" fmla="*/ 8 h 10"/>
                  <a:gd name="T14" fmla="*/ 6 w 10"/>
                  <a:gd name="T15" fmla="*/ 10 h 10"/>
                  <a:gd name="T16" fmla="*/ 4 w 10"/>
                  <a:gd name="T17" fmla="*/ 10 h 10"/>
                  <a:gd name="T18" fmla="*/ 4 w 10"/>
                  <a:gd name="T19" fmla="*/ 10 h 10"/>
                  <a:gd name="T20" fmla="*/ 2 w 10"/>
                  <a:gd name="T21" fmla="*/ 8 h 10"/>
                  <a:gd name="T22" fmla="*/ 0 w 10"/>
                  <a:gd name="T23" fmla="*/ 6 h 10"/>
                  <a:gd name="T24" fmla="*/ 0 w 10"/>
                  <a:gd name="T25" fmla="*/ 4 h 10"/>
                  <a:gd name="T26" fmla="*/ 0 w 10"/>
                  <a:gd name="T27" fmla="*/ 2 h 10"/>
                  <a:gd name="T28" fmla="*/ 2 w 10"/>
                  <a:gd name="T29" fmla="*/ 2 h 10"/>
                  <a:gd name="T30" fmla="*/ 4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0"/>
                    </a:lnTo>
                    <a:lnTo>
                      <a:pt x="8" y="2"/>
                    </a:lnTo>
                    <a:lnTo>
                      <a:pt x="10" y="2"/>
                    </a:lnTo>
                    <a:lnTo>
                      <a:pt x="10" y="4"/>
                    </a:lnTo>
                    <a:lnTo>
                      <a:pt x="10" y="6"/>
                    </a:lnTo>
                    <a:lnTo>
                      <a:pt x="8" y="8"/>
                    </a:lnTo>
                    <a:lnTo>
                      <a:pt x="6" y="10"/>
                    </a:lnTo>
                    <a:lnTo>
                      <a:pt x="4" y="10"/>
                    </a:lnTo>
                    <a:lnTo>
                      <a:pt x="2" y="8"/>
                    </a:lnTo>
                    <a:lnTo>
                      <a:pt x="0" y="6"/>
                    </a:lnTo>
                    <a:lnTo>
                      <a:pt x="0" y="4"/>
                    </a:lnTo>
                    <a:lnTo>
                      <a:pt x="0" y="2"/>
                    </a:lnTo>
                    <a:lnTo>
                      <a:pt x="2" y="2"/>
                    </a:lnTo>
                    <a:lnTo>
                      <a:pt x="4" y="0"/>
                    </a:lnTo>
                    <a:close/>
                  </a:path>
                </a:pathLst>
              </a:custGeom>
              <a:solidFill>
                <a:srgbClr val="000000"/>
              </a:solidFill>
              <a:ln w="0">
                <a:solidFill>
                  <a:srgbClr val="000000"/>
                </a:solidFill>
                <a:round/>
                <a:headEnd/>
                <a:tailEnd/>
              </a:ln>
            </p:spPr>
            <p:txBody>
              <a:bodyPr/>
              <a:lstStyle/>
              <a:p>
                <a:endParaRPr lang="en-CA"/>
              </a:p>
            </p:txBody>
          </p:sp>
          <p:sp>
            <p:nvSpPr>
              <p:cNvPr id="14637" name="Freeform 77"/>
              <p:cNvSpPr>
                <a:spLocks noEditPoints="1"/>
              </p:cNvSpPr>
              <p:nvPr/>
            </p:nvSpPr>
            <p:spPr bwMode="auto">
              <a:xfrm>
                <a:off x="291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38" name="Freeform 78"/>
              <p:cNvSpPr>
                <a:spLocks noEditPoints="1"/>
              </p:cNvSpPr>
              <p:nvPr/>
            </p:nvSpPr>
            <p:spPr bwMode="auto">
              <a:xfrm>
                <a:off x="2952"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4639" name="Freeform 79"/>
              <p:cNvSpPr>
                <a:spLocks noEditPoints="1"/>
              </p:cNvSpPr>
              <p:nvPr/>
            </p:nvSpPr>
            <p:spPr bwMode="auto">
              <a:xfrm>
                <a:off x="2996"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2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2" y="58"/>
                    </a:lnTo>
                    <a:lnTo>
                      <a:pt x="18" y="60"/>
                    </a:lnTo>
                    <a:lnTo>
                      <a:pt x="14" y="58"/>
                    </a:lnTo>
                    <a:lnTo>
                      <a:pt x="10" y="56"/>
                    </a:lnTo>
                    <a:lnTo>
                      <a:pt x="6" y="50"/>
                    </a:lnTo>
                    <a:lnTo>
                      <a:pt x="2" y="40"/>
                    </a:lnTo>
                    <a:lnTo>
                      <a:pt x="0" y="30"/>
                    </a:lnTo>
                    <a:close/>
                    <a:moveTo>
                      <a:pt x="8" y="32"/>
                    </a:moveTo>
                    <a:lnTo>
                      <a:pt x="10" y="42"/>
                    </a:lnTo>
                    <a:lnTo>
                      <a:pt x="12" y="50"/>
                    </a:lnTo>
                    <a:lnTo>
                      <a:pt x="14" y="54"/>
                    </a:lnTo>
                    <a:lnTo>
                      <a:pt x="16" y="56"/>
                    </a:lnTo>
                    <a:lnTo>
                      <a:pt x="18"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4640" name="Freeform 80"/>
              <p:cNvSpPr>
                <a:spLocks/>
              </p:cNvSpPr>
              <p:nvPr/>
            </p:nvSpPr>
            <p:spPr bwMode="auto">
              <a:xfrm>
                <a:off x="3046" y="2246"/>
                <a:ext cx="24" cy="58"/>
              </a:xfrm>
              <a:custGeom>
                <a:avLst/>
                <a:gdLst>
                  <a:gd name="T0" fmla="*/ 0 w 24"/>
                  <a:gd name="T1" fmla="*/ 6 h 58"/>
                  <a:gd name="T2" fmla="*/ 14 w 24"/>
                  <a:gd name="T3" fmla="*/ 0 h 58"/>
                  <a:gd name="T4" fmla="*/ 16 w 24"/>
                  <a:gd name="T5" fmla="*/ 0 h 58"/>
                  <a:gd name="T6" fmla="*/ 16 w 24"/>
                  <a:gd name="T7" fmla="*/ 48 h 58"/>
                  <a:gd name="T8" fmla="*/ 16 w 24"/>
                  <a:gd name="T9" fmla="*/ 52 h 58"/>
                  <a:gd name="T10" fmla="*/ 16 w 24"/>
                  <a:gd name="T11" fmla="*/ 56 h 58"/>
                  <a:gd name="T12" fmla="*/ 18 w 24"/>
                  <a:gd name="T13" fmla="*/ 56 h 58"/>
                  <a:gd name="T14" fmla="*/ 18 w 24"/>
                  <a:gd name="T15" fmla="*/ 58 h 58"/>
                  <a:gd name="T16" fmla="*/ 20 w 24"/>
                  <a:gd name="T17" fmla="*/ 58 h 58"/>
                  <a:gd name="T18" fmla="*/ 24 w 24"/>
                  <a:gd name="T19" fmla="*/ 58 h 58"/>
                  <a:gd name="T20" fmla="*/ 24 w 24"/>
                  <a:gd name="T21" fmla="*/ 58 h 58"/>
                  <a:gd name="T22" fmla="*/ 2 w 24"/>
                  <a:gd name="T23" fmla="*/ 58 h 58"/>
                  <a:gd name="T24" fmla="*/ 2 w 24"/>
                  <a:gd name="T25" fmla="*/ 58 h 58"/>
                  <a:gd name="T26" fmla="*/ 6 w 24"/>
                  <a:gd name="T27" fmla="*/ 58 h 58"/>
                  <a:gd name="T28" fmla="*/ 8 w 24"/>
                  <a:gd name="T29" fmla="*/ 58 h 58"/>
                  <a:gd name="T30" fmla="*/ 8 w 24"/>
                  <a:gd name="T31" fmla="*/ 56 h 58"/>
                  <a:gd name="T32" fmla="*/ 8 w 24"/>
                  <a:gd name="T33" fmla="*/ 56 h 58"/>
                  <a:gd name="T34" fmla="*/ 10 w 24"/>
                  <a:gd name="T35" fmla="*/ 54 h 58"/>
                  <a:gd name="T36" fmla="*/ 10 w 24"/>
                  <a:gd name="T37" fmla="*/ 48 h 58"/>
                  <a:gd name="T38" fmla="*/ 10 w 24"/>
                  <a:gd name="T39" fmla="*/ 16 h 58"/>
                  <a:gd name="T40" fmla="*/ 10 w 24"/>
                  <a:gd name="T41" fmla="*/ 10 h 58"/>
                  <a:gd name="T42" fmla="*/ 8 w 24"/>
                  <a:gd name="T43" fmla="*/ 8 h 58"/>
                  <a:gd name="T44" fmla="*/ 8 w 24"/>
                  <a:gd name="T45" fmla="*/ 6 h 58"/>
                  <a:gd name="T46" fmla="*/ 8 w 24"/>
                  <a:gd name="T47" fmla="*/ 6 h 58"/>
                  <a:gd name="T48" fmla="*/ 6 w 24"/>
                  <a:gd name="T49" fmla="*/ 6 h 58"/>
                  <a:gd name="T50" fmla="*/ 6 w 24"/>
                  <a:gd name="T51" fmla="*/ 6 h 58"/>
                  <a:gd name="T52" fmla="*/ 4 w 24"/>
                  <a:gd name="T53" fmla="*/ 6 h 58"/>
                  <a:gd name="T54" fmla="*/ 2 w 24"/>
                  <a:gd name="T55" fmla="*/ 6 h 58"/>
                  <a:gd name="T56" fmla="*/ 0 w 24"/>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58"/>
                  <a:gd name="T89" fmla="*/ 24 w 24"/>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58">
                    <a:moveTo>
                      <a:pt x="0" y="6"/>
                    </a:moveTo>
                    <a:lnTo>
                      <a:pt x="14" y="0"/>
                    </a:lnTo>
                    <a:lnTo>
                      <a:pt x="16" y="0"/>
                    </a:lnTo>
                    <a:lnTo>
                      <a:pt x="16" y="48"/>
                    </a:lnTo>
                    <a:lnTo>
                      <a:pt x="16" y="52"/>
                    </a:lnTo>
                    <a:lnTo>
                      <a:pt x="16" y="56"/>
                    </a:lnTo>
                    <a:lnTo>
                      <a:pt x="18" y="56"/>
                    </a:lnTo>
                    <a:lnTo>
                      <a:pt x="18" y="58"/>
                    </a:lnTo>
                    <a:lnTo>
                      <a:pt x="20" y="58"/>
                    </a:lnTo>
                    <a:lnTo>
                      <a:pt x="24" y="58"/>
                    </a:lnTo>
                    <a:lnTo>
                      <a:pt x="2" y="58"/>
                    </a:lnTo>
                    <a:lnTo>
                      <a:pt x="6" y="58"/>
                    </a:lnTo>
                    <a:lnTo>
                      <a:pt x="8" y="58"/>
                    </a:lnTo>
                    <a:lnTo>
                      <a:pt x="8" y="56"/>
                    </a:lnTo>
                    <a:lnTo>
                      <a:pt x="10" y="54"/>
                    </a:lnTo>
                    <a:lnTo>
                      <a:pt x="10" y="48"/>
                    </a:lnTo>
                    <a:lnTo>
                      <a:pt x="10" y="16"/>
                    </a:lnTo>
                    <a:lnTo>
                      <a:pt x="10"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4641" name="Freeform 81"/>
              <p:cNvSpPr>
                <a:spLocks/>
              </p:cNvSpPr>
              <p:nvPr/>
            </p:nvSpPr>
            <p:spPr bwMode="auto">
              <a:xfrm>
                <a:off x="3090" y="2246"/>
                <a:ext cx="24" cy="58"/>
              </a:xfrm>
              <a:custGeom>
                <a:avLst/>
                <a:gdLst>
                  <a:gd name="T0" fmla="*/ 0 w 24"/>
                  <a:gd name="T1" fmla="*/ 6 h 58"/>
                  <a:gd name="T2" fmla="*/ 14 w 24"/>
                  <a:gd name="T3" fmla="*/ 0 h 58"/>
                  <a:gd name="T4" fmla="*/ 16 w 24"/>
                  <a:gd name="T5" fmla="*/ 0 h 58"/>
                  <a:gd name="T6" fmla="*/ 16 w 24"/>
                  <a:gd name="T7" fmla="*/ 48 h 58"/>
                  <a:gd name="T8" fmla="*/ 16 w 24"/>
                  <a:gd name="T9" fmla="*/ 52 h 58"/>
                  <a:gd name="T10" fmla="*/ 16 w 24"/>
                  <a:gd name="T11" fmla="*/ 56 h 58"/>
                  <a:gd name="T12" fmla="*/ 18 w 24"/>
                  <a:gd name="T13" fmla="*/ 56 h 58"/>
                  <a:gd name="T14" fmla="*/ 18 w 24"/>
                  <a:gd name="T15" fmla="*/ 58 h 58"/>
                  <a:gd name="T16" fmla="*/ 20 w 24"/>
                  <a:gd name="T17" fmla="*/ 58 h 58"/>
                  <a:gd name="T18" fmla="*/ 24 w 24"/>
                  <a:gd name="T19" fmla="*/ 58 h 58"/>
                  <a:gd name="T20" fmla="*/ 24 w 24"/>
                  <a:gd name="T21" fmla="*/ 58 h 58"/>
                  <a:gd name="T22" fmla="*/ 2 w 24"/>
                  <a:gd name="T23" fmla="*/ 58 h 58"/>
                  <a:gd name="T24" fmla="*/ 2 w 24"/>
                  <a:gd name="T25" fmla="*/ 58 h 58"/>
                  <a:gd name="T26" fmla="*/ 4 w 24"/>
                  <a:gd name="T27" fmla="*/ 58 h 58"/>
                  <a:gd name="T28" fmla="*/ 6 w 24"/>
                  <a:gd name="T29" fmla="*/ 58 h 58"/>
                  <a:gd name="T30" fmla="*/ 8 w 24"/>
                  <a:gd name="T31" fmla="*/ 56 h 58"/>
                  <a:gd name="T32" fmla="*/ 8 w 24"/>
                  <a:gd name="T33" fmla="*/ 56 h 58"/>
                  <a:gd name="T34" fmla="*/ 8 w 24"/>
                  <a:gd name="T35" fmla="*/ 54 h 58"/>
                  <a:gd name="T36" fmla="*/ 8 w 24"/>
                  <a:gd name="T37" fmla="*/ 48 h 58"/>
                  <a:gd name="T38" fmla="*/ 8 w 24"/>
                  <a:gd name="T39" fmla="*/ 16 h 58"/>
                  <a:gd name="T40" fmla="*/ 8 w 24"/>
                  <a:gd name="T41" fmla="*/ 10 h 58"/>
                  <a:gd name="T42" fmla="*/ 8 w 24"/>
                  <a:gd name="T43" fmla="*/ 8 h 58"/>
                  <a:gd name="T44" fmla="*/ 8 w 24"/>
                  <a:gd name="T45" fmla="*/ 6 h 58"/>
                  <a:gd name="T46" fmla="*/ 8 w 24"/>
                  <a:gd name="T47" fmla="*/ 6 h 58"/>
                  <a:gd name="T48" fmla="*/ 6 w 24"/>
                  <a:gd name="T49" fmla="*/ 6 h 58"/>
                  <a:gd name="T50" fmla="*/ 6 w 24"/>
                  <a:gd name="T51" fmla="*/ 6 h 58"/>
                  <a:gd name="T52" fmla="*/ 4 w 24"/>
                  <a:gd name="T53" fmla="*/ 6 h 58"/>
                  <a:gd name="T54" fmla="*/ 2 w 24"/>
                  <a:gd name="T55" fmla="*/ 6 h 58"/>
                  <a:gd name="T56" fmla="*/ 0 w 24"/>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58"/>
                  <a:gd name="T89" fmla="*/ 24 w 24"/>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58">
                    <a:moveTo>
                      <a:pt x="0" y="6"/>
                    </a:moveTo>
                    <a:lnTo>
                      <a:pt x="14" y="0"/>
                    </a:lnTo>
                    <a:lnTo>
                      <a:pt x="16" y="0"/>
                    </a:lnTo>
                    <a:lnTo>
                      <a:pt x="16" y="48"/>
                    </a:lnTo>
                    <a:lnTo>
                      <a:pt x="16" y="52"/>
                    </a:lnTo>
                    <a:lnTo>
                      <a:pt x="16" y="56"/>
                    </a:lnTo>
                    <a:lnTo>
                      <a:pt x="18" y="56"/>
                    </a:lnTo>
                    <a:lnTo>
                      <a:pt x="18" y="58"/>
                    </a:lnTo>
                    <a:lnTo>
                      <a:pt x="20" y="58"/>
                    </a:lnTo>
                    <a:lnTo>
                      <a:pt x="24" y="58"/>
                    </a:lnTo>
                    <a:lnTo>
                      <a:pt x="2" y="58"/>
                    </a:lnTo>
                    <a:lnTo>
                      <a:pt x="4" y="58"/>
                    </a:lnTo>
                    <a:lnTo>
                      <a:pt x="6" y="58"/>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4642" name="Freeform 82"/>
              <p:cNvSpPr>
                <a:spLocks/>
              </p:cNvSpPr>
              <p:nvPr/>
            </p:nvSpPr>
            <p:spPr bwMode="auto">
              <a:xfrm>
                <a:off x="3128" y="2246"/>
                <a:ext cx="36" cy="60"/>
              </a:xfrm>
              <a:custGeom>
                <a:avLst/>
                <a:gdLst>
                  <a:gd name="T0" fmla="*/ 6 w 36"/>
                  <a:gd name="T1" fmla="*/ 0 h 60"/>
                  <a:gd name="T2" fmla="*/ 36 w 36"/>
                  <a:gd name="T3" fmla="*/ 0 h 60"/>
                  <a:gd name="T4" fmla="*/ 36 w 36"/>
                  <a:gd name="T5" fmla="*/ 2 h 60"/>
                  <a:gd name="T6" fmla="*/ 16 w 36"/>
                  <a:gd name="T7" fmla="*/ 60 h 60"/>
                  <a:gd name="T8" fmla="*/ 10 w 36"/>
                  <a:gd name="T9" fmla="*/ 60 h 60"/>
                  <a:gd name="T10" fmla="*/ 30 w 36"/>
                  <a:gd name="T11" fmla="*/ 8 h 60"/>
                  <a:gd name="T12" fmla="*/ 14 w 36"/>
                  <a:gd name="T13" fmla="*/ 8 h 60"/>
                  <a:gd name="T14" fmla="*/ 10 w 36"/>
                  <a:gd name="T15" fmla="*/ 8 h 60"/>
                  <a:gd name="T16" fmla="*/ 6 w 36"/>
                  <a:gd name="T17" fmla="*/ 8 h 60"/>
                  <a:gd name="T18" fmla="*/ 4 w 36"/>
                  <a:gd name="T19" fmla="*/ 12 h 60"/>
                  <a:gd name="T20" fmla="*/ 2 w 36"/>
                  <a:gd name="T21" fmla="*/ 14 h 60"/>
                  <a:gd name="T22" fmla="*/ 0 w 36"/>
                  <a:gd name="T23" fmla="*/ 14 h 60"/>
                  <a:gd name="T24" fmla="*/ 6 w 3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60"/>
                  <a:gd name="T41" fmla="*/ 36 w 3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60">
                    <a:moveTo>
                      <a:pt x="6" y="0"/>
                    </a:moveTo>
                    <a:lnTo>
                      <a:pt x="36" y="0"/>
                    </a:lnTo>
                    <a:lnTo>
                      <a:pt x="36" y="2"/>
                    </a:lnTo>
                    <a:lnTo>
                      <a:pt x="16" y="60"/>
                    </a:lnTo>
                    <a:lnTo>
                      <a:pt x="10" y="60"/>
                    </a:lnTo>
                    <a:lnTo>
                      <a:pt x="30" y="8"/>
                    </a:lnTo>
                    <a:lnTo>
                      <a:pt x="14" y="8"/>
                    </a:lnTo>
                    <a:lnTo>
                      <a:pt x="10" y="8"/>
                    </a:lnTo>
                    <a:lnTo>
                      <a:pt x="6"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4643" name="Rectangle 83"/>
              <p:cNvSpPr>
                <a:spLocks noChangeArrowheads="1"/>
              </p:cNvSpPr>
              <p:nvPr/>
            </p:nvSpPr>
            <p:spPr bwMode="auto">
              <a:xfrm>
                <a:off x="331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44" name="Freeform 84"/>
              <p:cNvSpPr>
                <a:spLocks/>
              </p:cNvSpPr>
              <p:nvPr/>
            </p:nvSpPr>
            <p:spPr bwMode="auto">
              <a:xfrm>
                <a:off x="3430" y="2246"/>
                <a:ext cx="32" cy="60"/>
              </a:xfrm>
              <a:custGeom>
                <a:avLst/>
                <a:gdLst>
                  <a:gd name="T0" fmla="*/ 2 w 32"/>
                  <a:gd name="T1" fmla="*/ 6 h 60"/>
                  <a:gd name="T2" fmla="*/ 10 w 32"/>
                  <a:gd name="T3" fmla="*/ 0 h 60"/>
                  <a:gd name="T4" fmla="*/ 22 w 32"/>
                  <a:gd name="T5" fmla="*/ 0 h 60"/>
                  <a:gd name="T6" fmla="*/ 28 w 32"/>
                  <a:gd name="T7" fmla="*/ 8 h 60"/>
                  <a:gd name="T8" fmla="*/ 28 w 32"/>
                  <a:gd name="T9" fmla="*/ 16 h 60"/>
                  <a:gd name="T10" fmla="*/ 22 w 32"/>
                  <a:gd name="T11" fmla="*/ 24 h 60"/>
                  <a:gd name="T12" fmla="*/ 30 w 32"/>
                  <a:gd name="T13" fmla="*/ 30 h 60"/>
                  <a:gd name="T14" fmla="*/ 32 w 32"/>
                  <a:gd name="T15" fmla="*/ 40 h 60"/>
                  <a:gd name="T16" fmla="*/ 28 w 32"/>
                  <a:gd name="T17" fmla="*/ 52 h 60"/>
                  <a:gd name="T18" fmla="*/ 16 w 32"/>
                  <a:gd name="T19" fmla="*/ 58 h 60"/>
                  <a:gd name="T20" fmla="*/ 4 w 32"/>
                  <a:gd name="T21" fmla="*/ 60 h 60"/>
                  <a:gd name="T22" fmla="*/ 0 w 32"/>
                  <a:gd name="T23" fmla="*/ 56 h 60"/>
                  <a:gd name="T24" fmla="*/ 0 w 32"/>
                  <a:gd name="T25" fmla="*/ 54 h 60"/>
                  <a:gd name="T26" fmla="*/ 2 w 32"/>
                  <a:gd name="T27" fmla="*/ 52 h 60"/>
                  <a:gd name="T28" fmla="*/ 4 w 32"/>
                  <a:gd name="T29" fmla="*/ 52 h 60"/>
                  <a:gd name="T30" fmla="*/ 6 w 32"/>
                  <a:gd name="T31" fmla="*/ 54 h 60"/>
                  <a:gd name="T32" fmla="*/ 10 w 32"/>
                  <a:gd name="T33" fmla="*/ 56 h 60"/>
                  <a:gd name="T34" fmla="*/ 14 w 32"/>
                  <a:gd name="T35" fmla="*/ 56 h 60"/>
                  <a:gd name="T36" fmla="*/ 18 w 32"/>
                  <a:gd name="T37" fmla="*/ 56 h 60"/>
                  <a:gd name="T38" fmla="*/ 24 w 32"/>
                  <a:gd name="T39" fmla="*/ 48 h 60"/>
                  <a:gd name="T40" fmla="*/ 26 w 32"/>
                  <a:gd name="T41" fmla="*/ 42 h 60"/>
                  <a:gd name="T42" fmla="*/ 24 w 32"/>
                  <a:gd name="T43" fmla="*/ 36 h 60"/>
                  <a:gd name="T44" fmla="*/ 20 w 32"/>
                  <a:gd name="T45" fmla="*/ 32 h 60"/>
                  <a:gd name="T46" fmla="*/ 14 w 32"/>
                  <a:gd name="T47" fmla="*/ 30 h 60"/>
                  <a:gd name="T48" fmla="*/ 10 w 32"/>
                  <a:gd name="T49" fmla="*/ 30 h 60"/>
                  <a:gd name="T50" fmla="*/ 12 w 32"/>
                  <a:gd name="T51" fmla="*/ 28 h 60"/>
                  <a:gd name="T52" fmla="*/ 20 w 32"/>
                  <a:gd name="T53" fmla="*/ 24 h 60"/>
                  <a:gd name="T54" fmla="*/ 22 w 32"/>
                  <a:gd name="T55" fmla="*/ 18 h 60"/>
                  <a:gd name="T56" fmla="*/ 22 w 32"/>
                  <a:gd name="T57" fmla="*/ 10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6"/>
                    </a:lnTo>
                    <a:lnTo>
                      <a:pt x="6" y="2"/>
                    </a:lnTo>
                    <a:lnTo>
                      <a:pt x="10" y="0"/>
                    </a:lnTo>
                    <a:lnTo>
                      <a:pt x="16" y="0"/>
                    </a:lnTo>
                    <a:lnTo>
                      <a:pt x="22" y="0"/>
                    </a:lnTo>
                    <a:lnTo>
                      <a:pt x="26" y="4"/>
                    </a:lnTo>
                    <a:lnTo>
                      <a:pt x="28" y="8"/>
                    </a:lnTo>
                    <a:lnTo>
                      <a:pt x="30" y="12"/>
                    </a:lnTo>
                    <a:lnTo>
                      <a:pt x="28" y="16"/>
                    </a:lnTo>
                    <a:lnTo>
                      <a:pt x="26" y="20"/>
                    </a:lnTo>
                    <a:lnTo>
                      <a:pt x="22" y="24"/>
                    </a:lnTo>
                    <a:lnTo>
                      <a:pt x="26" y="26"/>
                    </a:lnTo>
                    <a:lnTo>
                      <a:pt x="30" y="30"/>
                    </a:lnTo>
                    <a:lnTo>
                      <a:pt x="32" y="34"/>
                    </a:lnTo>
                    <a:lnTo>
                      <a:pt x="32" y="40"/>
                    </a:lnTo>
                    <a:lnTo>
                      <a:pt x="30" y="46"/>
                    </a:lnTo>
                    <a:lnTo>
                      <a:pt x="28" y="52"/>
                    </a:lnTo>
                    <a:lnTo>
                      <a:pt x="22" y="56"/>
                    </a:lnTo>
                    <a:lnTo>
                      <a:pt x="16" y="58"/>
                    </a:lnTo>
                    <a:lnTo>
                      <a:pt x="10" y="60"/>
                    </a:lnTo>
                    <a:lnTo>
                      <a:pt x="4" y="60"/>
                    </a:lnTo>
                    <a:lnTo>
                      <a:pt x="2" y="58"/>
                    </a:lnTo>
                    <a:lnTo>
                      <a:pt x="0" y="56"/>
                    </a:lnTo>
                    <a:lnTo>
                      <a:pt x="0" y="54"/>
                    </a:lnTo>
                    <a:lnTo>
                      <a:pt x="2" y="52"/>
                    </a:lnTo>
                    <a:lnTo>
                      <a:pt x="4" y="52"/>
                    </a:lnTo>
                    <a:lnTo>
                      <a:pt x="6" y="54"/>
                    </a:lnTo>
                    <a:lnTo>
                      <a:pt x="8" y="54"/>
                    </a:lnTo>
                    <a:lnTo>
                      <a:pt x="10" y="56"/>
                    </a:lnTo>
                    <a:lnTo>
                      <a:pt x="12" y="56"/>
                    </a:lnTo>
                    <a:lnTo>
                      <a:pt x="14" y="56"/>
                    </a:lnTo>
                    <a:lnTo>
                      <a:pt x="18" y="56"/>
                    </a:lnTo>
                    <a:lnTo>
                      <a:pt x="22" y="52"/>
                    </a:lnTo>
                    <a:lnTo>
                      <a:pt x="24" y="48"/>
                    </a:lnTo>
                    <a:lnTo>
                      <a:pt x="26" y="44"/>
                    </a:lnTo>
                    <a:lnTo>
                      <a:pt x="26" y="42"/>
                    </a:lnTo>
                    <a:lnTo>
                      <a:pt x="24" y="38"/>
                    </a:lnTo>
                    <a:lnTo>
                      <a:pt x="24" y="36"/>
                    </a:lnTo>
                    <a:lnTo>
                      <a:pt x="22" y="34"/>
                    </a:lnTo>
                    <a:lnTo>
                      <a:pt x="20" y="32"/>
                    </a:lnTo>
                    <a:lnTo>
                      <a:pt x="16" y="32"/>
                    </a:lnTo>
                    <a:lnTo>
                      <a:pt x="14" y="30"/>
                    </a:lnTo>
                    <a:lnTo>
                      <a:pt x="10" y="30"/>
                    </a:lnTo>
                    <a:lnTo>
                      <a:pt x="10" y="28"/>
                    </a:lnTo>
                    <a:lnTo>
                      <a:pt x="12" y="28"/>
                    </a:lnTo>
                    <a:lnTo>
                      <a:pt x="16" y="26"/>
                    </a:lnTo>
                    <a:lnTo>
                      <a:pt x="20" y="24"/>
                    </a:lnTo>
                    <a:lnTo>
                      <a:pt x="22" y="22"/>
                    </a:lnTo>
                    <a:lnTo>
                      <a:pt x="22" y="18"/>
                    </a:lnTo>
                    <a:lnTo>
                      <a:pt x="22" y="14"/>
                    </a:lnTo>
                    <a:lnTo>
                      <a:pt x="22" y="10"/>
                    </a:lnTo>
                    <a:lnTo>
                      <a:pt x="20" y="8"/>
                    </a:lnTo>
                    <a:lnTo>
                      <a:pt x="16" y="6"/>
                    </a:lnTo>
                    <a:lnTo>
                      <a:pt x="14" y="4"/>
                    </a:lnTo>
                    <a:lnTo>
                      <a:pt x="8" y="6"/>
                    </a:lnTo>
                    <a:lnTo>
                      <a:pt x="4" y="8"/>
                    </a:lnTo>
                    <a:lnTo>
                      <a:pt x="2" y="12"/>
                    </a:lnTo>
                    <a:lnTo>
                      <a:pt x="0" y="12"/>
                    </a:lnTo>
                    <a:close/>
                  </a:path>
                </a:pathLst>
              </a:custGeom>
              <a:solidFill>
                <a:srgbClr val="000000"/>
              </a:solidFill>
              <a:ln w="0">
                <a:solidFill>
                  <a:srgbClr val="000000"/>
                </a:solidFill>
                <a:round/>
                <a:headEnd/>
                <a:tailEnd/>
              </a:ln>
            </p:spPr>
            <p:txBody>
              <a:bodyPr/>
              <a:lstStyle/>
              <a:p>
                <a:endParaRPr lang="en-CA"/>
              </a:p>
            </p:txBody>
          </p:sp>
          <p:pic>
            <p:nvPicPr>
              <p:cNvPr id="14645" name="Picture 85"/>
              <p:cNvPicPr>
                <a:picLocks noChangeAspect="1" noChangeArrowheads="1"/>
              </p:cNvPicPr>
              <p:nvPr/>
            </p:nvPicPr>
            <p:blipFill>
              <a:blip r:embed="rId6" cstate="print"/>
              <a:srcRect/>
              <a:stretch>
                <a:fillRect/>
              </a:stretch>
            </p:blipFill>
            <p:spPr bwMode="auto">
              <a:xfrm>
                <a:off x="3476" y="2298"/>
                <a:ext cx="8" cy="8"/>
              </a:xfrm>
              <a:prstGeom prst="rect">
                <a:avLst/>
              </a:prstGeom>
              <a:noFill/>
              <a:ln w="9525">
                <a:noFill/>
                <a:miter lim="800000"/>
                <a:headEnd/>
                <a:tailEnd/>
              </a:ln>
            </p:spPr>
          </p:pic>
          <p:pic>
            <p:nvPicPr>
              <p:cNvPr id="14646" name="Picture 86"/>
              <p:cNvPicPr>
                <a:picLocks noChangeAspect="1" noChangeArrowheads="1"/>
              </p:cNvPicPr>
              <p:nvPr/>
            </p:nvPicPr>
            <p:blipFill>
              <a:blip r:embed="rId7" cstate="print"/>
              <a:srcRect/>
              <a:stretch>
                <a:fillRect/>
              </a:stretch>
            </p:blipFill>
            <p:spPr bwMode="auto">
              <a:xfrm>
                <a:off x="3476" y="2298"/>
                <a:ext cx="8" cy="8"/>
              </a:xfrm>
              <a:prstGeom prst="rect">
                <a:avLst/>
              </a:prstGeom>
              <a:noFill/>
              <a:ln w="9525">
                <a:noFill/>
                <a:miter lim="800000"/>
                <a:headEnd/>
                <a:tailEnd/>
              </a:ln>
            </p:spPr>
          </p:pic>
          <p:sp>
            <p:nvSpPr>
              <p:cNvPr id="14647" name="Freeform 87"/>
              <p:cNvSpPr>
                <a:spLocks noEditPoints="1"/>
              </p:cNvSpPr>
              <p:nvPr/>
            </p:nvSpPr>
            <p:spPr bwMode="auto">
              <a:xfrm>
                <a:off x="3498" y="2246"/>
                <a:ext cx="36" cy="60"/>
              </a:xfrm>
              <a:custGeom>
                <a:avLst/>
                <a:gdLst>
                  <a:gd name="T0" fmla="*/ 34 w 36"/>
                  <a:gd name="T1" fmla="*/ 0 h 60"/>
                  <a:gd name="T2" fmla="*/ 34 w 36"/>
                  <a:gd name="T3" fmla="*/ 2 h 60"/>
                  <a:gd name="T4" fmla="*/ 30 w 36"/>
                  <a:gd name="T5" fmla="*/ 2 h 60"/>
                  <a:gd name="T6" fmla="*/ 26 w 36"/>
                  <a:gd name="T7" fmla="*/ 4 h 60"/>
                  <a:gd name="T8" fmla="*/ 22 w 36"/>
                  <a:gd name="T9" fmla="*/ 6 h 60"/>
                  <a:gd name="T10" fmla="*/ 18 w 36"/>
                  <a:gd name="T11" fmla="*/ 8 h 60"/>
                  <a:gd name="T12" fmla="*/ 16 w 36"/>
                  <a:gd name="T13" fmla="*/ 12 h 60"/>
                  <a:gd name="T14" fmla="*/ 12 w 36"/>
                  <a:gd name="T15" fmla="*/ 16 h 60"/>
                  <a:gd name="T16" fmla="*/ 10 w 36"/>
                  <a:gd name="T17" fmla="*/ 22 h 60"/>
                  <a:gd name="T18" fmla="*/ 8 w 36"/>
                  <a:gd name="T19" fmla="*/ 26 h 60"/>
                  <a:gd name="T20" fmla="*/ 14 w 36"/>
                  <a:gd name="T21" fmla="*/ 24 h 60"/>
                  <a:gd name="T22" fmla="*/ 22 w 36"/>
                  <a:gd name="T23" fmla="*/ 22 h 60"/>
                  <a:gd name="T24" fmla="*/ 26 w 36"/>
                  <a:gd name="T25" fmla="*/ 24 h 60"/>
                  <a:gd name="T26" fmla="*/ 32 w 36"/>
                  <a:gd name="T27" fmla="*/ 28 h 60"/>
                  <a:gd name="T28" fmla="*/ 34 w 36"/>
                  <a:gd name="T29" fmla="*/ 32 h 60"/>
                  <a:gd name="T30" fmla="*/ 36 w 36"/>
                  <a:gd name="T31" fmla="*/ 40 h 60"/>
                  <a:gd name="T32" fmla="*/ 34 w 36"/>
                  <a:gd name="T33" fmla="*/ 46 h 60"/>
                  <a:gd name="T34" fmla="*/ 32 w 36"/>
                  <a:gd name="T35" fmla="*/ 52 h 60"/>
                  <a:gd name="T36" fmla="*/ 28 w 36"/>
                  <a:gd name="T37" fmla="*/ 56 h 60"/>
                  <a:gd name="T38" fmla="*/ 22 w 36"/>
                  <a:gd name="T39" fmla="*/ 58 h 60"/>
                  <a:gd name="T40" fmla="*/ 18 w 36"/>
                  <a:gd name="T41" fmla="*/ 60 h 60"/>
                  <a:gd name="T42" fmla="*/ 12 w 36"/>
                  <a:gd name="T43" fmla="*/ 58 h 60"/>
                  <a:gd name="T44" fmla="*/ 8 w 36"/>
                  <a:gd name="T45" fmla="*/ 56 h 60"/>
                  <a:gd name="T46" fmla="*/ 2 w 36"/>
                  <a:gd name="T47" fmla="*/ 50 h 60"/>
                  <a:gd name="T48" fmla="*/ 0 w 36"/>
                  <a:gd name="T49" fmla="*/ 44 h 60"/>
                  <a:gd name="T50" fmla="*/ 0 w 36"/>
                  <a:gd name="T51" fmla="*/ 36 h 60"/>
                  <a:gd name="T52" fmla="*/ 0 w 36"/>
                  <a:gd name="T53" fmla="*/ 28 h 60"/>
                  <a:gd name="T54" fmla="*/ 2 w 36"/>
                  <a:gd name="T55" fmla="*/ 22 h 60"/>
                  <a:gd name="T56" fmla="*/ 6 w 36"/>
                  <a:gd name="T57" fmla="*/ 14 h 60"/>
                  <a:gd name="T58" fmla="*/ 12 w 36"/>
                  <a:gd name="T59" fmla="*/ 8 h 60"/>
                  <a:gd name="T60" fmla="*/ 16 w 36"/>
                  <a:gd name="T61" fmla="*/ 4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4 h 60"/>
                  <a:gd name="T74" fmla="*/ 8 w 36"/>
                  <a:gd name="T75" fmla="*/ 38 h 60"/>
                  <a:gd name="T76" fmla="*/ 8 w 36"/>
                  <a:gd name="T77" fmla="*/ 42 h 60"/>
                  <a:gd name="T78" fmla="*/ 8 w 36"/>
                  <a:gd name="T79" fmla="*/ 48 h 60"/>
                  <a:gd name="T80" fmla="*/ 10 w 36"/>
                  <a:gd name="T81" fmla="*/ 52 h 60"/>
                  <a:gd name="T82" fmla="*/ 14 w 36"/>
                  <a:gd name="T83" fmla="*/ 54 h 60"/>
                  <a:gd name="T84" fmla="*/ 16 w 36"/>
                  <a:gd name="T85" fmla="*/ 56 h 60"/>
                  <a:gd name="T86" fmla="*/ 18 w 36"/>
                  <a:gd name="T87" fmla="*/ 56 h 60"/>
                  <a:gd name="T88" fmla="*/ 22 w 36"/>
                  <a:gd name="T89" fmla="*/ 56 h 60"/>
                  <a:gd name="T90" fmla="*/ 24 w 36"/>
                  <a:gd name="T91" fmla="*/ 54 h 60"/>
                  <a:gd name="T92" fmla="*/ 26 w 36"/>
                  <a:gd name="T93" fmla="*/ 50 h 60"/>
                  <a:gd name="T94" fmla="*/ 28 w 36"/>
                  <a:gd name="T95" fmla="*/ 44 h 60"/>
                  <a:gd name="T96" fmla="*/ 26 w 36"/>
                  <a:gd name="T97" fmla="*/ 36 h 60"/>
                  <a:gd name="T98" fmla="*/ 24 w 36"/>
                  <a:gd name="T99" fmla="*/ 32 h 60"/>
                  <a:gd name="T100" fmla="*/ 22 w 36"/>
                  <a:gd name="T101" fmla="*/ 28 h 60"/>
                  <a:gd name="T102" fmla="*/ 16 w 36"/>
                  <a:gd name="T103" fmla="*/ 26 h 60"/>
                  <a:gd name="T104" fmla="*/ 16 w 36"/>
                  <a:gd name="T105" fmla="*/ 26 h 60"/>
                  <a:gd name="T106" fmla="*/ 14 w 36"/>
                  <a:gd name="T107" fmla="*/ 26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2"/>
                    </a:lnTo>
                    <a:lnTo>
                      <a:pt x="26" y="4"/>
                    </a:lnTo>
                    <a:lnTo>
                      <a:pt x="22" y="6"/>
                    </a:lnTo>
                    <a:lnTo>
                      <a:pt x="18" y="8"/>
                    </a:lnTo>
                    <a:lnTo>
                      <a:pt x="16" y="12"/>
                    </a:lnTo>
                    <a:lnTo>
                      <a:pt x="12" y="16"/>
                    </a:lnTo>
                    <a:lnTo>
                      <a:pt x="10" y="22"/>
                    </a:lnTo>
                    <a:lnTo>
                      <a:pt x="8" y="26"/>
                    </a:lnTo>
                    <a:lnTo>
                      <a:pt x="14" y="24"/>
                    </a:lnTo>
                    <a:lnTo>
                      <a:pt x="22" y="22"/>
                    </a:lnTo>
                    <a:lnTo>
                      <a:pt x="26" y="24"/>
                    </a:lnTo>
                    <a:lnTo>
                      <a:pt x="32" y="28"/>
                    </a:lnTo>
                    <a:lnTo>
                      <a:pt x="34" y="32"/>
                    </a:lnTo>
                    <a:lnTo>
                      <a:pt x="36" y="40"/>
                    </a:lnTo>
                    <a:lnTo>
                      <a:pt x="34" y="46"/>
                    </a:lnTo>
                    <a:lnTo>
                      <a:pt x="32" y="52"/>
                    </a:lnTo>
                    <a:lnTo>
                      <a:pt x="28" y="56"/>
                    </a:lnTo>
                    <a:lnTo>
                      <a:pt x="22" y="58"/>
                    </a:lnTo>
                    <a:lnTo>
                      <a:pt x="18" y="60"/>
                    </a:lnTo>
                    <a:lnTo>
                      <a:pt x="12" y="58"/>
                    </a:lnTo>
                    <a:lnTo>
                      <a:pt x="8" y="56"/>
                    </a:lnTo>
                    <a:lnTo>
                      <a:pt x="2" y="50"/>
                    </a:lnTo>
                    <a:lnTo>
                      <a:pt x="0" y="44"/>
                    </a:lnTo>
                    <a:lnTo>
                      <a:pt x="0" y="36"/>
                    </a:lnTo>
                    <a:lnTo>
                      <a:pt x="0" y="28"/>
                    </a:lnTo>
                    <a:lnTo>
                      <a:pt x="2" y="22"/>
                    </a:lnTo>
                    <a:lnTo>
                      <a:pt x="6" y="14"/>
                    </a:lnTo>
                    <a:lnTo>
                      <a:pt x="12" y="8"/>
                    </a:lnTo>
                    <a:lnTo>
                      <a:pt x="16" y="4"/>
                    </a:lnTo>
                    <a:lnTo>
                      <a:pt x="22" y="2"/>
                    </a:lnTo>
                    <a:lnTo>
                      <a:pt x="28" y="0"/>
                    </a:lnTo>
                    <a:lnTo>
                      <a:pt x="32" y="0"/>
                    </a:lnTo>
                    <a:lnTo>
                      <a:pt x="34" y="0"/>
                    </a:lnTo>
                    <a:close/>
                    <a:moveTo>
                      <a:pt x="8" y="30"/>
                    </a:moveTo>
                    <a:lnTo>
                      <a:pt x="8" y="34"/>
                    </a:lnTo>
                    <a:lnTo>
                      <a:pt x="8" y="38"/>
                    </a:lnTo>
                    <a:lnTo>
                      <a:pt x="8" y="42"/>
                    </a:lnTo>
                    <a:lnTo>
                      <a:pt x="8" y="48"/>
                    </a:lnTo>
                    <a:lnTo>
                      <a:pt x="10" y="52"/>
                    </a:lnTo>
                    <a:lnTo>
                      <a:pt x="14" y="54"/>
                    </a:lnTo>
                    <a:lnTo>
                      <a:pt x="16" y="56"/>
                    </a:lnTo>
                    <a:lnTo>
                      <a:pt x="18" y="56"/>
                    </a:lnTo>
                    <a:lnTo>
                      <a:pt x="22" y="56"/>
                    </a:lnTo>
                    <a:lnTo>
                      <a:pt x="24" y="54"/>
                    </a:lnTo>
                    <a:lnTo>
                      <a:pt x="26" y="50"/>
                    </a:lnTo>
                    <a:lnTo>
                      <a:pt x="28" y="44"/>
                    </a:lnTo>
                    <a:lnTo>
                      <a:pt x="26" y="36"/>
                    </a:lnTo>
                    <a:lnTo>
                      <a:pt x="24" y="32"/>
                    </a:lnTo>
                    <a:lnTo>
                      <a:pt x="22" y="28"/>
                    </a:lnTo>
                    <a:lnTo>
                      <a:pt x="16" y="26"/>
                    </a:lnTo>
                    <a:lnTo>
                      <a:pt x="14" y="26"/>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4648" name="Freeform 88"/>
              <p:cNvSpPr>
                <a:spLocks noEditPoints="1"/>
              </p:cNvSpPr>
              <p:nvPr/>
            </p:nvSpPr>
            <p:spPr bwMode="auto">
              <a:xfrm>
                <a:off x="3540" y="2246"/>
                <a:ext cx="38" cy="60"/>
              </a:xfrm>
              <a:custGeom>
                <a:avLst/>
                <a:gdLst>
                  <a:gd name="T0" fmla="*/ 2 w 38"/>
                  <a:gd name="T1" fmla="*/ 60 h 60"/>
                  <a:gd name="T2" fmla="*/ 2 w 38"/>
                  <a:gd name="T3" fmla="*/ 58 h 60"/>
                  <a:gd name="T4" fmla="*/ 8 w 38"/>
                  <a:gd name="T5" fmla="*/ 58 h 60"/>
                  <a:gd name="T6" fmla="*/ 12 w 38"/>
                  <a:gd name="T7" fmla="*/ 56 h 60"/>
                  <a:gd name="T8" fmla="*/ 16 w 38"/>
                  <a:gd name="T9" fmla="*/ 52 h 60"/>
                  <a:gd name="T10" fmla="*/ 22 w 38"/>
                  <a:gd name="T11" fmla="*/ 46 h 60"/>
                  <a:gd name="T12" fmla="*/ 26 w 38"/>
                  <a:gd name="T13" fmla="*/ 40 h 60"/>
                  <a:gd name="T14" fmla="*/ 28 w 38"/>
                  <a:gd name="T15" fmla="*/ 32 h 60"/>
                  <a:gd name="T16" fmla="*/ 22 w 38"/>
                  <a:gd name="T17" fmla="*/ 36 h 60"/>
                  <a:gd name="T18" fmla="*/ 16 w 38"/>
                  <a:gd name="T19" fmla="*/ 36 h 60"/>
                  <a:gd name="T20" fmla="*/ 10 w 38"/>
                  <a:gd name="T21" fmla="*/ 36 h 60"/>
                  <a:gd name="T22" fmla="*/ 6 w 38"/>
                  <a:gd name="T23" fmla="*/ 32 h 60"/>
                  <a:gd name="T24" fmla="*/ 2 w 38"/>
                  <a:gd name="T25" fmla="*/ 26 h 60"/>
                  <a:gd name="T26" fmla="*/ 0 w 38"/>
                  <a:gd name="T27" fmla="*/ 20 h 60"/>
                  <a:gd name="T28" fmla="*/ 2 w 38"/>
                  <a:gd name="T29" fmla="*/ 12 h 60"/>
                  <a:gd name="T30" fmla="*/ 6 w 38"/>
                  <a:gd name="T31" fmla="*/ 6 h 60"/>
                  <a:gd name="T32" fmla="*/ 10 w 38"/>
                  <a:gd name="T33" fmla="*/ 2 h 60"/>
                  <a:gd name="T34" fmla="*/ 14 w 38"/>
                  <a:gd name="T35" fmla="*/ 0 h 60"/>
                  <a:gd name="T36" fmla="*/ 18 w 38"/>
                  <a:gd name="T37" fmla="*/ 0 h 60"/>
                  <a:gd name="T38" fmla="*/ 26 w 38"/>
                  <a:gd name="T39" fmla="*/ 0 h 60"/>
                  <a:gd name="T40" fmla="*/ 32 w 38"/>
                  <a:gd name="T41" fmla="*/ 6 h 60"/>
                  <a:gd name="T42" fmla="*/ 34 w 38"/>
                  <a:gd name="T43" fmla="*/ 10 h 60"/>
                  <a:gd name="T44" fmla="*/ 36 w 38"/>
                  <a:gd name="T45" fmla="*/ 16 h 60"/>
                  <a:gd name="T46" fmla="*/ 38 w 38"/>
                  <a:gd name="T47" fmla="*/ 24 h 60"/>
                  <a:gd name="T48" fmla="*/ 36 w 38"/>
                  <a:gd name="T49" fmla="*/ 32 h 60"/>
                  <a:gd name="T50" fmla="*/ 32 w 38"/>
                  <a:gd name="T51" fmla="*/ 42 h 60"/>
                  <a:gd name="T52" fmla="*/ 26 w 38"/>
                  <a:gd name="T53" fmla="*/ 48 h 60"/>
                  <a:gd name="T54" fmla="*/ 20 w 38"/>
                  <a:gd name="T55" fmla="*/ 56 h 60"/>
                  <a:gd name="T56" fmla="*/ 12 w 38"/>
                  <a:gd name="T57" fmla="*/ 58 h 60"/>
                  <a:gd name="T58" fmla="*/ 4 w 38"/>
                  <a:gd name="T59" fmla="*/ 60 h 60"/>
                  <a:gd name="T60" fmla="*/ 2 w 38"/>
                  <a:gd name="T61" fmla="*/ 60 h 60"/>
                  <a:gd name="T62" fmla="*/ 28 w 38"/>
                  <a:gd name="T63" fmla="*/ 30 h 60"/>
                  <a:gd name="T64" fmla="*/ 28 w 38"/>
                  <a:gd name="T65" fmla="*/ 24 h 60"/>
                  <a:gd name="T66" fmla="*/ 30 w 38"/>
                  <a:gd name="T67" fmla="*/ 20 h 60"/>
                  <a:gd name="T68" fmla="*/ 28 w 38"/>
                  <a:gd name="T69" fmla="*/ 16 h 60"/>
                  <a:gd name="T70" fmla="*/ 28 w 38"/>
                  <a:gd name="T71" fmla="*/ 12 h 60"/>
                  <a:gd name="T72" fmla="*/ 26 w 38"/>
                  <a:gd name="T73" fmla="*/ 8 h 60"/>
                  <a:gd name="T74" fmla="*/ 24 w 38"/>
                  <a:gd name="T75" fmla="*/ 4 h 60"/>
                  <a:gd name="T76" fmla="*/ 22 w 38"/>
                  <a:gd name="T77" fmla="*/ 2 h 60"/>
                  <a:gd name="T78" fmla="*/ 18 w 38"/>
                  <a:gd name="T79" fmla="*/ 2 h 60"/>
                  <a:gd name="T80" fmla="*/ 14 w 38"/>
                  <a:gd name="T81" fmla="*/ 4 h 60"/>
                  <a:gd name="T82" fmla="*/ 12 w 38"/>
                  <a:gd name="T83" fmla="*/ 6 h 60"/>
                  <a:gd name="T84" fmla="*/ 10 w 38"/>
                  <a:gd name="T85" fmla="*/ 10 h 60"/>
                  <a:gd name="T86" fmla="*/ 10 w 38"/>
                  <a:gd name="T87" fmla="*/ 16 h 60"/>
                  <a:gd name="T88" fmla="*/ 10 w 38"/>
                  <a:gd name="T89" fmla="*/ 24 h 60"/>
                  <a:gd name="T90" fmla="*/ 12 w 38"/>
                  <a:gd name="T91" fmla="*/ 30 h 60"/>
                  <a:gd name="T92" fmla="*/ 16 w 38"/>
                  <a:gd name="T93" fmla="*/ 32 h 60"/>
                  <a:gd name="T94" fmla="*/ 20 w 38"/>
                  <a:gd name="T95" fmla="*/ 34 h 60"/>
                  <a:gd name="T96" fmla="*/ 22 w 38"/>
                  <a:gd name="T97" fmla="*/ 34 h 60"/>
                  <a:gd name="T98" fmla="*/ 24 w 38"/>
                  <a:gd name="T99" fmla="*/ 32 h 60"/>
                  <a:gd name="T100" fmla="*/ 26 w 38"/>
                  <a:gd name="T101" fmla="*/ 32 h 60"/>
                  <a:gd name="T102" fmla="*/ 28 w 38"/>
                  <a:gd name="T103" fmla="*/ 30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60"/>
                  <a:gd name="T158" fmla="*/ 38 w 38"/>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60">
                    <a:moveTo>
                      <a:pt x="2" y="60"/>
                    </a:moveTo>
                    <a:lnTo>
                      <a:pt x="2" y="58"/>
                    </a:lnTo>
                    <a:lnTo>
                      <a:pt x="8" y="58"/>
                    </a:lnTo>
                    <a:lnTo>
                      <a:pt x="12" y="56"/>
                    </a:lnTo>
                    <a:lnTo>
                      <a:pt x="16" y="52"/>
                    </a:lnTo>
                    <a:lnTo>
                      <a:pt x="22" y="46"/>
                    </a:lnTo>
                    <a:lnTo>
                      <a:pt x="26" y="40"/>
                    </a:lnTo>
                    <a:lnTo>
                      <a:pt x="28" y="32"/>
                    </a:lnTo>
                    <a:lnTo>
                      <a:pt x="22" y="36"/>
                    </a:lnTo>
                    <a:lnTo>
                      <a:pt x="16" y="36"/>
                    </a:lnTo>
                    <a:lnTo>
                      <a:pt x="10" y="36"/>
                    </a:lnTo>
                    <a:lnTo>
                      <a:pt x="6" y="32"/>
                    </a:lnTo>
                    <a:lnTo>
                      <a:pt x="2" y="26"/>
                    </a:lnTo>
                    <a:lnTo>
                      <a:pt x="0" y="20"/>
                    </a:lnTo>
                    <a:lnTo>
                      <a:pt x="2" y="12"/>
                    </a:lnTo>
                    <a:lnTo>
                      <a:pt x="6" y="6"/>
                    </a:lnTo>
                    <a:lnTo>
                      <a:pt x="10" y="2"/>
                    </a:lnTo>
                    <a:lnTo>
                      <a:pt x="14" y="0"/>
                    </a:lnTo>
                    <a:lnTo>
                      <a:pt x="18" y="0"/>
                    </a:lnTo>
                    <a:lnTo>
                      <a:pt x="26" y="0"/>
                    </a:lnTo>
                    <a:lnTo>
                      <a:pt x="32" y="6"/>
                    </a:lnTo>
                    <a:lnTo>
                      <a:pt x="34" y="10"/>
                    </a:lnTo>
                    <a:lnTo>
                      <a:pt x="36" y="16"/>
                    </a:lnTo>
                    <a:lnTo>
                      <a:pt x="38" y="24"/>
                    </a:lnTo>
                    <a:lnTo>
                      <a:pt x="36" y="32"/>
                    </a:lnTo>
                    <a:lnTo>
                      <a:pt x="32" y="42"/>
                    </a:lnTo>
                    <a:lnTo>
                      <a:pt x="26" y="48"/>
                    </a:lnTo>
                    <a:lnTo>
                      <a:pt x="20" y="56"/>
                    </a:lnTo>
                    <a:lnTo>
                      <a:pt x="12" y="58"/>
                    </a:lnTo>
                    <a:lnTo>
                      <a:pt x="4" y="60"/>
                    </a:lnTo>
                    <a:lnTo>
                      <a:pt x="2" y="60"/>
                    </a:lnTo>
                    <a:close/>
                    <a:moveTo>
                      <a:pt x="28" y="30"/>
                    </a:moveTo>
                    <a:lnTo>
                      <a:pt x="28" y="24"/>
                    </a:lnTo>
                    <a:lnTo>
                      <a:pt x="30" y="20"/>
                    </a:lnTo>
                    <a:lnTo>
                      <a:pt x="28" y="16"/>
                    </a:lnTo>
                    <a:lnTo>
                      <a:pt x="28" y="12"/>
                    </a:lnTo>
                    <a:lnTo>
                      <a:pt x="26" y="8"/>
                    </a:lnTo>
                    <a:lnTo>
                      <a:pt x="24" y="4"/>
                    </a:lnTo>
                    <a:lnTo>
                      <a:pt x="22" y="2"/>
                    </a:lnTo>
                    <a:lnTo>
                      <a:pt x="18" y="2"/>
                    </a:lnTo>
                    <a:lnTo>
                      <a:pt x="14" y="4"/>
                    </a:lnTo>
                    <a:lnTo>
                      <a:pt x="12" y="6"/>
                    </a:lnTo>
                    <a:lnTo>
                      <a:pt x="10" y="10"/>
                    </a:lnTo>
                    <a:lnTo>
                      <a:pt x="10" y="16"/>
                    </a:lnTo>
                    <a:lnTo>
                      <a:pt x="10" y="24"/>
                    </a:lnTo>
                    <a:lnTo>
                      <a:pt x="12" y="30"/>
                    </a:lnTo>
                    <a:lnTo>
                      <a:pt x="16" y="32"/>
                    </a:lnTo>
                    <a:lnTo>
                      <a:pt x="20" y="34"/>
                    </a:lnTo>
                    <a:lnTo>
                      <a:pt x="22" y="34"/>
                    </a:lnTo>
                    <a:lnTo>
                      <a:pt x="24" y="32"/>
                    </a:lnTo>
                    <a:lnTo>
                      <a:pt x="26" y="32"/>
                    </a:lnTo>
                    <a:lnTo>
                      <a:pt x="28" y="30"/>
                    </a:lnTo>
                    <a:close/>
                  </a:path>
                </a:pathLst>
              </a:custGeom>
              <a:solidFill>
                <a:srgbClr val="000000"/>
              </a:solidFill>
              <a:ln w="0">
                <a:solidFill>
                  <a:srgbClr val="000000"/>
                </a:solidFill>
                <a:round/>
                <a:headEnd/>
                <a:tailEnd/>
              </a:ln>
            </p:spPr>
            <p:txBody>
              <a:bodyPr/>
              <a:lstStyle/>
              <a:p>
                <a:endParaRPr lang="en-CA"/>
              </a:p>
            </p:txBody>
          </p:sp>
          <p:pic>
            <p:nvPicPr>
              <p:cNvPr id="14649" name="Picture 89"/>
              <p:cNvPicPr>
                <a:picLocks noChangeAspect="1" noChangeArrowheads="1"/>
              </p:cNvPicPr>
              <p:nvPr/>
            </p:nvPicPr>
            <p:blipFill>
              <a:blip r:embed="rId8" cstate="print"/>
              <a:srcRect/>
              <a:stretch>
                <a:fillRect/>
              </a:stretch>
            </p:blipFill>
            <p:spPr bwMode="auto">
              <a:xfrm>
                <a:off x="3606" y="2264"/>
                <a:ext cx="42" cy="42"/>
              </a:xfrm>
              <a:prstGeom prst="rect">
                <a:avLst/>
              </a:prstGeom>
              <a:noFill/>
              <a:ln w="9525">
                <a:noFill/>
                <a:miter lim="800000"/>
                <a:headEnd/>
                <a:tailEnd/>
              </a:ln>
            </p:spPr>
          </p:pic>
          <p:pic>
            <p:nvPicPr>
              <p:cNvPr id="14650" name="Picture 90"/>
              <p:cNvPicPr>
                <a:picLocks noChangeAspect="1" noChangeArrowheads="1"/>
              </p:cNvPicPr>
              <p:nvPr/>
            </p:nvPicPr>
            <p:blipFill>
              <a:blip r:embed="rId9" cstate="print"/>
              <a:srcRect/>
              <a:stretch>
                <a:fillRect/>
              </a:stretch>
            </p:blipFill>
            <p:spPr bwMode="auto">
              <a:xfrm>
                <a:off x="3606" y="2264"/>
                <a:ext cx="42" cy="42"/>
              </a:xfrm>
              <a:prstGeom prst="rect">
                <a:avLst/>
              </a:prstGeom>
              <a:noFill/>
              <a:ln w="9525">
                <a:noFill/>
                <a:miter lim="800000"/>
                <a:headEnd/>
                <a:tailEnd/>
              </a:ln>
            </p:spPr>
          </p:pic>
          <p:sp>
            <p:nvSpPr>
              <p:cNvPr id="14651" name="Freeform 91"/>
              <p:cNvSpPr>
                <a:spLocks/>
              </p:cNvSpPr>
              <p:nvPr/>
            </p:nvSpPr>
            <p:spPr bwMode="auto">
              <a:xfrm>
                <a:off x="368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2 w 22"/>
                  <a:gd name="T23" fmla="*/ 58 h 58"/>
                  <a:gd name="T24" fmla="*/ 2 w 22"/>
                  <a:gd name="T25" fmla="*/ 58 h 58"/>
                  <a:gd name="T26" fmla="*/ 4 w 22"/>
                  <a:gd name="T27" fmla="*/ 58 h 58"/>
                  <a:gd name="T28" fmla="*/ 6 w 22"/>
                  <a:gd name="T29" fmla="*/ 58 h 58"/>
                  <a:gd name="T30" fmla="*/ 8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6 w 22"/>
                  <a:gd name="T51" fmla="*/ 6 h 58"/>
                  <a:gd name="T52" fmla="*/ 4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2" y="58"/>
                    </a:lnTo>
                    <a:lnTo>
                      <a:pt x="4" y="58"/>
                    </a:lnTo>
                    <a:lnTo>
                      <a:pt x="6" y="58"/>
                    </a:lnTo>
                    <a:lnTo>
                      <a:pt x="8" y="56"/>
                    </a:lnTo>
                    <a:lnTo>
                      <a:pt x="8" y="54"/>
                    </a:lnTo>
                    <a:lnTo>
                      <a:pt x="8" y="48"/>
                    </a:lnTo>
                    <a:lnTo>
                      <a:pt x="8" y="16"/>
                    </a:lnTo>
                    <a:lnTo>
                      <a:pt x="8" y="10"/>
                    </a:lnTo>
                    <a:lnTo>
                      <a:pt x="8" y="8"/>
                    </a:lnTo>
                    <a:lnTo>
                      <a:pt x="8" y="6"/>
                    </a:lnTo>
                    <a:lnTo>
                      <a:pt x="6" y="6"/>
                    </a:lnTo>
                    <a:lnTo>
                      <a:pt x="4" y="6"/>
                    </a:lnTo>
                    <a:lnTo>
                      <a:pt x="0" y="6"/>
                    </a:lnTo>
                    <a:close/>
                  </a:path>
                </a:pathLst>
              </a:custGeom>
              <a:solidFill>
                <a:srgbClr val="000000"/>
              </a:solidFill>
              <a:ln w="0">
                <a:solidFill>
                  <a:srgbClr val="000000"/>
                </a:solidFill>
                <a:round/>
                <a:headEnd/>
                <a:tailEnd/>
              </a:ln>
            </p:spPr>
            <p:txBody>
              <a:bodyPr/>
              <a:lstStyle/>
              <a:p>
                <a:endParaRPr lang="en-CA"/>
              </a:p>
            </p:txBody>
          </p:sp>
          <p:sp>
            <p:nvSpPr>
              <p:cNvPr id="14652" name="Freeform 92"/>
              <p:cNvSpPr>
                <a:spLocks noEditPoints="1"/>
              </p:cNvSpPr>
              <p:nvPr/>
            </p:nvSpPr>
            <p:spPr bwMode="auto">
              <a:xfrm>
                <a:off x="3722"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pic>
            <p:nvPicPr>
              <p:cNvPr id="14653" name="Picture 93"/>
              <p:cNvPicPr>
                <a:picLocks noChangeAspect="1" noChangeArrowheads="1"/>
              </p:cNvPicPr>
              <p:nvPr/>
            </p:nvPicPr>
            <p:blipFill>
              <a:blip r:embed="rId10" cstate="print"/>
              <a:srcRect/>
              <a:stretch>
                <a:fillRect/>
              </a:stretch>
            </p:blipFill>
            <p:spPr bwMode="auto">
              <a:xfrm>
                <a:off x="3750" y="2258"/>
                <a:ext cx="38" cy="2"/>
              </a:xfrm>
              <a:prstGeom prst="rect">
                <a:avLst/>
              </a:prstGeom>
              <a:noFill/>
              <a:ln w="9525">
                <a:noFill/>
                <a:miter lim="800000"/>
                <a:headEnd/>
                <a:tailEnd/>
              </a:ln>
            </p:spPr>
          </p:pic>
          <p:pic>
            <p:nvPicPr>
              <p:cNvPr id="14654" name="Picture 94"/>
              <p:cNvPicPr>
                <a:picLocks noChangeAspect="1" noChangeArrowheads="1"/>
              </p:cNvPicPr>
              <p:nvPr/>
            </p:nvPicPr>
            <p:blipFill>
              <a:blip r:embed="rId11" cstate="print"/>
              <a:srcRect/>
              <a:stretch>
                <a:fillRect/>
              </a:stretch>
            </p:blipFill>
            <p:spPr bwMode="auto">
              <a:xfrm>
                <a:off x="3750" y="2258"/>
                <a:ext cx="38" cy="2"/>
              </a:xfrm>
              <a:prstGeom prst="rect">
                <a:avLst/>
              </a:prstGeom>
              <a:noFill/>
              <a:ln w="9525">
                <a:noFill/>
                <a:miter lim="800000"/>
                <a:headEnd/>
                <a:tailEnd/>
              </a:ln>
            </p:spPr>
          </p:pic>
          <p:sp>
            <p:nvSpPr>
              <p:cNvPr id="14655" name="Freeform 95"/>
              <p:cNvSpPr>
                <a:spLocks noEditPoints="1"/>
              </p:cNvSpPr>
              <p:nvPr/>
            </p:nvSpPr>
            <p:spPr bwMode="auto">
              <a:xfrm>
                <a:off x="3798" y="2230"/>
                <a:ext cx="26" cy="44"/>
              </a:xfrm>
              <a:custGeom>
                <a:avLst/>
                <a:gdLst>
                  <a:gd name="T0" fmla="*/ 0 w 26"/>
                  <a:gd name="T1" fmla="*/ 44 h 44"/>
                  <a:gd name="T2" fmla="*/ 0 w 26"/>
                  <a:gd name="T3" fmla="*/ 44 h 44"/>
                  <a:gd name="T4" fmla="*/ 4 w 26"/>
                  <a:gd name="T5" fmla="*/ 42 h 44"/>
                  <a:gd name="T6" fmla="*/ 8 w 26"/>
                  <a:gd name="T7" fmla="*/ 42 h 44"/>
                  <a:gd name="T8" fmla="*/ 12 w 26"/>
                  <a:gd name="T9" fmla="*/ 38 h 44"/>
                  <a:gd name="T10" fmla="*/ 14 w 26"/>
                  <a:gd name="T11" fmla="*/ 34 h 44"/>
                  <a:gd name="T12" fmla="*/ 18 w 26"/>
                  <a:gd name="T13" fmla="*/ 30 h 44"/>
                  <a:gd name="T14" fmla="*/ 20 w 26"/>
                  <a:gd name="T15" fmla="*/ 24 h 44"/>
                  <a:gd name="T16" fmla="*/ 14 w 26"/>
                  <a:gd name="T17" fmla="*/ 26 h 44"/>
                  <a:gd name="T18" fmla="*/ 10 w 26"/>
                  <a:gd name="T19" fmla="*/ 28 h 44"/>
                  <a:gd name="T20" fmla="*/ 6 w 26"/>
                  <a:gd name="T21" fmla="*/ 26 h 44"/>
                  <a:gd name="T22" fmla="*/ 2 w 26"/>
                  <a:gd name="T23" fmla="*/ 24 h 44"/>
                  <a:gd name="T24" fmla="*/ 0 w 26"/>
                  <a:gd name="T25" fmla="*/ 20 h 44"/>
                  <a:gd name="T26" fmla="*/ 0 w 26"/>
                  <a:gd name="T27" fmla="*/ 14 h 44"/>
                  <a:gd name="T28" fmla="*/ 0 w 26"/>
                  <a:gd name="T29" fmla="*/ 10 h 44"/>
                  <a:gd name="T30" fmla="*/ 2 w 26"/>
                  <a:gd name="T31" fmla="*/ 4 h 44"/>
                  <a:gd name="T32" fmla="*/ 8 w 26"/>
                  <a:gd name="T33" fmla="*/ 2 h 44"/>
                  <a:gd name="T34" fmla="*/ 12 w 26"/>
                  <a:gd name="T35" fmla="*/ 0 h 44"/>
                  <a:gd name="T36" fmla="*/ 18 w 26"/>
                  <a:gd name="T37" fmla="*/ 0 h 44"/>
                  <a:gd name="T38" fmla="*/ 22 w 26"/>
                  <a:gd name="T39" fmla="*/ 4 h 44"/>
                  <a:gd name="T40" fmla="*/ 26 w 26"/>
                  <a:gd name="T41" fmla="*/ 10 h 44"/>
                  <a:gd name="T42" fmla="*/ 26 w 26"/>
                  <a:gd name="T43" fmla="*/ 18 h 44"/>
                  <a:gd name="T44" fmla="*/ 26 w 26"/>
                  <a:gd name="T45" fmla="*/ 24 h 44"/>
                  <a:gd name="T46" fmla="*/ 22 w 26"/>
                  <a:gd name="T47" fmla="*/ 30 h 44"/>
                  <a:gd name="T48" fmla="*/ 18 w 26"/>
                  <a:gd name="T49" fmla="*/ 36 h 44"/>
                  <a:gd name="T50" fmla="*/ 14 w 26"/>
                  <a:gd name="T51" fmla="*/ 40 h 44"/>
                  <a:gd name="T52" fmla="*/ 8 w 26"/>
                  <a:gd name="T53" fmla="*/ 42 h 44"/>
                  <a:gd name="T54" fmla="*/ 2 w 26"/>
                  <a:gd name="T55" fmla="*/ 44 h 44"/>
                  <a:gd name="T56" fmla="*/ 0 w 26"/>
                  <a:gd name="T57" fmla="*/ 44 h 44"/>
                  <a:gd name="T58" fmla="*/ 20 w 26"/>
                  <a:gd name="T59" fmla="*/ 22 h 44"/>
                  <a:gd name="T60" fmla="*/ 20 w 26"/>
                  <a:gd name="T61" fmla="*/ 18 h 44"/>
                  <a:gd name="T62" fmla="*/ 20 w 26"/>
                  <a:gd name="T63" fmla="*/ 16 h 44"/>
                  <a:gd name="T64" fmla="*/ 20 w 26"/>
                  <a:gd name="T65" fmla="*/ 12 h 44"/>
                  <a:gd name="T66" fmla="*/ 20 w 26"/>
                  <a:gd name="T67" fmla="*/ 8 h 44"/>
                  <a:gd name="T68" fmla="*/ 18 w 26"/>
                  <a:gd name="T69" fmla="*/ 6 h 44"/>
                  <a:gd name="T70" fmla="*/ 16 w 26"/>
                  <a:gd name="T71" fmla="*/ 4 h 44"/>
                  <a:gd name="T72" fmla="*/ 14 w 26"/>
                  <a:gd name="T73" fmla="*/ 2 h 44"/>
                  <a:gd name="T74" fmla="*/ 12 w 26"/>
                  <a:gd name="T75" fmla="*/ 2 h 44"/>
                  <a:gd name="T76" fmla="*/ 10 w 26"/>
                  <a:gd name="T77" fmla="*/ 2 h 44"/>
                  <a:gd name="T78" fmla="*/ 8 w 26"/>
                  <a:gd name="T79" fmla="*/ 4 h 44"/>
                  <a:gd name="T80" fmla="*/ 6 w 26"/>
                  <a:gd name="T81" fmla="*/ 8 h 44"/>
                  <a:gd name="T82" fmla="*/ 6 w 26"/>
                  <a:gd name="T83" fmla="*/ 12 h 44"/>
                  <a:gd name="T84" fmla="*/ 6 w 26"/>
                  <a:gd name="T85" fmla="*/ 18 h 44"/>
                  <a:gd name="T86" fmla="*/ 8 w 26"/>
                  <a:gd name="T87" fmla="*/ 22 h 44"/>
                  <a:gd name="T88" fmla="*/ 10 w 26"/>
                  <a:gd name="T89" fmla="*/ 24 h 44"/>
                  <a:gd name="T90" fmla="*/ 12 w 26"/>
                  <a:gd name="T91" fmla="*/ 24 h 44"/>
                  <a:gd name="T92" fmla="*/ 14 w 26"/>
                  <a:gd name="T93" fmla="*/ 24 h 44"/>
                  <a:gd name="T94" fmla="*/ 16 w 26"/>
                  <a:gd name="T95" fmla="*/ 24 h 44"/>
                  <a:gd name="T96" fmla="*/ 18 w 26"/>
                  <a:gd name="T97" fmla="*/ 22 h 44"/>
                  <a:gd name="T98" fmla="*/ 20 w 26"/>
                  <a:gd name="T99" fmla="*/ 22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
                  <a:gd name="T151" fmla="*/ 0 h 44"/>
                  <a:gd name="T152" fmla="*/ 26 w 26"/>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 h="44">
                    <a:moveTo>
                      <a:pt x="0" y="44"/>
                    </a:moveTo>
                    <a:lnTo>
                      <a:pt x="0" y="44"/>
                    </a:lnTo>
                    <a:lnTo>
                      <a:pt x="4" y="42"/>
                    </a:lnTo>
                    <a:lnTo>
                      <a:pt x="8" y="42"/>
                    </a:lnTo>
                    <a:lnTo>
                      <a:pt x="12" y="38"/>
                    </a:lnTo>
                    <a:lnTo>
                      <a:pt x="14" y="34"/>
                    </a:lnTo>
                    <a:lnTo>
                      <a:pt x="18" y="30"/>
                    </a:lnTo>
                    <a:lnTo>
                      <a:pt x="20" y="24"/>
                    </a:lnTo>
                    <a:lnTo>
                      <a:pt x="14" y="26"/>
                    </a:lnTo>
                    <a:lnTo>
                      <a:pt x="10" y="28"/>
                    </a:lnTo>
                    <a:lnTo>
                      <a:pt x="6" y="26"/>
                    </a:lnTo>
                    <a:lnTo>
                      <a:pt x="2" y="24"/>
                    </a:lnTo>
                    <a:lnTo>
                      <a:pt x="0" y="20"/>
                    </a:lnTo>
                    <a:lnTo>
                      <a:pt x="0" y="14"/>
                    </a:lnTo>
                    <a:lnTo>
                      <a:pt x="0" y="10"/>
                    </a:lnTo>
                    <a:lnTo>
                      <a:pt x="2" y="4"/>
                    </a:lnTo>
                    <a:lnTo>
                      <a:pt x="8" y="2"/>
                    </a:lnTo>
                    <a:lnTo>
                      <a:pt x="12" y="0"/>
                    </a:lnTo>
                    <a:lnTo>
                      <a:pt x="18" y="0"/>
                    </a:lnTo>
                    <a:lnTo>
                      <a:pt x="22" y="4"/>
                    </a:lnTo>
                    <a:lnTo>
                      <a:pt x="26" y="10"/>
                    </a:lnTo>
                    <a:lnTo>
                      <a:pt x="26" y="18"/>
                    </a:lnTo>
                    <a:lnTo>
                      <a:pt x="26" y="24"/>
                    </a:lnTo>
                    <a:lnTo>
                      <a:pt x="22" y="30"/>
                    </a:lnTo>
                    <a:lnTo>
                      <a:pt x="18" y="36"/>
                    </a:lnTo>
                    <a:lnTo>
                      <a:pt x="14" y="40"/>
                    </a:lnTo>
                    <a:lnTo>
                      <a:pt x="8" y="42"/>
                    </a:lnTo>
                    <a:lnTo>
                      <a:pt x="2" y="44"/>
                    </a:lnTo>
                    <a:lnTo>
                      <a:pt x="0" y="44"/>
                    </a:lnTo>
                    <a:close/>
                    <a:moveTo>
                      <a:pt x="20" y="22"/>
                    </a:moveTo>
                    <a:lnTo>
                      <a:pt x="20" y="18"/>
                    </a:lnTo>
                    <a:lnTo>
                      <a:pt x="20" y="16"/>
                    </a:lnTo>
                    <a:lnTo>
                      <a:pt x="20" y="12"/>
                    </a:lnTo>
                    <a:lnTo>
                      <a:pt x="20" y="8"/>
                    </a:lnTo>
                    <a:lnTo>
                      <a:pt x="18" y="6"/>
                    </a:lnTo>
                    <a:lnTo>
                      <a:pt x="16" y="4"/>
                    </a:lnTo>
                    <a:lnTo>
                      <a:pt x="14" y="2"/>
                    </a:lnTo>
                    <a:lnTo>
                      <a:pt x="12" y="2"/>
                    </a:lnTo>
                    <a:lnTo>
                      <a:pt x="10" y="2"/>
                    </a:lnTo>
                    <a:lnTo>
                      <a:pt x="8" y="4"/>
                    </a:lnTo>
                    <a:lnTo>
                      <a:pt x="6" y="8"/>
                    </a:lnTo>
                    <a:lnTo>
                      <a:pt x="6" y="12"/>
                    </a:lnTo>
                    <a:lnTo>
                      <a:pt x="6" y="18"/>
                    </a:lnTo>
                    <a:lnTo>
                      <a:pt x="8" y="22"/>
                    </a:lnTo>
                    <a:lnTo>
                      <a:pt x="10" y="24"/>
                    </a:lnTo>
                    <a:lnTo>
                      <a:pt x="12" y="24"/>
                    </a:lnTo>
                    <a:lnTo>
                      <a:pt x="14" y="24"/>
                    </a:lnTo>
                    <a:lnTo>
                      <a:pt x="16" y="24"/>
                    </a:lnTo>
                    <a:lnTo>
                      <a:pt x="18" y="22"/>
                    </a:lnTo>
                    <a:lnTo>
                      <a:pt x="20" y="22"/>
                    </a:lnTo>
                    <a:close/>
                  </a:path>
                </a:pathLst>
              </a:custGeom>
              <a:solidFill>
                <a:srgbClr val="000000"/>
              </a:solidFill>
              <a:ln w="0">
                <a:solidFill>
                  <a:srgbClr val="000000"/>
                </a:solidFill>
                <a:round/>
                <a:headEnd/>
                <a:tailEnd/>
              </a:ln>
            </p:spPr>
            <p:txBody>
              <a:bodyPr/>
              <a:lstStyle/>
              <a:p>
                <a:endParaRPr lang="en-CA"/>
              </a:p>
            </p:txBody>
          </p:sp>
          <p:sp>
            <p:nvSpPr>
              <p:cNvPr id="14656" name="Rectangle 96"/>
              <p:cNvSpPr>
                <a:spLocks noChangeArrowheads="1"/>
              </p:cNvSpPr>
              <p:nvPr/>
            </p:nvSpPr>
            <p:spPr bwMode="auto">
              <a:xfrm>
                <a:off x="3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57" name="Rectangle 97"/>
              <p:cNvSpPr>
                <a:spLocks noChangeArrowheads="1"/>
              </p:cNvSpPr>
              <p:nvPr/>
            </p:nvSpPr>
            <p:spPr bwMode="auto">
              <a:xfrm>
                <a:off x="3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58" name="Freeform 98"/>
              <p:cNvSpPr>
                <a:spLocks/>
              </p:cNvSpPr>
              <p:nvPr/>
            </p:nvSpPr>
            <p:spPr bwMode="auto">
              <a:xfrm>
                <a:off x="4006" y="2246"/>
                <a:ext cx="38" cy="60"/>
              </a:xfrm>
              <a:custGeom>
                <a:avLst/>
                <a:gdLst>
                  <a:gd name="T0" fmla="*/ 10 w 38"/>
                  <a:gd name="T1" fmla="*/ 28 h 60"/>
                  <a:gd name="T2" fmla="*/ 10 w 38"/>
                  <a:gd name="T3" fmla="*/ 26 h 60"/>
                  <a:gd name="T4" fmla="*/ 14 w 38"/>
                  <a:gd name="T5" fmla="*/ 26 h 60"/>
                  <a:gd name="T6" fmla="*/ 18 w 38"/>
                  <a:gd name="T7" fmla="*/ 24 h 60"/>
                  <a:gd name="T8" fmla="*/ 18 w 38"/>
                  <a:gd name="T9" fmla="*/ 22 h 60"/>
                  <a:gd name="T10" fmla="*/ 20 w 38"/>
                  <a:gd name="T11" fmla="*/ 20 h 60"/>
                  <a:gd name="T12" fmla="*/ 22 w 38"/>
                  <a:gd name="T13" fmla="*/ 18 h 60"/>
                  <a:gd name="T14" fmla="*/ 22 w 38"/>
                  <a:gd name="T15" fmla="*/ 14 h 60"/>
                  <a:gd name="T16" fmla="*/ 22 w 38"/>
                  <a:gd name="T17" fmla="*/ 12 h 60"/>
                  <a:gd name="T18" fmla="*/ 20 w 38"/>
                  <a:gd name="T19" fmla="*/ 8 h 60"/>
                  <a:gd name="T20" fmla="*/ 16 w 38"/>
                  <a:gd name="T21" fmla="*/ 6 h 60"/>
                  <a:gd name="T22" fmla="*/ 12 w 38"/>
                  <a:gd name="T23" fmla="*/ 6 h 60"/>
                  <a:gd name="T24" fmla="*/ 6 w 38"/>
                  <a:gd name="T25" fmla="*/ 8 h 60"/>
                  <a:gd name="T26" fmla="*/ 2 w 38"/>
                  <a:gd name="T27" fmla="*/ 12 h 60"/>
                  <a:gd name="T28" fmla="*/ 0 w 38"/>
                  <a:gd name="T29" fmla="*/ 12 h 60"/>
                  <a:gd name="T30" fmla="*/ 4 w 38"/>
                  <a:gd name="T31" fmla="*/ 6 h 60"/>
                  <a:gd name="T32" fmla="*/ 10 w 38"/>
                  <a:gd name="T33" fmla="*/ 2 h 60"/>
                  <a:gd name="T34" fmla="*/ 14 w 38"/>
                  <a:gd name="T35" fmla="*/ 0 h 60"/>
                  <a:gd name="T36" fmla="*/ 20 w 38"/>
                  <a:gd name="T37" fmla="*/ 0 h 60"/>
                  <a:gd name="T38" fmla="*/ 26 w 38"/>
                  <a:gd name="T39" fmla="*/ 0 h 60"/>
                  <a:gd name="T40" fmla="*/ 30 w 38"/>
                  <a:gd name="T41" fmla="*/ 2 h 60"/>
                  <a:gd name="T42" fmla="*/ 34 w 38"/>
                  <a:gd name="T43" fmla="*/ 6 h 60"/>
                  <a:gd name="T44" fmla="*/ 34 w 38"/>
                  <a:gd name="T45" fmla="*/ 10 h 60"/>
                  <a:gd name="T46" fmla="*/ 34 w 38"/>
                  <a:gd name="T47" fmla="*/ 14 h 60"/>
                  <a:gd name="T48" fmla="*/ 32 w 38"/>
                  <a:gd name="T49" fmla="*/ 16 h 60"/>
                  <a:gd name="T50" fmla="*/ 30 w 38"/>
                  <a:gd name="T51" fmla="*/ 20 h 60"/>
                  <a:gd name="T52" fmla="*/ 26 w 38"/>
                  <a:gd name="T53" fmla="*/ 22 h 60"/>
                  <a:gd name="T54" fmla="*/ 30 w 38"/>
                  <a:gd name="T55" fmla="*/ 24 h 60"/>
                  <a:gd name="T56" fmla="*/ 34 w 38"/>
                  <a:gd name="T57" fmla="*/ 28 h 60"/>
                  <a:gd name="T58" fmla="*/ 36 w 38"/>
                  <a:gd name="T59" fmla="*/ 32 h 60"/>
                  <a:gd name="T60" fmla="*/ 38 w 38"/>
                  <a:gd name="T61" fmla="*/ 36 h 60"/>
                  <a:gd name="T62" fmla="*/ 36 w 38"/>
                  <a:gd name="T63" fmla="*/ 42 h 60"/>
                  <a:gd name="T64" fmla="*/ 34 w 38"/>
                  <a:gd name="T65" fmla="*/ 48 h 60"/>
                  <a:gd name="T66" fmla="*/ 30 w 38"/>
                  <a:gd name="T67" fmla="*/ 54 h 60"/>
                  <a:gd name="T68" fmla="*/ 26 w 38"/>
                  <a:gd name="T69" fmla="*/ 56 h 60"/>
                  <a:gd name="T70" fmla="*/ 20 w 38"/>
                  <a:gd name="T71" fmla="*/ 58 h 60"/>
                  <a:gd name="T72" fmla="*/ 12 w 38"/>
                  <a:gd name="T73" fmla="*/ 60 h 60"/>
                  <a:gd name="T74" fmla="*/ 6 w 38"/>
                  <a:gd name="T75" fmla="*/ 58 h 60"/>
                  <a:gd name="T76" fmla="*/ 2 w 38"/>
                  <a:gd name="T77" fmla="*/ 56 h 60"/>
                  <a:gd name="T78" fmla="*/ 0 w 38"/>
                  <a:gd name="T79" fmla="*/ 54 h 60"/>
                  <a:gd name="T80" fmla="*/ 0 w 38"/>
                  <a:gd name="T81" fmla="*/ 52 h 60"/>
                  <a:gd name="T82" fmla="*/ 0 w 38"/>
                  <a:gd name="T83" fmla="*/ 50 h 60"/>
                  <a:gd name="T84" fmla="*/ 0 w 38"/>
                  <a:gd name="T85" fmla="*/ 48 h 60"/>
                  <a:gd name="T86" fmla="*/ 2 w 38"/>
                  <a:gd name="T87" fmla="*/ 46 h 60"/>
                  <a:gd name="T88" fmla="*/ 4 w 38"/>
                  <a:gd name="T89" fmla="*/ 46 h 60"/>
                  <a:gd name="T90" fmla="*/ 6 w 38"/>
                  <a:gd name="T91" fmla="*/ 46 h 60"/>
                  <a:gd name="T92" fmla="*/ 6 w 38"/>
                  <a:gd name="T93" fmla="*/ 46 h 60"/>
                  <a:gd name="T94" fmla="*/ 8 w 38"/>
                  <a:gd name="T95" fmla="*/ 48 h 60"/>
                  <a:gd name="T96" fmla="*/ 12 w 38"/>
                  <a:gd name="T97" fmla="*/ 50 h 60"/>
                  <a:gd name="T98" fmla="*/ 16 w 38"/>
                  <a:gd name="T99" fmla="*/ 52 h 60"/>
                  <a:gd name="T100" fmla="*/ 20 w 38"/>
                  <a:gd name="T101" fmla="*/ 54 h 60"/>
                  <a:gd name="T102" fmla="*/ 22 w 38"/>
                  <a:gd name="T103" fmla="*/ 52 h 60"/>
                  <a:gd name="T104" fmla="*/ 26 w 38"/>
                  <a:gd name="T105" fmla="*/ 50 h 60"/>
                  <a:gd name="T106" fmla="*/ 26 w 38"/>
                  <a:gd name="T107" fmla="*/ 48 h 60"/>
                  <a:gd name="T108" fmla="*/ 28 w 38"/>
                  <a:gd name="T109" fmla="*/ 44 h 60"/>
                  <a:gd name="T110" fmla="*/ 26 w 38"/>
                  <a:gd name="T111" fmla="*/ 40 h 60"/>
                  <a:gd name="T112" fmla="*/ 22 w 38"/>
                  <a:gd name="T113" fmla="*/ 34 h 60"/>
                  <a:gd name="T114" fmla="*/ 18 w 38"/>
                  <a:gd name="T115" fmla="*/ 30 h 60"/>
                  <a:gd name="T116" fmla="*/ 10 w 38"/>
                  <a:gd name="T117" fmla="*/ 28 h 6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
                  <a:gd name="T178" fmla="*/ 0 h 60"/>
                  <a:gd name="T179" fmla="*/ 38 w 38"/>
                  <a:gd name="T180" fmla="*/ 60 h 6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 h="60">
                    <a:moveTo>
                      <a:pt x="10" y="28"/>
                    </a:moveTo>
                    <a:lnTo>
                      <a:pt x="10" y="26"/>
                    </a:lnTo>
                    <a:lnTo>
                      <a:pt x="14" y="26"/>
                    </a:lnTo>
                    <a:lnTo>
                      <a:pt x="18" y="24"/>
                    </a:lnTo>
                    <a:lnTo>
                      <a:pt x="18" y="22"/>
                    </a:lnTo>
                    <a:lnTo>
                      <a:pt x="20" y="20"/>
                    </a:lnTo>
                    <a:lnTo>
                      <a:pt x="22" y="18"/>
                    </a:lnTo>
                    <a:lnTo>
                      <a:pt x="22" y="14"/>
                    </a:lnTo>
                    <a:lnTo>
                      <a:pt x="22" y="12"/>
                    </a:lnTo>
                    <a:lnTo>
                      <a:pt x="20" y="8"/>
                    </a:lnTo>
                    <a:lnTo>
                      <a:pt x="16" y="6"/>
                    </a:lnTo>
                    <a:lnTo>
                      <a:pt x="12" y="6"/>
                    </a:lnTo>
                    <a:lnTo>
                      <a:pt x="6" y="8"/>
                    </a:lnTo>
                    <a:lnTo>
                      <a:pt x="2" y="12"/>
                    </a:lnTo>
                    <a:lnTo>
                      <a:pt x="0" y="12"/>
                    </a:lnTo>
                    <a:lnTo>
                      <a:pt x="4" y="6"/>
                    </a:lnTo>
                    <a:lnTo>
                      <a:pt x="10" y="2"/>
                    </a:lnTo>
                    <a:lnTo>
                      <a:pt x="14" y="0"/>
                    </a:lnTo>
                    <a:lnTo>
                      <a:pt x="20" y="0"/>
                    </a:lnTo>
                    <a:lnTo>
                      <a:pt x="26" y="0"/>
                    </a:lnTo>
                    <a:lnTo>
                      <a:pt x="30" y="2"/>
                    </a:lnTo>
                    <a:lnTo>
                      <a:pt x="34" y="6"/>
                    </a:lnTo>
                    <a:lnTo>
                      <a:pt x="34" y="10"/>
                    </a:lnTo>
                    <a:lnTo>
                      <a:pt x="34" y="14"/>
                    </a:lnTo>
                    <a:lnTo>
                      <a:pt x="32" y="16"/>
                    </a:lnTo>
                    <a:lnTo>
                      <a:pt x="30" y="20"/>
                    </a:lnTo>
                    <a:lnTo>
                      <a:pt x="26" y="22"/>
                    </a:lnTo>
                    <a:lnTo>
                      <a:pt x="30" y="24"/>
                    </a:lnTo>
                    <a:lnTo>
                      <a:pt x="34" y="28"/>
                    </a:lnTo>
                    <a:lnTo>
                      <a:pt x="36" y="32"/>
                    </a:lnTo>
                    <a:lnTo>
                      <a:pt x="38" y="36"/>
                    </a:lnTo>
                    <a:lnTo>
                      <a:pt x="36" y="42"/>
                    </a:lnTo>
                    <a:lnTo>
                      <a:pt x="34" y="48"/>
                    </a:lnTo>
                    <a:lnTo>
                      <a:pt x="30" y="54"/>
                    </a:lnTo>
                    <a:lnTo>
                      <a:pt x="26" y="56"/>
                    </a:lnTo>
                    <a:lnTo>
                      <a:pt x="20" y="58"/>
                    </a:lnTo>
                    <a:lnTo>
                      <a:pt x="12" y="60"/>
                    </a:lnTo>
                    <a:lnTo>
                      <a:pt x="6" y="58"/>
                    </a:lnTo>
                    <a:lnTo>
                      <a:pt x="2" y="56"/>
                    </a:lnTo>
                    <a:lnTo>
                      <a:pt x="0" y="54"/>
                    </a:lnTo>
                    <a:lnTo>
                      <a:pt x="0" y="52"/>
                    </a:lnTo>
                    <a:lnTo>
                      <a:pt x="0" y="50"/>
                    </a:lnTo>
                    <a:lnTo>
                      <a:pt x="0" y="48"/>
                    </a:lnTo>
                    <a:lnTo>
                      <a:pt x="2" y="46"/>
                    </a:lnTo>
                    <a:lnTo>
                      <a:pt x="4" y="46"/>
                    </a:lnTo>
                    <a:lnTo>
                      <a:pt x="6" y="46"/>
                    </a:lnTo>
                    <a:lnTo>
                      <a:pt x="8" y="48"/>
                    </a:lnTo>
                    <a:lnTo>
                      <a:pt x="12" y="50"/>
                    </a:lnTo>
                    <a:lnTo>
                      <a:pt x="16" y="52"/>
                    </a:lnTo>
                    <a:lnTo>
                      <a:pt x="20" y="54"/>
                    </a:lnTo>
                    <a:lnTo>
                      <a:pt x="22" y="52"/>
                    </a:lnTo>
                    <a:lnTo>
                      <a:pt x="26" y="50"/>
                    </a:lnTo>
                    <a:lnTo>
                      <a:pt x="26" y="48"/>
                    </a:lnTo>
                    <a:lnTo>
                      <a:pt x="28" y="44"/>
                    </a:lnTo>
                    <a:lnTo>
                      <a:pt x="26" y="40"/>
                    </a:lnTo>
                    <a:lnTo>
                      <a:pt x="22" y="34"/>
                    </a:lnTo>
                    <a:lnTo>
                      <a:pt x="18" y="30"/>
                    </a:lnTo>
                    <a:lnTo>
                      <a:pt x="10" y="28"/>
                    </a:lnTo>
                    <a:close/>
                  </a:path>
                </a:pathLst>
              </a:custGeom>
              <a:solidFill>
                <a:srgbClr val="000000"/>
              </a:solidFill>
              <a:ln w="0">
                <a:solidFill>
                  <a:srgbClr val="000000"/>
                </a:solidFill>
                <a:round/>
                <a:headEnd/>
                <a:tailEnd/>
              </a:ln>
            </p:spPr>
            <p:txBody>
              <a:bodyPr/>
              <a:lstStyle/>
              <a:p>
                <a:endParaRPr lang="en-CA"/>
              </a:p>
            </p:txBody>
          </p:sp>
          <p:sp>
            <p:nvSpPr>
              <p:cNvPr id="14659" name="Freeform 99"/>
              <p:cNvSpPr>
                <a:spLocks/>
              </p:cNvSpPr>
              <p:nvPr/>
            </p:nvSpPr>
            <p:spPr bwMode="auto">
              <a:xfrm>
                <a:off x="4050" y="2246"/>
                <a:ext cx="38" cy="58"/>
              </a:xfrm>
              <a:custGeom>
                <a:avLst/>
                <a:gdLst>
                  <a:gd name="T0" fmla="*/ 14 w 38"/>
                  <a:gd name="T1" fmla="*/ 58 h 58"/>
                  <a:gd name="T2" fmla="*/ 30 w 38"/>
                  <a:gd name="T3" fmla="*/ 12 h 58"/>
                  <a:gd name="T4" fmla="*/ 18 w 38"/>
                  <a:gd name="T5" fmla="*/ 12 h 58"/>
                  <a:gd name="T6" fmla="*/ 10 w 38"/>
                  <a:gd name="T7" fmla="*/ 12 h 58"/>
                  <a:gd name="T8" fmla="*/ 6 w 38"/>
                  <a:gd name="T9" fmla="*/ 14 h 58"/>
                  <a:gd name="T10" fmla="*/ 4 w 38"/>
                  <a:gd name="T11" fmla="*/ 14 h 58"/>
                  <a:gd name="T12" fmla="*/ 2 w 38"/>
                  <a:gd name="T13" fmla="*/ 18 h 58"/>
                  <a:gd name="T14" fmla="*/ 0 w 38"/>
                  <a:gd name="T15" fmla="*/ 18 h 58"/>
                  <a:gd name="T16" fmla="*/ 4 w 38"/>
                  <a:gd name="T17" fmla="*/ 0 h 58"/>
                  <a:gd name="T18" fmla="*/ 38 w 38"/>
                  <a:gd name="T19" fmla="*/ 0 h 58"/>
                  <a:gd name="T20" fmla="*/ 18 w 38"/>
                  <a:gd name="T21" fmla="*/ 58 h 58"/>
                  <a:gd name="T22" fmla="*/ 14 w 38"/>
                  <a:gd name="T23" fmla="*/ 58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8"/>
                  <a:gd name="T38" fmla="*/ 38 w 38"/>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8">
                    <a:moveTo>
                      <a:pt x="14" y="58"/>
                    </a:moveTo>
                    <a:lnTo>
                      <a:pt x="30" y="12"/>
                    </a:lnTo>
                    <a:lnTo>
                      <a:pt x="18" y="12"/>
                    </a:lnTo>
                    <a:lnTo>
                      <a:pt x="10" y="12"/>
                    </a:lnTo>
                    <a:lnTo>
                      <a:pt x="6" y="14"/>
                    </a:lnTo>
                    <a:lnTo>
                      <a:pt x="4" y="14"/>
                    </a:lnTo>
                    <a:lnTo>
                      <a:pt x="2" y="18"/>
                    </a:lnTo>
                    <a:lnTo>
                      <a:pt x="0" y="18"/>
                    </a:lnTo>
                    <a:lnTo>
                      <a:pt x="4" y="0"/>
                    </a:lnTo>
                    <a:lnTo>
                      <a:pt x="38" y="0"/>
                    </a:lnTo>
                    <a:lnTo>
                      <a:pt x="18" y="58"/>
                    </a:lnTo>
                    <a:lnTo>
                      <a:pt x="14" y="58"/>
                    </a:lnTo>
                    <a:close/>
                  </a:path>
                </a:pathLst>
              </a:custGeom>
              <a:solidFill>
                <a:srgbClr val="000000"/>
              </a:solidFill>
              <a:ln w="0">
                <a:solidFill>
                  <a:srgbClr val="000000"/>
                </a:solidFill>
                <a:round/>
                <a:headEnd/>
                <a:tailEnd/>
              </a:ln>
            </p:spPr>
            <p:txBody>
              <a:bodyPr/>
              <a:lstStyle/>
              <a:p>
                <a:endParaRPr lang="en-CA"/>
              </a:p>
            </p:txBody>
          </p:sp>
          <p:sp>
            <p:nvSpPr>
              <p:cNvPr id="14660" name="Freeform 100"/>
              <p:cNvSpPr>
                <a:spLocks noEditPoints="1"/>
              </p:cNvSpPr>
              <p:nvPr/>
            </p:nvSpPr>
            <p:spPr bwMode="auto">
              <a:xfrm>
                <a:off x="4098" y="2246"/>
                <a:ext cx="76" cy="60"/>
              </a:xfrm>
              <a:custGeom>
                <a:avLst/>
                <a:gdLst>
                  <a:gd name="T0" fmla="*/ 22 w 76"/>
                  <a:gd name="T1" fmla="*/ 60 h 60"/>
                  <a:gd name="T2" fmla="*/ 56 w 76"/>
                  <a:gd name="T3" fmla="*/ 0 h 60"/>
                  <a:gd name="T4" fmla="*/ 14 w 76"/>
                  <a:gd name="T5" fmla="*/ 0 h 60"/>
                  <a:gd name="T6" fmla="*/ 26 w 76"/>
                  <a:gd name="T7" fmla="*/ 4 h 60"/>
                  <a:gd name="T8" fmla="*/ 30 w 76"/>
                  <a:gd name="T9" fmla="*/ 14 h 60"/>
                  <a:gd name="T10" fmla="*/ 26 w 76"/>
                  <a:gd name="T11" fmla="*/ 26 h 60"/>
                  <a:gd name="T12" fmla="*/ 14 w 76"/>
                  <a:gd name="T13" fmla="*/ 30 h 60"/>
                  <a:gd name="T14" fmla="*/ 4 w 76"/>
                  <a:gd name="T15" fmla="*/ 26 h 60"/>
                  <a:gd name="T16" fmla="*/ 0 w 76"/>
                  <a:gd name="T17" fmla="*/ 14 h 60"/>
                  <a:gd name="T18" fmla="*/ 4 w 76"/>
                  <a:gd name="T19" fmla="*/ 4 h 60"/>
                  <a:gd name="T20" fmla="*/ 14 w 76"/>
                  <a:gd name="T21" fmla="*/ 0 h 60"/>
                  <a:gd name="T22" fmla="*/ 14 w 76"/>
                  <a:gd name="T23" fmla="*/ 2 h 60"/>
                  <a:gd name="T24" fmla="*/ 12 w 76"/>
                  <a:gd name="T25" fmla="*/ 4 h 60"/>
                  <a:gd name="T26" fmla="*/ 12 w 76"/>
                  <a:gd name="T27" fmla="*/ 8 h 60"/>
                  <a:gd name="T28" fmla="*/ 12 w 76"/>
                  <a:gd name="T29" fmla="*/ 20 h 60"/>
                  <a:gd name="T30" fmla="*/ 12 w 76"/>
                  <a:gd name="T31" fmla="*/ 26 h 60"/>
                  <a:gd name="T32" fmla="*/ 14 w 76"/>
                  <a:gd name="T33" fmla="*/ 28 h 60"/>
                  <a:gd name="T34" fmla="*/ 16 w 76"/>
                  <a:gd name="T35" fmla="*/ 28 h 60"/>
                  <a:gd name="T36" fmla="*/ 18 w 76"/>
                  <a:gd name="T37" fmla="*/ 26 h 60"/>
                  <a:gd name="T38" fmla="*/ 18 w 76"/>
                  <a:gd name="T39" fmla="*/ 20 h 60"/>
                  <a:gd name="T40" fmla="*/ 18 w 76"/>
                  <a:gd name="T41" fmla="*/ 10 h 60"/>
                  <a:gd name="T42" fmla="*/ 18 w 76"/>
                  <a:gd name="T43" fmla="*/ 4 h 60"/>
                  <a:gd name="T44" fmla="*/ 16 w 76"/>
                  <a:gd name="T45" fmla="*/ 2 h 60"/>
                  <a:gd name="T46" fmla="*/ 62 w 76"/>
                  <a:gd name="T47" fmla="*/ 30 h 60"/>
                  <a:gd name="T48" fmla="*/ 72 w 76"/>
                  <a:gd name="T49" fmla="*/ 34 h 60"/>
                  <a:gd name="T50" fmla="*/ 76 w 76"/>
                  <a:gd name="T51" fmla="*/ 44 h 60"/>
                  <a:gd name="T52" fmla="*/ 72 w 76"/>
                  <a:gd name="T53" fmla="*/ 56 h 60"/>
                  <a:gd name="T54" fmla="*/ 62 w 76"/>
                  <a:gd name="T55" fmla="*/ 60 h 60"/>
                  <a:gd name="T56" fmla="*/ 52 w 76"/>
                  <a:gd name="T57" fmla="*/ 56 h 60"/>
                  <a:gd name="T58" fmla="*/ 48 w 76"/>
                  <a:gd name="T59" fmla="*/ 44 h 60"/>
                  <a:gd name="T60" fmla="*/ 52 w 76"/>
                  <a:gd name="T61" fmla="*/ 34 h 60"/>
                  <a:gd name="T62" fmla="*/ 62 w 76"/>
                  <a:gd name="T63" fmla="*/ 30 h 60"/>
                  <a:gd name="T64" fmla="*/ 62 w 76"/>
                  <a:gd name="T65" fmla="*/ 32 h 60"/>
                  <a:gd name="T66" fmla="*/ 60 w 76"/>
                  <a:gd name="T67" fmla="*/ 34 h 60"/>
                  <a:gd name="T68" fmla="*/ 58 w 76"/>
                  <a:gd name="T69" fmla="*/ 38 h 60"/>
                  <a:gd name="T70" fmla="*/ 58 w 76"/>
                  <a:gd name="T71" fmla="*/ 50 h 60"/>
                  <a:gd name="T72" fmla="*/ 60 w 76"/>
                  <a:gd name="T73" fmla="*/ 56 h 60"/>
                  <a:gd name="T74" fmla="*/ 62 w 76"/>
                  <a:gd name="T75" fmla="*/ 58 h 60"/>
                  <a:gd name="T76" fmla="*/ 62 w 76"/>
                  <a:gd name="T77" fmla="*/ 58 h 60"/>
                  <a:gd name="T78" fmla="*/ 64 w 76"/>
                  <a:gd name="T79" fmla="*/ 56 h 60"/>
                  <a:gd name="T80" fmla="*/ 66 w 76"/>
                  <a:gd name="T81" fmla="*/ 50 h 60"/>
                  <a:gd name="T82" fmla="*/ 66 w 76"/>
                  <a:gd name="T83" fmla="*/ 38 h 60"/>
                  <a:gd name="T84" fmla="*/ 64 w 76"/>
                  <a:gd name="T85" fmla="*/ 34 h 60"/>
                  <a:gd name="T86" fmla="*/ 62 w 76"/>
                  <a:gd name="T87" fmla="*/ 32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0"/>
                  <a:gd name="T134" fmla="*/ 76 w 7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0">
                    <a:moveTo>
                      <a:pt x="62" y="0"/>
                    </a:moveTo>
                    <a:lnTo>
                      <a:pt x="22" y="60"/>
                    </a:lnTo>
                    <a:lnTo>
                      <a:pt x="16" y="60"/>
                    </a:lnTo>
                    <a:lnTo>
                      <a:pt x="56" y="0"/>
                    </a:lnTo>
                    <a:lnTo>
                      <a:pt x="62" y="0"/>
                    </a:lnTo>
                    <a:close/>
                    <a:moveTo>
                      <a:pt x="14" y="0"/>
                    </a:moveTo>
                    <a:lnTo>
                      <a:pt x="20" y="0"/>
                    </a:lnTo>
                    <a:lnTo>
                      <a:pt x="26" y="4"/>
                    </a:lnTo>
                    <a:lnTo>
                      <a:pt x="28" y="8"/>
                    </a:lnTo>
                    <a:lnTo>
                      <a:pt x="30" y="14"/>
                    </a:lnTo>
                    <a:lnTo>
                      <a:pt x="28" y="20"/>
                    </a:lnTo>
                    <a:lnTo>
                      <a:pt x="26" y="26"/>
                    </a:lnTo>
                    <a:lnTo>
                      <a:pt x="20" y="28"/>
                    </a:lnTo>
                    <a:lnTo>
                      <a:pt x="14" y="30"/>
                    </a:lnTo>
                    <a:lnTo>
                      <a:pt x="8" y="28"/>
                    </a:lnTo>
                    <a:lnTo>
                      <a:pt x="4" y="26"/>
                    </a:lnTo>
                    <a:lnTo>
                      <a:pt x="2" y="20"/>
                    </a:lnTo>
                    <a:lnTo>
                      <a:pt x="0" y="14"/>
                    </a:lnTo>
                    <a:lnTo>
                      <a:pt x="2" y="8"/>
                    </a:lnTo>
                    <a:lnTo>
                      <a:pt x="4" y="4"/>
                    </a:lnTo>
                    <a:lnTo>
                      <a:pt x="10" y="0"/>
                    </a:lnTo>
                    <a:lnTo>
                      <a:pt x="14" y="0"/>
                    </a:lnTo>
                    <a:close/>
                    <a:moveTo>
                      <a:pt x="14" y="2"/>
                    </a:moveTo>
                    <a:lnTo>
                      <a:pt x="14" y="2"/>
                    </a:lnTo>
                    <a:lnTo>
                      <a:pt x="12" y="4"/>
                    </a:lnTo>
                    <a:lnTo>
                      <a:pt x="12" y="6"/>
                    </a:lnTo>
                    <a:lnTo>
                      <a:pt x="12" y="8"/>
                    </a:lnTo>
                    <a:lnTo>
                      <a:pt x="12" y="16"/>
                    </a:lnTo>
                    <a:lnTo>
                      <a:pt x="12" y="20"/>
                    </a:lnTo>
                    <a:lnTo>
                      <a:pt x="12" y="24"/>
                    </a:lnTo>
                    <a:lnTo>
                      <a:pt x="12" y="26"/>
                    </a:lnTo>
                    <a:lnTo>
                      <a:pt x="14" y="28"/>
                    </a:lnTo>
                    <a:lnTo>
                      <a:pt x="16" y="28"/>
                    </a:lnTo>
                    <a:lnTo>
                      <a:pt x="18" y="26"/>
                    </a:lnTo>
                    <a:lnTo>
                      <a:pt x="18" y="24"/>
                    </a:lnTo>
                    <a:lnTo>
                      <a:pt x="18" y="20"/>
                    </a:lnTo>
                    <a:lnTo>
                      <a:pt x="18" y="16"/>
                    </a:lnTo>
                    <a:lnTo>
                      <a:pt x="18" y="10"/>
                    </a:lnTo>
                    <a:lnTo>
                      <a:pt x="18" y="6"/>
                    </a:lnTo>
                    <a:lnTo>
                      <a:pt x="18" y="4"/>
                    </a:lnTo>
                    <a:lnTo>
                      <a:pt x="16" y="2"/>
                    </a:lnTo>
                    <a:lnTo>
                      <a:pt x="14" y="2"/>
                    </a:lnTo>
                    <a:close/>
                    <a:moveTo>
                      <a:pt x="62" y="30"/>
                    </a:moveTo>
                    <a:lnTo>
                      <a:pt x="68" y="30"/>
                    </a:lnTo>
                    <a:lnTo>
                      <a:pt x="72" y="34"/>
                    </a:lnTo>
                    <a:lnTo>
                      <a:pt x="76" y="38"/>
                    </a:lnTo>
                    <a:lnTo>
                      <a:pt x="76" y="44"/>
                    </a:lnTo>
                    <a:lnTo>
                      <a:pt x="76" y="50"/>
                    </a:lnTo>
                    <a:lnTo>
                      <a:pt x="72" y="56"/>
                    </a:lnTo>
                    <a:lnTo>
                      <a:pt x="68" y="58"/>
                    </a:lnTo>
                    <a:lnTo>
                      <a:pt x="62" y="60"/>
                    </a:lnTo>
                    <a:lnTo>
                      <a:pt x="56" y="58"/>
                    </a:lnTo>
                    <a:lnTo>
                      <a:pt x="52" y="56"/>
                    </a:lnTo>
                    <a:lnTo>
                      <a:pt x="48" y="50"/>
                    </a:lnTo>
                    <a:lnTo>
                      <a:pt x="48" y="44"/>
                    </a:lnTo>
                    <a:lnTo>
                      <a:pt x="48" y="38"/>
                    </a:lnTo>
                    <a:lnTo>
                      <a:pt x="52" y="34"/>
                    </a:lnTo>
                    <a:lnTo>
                      <a:pt x="56" y="30"/>
                    </a:lnTo>
                    <a:lnTo>
                      <a:pt x="62" y="30"/>
                    </a:lnTo>
                    <a:close/>
                    <a:moveTo>
                      <a:pt x="62" y="32"/>
                    </a:moveTo>
                    <a:lnTo>
                      <a:pt x="62" y="32"/>
                    </a:lnTo>
                    <a:lnTo>
                      <a:pt x="60" y="32"/>
                    </a:lnTo>
                    <a:lnTo>
                      <a:pt x="60" y="34"/>
                    </a:lnTo>
                    <a:lnTo>
                      <a:pt x="60" y="36"/>
                    </a:lnTo>
                    <a:lnTo>
                      <a:pt x="58" y="38"/>
                    </a:lnTo>
                    <a:lnTo>
                      <a:pt x="58" y="44"/>
                    </a:lnTo>
                    <a:lnTo>
                      <a:pt x="58" y="50"/>
                    </a:lnTo>
                    <a:lnTo>
                      <a:pt x="60" y="54"/>
                    </a:lnTo>
                    <a:lnTo>
                      <a:pt x="60" y="56"/>
                    </a:lnTo>
                    <a:lnTo>
                      <a:pt x="60" y="58"/>
                    </a:lnTo>
                    <a:lnTo>
                      <a:pt x="62" y="58"/>
                    </a:lnTo>
                    <a:lnTo>
                      <a:pt x="64" y="58"/>
                    </a:lnTo>
                    <a:lnTo>
                      <a:pt x="64" y="56"/>
                    </a:lnTo>
                    <a:lnTo>
                      <a:pt x="66" y="54"/>
                    </a:lnTo>
                    <a:lnTo>
                      <a:pt x="66" y="50"/>
                    </a:lnTo>
                    <a:lnTo>
                      <a:pt x="66" y="44"/>
                    </a:lnTo>
                    <a:lnTo>
                      <a:pt x="66" y="38"/>
                    </a:lnTo>
                    <a:lnTo>
                      <a:pt x="66" y="36"/>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661" name="Rectangle 101"/>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62" name="Rectangle 102"/>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63" name="Freeform 103"/>
              <p:cNvSpPr>
                <a:spLocks/>
              </p:cNvSpPr>
              <p:nvPr/>
            </p:nvSpPr>
            <p:spPr bwMode="auto">
              <a:xfrm>
                <a:off x="1586" y="2374"/>
                <a:ext cx="32" cy="40"/>
              </a:xfrm>
              <a:custGeom>
                <a:avLst/>
                <a:gdLst>
                  <a:gd name="T0" fmla="*/ 32 w 32"/>
                  <a:gd name="T1" fmla="*/ 24 h 40"/>
                  <a:gd name="T2" fmla="*/ 30 w 32"/>
                  <a:gd name="T3" fmla="*/ 30 h 40"/>
                  <a:gd name="T4" fmla="*/ 26 w 32"/>
                  <a:gd name="T5" fmla="*/ 36 h 40"/>
                  <a:gd name="T6" fmla="*/ 22 w 32"/>
                  <a:gd name="T7" fmla="*/ 40 h 40"/>
                  <a:gd name="T8" fmla="*/ 16 w 32"/>
                  <a:gd name="T9" fmla="*/ 40 h 40"/>
                  <a:gd name="T10" fmla="*/ 10 w 32"/>
                  <a:gd name="T11" fmla="*/ 38 h 40"/>
                  <a:gd name="T12" fmla="*/ 4 w 32"/>
                  <a:gd name="T13" fmla="*/ 34 h 40"/>
                  <a:gd name="T14" fmla="*/ 2 w 32"/>
                  <a:gd name="T15" fmla="*/ 30 h 40"/>
                  <a:gd name="T16" fmla="*/ 0 w 32"/>
                  <a:gd name="T17" fmla="*/ 26 h 40"/>
                  <a:gd name="T18" fmla="*/ 0 w 32"/>
                  <a:gd name="T19" fmla="*/ 20 h 40"/>
                  <a:gd name="T20" fmla="*/ 0 w 32"/>
                  <a:gd name="T21" fmla="*/ 14 h 40"/>
                  <a:gd name="T22" fmla="*/ 2 w 32"/>
                  <a:gd name="T23" fmla="*/ 10 h 40"/>
                  <a:gd name="T24" fmla="*/ 6 w 32"/>
                  <a:gd name="T25" fmla="*/ 4 h 40"/>
                  <a:gd name="T26" fmla="*/ 12 w 32"/>
                  <a:gd name="T27" fmla="*/ 0 h 40"/>
                  <a:gd name="T28" fmla="*/ 18 w 32"/>
                  <a:gd name="T29" fmla="*/ 0 h 40"/>
                  <a:gd name="T30" fmla="*/ 24 w 32"/>
                  <a:gd name="T31" fmla="*/ 0 h 40"/>
                  <a:gd name="T32" fmla="*/ 28 w 32"/>
                  <a:gd name="T33" fmla="*/ 2 h 40"/>
                  <a:gd name="T34" fmla="*/ 30 w 32"/>
                  <a:gd name="T35" fmla="*/ 6 h 40"/>
                  <a:gd name="T36" fmla="*/ 30 w 32"/>
                  <a:gd name="T37" fmla="*/ 8 h 40"/>
                  <a:gd name="T38" fmla="*/ 30 w 32"/>
                  <a:gd name="T39" fmla="*/ 10 h 40"/>
                  <a:gd name="T40" fmla="*/ 30 w 32"/>
                  <a:gd name="T41" fmla="*/ 10 h 40"/>
                  <a:gd name="T42" fmla="*/ 28 w 32"/>
                  <a:gd name="T43" fmla="*/ 12 h 40"/>
                  <a:gd name="T44" fmla="*/ 28 w 32"/>
                  <a:gd name="T45" fmla="*/ 12 h 40"/>
                  <a:gd name="T46" fmla="*/ 26 w 32"/>
                  <a:gd name="T47" fmla="*/ 12 h 40"/>
                  <a:gd name="T48" fmla="*/ 24 w 32"/>
                  <a:gd name="T49" fmla="*/ 10 h 40"/>
                  <a:gd name="T50" fmla="*/ 22 w 32"/>
                  <a:gd name="T51" fmla="*/ 10 h 40"/>
                  <a:gd name="T52" fmla="*/ 22 w 32"/>
                  <a:gd name="T53" fmla="*/ 6 h 40"/>
                  <a:gd name="T54" fmla="*/ 22 w 32"/>
                  <a:gd name="T55" fmla="*/ 4 h 40"/>
                  <a:gd name="T56" fmla="*/ 20 w 32"/>
                  <a:gd name="T57" fmla="*/ 4 h 40"/>
                  <a:gd name="T58" fmla="*/ 20 w 32"/>
                  <a:gd name="T59" fmla="*/ 2 h 40"/>
                  <a:gd name="T60" fmla="*/ 16 w 32"/>
                  <a:gd name="T61" fmla="*/ 2 h 40"/>
                  <a:gd name="T62" fmla="*/ 14 w 32"/>
                  <a:gd name="T63" fmla="*/ 2 h 40"/>
                  <a:gd name="T64" fmla="*/ 10 w 32"/>
                  <a:gd name="T65" fmla="*/ 4 h 40"/>
                  <a:gd name="T66" fmla="*/ 8 w 32"/>
                  <a:gd name="T67" fmla="*/ 10 h 40"/>
                  <a:gd name="T68" fmla="*/ 8 w 32"/>
                  <a:gd name="T69" fmla="*/ 16 h 40"/>
                  <a:gd name="T70" fmla="*/ 8 w 32"/>
                  <a:gd name="T71" fmla="*/ 22 h 40"/>
                  <a:gd name="T72" fmla="*/ 10 w 32"/>
                  <a:gd name="T73" fmla="*/ 28 h 40"/>
                  <a:gd name="T74" fmla="*/ 14 w 32"/>
                  <a:gd name="T75" fmla="*/ 32 h 40"/>
                  <a:gd name="T76" fmla="*/ 20 w 32"/>
                  <a:gd name="T77" fmla="*/ 32 h 40"/>
                  <a:gd name="T78" fmla="*/ 24 w 32"/>
                  <a:gd name="T79" fmla="*/ 32 h 40"/>
                  <a:gd name="T80" fmla="*/ 28 w 32"/>
                  <a:gd name="T81" fmla="*/ 30 h 40"/>
                  <a:gd name="T82" fmla="*/ 30 w 32"/>
                  <a:gd name="T83" fmla="*/ 28 h 40"/>
                  <a:gd name="T84" fmla="*/ 32 w 32"/>
                  <a:gd name="T85" fmla="*/ 22 h 40"/>
                  <a:gd name="T86" fmla="*/ 32 w 32"/>
                  <a:gd name="T87" fmla="*/ 24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0"/>
                  <a:gd name="T134" fmla="*/ 32 w 32"/>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0">
                    <a:moveTo>
                      <a:pt x="32" y="24"/>
                    </a:moveTo>
                    <a:lnTo>
                      <a:pt x="30" y="30"/>
                    </a:lnTo>
                    <a:lnTo>
                      <a:pt x="26" y="36"/>
                    </a:lnTo>
                    <a:lnTo>
                      <a:pt x="22" y="40"/>
                    </a:lnTo>
                    <a:lnTo>
                      <a:pt x="16" y="40"/>
                    </a:lnTo>
                    <a:lnTo>
                      <a:pt x="10" y="38"/>
                    </a:lnTo>
                    <a:lnTo>
                      <a:pt x="4" y="34"/>
                    </a:lnTo>
                    <a:lnTo>
                      <a:pt x="2" y="30"/>
                    </a:lnTo>
                    <a:lnTo>
                      <a:pt x="0" y="26"/>
                    </a:lnTo>
                    <a:lnTo>
                      <a:pt x="0" y="20"/>
                    </a:lnTo>
                    <a:lnTo>
                      <a:pt x="0" y="14"/>
                    </a:lnTo>
                    <a:lnTo>
                      <a:pt x="2" y="10"/>
                    </a:lnTo>
                    <a:lnTo>
                      <a:pt x="6" y="4"/>
                    </a:lnTo>
                    <a:lnTo>
                      <a:pt x="12" y="0"/>
                    </a:lnTo>
                    <a:lnTo>
                      <a:pt x="18" y="0"/>
                    </a:lnTo>
                    <a:lnTo>
                      <a:pt x="24" y="0"/>
                    </a:lnTo>
                    <a:lnTo>
                      <a:pt x="28" y="2"/>
                    </a:lnTo>
                    <a:lnTo>
                      <a:pt x="30" y="6"/>
                    </a:lnTo>
                    <a:lnTo>
                      <a:pt x="30" y="8"/>
                    </a:lnTo>
                    <a:lnTo>
                      <a:pt x="30" y="10"/>
                    </a:lnTo>
                    <a:lnTo>
                      <a:pt x="28" y="12"/>
                    </a:lnTo>
                    <a:lnTo>
                      <a:pt x="26" y="12"/>
                    </a:lnTo>
                    <a:lnTo>
                      <a:pt x="24" y="10"/>
                    </a:lnTo>
                    <a:lnTo>
                      <a:pt x="22" y="10"/>
                    </a:lnTo>
                    <a:lnTo>
                      <a:pt x="22" y="6"/>
                    </a:lnTo>
                    <a:lnTo>
                      <a:pt x="22" y="4"/>
                    </a:lnTo>
                    <a:lnTo>
                      <a:pt x="20" y="4"/>
                    </a:lnTo>
                    <a:lnTo>
                      <a:pt x="20" y="2"/>
                    </a:lnTo>
                    <a:lnTo>
                      <a:pt x="16" y="2"/>
                    </a:lnTo>
                    <a:lnTo>
                      <a:pt x="14" y="2"/>
                    </a:lnTo>
                    <a:lnTo>
                      <a:pt x="10" y="4"/>
                    </a:lnTo>
                    <a:lnTo>
                      <a:pt x="8" y="10"/>
                    </a:lnTo>
                    <a:lnTo>
                      <a:pt x="8" y="16"/>
                    </a:lnTo>
                    <a:lnTo>
                      <a:pt x="8" y="22"/>
                    </a:lnTo>
                    <a:lnTo>
                      <a:pt x="10" y="28"/>
                    </a:lnTo>
                    <a:lnTo>
                      <a:pt x="14" y="32"/>
                    </a:lnTo>
                    <a:lnTo>
                      <a:pt x="20" y="32"/>
                    </a:lnTo>
                    <a:lnTo>
                      <a:pt x="24" y="32"/>
                    </a:lnTo>
                    <a:lnTo>
                      <a:pt x="28" y="30"/>
                    </a:lnTo>
                    <a:lnTo>
                      <a:pt x="30" y="28"/>
                    </a:lnTo>
                    <a:lnTo>
                      <a:pt x="32" y="22"/>
                    </a:lnTo>
                    <a:lnTo>
                      <a:pt x="32" y="24"/>
                    </a:lnTo>
                    <a:close/>
                  </a:path>
                </a:pathLst>
              </a:custGeom>
              <a:solidFill>
                <a:srgbClr val="000000"/>
              </a:solidFill>
              <a:ln w="0">
                <a:solidFill>
                  <a:srgbClr val="000000"/>
                </a:solidFill>
                <a:round/>
                <a:headEnd/>
                <a:tailEnd/>
              </a:ln>
            </p:spPr>
            <p:txBody>
              <a:bodyPr/>
              <a:lstStyle/>
              <a:p>
                <a:endParaRPr lang="en-CA"/>
              </a:p>
            </p:txBody>
          </p:sp>
          <p:sp>
            <p:nvSpPr>
              <p:cNvPr id="14664" name="Freeform 104"/>
              <p:cNvSpPr>
                <a:spLocks/>
              </p:cNvSpPr>
              <p:nvPr/>
            </p:nvSpPr>
            <p:spPr bwMode="auto">
              <a:xfrm>
                <a:off x="1624" y="2374"/>
                <a:ext cx="28" cy="40"/>
              </a:xfrm>
              <a:custGeom>
                <a:avLst/>
                <a:gdLst>
                  <a:gd name="T0" fmla="*/ 12 w 28"/>
                  <a:gd name="T1" fmla="*/ 0 h 40"/>
                  <a:gd name="T2" fmla="*/ 12 w 28"/>
                  <a:gd name="T3" fmla="*/ 10 h 40"/>
                  <a:gd name="T4" fmla="*/ 16 w 28"/>
                  <a:gd name="T5" fmla="*/ 4 h 40"/>
                  <a:gd name="T6" fmla="*/ 18 w 28"/>
                  <a:gd name="T7" fmla="*/ 0 h 40"/>
                  <a:gd name="T8" fmla="*/ 22 w 28"/>
                  <a:gd name="T9" fmla="*/ 0 h 40"/>
                  <a:gd name="T10" fmla="*/ 24 w 28"/>
                  <a:gd name="T11" fmla="*/ 0 h 40"/>
                  <a:gd name="T12" fmla="*/ 26 w 28"/>
                  <a:gd name="T13" fmla="*/ 0 h 40"/>
                  <a:gd name="T14" fmla="*/ 28 w 28"/>
                  <a:gd name="T15" fmla="*/ 2 h 40"/>
                  <a:gd name="T16" fmla="*/ 28 w 28"/>
                  <a:gd name="T17" fmla="*/ 4 h 40"/>
                  <a:gd name="T18" fmla="*/ 28 w 28"/>
                  <a:gd name="T19" fmla="*/ 6 h 40"/>
                  <a:gd name="T20" fmla="*/ 26 w 28"/>
                  <a:gd name="T21" fmla="*/ 8 h 40"/>
                  <a:gd name="T22" fmla="*/ 26 w 28"/>
                  <a:gd name="T23" fmla="*/ 8 h 40"/>
                  <a:gd name="T24" fmla="*/ 24 w 28"/>
                  <a:gd name="T25" fmla="*/ 10 h 40"/>
                  <a:gd name="T26" fmla="*/ 22 w 28"/>
                  <a:gd name="T27" fmla="*/ 8 h 40"/>
                  <a:gd name="T28" fmla="*/ 20 w 28"/>
                  <a:gd name="T29" fmla="*/ 8 h 40"/>
                  <a:gd name="T30" fmla="*/ 20 w 28"/>
                  <a:gd name="T31" fmla="*/ 6 h 40"/>
                  <a:gd name="T32" fmla="*/ 18 w 28"/>
                  <a:gd name="T33" fmla="*/ 6 h 40"/>
                  <a:gd name="T34" fmla="*/ 16 w 28"/>
                  <a:gd name="T35" fmla="*/ 6 h 40"/>
                  <a:gd name="T36" fmla="*/ 16 w 28"/>
                  <a:gd name="T37" fmla="*/ 6 h 40"/>
                  <a:gd name="T38" fmla="*/ 14 w 28"/>
                  <a:gd name="T39" fmla="*/ 8 h 40"/>
                  <a:gd name="T40" fmla="*/ 12 w 28"/>
                  <a:gd name="T41" fmla="*/ 12 h 40"/>
                  <a:gd name="T42" fmla="*/ 12 w 28"/>
                  <a:gd name="T43" fmla="*/ 30 h 40"/>
                  <a:gd name="T44" fmla="*/ 12 w 28"/>
                  <a:gd name="T45" fmla="*/ 34 h 40"/>
                  <a:gd name="T46" fmla="*/ 12 w 28"/>
                  <a:gd name="T47" fmla="*/ 36 h 40"/>
                  <a:gd name="T48" fmla="*/ 14 w 28"/>
                  <a:gd name="T49" fmla="*/ 36 h 40"/>
                  <a:gd name="T50" fmla="*/ 14 w 28"/>
                  <a:gd name="T51" fmla="*/ 38 h 40"/>
                  <a:gd name="T52" fmla="*/ 16 w 28"/>
                  <a:gd name="T53" fmla="*/ 38 h 40"/>
                  <a:gd name="T54" fmla="*/ 20 w 28"/>
                  <a:gd name="T55" fmla="*/ 38 h 40"/>
                  <a:gd name="T56" fmla="*/ 20 w 28"/>
                  <a:gd name="T57" fmla="*/ 40 h 40"/>
                  <a:gd name="T58" fmla="*/ 0 w 28"/>
                  <a:gd name="T59" fmla="*/ 40 h 40"/>
                  <a:gd name="T60" fmla="*/ 0 w 28"/>
                  <a:gd name="T61" fmla="*/ 38 h 40"/>
                  <a:gd name="T62" fmla="*/ 2 w 28"/>
                  <a:gd name="T63" fmla="*/ 38 h 40"/>
                  <a:gd name="T64" fmla="*/ 4 w 28"/>
                  <a:gd name="T65" fmla="*/ 38 h 40"/>
                  <a:gd name="T66" fmla="*/ 4 w 28"/>
                  <a:gd name="T67" fmla="*/ 36 h 40"/>
                  <a:gd name="T68" fmla="*/ 4 w 28"/>
                  <a:gd name="T69" fmla="*/ 34 h 40"/>
                  <a:gd name="T70" fmla="*/ 4 w 28"/>
                  <a:gd name="T71" fmla="*/ 34 h 40"/>
                  <a:gd name="T72" fmla="*/ 4 w 28"/>
                  <a:gd name="T73" fmla="*/ 30 h 40"/>
                  <a:gd name="T74" fmla="*/ 4 w 28"/>
                  <a:gd name="T75" fmla="*/ 16 h 40"/>
                  <a:gd name="T76" fmla="*/ 4 w 28"/>
                  <a:gd name="T77" fmla="*/ 10 h 40"/>
                  <a:gd name="T78" fmla="*/ 4 w 28"/>
                  <a:gd name="T79" fmla="*/ 6 h 40"/>
                  <a:gd name="T80" fmla="*/ 4 w 28"/>
                  <a:gd name="T81" fmla="*/ 6 h 40"/>
                  <a:gd name="T82" fmla="*/ 4 w 28"/>
                  <a:gd name="T83" fmla="*/ 4 h 40"/>
                  <a:gd name="T84" fmla="*/ 2 w 28"/>
                  <a:gd name="T85" fmla="*/ 4 h 40"/>
                  <a:gd name="T86" fmla="*/ 2 w 28"/>
                  <a:gd name="T87" fmla="*/ 4 h 40"/>
                  <a:gd name="T88" fmla="*/ 0 w 28"/>
                  <a:gd name="T89" fmla="*/ 4 h 40"/>
                  <a:gd name="T90" fmla="*/ 0 w 28"/>
                  <a:gd name="T91" fmla="*/ 4 h 40"/>
                  <a:gd name="T92" fmla="*/ 0 w 28"/>
                  <a:gd name="T93" fmla="*/ 4 h 40"/>
                  <a:gd name="T94" fmla="*/ 10 w 28"/>
                  <a:gd name="T95" fmla="*/ 0 h 40"/>
                  <a:gd name="T96" fmla="*/ 12 w 28"/>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40"/>
                  <a:gd name="T149" fmla="*/ 28 w 28"/>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40">
                    <a:moveTo>
                      <a:pt x="12" y="0"/>
                    </a:moveTo>
                    <a:lnTo>
                      <a:pt x="12" y="10"/>
                    </a:lnTo>
                    <a:lnTo>
                      <a:pt x="16" y="4"/>
                    </a:lnTo>
                    <a:lnTo>
                      <a:pt x="18" y="0"/>
                    </a:lnTo>
                    <a:lnTo>
                      <a:pt x="22" y="0"/>
                    </a:lnTo>
                    <a:lnTo>
                      <a:pt x="24" y="0"/>
                    </a:lnTo>
                    <a:lnTo>
                      <a:pt x="26" y="0"/>
                    </a:lnTo>
                    <a:lnTo>
                      <a:pt x="28" y="2"/>
                    </a:lnTo>
                    <a:lnTo>
                      <a:pt x="28" y="4"/>
                    </a:lnTo>
                    <a:lnTo>
                      <a:pt x="28" y="6"/>
                    </a:lnTo>
                    <a:lnTo>
                      <a:pt x="26" y="8"/>
                    </a:lnTo>
                    <a:lnTo>
                      <a:pt x="24" y="10"/>
                    </a:lnTo>
                    <a:lnTo>
                      <a:pt x="22" y="8"/>
                    </a:lnTo>
                    <a:lnTo>
                      <a:pt x="20" y="8"/>
                    </a:lnTo>
                    <a:lnTo>
                      <a:pt x="20" y="6"/>
                    </a:lnTo>
                    <a:lnTo>
                      <a:pt x="18" y="6"/>
                    </a:lnTo>
                    <a:lnTo>
                      <a:pt x="16" y="6"/>
                    </a:lnTo>
                    <a:lnTo>
                      <a:pt x="14" y="8"/>
                    </a:lnTo>
                    <a:lnTo>
                      <a:pt x="12" y="12"/>
                    </a:lnTo>
                    <a:lnTo>
                      <a:pt x="12" y="30"/>
                    </a:lnTo>
                    <a:lnTo>
                      <a:pt x="12" y="34"/>
                    </a:lnTo>
                    <a:lnTo>
                      <a:pt x="12" y="36"/>
                    </a:lnTo>
                    <a:lnTo>
                      <a:pt x="14" y="36"/>
                    </a:lnTo>
                    <a:lnTo>
                      <a:pt x="14" y="38"/>
                    </a:lnTo>
                    <a:lnTo>
                      <a:pt x="16" y="38"/>
                    </a:lnTo>
                    <a:lnTo>
                      <a:pt x="20" y="38"/>
                    </a:lnTo>
                    <a:lnTo>
                      <a:pt x="20" y="40"/>
                    </a:lnTo>
                    <a:lnTo>
                      <a:pt x="0" y="40"/>
                    </a:lnTo>
                    <a:lnTo>
                      <a:pt x="0" y="38"/>
                    </a:lnTo>
                    <a:lnTo>
                      <a:pt x="2" y="38"/>
                    </a:lnTo>
                    <a:lnTo>
                      <a:pt x="4" y="38"/>
                    </a:lnTo>
                    <a:lnTo>
                      <a:pt x="4" y="36"/>
                    </a:lnTo>
                    <a:lnTo>
                      <a:pt x="4" y="34"/>
                    </a:lnTo>
                    <a:lnTo>
                      <a:pt x="4" y="30"/>
                    </a:lnTo>
                    <a:lnTo>
                      <a:pt x="4" y="16"/>
                    </a:lnTo>
                    <a:lnTo>
                      <a:pt x="4" y="10"/>
                    </a:lnTo>
                    <a:lnTo>
                      <a:pt x="4" y="6"/>
                    </a:lnTo>
                    <a:lnTo>
                      <a:pt x="4" y="4"/>
                    </a:lnTo>
                    <a:lnTo>
                      <a:pt x="2" y="4"/>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4665" name="Freeform 105"/>
              <p:cNvSpPr>
                <a:spLocks noEditPoints="1"/>
              </p:cNvSpPr>
              <p:nvPr/>
            </p:nvSpPr>
            <p:spPr bwMode="auto">
              <a:xfrm>
                <a:off x="1654" y="2374"/>
                <a:ext cx="34" cy="40"/>
              </a:xfrm>
              <a:custGeom>
                <a:avLst/>
                <a:gdLst>
                  <a:gd name="T0" fmla="*/ 6 w 34"/>
                  <a:gd name="T1" fmla="*/ 14 h 40"/>
                  <a:gd name="T2" fmla="*/ 8 w 34"/>
                  <a:gd name="T3" fmla="*/ 22 h 40"/>
                  <a:gd name="T4" fmla="*/ 10 w 34"/>
                  <a:gd name="T5" fmla="*/ 28 h 40"/>
                  <a:gd name="T6" fmla="*/ 16 w 34"/>
                  <a:gd name="T7" fmla="*/ 32 h 40"/>
                  <a:gd name="T8" fmla="*/ 20 w 34"/>
                  <a:gd name="T9" fmla="*/ 32 h 40"/>
                  <a:gd name="T10" fmla="*/ 24 w 34"/>
                  <a:gd name="T11" fmla="*/ 32 h 40"/>
                  <a:gd name="T12" fmla="*/ 28 w 34"/>
                  <a:gd name="T13" fmla="*/ 32 h 40"/>
                  <a:gd name="T14" fmla="*/ 30 w 34"/>
                  <a:gd name="T15" fmla="*/ 28 h 40"/>
                  <a:gd name="T16" fmla="*/ 32 w 34"/>
                  <a:gd name="T17" fmla="*/ 24 h 40"/>
                  <a:gd name="T18" fmla="*/ 34 w 34"/>
                  <a:gd name="T19" fmla="*/ 24 h 40"/>
                  <a:gd name="T20" fmla="*/ 32 w 34"/>
                  <a:gd name="T21" fmla="*/ 30 h 40"/>
                  <a:gd name="T22" fmla="*/ 28 w 34"/>
                  <a:gd name="T23" fmla="*/ 36 h 40"/>
                  <a:gd name="T24" fmla="*/ 24 w 34"/>
                  <a:gd name="T25" fmla="*/ 40 h 40"/>
                  <a:gd name="T26" fmla="*/ 18 w 34"/>
                  <a:gd name="T27" fmla="*/ 40 h 40"/>
                  <a:gd name="T28" fmla="*/ 10 w 34"/>
                  <a:gd name="T29" fmla="*/ 38 h 40"/>
                  <a:gd name="T30" fmla="*/ 6 w 34"/>
                  <a:gd name="T31" fmla="*/ 34 h 40"/>
                  <a:gd name="T32" fmla="*/ 2 w 34"/>
                  <a:gd name="T33" fmla="*/ 30 h 40"/>
                  <a:gd name="T34" fmla="*/ 0 w 34"/>
                  <a:gd name="T35" fmla="*/ 26 h 40"/>
                  <a:gd name="T36" fmla="*/ 0 w 34"/>
                  <a:gd name="T37" fmla="*/ 20 h 40"/>
                  <a:gd name="T38" fmla="*/ 0 w 34"/>
                  <a:gd name="T39" fmla="*/ 14 h 40"/>
                  <a:gd name="T40" fmla="*/ 2 w 34"/>
                  <a:gd name="T41" fmla="*/ 8 h 40"/>
                  <a:gd name="T42" fmla="*/ 6 w 34"/>
                  <a:gd name="T43" fmla="*/ 4 h 40"/>
                  <a:gd name="T44" fmla="*/ 10 w 34"/>
                  <a:gd name="T45" fmla="*/ 2 h 40"/>
                  <a:gd name="T46" fmla="*/ 14 w 34"/>
                  <a:gd name="T47" fmla="*/ 0 h 40"/>
                  <a:gd name="T48" fmla="*/ 18 w 34"/>
                  <a:gd name="T49" fmla="*/ 0 h 40"/>
                  <a:gd name="T50" fmla="*/ 24 w 34"/>
                  <a:gd name="T51" fmla="*/ 0 h 40"/>
                  <a:gd name="T52" fmla="*/ 28 w 34"/>
                  <a:gd name="T53" fmla="*/ 4 h 40"/>
                  <a:gd name="T54" fmla="*/ 32 w 34"/>
                  <a:gd name="T55" fmla="*/ 8 h 40"/>
                  <a:gd name="T56" fmla="*/ 34 w 34"/>
                  <a:gd name="T57" fmla="*/ 14 h 40"/>
                  <a:gd name="T58" fmla="*/ 6 w 34"/>
                  <a:gd name="T59" fmla="*/ 14 h 40"/>
                  <a:gd name="T60" fmla="*/ 6 w 34"/>
                  <a:gd name="T61" fmla="*/ 12 h 40"/>
                  <a:gd name="T62" fmla="*/ 24 w 34"/>
                  <a:gd name="T63" fmla="*/ 12 h 40"/>
                  <a:gd name="T64" fmla="*/ 24 w 34"/>
                  <a:gd name="T65" fmla="*/ 8 h 40"/>
                  <a:gd name="T66" fmla="*/ 24 w 34"/>
                  <a:gd name="T67" fmla="*/ 6 h 40"/>
                  <a:gd name="T68" fmla="*/ 22 w 34"/>
                  <a:gd name="T69" fmla="*/ 4 h 40"/>
                  <a:gd name="T70" fmla="*/ 20 w 34"/>
                  <a:gd name="T71" fmla="*/ 4 h 40"/>
                  <a:gd name="T72" fmla="*/ 18 w 34"/>
                  <a:gd name="T73" fmla="*/ 2 h 40"/>
                  <a:gd name="T74" fmla="*/ 16 w 34"/>
                  <a:gd name="T75" fmla="*/ 2 h 40"/>
                  <a:gd name="T76" fmla="*/ 12 w 34"/>
                  <a:gd name="T77" fmla="*/ 2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4"/>
                    </a:moveTo>
                    <a:lnTo>
                      <a:pt x="8" y="22"/>
                    </a:lnTo>
                    <a:lnTo>
                      <a:pt x="10" y="28"/>
                    </a:lnTo>
                    <a:lnTo>
                      <a:pt x="16" y="32"/>
                    </a:lnTo>
                    <a:lnTo>
                      <a:pt x="20" y="32"/>
                    </a:lnTo>
                    <a:lnTo>
                      <a:pt x="24" y="32"/>
                    </a:lnTo>
                    <a:lnTo>
                      <a:pt x="28" y="32"/>
                    </a:lnTo>
                    <a:lnTo>
                      <a:pt x="30" y="28"/>
                    </a:lnTo>
                    <a:lnTo>
                      <a:pt x="32" y="24"/>
                    </a:lnTo>
                    <a:lnTo>
                      <a:pt x="34" y="24"/>
                    </a:lnTo>
                    <a:lnTo>
                      <a:pt x="32" y="30"/>
                    </a:lnTo>
                    <a:lnTo>
                      <a:pt x="28" y="36"/>
                    </a:lnTo>
                    <a:lnTo>
                      <a:pt x="24" y="40"/>
                    </a:lnTo>
                    <a:lnTo>
                      <a:pt x="18" y="40"/>
                    </a:lnTo>
                    <a:lnTo>
                      <a:pt x="10" y="38"/>
                    </a:lnTo>
                    <a:lnTo>
                      <a:pt x="6" y="34"/>
                    </a:lnTo>
                    <a:lnTo>
                      <a:pt x="2" y="30"/>
                    </a:lnTo>
                    <a:lnTo>
                      <a:pt x="0" y="26"/>
                    </a:lnTo>
                    <a:lnTo>
                      <a:pt x="0" y="20"/>
                    </a:lnTo>
                    <a:lnTo>
                      <a:pt x="0" y="14"/>
                    </a:lnTo>
                    <a:lnTo>
                      <a:pt x="2" y="8"/>
                    </a:lnTo>
                    <a:lnTo>
                      <a:pt x="6" y="4"/>
                    </a:lnTo>
                    <a:lnTo>
                      <a:pt x="10" y="2"/>
                    </a:lnTo>
                    <a:lnTo>
                      <a:pt x="14" y="0"/>
                    </a:lnTo>
                    <a:lnTo>
                      <a:pt x="18" y="0"/>
                    </a:lnTo>
                    <a:lnTo>
                      <a:pt x="24" y="0"/>
                    </a:lnTo>
                    <a:lnTo>
                      <a:pt x="28" y="4"/>
                    </a:lnTo>
                    <a:lnTo>
                      <a:pt x="32" y="8"/>
                    </a:lnTo>
                    <a:lnTo>
                      <a:pt x="34" y="14"/>
                    </a:lnTo>
                    <a:lnTo>
                      <a:pt x="6" y="14"/>
                    </a:lnTo>
                    <a:close/>
                    <a:moveTo>
                      <a:pt x="6" y="12"/>
                    </a:moveTo>
                    <a:lnTo>
                      <a:pt x="24" y="12"/>
                    </a:lnTo>
                    <a:lnTo>
                      <a:pt x="24" y="8"/>
                    </a:lnTo>
                    <a:lnTo>
                      <a:pt x="24" y="6"/>
                    </a:lnTo>
                    <a:lnTo>
                      <a:pt x="22" y="4"/>
                    </a:lnTo>
                    <a:lnTo>
                      <a:pt x="20" y="4"/>
                    </a:lnTo>
                    <a:lnTo>
                      <a:pt x="18" y="2"/>
                    </a:lnTo>
                    <a:lnTo>
                      <a:pt x="16" y="2"/>
                    </a:lnTo>
                    <a:lnTo>
                      <a:pt x="12" y="2"/>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4666" name="Freeform 106"/>
              <p:cNvSpPr>
                <a:spLocks/>
              </p:cNvSpPr>
              <p:nvPr/>
            </p:nvSpPr>
            <p:spPr bwMode="auto">
              <a:xfrm>
                <a:off x="1696" y="2374"/>
                <a:ext cx="26" cy="40"/>
              </a:xfrm>
              <a:custGeom>
                <a:avLst/>
                <a:gdLst>
                  <a:gd name="T0" fmla="*/ 24 w 26"/>
                  <a:gd name="T1" fmla="*/ 0 h 40"/>
                  <a:gd name="T2" fmla="*/ 24 w 26"/>
                  <a:gd name="T3" fmla="*/ 12 h 40"/>
                  <a:gd name="T4" fmla="*/ 22 w 26"/>
                  <a:gd name="T5" fmla="*/ 12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6 h 40"/>
                  <a:gd name="T22" fmla="*/ 6 w 26"/>
                  <a:gd name="T23" fmla="*/ 8 h 40"/>
                  <a:gd name="T24" fmla="*/ 6 w 26"/>
                  <a:gd name="T25" fmla="*/ 10 h 40"/>
                  <a:gd name="T26" fmla="*/ 8 w 26"/>
                  <a:gd name="T27" fmla="*/ 12 h 40"/>
                  <a:gd name="T28" fmla="*/ 10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6 h 40"/>
                  <a:gd name="T42" fmla="*/ 18 w 26"/>
                  <a:gd name="T43" fmla="*/ 40 h 40"/>
                  <a:gd name="T44" fmla="*/ 12 w 26"/>
                  <a:gd name="T45" fmla="*/ 40 h 40"/>
                  <a:gd name="T46" fmla="*/ 8 w 26"/>
                  <a:gd name="T47" fmla="*/ 40 h 40"/>
                  <a:gd name="T48" fmla="*/ 4 w 26"/>
                  <a:gd name="T49" fmla="*/ 38 h 40"/>
                  <a:gd name="T50" fmla="*/ 2 w 26"/>
                  <a:gd name="T51" fmla="*/ 38 h 40"/>
                  <a:gd name="T52" fmla="*/ 2 w 26"/>
                  <a:gd name="T53" fmla="*/ 38 h 40"/>
                  <a:gd name="T54" fmla="*/ 0 w 26"/>
                  <a:gd name="T55" fmla="*/ 38 h 40"/>
                  <a:gd name="T56" fmla="*/ 0 w 26"/>
                  <a:gd name="T57" fmla="*/ 40 h 40"/>
                  <a:gd name="T58" fmla="*/ 0 w 26"/>
                  <a:gd name="T59" fmla="*/ 40 h 40"/>
                  <a:gd name="T60" fmla="*/ 0 w 26"/>
                  <a:gd name="T61" fmla="*/ 26 h 40"/>
                  <a:gd name="T62" fmla="*/ 0 w 26"/>
                  <a:gd name="T63" fmla="*/ 26 h 40"/>
                  <a:gd name="T64" fmla="*/ 2 w 26"/>
                  <a:gd name="T65" fmla="*/ 32 h 40"/>
                  <a:gd name="T66" fmla="*/ 4 w 26"/>
                  <a:gd name="T67" fmla="*/ 34 h 40"/>
                  <a:gd name="T68" fmla="*/ 8 w 26"/>
                  <a:gd name="T69" fmla="*/ 36 h 40"/>
                  <a:gd name="T70" fmla="*/ 12 w 26"/>
                  <a:gd name="T71" fmla="*/ 38 h 40"/>
                  <a:gd name="T72" fmla="*/ 16 w 26"/>
                  <a:gd name="T73" fmla="*/ 38 h 40"/>
                  <a:gd name="T74" fmla="*/ 18 w 26"/>
                  <a:gd name="T75" fmla="*/ 36 h 40"/>
                  <a:gd name="T76" fmla="*/ 18 w 26"/>
                  <a:gd name="T77" fmla="*/ 34 h 40"/>
                  <a:gd name="T78" fmla="*/ 20 w 26"/>
                  <a:gd name="T79" fmla="*/ 32 h 40"/>
                  <a:gd name="T80" fmla="*/ 18 w 26"/>
                  <a:gd name="T81" fmla="*/ 28 h 40"/>
                  <a:gd name="T82" fmla="*/ 18 w 26"/>
                  <a:gd name="T83" fmla="*/ 26 h 40"/>
                  <a:gd name="T84" fmla="*/ 14 w 26"/>
                  <a:gd name="T85" fmla="*/ 24 h 40"/>
                  <a:gd name="T86" fmla="*/ 10 w 26"/>
                  <a:gd name="T87" fmla="*/ 22 h 40"/>
                  <a:gd name="T88" fmla="*/ 4 w 26"/>
                  <a:gd name="T89" fmla="*/ 18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18 w 26"/>
                  <a:gd name="T109" fmla="*/ 0 h 40"/>
                  <a:gd name="T110" fmla="*/ 20 w 26"/>
                  <a:gd name="T111" fmla="*/ 0 h 40"/>
                  <a:gd name="T112" fmla="*/ 20 w 26"/>
                  <a:gd name="T113" fmla="*/ 0 h 40"/>
                  <a:gd name="T114" fmla="*/ 22 w 26"/>
                  <a:gd name="T115" fmla="*/ 0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2"/>
                    </a:lnTo>
                    <a:lnTo>
                      <a:pt x="22" y="12"/>
                    </a:lnTo>
                    <a:lnTo>
                      <a:pt x="20" y="8"/>
                    </a:lnTo>
                    <a:lnTo>
                      <a:pt x="18" y="4"/>
                    </a:lnTo>
                    <a:lnTo>
                      <a:pt x="16" y="2"/>
                    </a:lnTo>
                    <a:lnTo>
                      <a:pt x="12" y="2"/>
                    </a:lnTo>
                    <a:lnTo>
                      <a:pt x="8" y="2"/>
                    </a:lnTo>
                    <a:lnTo>
                      <a:pt x="6" y="4"/>
                    </a:lnTo>
                    <a:lnTo>
                      <a:pt x="6" y="6"/>
                    </a:lnTo>
                    <a:lnTo>
                      <a:pt x="4" y="6"/>
                    </a:lnTo>
                    <a:lnTo>
                      <a:pt x="6" y="8"/>
                    </a:lnTo>
                    <a:lnTo>
                      <a:pt x="6" y="10"/>
                    </a:lnTo>
                    <a:lnTo>
                      <a:pt x="8" y="12"/>
                    </a:lnTo>
                    <a:lnTo>
                      <a:pt x="10" y="14"/>
                    </a:lnTo>
                    <a:lnTo>
                      <a:pt x="18" y="18"/>
                    </a:lnTo>
                    <a:lnTo>
                      <a:pt x="22" y="20"/>
                    </a:lnTo>
                    <a:lnTo>
                      <a:pt x="24" y="24"/>
                    </a:lnTo>
                    <a:lnTo>
                      <a:pt x="26" y="28"/>
                    </a:lnTo>
                    <a:lnTo>
                      <a:pt x="24" y="34"/>
                    </a:lnTo>
                    <a:lnTo>
                      <a:pt x="22" y="36"/>
                    </a:lnTo>
                    <a:lnTo>
                      <a:pt x="18" y="40"/>
                    </a:lnTo>
                    <a:lnTo>
                      <a:pt x="12" y="40"/>
                    </a:lnTo>
                    <a:lnTo>
                      <a:pt x="8" y="40"/>
                    </a:lnTo>
                    <a:lnTo>
                      <a:pt x="4" y="38"/>
                    </a:lnTo>
                    <a:lnTo>
                      <a:pt x="2" y="38"/>
                    </a:lnTo>
                    <a:lnTo>
                      <a:pt x="0" y="38"/>
                    </a:lnTo>
                    <a:lnTo>
                      <a:pt x="0" y="40"/>
                    </a:lnTo>
                    <a:lnTo>
                      <a:pt x="0" y="26"/>
                    </a:lnTo>
                    <a:lnTo>
                      <a:pt x="2" y="32"/>
                    </a:lnTo>
                    <a:lnTo>
                      <a:pt x="4" y="34"/>
                    </a:lnTo>
                    <a:lnTo>
                      <a:pt x="8" y="36"/>
                    </a:lnTo>
                    <a:lnTo>
                      <a:pt x="12" y="38"/>
                    </a:lnTo>
                    <a:lnTo>
                      <a:pt x="16" y="38"/>
                    </a:lnTo>
                    <a:lnTo>
                      <a:pt x="18" y="36"/>
                    </a:lnTo>
                    <a:lnTo>
                      <a:pt x="18" y="34"/>
                    </a:lnTo>
                    <a:lnTo>
                      <a:pt x="20" y="32"/>
                    </a:lnTo>
                    <a:lnTo>
                      <a:pt x="18" y="28"/>
                    </a:lnTo>
                    <a:lnTo>
                      <a:pt x="18" y="26"/>
                    </a:lnTo>
                    <a:lnTo>
                      <a:pt x="14" y="24"/>
                    </a:lnTo>
                    <a:lnTo>
                      <a:pt x="10" y="22"/>
                    </a:lnTo>
                    <a:lnTo>
                      <a:pt x="4" y="18"/>
                    </a:lnTo>
                    <a:lnTo>
                      <a:pt x="2" y="16"/>
                    </a:lnTo>
                    <a:lnTo>
                      <a:pt x="0" y="14"/>
                    </a:lnTo>
                    <a:lnTo>
                      <a:pt x="0" y="10"/>
                    </a:lnTo>
                    <a:lnTo>
                      <a:pt x="0" y="6"/>
                    </a:lnTo>
                    <a:lnTo>
                      <a:pt x="2" y="2"/>
                    </a:lnTo>
                    <a:lnTo>
                      <a:pt x="6" y="0"/>
                    </a:lnTo>
                    <a:lnTo>
                      <a:pt x="12" y="0"/>
                    </a:lnTo>
                    <a:lnTo>
                      <a:pt x="14" y="0"/>
                    </a:lnTo>
                    <a:lnTo>
                      <a:pt x="18" y="0"/>
                    </a:lnTo>
                    <a:lnTo>
                      <a:pt x="20" y="0"/>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4667" name="Freeform 107"/>
              <p:cNvSpPr>
                <a:spLocks/>
              </p:cNvSpPr>
              <p:nvPr/>
            </p:nvSpPr>
            <p:spPr bwMode="auto">
              <a:xfrm>
                <a:off x="1730" y="2374"/>
                <a:ext cx="26" cy="40"/>
              </a:xfrm>
              <a:custGeom>
                <a:avLst/>
                <a:gdLst>
                  <a:gd name="T0" fmla="*/ 22 w 26"/>
                  <a:gd name="T1" fmla="*/ 0 h 40"/>
                  <a:gd name="T2" fmla="*/ 22 w 26"/>
                  <a:gd name="T3" fmla="*/ 12 h 40"/>
                  <a:gd name="T4" fmla="*/ 22 w 26"/>
                  <a:gd name="T5" fmla="*/ 12 h 40"/>
                  <a:gd name="T6" fmla="*/ 20 w 26"/>
                  <a:gd name="T7" fmla="*/ 8 h 40"/>
                  <a:gd name="T8" fmla="*/ 18 w 26"/>
                  <a:gd name="T9" fmla="*/ 4 h 40"/>
                  <a:gd name="T10" fmla="*/ 14 w 26"/>
                  <a:gd name="T11" fmla="*/ 2 h 40"/>
                  <a:gd name="T12" fmla="*/ 12 w 26"/>
                  <a:gd name="T13" fmla="*/ 2 h 40"/>
                  <a:gd name="T14" fmla="*/ 8 w 26"/>
                  <a:gd name="T15" fmla="*/ 2 h 40"/>
                  <a:gd name="T16" fmla="*/ 6 w 26"/>
                  <a:gd name="T17" fmla="*/ 4 h 40"/>
                  <a:gd name="T18" fmla="*/ 4 w 26"/>
                  <a:gd name="T19" fmla="*/ 6 h 40"/>
                  <a:gd name="T20" fmla="*/ 4 w 26"/>
                  <a:gd name="T21" fmla="*/ 6 h 40"/>
                  <a:gd name="T22" fmla="*/ 4 w 26"/>
                  <a:gd name="T23" fmla="*/ 8 h 40"/>
                  <a:gd name="T24" fmla="*/ 6 w 26"/>
                  <a:gd name="T25" fmla="*/ 10 h 40"/>
                  <a:gd name="T26" fmla="*/ 8 w 26"/>
                  <a:gd name="T27" fmla="*/ 12 h 40"/>
                  <a:gd name="T28" fmla="*/ 10 w 26"/>
                  <a:gd name="T29" fmla="*/ 14 h 40"/>
                  <a:gd name="T30" fmla="*/ 16 w 26"/>
                  <a:gd name="T31" fmla="*/ 18 h 40"/>
                  <a:gd name="T32" fmla="*/ 22 w 26"/>
                  <a:gd name="T33" fmla="*/ 20 h 40"/>
                  <a:gd name="T34" fmla="*/ 24 w 26"/>
                  <a:gd name="T35" fmla="*/ 24 h 40"/>
                  <a:gd name="T36" fmla="*/ 26 w 26"/>
                  <a:gd name="T37" fmla="*/ 28 h 40"/>
                  <a:gd name="T38" fmla="*/ 24 w 26"/>
                  <a:gd name="T39" fmla="*/ 34 h 40"/>
                  <a:gd name="T40" fmla="*/ 22 w 26"/>
                  <a:gd name="T41" fmla="*/ 36 h 40"/>
                  <a:gd name="T42" fmla="*/ 18 w 26"/>
                  <a:gd name="T43" fmla="*/ 40 h 40"/>
                  <a:gd name="T44" fmla="*/ 12 w 26"/>
                  <a:gd name="T45" fmla="*/ 40 h 40"/>
                  <a:gd name="T46" fmla="*/ 8 w 26"/>
                  <a:gd name="T47" fmla="*/ 40 h 40"/>
                  <a:gd name="T48" fmla="*/ 4 w 26"/>
                  <a:gd name="T49" fmla="*/ 38 h 40"/>
                  <a:gd name="T50" fmla="*/ 2 w 26"/>
                  <a:gd name="T51" fmla="*/ 38 h 40"/>
                  <a:gd name="T52" fmla="*/ 2 w 26"/>
                  <a:gd name="T53" fmla="*/ 38 h 40"/>
                  <a:gd name="T54" fmla="*/ 0 w 26"/>
                  <a:gd name="T55" fmla="*/ 38 h 40"/>
                  <a:gd name="T56" fmla="*/ 0 w 26"/>
                  <a:gd name="T57" fmla="*/ 40 h 40"/>
                  <a:gd name="T58" fmla="*/ 0 w 26"/>
                  <a:gd name="T59" fmla="*/ 40 h 40"/>
                  <a:gd name="T60" fmla="*/ 0 w 26"/>
                  <a:gd name="T61" fmla="*/ 26 h 40"/>
                  <a:gd name="T62" fmla="*/ 0 w 26"/>
                  <a:gd name="T63" fmla="*/ 26 h 40"/>
                  <a:gd name="T64" fmla="*/ 2 w 26"/>
                  <a:gd name="T65" fmla="*/ 32 h 40"/>
                  <a:gd name="T66" fmla="*/ 4 w 26"/>
                  <a:gd name="T67" fmla="*/ 34 h 40"/>
                  <a:gd name="T68" fmla="*/ 8 w 26"/>
                  <a:gd name="T69" fmla="*/ 36 h 40"/>
                  <a:gd name="T70" fmla="*/ 12 w 26"/>
                  <a:gd name="T71" fmla="*/ 38 h 40"/>
                  <a:gd name="T72" fmla="*/ 16 w 26"/>
                  <a:gd name="T73" fmla="*/ 38 h 40"/>
                  <a:gd name="T74" fmla="*/ 18 w 26"/>
                  <a:gd name="T75" fmla="*/ 36 h 40"/>
                  <a:gd name="T76" fmla="*/ 18 w 26"/>
                  <a:gd name="T77" fmla="*/ 34 h 40"/>
                  <a:gd name="T78" fmla="*/ 20 w 26"/>
                  <a:gd name="T79" fmla="*/ 32 h 40"/>
                  <a:gd name="T80" fmla="*/ 18 w 26"/>
                  <a:gd name="T81" fmla="*/ 28 h 40"/>
                  <a:gd name="T82" fmla="*/ 18 w 26"/>
                  <a:gd name="T83" fmla="*/ 26 h 40"/>
                  <a:gd name="T84" fmla="*/ 14 w 26"/>
                  <a:gd name="T85" fmla="*/ 24 h 40"/>
                  <a:gd name="T86" fmla="*/ 10 w 26"/>
                  <a:gd name="T87" fmla="*/ 22 h 40"/>
                  <a:gd name="T88" fmla="*/ 4 w 26"/>
                  <a:gd name="T89" fmla="*/ 18 h 40"/>
                  <a:gd name="T90" fmla="*/ 0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6 w 26"/>
                  <a:gd name="T107" fmla="*/ 0 h 40"/>
                  <a:gd name="T108" fmla="*/ 18 w 26"/>
                  <a:gd name="T109" fmla="*/ 0 h 40"/>
                  <a:gd name="T110" fmla="*/ 20 w 26"/>
                  <a:gd name="T111" fmla="*/ 0 h 40"/>
                  <a:gd name="T112" fmla="*/ 20 w 26"/>
                  <a:gd name="T113" fmla="*/ 0 h 40"/>
                  <a:gd name="T114" fmla="*/ 20 w 26"/>
                  <a:gd name="T115" fmla="*/ 0 h 40"/>
                  <a:gd name="T116" fmla="*/ 22 w 26"/>
                  <a:gd name="T117" fmla="*/ 0 h 40"/>
                  <a:gd name="T118" fmla="*/ 22 w 26"/>
                  <a:gd name="T119" fmla="*/ 0 h 40"/>
                  <a:gd name="T120" fmla="*/ 22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2" y="0"/>
                    </a:moveTo>
                    <a:lnTo>
                      <a:pt x="22" y="12"/>
                    </a:lnTo>
                    <a:lnTo>
                      <a:pt x="20" y="8"/>
                    </a:lnTo>
                    <a:lnTo>
                      <a:pt x="18" y="4"/>
                    </a:lnTo>
                    <a:lnTo>
                      <a:pt x="14" y="2"/>
                    </a:lnTo>
                    <a:lnTo>
                      <a:pt x="12" y="2"/>
                    </a:lnTo>
                    <a:lnTo>
                      <a:pt x="8" y="2"/>
                    </a:lnTo>
                    <a:lnTo>
                      <a:pt x="6" y="4"/>
                    </a:lnTo>
                    <a:lnTo>
                      <a:pt x="4" y="6"/>
                    </a:lnTo>
                    <a:lnTo>
                      <a:pt x="4" y="8"/>
                    </a:lnTo>
                    <a:lnTo>
                      <a:pt x="6" y="10"/>
                    </a:lnTo>
                    <a:lnTo>
                      <a:pt x="8" y="12"/>
                    </a:lnTo>
                    <a:lnTo>
                      <a:pt x="10" y="14"/>
                    </a:lnTo>
                    <a:lnTo>
                      <a:pt x="16" y="18"/>
                    </a:lnTo>
                    <a:lnTo>
                      <a:pt x="22" y="20"/>
                    </a:lnTo>
                    <a:lnTo>
                      <a:pt x="24" y="24"/>
                    </a:lnTo>
                    <a:lnTo>
                      <a:pt x="26" y="28"/>
                    </a:lnTo>
                    <a:lnTo>
                      <a:pt x="24" y="34"/>
                    </a:lnTo>
                    <a:lnTo>
                      <a:pt x="22" y="36"/>
                    </a:lnTo>
                    <a:lnTo>
                      <a:pt x="18" y="40"/>
                    </a:lnTo>
                    <a:lnTo>
                      <a:pt x="12" y="40"/>
                    </a:lnTo>
                    <a:lnTo>
                      <a:pt x="8" y="40"/>
                    </a:lnTo>
                    <a:lnTo>
                      <a:pt x="4" y="38"/>
                    </a:lnTo>
                    <a:lnTo>
                      <a:pt x="2" y="38"/>
                    </a:lnTo>
                    <a:lnTo>
                      <a:pt x="0" y="38"/>
                    </a:lnTo>
                    <a:lnTo>
                      <a:pt x="0" y="40"/>
                    </a:lnTo>
                    <a:lnTo>
                      <a:pt x="0" y="26"/>
                    </a:lnTo>
                    <a:lnTo>
                      <a:pt x="2" y="32"/>
                    </a:lnTo>
                    <a:lnTo>
                      <a:pt x="4" y="34"/>
                    </a:lnTo>
                    <a:lnTo>
                      <a:pt x="8" y="36"/>
                    </a:lnTo>
                    <a:lnTo>
                      <a:pt x="12" y="38"/>
                    </a:lnTo>
                    <a:lnTo>
                      <a:pt x="16" y="38"/>
                    </a:lnTo>
                    <a:lnTo>
                      <a:pt x="18" y="36"/>
                    </a:lnTo>
                    <a:lnTo>
                      <a:pt x="18" y="34"/>
                    </a:lnTo>
                    <a:lnTo>
                      <a:pt x="20" y="32"/>
                    </a:lnTo>
                    <a:lnTo>
                      <a:pt x="18" y="28"/>
                    </a:lnTo>
                    <a:lnTo>
                      <a:pt x="18" y="26"/>
                    </a:lnTo>
                    <a:lnTo>
                      <a:pt x="14" y="24"/>
                    </a:lnTo>
                    <a:lnTo>
                      <a:pt x="10" y="22"/>
                    </a:lnTo>
                    <a:lnTo>
                      <a:pt x="4" y="18"/>
                    </a:lnTo>
                    <a:lnTo>
                      <a:pt x="0" y="16"/>
                    </a:lnTo>
                    <a:lnTo>
                      <a:pt x="0" y="14"/>
                    </a:lnTo>
                    <a:lnTo>
                      <a:pt x="0" y="10"/>
                    </a:lnTo>
                    <a:lnTo>
                      <a:pt x="0" y="6"/>
                    </a:lnTo>
                    <a:lnTo>
                      <a:pt x="2" y="2"/>
                    </a:lnTo>
                    <a:lnTo>
                      <a:pt x="6" y="0"/>
                    </a:lnTo>
                    <a:lnTo>
                      <a:pt x="12" y="0"/>
                    </a:lnTo>
                    <a:lnTo>
                      <a:pt x="14" y="0"/>
                    </a:lnTo>
                    <a:lnTo>
                      <a:pt x="16" y="0"/>
                    </a:lnTo>
                    <a:lnTo>
                      <a:pt x="18" y="0"/>
                    </a:lnTo>
                    <a:lnTo>
                      <a:pt x="20" y="0"/>
                    </a:lnTo>
                    <a:lnTo>
                      <a:pt x="22" y="0"/>
                    </a:lnTo>
                    <a:close/>
                  </a:path>
                </a:pathLst>
              </a:custGeom>
              <a:solidFill>
                <a:srgbClr val="000000"/>
              </a:solidFill>
              <a:ln w="0">
                <a:solidFill>
                  <a:srgbClr val="000000"/>
                </a:solidFill>
                <a:round/>
                <a:headEnd/>
                <a:tailEnd/>
              </a:ln>
            </p:spPr>
            <p:txBody>
              <a:bodyPr/>
              <a:lstStyle/>
              <a:p>
                <a:endParaRPr lang="en-CA"/>
              </a:p>
            </p:txBody>
          </p:sp>
          <p:sp>
            <p:nvSpPr>
              <p:cNvPr id="14668" name="Rectangle 108"/>
              <p:cNvSpPr>
                <a:spLocks noChangeArrowheads="1"/>
              </p:cNvSpPr>
              <p:nvPr/>
            </p:nvSpPr>
            <p:spPr bwMode="auto">
              <a:xfrm>
                <a:off x="1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69" name="Rectangle 109"/>
              <p:cNvSpPr>
                <a:spLocks noChangeArrowheads="1"/>
              </p:cNvSpPr>
              <p:nvPr/>
            </p:nvSpPr>
            <p:spPr bwMode="auto">
              <a:xfrm>
                <a:off x="186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70" name="Freeform 110"/>
              <p:cNvSpPr>
                <a:spLocks noEditPoints="1"/>
              </p:cNvSpPr>
              <p:nvPr/>
            </p:nvSpPr>
            <p:spPr bwMode="auto">
              <a:xfrm>
                <a:off x="1966"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4" y="6"/>
                    </a:lnTo>
                    <a:lnTo>
                      <a:pt x="22" y="4"/>
                    </a:lnTo>
                    <a:lnTo>
                      <a:pt x="20"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71" name="Rectangle 111"/>
              <p:cNvSpPr>
                <a:spLocks noChangeArrowheads="1"/>
              </p:cNvSpPr>
              <p:nvPr/>
            </p:nvSpPr>
            <p:spPr bwMode="auto">
              <a:xfrm>
                <a:off x="223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72" name="Freeform 112"/>
              <p:cNvSpPr>
                <a:spLocks/>
              </p:cNvSpPr>
              <p:nvPr/>
            </p:nvSpPr>
            <p:spPr bwMode="auto">
              <a:xfrm>
                <a:off x="2344" y="2404"/>
                <a:ext cx="10" cy="10"/>
              </a:xfrm>
              <a:custGeom>
                <a:avLst/>
                <a:gdLst>
                  <a:gd name="T0" fmla="*/ 6 w 10"/>
                  <a:gd name="T1" fmla="*/ 0 h 10"/>
                  <a:gd name="T2" fmla="*/ 8 w 10"/>
                  <a:gd name="T3" fmla="*/ 0 h 10"/>
                  <a:gd name="T4" fmla="*/ 8 w 10"/>
                  <a:gd name="T5" fmla="*/ 2 h 10"/>
                  <a:gd name="T6" fmla="*/ 10 w 10"/>
                  <a:gd name="T7" fmla="*/ 4 h 10"/>
                  <a:gd name="T8" fmla="*/ 10 w 10"/>
                  <a:gd name="T9" fmla="*/ 6 h 10"/>
                  <a:gd name="T10" fmla="*/ 10 w 10"/>
                  <a:gd name="T11" fmla="*/ 8 h 10"/>
                  <a:gd name="T12" fmla="*/ 8 w 10"/>
                  <a:gd name="T13" fmla="*/ 8 h 10"/>
                  <a:gd name="T14" fmla="*/ 8 w 10"/>
                  <a:gd name="T15" fmla="*/ 10 h 10"/>
                  <a:gd name="T16" fmla="*/ 6 w 10"/>
                  <a:gd name="T17" fmla="*/ 10 h 10"/>
                  <a:gd name="T18" fmla="*/ 4 w 10"/>
                  <a:gd name="T19" fmla="*/ 10 h 10"/>
                  <a:gd name="T20" fmla="*/ 2 w 10"/>
                  <a:gd name="T21" fmla="*/ 8 h 10"/>
                  <a:gd name="T22" fmla="*/ 0 w 10"/>
                  <a:gd name="T23" fmla="*/ 8 h 10"/>
                  <a:gd name="T24" fmla="*/ 0 w 10"/>
                  <a:gd name="T25" fmla="*/ 6 h 10"/>
                  <a:gd name="T26" fmla="*/ 0 w 10"/>
                  <a:gd name="T27" fmla="*/ 4 h 10"/>
                  <a:gd name="T28" fmla="*/ 2 w 10"/>
                  <a:gd name="T29" fmla="*/ 2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0"/>
                    </a:lnTo>
                    <a:lnTo>
                      <a:pt x="8" y="2"/>
                    </a:lnTo>
                    <a:lnTo>
                      <a:pt x="10" y="4"/>
                    </a:lnTo>
                    <a:lnTo>
                      <a:pt x="10" y="6"/>
                    </a:lnTo>
                    <a:lnTo>
                      <a:pt x="10" y="8"/>
                    </a:lnTo>
                    <a:lnTo>
                      <a:pt x="8" y="8"/>
                    </a:lnTo>
                    <a:lnTo>
                      <a:pt x="8" y="10"/>
                    </a:lnTo>
                    <a:lnTo>
                      <a:pt x="6" y="10"/>
                    </a:lnTo>
                    <a:lnTo>
                      <a:pt x="4" y="10"/>
                    </a:lnTo>
                    <a:lnTo>
                      <a:pt x="2" y="8"/>
                    </a:lnTo>
                    <a:lnTo>
                      <a:pt x="0" y="8"/>
                    </a:lnTo>
                    <a:lnTo>
                      <a:pt x="0" y="6"/>
                    </a:lnTo>
                    <a:lnTo>
                      <a:pt x="0" y="4"/>
                    </a:lnTo>
                    <a:lnTo>
                      <a:pt x="2" y="2"/>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673" name="Freeform 113"/>
              <p:cNvSpPr>
                <a:spLocks noEditPoints="1"/>
              </p:cNvSpPr>
              <p:nvPr/>
            </p:nvSpPr>
            <p:spPr bwMode="auto">
              <a:xfrm>
                <a:off x="2364"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4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2" y="14"/>
                    </a:lnTo>
                    <a:lnTo>
                      <a:pt x="36" y="20"/>
                    </a:lnTo>
                    <a:lnTo>
                      <a:pt x="36" y="30"/>
                    </a:lnTo>
                    <a:lnTo>
                      <a:pt x="36" y="38"/>
                    </a:lnTo>
                    <a:lnTo>
                      <a:pt x="32"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74" name="Freeform 114"/>
              <p:cNvSpPr>
                <a:spLocks noEditPoints="1"/>
              </p:cNvSpPr>
              <p:nvPr/>
            </p:nvSpPr>
            <p:spPr bwMode="auto">
              <a:xfrm>
                <a:off x="2408"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4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2" y="14"/>
                    </a:lnTo>
                    <a:lnTo>
                      <a:pt x="34" y="20"/>
                    </a:lnTo>
                    <a:lnTo>
                      <a:pt x="36" y="30"/>
                    </a:lnTo>
                    <a:lnTo>
                      <a:pt x="34" y="38"/>
                    </a:lnTo>
                    <a:lnTo>
                      <a:pt x="32"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6" y="40"/>
                    </a:lnTo>
                    <a:lnTo>
                      <a:pt x="28" y="28"/>
                    </a:lnTo>
                    <a:lnTo>
                      <a:pt x="26" y="18"/>
                    </a:lnTo>
                    <a:lnTo>
                      <a:pt x="26" y="12"/>
                    </a:lnTo>
                    <a:lnTo>
                      <a:pt x="24" y="6"/>
                    </a:lnTo>
                    <a:lnTo>
                      <a:pt x="22" y="4"/>
                    </a:lnTo>
                    <a:lnTo>
                      <a:pt x="20" y="4"/>
                    </a:lnTo>
                    <a:lnTo>
                      <a:pt x="18" y="2"/>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75" name="Freeform 115"/>
              <p:cNvSpPr>
                <a:spLocks noEditPoints="1"/>
              </p:cNvSpPr>
              <p:nvPr/>
            </p:nvSpPr>
            <p:spPr bwMode="auto">
              <a:xfrm>
                <a:off x="2450" y="2354"/>
                <a:ext cx="38" cy="60"/>
              </a:xfrm>
              <a:custGeom>
                <a:avLst/>
                <a:gdLst>
                  <a:gd name="T0" fmla="*/ 0 w 38"/>
                  <a:gd name="T1" fmla="*/ 30 h 60"/>
                  <a:gd name="T2" fmla="*/ 2 w 38"/>
                  <a:gd name="T3" fmla="*/ 22 h 60"/>
                  <a:gd name="T4" fmla="*/ 4 w 38"/>
                  <a:gd name="T5" fmla="*/ 14 h 60"/>
                  <a:gd name="T6" fmla="*/ 8 w 38"/>
                  <a:gd name="T7" fmla="*/ 8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4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4 h 60"/>
                  <a:gd name="T56" fmla="*/ 16 w 38"/>
                  <a:gd name="T57" fmla="*/ 56 h 60"/>
                  <a:gd name="T58" fmla="*/ 18 w 38"/>
                  <a:gd name="T59" fmla="*/ 58 h 60"/>
                  <a:gd name="T60" fmla="*/ 22 w 38"/>
                  <a:gd name="T61" fmla="*/ 56 h 60"/>
                  <a:gd name="T62" fmla="*/ 24 w 38"/>
                  <a:gd name="T63" fmla="*/ 56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2 h 60"/>
                  <a:gd name="T76" fmla="*/ 26 w 38"/>
                  <a:gd name="T77" fmla="*/ 6 h 60"/>
                  <a:gd name="T78" fmla="*/ 24 w 38"/>
                  <a:gd name="T79" fmla="*/ 4 h 60"/>
                  <a:gd name="T80" fmla="*/ 22 w 38"/>
                  <a:gd name="T81" fmla="*/ 4 h 60"/>
                  <a:gd name="T82" fmla="*/ 20 w 38"/>
                  <a:gd name="T83" fmla="*/ 2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2"/>
                    </a:lnTo>
                    <a:lnTo>
                      <a:pt x="16" y="0"/>
                    </a:lnTo>
                    <a:lnTo>
                      <a:pt x="20" y="0"/>
                    </a:lnTo>
                    <a:lnTo>
                      <a:pt x="24" y="0"/>
                    </a:lnTo>
                    <a:lnTo>
                      <a:pt x="28" y="2"/>
                    </a:lnTo>
                    <a:lnTo>
                      <a:pt x="30" y="6"/>
                    </a:lnTo>
                    <a:lnTo>
                      <a:pt x="34" y="14"/>
                    </a:lnTo>
                    <a:lnTo>
                      <a:pt x="36" y="20"/>
                    </a:lnTo>
                    <a:lnTo>
                      <a:pt x="38" y="30"/>
                    </a:lnTo>
                    <a:lnTo>
                      <a:pt x="36" y="38"/>
                    </a:lnTo>
                    <a:lnTo>
                      <a:pt x="34" y="46"/>
                    </a:lnTo>
                    <a:lnTo>
                      <a:pt x="32" y="52"/>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4"/>
                    </a:lnTo>
                    <a:lnTo>
                      <a:pt x="16" y="56"/>
                    </a:lnTo>
                    <a:lnTo>
                      <a:pt x="18" y="58"/>
                    </a:lnTo>
                    <a:lnTo>
                      <a:pt x="22" y="56"/>
                    </a:lnTo>
                    <a:lnTo>
                      <a:pt x="24" y="56"/>
                    </a:lnTo>
                    <a:lnTo>
                      <a:pt x="26" y="52"/>
                    </a:lnTo>
                    <a:lnTo>
                      <a:pt x="28" y="48"/>
                    </a:lnTo>
                    <a:lnTo>
                      <a:pt x="28" y="40"/>
                    </a:lnTo>
                    <a:lnTo>
                      <a:pt x="30" y="28"/>
                    </a:lnTo>
                    <a:lnTo>
                      <a:pt x="28" y="18"/>
                    </a:lnTo>
                    <a:lnTo>
                      <a:pt x="28" y="12"/>
                    </a:lnTo>
                    <a:lnTo>
                      <a:pt x="26" y="6"/>
                    </a:lnTo>
                    <a:lnTo>
                      <a:pt x="24" y="4"/>
                    </a:lnTo>
                    <a:lnTo>
                      <a:pt x="22" y="4"/>
                    </a:lnTo>
                    <a:lnTo>
                      <a:pt x="20" y="2"/>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4676" name="Freeform 116"/>
              <p:cNvSpPr>
                <a:spLocks noEditPoints="1"/>
              </p:cNvSpPr>
              <p:nvPr/>
            </p:nvSpPr>
            <p:spPr bwMode="auto">
              <a:xfrm>
                <a:off x="2494" y="2354"/>
                <a:ext cx="38" cy="60"/>
              </a:xfrm>
              <a:custGeom>
                <a:avLst/>
                <a:gdLst>
                  <a:gd name="T0" fmla="*/ 0 w 38"/>
                  <a:gd name="T1" fmla="*/ 30 h 60"/>
                  <a:gd name="T2" fmla="*/ 2 w 38"/>
                  <a:gd name="T3" fmla="*/ 22 h 60"/>
                  <a:gd name="T4" fmla="*/ 4 w 38"/>
                  <a:gd name="T5" fmla="*/ 14 h 60"/>
                  <a:gd name="T6" fmla="*/ 6 w 38"/>
                  <a:gd name="T7" fmla="*/ 8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4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4 h 60"/>
                  <a:gd name="T56" fmla="*/ 16 w 38"/>
                  <a:gd name="T57" fmla="*/ 56 h 60"/>
                  <a:gd name="T58" fmla="*/ 18 w 38"/>
                  <a:gd name="T59" fmla="*/ 58 h 60"/>
                  <a:gd name="T60" fmla="*/ 22 w 38"/>
                  <a:gd name="T61" fmla="*/ 56 h 60"/>
                  <a:gd name="T62" fmla="*/ 24 w 38"/>
                  <a:gd name="T63" fmla="*/ 56 h 60"/>
                  <a:gd name="T64" fmla="*/ 26 w 38"/>
                  <a:gd name="T65" fmla="*/ 52 h 60"/>
                  <a:gd name="T66" fmla="*/ 28 w 38"/>
                  <a:gd name="T67" fmla="*/ 48 h 60"/>
                  <a:gd name="T68" fmla="*/ 28 w 38"/>
                  <a:gd name="T69" fmla="*/ 40 h 60"/>
                  <a:gd name="T70" fmla="*/ 28 w 38"/>
                  <a:gd name="T71" fmla="*/ 28 h 60"/>
                  <a:gd name="T72" fmla="*/ 28 w 38"/>
                  <a:gd name="T73" fmla="*/ 18 h 60"/>
                  <a:gd name="T74" fmla="*/ 26 w 38"/>
                  <a:gd name="T75" fmla="*/ 12 h 60"/>
                  <a:gd name="T76" fmla="*/ 26 w 38"/>
                  <a:gd name="T77" fmla="*/ 6 h 60"/>
                  <a:gd name="T78" fmla="*/ 24 w 38"/>
                  <a:gd name="T79" fmla="*/ 4 h 60"/>
                  <a:gd name="T80" fmla="*/ 22 w 38"/>
                  <a:gd name="T81" fmla="*/ 4 h 60"/>
                  <a:gd name="T82" fmla="*/ 20 w 38"/>
                  <a:gd name="T83" fmla="*/ 2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6" y="8"/>
                    </a:lnTo>
                    <a:lnTo>
                      <a:pt x="12" y="2"/>
                    </a:lnTo>
                    <a:lnTo>
                      <a:pt x="16" y="0"/>
                    </a:lnTo>
                    <a:lnTo>
                      <a:pt x="20" y="0"/>
                    </a:lnTo>
                    <a:lnTo>
                      <a:pt x="24" y="0"/>
                    </a:lnTo>
                    <a:lnTo>
                      <a:pt x="28" y="2"/>
                    </a:lnTo>
                    <a:lnTo>
                      <a:pt x="30" y="6"/>
                    </a:lnTo>
                    <a:lnTo>
                      <a:pt x="34" y="14"/>
                    </a:lnTo>
                    <a:lnTo>
                      <a:pt x="36" y="20"/>
                    </a:lnTo>
                    <a:lnTo>
                      <a:pt x="38" y="30"/>
                    </a:lnTo>
                    <a:lnTo>
                      <a:pt x="36" y="38"/>
                    </a:lnTo>
                    <a:lnTo>
                      <a:pt x="34" y="46"/>
                    </a:lnTo>
                    <a:lnTo>
                      <a:pt x="32" y="52"/>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4"/>
                    </a:lnTo>
                    <a:lnTo>
                      <a:pt x="16" y="56"/>
                    </a:lnTo>
                    <a:lnTo>
                      <a:pt x="18" y="58"/>
                    </a:lnTo>
                    <a:lnTo>
                      <a:pt x="22" y="56"/>
                    </a:lnTo>
                    <a:lnTo>
                      <a:pt x="24" y="56"/>
                    </a:lnTo>
                    <a:lnTo>
                      <a:pt x="26" y="52"/>
                    </a:lnTo>
                    <a:lnTo>
                      <a:pt x="28" y="48"/>
                    </a:lnTo>
                    <a:lnTo>
                      <a:pt x="28" y="40"/>
                    </a:lnTo>
                    <a:lnTo>
                      <a:pt x="28" y="28"/>
                    </a:lnTo>
                    <a:lnTo>
                      <a:pt x="28" y="18"/>
                    </a:lnTo>
                    <a:lnTo>
                      <a:pt x="26" y="12"/>
                    </a:lnTo>
                    <a:lnTo>
                      <a:pt x="26" y="6"/>
                    </a:lnTo>
                    <a:lnTo>
                      <a:pt x="24" y="4"/>
                    </a:lnTo>
                    <a:lnTo>
                      <a:pt x="22" y="4"/>
                    </a:lnTo>
                    <a:lnTo>
                      <a:pt x="20" y="2"/>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4677" name="Freeform 117"/>
              <p:cNvSpPr>
                <a:spLocks noEditPoints="1"/>
              </p:cNvSpPr>
              <p:nvPr/>
            </p:nvSpPr>
            <p:spPr bwMode="auto">
              <a:xfrm>
                <a:off x="2538"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78" name="Freeform 118"/>
              <p:cNvSpPr>
                <a:spLocks noEditPoints="1"/>
              </p:cNvSpPr>
              <p:nvPr/>
            </p:nvSpPr>
            <p:spPr bwMode="auto">
              <a:xfrm>
                <a:off x="2582" y="2354"/>
                <a:ext cx="36" cy="60"/>
              </a:xfrm>
              <a:custGeom>
                <a:avLst/>
                <a:gdLst>
                  <a:gd name="T0" fmla="*/ 0 w 36"/>
                  <a:gd name="T1" fmla="*/ 30 h 60"/>
                  <a:gd name="T2" fmla="*/ 0 w 36"/>
                  <a:gd name="T3" fmla="*/ 22 h 60"/>
                  <a:gd name="T4" fmla="*/ 4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4"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4" y="6"/>
                    </a:lnTo>
                    <a:lnTo>
                      <a:pt x="22" y="4"/>
                    </a:lnTo>
                    <a:lnTo>
                      <a:pt x="20"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79" name="Freeform 119"/>
              <p:cNvSpPr>
                <a:spLocks noEditPoints="1"/>
              </p:cNvSpPr>
              <p:nvPr/>
            </p:nvSpPr>
            <p:spPr bwMode="auto">
              <a:xfrm>
                <a:off x="2626"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8 w 36"/>
                  <a:gd name="T51" fmla="*/ 42 h 60"/>
                  <a:gd name="T52" fmla="*/ 12 w 36"/>
                  <a:gd name="T53" fmla="*/ 52 h 60"/>
                  <a:gd name="T54" fmla="*/ 12 w 36"/>
                  <a:gd name="T55" fmla="*/ 54 h 60"/>
                  <a:gd name="T56" fmla="*/ 16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2" y="42"/>
                    </a:lnTo>
                    <a:lnTo>
                      <a:pt x="0" y="30"/>
                    </a:lnTo>
                    <a:close/>
                    <a:moveTo>
                      <a:pt x="8" y="32"/>
                    </a:moveTo>
                    <a:lnTo>
                      <a:pt x="8" y="42"/>
                    </a:lnTo>
                    <a:lnTo>
                      <a:pt x="12" y="52"/>
                    </a:lnTo>
                    <a:lnTo>
                      <a:pt x="12" y="54"/>
                    </a:lnTo>
                    <a:lnTo>
                      <a:pt x="16"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80" name="Freeform 120"/>
              <p:cNvSpPr>
                <a:spLocks/>
              </p:cNvSpPr>
              <p:nvPr/>
            </p:nvSpPr>
            <p:spPr bwMode="auto">
              <a:xfrm>
                <a:off x="2676" y="2354"/>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6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6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8 h 60"/>
                  <a:gd name="T44" fmla="*/ 8 w 24"/>
                  <a:gd name="T45" fmla="*/ 8 h 60"/>
                  <a:gd name="T46" fmla="*/ 8 w 24"/>
                  <a:gd name="T47" fmla="*/ 6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6"/>
                    </a:lnTo>
                    <a:lnTo>
                      <a:pt x="8" y="54"/>
                    </a:lnTo>
                    <a:lnTo>
                      <a:pt x="8" y="50"/>
                    </a:lnTo>
                    <a:lnTo>
                      <a:pt x="8" y="16"/>
                    </a:lnTo>
                    <a:lnTo>
                      <a:pt x="8" y="12"/>
                    </a:lnTo>
                    <a:lnTo>
                      <a:pt x="8" y="8"/>
                    </a:lnTo>
                    <a:lnTo>
                      <a:pt x="8" y="6"/>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4681" name="Freeform 121"/>
              <p:cNvSpPr>
                <a:spLocks noEditPoints="1"/>
              </p:cNvSpPr>
              <p:nvPr/>
            </p:nvSpPr>
            <p:spPr bwMode="auto">
              <a:xfrm>
                <a:off x="2712" y="2354"/>
                <a:ext cx="38" cy="60"/>
              </a:xfrm>
              <a:custGeom>
                <a:avLst/>
                <a:gdLst>
                  <a:gd name="T0" fmla="*/ 38 w 38"/>
                  <a:gd name="T1" fmla="*/ 38 h 60"/>
                  <a:gd name="T2" fmla="*/ 38 w 38"/>
                  <a:gd name="T3" fmla="*/ 44 h 60"/>
                  <a:gd name="T4" fmla="*/ 30 w 38"/>
                  <a:gd name="T5" fmla="*/ 44 h 60"/>
                  <a:gd name="T6" fmla="*/ 30 w 38"/>
                  <a:gd name="T7" fmla="*/ 60 h 60"/>
                  <a:gd name="T8" fmla="*/ 22 w 38"/>
                  <a:gd name="T9" fmla="*/ 60 h 60"/>
                  <a:gd name="T10" fmla="*/ 22 w 38"/>
                  <a:gd name="T11" fmla="*/ 44 h 60"/>
                  <a:gd name="T12" fmla="*/ 0 w 38"/>
                  <a:gd name="T13" fmla="*/ 44 h 60"/>
                  <a:gd name="T14" fmla="*/ 0 w 38"/>
                  <a:gd name="T15" fmla="*/ 38 h 60"/>
                  <a:gd name="T16" fmla="*/ 26 w 38"/>
                  <a:gd name="T17" fmla="*/ 0 h 60"/>
                  <a:gd name="T18" fmla="*/ 30 w 38"/>
                  <a:gd name="T19" fmla="*/ 0 h 60"/>
                  <a:gd name="T20" fmla="*/ 30 w 38"/>
                  <a:gd name="T21" fmla="*/ 38 h 60"/>
                  <a:gd name="T22" fmla="*/ 38 w 38"/>
                  <a:gd name="T23" fmla="*/ 38 h 60"/>
                  <a:gd name="T24" fmla="*/ 22 w 38"/>
                  <a:gd name="T25" fmla="*/ 38 h 60"/>
                  <a:gd name="T26" fmla="*/ 22 w 38"/>
                  <a:gd name="T27" fmla="*/ 8 h 60"/>
                  <a:gd name="T28" fmla="*/ 4 w 38"/>
                  <a:gd name="T29" fmla="*/ 38 h 60"/>
                  <a:gd name="T30" fmla="*/ 22 w 38"/>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38" y="38"/>
                    </a:moveTo>
                    <a:lnTo>
                      <a:pt x="38" y="44"/>
                    </a:lnTo>
                    <a:lnTo>
                      <a:pt x="30" y="44"/>
                    </a:lnTo>
                    <a:lnTo>
                      <a:pt x="30" y="60"/>
                    </a:lnTo>
                    <a:lnTo>
                      <a:pt x="22" y="60"/>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4682" name="Rectangle 122"/>
              <p:cNvSpPr>
                <a:spLocks noChangeArrowheads="1"/>
              </p:cNvSpPr>
              <p:nvPr/>
            </p:nvSpPr>
            <p:spPr bwMode="auto">
              <a:xfrm>
                <a:off x="277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83" name="Freeform 123"/>
              <p:cNvSpPr>
                <a:spLocks/>
              </p:cNvSpPr>
              <p:nvPr/>
            </p:nvSpPr>
            <p:spPr bwMode="auto">
              <a:xfrm>
                <a:off x="2888" y="2404"/>
                <a:ext cx="10" cy="10"/>
              </a:xfrm>
              <a:custGeom>
                <a:avLst/>
                <a:gdLst>
                  <a:gd name="T0" fmla="*/ 4 w 10"/>
                  <a:gd name="T1" fmla="*/ 0 h 10"/>
                  <a:gd name="T2" fmla="*/ 6 w 10"/>
                  <a:gd name="T3" fmla="*/ 0 h 10"/>
                  <a:gd name="T4" fmla="*/ 8 w 10"/>
                  <a:gd name="T5" fmla="*/ 2 h 10"/>
                  <a:gd name="T6" fmla="*/ 10 w 10"/>
                  <a:gd name="T7" fmla="*/ 4 h 10"/>
                  <a:gd name="T8" fmla="*/ 10 w 10"/>
                  <a:gd name="T9" fmla="*/ 6 h 10"/>
                  <a:gd name="T10" fmla="*/ 10 w 10"/>
                  <a:gd name="T11" fmla="*/ 8 h 10"/>
                  <a:gd name="T12" fmla="*/ 8 w 10"/>
                  <a:gd name="T13" fmla="*/ 8 h 10"/>
                  <a:gd name="T14" fmla="*/ 6 w 10"/>
                  <a:gd name="T15" fmla="*/ 10 h 10"/>
                  <a:gd name="T16" fmla="*/ 4 w 10"/>
                  <a:gd name="T17" fmla="*/ 10 h 10"/>
                  <a:gd name="T18" fmla="*/ 2 w 10"/>
                  <a:gd name="T19" fmla="*/ 10 h 10"/>
                  <a:gd name="T20" fmla="*/ 2 w 10"/>
                  <a:gd name="T21" fmla="*/ 8 h 10"/>
                  <a:gd name="T22" fmla="*/ 0 w 10"/>
                  <a:gd name="T23" fmla="*/ 8 h 10"/>
                  <a:gd name="T24" fmla="*/ 0 w 10"/>
                  <a:gd name="T25" fmla="*/ 6 h 10"/>
                  <a:gd name="T26" fmla="*/ 0 w 10"/>
                  <a:gd name="T27" fmla="*/ 4 h 10"/>
                  <a:gd name="T28" fmla="*/ 2 w 10"/>
                  <a:gd name="T29" fmla="*/ 2 h 10"/>
                  <a:gd name="T30" fmla="*/ 2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0"/>
                    </a:lnTo>
                    <a:lnTo>
                      <a:pt x="8" y="2"/>
                    </a:lnTo>
                    <a:lnTo>
                      <a:pt x="10" y="4"/>
                    </a:lnTo>
                    <a:lnTo>
                      <a:pt x="10" y="6"/>
                    </a:lnTo>
                    <a:lnTo>
                      <a:pt x="10" y="8"/>
                    </a:lnTo>
                    <a:lnTo>
                      <a:pt x="8" y="8"/>
                    </a:lnTo>
                    <a:lnTo>
                      <a:pt x="6" y="10"/>
                    </a:lnTo>
                    <a:lnTo>
                      <a:pt x="4" y="10"/>
                    </a:lnTo>
                    <a:lnTo>
                      <a:pt x="2" y="10"/>
                    </a:lnTo>
                    <a:lnTo>
                      <a:pt x="2" y="8"/>
                    </a:lnTo>
                    <a:lnTo>
                      <a:pt x="0" y="8"/>
                    </a:lnTo>
                    <a:lnTo>
                      <a:pt x="0" y="6"/>
                    </a:lnTo>
                    <a:lnTo>
                      <a:pt x="0" y="4"/>
                    </a:lnTo>
                    <a:lnTo>
                      <a:pt x="2" y="2"/>
                    </a:lnTo>
                    <a:lnTo>
                      <a:pt x="2" y="0"/>
                    </a:lnTo>
                    <a:lnTo>
                      <a:pt x="4" y="0"/>
                    </a:lnTo>
                    <a:close/>
                  </a:path>
                </a:pathLst>
              </a:custGeom>
              <a:solidFill>
                <a:srgbClr val="000000"/>
              </a:solidFill>
              <a:ln w="0">
                <a:solidFill>
                  <a:srgbClr val="000000"/>
                </a:solidFill>
                <a:round/>
                <a:headEnd/>
                <a:tailEnd/>
              </a:ln>
            </p:spPr>
            <p:txBody>
              <a:bodyPr/>
              <a:lstStyle/>
              <a:p>
                <a:endParaRPr lang="en-CA"/>
              </a:p>
            </p:txBody>
          </p:sp>
          <p:sp>
            <p:nvSpPr>
              <p:cNvPr id="14684" name="Freeform 124"/>
              <p:cNvSpPr>
                <a:spLocks noEditPoints="1"/>
              </p:cNvSpPr>
              <p:nvPr/>
            </p:nvSpPr>
            <p:spPr bwMode="auto">
              <a:xfrm>
                <a:off x="2908"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4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2" y="14"/>
                    </a:lnTo>
                    <a:lnTo>
                      <a:pt x="34" y="20"/>
                    </a:lnTo>
                    <a:lnTo>
                      <a:pt x="36" y="30"/>
                    </a:lnTo>
                    <a:lnTo>
                      <a:pt x="34" y="38"/>
                    </a:lnTo>
                    <a:lnTo>
                      <a:pt x="32"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6" y="40"/>
                    </a:lnTo>
                    <a:lnTo>
                      <a:pt x="28" y="28"/>
                    </a:lnTo>
                    <a:lnTo>
                      <a:pt x="26" y="18"/>
                    </a:lnTo>
                    <a:lnTo>
                      <a:pt x="26" y="12"/>
                    </a:lnTo>
                    <a:lnTo>
                      <a:pt x="24" y="6"/>
                    </a:lnTo>
                    <a:lnTo>
                      <a:pt x="22" y="4"/>
                    </a:lnTo>
                    <a:lnTo>
                      <a:pt x="20" y="4"/>
                    </a:lnTo>
                    <a:lnTo>
                      <a:pt x="18" y="2"/>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85" name="Freeform 125"/>
              <p:cNvSpPr>
                <a:spLocks noEditPoints="1"/>
              </p:cNvSpPr>
              <p:nvPr/>
            </p:nvSpPr>
            <p:spPr bwMode="auto">
              <a:xfrm>
                <a:off x="2950" y="2354"/>
                <a:ext cx="38" cy="60"/>
              </a:xfrm>
              <a:custGeom>
                <a:avLst/>
                <a:gdLst>
                  <a:gd name="T0" fmla="*/ 0 w 38"/>
                  <a:gd name="T1" fmla="*/ 30 h 60"/>
                  <a:gd name="T2" fmla="*/ 2 w 38"/>
                  <a:gd name="T3" fmla="*/ 22 h 60"/>
                  <a:gd name="T4" fmla="*/ 4 w 38"/>
                  <a:gd name="T5" fmla="*/ 14 h 60"/>
                  <a:gd name="T6" fmla="*/ 8 w 38"/>
                  <a:gd name="T7" fmla="*/ 8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4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4 h 60"/>
                  <a:gd name="T56" fmla="*/ 16 w 38"/>
                  <a:gd name="T57" fmla="*/ 56 h 60"/>
                  <a:gd name="T58" fmla="*/ 18 w 38"/>
                  <a:gd name="T59" fmla="*/ 58 h 60"/>
                  <a:gd name="T60" fmla="*/ 22 w 38"/>
                  <a:gd name="T61" fmla="*/ 56 h 60"/>
                  <a:gd name="T62" fmla="*/ 24 w 38"/>
                  <a:gd name="T63" fmla="*/ 56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2 h 60"/>
                  <a:gd name="T76" fmla="*/ 26 w 38"/>
                  <a:gd name="T77" fmla="*/ 6 h 60"/>
                  <a:gd name="T78" fmla="*/ 24 w 38"/>
                  <a:gd name="T79" fmla="*/ 4 h 60"/>
                  <a:gd name="T80" fmla="*/ 22 w 38"/>
                  <a:gd name="T81" fmla="*/ 4 h 60"/>
                  <a:gd name="T82" fmla="*/ 20 w 38"/>
                  <a:gd name="T83" fmla="*/ 2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2"/>
                    </a:lnTo>
                    <a:lnTo>
                      <a:pt x="16" y="0"/>
                    </a:lnTo>
                    <a:lnTo>
                      <a:pt x="20" y="0"/>
                    </a:lnTo>
                    <a:lnTo>
                      <a:pt x="24" y="0"/>
                    </a:lnTo>
                    <a:lnTo>
                      <a:pt x="28" y="2"/>
                    </a:lnTo>
                    <a:lnTo>
                      <a:pt x="30" y="6"/>
                    </a:lnTo>
                    <a:lnTo>
                      <a:pt x="34" y="14"/>
                    </a:lnTo>
                    <a:lnTo>
                      <a:pt x="36" y="20"/>
                    </a:lnTo>
                    <a:lnTo>
                      <a:pt x="38" y="30"/>
                    </a:lnTo>
                    <a:lnTo>
                      <a:pt x="36" y="38"/>
                    </a:lnTo>
                    <a:lnTo>
                      <a:pt x="34" y="46"/>
                    </a:lnTo>
                    <a:lnTo>
                      <a:pt x="32" y="52"/>
                    </a:lnTo>
                    <a:lnTo>
                      <a:pt x="28" y="58"/>
                    </a:lnTo>
                    <a:lnTo>
                      <a:pt x="22" y="60"/>
                    </a:lnTo>
                    <a:lnTo>
                      <a:pt x="18" y="60"/>
                    </a:lnTo>
                    <a:lnTo>
                      <a:pt x="14" y="60"/>
                    </a:lnTo>
                    <a:lnTo>
                      <a:pt x="10" y="56"/>
                    </a:lnTo>
                    <a:lnTo>
                      <a:pt x="6" y="50"/>
                    </a:lnTo>
                    <a:lnTo>
                      <a:pt x="2" y="42"/>
                    </a:lnTo>
                    <a:lnTo>
                      <a:pt x="0" y="30"/>
                    </a:lnTo>
                    <a:close/>
                    <a:moveTo>
                      <a:pt x="10" y="32"/>
                    </a:moveTo>
                    <a:lnTo>
                      <a:pt x="10" y="42"/>
                    </a:lnTo>
                    <a:lnTo>
                      <a:pt x="12" y="52"/>
                    </a:lnTo>
                    <a:lnTo>
                      <a:pt x="14" y="54"/>
                    </a:lnTo>
                    <a:lnTo>
                      <a:pt x="16" y="56"/>
                    </a:lnTo>
                    <a:lnTo>
                      <a:pt x="18" y="58"/>
                    </a:lnTo>
                    <a:lnTo>
                      <a:pt x="22" y="56"/>
                    </a:lnTo>
                    <a:lnTo>
                      <a:pt x="24" y="56"/>
                    </a:lnTo>
                    <a:lnTo>
                      <a:pt x="26" y="52"/>
                    </a:lnTo>
                    <a:lnTo>
                      <a:pt x="28" y="48"/>
                    </a:lnTo>
                    <a:lnTo>
                      <a:pt x="28" y="40"/>
                    </a:lnTo>
                    <a:lnTo>
                      <a:pt x="30" y="28"/>
                    </a:lnTo>
                    <a:lnTo>
                      <a:pt x="28" y="18"/>
                    </a:lnTo>
                    <a:lnTo>
                      <a:pt x="28" y="12"/>
                    </a:lnTo>
                    <a:lnTo>
                      <a:pt x="26" y="6"/>
                    </a:lnTo>
                    <a:lnTo>
                      <a:pt x="24" y="4"/>
                    </a:lnTo>
                    <a:lnTo>
                      <a:pt x="22" y="4"/>
                    </a:lnTo>
                    <a:lnTo>
                      <a:pt x="20" y="2"/>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4686" name="Freeform 126"/>
              <p:cNvSpPr>
                <a:spLocks noEditPoints="1"/>
              </p:cNvSpPr>
              <p:nvPr/>
            </p:nvSpPr>
            <p:spPr bwMode="auto">
              <a:xfrm>
                <a:off x="2994" y="2354"/>
                <a:ext cx="38" cy="60"/>
              </a:xfrm>
              <a:custGeom>
                <a:avLst/>
                <a:gdLst>
                  <a:gd name="T0" fmla="*/ 0 w 38"/>
                  <a:gd name="T1" fmla="*/ 30 h 60"/>
                  <a:gd name="T2" fmla="*/ 2 w 38"/>
                  <a:gd name="T3" fmla="*/ 22 h 60"/>
                  <a:gd name="T4" fmla="*/ 4 w 38"/>
                  <a:gd name="T5" fmla="*/ 14 h 60"/>
                  <a:gd name="T6" fmla="*/ 6 w 38"/>
                  <a:gd name="T7" fmla="*/ 8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4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4 h 60"/>
                  <a:gd name="T56" fmla="*/ 16 w 38"/>
                  <a:gd name="T57" fmla="*/ 56 h 60"/>
                  <a:gd name="T58" fmla="*/ 18 w 38"/>
                  <a:gd name="T59" fmla="*/ 58 h 60"/>
                  <a:gd name="T60" fmla="*/ 22 w 38"/>
                  <a:gd name="T61" fmla="*/ 56 h 60"/>
                  <a:gd name="T62" fmla="*/ 24 w 38"/>
                  <a:gd name="T63" fmla="*/ 56 h 60"/>
                  <a:gd name="T64" fmla="*/ 26 w 38"/>
                  <a:gd name="T65" fmla="*/ 52 h 60"/>
                  <a:gd name="T66" fmla="*/ 28 w 38"/>
                  <a:gd name="T67" fmla="*/ 48 h 60"/>
                  <a:gd name="T68" fmla="*/ 28 w 38"/>
                  <a:gd name="T69" fmla="*/ 40 h 60"/>
                  <a:gd name="T70" fmla="*/ 28 w 38"/>
                  <a:gd name="T71" fmla="*/ 28 h 60"/>
                  <a:gd name="T72" fmla="*/ 28 w 38"/>
                  <a:gd name="T73" fmla="*/ 18 h 60"/>
                  <a:gd name="T74" fmla="*/ 26 w 38"/>
                  <a:gd name="T75" fmla="*/ 12 h 60"/>
                  <a:gd name="T76" fmla="*/ 26 w 38"/>
                  <a:gd name="T77" fmla="*/ 6 h 60"/>
                  <a:gd name="T78" fmla="*/ 24 w 38"/>
                  <a:gd name="T79" fmla="*/ 4 h 60"/>
                  <a:gd name="T80" fmla="*/ 22 w 38"/>
                  <a:gd name="T81" fmla="*/ 4 h 60"/>
                  <a:gd name="T82" fmla="*/ 18 w 38"/>
                  <a:gd name="T83" fmla="*/ 2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6" y="8"/>
                    </a:lnTo>
                    <a:lnTo>
                      <a:pt x="12" y="2"/>
                    </a:lnTo>
                    <a:lnTo>
                      <a:pt x="16" y="0"/>
                    </a:lnTo>
                    <a:lnTo>
                      <a:pt x="20" y="0"/>
                    </a:lnTo>
                    <a:lnTo>
                      <a:pt x="24" y="0"/>
                    </a:lnTo>
                    <a:lnTo>
                      <a:pt x="28" y="2"/>
                    </a:lnTo>
                    <a:lnTo>
                      <a:pt x="30" y="6"/>
                    </a:lnTo>
                    <a:lnTo>
                      <a:pt x="34" y="14"/>
                    </a:lnTo>
                    <a:lnTo>
                      <a:pt x="36" y="20"/>
                    </a:lnTo>
                    <a:lnTo>
                      <a:pt x="38" y="30"/>
                    </a:lnTo>
                    <a:lnTo>
                      <a:pt x="36" y="38"/>
                    </a:lnTo>
                    <a:lnTo>
                      <a:pt x="34" y="46"/>
                    </a:lnTo>
                    <a:lnTo>
                      <a:pt x="32" y="52"/>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4"/>
                    </a:lnTo>
                    <a:lnTo>
                      <a:pt x="16" y="56"/>
                    </a:lnTo>
                    <a:lnTo>
                      <a:pt x="18" y="58"/>
                    </a:lnTo>
                    <a:lnTo>
                      <a:pt x="22" y="56"/>
                    </a:lnTo>
                    <a:lnTo>
                      <a:pt x="24" y="56"/>
                    </a:lnTo>
                    <a:lnTo>
                      <a:pt x="26" y="52"/>
                    </a:lnTo>
                    <a:lnTo>
                      <a:pt x="28" y="48"/>
                    </a:lnTo>
                    <a:lnTo>
                      <a:pt x="28" y="40"/>
                    </a:lnTo>
                    <a:lnTo>
                      <a:pt x="28" y="28"/>
                    </a:lnTo>
                    <a:lnTo>
                      <a:pt x="28" y="18"/>
                    </a:lnTo>
                    <a:lnTo>
                      <a:pt x="26" y="12"/>
                    </a:lnTo>
                    <a:lnTo>
                      <a:pt x="26" y="6"/>
                    </a:lnTo>
                    <a:lnTo>
                      <a:pt x="24" y="4"/>
                    </a:lnTo>
                    <a:lnTo>
                      <a:pt x="22" y="4"/>
                    </a:lnTo>
                    <a:lnTo>
                      <a:pt x="18" y="2"/>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4687" name="Freeform 127"/>
              <p:cNvSpPr>
                <a:spLocks noEditPoints="1"/>
              </p:cNvSpPr>
              <p:nvPr/>
            </p:nvSpPr>
            <p:spPr bwMode="auto">
              <a:xfrm>
                <a:off x="3038"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88" name="Freeform 128"/>
              <p:cNvSpPr>
                <a:spLocks noEditPoints="1"/>
              </p:cNvSpPr>
              <p:nvPr/>
            </p:nvSpPr>
            <p:spPr bwMode="auto">
              <a:xfrm>
                <a:off x="3082" y="2354"/>
                <a:ext cx="36" cy="60"/>
              </a:xfrm>
              <a:custGeom>
                <a:avLst/>
                <a:gdLst>
                  <a:gd name="T0" fmla="*/ 0 w 36"/>
                  <a:gd name="T1" fmla="*/ 30 h 60"/>
                  <a:gd name="T2" fmla="*/ 0 w 36"/>
                  <a:gd name="T3" fmla="*/ 22 h 60"/>
                  <a:gd name="T4" fmla="*/ 4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2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4"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4"/>
                    </a:lnTo>
                    <a:lnTo>
                      <a:pt x="16" y="56"/>
                    </a:lnTo>
                    <a:lnTo>
                      <a:pt x="18" y="58"/>
                    </a:lnTo>
                    <a:lnTo>
                      <a:pt x="20" y="56"/>
                    </a:lnTo>
                    <a:lnTo>
                      <a:pt x="22" y="56"/>
                    </a:lnTo>
                    <a:lnTo>
                      <a:pt x="26" y="52"/>
                    </a:lnTo>
                    <a:lnTo>
                      <a:pt x="26" y="48"/>
                    </a:lnTo>
                    <a:lnTo>
                      <a:pt x="28" y="40"/>
                    </a:lnTo>
                    <a:lnTo>
                      <a:pt x="28" y="28"/>
                    </a:lnTo>
                    <a:lnTo>
                      <a:pt x="28" y="18"/>
                    </a:lnTo>
                    <a:lnTo>
                      <a:pt x="26" y="12"/>
                    </a:lnTo>
                    <a:lnTo>
                      <a:pt x="24" y="6"/>
                    </a:lnTo>
                    <a:lnTo>
                      <a:pt x="22" y="4"/>
                    </a:lnTo>
                    <a:lnTo>
                      <a:pt x="20"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89" name="Freeform 129"/>
              <p:cNvSpPr>
                <a:spLocks/>
              </p:cNvSpPr>
              <p:nvPr/>
            </p:nvSpPr>
            <p:spPr bwMode="auto">
              <a:xfrm>
                <a:off x="3132" y="2354"/>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6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6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8 h 60"/>
                  <a:gd name="T44" fmla="*/ 8 w 24"/>
                  <a:gd name="T45" fmla="*/ 8 h 60"/>
                  <a:gd name="T46" fmla="*/ 8 w 24"/>
                  <a:gd name="T47" fmla="*/ 6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6"/>
                    </a:lnTo>
                    <a:lnTo>
                      <a:pt x="8" y="54"/>
                    </a:lnTo>
                    <a:lnTo>
                      <a:pt x="8" y="50"/>
                    </a:lnTo>
                    <a:lnTo>
                      <a:pt x="8" y="16"/>
                    </a:lnTo>
                    <a:lnTo>
                      <a:pt x="8" y="12"/>
                    </a:lnTo>
                    <a:lnTo>
                      <a:pt x="8" y="8"/>
                    </a:lnTo>
                    <a:lnTo>
                      <a:pt x="8" y="6"/>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4690" name="Freeform 130"/>
              <p:cNvSpPr>
                <a:spLocks noEditPoints="1"/>
              </p:cNvSpPr>
              <p:nvPr/>
            </p:nvSpPr>
            <p:spPr bwMode="auto">
              <a:xfrm>
                <a:off x="3168" y="2354"/>
                <a:ext cx="38" cy="60"/>
              </a:xfrm>
              <a:custGeom>
                <a:avLst/>
                <a:gdLst>
                  <a:gd name="T0" fmla="*/ 38 w 38"/>
                  <a:gd name="T1" fmla="*/ 38 h 60"/>
                  <a:gd name="T2" fmla="*/ 38 w 38"/>
                  <a:gd name="T3" fmla="*/ 44 h 60"/>
                  <a:gd name="T4" fmla="*/ 30 w 38"/>
                  <a:gd name="T5" fmla="*/ 44 h 60"/>
                  <a:gd name="T6" fmla="*/ 30 w 38"/>
                  <a:gd name="T7" fmla="*/ 60 h 60"/>
                  <a:gd name="T8" fmla="*/ 22 w 38"/>
                  <a:gd name="T9" fmla="*/ 60 h 60"/>
                  <a:gd name="T10" fmla="*/ 22 w 38"/>
                  <a:gd name="T11" fmla="*/ 44 h 60"/>
                  <a:gd name="T12" fmla="*/ 0 w 38"/>
                  <a:gd name="T13" fmla="*/ 44 h 60"/>
                  <a:gd name="T14" fmla="*/ 0 w 38"/>
                  <a:gd name="T15" fmla="*/ 38 h 60"/>
                  <a:gd name="T16" fmla="*/ 26 w 38"/>
                  <a:gd name="T17" fmla="*/ 0 h 60"/>
                  <a:gd name="T18" fmla="*/ 30 w 38"/>
                  <a:gd name="T19" fmla="*/ 0 h 60"/>
                  <a:gd name="T20" fmla="*/ 30 w 38"/>
                  <a:gd name="T21" fmla="*/ 38 h 60"/>
                  <a:gd name="T22" fmla="*/ 38 w 38"/>
                  <a:gd name="T23" fmla="*/ 38 h 60"/>
                  <a:gd name="T24" fmla="*/ 22 w 38"/>
                  <a:gd name="T25" fmla="*/ 38 h 60"/>
                  <a:gd name="T26" fmla="*/ 22 w 38"/>
                  <a:gd name="T27" fmla="*/ 8 h 60"/>
                  <a:gd name="T28" fmla="*/ 4 w 38"/>
                  <a:gd name="T29" fmla="*/ 38 h 60"/>
                  <a:gd name="T30" fmla="*/ 22 w 38"/>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38" y="38"/>
                    </a:moveTo>
                    <a:lnTo>
                      <a:pt x="38" y="44"/>
                    </a:lnTo>
                    <a:lnTo>
                      <a:pt x="30" y="44"/>
                    </a:lnTo>
                    <a:lnTo>
                      <a:pt x="30" y="60"/>
                    </a:lnTo>
                    <a:lnTo>
                      <a:pt x="22" y="60"/>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4691" name="Freeform 131"/>
              <p:cNvSpPr>
                <a:spLocks noEditPoints="1"/>
              </p:cNvSpPr>
              <p:nvPr/>
            </p:nvSpPr>
            <p:spPr bwMode="auto">
              <a:xfrm>
                <a:off x="3212" y="2354"/>
                <a:ext cx="38" cy="60"/>
              </a:xfrm>
              <a:custGeom>
                <a:avLst/>
                <a:gdLst>
                  <a:gd name="T0" fmla="*/ 38 w 38"/>
                  <a:gd name="T1" fmla="*/ 38 h 60"/>
                  <a:gd name="T2" fmla="*/ 38 w 38"/>
                  <a:gd name="T3" fmla="*/ 44 h 60"/>
                  <a:gd name="T4" fmla="*/ 30 w 38"/>
                  <a:gd name="T5" fmla="*/ 44 h 60"/>
                  <a:gd name="T6" fmla="*/ 30 w 38"/>
                  <a:gd name="T7" fmla="*/ 60 h 60"/>
                  <a:gd name="T8" fmla="*/ 22 w 38"/>
                  <a:gd name="T9" fmla="*/ 60 h 60"/>
                  <a:gd name="T10" fmla="*/ 22 w 38"/>
                  <a:gd name="T11" fmla="*/ 44 h 60"/>
                  <a:gd name="T12" fmla="*/ 0 w 38"/>
                  <a:gd name="T13" fmla="*/ 44 h 60"/>
                  <a:gd name="T14" fmla="*/ 0 w 38"/>
                  <a:gd name="T15" fmla="*/ 38 h 60"/>
                  <a:gd name="T16" fmla="*/ 26 w 38"/>
                  <a:gd name="T17" fmla="*/ 0 h 60"/>
                  <a:gd name="T18" fmla="*/ 30 w 38"/>
                  <a:gd name="T19" fmla="*/ 0 h 60"/>
                  <a:gd name="T20" fmla="*/ 30 w 38"/>
                  <a:gd name="T21" fmla="*/ 38 h 60"/>
                  <a:gd name="T22" fmla="*/ 38 w 38"/>
                  <a:gd name="T23" fmla="*/ 38 h 60"/>
                  <a:gd name="T24" fmla="*/ 22 w 38"/>
                  <a:gd name="T25" fmla="*/ 38 h 60"/>
                  <a:gd name="T26" fmla="*/ 22 w 38"/>
                  <a:gd name="T27" fmla="*/ 8 h 60"/>
                  <a:gd name="T28" fmla="*/ 4 w 38"/>
                  <a:gd name="T29" fmla="*/ 38 h 60"/>
                  <a:gd name="T30" fmla="*/ 22 w 38"/>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38" y="38"/>
                    </a:moveTo>
                    <a:lnTo>
                      <a:pt x="38" y="44"/>
                    </a:lnTo>
                    <a:lnTo>
                      <a:pt x="30" y="44"/>
                    </a:lnTo>
                    <a:lnTo>
                      <a:pt x="30" y="60"/>
                    </a:lnTo>
                    <a:lnTo>
                      <a:pt x="22" y="60"/>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4692" name="Rectangle 132"/>
              <p:cNvSpPr>
                <a:spLocks noChangeArrowheads="1"/>
              </p:cNvSpPr>
              <p:nvPr/>
            </p:nvSpPr>
            <p:spPr bwMode="auto">
              <a:xfrm>
                <a:off x="331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693" name="Freeform 133"/>
              <p:cNvSpPr>
                <a:spLocks/>
              </p:cNvSpPr>
              <p:nvPr/>
            </p:nvSpPr>
            <p:spPr bwMode="auto">
              <a:xfrm>
                <a:off x="3426" y="2354"/>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6 h 60"/>
                  <a:gd name="T16" fmla="*/ 28 w 38"/>
                  <a:gd name="T17" fmla="*/ 20 h 60"/>
                  <a:gd name="T18" fmla="*/ 28 w 38"/>
                  <a:gd name="T19" fmla="*/ 14 h 60"/>
                  <a:gd name="T20" fmla="*/ 24 w 38"/>
                  <a:gd name="T21" fmla="*/ 10 h 60"/>
                  <a:gd name="T22" fmla="*/ 20 w 38"/>
                  <a:gd name="T23" fmla="*/ 8 h 60"/>
                  <a:gd name="T24" fmla="*/ 16 w 38"/>
                  <a:gd name="T25" fmla="*/ 6 h 60"/>
                  <a:gd name="T26" fmla="*/ 12 w 38"/>
                  <a:gd name="T27" fmla="*/ 6 h 60"/>
                  <a:gd name="T28" fmla="*/ 8 w 38"/>
                  <a:gd name="T29" fmla="*/ 8 h 60"/>
                  <a:gd name="T30" fmla="*/ 6 w 38"/>
                  <a:gd name="T31" fmla="*/ 12 h 60"/>
                  <a:gd name="T32" fmla="*/ 4 w 38"/>
                  <a:gd name="T33" fmla="*/ 16 h 60"/>
                  <a:gd name="T34" fmla="*/ 2 w 38"/>
                  <a:gd name="T35" fmla="*/ 16 h 60"/>
                  <a:gd name="T36" fmla="*/ 4 w 38"/>
                  <a:gd name="T37" fmla="*/ 10 h 60"/>
                  <a:gd name="T38" fmla="*/ 8 w 38"/>
                  <a:gd name="T39" fmla="*/ 4 h 60"/>
                  <a:gd name="T40" fmla="*/ 12 w 38"/>
                  <a:gd name="T41" fmla="*/ 2 h 60"/>
                  <a:gd name="T42" fmla="*/ 18 w 38"/>
                  <a:gd name="T43" fmla="*/ 0 h 60"/>
                  <a:gd name="T44" fmla="*/ 24 w 38"/>
                  <a:gd name="T45" fmla="*/ 2 h 60"/>
                  <a:gd name="T46" fmla="*/ 30 w 38"/>
                  <a:gd name="T47" fmla="*/ 4 h 60"/>
                  <a:gd name="T48" fmla="*/ 34 w 38"/>
                  <a:gd name="T49" fmla="*/ 10 h 60"/>
                  <a:gd name="T50" fmla="*/ 36 w 38"/>
                  <a:gd name="T51" fmla="*/ 16 h 60"/>
                  <a:gd name="T52" fmla="*/ 34 w 38"/>
                  <a:gd name="T53" fmla="*/ 20 h 60"/>
                  <a:gd name="T54" fmla="*/ 34 w 38"/>
                  <a:gd name="T55" fmla="*/ 24 h 60"/>
                  <a:gd name="T56" fmla="*/ 28 w 38"/>
                  <a:gd name="T57" fmla="*/ 32 h 60"/>
                  <a:gd name="T58" fmla="*/ 22 w 38"/>
                  <a:gd name="T59" fmla="*/ 38 h 60"/>
                  <a:gd name="T60" fmla="*/ 16 w 38"/>
                  <a:gd name="T61" fmla="*/ 46 h 60"/>
                  <a:gd name="T62" fmla="*/ 12 w 38"/>
                  <a:gd name="T63" fmla="*/ 50 h 60"/>
                  <a:gd name="T64" fmla="*/ 8 w 38"/>
                  <a:gd name="T65" fmla="*/ 52 h 60"/>
                  <a:gd name="T66" fmla="*/ 24 w 38"/>
                  <a:gd name="T67" fmla="*/ 52 h 60"/>
                  <a:gd name="T68" fmla="*/ 28 w 38"/>
                  <a:gd name="T69" fmla="*/ 52 h 60"/>
                  <a:gd name="T70" fmla="*/ 30 w 38"/>
                  <a:gd name="T71" fmla="*/ 52 h 60"/>
                  <a:gd name="T72" fmla="*/ 32 w 38"/>
                  <a:gd name="T73" fmla="*/ 52 h 60"/>
                  <a:gd name="T74" fmla="*/ 34 w 38"/>
                  <a:gd name="T75" fmla="*/ 52 h 60"/>
                  <a:gd name="T76" fmla="*/ 36 w 38"/>
                  <a:gd name="T77" fmla="*/ 50 h 60"/>
                  <a:gd name="T78" fmla="*/ 38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6"/>
                    </a:lnTo>
                    <a:lnTo>
                      <a:pt x="28" y="20"/>
                    </a:lnTo>
                    <a:lnTo>
                      <a:pt x="28" y="14"/>
                    </a:lnTo>
                    <a:lnTo>
                      <a:pt x="24" y="10"/>
                    </a:lnTo>
                    <a:lnTo>
                      <a:pt x="20" y="8"/>
                    </a:lnTo>
                    <a:lnTo>
                      <a:pt x="16" y="6"/>
                    </a:lnTo>
                    <a:lnTo>
                      <a:pt x="12" y="6"/>
                    </a:lnTo>
                    <a:lnTo>
                      <a:pt x="8" y="8"/>
                    </a:lnTo>
                    <a:lnTo>
                      <a:pt x="6" y="12"/>
                    </a:lnTo>
                    <a:lnTo>
                      <a:pt x="4" y="16"/>
                    </a:lnTo>
                    <a:lnTo>
                      <a:pt x="2" y="16"/>
                    </a:lnTo>
                    <a:lnTo>
                      <a:pt x="4" y="10"/>
                    </a:lnTo>
                    <a:lnTo>
                      <a:pt x="8" y="4"/>
                    </a:lnTo>
                    <a:lnTo>
                      <a:pt x="12" y="2"/>
                    </a:lnTo>
                    <a:lnTo>
                      <a:pt x="18" y="0"/>
                    </a:lnTo>
                    <a:lnTo>
                      <a:pt x="24" y="2"/>
                    </a:lnTo>
                    <a:lnTo>
                      <a:pt x="30" y="4"/>
                    </a:lnTo>
                    <a:lnTo>
                      <a:pt x="34" y="10"/>
                    </a:lnTo>
                    <a:lnTo>
                      <a:pt x="36" y="16"/>
                    </a:lnTo>
                    <a:lnTo>
                      <a:pt x="34" y="20"/>
                    </a:lnTo>
                    <a:lnTo>
                      <a:pt x="34" y="24"/>
                    </a:lnTo>
                    <a:lnTo>
                      <a:pt x="28" y="32"/>
                    </a:lnTo>
                    <a:lnTo>
                      <a:pt x="22" y="38"/>
                    </a:lnTo>
                    <a:lnTo>
                      <a:pt x="16" y="46"/>
                    </a:lnTo>
                    <a:lnTo>
                      <a:pt x="12" y="50"/>
                    </a:lnTo>
                    <a:lnTo>
                      <a:pt x="8" y="52"/>
                    </a:lnTo>
                    <a:lnTo>
                      <a:pt x="24" y="52"/>
                    </a:lnTo>
                    <a:lnTo>
                      <a:pt x="28" y="52"/>
                    </a:lnTo>
                    <a:lnTo>
                      <a:pt x="30" y="52"/>
                    </a:lnTo>
                    <a:lnTo>
                      <a:pt x="32" y="52"/>
                    </a:lnTo>
                    <a:lnTo>
                      <a:pt x="34" y="52"/>
                    </a:lnTo>
                    <a:lnTo>
                      <a:pt x="36" y="50"/>
                    </a:lnTo>
                    <a:lnTo>
                      <a:pt x="38" y="48"/>
                    </a:lnTo>
                    <a:close/>
                  </a:path>
                </a:pathLst>
              </a:custGeom>
              <a:solidFill>
                <a:srgbClr val="000000"/>
              </a:solidFill>
              <a:ln w="0">
                <a:solidFill>
                  <a:srgbClr val="000000"/>
                </a:solidFill>
                <a:round/>
                <a:headEnd/>
                <a:tailEnd/>
              </a:ln>
            </p:spPr>
            <p:txBody>
              <a:bodyPr/>
              <a:lstStyle/>
              <a:p>
                <a:endParaRPr lang="en-CA"/>
              </a:p>
            </p:txBody>
          </p:sp>
          <p:pic>
            <p:nvPicPr>
              <p:cNvPr id="14694" name="Picture 134"/>
              <p:cNvPicPr>
                <a:picLocks noChangeAspect="1" noChangeArrowheads="1"/>
              </p:cNvPicPr>
              <p:nvPr/>
            </p:nvPicPr>
            <p:blipFill>
              <a:blip r:embed="rId6" cstate="print"/>
              <a:srcRect/>
              <a:stretch>
                <a:fillRect/>
              </a:stretch>
            </p:blipFill>
            <p:spPr bwMode="auto">
              <a:xfrm>
                <a:off x="3476" y="2406"/>
                <a:ext cx="8" cy="8"/>
              </a:xfrm>
              <a:prstGeom prst="rect">
                <a:avLst/>
              </a:prstGeom>
              <a:noFill/>
              <a:ln w="9525">
                <a:noFill/>
                <a:miter lim="800000"/>
                <a:headEnd/>
                <a:tailEnd/>
              </a:ln>
            </p:spPr>
          </p:pic>
          <p:pic>
            <p:nvPicPr>
              <p:cNvPr id="14695" name="Picture 135"/>
              <p:cNvPicPr>
                <a:picLocks noChangeAspect="1" noChangeArrowheads="1"/>
              </p:cNvPicPr>
              <p:nvPr/>
            </p:nvPicPr>
            <p:blipFill>
              <a:blip r:embed="rId7" cstate="print"/>
              <a:srcRect/>
              <a:stretch>
                <a:fillRect/>
              </a:stretch>
            </p:blipFill>
            <p:spPr bwMode="auto">
              <a:xfrm>
                <a:off x="3476" y="2406"/>
                <a:ext cx="8" cy="8"/>
              </a:xfrm>
              <a:prstGeom prst="rect">
                <a:avLst/>
              </a:prstGeom>
              <a:noFill/>
              <a:ln w="9525">
                <a:noFill/>
                <a:miter lim="800000"/>
                <a:headEnd/>
                <a:tailEnd/>
              </a:ln>
            </p:spPr>
          </p:pic>
          <p:sp>
            <p:nvSpPr>
              <p:cNvPr id="14696" name="Freeform 136"/>
              <p:cNvSpPr>
                <a:spLocks noEditPoints="1"/>
              </p:cNvSpPr>
              <p:nvPr/>
            </p:nvSpPr>
            <p:spPr bwMode="auto">
              <a:xfrm>
                <a:off x="3496" y="2354"/>
                <a:ext cx="36" cy="60"/>
              </a:xfrm>
              <a:custGeom>
                <a:avLst/>
                <a:gdLst>
                  <a:gd name="T0" fmla="*/ 0 w 36"/>
                  <a:gd name="T1" fmla="*/ 30 h 60"/>
                  <a:gd name="T2" fmla="*/ 0 w 36"/>
                  <a:gd name="T3" fmla="*/ 22 h 60"/>
                  <a:gd name="T4" fmla="*/ 4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4"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4"/>
                    </a:lnTo>
                    <a:lnTo>
                      <a:pt x="16"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697" name="Freeform 137"/>
              <p:cNvSpPr>
                <a:spLocks/>
              </p:cNvSpPr>
              <p:nvPr/>
            </p:nvSpPr>
            <p:spPr bwMode="auto">
              <a:xfrm>
                <a:off x="3538" y="2354"/>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6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6 h 60"/>
                  <a:gd name="T28" fmla="*/ 8 w 38"/>
                  <a:gd name="T29" fmla="*/ 8 h 60"/>
                  <a:gd name="T30" fmla="*/ 4 w 38"/>
                  <a:gd name="T31" fmla="*/ 12 h 60"/>
                  <a:gd name="T32" fmla="*/ 2 w 38"/>
                  <a:gd name="T33" fmla="*/ 16 h 60"/>
                  <a:gd name="T34" fmla="*/ 2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4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38 h 60"/>
                  <a:gd name="T60" fmla="*/ 16 w 38"/>
                  <a:gd name="T61" fmla="*/ 46 h 60"/>
                  <a:gd name="T62" fmla="*/ 12 w 38"/>
                  <a:gd name="T63" fmla="*/ 50 h 60"/>
                  <a:gd name="T64" fmla="*/ 8 w 38"/>
                  <a:gd name="T65" fmla="*/ 52 h 60"/>
                  <a:gd name="T66" fmla="*/ 24 w 38"/>
                  <a:gd name="T67" fmla="*/ 52 h 60"/>
                  <a:gd name="T68" fmla="*/ 28 w 38"/>
                  <a:gd name="T69" fmla="*/ 52 h 60"/>
                  <a:gd name="T70" fmla="*/ 30 w 38"/>
                  <a:gd name="T71" fmla="*/ 52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6"/>
                    </a:lnTo>
                    <a:lnTo>
                      <a:pt x="28" y="20"/>
                    </a:lnTo>
                    <a:lnTo>
                      <a:pt x="26" y="14"/>
                    </a:lnTo>
                    <a:lnTo>
                      <a:pt x="24" y="10"/>
                    </a:lnTo>
                    <a:lnTo>
                      <a:pt x="20" y="8"/>
                    </a:lnTo>
                    <a:lnTo>
                      <a:pt x="16" y="6"/>
                    </a:lnTo>
                    <a:lnTo>
                      <a:pt x="12" y="6"/>
                    </a:lnTo>
                    <a:lnTo>
                      <a:pt x="8" y="8"/>
                    </a:lnTo>
                    <a:lnTo>
                      <a:pt x="4" y="12"/>
                    </a:lnTo>
                    <a:lnTo>
                      <a:pt x="2" y="16"/>
                    </a:lnTo>
                    <a:lnTo>
                      <a:pt x="2" y="10"/>
                    </a:lnTo>
                    <a:lnTo>
                      <a:pt x="6" y="4"/>
                    </a:lnTo>
                    <a:lnTo>
                      <a:pt x="12" y="2"/>
                    </a:lnTo>
                    <a:lnTo>
                      <a:pt x="18" y="0"/>
                    </a:lnTo>
                    <a:lnTo>
                      <a:pt x="24" y="2"/>
                    </a:lnTo>
                    <a:lnTo>
                      <a:pt x="30" y="4"/>
                    </a:lnTo>
                    <a:lnTo>
                      <a:pt x="34" y="10"/>
                    </a:lnTo>
                    <a:lnTo>
                      <a:pt x="34" y="16"/>
                    </a:lnTo>
                    <a:lnTo>
                      <a:pt x="34" y="20"/>
                    </a:lnTo>
                    <a:lnTo>
                      <a:pt x="32" y="24"/>
                    </a:lnTo>
                    <a:lnTo>
                      <a:pt x="28" y="32"/>
                    </a:lnTo>
                    <a:lnTo>
                      <a:pt x="22" y="38"/>
                    </a:lnTo>
                    <a:lnTo>
                      <a:pt x="16" y="46"/>
                    </a:lnTo>
                    <a:lnTo>
                      <a:pt x="12" y="50"/>
                    </a:lnTo>
                    <a:lnTo>
                      <a:pt x="8" y="52"/>
                    </a:lnTo>
                    <a:lnTo>
                      <a:pt x="24" y="52"/>
                    </a:lnTo>
                    <a:lnTo>
                      <a:pt x="28" y="52"/>
                    </a:lnTo>
                    <a:lnTo>
                      <a:pt x="30" y="52"/>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pic>
            <p:nvPicPr>
              <p:cNvPr id="14698" name="Picture 138"/>
              <p:cNvPicPr>
                <a:picLocks noChangeAspect="1" noChangeArrowheads="1"/>
              </p:cNvPicPr>
              <p:nvPr/>
            </p:nvPicPr>
            <p:blipFill>
              <a:blip r:embed="rId8" cstate="print"/>
              <a:srcRect/>
              <a:stretch>
                <a:fillRect/>
              </a:stretch>
            </p:blipFill>
            <p:spPr bwMode="auto">
              <a:xfrm>
                <a:off x="3606" y="2372"/>
                <a:ext cx="42" cy="42"/>
              </a:xfrm>
              <a:prstGeom prst="rect">
                <a:avLst/>
              </a:prstGeom>
              <a:noFill/>
              <a:ln w="9525">
                <a:noFill/>
                <a:miter lim="800000"/>
                <a:headEnd/>
                <a:tailEnd/>
              </a:ln>
            </p:spPr>
          </p:pic>
          <p:pic>
            <p:nvPicPr>
              <p:cNvPr id="14699" name="Picture 139"/>
              <p:cNvPicPr>
                <a:picLocks noChangeAspect="1" noChangeArrowheads="1"/>
              </p:cNvPicPr>
              <p:nvPr/>
            </p:nvPicPr>
            <p:blipFill>
              <a:blip r:embed="rId9" cstate="print"/>
              <a:srcRect/>
              <a:stretch>
                <a:fillRect/>
              </a:stretch>
            </p:blipFill>
            <p:spPr bwMode="auto">
              <a:xfrm>
                <a:off x="3606" y="2372"/>
                <a:ext cx="42" cy="42"/>
              </a:xfrm>
              <a:prstGeom prst="rect">
                <a:avLst/>
              </a:prstGeom>
              <a:noFill/>
              <a:ln w="9525">
                <a:noFill/>
                <a:miter lim="800000"/>
                <a:headEnd/>
                <a:tailEnd/>
              </a:ln>
            </p:spPr>
          </p:pic>
          <p:sp>
            <p:nvSpPr>
              <p:cNvPr id="14700" name="Freeform 140"/>
              <p:cNvSpPr>
                <a:spLocks/>
              </p:cNvSpPr>
              <p:nvPr/>
            </p:nvSpPr>
            <p:spPr bwMode="auto">
              <a:xfrm>
                <a:off x="3684" y="2354"/>
                <a:ext cx="22" cy="60"/>
              </a:xfrm>
              <a:custGeom>
                <a:avLst/>
                <a:gdLst>
                  <a:gd name="T0" fmla="*/ 0 w 22"/>
                  <a:gd name="T1" fmla="*/ 6 h 60"/>
                  <a:gd name="T2" fmla="*/ 14 w 22"/>
                  <a:gd name="T3" fmla="*/ 0 h 60"/>
                  <a:gd name="T4" fmla="*/ 14 w 22"/>
                  <a:gd name="T5" fmla="*/ 0 h 60"/>
                  <a:gd name="T6" fmla="*/ 14 w 22"/>
                  <a:gd name="T7" fmla="*/ 50 h 60"/>
                  <a:gd name="T8" fmla="*/ 14 w 22"/>
                  <a:gd name="T9" fmla="*/ 54 h 60"/>
                  <a:gd name="T10" fmla="*/ 16 w 22"/>
                  <a:gd name="T11" fmla="*/ 56 h 60"/>
                  <a:gd name="T12" fmla="*/ 16 w 22"/>
                  <a:gd name="T13" fmla="*/ 56 h 60"/>
                  <a:gd name="T14" fmla="*/ 16 w 22"/>
                  <a:gd name="T15" fmla="*/ 58 h 60"/>
                  <a:gd name="T16" fmla="*/ 18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6 w 22"/>
                  <a:gd name="T31" fmla="*/ 56 h 60"/>
                  <a:gd name="T32" fmla="*/ 6 w 22"/>
                  <a:gd name="T33" fmla="*/ 56 h 60"/>
                  <a:gd name="T34" fmla="*/ 8 w 22"/>
                  <a:gd name="T35" fmla="*/ 54 h 60"/>
                  <a:gd name="T36" fmla="*/ 8 w 22"/>
                  <a:gd name="T37" fmla="*/ 50 h 60"/>
                  <a:gd name="T38" fmla="*/ 8 w 22"/>
                  <a:gd name="T39" fmla="*/ 16 h 60"/>
                  <a:gd name="T40" fmla="*/ 8 w 22"/>
                  <a:gd name="T41" fmla="*/ 12 h 60"/>
                  <a:gd name="T42" fmla="*/ 8 w 22"/>
                  <a:gd name="T43" fmla="*/ 8 h 60"/>
                  <a:gd name="T44" fmla="*/ 6 w 22"/>
                  <a:gd name="T45" fmla="*/ 8 h 60"/>
                  <a:gd name="T46" fmla="*/ 6 w 22"/>
                  <a:gd name="T47" fmla="*/ 6 h 60"/>
                  <a:gd name="T48" fmla="*/ 6 w 22"/>
                  <a:gd name="T49" fmla="*/ 6 h 60"/>
                  <a:gd name="T50" fmla="*/ 4 w 22"/>
                  <a:gd name="T51" fmla="*/ 6 h 60"/>
                  <a:gd name="T52" fmla="*/ 2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4" y="50"/>
                    </a:lnTo>
                    <a:lnTo>
                      <a:pt x="14" y="54"/>
                    </a:lnTo>
                    <a:lnTo>
                      <a:pt x="16" y="56"/>
                    </a:lnTo>
                    <a:lnTo>
                      <a:pt x="16" y="58"/>
                    </a:lnTo>
                    <a:lnTo>
                      <a:pt x="18" y="58"/>
                    </a:lnTo>
                    <a:lnTo>
                      <a:pt x="22" y="58"/>
                    </a:lnTo>
                    <a:lnTo>
                      <a:pt x="22" y="60"/>
                    </a:lnTo>
                    <a:lnTo>
                      <a:pt x="0" y="60"/>
                    </a:lnTo>
                    <a:lnTo>
                      <a:pt x="0" y="58"/>
                    </a:lnTo>
                    <a:lnTo>
                      <a:pt x="4" y="58"/>
                    </a:lnTo>
                    <a:lnTo>
                      <a:pt x="6" y="58"/>
                    </a:lnTo>
                    <a:lnTo>
                      <a:pt x="6" y="56"/>
                    </a:lnTo>
                    <a:lnTo>
                      <a:pt x="8" y="54"/>
                    </a:lnTo>
                    <a:lnTo>
                      <a:pt x="8" y="50"/>
                    </a:lnTo>
                    <a:lnTo>
                      <a:pt x="8" y="16"/>
                    </a:lnTo>
                    <a:lnTo>
                      <a:pt x="8" y="12"/>
                    </a:lnTo>
                    <a:lnTo>
                      <a:pt x="8" y="8"/>
                    </a:lnTo>
                    <a:lnTo>
                      <a:pt x="6" y="8"/>
                    </a:lnTo>
                    <a:lnTo>
                      <a:pt x="6" y="6"/>
                    </a:lnTo>
                    <a:lnTo>
                      <a:pt x="4" y="6"/>
                    </a:lnTo>
                    <a:lnTo>
                      <a:pt x="2"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4701" name="Freeform 141"/>
              <p:cNvSpPr>
                <a:spLocks noEditPoints="1"/>
              </p:cNvSpPr>
              <p:nvPr/>
            </p:nvSpPr>
            <p:spPr bwMode="auto">
              <a:xfrm>
                <a:off x="3720" y="2354"/>
                <a:ext cx="38" cy="60"/>
              </a:xfrm>
              <a:custGeom>
                <a:avLst/>
                <a:gdLst>
                  <a:gd name="T0" fmla="*/ 0 w 38"/>
                  <a:gd name="T1" fmla="*/ 30 h 60"/>
                  <a:gd name="T2" fmla="*/ 2 w 38"/>
                  <a:gd name="T3" fmla="*/ 22 h 60"/>
                  <a:gd name="T4" fmla="*/ 4 w 38"/>
                  <a:gd name="T5" fmla="*/ 14 h 60"/>
                  <a:gd name="T6" fmla="*/ 6 w 38"/>
                  <a:gd name="T7" fmla="*/ 8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4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4 h 60"/>
                  <a:gd name="T56" fmla="*/ 16 w 38"/>
                  <a:gd name="T57" fmla="*/ 56 h 60"/>
                  <a:gd name="T58" fmla="*/ 18 w 38"/>
                  <a:gd name="T59" fmla="*/ 58 h 60"/>
                  <a:gd name="T60" fmla="*/ 22 w 38"/>
                  <a:gd name="T61" fmla="*/ 56 h 60"/>
                  <a:gd name="T62" fmla="*/ 24 w 38"/>
                  <a:gd name="T63" fmla="*/ 56 h 60"/>
                  <a:gd name="T64" fmla="*/ 26 w 38"/>
                  <a:gd name="T65" fmla="*/ 52 h 60"/>
                  <a:gd name="T66" fmla="*/ 28 w 38"/>
                  <a:gd name="T67" fmla="*/ 48 h 60"/>
                  <a:gd name="T68" fmla="*/ 28 w 38"/>
                  <a:gd name="T69" fmla="*/ 40 h 60"/>
                  <a:gd name="T70" fmla="*/ 28 w 38"/>
                  <a:gd name="T71" fmla="*/ 28 h 60"/>
                  <a:gd name="T72" fmla="*/ 28 w 38"/>
                  <a:gd name="T73" fmla="*/ 18 h 60"/>
                  <a:gd name="T74" fmla="*/ 26 w 38"/>
                  <a:gd name="T75" fmla="*/ 12 h 60"/>
                  <a:gd name="T76" fmla="*/ 26 w 38"/>
                  <a:gd name="T77" fmla="*/ 6 h 60"/>
                  <a:gd name="T78" fmla="*/ 24 w 38"/>
                  <a:gd name="T79" fmla="*/ 4 h 60"/>
                  <a:gd name="T80" fmla="*/ 22 w 38"/>
                  <a:gd name="T81" fmla="*/ 4 h 60"/>
                  <a:gd name="T82" fmla="*/ 20 w 38"/>
                  <a:gd name="T83" fmla="*/ 2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6" y="8"/>
                    </a:lnTo>
                    <a:lnTo>
                      <a:pt x="12" y="2"/>
                    </a:lnTo>
                    <a:lnTo>
                      <a:pt x="16" y="0"/>
                    </a:lnTo>
                    <a:lnTo>
                      <a:pt x="20" y="0"/>
                    </a:lnTo>
                    <a:lnTo>
                      <a:pt x="24" y="0"/>
                    </a:lnTo>
                    <a:lnTo>
                      <a:pt x="28" y="2"/>
                    </a:lnTo>
                    <a:lnTo>
                      <a:pt x="30" y="6"/>
                    </a:lnTo>
                    <a:lnTo>
                      <a:pt x="34" y="14"/>
                    </a:lnTo>
                    <a:lnTo>
                      <a:pt x="36" y="20"/>
                    </a:lnTo>
                    <a:lnTo>
                      <a:pt x="38" y="30"/>
                    </a:lnTo>
                    <a:lnTo>
                      <a:pt x="36" y="38"/>
                    </a:lnTo>
                    <a:lnTo>
                      <a:pt x="34" y="46"/>
                    </a:lnTo>
                    <a:lnTo>
                      <a:pt x="32" y="52"/>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4"/>
                    </a:lnTo>
                    <a:lnTo>
                      <a:pt x="16" y="56"/>
                    </a:lnTo>
                    <a:lnTo>
                      <a:pt x="18" y="58"/>
                    </a:lnTo>
                    <a:lnTo>
                      <a:pt x="22" y="56"/>
                    </a:lnTo>
                    <a:lnTo>
                      <a:pt x="24" y="56"/>
                    </a:lnTo>
                    <a:lnTo>
                      <a:pt x="26" y="52"/>
                    </a:lnTo>
                    <a:lnTo>
                      <a:pt x="28" y="48"/>
                    </a:lnTo>
                    <a:lnTo>
                      <a:pt x="28" y="40"/>
                    </a:lnTo>
                    <a:lnTo>
                      <a:pt x="28" y="28"/>
                    </a:lnTo>
                    <a:lnTo>
                      <a:pt x="28" y="18"/>
                    </a:lnTo>
                    <a:lnTo>
                      <a:pt x="26" y="12"/>
                    </a:lnTo>
                    <a:lnTo>
                      <a:pt x="26" y="6"/>
                    </a:lnTo>
                    <a:lnTo>
                      <a:pt x="24" y="4"/>
                    </a:lnTo>
                    <a:lnTo>
                      <a:pt x="22" y="4"/>
                    </a:lnTo>
                    <a:lnTo>
                      <a:pt x="20" y="2"/>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pic>
            <p:nvPicPr>
              <p:cNvPr id="14702" name="Picture 142"/>
              <p:cNvPicPr>
                <a:picLocks noChangeAspect="1" noChangeArrowheads="1"/>
              </p:cNvPicPr>
              <p:nvPr/>
            </p:nvPicPr>
            <p:blipFill>
              <a:blip r:embed="rId10" cstate="print"/>
              <a:srcRect/>
              <a:stretch>
                <a:fillRect/>
              </a:stretch>
            </p:blipFill>
            <p:spPr bwMode="auto">
              <a:xfrm>
                <a:off x="3750" y="2366"/>
                <a:ext cx="38" cy="2"/>
              </a:xfrm>
              <a:prstGeom prst="rect">
                <a:avLst/>
              </a:prstGeom>
              <a:noFill/>
              <a:ln w="9525">
                <a:noFill/>
                <a:miter lim="800000"/>
                <a:headEnd/>
                <a:tailEnd/>
              </a:ln>
            </p:spPr>
          </p:pic>
          <p:pic>
            <p:nvPicPr>
              <p:cNvPr id="14703" name="Picture 143"/>
              <p:cNvPicPr>
                <a:picLocks noChangeAspect="1" noChangeArrowheads="1"/>
              </p:cNvPicPr>
              <p:nvPr/>
            </p:nvPicPr>
            <p:blipFill>
              <a:blip r:embed="rId11" cstate="print"/>
              <a:srcRect/>
              <a:stretch>
                <a:fillRect/>
              </a:stretch>
            </p:blipFill>
            <p:spPr bwMode="auto">
              <a:xfrm>
                <a:off x="3750" y="2366"/>
                <a:ext cx="38" cy="2"/>
              </a:xfrm>
              <a:prstGeom prst="rect">
                <a:avLst/>
              </a:prstGeom>
              <a:noFill/>
              <a:ln w="9525">
                <a:noFill/>
                <a:miter lim="800000"/>
                <a:headEnd/>
                <a:tailEnd/>
              </a:ln>
            </p:spPr>
          </p:pic>
          <p:sp>
            <p:nvSpPr>
              <p:cNvPr id="14704" name="Freeform 144"/>
              <p:cNvSpPr>
                <a:spLocks/>
              </p:cNvSpPr>
              <p:nvPr/>
            </p:nvSpPr>
            <p:spPr bwMode="auto">
              <a:xfrm>
                <a:off x="3802" y="2338"/>
                <a:ext cx="16" cy="44"/>
              </a:xfrm>
              <a:custGeom>
                <a:avLst/>
                <a:gdLst>
                  <a:gd name="T0" fmla="*/ 0 w 16"/>
                  <a:gd name="T1" fmla="*/ 4 h 44"/>
                  <a:gd name="T2" fmla="*/ 10 w 16"/>
                  <a:gd name="T3" fmla="*/ 0 h 44"/>
                  <a:gd name="T4" fmla="*/ 12 w 16"/>
                  <a:gd name="T5" fmla="*/ 0 h 44"/>
                  <a:gd name="T6" fmla="*/ 12 w 16"/>
                  <a:gd name="T7" fmla="*/ 36 h 44"/>
                  <a:gd name="T8" fmla="*/ 12 w 16"/>
                  <a:gd name="T9" fmla="*/ 40 h 44"/>
                  <a:gd name="T10" fmla="*/ 12 w 16"/>
                  <a:gd name="T11" fmla="*/ 40 h 44"/>
                  <a:gd name="T12" fmla="*/ 12 w 16"/>
                  <a:gd name="T13" fmla="*/ 42 h 44"/>
                  <a:gd name="T14" fmla="*/ 14 w 16"/>
                  <a:gd name="T15" fmla="*/ 42 h 44"/>
                  <a:gd name="T16" fmla="*/ 14 w 16"/>
                  <a:gd name="T17" fmla="*/ 42 h 44"/>
                  <a:gd name="T18" fmla="*/ 16 w 16"/>
                  <a:gd name="T19" fmla="*/ 42 h 44"/>
                  <a:gd name="T20" fmla="*/ 16 w 16"/>
                  <a:gd name="T21" fmla="*/ 44 h 44"/>
                  <a:gd name="T22" fmla="*/ 0 w 16"/>
                  <a:gd name="T23" fmla="*/ 44 h 44"/>
                  <a:gd name="T24" fmla="*/ 0 w 16"/>
                  <a:gd name="T25" fmla="*/ 42 h 44"/>
                  <a:gd name="T26" fmla="*/ 4 w 16"/>
                  <a:gd name="T27" fmla="*/ 42 h 44"/>
                  <a:gd name="T28" fmla="*/ 4 w 16"/>
                  <a:gd name="T29" fmla="*/ 42 h 44"/>
                  <a:gd name="T30" fmla="*/ 6 w 16"/>
                  <a:gd name="T31" fmla="*/ 42 h 44"/>
                  <a:gd name="T32" fmla="*/ 6 w 16"/>
                  <a:gd name="T33" fmla="*/ 42 h 44"/>
                  <a:gd name="T34" fmla="*/ 6 w 16"/>
                  <a:gd name="T35" fmla="*/ 40 h 44"/>
                  <a:gd name="T36" fmla="*/ 6 w 16"/>
                  <a:gd name="T37" fmla="*/ 36 h 44"/>
                  <a:gd name="T38" fmla="*/ 6 w 16"/>
                  <a:gd name="T39" fmla="*/ 12 h 44"/>
                  <a:gd name="T40" fmla="*/ 6 w 16"/>
                  <a:gd name="T41" fmla="*/ 8 h 44"/>
                  <a:gd name="T42" fmla="*/ 6 w 16"/>
                  <a:gd name="T43" fmla="*/ 6 h 44"/>
                  <a:gd name="T44" fmla="*/ 6 w 16"/>
                  <a:gd name="T45" fmla="*/ 6 h 44"/>
                  <a:gd name="T46" fmla="*/ 6 w 16"/>
                  <a:gd name="T47" fmla="*/ 6 h 44"/>
                  <a:gd name="T48" fmla="*/ 4 w 16"/>
                  <a:gd name="T49" fmla="*/ 4 h 44"/>
                  <a:gd name="T50" fmla="*/ 4 w 16"/>
                  <a:gd name="T51" fmla="*/ 4 h 44"/>
                  <a:gd name="T52" fmla="*/ 2 w 16"/>
                  <a:gd name="T53" fmla="*/ 4 h 44"/>
                  <a:gd name="T54" fmla="*/ 0 w 16"/>
                  <a:gd name="T55" fmla="*/ 6 h 44"/>
                  <a:gd name="T56" fmla="*/ 0 w 16"/>
                  <a:gd name="T57" fmla="*/ 4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4"/>
                  <a:gd name="T89" fmla="*/ 16 w 16"/>
                  <a:gd name="T90" fmla="*/ 44 h 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4">
                    <a:moveTo>
                      <a:pt x="0" y="4"/>
                    </a:moveTo>
                    <a:lnTo>
                      <a:pt x="10" y="0"/>
                    </a:lnTo>
                    <a:lnTo>
                      <a:pt x="12" y="0"/>
                    </a:lnTo>
                    <a:lnTo>
                      <a:pt x="12" y="36"/>
                    </a:lnTo>
                    <a:lnTo>
                      <a:pt x="12" y="40"/>
                    </a:lnTo>
                    <a:lnTo>
                      <a:pt x="12" y="42"/>
                    </a:lnTo>
                    <a:lnTo>
                      <a:pt x="14" y="42"/>
                    </a:lnTo>
                    <a:lnTo>
                      <a:pt x="16" y="42"/>
                    </a:lnTo>
                    <a:lnTo>
                      <a:pt x="16" y="44"/>
                    </a:lnTo>
                    <a:lnTo>
                      <a:pt x="0" y="44"/>
                    </a:lnTo>
                    <a:lnTo>
                      <a:pt x="0" y="42"/>
                    </a:lnTo>
                    <a:lnTo>
                      <a:pt x="4" y="42"/>
                    </a:lnTo>
                    <a:lnTo>
                      <a:pt x="6" y="42"/>
                    </a:lnTo>
                    <a:lnTo>
                      <a:pt x="6" y="40"/>
                    </a:lnTo>
                    <a:lnTo>
                      <a:pt x="6" y="36"/>
                    </a:lnTo>
                    <a:lnTo>
                      <a:pt x="6" y="12"/>
                    </a:lnTo>
                    <a:lnTo>
                      <a:pt x="6" y="8"/>
                    </a:lnTo>
                    <a:lnTo>
                      <a:pt x="6" y="6"/>
                    </a:lnTo>
                    <a:lnTo>
                      <a:pt x="4" y="4"/>
                    </a:lnTo>
                    <a:lnTo>
                      <a:pt x="2" y="4"/>
                    </a:lnTo>
                    <a:lnTo>
                      <a:pt x="0" y="6"/>
                    </a:lnTo>
                    <a:lnTo>
                      <a:pt x="0" y="4"/>
                    </a:lnTo>
                    <a:close/>
                  </a:path>
                </a:pathLst>
              </a:custGeom>
              <a:solidFill>
                <a:srgbClr val="000000"/>
              </a:solidFill>
              <a:ln w="0">
                <a:solidFill>
                  <a:srgbClr val="000000"/>
                </a:solidFill>
                <a:round/>
                <a:headEnd/>
                <a:tailEnd/>
              </a:ln>
            </p:spPr>
            <p:txBody>
              <a:bodyPr/>
              <a:lstStyle/>
              <a:p>
                <a:endParaRPr lang="en-CA"/>
              </a:p>
            </p:txBody>
          </p:sp>
          <p:sp>
            <p:nvSpPr>
              <p:cNvPr id="14705" name="Freeform 145"/>
              <p:cNvSpPr>
                <a:spLocks noEditPoints="1"/>
              </p:cNvSpPr>
              <p:nvPr/>
            </p:nvSpPr>
            <p:spPr bwMode="auto">
              <a:xfrm>
                <a:off x="3828" y="2338"/>
                <a:ext cx="28" cy="44"/>
              </a:xfrm>
              <a:custGeom>
                <a:avLst/>
                <a:gdLst>
                  <a:gd name="T0" fmla="*/ 28 w 28"/>
                  <a:gd name="T1" fmla="*/ 28 h 44"/>
                  <a:gd name="T2" fmla="*/ 28 w 28"/>
                  <a:gd name="T3" fmla="*/ 32 h 44"/>
                  <a:gd name="T4" fmla="*/ 22 w 28"/>
                  <a:gd name="T5" fmla="*/ 32 h 44"/>
                  <a:gd name="T6" fmla="*/ 22 w 28"/>
                  <a:gd name="T7" fmla="*/ 44 h 44"/>
                  <a:gd name="T8" fmla="*/ 16 w 28"/>
                  <a:gd name="T9" fmla="*/ 44 h 44"/>
                  <a:gd name="T10" fmla="*/ 16 w 28"/>
                  <a:gd name="T11" fmla="*/ 32 h 44"/>
                  <a:gd name="T12" fmla="*/ 0 w 28"/>
                  <a:gd name="T13" fmla="*/ 32 h 44"/>
                  <a:gd name="T14" fmla="*/ 0 w 28"/>
                  <a:gd name="T15" fmla="*/ 28 h 44"/>
                  <a:gd name="T16" fmla="*/ 18 w 28"/>
                  <a:gd name="T17" fmla="*/ 0 h 44"/>
                  <a:gd name="T18" fmla="*/ 22 w 28"/>
                  <a:gd name="T19" fmla="*/ 0 h 44"/>
                  <a:gd name="T20" fmla="*/ 22 w 28"/>
                  <a:gd name="T21" fmla="*/ 28 h 44"/>
                  <a:gd name="T22" fmla="*/ 28 w 28"/>
                  <a:gd name="T23" fmla="*/ 28 h 44"/>
                  <a:gd name="T24" fmla="*/ 16 w 28"/>
                  <a:gd name="T25" fmla="*/ 28 h 44"/>
                  <a:gd name="T26" fmla="*/ 16 w 28"/>
                  <a:gd name="T27" fmla="*/ 6 h 44"/>
                  <a:gd name="T28" fmla="*/ 4 w 28"/>
                  <a:gd name="T29" fmla="*/ 28 h 44"/>
                  <a:gd name="T30" fmla="*/ 16 w 28"/>
                  <a:gd name="T31" fmla="*/ 28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44"/>
                  <a:gd name="T50" fmla="*/ 28 w 28"/>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44">
                    <a:moveTo>
                      <a:pt x="28" y="28"/>
                    </a:moveTo>
                    <a:lnTo>
                      <a:pt x="28" y="32"/>
                    </a:lnTo>
                    <a:lnTo>
                      <a:pt x="22" y="32"/>
                    </a:lnTo>
                    <a:lnTo>
                      <a:pt x="22" y="44"/>
                    </a:lnTo>
                    <a:lnTo>
                      <a:pt x="16" y="44"/>
                    </a:lnTo>
                    <a:lnTo>
                      <a:pt x="16" y="32"/>
                    </a:lnTo>
                    <a:lnTo>
                      <a:pt x="0" y="32"/>
                    </a:lnTo>
                    <a:lnTo>
                      <a:pt x="0" y="28"/>
                    </a:lnTo>
                    <a:lnTo>
                      <a:pt x="18" y="0"/>
                    </a:lnTo>
                    <a:lnTo>
                      <a:pt x="22" y="0"/>
                    </a:lnTo>
                    <a:lnTo>
                      <a:pt x="22" y="28"/>
                    </a:lnTo>
                    <a:lnTo>
                      <a:pt x="28" y="28"/>
                    </a:lnTo>
                    <a:close/>
                    <a:moveTo>
                      <a:pt x="16" y="28"/>
                    </a:moveTo>
                    <a:lnTo>
                      <a:pt x="16" y="6"/>
                    </a:lnTo>
                    <a:lnTo>
                      <a:pt x="4" y="28"/>
                    </a:lnTo>
                    <a:lnTo>
                      <a:pt x="16" y="28"/>
                    </a:lnTo>
                    <a:close/>
                  </a:path>
                </a:pathLst>
              </a:custGeom>
              <a:solidFill>
                <a:srgbClr val="000000"/>
              </a:solidFill>
              <a:ln w="0">
                <a:solidFill>
                  <a:srgbClr val="000000"/>
                </a:solidFill>
                <a:round/>
                <a:headEnd/>
                <a:tailEnd/>
              </a:ln>
            </p:spPr>
            <p:txBody>
              <a:bodyPr/>
              <a:lstStyle/>
              <a:p>
                <a:endParaRPr lang="en-CA"/>
              </a:p>
            </p:txBody>
          </p:sp>
          <p:sp>
            <p:nvSpPr>
              <p:cNvPr id="14706" name="Rectangle 146"/>
              <p:cNvSpPr>
                <a:spLocks noChangeArrowheads="1"/>
              </p:cNvSpPr>
              <p:nvPr/>
            </p:nvSpPr>
            <p:spPr bwMode="auto">
              <a:xfrm>
                <a:off x="3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07" name="Rectangle 147"/>
              <p:cNvSpPr>
                <a:spLocks noChangeArrowheads="1"/>
              </p:cNvSpPr>
              <p:nvPr/>
            </p:nvSpPr>
            <p:spPr bwMode="auto">
              <a:xfrm>
                <a:off x="3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08" name="Freeform 148"/>
              <p:cNvSpPr>
                <a:spLocks noEditPoints="1"/>
              </p:cNvSpPr>
              <p:nvPr/>
            </p:nvSpPr>
            <p:spPr bwMode="auto">
              <a:xfrm>
                <a:off x="4006" y="2354"/>
                <a:ext cx="38" cy="60"/>
              </a:xfrm>
              <a:custGeom>
                <a:avLst/>
                <a:gdLst>
                  <a:gd name="T0" fmla="*/ 38 w 38"/>
                  <a:gd name="T1" fmla="*/ 30 h 60"/>
                  <a:gd name="T2" fmla="*/ 38 w 38"/>
                  <a:gd name="T3" fmla="*/ 38 h 60"/>
                  <a:gd name="T4" fmla="*/ 36 w 38"/>
                  <a:gd name="T5" fmla="*/ 46 h 60"/>
                  <a:gd name="T6" fmla="*/ 34 w 38"/>
                  <a:gd name="T7" fmla="*/ 50 h 60"/>
                  <a:gd name="T8" fmla="*/ 32 w 38"/>
                  <a:gd name="T9" fmla="*/ 54 h 60"/>
                  <a:gd name="T10" fmla="*/ 30 w 38"/>
                  <a:gd name="T11" fmla="*/ 56 h 60"/>
                  <a:gd name="T12" fmla="*/ 26 w 38"/>
                  <a:gd name="T13" fmla="*/ 58 h 60"/>
                  <a:gd name="T14" fmla="*/ 24 w 38"/>
                  <a:gd name="T15" fmla="*/ 60 h 60"/>
                  <a:gd name="T16" fmla="*/ 20 w 38"/>
                  <a:gd name="T17" fmla="*/ 60 h 60"/>
                  <a:gd name="T18" fmla="*/ 16 w 38"/>
                  <a:gd name="T19" fmla="*/ 60 h 60"/>
                  <a:gd name="T20" fmla="*/ 12 w 38"/>
                  <a:gd name="T21" fmla="*/ 58 h 60"/>
                  <a:gd name="T22" fmla="*/ 8 w 38"/>
                  <a:gd name="T23" fmla="*/ 56 h 60"/>
                  <a:gd name="T24" fmla="*/ 6 w 38"/>
                  <a:gd name="T25" fmla="*/ 52 h 60"/>
                  <a:gd name="T26" fmla="*/ 4 w 38"/>
                  <a:gd name="T27" fmla="*/ 48 h 60"/>
                  <a:gd name="T28" fmla="*/ 2 w 38"/>
                  <a:gd name="T29" fmla="*/ 44 h 60"/>
                  <a:gd name="T30" fmla="*/ 2 w 38"/>
                  <a:gd name="T31" fmla="*/ 38 h 60"/>
                  <a:gd name="T32" fmla="*/ 0 w 38"/>
                  <a:gd name="T33" fmla="*/ 30 h 60"/>
                  <a:gd name="T34" fmla="*/ 2 w 38"/>
                  <a:gd name="T35" fmla="*/ 22 h 60"/>
                  <a:gd name="T36" fmla="*/ 4 w 38"/>
                  <a:gd name="T37" fmla="*/ 14 h 60"/>
                  <a:gd name="T38" fmla="*/ 6 w 38"/>
                  <a:gd name="T39" fmla="*/ 8 h 60"/>
                  <a:gd name="T40" fmla="*/ 10 w 38"/>
                  <a:gd name="T41" fmla="*/ 4 h 60"/>
                  <a:gd name="T42" fmla="*/ 14 w 38"/>
                  <a:gd name="T43" fmla="*/ 0 h 60"/>
                  <a:gd name="T44" fmla="*/ 20 w 38"/>
                  <a:gd name="T45" fmla="*/ 0 h 60"/>
                  <a:gd name="T46" fmla="*/ 24 w 38"/>
                  <a:gd name="T47" fmla="*/ 0 h 60"/>
                  <a:gd name="T48" fmla="*/ 30 w 38"/>
                  <a:gd name="T49" fmla="*/ 4 h 60"/>
                  <a:gd name="T50" fmla="*/ 32 w 38"/>
                  <a:gd name="T51" fmla="*/ 8 h 60"/>
                  <a:gd name="T52" fmla="*/ 36 w 38"/>
                  <a:gd name="T53" fmla="*/ 12 h 60"/>
                  <a:gd name="T54" fmla="*/ 38 w 38"/>
                  <a:gd name="T55" fmla="*/ 20 h 60"/>
                  <a:gd name="T56" fmla="*/ 38 w 38"/>
                  <a:gd name="T57" fmla="*/ 30 h 60"/>
                  <a:gd name="T58" fmla="*/ 26 w 38"/>
                  <a:gd name="T59" fmla="*/ 30 h 60"/>
                  <a:gd name="T60" fmla="*/ 26 w 38"/>
                  <a:gd name="T61" fmla="*/ 22 h 60"/>
                  <a:gd name="T62" fmla="*/ 26 w 38"/>
                  <a:gd name="T63" fmla="*/ 16 h 60"/>
                  <a:gd name="T64" fmla="*/ 26 w 38"/>
                  <a:gd name="T65" fmla="*/ 12 h 60"/>
                  <a:gd name="T66" fmla="*/ 24 w 38"/>
                  <a:gd name="T67" fmla="*/ 8 h 60"/>
                  <a:gd name="T68" fmla="*/ 24 w 38"/>
                  <a:gd name="T69" fmla="*/ 4 h 60"/>
                  <a:gd name="T70" fmla="*/ 22 w 38"/>
                  <a:gd name="T71" fmla="*/ 4 h 60"/>
                  <a:gd name="T72" fmla="*/ 20 w 38"/>
                  <a:gd name="T73" fmla="*/ 2 h 60"/>
                  <a:gd name="T74" fmla="*/ 18 w 38"/>
                  <a:gd name="T75" fmla="*/ 2 h 60"/>
                  <a:gd name="T76" fmla="*/ 16 w 38"/>
                  <a:gd name="T77" fmla="*/ 4 h 60"/>
                  <a:gd name="T78" fmla="*/ 16 w 38"/>
                  <a:gd name="T79" fmla="*/ 6 h 60"/>
                  <a:gd name="T80" fmla="*/ 14 w 38"/>
                  <a:gd name="T81" fmla="*/ 10 h 60"/>
                  <a:gd name="T82" fmla="*/ 14 w 38"/>
                  <a:gd name="T83" fmla="*/ 12 h 60"/>
                  <a:gd name="T84" fmla="*/ 14 w 38"/>
                  <a:gd name="T85" fmla="*/ 18 h 60"/>
                  <a:gd name="T86" fmla="*/ 14 w 38"/>
                  <a:gd name="T87" fmla="*/ 26 h 60"/>
                  <a:gd name="T88" fmla="*/ 14 w 38"/>
                  <a:gd name="T89" fmla="*/ 36 h 60"/>
                  <a:gd name="T90" fmla="*/ 14 w 38"/>
                  <a:gd name="T91" fmla="*/ 44 h 60"/>
                  <a:gd name="T92" fmla="*/ 14 w 38"/>
                  <a:gd name="T93" fmla="*/ 48 h 60"/>
                  <a:gd name="T94" fmla="*/ 14 w 38"/>
                  <a:gd name="T95" fmla="*/ 52 h 60"/>
                  <a:gd name="T96" fmla="*/ 16 w 38"/>
                  <a:gd name="T97" fmla="*/ 54 h 60"/>
                  <a:gd name="T98" fmla="*/ 16 w 38"/>
                  <a:gd name="T99" fmla="*/ 56 h 60"/>
                  <a:gd name="T100" fmla="*/ 18 w 38"/>
                  <a:gd name="T101" fmla="*/ 58 h 60"/>
                  <a:gd name="T102" fmla="*/ 20 w 38"/>
                  <a:gd name="T103" fmla="*/ 58 h 60"/>
                  <a:gd name="T104" fmla="*/ 22 w 38"/>
                  <a:gd name="T105" fmla="*/ 58 h 60"/>
                  <a:gd name="T106" fmla="*/ 24 w 38"/>
                  <a:gd name="T107" fmla="*/ 56 h 60"/>
                  <a:gd name="T108" fmla="*/ 24 w 38"/>
                  <a:gd name="T109" fmla="*/ 54 h 60"/>
                  <a:gd name="T110" fmla="*/ 26 w 38"/>
                  <a:gd name="T111" fmla="*/ 48 h 60"/>
                  <a:gd name="T112" fmla="*/ 26 w 38"/>
                  <a:gd name="T113" fmla="*/ 30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
                  <a:gd name="T172" fmla="*/ 0 h 60"/>
                  <a:gd name="T173" fmla="*/ 38 w 38"/>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 h="60">
                    <a:moveTo>
                      <a:pt x="38" y="30"/>
                    </a:moveTo>
                    <a:lnTo>
                      <a:pt x="38" y="38"/>
                    </a:lnTo>
                    <a:lnTo>
                      <a:pt x="36" y="46"/>
                    </a:lnTo>
                    <a:lnTo>
                      <a:pt x="34" y="50"/>
                    </a:lnTo>
                    <a:lnTo>
                      <a:pt x="32" y="54"/>
                    </a:lnTo>
                    <a:lnTo>
                      <a:pt x="30" y="56"/>
                    </a:lnTo>
                    <a:lnTo>
                      <a:pt x="26" y="58"/>
                    </a:lnTo>
                    <a:lnTo>
                      <a:pt x="24" y="60"/>
                    </a:lnTo>
                    <a:lnTo>
                      <a:pt x="20" y="60"/>
                    </a:lnTo>
                    <a:lnTo>
                      <a:pt x="16" y="60"/>
                    </a:lnTo>
                    <a:lnTo>
                      <a:pt x="12" y="58"/>
                    </a:lnTo>
                    <a:lnTo>
                      <a:pt x="8" y="56"/>
                    </a:lnTo>
                    <a:lnTo>
                      <a:pt x="6" y="52"/>
                    </a:lnTo>
                    <a:lnTo>
                      <a:pt x="4" y="48"/>
                    </a:lnTo>
                    <a:lnTo>
                      <a:pt x="2" y="44"/>
                    </a:lnTo>
                    <a:lnTo>
                      <a:pt x="2" y="38"/>
                    </a:lnTo>
                    <a:lnTo>
                      <a:pt x="0" y="30"/>
                    </a:lnTo>
                    <a:lnTo>
                      <a:pt x="2" y="22"/>
                    </a:lnTo>
                    <a:lnTo>
                      <a:pt x="4" y="14"/>
                    </a:lnTo>
                    <a:lnTo>
                      <a:pt x="6" y="8"/>
                    </a:lnTo>
                    <a:lnTo>
                      <a:pt x="10" y="4"/>
                    </a:lnTo>
                    <a:lnTo>
                      <a:pt x="14" y="0"/>
                    </a:lnTo>
                    <a:lnTo>
                      <a:pt x="20" y="0"/>
                    </a:lnTo>
                    <a:lnTo>
                      <a:pt x="24" y="0"/>
                    </a:lnTo>
                    <a:lnTo>
                      <a:pt x="30" y="4"/>
                    </a:lnTo>
                    <a:lnTo>
                      <a:pt x="32" y="8"/>
                    </a:lnTo>
                    <a:lnTo>
                      <a:pt x="36" y="12"/>
                    </a:lnTo>
                    <a:lnTo>
                      <a:pt x="38" y="20"/>
                    </a:lnTo>
                    <a:lnTo>
                      <a:pt x="38" y="30"/>
                    </a:lnTo>
                    <a:close/>
                    <a:moveTo>
                      <a:pt x="26" y="30"/>
                    </a:moveTo>
                    <a:lnTo>
                      <a:pt x="26" y="22"/>
                    </a:lnTo>
                    <a:lnTo>
                      <a:pt x="26" y="16"/>
                    </a:lnTo>
                    <a:lnTo>
                      <a:pt x="26" y="12"/>
                    </a:lnTo>
                    <a:lnTo>
                      <a:pt x="24" y="8"/>
                    </a:lnTo>
                    <a:lnTo>
                      <a:pt x="24" y="4"/>
                    </a:lnTo>
                    <a:lnTo>
                      <a:pt x="22" y="4"/>
                    </a:lnTo>
                    <a:lnTo>
                      <a:pt x="20" y="2"/>
                    </a:lnTo>
                    <a:lnTo>
                      <a:pt x="18" y="2"/>
                    </a:lnTo>
                    <a:lnTo>
                      <a:pt x="16" y="4"/>
                    </a:lnTo>
                    <a:lnTo>
                      <a:pt x="16" y="6"/>
                    </a:lnTo>
                    <a:lnTo>
                      <a:pt x="14" y="10"/>
                    </a:lnTo>
                    <a:lnTo>
                      <a:pt x="14" y="12"/>
                    </a:lnTo>
                    <a:lnTo>
                      <a:pt x="14" y="18"/>
                    </a:lnTo>
                    <a:lnTo>
                      <a:pt x="14" y="26"/>
                    </a:lnTo>
                    <a:lnTo>
                      <a:pt x="14" y="36"/>
                    </a:lnTo>
                    <a:lnTo>
                      <a:pt x="14" y="44"/>
                    </a:lnTo>
                    <a:lnTo>
                      <a:pt x="14" y="48"/>
                    </a:lnTo>
                    <a:lnTo>
                      <a:pt x="14" y="52"/>
                    </a:lnTo>
                    <a:lnTo>
                      <a:pt x="16" y="54"/>
                    </a:lnTo>
                    <a:lnTo>
                      <a:pt x="16" y="56"/>
                    </a:lnTo>
                    <a:lnTo>
                      <a:pt x="18" y="58"/>
                    </a:lnTo>
                    <a:lnTo>
                      <a:pt x="20" y="58"/>
                    </a:lnTo>
                    <a:lnTo>
                      <a:pt x="22" y="58"/>
                    </a:lnTo>
                    <a:lnTo>
                      <a:pt x="24" y="56"/>
                    </a:lnTo>
                    <a:lnTo>
                      <a:pt x="24" y="54"/>
                    </a:lnTo>
                    <a:lnTo>
                      <a:pt x="26" y="48"/>
                    </a:lnTo>
                    <a:lnTo>
                      <a:pt x="26" y="30"/>
                    </a:lnTo>
                    <a:close/>
                  </a:path>
                </a:pathLst>
              </a:custGeom>
              <a:solidFill>
                <a:srgbClr val="000000"/>
              </a:solidFill>
              <a:ln w="0">
                <a:solidFill>
                  <a:srgbClr val="000000"/>
                </a:solidFill>
                <a:round/>
                <a:headEnd/>
                <a:tailEnd/>
              </a:ln>
            </p:spPr>
            <p:txBody>
              <a:bodyPr/>
              <a:lstStyle/>
              <a:p>
                <a:endParaRPr lang="en-CA"/>
              </a:p>
            </p:txBody>
          </p:sp>
          <p:sp>
            <p:nvSpPr>
              <p:cNvPr id="14709" name="Freeform 149"/>
              <p:cNvSpPr>
                <a:spLocks noEditPoints="1"/>
              </p:cNvSpPr>
              <p:nvPr/>
            </p:nvSpPr>
            <p:spPr bwMode="auto">
              <a:xfrm>
                <a:off x="4054" y="2354"/>
                <a:ext cx="76" cy="60"/>
              </a:xfrm>
              <a:custGeom>
                <a:avLst/>
                <a:gdLst>
                  <a:gd name="T0" fmla="*/ 22 w 76"/>
                  <a:gd name="T1" fmla="*/ 60 h 60"/>
                  <a:gd name="T2" fmla="*/ 56 w 76"/>
                  <a:gd name="T3" fmla="*/ 0 h 60"/>
                  <a:gd name="T4" fmla="*/ 14 w 76"/>
                  <a:gd name="T5" fmla="*/ 0 h 60"/>
                  <a:gd name="T6" fmla="*/ 26 w 76"/>
                  <a:gd name="T7" fmla="*/ 4 h 60"/>
                  <a:gd name="T8" fmla="*/ 30 w 76"/>
                  <a:gd name="T9" fmla="*/ 14 h 60"/>
                  <a:gd name="T10" fmla="*/ 26 w 76"/>
                  <a:gd name="T11" fmla="*/ 26 h 60"/>
                  <a:gd name="T12" fmla="*/ 14 w 76"/>
                  <a:gd name="T13" fmla="*/ 30 h 60"/>
                  <a:gd name="T14" fmla="*/ 4 w 76"/>
                  <a:gd name="T15" fmla="*/ 26 h 60"/>
                  <a:gd name="T16" fmla="*/ 0 w 76"/>
                  <a:gd name="T17" fmla="*/ 16 h 60"/>
                  <a:gd name="T18" fmla="*/ 4 w 76"/>
                  <a:gd name="T19" fmla="*/ 4 h 60"/>
                  <a:gd name="T20" fmla="*/ 14 w 76"/>
                  <a:gd name="T21" fmla="*/ 0 h 60"/>
                  <a:gd name="T22" fmla="*/ 14 w 76"/>
                  <a:gd name="T23" fmla="*/ 2 h 60"/>
                  <a:gd name="T24" fmla="*/ 12 w 76"/>
                  <a:gd name="T25" fmla="*/ 4 h 60"/>
                  <a:gd name="T26" fmla="*/ 12 w 76"/>
                  <a:gd name="T27" fmla="*/ 10 h 60"/>
                  <a:gd name="T28" fmla="*/ 12 w 76"/>
                  <a:gd name="T29" fmla="*/ 20 h 60"/>
                  <a:gd name="T30" fmla="*/ 12 w 76"/>
                  <a:gd name="T31" fmla="*/ 26 h 60"/>
                  <a:gd name="T32" fmla="*/ 14 w 76"/>
                  <a:gd name="T33" fmla="*/ 28 h 60"/>
                  <a:gd name="T34" fmla="*/ 16 w 76"/>
                  <a:gd name="T35" fmla="*/ 28 h 60"/>
                  <a:gd name="T36" fmla="*/ 18 w 76"/>
                  <a:gd name="T37" fmla="*/ 26 h 60"/>
                  <a:gd name="T38" fmla="*/ 18 w 76"/>
                  <a:gd name="T39" fmla="*/ 20 h 60"/>
                  <a:gd name="T40" fmla="*/ 18 w 76"/>
                  <a:gd name="T41" fmla="*/ 10 h 60"/>
                  <a:gd name="T42" fmla="*/ 18 w 76"/>
                  <a:gd name="T43" fmla="*/ 4 h 60"/>
                  <a:gd name="T44" fmla="*/ 16 w 76"/>
                  <a:gd name="T45" fmla="*/ 2 h 60"/>
                  <a:gd name="T46" fmla="*/ 62 w 76"/>
                  <a:gd name="T47" fmla="*/ 30 h 60"/>
                  <a:gd name="T48" fmla="*/ 72 w 76"/>
                  <a:gd name="T49" fmla="*/ 34 h 60"/>
                  <a:gd name="T50" fmla="*/ 76 w 76"/>
                  <a:gd name="T51" fmla="*/ 44 h 60"/>
                  <a:gd name="T52" fmla="*/ 72 w 76"/>
                  <a:gd name="T53" fmla="*/ 56 h 60"/>
                  <a:gd name="T54" fmla="*/ 62 w 76"/>
                  <a:gd name="T55" fmla="*/ 60 h 60"/>
                  <a:gd name="T56" fmla="*/ 52 w 76"/>
                  <a:gd name="T57" fmla="*/ 56 h 60"/>
                  <a:gd name="T58" fmla="*/ 48 w 76"/>
                  <a:gd name="T59" fmla="*/ 46 h 60"/>
                  <a:gd name="T60" fmla="*/ 52 w 76"/>
                  <a:gd name="T61" fmla="*/ 34 h 60"/>
                  <a:gd name="T62" fmla="*/ 62 w 76"/>
                  <a:gd name="T63" fmla="*/ 30 h 60"/>
                  <a:gd name="T64" fmla="*/ 62 w 76"/>
                  <a:gd name="T65" fmla="*/ 32 h 60"/>
                  <a:gd name="T66" fmla="*/ 60 w 76"/>
                  <a:gd name="T67" fmla="*/ 34 h 60"/>
                  <a:gd name="T68" fmla="*/ 58 w 76"/>
                  <a:gd name="T69" fmla="*/ 40 h 60"/>
                  <a:gd name="T70" fmla="*/ 58 w 76"/>
                  <a:gd name="T71" fmla="*/ 50 h 60"/>
                  <a:gd name="T72" fmla="*/ 60 w 76"/>
                  <a:gd name="T73" fmla="*/ 56 h 60"/>
                  <a:gd name="T74" fmla="*/ 62 w 76"/>
                  <a:gd name="T75" fmla="*/ 58 h 60"/>
                  <a:gd name="T76" fmla="*/ 64 w 76"/>
                  <a:gd name="T77" fmla="*/ 58 h 60"/>
                  <a:gd name="T78" fmla="*/ 64 w 76"/>
                  <a:gd name="T79" fmla="*/ 56 h 60"/>
                  <a:gd name="T80" fmla="*/ 66 w 76"/>
                  <a:gd name="T81" fmla="*/ 50 h 60"/>
                  <a:gd name="T82" fmla="*/ 66 w 76"/>
                  <a:gd name="T83" fmla="*/ 40 h 60"/>
                  <a:gd name="T84" fmla="*/ 64 w 76"/>
                  <a:gd name="T85" fmla="*/ 34 h 60"/>
                  <a:gd name="T86" fmla="*/ 64 w 76"/>
                  <a:gd name="T87" fmla="*/ 32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0"/>
                  <a:gd name="T134" fmla="*/ 76 w 7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0">
                    <a:moveTo>
                      <a:pt x="62" y="0"/>
                    </a:moveTo>
                    <a:lnTo>
                      <a:pt x="22" y="60"/>
                    </a:lnTo>
                    <a:lnTo>
                      <a:pt x="16" y="60"/>
                    </a:lnTo>
                    <a:lnTo>
                      <a:pt x="56" y="0"/>
                    </a:lnTo>
                    <a:lnTo>
                      <a:pt x="62" y="0"/>
                    </a:lnTo>
                    <a:close/>
                    <a:moveTo>
                      <a:pt x="14" y="0"/>
                    </a:moveTo>
                    <a:lnTo>
                      <a:pt x="20" y="2"/>
                    </a:lnTo>
                    <a:lnTo>
                      <a:pt x="26" y="4"/>
                    </a:lnTo>
                    <a:lnTo>
                      <a:pt x="28" y="8"/>
                    </a:lnTo>
                    <a:lnTo>
                      <a:pt x="30" y="14"/>
                    </a:lnTo>
                    <a:lnTo>
                      <a:pt x="28" y="22"/>
                    </a:lnTo>
                    <a:lnTo>
                      <a:pt x="26" y="26"/>
                    </a:lnTo>
                    <a:lnTo>
                      <a:pt x="20" y="30"/>
                    </a:lnTo>
                    <a:lnTo>
                      <a:pt x="14" y="30"/>
                    </a:lnTo>
                    <a:lnTo>
                      <a:pt x="10" y="30"/>
                    </a:lnTo>
                    <a:lnTo>
                      <a:pt x="4" y="26"/>
                    </a:lnTo>
                    <a:lnTo>
                      <a:pt x="2" y="22"/>
                    </a:lnTo>
                    <a:lnTo>
                      <a:pt x="0" y="16"/>
                    </a:lnTo>
                    <a:lnTo>
                      <a:pt x="2" y="10"/>
                    </a:lnTo>
                    <a:lnTo>
                      <a:pt x="4" y="4"/>
                    </a:lnTo>
                    <a:lnTo>
                      <a:pt x="10" y="2"/>
                    </a:lnTo>
                    <a:lnTo>
                      <a:pt x="14" y="0"/>
                    </a:lnTo>
                    <a:close/>
                    <a:moveTo>
                      <a:pt x="14" y="2"/>
                    </a:moveTo>
                    <a:lnTo>
                      <a:pt x="14" y="2"/>
                    </a:lnTo>
                    <a:lnTo>
                      <a:pt x="12" y="4"/>
                    </a:lnTo>
                    <a:lnTo>
                      <a:pt x="12" y="6"/>
                    </a:lnTo>
                    <a:lnTo>
                      <a:pt x="12" y="10"/>
                    </a:lnTo>
                    <a:lnTo>
                      <a:pt x="12" y="16"/>
                    </a:lnTo>
                    <a:lnTo>
                      <a:pt x="12" y="20"/>
                    </a:lnTo>
                    <a:lnTo>
                      <a:pt x="12" y="24"/>
                    </a:lnTo>
                    <a:lnTo>
                      <a:pt x="12" y="26"/>
                    </a:lnTo>
                    <a:lnTo>
                      <a:pt x="14" y="28"/>
                    </a:lnTo>
                    <a:lnTo>
                      <a:pt x="16" y="28"/>
                    </a:lnTo>
                    <a:lnTo>
                      <a:pt x="18" y="26"/>
                    </a:lnTo>
                    <a:lnTo>
                      <a:pt x="18" y="24"/>
                    </a:lnTo>
                    <a:lnTo>
                      <a:pt x="18" y="20"/>
                    </a:lnTo>
                    <a:lnTo>
                      <a:pt x="18" y="16"/>
                    </a:lnTo>
                    <a:lnTo>
                      <a:pt x="18" y="10"/>
                    </a:lnTo>
                    <a:lnTo>
                      <a:pt x="18" y="6"/>
                    </a:lnTo>
                    <a:lnTo>
                      <a:pt x="18" y="4"/>
                    </a:lnTo>
                    <a:lnTo>
                      <a:pt x="16" y="2"/>
                    </a:lnTo>
                    <a:lnTo>
                      <a:pt x="14" y="2"/>
                    </a:lnTo>
                    <a:close/>
                    <a:moveTo>
                      <a:pt x="62" y="30"/>
                    </a:moveTo>
                    <a:lnTo>
                      <a:pt x="68" y="32"/>
                    </a:lnTo>
                    <a:lnTo>
                      <a:pt x="72" y="34"/>
                    </a:lnTo>
                    <a:lnTo>
                      <a:pt x="76" y="38"/>
                    </a:lnTo>
                    <a:lnTo>
                      <a:pt x="76" y="44"/>
                    </a:lnTo>
                    <a:lnTo>
                      <a:pt x="76" y="52"/>
                    </a:lnTo>
                    <a:lnTo>
                      <a:pt x="72" y="56"/>
                    </a:lnTo>
                    <a:lnTo>
                      <a:pt x="68" y="60"/>
                    </a:lnTo>
                    <a:lnTo>
                      <a:pt x="62" y="60"/>
                    </a:lnTo>
                    <a:lnTo>
                      <a:pt x="56" y="60"/>
                    </a:lnTo>
                    <a:lnTo>
                      <a:pt x="52" y="56"/>
                    </a:lnTo>
                    <a:lnTo>
                      <a:pt x="48" y="52"/>
                    </a:lnTo>
                    <a:lnTo>
                      <a:pt x="48" y="46"/>
                    </a:lnTo>
                    <a:lnTo>
                      <a:pt x="48" y="40"/>
                    </a:lnTo>
                    <a:lnTo>
                      <a:pt x="52" y="34"/>
                    </a:lnTo>
                    <a:lnTo>
                      <a:pt x="56" y="32"/>
                    </a:lnTo>
                    <a:lnTo>
                      <a:pt x="62" y="30"/>
                    </a:lnTo>
                    <a:close/>
                    <a:moveTo>
                      <a:pt x="62" y="32"/>
                    </a:moveTo>
                    <a:lnTo>
                      <a:pt x="62" y="32"/>
                    </a:lnTo>
                    <a:lnTo>
                      <a:pt x="60" y="32"/>
                    </a:lnTo>
                    <a:lnTo>
                      <a:pt x="60" y="34"/>
                    </a:lnTo>
                    <a:lnTo>
                      <a:pt x="60" y="36"/>
                    </a:lnTo>
                    <a:lnTo>
                      <a:pt x="58" y="40"/>
                    </a:lnTo>
                    <a:lnTo>
                      <a:pt x="58" y="44"/>
                    </a:lnTo>
                    <a:lnTo>
                      <a:pt x="58" y="50"/>
                    </a:lnTo>
                    <a:lnTo>
                      <a:pt x="60" y="54"/>
                    </a:lnTo>
                    <a:lnTo>
                      <a:pt x="60" y="56"/>
                    </a:lnTo>
                    <a:lnTo>
                      <a:pt x="60" y="58"/>
                    </a:lnTo>
                    <a:lnTo>
                      <a:pt x="62" y="58"/>
                    </a:lnTo>
                    <a:lnTo>
                      <a:pt x="64" y="58"/>
                    </a:lnTo>
                    <a:lnTo>
                      <a:pt x="64" y="56"/>
                    </a:lnTo>
                    <a:lnTo>
                      <a:pt x="66" y="54"/>
                    </a:lnTo>
                    <a:lnTo>
                      <a:pt x="66" y="50"/>
                    </a:lnTo>
                    <a:lnTo>
                      <a:pt x="66" y="46"/>
                    </a:lnTo>
                    <a:lnTo>
                      <a:pt x="66" y="40"/>
                    </a:lnTo>
                    <a:lnTo>
                      <a:pt x="66" y="36"/>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710" name="Rectangle 15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11" name="Rectangle 15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12" name="Freeform 152"/>
              <p:cNvSpPr>
                <a:spLocks/>
              </p:cNvSpPr>
              <p:nvPr/>
            </p:nvSpPr>
            <p:spPr bwMode="auto">
              <a:xfrm>
                <a:off x="1586" y="2482"/>
                <a:ext cx="32" cy="40"/>
              </a:xfrm>
              <a:custGeom>
                <a:avLst/>
                <a:gdLst>
                  <a:gd name="T0" fmla="*/ 32 w 32"/>
                  <a:gd name="T1" fmla="*/ 24 h 40"/>
                  <a:gd name="T2" fmla="*/ 30 w 32"/>
                  <a:gd name="T3" fmla="*/ 32 h 40"/>
                  <a:gd name="T4" fmla="*/ 26 w 32"/>
                  <a:gd name="T5" fmla="*/ 36 h 40"/>
                  <a:gd name="T6" fmla="*/ 22 w 32"/>
                  <a:gd name="T7" fmla="*/ 40 h 40"/>
                  <a:gd name="T8" fmla="*/ 16 w 32"/>
                  <a:gd name="T9" fmla="*/ 40 h 40"/>
                  <a:gd name="T10" fmla="*/ 10 w 32"/>
                  <a:gd name="T11" fmla="*/ 40 h 40"/>
                  <a:gd name="T12" fmla="*/ 4 w 32"/>
                  <a:gd name="T13" fmla="*/ 36 h 40"/>
                  <a:gd name="T14" fmla="*/ 2 w 32"/>
                  <a:gd name="T15" fmla="*/ 32 h 40"/>
                  <a:gd name="T16" fmla="*/ 0 w 32"/>
                  <a:gd name="T17" fmla="*/ 26 h 40"/>
                  <a:gd name="T18" fmla="*/ 0 w 32"/>
                  <a:gd name="T19" fmla="*/ 20 h 40"/>
                  <a:gd name="T20" fmla="*/ 0 w 32"/>
                  <a:gd name="T21" fmla="*/ 14 h 40"/>
                  <a:gd name="T22" fmla="*/ 2 w 32"/>
                  <a:gd name="T23" fmla="*/ 10 h 40"/>
                  <a:gd name="T24" fmla="*/ 6 w 32"/>
                  <a:gd name="T25" fmla="*/ 6 h 40"/>
                  <a:gd name="T26" fmla="*/ 12 w 32"/>
                  <a:gd name="T27" fmla="*/ 2 h 40"/>
                  <a:gd name="T28" fmla="*/ 18 w 32"/>
                  <a:gd name="T29" fmla="*/ 0 h 40"/>
                  <a:gd name="T30" fmla="*/ 24 w 32"/>
                  <a:gd name="T31" fmla="*/ 0 h 40"/>
                  <a:gd name="T32" fmla="*/ 28 w 32"/>
                  <a:gd name="T33" fmla="*/ 2 h 40"/>
                  <a:gd name="T34" fmla="*/ 30 w 32"/>
                  <a:gd name="T35" fmla="*/ 6 h 40"/>
                  <a:gd name="T36" fmla="*/ 30 w 32"/>
                  <a:gd name="T37" fmla="*/ 8 h 40"/>
                  <a:gd name="T38" fmla="*/ 30 w 32"/>
                  <a:gd name="T39" fmla="*/ 10 h 40"/>
                  <a:gd name="T40" fmla="*/ 30 w 32"/>
                  <a:gd name="T41" fmla="*/ 12 h 40"/>
                  <a:gd name="T42" fmla="*/ 28 w 32"/>
                  <a:gd name="T43" fmla="*/ 12 h 40"/>
                  <a:gd name="T44" fmla="*/ 28 w 32"/>
                  <a:gd name="T45" fmla="*/ 12 h 40"/>
                  <a:gd name="T46" fmla="*/ 26 w 32"/>
                  <a:gd name="T47" fmla="*/ 12 h 40"/>
                  <a:gd name="T48" fmla="*/ 24 w 32"/>
                  <a:gd name="T49" fmla="*/ 10 h 40"/>
                  <a:gd name="T50" fmla="*/ 22 w 32"/>
                  <a:gd name="T51" fmla="*/ 10 h 40"/>
                  <a:gd name="T52" fmla="*/ 22 w 32"/>
                  <a:gd name="T53" fmla="*/ 8 h 40"/>
                  <a:gd name="T54" fmla="*/ 22 w 32"/>
                  <a:gd name="T55" fmla="*/ 6 h 40"/>
                  <a:gd name="T56" fmla="*/ 20 w 32"/>
                  <a:gd name="T57" fmla="*/ 4 h 40"/>
                  <a:gd name="T58" fmla="*/ 20 w 32"/>
                  <a:gd name="T59" fmla="*/ 2 h 40"/>
                  <a:gd name="T60" fmla="*/ 16 w 32"/>
                  <a:gd name="T61" fmla="*/ 2 h 40"/>
                  <a:gd name="T62" fmla="*/ 14 w 32"/>
                  <a:gd name="T63" fmla="*/ 4 h 40"/>
                  <a:gd name="T64" fmla="*/ 10 w 32"/>
                  <a:gd name="T65" fmla="*/ 6 h 40"/>
                  <a:gd name="T66" fmla="*/ 8 w 32"/>
                  <a:gd name="T67" fmla="*/ 10 h 40"/>
                  <a:gd name="T68" fmla="*/ 8 w 32"/>
                  <a:gd name="T69" fmla="*/ 16 h 40"/>
                  <a:gd name="T70" fmla="*/ 8 w 32"/>
                  <a:gd name="T71" fmla="*/ 22 h 40"/>
                  <a:gd name="T72" fmla="*/ 10 w 32"/>
                  <a:gd name="T73" fmla="*/ 28 h 40"/>
                  <a:gd name="T74" fmla="*/ 14 w 32"/>
                  <a:gd name="T75" fmla="*/ 32 h 40"/>
                  <a:gd name="T76" fmla="*/ 20 w 32"/>
                  <a:gd name="T77" fmla="*/ 34 h 40"/>
                  <a:gd name="T78" fmla="*/ 24 w 32"/>
                  <a:gd name="T79" fmla="*/ 32 h 40"/>
                  <a:gd name="T80" fmla="*/ 28 w 32"/>
                  <a:gd name="T81" fmla="*/ 30 h 40"/>
                  <a:gd name="T82" fmla="*/ 30 w 32"/>
                  <a:gd name="T83" fmla="*/ 28 h 40"/>
                  <a:gd name="T84" fmla="*/ 32 w 32"/>
                  <a:gd name="T85" fmla="*/ 24 h 40"/>
                  <a:gd name="T86" fmla="*/ 32 w 32"/>
                  <a:gd name="T87" fmla="*/ 24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0"/>
                  <a:gd name="T134" fmla="*/ 32 w 32"/>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0">
                    <a:moveTo>
                      <a:pt x="32" y="24"/>
                    </a:moveTo>
                    <a:lnTo>
                      <a:pt x="30" y="32"/>
                    </a:lnTo>
                    <a:lnTo>
                      <a:pt x="26" y="36"/>
                    </a:lnTo>
                    <a:lnTo>
                      <a:pt x="22" y="40"/>
                    </a:lnTo>
                    <a:lnTo>
                      <a:pt x="16" y="40"/>
                    </a:lnTo>
                    <a:lnTo>
                      <a:pt x="10" y="40"/>
                    </a:lnTo>
                    <a:lnTo>
                      <a:pt x="4" y="36"/>
                    </a:lnTo>
                    <a:lnTo>
                      <a:pt x="2" y="32"/>
                    </a:lnTo>
                    <a:lnTo>
                      <a:pt x="0" y="26"/>
                    </a:lnTo>
                    <a:lnTo>
                      <a:pt x="0" y="20"/>
                    </a:lnTo>
                    <a:lnTo>
                      <a:pt x="0" y="14"/>
                    </a:lnTo>
                    <a:lnTo>
                      <a:pt x="2" y="10"/>
                    </a:lnTo>
                    <a:lnTo>
                      <a:pt x="6" y="6"/>
                    </a:lnTo>
                    <a:lnTo>
                      <a:pt x="12" y="2"/>
                    </a:lnTo>
                    <a:lnTo>
                      <a:pt x="18" y="0"/>
                    </a:lnTo>
                    <a:lnTo>
                      <a:pt x="24" y="0"/>
                    </a:lnTo>
                    <a:lnTo>
                      <a:pt x="28" y="2"/>
                    </a:lnTo>
                    <a:lnTo>
                      <a:pt x="30" y="6"/>
                    </a:lnTo>
                    <a:lnTo>
                      <a:pt x="30" y="8"/>
                    </a:lnTo>
                    <a:lnTo>
                      <a:pt x="30" y="10"/>
                    </a:lnTo>
                    <a:lnTo>
                      <a:pt x="30" y="12"/>
                    </a:lnTo>
                    <a:lnTo>
                      <a:pt x="28" y="12"/>
                    </a:lnTo>
                    <a:lnTo>
                      <a:pt x="26" y="12"/>
                    </a:lnTo>
                    <a:lnTo>
                      <a:pt x="24" y="10"/>
                    </a:lnTo>
                    <a:lnTo>
                      <a:pt x="22" y="10"/>
                    </a:lnTo>
                    <a:lnTo>
                      <a:pt x="22" y="8"/>
                    </a:lnTo>
                    <a:lnTo>
                      <a:pt x="22" y="6"/>
                    </a:lnTo>
                    <a:lnTo>
                      <a:pt x="20" y="4"/>
                    </a:lnTo>
                    <a:lnTo>
                      <a:pt x="20" y="2"/>
                    </a:lnTo>
                    <a:lnTo>
                      <a:pt x="16" y="2"/>
                    </a:lnTo>
                    <a:lnTo>
                      <a:pt x="14" y="4"/>
                    </a:lnTo>
                    <a:lnTo>
                      <a:pt x="10" y="6"/>
                    </a:lnTo>
                    <a:lnTo>
                      <a:pt x="8" y="10"/>
                    </a:lnTo>
                    <a:lnTo>
                      <a:pt x="8" y="16"/>
                    </a:lnTo>
                    <a:lnTo>
                      <a:pt x="8" y="22"/>
                    </a:lnTo>
                    <a:lnTo>
                      <a:pt x="10" y="28"/>
                    </a:lnTo>
                    <a:lnTo>
                      <a:pt x="14" y="32"/>
                    </a:lnTo>
                    <a:lnTo>
                      <a:pt x="20" y="34"/>
                    </a:lnTo>
                    <a:lnTo>
                      <a:pt x="24" y="32"/>
                    </a:lnTo>
                    <a:lnTo>
                      <a:pt x="28" y="30"/>
                    </a:lnTo>
                    <a:lnTo>
                      <a:pt x="30" y="28"/>
                    </a:lnTo>
                    <a:lnTo>
                      <a:pt x="32" y="24"/>
                    </a:lnTo>
                    <a:close/>
                  </a:path>
                </a:pathLst>
              </a:custGeom>
              <a:solidFill>
                <a:srgbClr val="000000"/>
              </a:solidFill>
              <a:ln w="0">
                <a:solidFill>
                  <a:srgbClr val="000000"/>
                </a:solidFill>
                <a:round/>
                <a:headEnd/>
                <a:tailEnd/>
              </a:ln>
            </p:spPr>
            <p:txBody>
              <a:bodyPr/>
              <a:lstStyle/>
              <a:p>
                <a:endParaRPr lang="en-CA"/>
              </a:p>
            </p:txBody>
          </p:sp>
          <p:sp>
            <p:nvSpPr>
              <p:cNvPr id="14713" name="Freeform 153"/>
              <p:cNvSpPr>
                <a:spLocks noEditPoints="1"/>
              </p:cNvSpPr>
              <p:nvPr/>
            </p:nvSpPr>
            <p:spPr bwMode="auto">
              <a:xfrm>
                <a:off x="1626" y="2482"/>
                <a:ext cx="34" cy="40"/>
              </a:xfrm>
              <a:custGeom>
                <a:avLst/>
                <a:gdLst>
                  <a:gd name="T0" fmla="*/ 18 w 34"/>
                  <a:gd name="T1" fmla="*/ 36 h 40"/>
                  <a:gd name="T2" fmla="*/ 14 w 34"/>
                  <a:gd name="T3" fmla="*/ 40 h 40"/>
                  <a:gd name="T4" fmla="*/ 8 w 34"/>
                  <a:gd name="T5" fmla="*/ 40 h 40"/>
                  <a:gd name="T6" fmla="*/ 2 w 34"/>
                  <a:gd name="T7" fmla="*/ 38 h 40"/>
                  <a:gd name="T8" fmla="*/ 0 w 34"/>
                  <a:gd name="T9" fmla="*/ 30 h 40"/>
                  <a:gd name="T10" fmla="*/ 0 w 34"/>
                  <a:gd name="T11" fmla="*/ 26 h 40"/>
                  <a:gd name="T12" fmla="*/ 6 w 34"/>
                  <a:gd name="T13" fmla="*/ 20 h 40"/>
                  <a:gd name="T14" fmla="*/ 20 w 34"/>
                  <a:gd name="T15" fmla="*/ 14 h 40"/>
                  <a:gd name="T16" fmla="*/ 20 w 34"/>
                  <a:gd name="T17" fmla="*/ 8 h 40"/>
                  <a:gd name="T18" fmla="*/ 16 w 34"/>
                  <a:gd name="T19" fmla="*/ 2 h 40"/>
                  <a:gd name="T20" fmla="*/ 12 w 34"/>
                  <a:gd name="T21" fmla="*/ 2 h 40"/>
                  <a:gd name="T22" fmla="*/ 8 w 34"/>
                  <a:gd name="T23" fmla="*/ 6 h 40"/>
                  <a:gd name="T24" fmla="*/ 8 w 34"/>
                  <a:gd name="T25" fmla="*/ 10 h 40"/>
                  <a:gd name="T26" fmla="*/ 8 w 34"/>
                  <a:gd name="T27" fmla="*/ 14 h 40"/>
                  <a:gd name="T28" fmla="*/ 4 w 34"/>
                  <a:gd name="T29" fmla="*/ 14 h 40"/>
                  <a:gd name="T30" fmla="*/ 2 w 34"/>
                  <a:gd name="T31" fmla="*/ 14 h 40"/>
                  <a:gd name="T32" fmla="*/ 0 w 34"/>
                  <a:gd name="T33" fmla="*/ 10 h 40"/>
                  <a:gd name="T34" fmla="*/ 4 w 34"/>
                  <a:gd name="T35" fmla="*/ 2 h 40"/>
                  <a:gd name="T36" fmla="*/ 16 w 34"/>
                  <a:gd name="T37" fmla="*/ 0 h 40"/>
                  <a:gd name="T38" fmla="*/ 24 w 34"/>
                  <a:gd name="T39" fmla="*/ 2 h 40"/>
                  <a:gd name="T40" fmla="*/ 28 w 34"/>
                  <a:gd name="T41" fmla="*/ 6 h 40"/>
                  <a:gd name="T42" fmla="*/ 28 w 34"/>
                  <a:gd name="T43" fmla="*/ 12 h 40"/>
                  <a:gd name="T44" fmla="*/ 28 w 34"/>
                  <a:gd name="T45" fmla="*/ 30 h 40"/>
                  <a:gd name="T46" fmla="*/ 28 w 34"/>
                  <a:gd name="T47" fmla="*/ 34 h 40"/>
                  <a:gd name="T48" fmla="*/ 30 w 34"/>
                  <a:gd name="T49" fmla="*/ 36 h 40"/>
                  <a:gd name="T50" fmla="*/ 30 w 34"/>
                  <a:gd name="T51" fmla="*/ 36 h 40"/>
                  <a:gd name="T52" fmla="*/ 32 w 34"/>
                  <a:gd name="T53" fmla="*/ 34 h 40"/>
                  <a:gd name="T54" fmla="*/ 34 w 34"/>
                  <a:gd name="T55" fmla="*/ 34 h 40"/>
                  <a:gd name="T56" fmla="*/ 26 w 34"/>
                  <a:gd name="T57" fmla="*/ 40 h 40"/>
                  <a:gd name="T58" fmla="*/ 22 w 34"/>
                  <a:gd name="T59" fmla="*/ 40 h 40"/>
                  <a:gd name="T60" fmla="*/ 20 w 34"/>
                  <a:gd name="T61" fmla="*/ 34 h 40"/>
                  <a:gd name="T62" fmla="*/ 20 w 34"/>
                  <a:gd name="T63" fmla="*/ 16 h 40"/>
                  <a:gd name="T64" fmla="*/ 12 w 34"/>
                  <a:gd name="T65" fmla="*/ 20 h 40"/>
                  <a:gd name="T66" fmla="*/ 8 w 34"/>
                  <a:gd name="T67" fmla="*/ 24 h 40"/>
                  <a:gd name="T68" fmla="*/ 6 w 34"/>
                  <a:gd name="T69" fmla="*/ 28 h 40"/>
                  <a:gd name="T70" fmla="*/ 8 w 34"/>
                  <a:gd name="T71" fmla="*/ 34 h 40"/>
                  <a:gd name="T72" fmla="*/ 12 w 34"/>
                  <a:gd name="T73" fmla="*/ 36 h 40"/>
                  <a:gd name="T74" fmla="*/ 20 w 34"/>
                  <a:gd name="T75" fmla="*/ 32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0"/>
                  <a:gd name="T116" fmla="*/ 34 w 34"/>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0">
                    <a:moveTo>
                      <a:pt x="20" y="34"/>
                    </a:moveTo>
                    <a:lnTo>
                      <a:pt x="18" y="36"/>
                    </a:lnTo>
                    <a:lnTo>
                      <a:pt x="14" y="38"/>
                    </a:lnTo>
                    <a:lnTo>
                      <a:pt x="14" y="40"/>
                    </a:lnTo>
                    <a:lnTo>
                      <a:pt x="10" y="40"/>
                    </a:lnTo>
                    <a:lnTo>
                      <a:pt x="8" y="40"/>
                    </a:lnTo>
                    <a:lnTo>
                      <a:pt x="4" y="40"/>
                    </a:lnTo>
                    <a:lnTo>
                      <a:pt x="2" y="38"/>
                    </a:lnTo>
                    <a:lnTo>
                      <a:pt x="0" y="34"/>
                    </a:lnTo>
                    <a:lnTo>
                      <a:pt x="0" y="30"/>
                    </a:lnTo>
                    <a:lnTo>
                      <a:pt x="0" y="28"/>
                    </a:lnTo>
                    <a:lnTo>
                      <a:pt x="0" y="26"/>
                    </a:lnTo>
                    <a:lnTo>
                      <a:pt x="2" y="24"/>
                    </a:lnTo>
                    <a:lnTo>
                      <a:pt x="6" y="20"/>
                    </a:lnTo>
                    <a:lnTo>
                      <a:pt x="12" y="18"/>
                    </a:lnTo>
                    <a:lnTo>
                      <a:pt x="20" y="14"/>
                    </a:lnTo>
                    <a:lnTo>
                      <a:pt x="20" y="12"/>
                    </a:lnTo>
                    <a:lnTo>
                      <a:pt x="20" y="8"/>
                    </a:lnTo>
                    <a:lnTo>
                      <a:pt x="20" y="4"/>
                    </a:lnTo>
                    <a:lnTo>
                      <a:pt x="16" y="2"/>
                    </a:lnTo>
                    <a:lnTo>
                      <a:pt x="14" y="2"/>
                    </a:lnTo>
                    <a:lnTo>
                      <a:pt x="12" y="2"/>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2"/>
                    </a:lnTo>
                    <a:lnTo>
                      <a:pt x="10" y="0"/>
                    </a:lnTo>
                    <a:lnTo>
                      <a:pt x="16" y="0"/>
                    </a:lnTo>
                    <a:lnTo>
                      <a:pt x="20" y="0"/>
                    </a:lnTo>
                    <a:lnTo>
                      <a:pt x="24" y="2"/>
                    </a:lnTo>
                    <a:lnTo>
                      <a:pt x="26" y="4"/>
                    </a:lnTo>
                    <a:lnTo>
                      <a:pt x="28" y="6"/>
                    </a:lnTo>
                    <a:lnTo>
                      <a:pt x="28" y="8"/>
                    </a:lnTo>
                    <a:lnTo>
                      <a:pt x="28" y="12"/>
                    </a:lnTo>
                    <a:lnTo>
                      <a:pt x="28" y="26"/>
                    </a:lnTo>
                    <a:lnTo>
                      <a:pt x="28" y="30"/>
                    </a:lnTo>
                    <a:lnTo>
                      <a:pt x="28" y="34"/>
                    </a:lnTo>
                    <a:lnTo>
                      <a:pt x="30" y="34"/>
                    </a:lnTo>
                    <a:lnTo>
                      <a:pt x="30" y="36"/>
                    </a:lnTo>
                    <a:lnTo>
                      <a:pt x="32" y="34"/>
                    </a:lnTo>
                    <a:lnTo>
                      <a:pt x="34" y="32"/>
                    </a:lnTo>
                    <a:lnTo>
                      <a:pt x="34" y="34"/>
                    </a:lnTo>
                    <a:lnTo>
                      <a:pt x="30" y="40"/>
                    </a:lnTo>
                    <a:lnTo>
                      <a:pt x="26" y="40"/>
                    </a:lnTo>
                    <a:lnTo>
                      <a:pt x="24" y="40"/>
                    </a:lnTo>
                    <a:lnTo>
                      <a:pt x="22" y="40"/>
                    </a:lnTo>
                    <a:lnTo>
                      <a:pt x="22" y="36"/>
                    </a:lnTo>
                    <a:lnTo>
                      <a:pt x="20" y="34"/>
                    </a:lnTo>
                    <a:close/>
                    <a:moveTo>
                      <a:pt x="20" y="32"/>
                    </a:moveTo>
                    <a:lnTo>
                      <a:pt x="20" y="16"/>
                    </a:lnTo>
                    <a:lnTo>
                      <a:pt x="16" y="20"/>
                    </a:lnTo>
                    <a:lnTo>
                      <a:pt x="12" y="20"/>
                    </a:lnTo>
                    <a:lnTo>
                      <a:pt x="10" y="22"/>
                    </a:lnTo>
                    <a:lnTo>
                      <a:pt x="8" y="24"/>
                    </a:lnTo>
                    <a:lnTo>
                      <a:pt x="6" y="26"/>
                    </a:lnTo>
                    <a:lnTo>
                      <a:pt x="6" y="28"/>
                    </a:lnTo>
                    <a:lnTo>
                      <a:pt x="6" y="32"/>
                    </a:lnTo>
                    <a:lnTo>
                      <a:pt x="8" y="34"/>
                    </a:lnTo>
                    <a:lnTo>
                      <a:pt x="10" y="34"/>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4714" name="Freeform 154"/>
              <p:cNvSpPr>
                <a:spLocks/>
              </p:cNvSpPr>
              <p:nvPr/>
            </p:nvSpPr>
            <p:spPr bwMode="auto">
              <a:xfrm>
                <a:off x="1662" y="2482"/>
                <a:ext cx="28" cy="40"/>
              </a:xfrm>
              <a:custGeom>
                <a:avLst/>
                <a:gdLst>
                  <a:gd name="T0" fmla="*/ 14 w 28"/>
                  <a:gd name="T1" fmla="*/ 0 h 40"/>
                  <a:gd name="T2" fmla="*/ 14 w 28"/>
                  <a:gd name="T3" fmla="*/ 10 h 40"/>
                  <a:gd name="T4" fmla="*/ 16 w 28"/>
                  <a:gd name="T5" fmla="*/ 4 h 40"/>
                  <a:gd name="T6" fmla="*/ 20 w 28"/>
                  <a:gd name="T7" fmla="*/ 0 h 40"/>
                  <a:gd name="T8" fmla="*/ 24 w 28"/>
                  <a:gd name="T9" fmla="*/ 0 h 40"/>
                  <a:gd name="T10" fmla="*/ 26 w 28"/>
                  <a:gd name="T11" fmla="*/ 0 h 40"/>
                  <a:gd name="T12" fmla="*/ 28 w 28"/>
                  <a:gd name="T13" fmla="*/ 2 h 40"/>
                  <a:gd name="T14" fmla="*/ 28 w 28"/>
                  <a:gd name="T15" fmla="*/ 4 h 40"/>
                  <a:gd name="T16" fmla="*/ 28 w 28"/>
                  <a:gd name="T17" fmla="*/ 6 h 40"/>
                  <a:gd name="T18" fmla="*/ 28 w 28"/>
                  <a:gd name="T19" fmla="*/ 6 h 40"/>
                  <a:gd name="T20" fmla="*/ 28 w 28"/>
                  <a:gd name="T21" fmla="*/ 8 h 40"/>
                  <a:gd name="T22" fmla="*/ 26 w 28"/>
                  <a:gd name="T23" fmla="*/ 10 h 40"/>
                  <a:gd name="T24" fmla="*/ 26 w 28"/>
                  <a:gd name="T25" fmla="*/ 10 h 40"/>
                  <a:gd name="T26" fmla="*/ 24 w 28"/>
                  <a:gd name="T27" fmla="*/ 10 h 40"/>
                  <a:gd name="T28" fmla="*/ 22 w 28"/>
                  <a:gd name="T29" fmla="*/ 8 h 40"/>
                  <a:gd name="T30" fmla="*/ 20 w 28"/>
                  <a:gd name="T31" fmla="*/ 6 h 40"/>
                  <a:gd name="T32" fmla="*/ 20 w 28"/>
                  <a:gd name="T33" fmla="*/ 6 h 40"/>
                  <a:gd name="T34" fmla="*/ 18 w 28"/>
                  <a:gd name="T35" fmla="*/ 6 h 40"/>
                  <a:gd name="T36" fmla="*/ 18 w 28"/>
                  <a:gd name="T37" fmla="*/ 6 h 40"/>
                  <a:gd name="T38" fmla="*/ 16 w 28"/>
                  <a:gd name="T39" fmla="*/ 10 h 40"/>
                  <a:gd name="T40" fmla="*/ 14 w 28"/>
                  <a:gd name="T41" fmla="*/ 14 h 40"/>
                  <a:gd name="T42" fmla="*/ 14 w 28"/>
                  <a:gd name="T43" fmla="*/ 30 h 40"/>
                  <a:gd name="T44" fmla="*/ 14 w 28"/>
                  <a:gd name="T45" fmla="*/ 34 h 40"/>
                  <a:gd name="T46" fmla="*/ 14 w 28"/>
                  <a:gd name="T47" fmla="*/ 36 h 40"/>
                  <a:gd name="T48" fmla="*/ 14 w 28"/>
                  <a:gd name="T49" fmla="*/ 36 h 40"/>
                  <a:gd name="T50" fmla="*/ 16 w 28"/>
                  <a:gd name="T51" fmla="*/ 38 h 40"/>
                  <a:gd name="T52" fmla="*/ 18 w 28"/>
                  <a:gd name="T53" fmla="*/ 38 h 40"/>
                  <a:gd name="T54" fmla="*/ 20 w 28"/>
                  <a:gd name="T55" fmla="*/ 38 h 40"/>
                  <a:gd name="T56" fmla="*/ 20 w 28"/>
                  <a:gd name="T57" fmla="*/ 40 h 40"/>
                  <a:gd name="T58" fmla="*/ 0 w 28"/>
                  <a:gd name="T59" fmla="*/ 40 h 40"/>
                  <a:gd name="T60" fmla="*/ 0 w 28"/>
                  <a:gd name="T61" fmla="*/ 38 h 40"/>
                  <a:gd name="T62" fmla="*/ 2 w 28"/>
                  <a:gd name="T63" fmla="*/ 38 h 40"/>
                  <a:gd name="T64" fmla="*/ 4 w 28"/>
                  <a:gd name="T65" fmla="*/ 38 h 40"/>
                  <a:gd name="T66" fmla="*/ 6 w 28"/>
                  <a:gd name="T67" fmla="*/ 36 h 40"/>
                  <a:gd name="T68" fmla="*/ 6 w 28"/>
                  <a:gd name="T69" fmla="*/ 36 h 40"/>
                  <a:gd name="T70" fmla="*/ 6 w 28"/>
                  <a:gd name="T71" fmla="*/ 34 h 40"/>
                  <a:gd name="T72" fmla="*/ 6 w 28"/>
                  <a:gd name="T73" fmla="*/ 30 h 40"/>
                  <a:gd name="T74" fmla="*/ 6 w 28"/>
                  <a:gd name="T75" fmla="*/ 16 h 40"/>
                  <a:gd name="T76" fmla="*/ 6 w 28"/>
                  <a:gd name="T77" fmla="*/ 10 h 40"/>
                  <a:gd name="T78" fmla="*/ 6 w 28"/>
                  <a:gd name="T79" fmla="*/ 8 h 40"/>
                  <a:gd name="T80" fmla="*/ 6 w 28"/>
                  <a:gd name="T81" fmla="*/ 6 h 40"/>
                  <a:gd name="T82" fmla="*/ 4 w 28"/>
                  <a:gd name="T83" fmla="*/ 6 h 40"/>
                  <a:gd name="T84" fmla="*/ 4 w 28"/>
                  <a:gd name="T85" fmla="*/ 4 h 40"/>
                  <a:gd name="T86" fmla="*/ 4 w 28"/>
                  <a:gd name="T87" fmla="*/ 4 h 40"/>
                  <a:gd name="T88" fmla="*/ 2 w 28"/>
                  <a:gd name="T89" fmla="*/ 4 h 40"/>
                  <a:gd name="T90" fmla="*/ 0 w 28"/>
                  <a:gd name="T91" fmla="*/ 6 h 40"/>
                  <a:gd name="T92" fmla="*/ 0 w 28"/>
                  <a:gd name="T93" fmla="*/ 4 h 40"/>
                  <a:gd name="T94" fmla="*/ 12 w 28"/>
                  <a:gd name="T95" fmla="*/ 0 h 40"/>
                  <a:gd name="T96" fmla="*/ 14 w 28"/>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40"/>
                  <a:gd name="T149" fmla="*/ 28 w 28"/>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40">
                    <a:moveTo>
                      <a:pt x="14" y="0"/>
                    </a:moveTo>
                    <a:lnTo>
                      <a:pt x="14" y="10"/>
                    </a:lnTo>
                    <a:lnTo>
                      <a:pt x="16" y="4"/>
                    </a:lnTo>
                    <a:lnTo>
                      <a:pt x="20" y="0"/>
                    </a:lnTo>
                    <a:lnTo>
                      <a:pt x="24" y="0"/>
                    </a:lnTo>
                    <a:lnTo>
                      <a:pt x="26" y="0"/>
                    </a:lnTo>
                    <a:lnTo>
                      <a:pt x="28" y="2"/>
                    </a:lnTo>
                    <a:lnTo>
                      <a:pt x="28" y="4"/>
                    </a:lnTo>
                    <a:lnTo>
                      <a:pt x="28" y="6"/>
                    </a:lnTo>
                    <a:lnTo>
                      <a:pt x="28" y="8"/>
                    </a:lnTo>
                    <a:lnTo>
                      <a:pt x="26" y="10"/>
                    </a:lnTo>
                    <a:lnTo>
                      <a:pt x="24" y="10"/>
                    </a:lnTo>
                    <a:lnTo>
                      <a:pt x="22" y="8"/>
                    </a:lnTo>
                    <a:lnTo>
                      <a:pt x="20" y="6"/>
                    </a:lnTo>
                    <a:lnTo>
                      <a:pt x="18" y="6"/>
                    </a:lnTo>
                    <a:lnTo>
                      <a:pt x="16" y="10"/>
                    </a:lnTo>
                    <a:lnTo>
                      <a:pt x="14" y="14"/>
                    </a:lnTo>
                    <a:lnTo>
                      <a:pt x="14" y="30"/>
                    </a:lnTo>
                    <a:lnTo>
                      <a:pt x="14" y="34"/>
                    </a:lnTo>
                    <a:lnTo>
                      <a:pt x="14" y="36"/>
                    </a:lnTo>
                    <a:lnTo>
                      <a:pt x="16" y="38"/>
                    </a:lnTo>
                    <a:lnTo>
                      <a:pt x="18" y="38"/>
                    </a:lnTo>
                    <a:lnTo>
                      <a:pt x="20" y="38"/>
                    </a:lnTo>
                    <a:lnTo>
                      <a:pt x="20" y="40"/>
                    </a:lnTo>
                    <a:lnTo>
                      <a:pt x="0" y="40"/>
                    </a:lnTo>
                    <a:lnTo>
                      <a:pt x="0" y="38"/>
                    </a:lnTo>
                    <a:lnTo>
                      <a:pt x="2" y="38"/>
                    </a:lnTo>
                    <a:lnTo>
                      <a:pt x="4" y="38"/>
                    </a:lnTo>
                    <a:lnTo>
                      <a:pt x="6" y="36"/>
                    </a:lnTo>
                    <a:lnTo>
                      <a:pt x="6" y="34"/>
                    </a:lnTo>
                    <a:lnTo>
                      <a:pt x="6" y="30"/>
                    </a:lnTo>
                    <a:lnTo>
                      <a:pt x="6" y="16"/>
                    </a:lnTo>
                    <a:lnTo>
                      <a:pt x="6" y="10"/>
                    </a:lnTo>
                    <a:lnTo>
                      <a:pt x="6" y="8"/>
                    </a:lnTo>
                    <a:lnTo>
                      <a:pt x="6" y="6"/>
                    </a:lnTo>
                    <a:lnTo>
                      <a:pt x="4" y="6"/>
                    </a:lnTo>
                    <a:lnTo>
                      <a:pt x="4" y="4"/>
                    </a:lnTo>
                    <a:lnTo>
                      <a:pt x="2" y="4"/>
                    </a:lnTo>
                    <a:lnTo>
                      <a:pt x="0"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4715" name="Freeform 155"/>
              <p:cNvSpPr>
                <a:spLocks noEditPoints="1"/>
              </p:cNvSpPr>
              <p:nvPr/>
            </p:nvSpPr>
            <p:spPr bwMode="auto">
              <a:xfrm>
                <a:off x="1694" y="2482"/>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6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6"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4716" name="Freeform 156"/>
              <p:cNvSpPr>
                <a:spLocks/>
              </p:cNvSpPr>
              <p:nvPr/>
            </p:nvSpPr>
            <p:spPr bwMode="auto">
              <a:xfrm>
                <a:off x="1734" y="2482"/>
                <a:ext cx="26" cy="40"/>
              </a:xfrm>
              <a:custGeom>
                <a:avLst/>
                <a:gdLst>
                  <a:gd name="T0" fmla="*/ 24 w 26"/>
                  <a:gd name="T1" fmla="*/ 0 h 40"/>
                  <a:gd name="T2" fmla="*/ 24 w 26"/>
                  <a:gd name="T3" fmla="*/ 14 h 40"/>
                  <a:gd name="T4" fmla="*/ 24 w 26"/>
                  <a:gd name="T5" fmla="*/ 14 h 40"/>
                  <a:gd name="T6" fmla="*/ 22 w 26"/>
                  <a:gd name="T7" fmla="*/ 8 h 40"/>
                  <a:gd name="T8" fmla="*/ 20 w 26"/>
                  <a:gd name="T9" fmla="*/ 4 h 40"/>
                  <a:gd name="T10" fmla="*/ 16 w 26"/>
                  <a:gd name="T11" fmla="*/ 2 h 40"/>
                  <a:gd name="T12" fmla="*/ 12 w 26"/>
                  <a:gd name="T13" fmla="*/ 2 h 40"/>
                  <a:gd name="T14" fmla="*/ 10 w 26"/>
                  <a:gd name="T15" fmla="*/ 2 h 40"/>
                  <a:gd name="T16" fmla="*/ 8 w 26"/>
                  <a:gd name="T17" fmla="*/ 4 h 40"/>
                  <a:gd name="T18" fmla="*/ 6 w 26"/>
                  <a:gd name="T19" fmla="*/ 6 h 40"/>
                  <a:gd name="T20" fmla="*/ 6 w 26"/>
                  <a:gd name="T21" fmla="*/ 8 h 40"/>
                  <a:gd name="T22" fmla="*/ 6 w 26"/>
                  <a:gd name="T23" fmla="*/ 10 h 40"/>
                  <a:gd name="T24" fmla="*/ 8 w 26"/>
                  <a:gd name="T25" fmla="*/ 12 h 40"/>
                  <a:gd name="T26" fmla="*/ 8 w 26"/>
                  <a:gd name="T27" fmla="*/ 14 h 40"/>
                  <a:gd name="T28" fmla="*/ 12 w 26"/>
                  <a:gd name="T29" fmla="*/ 14 h 40"/>
                  <a:gd name="T30" fmla="*/ 18 w 26"/>
                  <a:gd name="T31" fmla="*/ 18 h 40"/>
                  <a:gd name="T32" fmla="*/ 24 w 26"/>
                  <a:gd name="T33" fmla="*/ 20 h 40"/>
                  <a:gd name="T34" fmla="*/ 26 w 26"/>
                  <a:gd name="T35" fmla="*/ 24 h 40"/>
                  <a:gd name="T36" fmla="*/ 26 w 26"/>
                  <a:gd name="T37" fmla="*/ 28 h 40"/>
                  <a:gd name="T38" fmla="*/ 26 w 26"/>
                  <a:gd name="T39" fmla="*/ 34 h 40"/>
                  <a:gd name="T40" fmla="*/ 22 w 26"/>
                  <a:gd name="T41" fmla="*/ 38 h 40"/>
                  <a:gd name="T42" fmla="*/ 18 w 26"/>
                  <a:gd name="T43" fmla="*/ 40 h 40"/>
                  <a:gd name="T44" fmla="*/ 14 w 26"/>
                  <a:gd name="T45" fmla="*/ 40 h 40"/>
                  <a:gd name="T46" fmla="*/ 10 w 26"/>
                  <a:gd name="T47" fmla="*/ 40 h 40"/>
                  <a:gd name="T48" fmla="*/ 6 w 26"/>
                  <a:gd name="T49" fmla="*/ 40 h 40"/>
                  <a:gd name="T50" fmla="*/ 4 w 26"/>
                  <a:gd name="T51" fmla="*/ 38 h 40"/>
                  <a:gd name="T52" fmla="*/ 2 w 26"/>
                  <a:gd name="T53" fmla="*/ 38 h 40"/>
                  <a:gd name="T54" fmla="*/ 2 w 26"/>
                  <a:gd name="T55" fmla="*/ 40 h 40"/>
                  <a:gd name="T56" fmla="*/ 2 w 26"/>
                  <a:gd name="T57" fmla="*/ 40 h 40"/>
                  <a:gd name="T58" fmla="*/ 0 w 26"/>
                  <a:gd name="T59" fmla="*/ 40 h 40"/>
                  <a:gd name="T60" fmla="*/ 0 w 26"/>
                  <a:gd name="T61" fmla="*/ 26 h 40"/>
                  <a:gd name="T62" fmla="*/ 2 w 26"/>
                  <a:gd name="T63" fmla="*/ 26 h 40"/>
                  <a:gd name="T64" fmla="*/ 4 w 26"/>
                  <a:gd name="T65" fmla="*/ 32 h 40"/>
                  <a:gd name="T66" fmla="*/ 6 w 26"/>
                  <a:gd name="T67" fmla="*/ 36 h 40"/>
                  <a:gd name="T68" fmla="*/ 10 w 26"/>
                  <a:gd name="T69" fmla="*/ 38 h 40"/>
                  <a:gd name="T70" fmla="*/ 14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6 w 26"/>
                  <a:gd name="T85" fmla="*/ 24 h 40"/>
                  <a:gd name="T86" fmla="*/ 10 w 26"/>
                  <a:gd name="T87" fmla="*/ 22 h 40"/>
                  <a:gd name="T88" fmla="*/ 6 w 26"/>
                  <a:gd name="T89" fmla="*/ 20 h 40"/>
                  <a:gd name="T90" fmla="*/ 2 w 26"/>
                  <a:gd name="T91" fmla="*/ 16 h 40"/>
                  <a:gd name="T92" fmla="*/ 2 w 26"/>
                  <a:gd name="T93" fmla="*/ 14 h 40"/>
                  <a:gd name="T94" fmla="*/ 0 w 26"/>
                  <a:gd name="T95" fmla="*/ 10 h 40"/>
                  <a:gd name="T96" fmla="*/ 2 w 26"/>
                  <a:gd name="T97" fmla="*/ 6 h 40"/>
                  <a:gd name="T98" fmla="*/ 4 w 26"/>
                  <a:gd name="T99" fmla="*/ 2 h 40"/>
                  <a:gd name="T100" fmla="*/ 8 w 26"/>
                  <a:gd name="T101" fmla="*/ 0 h 40"/>
                  <a:gd name="T102" fmla="*/ 12 w 26"/>
                  <a:gd name="T103" fmla="*/ 0 h 40"/>
                  <a:gd name="T104" fmla="*/ 16 w 26"/>
                  <a:gd name="T105" fmla="*/ 0 h 40"/>
                  <a:gd name="T106" fmla="*/ 18 w 26"/>
                  <a:gd name="T107" fmla="*/ 0 h 40"/>
                  <a:gd name="T108" fmla="*/ 20 w 26"/>
                  <a:gd name="T109" fmla="*/ 2 h 40"/>
                  <a:gd name="T110" fmla="*/ 22 w 26"/>
                  <a:gd name="T111" fmla="*/ 2 h 40"/>
                  <a:gd name="T112" fmla="*/ 22 w 26"/>
                  <a:gd name="T113" fmla="*/ 2 h 40"/>
                  <a:gd name="T114" fmla="*/ 22 w 26"/>
                  <a:gd name="T115" fmla="*/ 2 h 40"/>
                  <a:gd name="T116" fmla="*/ 22 w 26"/>
                  <a:gd name="T117" fmla="*/ 0 h 40"/>
                  <a:gd name="T118" fmla="*/ 24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8"/>
                    </a:lnTo>
                    <a:lnTo>
                      <a:pt x="20" y="4"/>
                    </a:lnTo>
                    <a:lnTo>
                      <a:pt x="16" y="2"/>
                    </a:lnTo>
                    <a:lnTo>
                      <a:pt x="12" y="2"/>
                    </a:lnTo>
                    <a:lnTo>
                      <a:pt x="10" y="2"/>
                    </a:lnTo>
                    <a:lnTo>
                      <a:pt x="8" y="4"/>
                    </a:lnTo>
                    <a:lnTo>
                      <a:pt x="6" y="6"/>
                    </a:lnTo>
                    <a:lnTo>
                      <a:pt x="6" y="8"/>
                    </a:lnTo>
                    <a:lnTo>
                      <a:pt x="6" y="10"/>
                    </a:lnTo>
                    <a:lnTo>
                      <a:pt x="8" y="12"/>
                    </a:lnTo>
                    <a:lnTo>
                      <a:pt x="8" y="14"/>
                    </a:lnTo>
                    <a:lnTo>
                      <a:pt x="12" y="14"/>
                    </a:lnTo>
                    <a:lnTo>
                      <a:pt x="18" y="18"/>
                    </a:lnTo>
                    <a:lnTo>
                      <a:pt x="24" y="20"/>
                    </a:lnTo>
                    <a:lnTo>
                      <a:pt x="26" y="24"/>
                    </a:lnTo>
                    <a:lnTo>
                      <a:pt x="26" y="28"/>
                    </a:lnTo>
                    <a:lnTo>
                      <a:pt x="26" y="34"/>
                    </a:lnTo>
                    <a:lnTo>
                      <a:pt x="22" y="38"/>
                    </a:lnTo>
                    <a:lnTo>
                      <a:pt x="18" y="40"/>
                    </a:lnTo>
                    <a:lnTo>
                      <a:pt x="14" y="40"/>
                    </a:lnTo>
                    <a:lnTo>
                      <a:pt x="10" y="40"/>
                    </a:lnTo>
                    <a:lnTo>
                      <a:pt x="6" y="40"/>
                    </a:lnTo>
                    <a:lnTo>
                      <a:pt x="4" y="38"/>
                    </a:lnTo>
                    <a:lnTo>
                      <a:pt x="2" y="38"/>
                    </a:lnTo>
                    <a:lnTo>
                      <a:pt x="2" y="40"/>
                    </a:lnTo>
                    <a:lnTo>
                      <a:pt x="0" y="40"/>
                    </a:lnTo>
                    <a:lnTo>
                      <a:pt x="0" y="26"/>
                    </a:lnTo>
                    <a:lnTo>
                      <a:pt x="2" y="26"/>
                    </a:lnTo>
                    <a:lnTo>
                      <a:pt x="4" y="32"/>
                    </a:lnTo>
                    <a:lnTo>
                      <a:pt x="6" y="36"/>
                    </a:lnTo>
                    <a:lnTo>
                      <a:pt x="10" y="38"/>
                    </a:lnTo>
                    <a:lnTo>
                      <a:pt x="14" y="38"/>
                    </a:lnTo>
                    <a:lnTo>
                      <a:pt x="16" y="38"/>
                    </a:lnTo>
                    <a:lnTo>
                      <a:pt x="18" y="36"/>
                    </a:lnTo>
                    <a:lnTo>
                      <a:pt x="20" y="34"/>
                    </a:lnTo>
                    <a:lnTo>
                      <a:pt x="20" y="32"/>
                    </a:lnTo>
                    <a:lnTo>
                      <a:pt x="20" y="30"/>
                    </a:lnTo>
                    <a:lnTo>
                      <a:pt x="18" y="28"/>
                    </a:lnTo>
                    <a:lnTo>
                      <a:pt x="16" y="24"/>
                    </a:lnTo>
                    <a:lnTo>
                      <a:pt x="10" y="22"/>
                    </a:lnTo>
                    <a:lnTo>
                      <a:pt x="6" y="20"/>
                    </a:lnTo>
                    <a:lnTo>
                      <a:pt x="2" y="16"/>
                    </a:lnTo>
                    <a:lnTo>
                      <a:pt x="2" y="14"/>
                    </a:lnTo>
                    <a:lnTo>
                      <a:pt x="0" y="10"/>
                    </a:lnTo>
                    <a:lnTo>
                      <a:pt x="2" y="6"/>
                    </a:lnTo>
                    <a:lnTo>
                      <a:pt x="4" y="2"/>
                    </a:lnTo>
                    <a:lnTo>
                      <a:pt x="8" y="0"/>
                    </a:lnTo>
                    <a:lnTo>
                      <a:pt x="12" y="0"/>
                    </a:lnTo>
                    <a:lnTo>
                      <a:pt x="16"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4717" name="Freeform 157"/>
              <p:cNvSpPr>
                <a:spLocks/>
              </p:cNvSpPr>
              <p:nvPr/>
            </p:nvSpPr>
            <p:spPr bwMode="auto">
              <a:xfrm>
                <a:off x="1768" y="2482"/>
                <a:ext cx="26" cy="40"/>
              </a:xfrm>
              <a:custGeom>
                <a:avLst/>
                <a:gdLst>
                  <a:gd name="T0" fmla="*/ 24 w 26"/>
                  <a:gd name="T1" fmla="*/ 0 h 40"/>
                  <a:gd name="T2" fmla="*/ 24 w 26"/>
                  <a:gd name="T3" fmla="*/ 14 h 40"/>
                  <a:gd name="T4" fmla="*/ 24 w 26"/>
                  <a:gd name="T5" fmla="*/ 14 h 40"/>
                  <a:gd name="T6" fmla="*/ 22 w 26"/>
                  <a:gd name="T7" fmla="*/ 8 h 40"/>
                  <a:gd name="T8" fmla="*/ 18 w 26"/>
                  <a:gd name="T9" fmla="*/ 4 h 40"/>
                  <a:gd name="T10" fmla="*/ 16 w 26"/>
                  <a:gd name="T11" fmla="*/ 2 h 40"/>
                  <a:gd name="T12" fmla="*/ 12 w 26"/>
                  <a:gd name="T13" fmla="*/ 2 h 40"/>
                  <a:gd name="T14" fmla="*/ 10 w 26"/>
                  <a:gd name="T15" fmla="*/ 2 h 40"/>
                  <a:gd name="T16" fmla="*/ 8 w 26"/>
                  <a:gd name="T17" fmla="*/ 4 h 40"/>
                  <a:gd name="T18" fmla="*/ 6 w 26"/>
                  <a:gd name="T19" fmla="*/ 6 h 40"/>
                  <a:gd name="T20" fmla="*/ 6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6 w 26"/>
                  <a:gd name="T35" fmla="*/ 24 h 40"/>
                  <a:gd name="T36" fmla="*/ 26 w 26"/>
                  <a:gd name="T37" fmla="*/ 28 h 40"/>
                  <a:gd name="T38" fmla="*/ 26 w 26"/>
                  <a:gd name="T39" fmla="*/ 34 h 40"/>
                  <a:gd name="T40" fmla="*/ 22 w 26"/>
                  <a:gd name="T41" fmla="*/ 38 h 40"/>
                  <a:gd name="T42" fmla="*/ 18 w 26"/>
                  <a:gd name="T43" fmla="*/ 40 h 40"/>
                  <a:gd name="T44" fmla="*/ 14 w 26"/>
                  <a:gd name="T45" fmla="*/ 40 h 40"/>
                  <a:gd name="T46" fmla="*/ 10 w 26"/>
                  <a:gd name="T47" fmla="*/ 40 h 40"/>
                  <a:gd name="T48" fmla="*/ 6 w 26"/>
                  <a:gd name="T49" fmla="*/ 40 h 40"/>
                  <a:gd name="T50" fmla="*/ 4 w 26"/>
                  <a:gd name="T51" fmla="*/ 38 h 40"/>
                  <a:gd name="T52" fmla="*/ 2 w 26"/>
                  <a:gd name="T53" fmla="*/ 38 h 40"/>
                  <a:gd name="T54" fmla="*/ 2 w 26"/>
                  <a:gd name="T55" fmla="*/ 40 h 40"/>
                  <a:gd name="T56" fmla="*/ 2 w 26"/>
                  <a:gd name="T57" fmla="*/ 40 h 40"/>
                  <a:gd name="T58" fmla="*/ 0 w 26"/>
                  <a:gd name="T59" fmla="*/ 40 h 40"/>
                  <a:gd name="T60" fmla="*/ 0 w 26"/>
                  <a:gd name="T61" fmla="*/ 26 h 40"/>
                  <a:gd name="T62" fmla="*/ 2 w 26"/>
                  <a:gd name="T63" fmla="*/ 26 h 40"/>
                  <a:gd name="T64" fmla="*/ 2 w 26"/>
                  <a:gd name="T65" fmla="*/ 32 h 40"/>
                  <a:gd name="T66" fmla="*/ 6 w 26"/>
                  <a:gd name="T67" fmla="*/ 36 h 40"/>
                  <a:gd name="T68" fmla="*/ 10 w 26"/>
                  <a:gd name="T69" fmla="*/ 38 h 40"/>
                  <a:gd name="T70" fmla="*/ 14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6 w 26"/>
                  <a:gd name="T85" fmla="*/ 24 h 40"/>
                  <a:gd name="T86" fmla="*/ 10 w 26"/>
                  <a:gd name="T87" fmla="*/ 22 h 40"/>
                  <a:gd name="T88" fmla="*/ 6 w 26"/>
                  <a:gd name="T89" fmla="*/ 20 h 40"/>
                  <a:gd name="T90" fmla="*/ 2 w 26"/>
                  <a:gd name="T91" fmla="*/ 16 h 40"/>
                  <a:gd name="T92" fmla="*/ 0 w 26"/>
                  <a:gd name="T93" fmla="*/ 14 h 40"/>
                  <a:gd name="T94" fmla="*/ 0 w 26"/>
                  <a:gd name="T95" fmla="*/ 10 h 40"/>
                  <a:gd name="T96" fmla="*/ 2 w 26"/>
                  <a:gd name="T97" fmla="*/ 6 h 40"/>
                  <a:gd name="T98" fmla="*/ 4 w 26"/>
                  <a:gd name="T99" fmla="*/ 2 h 40"/>
                  <a:gd name="T100" fmla="*/ 8 w 26"/>
                  <a:gd name="T101" fmla="*/ 0 h 40"/>
                  <a:gd name="T102" fmla="*/ 12 w 26"/>
                  <a:gd name="T103" fmla="*/ 0 h 40"/>
                  <a:gd name="T104" fmla="*/ 16 w 26"/>
                  <a:gd name="T105" fmla="*/ 0 h 40"/>
                  <a:gd name="T106" fmla="*/ 18 w 26"/>
                  <a:gd name="T107" fmla="*/ 0 h 40"/>
                  <a:gd name="T108" fmla="*/ 20 w 26"/>
                  <a:gd name="T109" fmla="*/ 2 h 40"/>
                  <a:gd name="T110" fmla="*/ 22 w 26"/>
                  <a:gd name="T111" fmla="*/ 2 h 40"/>
                  <a:gd name="T112" fmla="*/ 22 w 26"/>
                  <a:gd name="T113" fmla="*/ 2 h 40"/>
                  <a:gd name="T114" fmla="*/ 22 w 26"/>
                  <a:gd name="T115" fmla="*/ 2 h 40"/>
                  <a:gd name="T116" fmla="*/ 22 w 26"/>
                  <a:gd name="T117" fmla="*/ 0 h 40"/>
                  <a:gd name="T118" fmla="*/ 24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8"/>
                    </a:lnTo>
                    <a:lnTo>
                      <a:pt x="18" y="4"/>
                    </a:lnTo>
                    <a:lnTo>
                      <a:pt x="16" y="2"/>
                    </a:lnTo>
                    <a:lnTo>
                      <a:pt x="12" y="2"/>
                    </a:lnTo>
                    <a:lnTo>
                      <a:pt x="10" y="2"/>
                    </a:lnTo>
                    <a:lnTo>
                      <a:pt x="8" y="4"/>
                    </a:lnTo>
                    <a:lnTo>
                      <a:pt x="6" y="6"/>
                    </a:lnTo>
                    <a:lnTo>
                      <a:pt x="6" y="8"/>
                    </a:lnTo>
                    <a:lnTo>
                      <a:pt x="6" y="10"/>
                    </a:lnTo>
                    <a:lnTo>
                      <a:pt x="6" y="12"/>
                    </a:lnTo>
                    <a:lnTo>
                      <a:pt x="8" y="14"/>
                    </a:lnTo>
                    <a:lnTo>
                      <a:pt x="12" y="14"/>
                    </a:lnTo>
                    <a:lnTo>
                      <a:pt x="18" y="18"/>
                    </a:lnTo>
                    <a:lnTo>
                      <a:pt x="22" y="20"/>
                    </a:lnTo>
                    <a:lnTo>
                      <a:pt x="26" y="24"/>
                    </a:lnTo>
                    <a:lnTo>
                      <a:pt x="26" y="28"/>
                    </a:lnTo>
                    <a:lnTo>
                      <a:pt x="26" y="34"/>
                    </a:lnTo>
                    <a:lnTo>
                      <a:pt x="22" y="38"/>
                    </a:lnTo>
                    <a:lnTo>
                      <a:pt x="18" y="40"/>
                    </a:lnTo>
                    <a:lnTo>
                      <a:pt x="14" y="40"/>
                    </a:lnTo>
                    <a:lnTo>
                      <a:pt x="10" y="40"/>
                    </a:lnTo>
                    <a:lnTo>
                      <a:pt x="6" y="40"/>
                    </a:lnTo>
                    <a:lnTo>
                      <a:pt x="4" y="38"/>
                    </a:lnTo>
                    <a:lnTo>
                      <a:pt x="2" y="38"/>
                    </a:lnTo>
                    <a:lnTo>
                      <a:pt x="2" y="40"/>
                    </a:lnTo>
                    <a:lnTo>
                      <a:pt x="0" y="40"/>
                    </a:lnTo>
                    <a:lnTo>
                      <a:pt x="0" y="26"/>
                    </a:lnTo>
                    <a:lnTo>
                      <a:pt x="2" y="26"/>
                    </a:lnTo>
                    <a:lnTo>
                      <a:pt x="2" y="32"/>
                    </a:lnTo>
                    <a:lnTo>
                      <a:pt x="6" y="36"/>
                    </a:lnTo>
                    <a:lnTo>
                      <a:pt x="10" y="38"/>
                    </a:lnTo>
                    <a:lnTo>
                      <a:pt x="14" y="38"/>
                    </a:lnTo>
                    <a:lnTo>
                      <a:pt x="16" y="38"/>
                    </a:lnTo>
                    <a:lnTo>
                      <a:pt x="18" y="36"/>
                    </a:lnTo>
                    <a:lnTo>
                      <a:pt x="20" y="34"/>
                    </a:lnTo>
                    <a:lnTo>
                      <a:pt x="20" y="32"/>
                    </a:lnTo>
                    <a:lnTo>
                      <a:pt x="20" y="30"/>
                    </a:lnTo>
                    <a:lnTo>
                      <a:pt x="18" y="28"/>
                    </a:lnTo>
                    <a:lnTo>
                      <a:pt x="16" y="24"/>
                    </a:lnTo>
                    <a:lnTo>
                      <a:pt x="10" y="22"/>
                    </a:lnTo>
                    <a:lnTo>
                      <a:pt x="6" y="20"/>
                    </a:lnTo>
                    <a:lnTo>
                      <a:pt x="2" y="16"/>
                    </a:lnTo>
                    <a:lnTo>
                      <a:pt x="0" y="14"/>
                    </a:lnTo>
                    <a:lnTo>
                      <a:pt x="0" y="10"/>
                    </a:lnTo>
                    <a:lnTo>
                      <a:pt x="2" y="6"/>
                    </a:lnTo>
                    <a:lnTo>
                      <a:pt x="4" y="2"/>
                    </a:lnTo>
                    <a:lnTo>
                      <a:pt x="8" y="0"/>
                    </a:lnTo>
                    <a:lnTo>
                      <a:pt x="12" y="0"/>
                    </a:lnTo>
                    <a:lnTo>
                      <a:pt x="16"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4718" name="Rectangle 158"/>
              <p:cNvSpPr>
                <a:spLocks noChangeArrowheads="1"/>
              </p:cNvSpPr>
              <p:nvPr/>
            </p:nvSpPr>
            <p:spPr bwMode="auto">
              <a:xfrm>
                <a:off x="1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19" name="Rectangle 159"/>
              <p:cNvSpPr>
                <a:spLocks noChangeArrowheads="1"/>
              </p:cNvSpPr>
              <p:nvPr/>
            </p:nvSpPr>
            <p:spPr bwMode="auto">
              <a:xfrm>
                <a:off x="186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20" name="Freeform 160"/>
              <p:cNvSpPr>
                <a:spLocks noEditPoints="1"/>
              </p:cNvSpPr>
              <p:nvPr/>
            </p:nvSpPr>
            <p:spPr bwMode="auto">
              <a:xfrm>
                <a:off x="1966" y="2462"/>
                <a:ext cx="38" cy="60"/>
              </a:xfrm>
              <a:custGeom>
                <a:avLst/>
                <a:gdLst>
                  <a:gd name="T0" fmla="*/ 38 w 38"/>
                  <a:gd name="T1" fmla="*/ 38 h 60"/>
                  <a:gd name="T2" fmla="*/ 38 w 38"/>
                  <a:gd name="T3" fmla="*/ 44 h 60"/>
                  <a:gd name="T4" fmla="*/ 30 w 38"/>
                  <a:gd name="T5" fmla="*/ 44 h 60"/>
                  <a:gd name="T6" fmla="*/ 30 w 38"/>
                  <a:gd name="T7" fmla="*/ 60 h 60"/>
                  <a:gd name="T8" fmla="*/ 22 w 38"/>
                  <a:gd name="T9" fmla="*/ 60 h 60"/>
                  <a:gd name="T10" fmla="*/ 22 w 38"/>
                  <a:gd name="T11" fmla="*/ 44 h 60"/>
                  <a:gd name="T12" fmla="*/ 0 w 38"/>
                  <a:gd name="T13" fmla="*/ 44 h 60"/>
                  <a:gd name="T14" fmla="*/ 0 w 38"/>
                  <a:gd name="T15" fmla="*/ 40 h 60"/>
                  <a:gd name="T16" fmla="*/ 24 w 38"/>
                  <a:gd name="T17" fmla="*/ 0 h 60"/>
                  <a:gd name="T18" fmla="*/ 30 w 38"/>
                  <a:gd name="T19" fmla="*/ 0 h 60"/>
                  <a:gd name="T20" fmla="*/ 30 w 38"/>
                  <a:gd name="T21" fmla="*/ 38 h 60"/>
                  <a:gd name="T22" fmla="*/ 38 w 38"/>
                  <a:gd name="T23" fmla="*/ 38 h 60"/>
                  <a:gd name="T24" fmla="*/ 22 w 38"/>
                  <a:gd name="T25" fmla="*/ 38 h 60"/>
                  <a:gd name="T26" fmla="*/ 22 w 38"/>
                  <a:gd name="T27" fmla="*/ 10 h 60"/>
                  <a:gd name="T28" fmla="*/ 4 w 38"/>
                  <a:gd name="T29" fmla="*/ 38 h 60"/>
                  <a:gd name="T30" fmla="*/ 22 w 38"/>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38" y="38"/>
                    </a:moveTo>
                    <a:lnTo>
                      <a:pt x="38" y="44"/>
                    </a:lnTo>
                    <a:lnTo>
                      <a:pt x="30" y="44"/>
                    </a:lnTo>
                    <a:lnTo>
                      <a:pt x="30" y="60"/>
                    </a:lnTo>
                    <a:lnTo>
                      <a:pt x="22" y="60"/>
                    </a:lnTo>
                    <a:lnTo>
                      <a:pt x="22" y="44"/>
                    </a:lnTo>
                    <a:lnTo>
                      <a:pt x="0" y="44"/>
                    </a:lnTo>
                    <a:lnTo>
                      <a:pt x="0" y="40"/>
                    </a:lnTo>
                    <a:lnTo>
                      <a:pt x="24" y="0"/>
                    </a:lnTo>
                    <a:lnTo>
                      <a:pt x="30" y="0"/>
                    </a:lnTo>
                    <a:lnTo>
                      <a:pt x="30" y="38"/>
                    </a:lnTo>
                    <a:lnTo>
                      <a:pt x="38" y="38"/>
                    </a:lnTo>
                    <a:close/>
                    <a:moveTo>
                      <a:pt x="22" y="38"/>
                    </a:moveTo>
                    <a:lnTo>
                      <a:pt x="22" y="10"/>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4721" name="Rectangle 161"/>
              <p:cNvSpPr>
                <a:spLocks noChangeArrowheads="1"/>
              </p:cNvSpPr>
              <p:nvPr/>
            </p:nvSpPr>
            <p:spPr bwMode="auto">
              <a:xfrm>
                <a:off x="223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22" name="Freeform 162"/>
              <p:cNvSpPr>
                <a:spLocks/>
              </p:cNvSpPr>
              <p:nvPr/>
            </p:nvSpPr>
            <p:spPr bwMode="auto">
              <a:xfrm>
                <a:off x="2344" y="2512"/>
                <a:ext cx="10" cy="10"/>
              </a:xfrm>
              <a:custGeom>
                <a:avLst/>
                <a:gdLst>
                  <a:gd name="T0" fmla="*/ 6 w 10"/>
                  <a:gd name="T1" fmla="*/ 0 h 10"/>
                  <a:gd name="T2" fmla="*/ 8 w 10"/>
                  <a:gd name="T3" fmla="*/ 2 h 10"/>
                  <a:gd name="T4" fmla="*/ 10 w 10"/>
                  <a:gd name="T5" fmla="*/ 2 h 10"/>
                  <a:gd name="T6" fmla="*/ 10 w 10"/>
                  <a:gd name="T7" fmla="*/ 4 h 10"/>
                  <a:gd name="T8" fmla="*/ 10 w 10"/>
                  <a:gd name="T9" fmla="*/ 6 h 10"/>
                  <a:gd name="T10" fmla="*/ 10 w 10"/>
                  <a:gd name="T11" fmla="*/ 8 h 10"/>
                  <a:gd name="T12" fmla="*/ 10 w 10"/>
                  <a:gd name="T13" fmla="*/ 10 h 10"/>
                  <a:gd name="T14" fmla="*/ 8 w 10"/>
                  <a:gd name="T15" fmla="*/ 10 h 10"/>
                  <a:gd name="T16" fmla="*/ 6 w 10"/>
                  <a:gd name="T17" fmla="*/ 10 h 10"/>
                  <a:gd name="T18" fmla="*/ 4 w 10"/>
                  <a:gd name="T19" fmla="*/ 10 h 10"/>
                  <a:gd name="T20" fmla="*/ 2 w 10"/>
                  <a:gd name="T21" fmla="*/ 10 h 10"/>
                  <a:gd name="T22" fmla="*/ 2 w 10"/>
                  <a:gd name="T23" fmla="*/ 8 h 10"/>
                  <a:gd name="T24" fmla="*/ 0 w 10"/>
                  <a:gd name="T25" fmla="*/ 6 h 10"/>
                  <a:gd name="T26" fmla="*/ 2 w 10"/>
                  <a:gd name="T27" fmla="*/ 4 h 10"/>
                  <a:gd name="T28" fmla="*/ 2 w 10"/>
                  <a:gd name="T29" fmla="*/ 2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2"/>
                    </a:lnTo>
                    <a:lnTo>
                      <a:pt x="10" y="2"/>
                    </a:lnTo>
                    <a:lnTo>
                      <a:pt x="10" y="4"/>
                    </a:lnTo>
                    <a:lnTo>
                      <a:pt x="10" y="6"/>
                    </a:lnTo>
                    <a:lnTo>
                      <a:pt x="10" y="8"/>
                    </a:lnTo>
                    <a:lnTo>
                      <a:pt x="10" y="10"/>
                    </a:lnTo>
                    <a:lnTo>
                      <a:pt x="8" y="10"/>
                    </a:lnTo>
                    <a:lnTo>
                      <a:pt x="6" y="10"/>
                    </a:lnTo>
                    <a:lnTo>
                      <a:pt x="4" y="10"/>
                    </a:lnTo>
                    <a:lnTo>
                      <a:pt x="2" y="10"/>
                    </a:lnTo>
                    <a:lnTo>
                      <a:pt x="2" y="8"/>
                    </a:lnTo>
                    <a:lnTo>
                      <a:pt x="0" y="6"/>
                    </a:lnTo>
                    <a:lnTo>
                      <a:pt x="2" y="4"/>
                    </a:lnTo>
                    <a:lnTo>
                      <a:pt x="2" y="2"/>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723" name="Freeform 163"/>
              <p:cNvSpPr>
                <a:spLocks noEditPoints="1"/>
              </p:cNvSpPr>
              <p:nvPr/>
            </p:nvSpPr>
            <p:spPr bwMode="auto">
              <a:xfrm>
                <a:off x="2364" y="2462"/>
                <a:ext cx="36" cy="60"/>
              </a:xfrm>
              <a:custGeom>
                <a:avLst/>
                <a:gdLst>
                  <a:gd name="T0" fmla="*/ 0 w 36"/>
                  <a:gd name="T1" fmla="*/ 30 h 60"/>
                  <a:gd name="T2" fmla="*/ 0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24" name="Freeform 164"/>
              <p:cNvSpPr>
                <a:spLocks noEditPoints="1"/>
              </p:cNvSpPr>
              <p:nvPr/>
            </p:nvSpPr>
            <p:spPr bwMode="auto">
              <a:xfrm>
                <a:off x="2408"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6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2" y="42"/>
                    </a:lnTo>
                    <a:lnTo>
                      <a:pt x="0" y="30"/>
                    </a:lnTo>
                    <a:close/>
                    <a:moveTo>
                      <a:pt x="8" y="32"/>
                    </a:moveTo>
                    <a:lnTo>
                      <a:pt x="8" y="42"/>
                    </a:lnTo>
                    <a:lnTo>
                      <a:pt x="10" y="52"/>
                    </a:lnTo>
                    <a:lnTo>
                      <a:pt x="12" y="56"/>
                    </a:lnTo>
                    <a:lnTo>
                      <a:pt x="16"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25" name="Freeform 165"/>
              <p:cNvSpPr>
                <a:spLocks noEditPoints="1"/>
              </p:cNvSpPr>
              <p:nvPr/>
            </p:nvSpPr>
            <p:spPr bwMode="auto">
              <a:xfrm>
                <a:off x="245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26" name="Freeform 166"/>
              <p:cNvSpPr>
                <a:spLocks noEditPoints="1"/>
              </p:cNvSpPr>
              <p:nvPr/>
            </p:nvSpPr>
            <p:spPr bwMode="auto">
              <a:xfrm>
                <a:off x="2496"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27" name="Freeform 167"/>
              <p:cNvSpPr>
                <a:spLocks noEditPoints="1"/>
              </p:cNvSpPr>
              <p:nvPr/>
            </p:nvSpPr>
            <p:spPr bwMode="auto">
              <a:xfrm>
                <a:off x="254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6 w 36"/>
                  <a:gd name="T23" fmla="*/ 22 h 60"/>
                  <a:gd name="T24" fmla="*/ 36 w 36"/>
                  <a:gd name="T25" fmla="*/ 30 h 60"/>
                  <a:gd name="T26" fmla="*/ 36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6" y="22"/>
                    </a:lnTo>
                    <a:lnTo>
                      <a:pt x="36" y="30"/>
                    </a:lnTo>
                    <a:lnTo>
                      <a:pt x="36"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28" name="Freeform 168"/>
              <p:cNvSpPr>
                <a:spLocks noEditPoints="1"/>
              </p:cNvSpPr>
              <p:nvPr/>
            </p:nvSpPr>
            <p:spPr bwMode="auto">
              <a:xfrm>
                <a:off x="2584"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29" name="Freeform 169"/>
              <p:cNvSpPr>
                <a:spLocks/>
              </p:cNvSpPr>
              <p:nvPr/>
            </p:nvSpPr>
            <p:spPr bwMode="auto">
              <a:xfrm>
                <a:off x="2634" y="2462"/>
                <a:ext cx="22" cy="60"/>
              </a:xfrm>
              <a:custGeom>
                <a:avLst/>
                <a:gdLst>
                  <a:gd name="T0" fmla="*/ 0 w 22"/>
                  <a:gd name="T1" fmla="*/ 6 h 60"/>
                  <a:gd name="T2" fmla="*/ 14 w 22"/>
                  <a:gd name="T3" fmla="*/ 0 h 60"/>
                  <a:gd name="T4" fmla="*/ 14 w 22"/>
                  <a:gd name="T5" fmla="*/ 0 h 60"/>
                  <a:gd name="T6" fmla="*/ 14 w 22"/>
                  <a:gd name="T7" fmla="*/ 50 h 60"/>
                  <a:gd name="T8" fmla="*/ 14 w 22"/>
                  <a:gd name="T9" fmla="*/ 54 h 60"/>
                  <a:gd name="T10" fmla="*/ 16 w 22"/>
                  <a:gd name="T11" fmla="*/ 56 h 60"/>
                  <a:gd name="T12" fmla="*/ 16 w 22"/>
                  <a:gd name="T13" fmla="*/ 58 h 60"/>
                  <a:gd name="T14" fmla="*/ 16 w 22"/>
                  <a:gd name="T15" fmla="*/ 58 h 60"/>
                  <a:gd name="T16" fmla="*/ 18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6 w 22"/>
                  <a:gd name="T45" fmla="*/ 8 h 60"/>
                  <a:gd name="T46" fmla="*/ 6 w 22"/>
                  <a:gd name="T47" fmla="*/ 8 h 60"/>
                  <a:gd name="T48" fmla="*/ 6 w 22"/>
                  <a:gd name="T49" fmla="*/ 6 h 60"/>
                  <a:gd name="T50" fmla="*/ 4 w 22"/>
                  <a:gd name="T51" fmla="*/ 6 h 60"/>
                  <a:gd name="T52" fmla="*/ 2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4" y="50"/>
                    </a:lnTo>
                    <a:lnTo>
                      <a:pt x="14" y="54"/>
                    </a:lnTo>
                    <a:lnTo>
                      <a:pt x="16" y="56"/>
                    </a:lnTo>
                    <a:lnTo>
                      <a:pt x="16" y="58"/>
                    </a:lnTo>
                    <a:lnTo>
                      <a:pt x="18" y="58"/>
                    </a:lnTo>
                    <a:lnTo>
                      <a:pt x="22" y="58"/>
                    </a:lnTo>
                    <a:lnTo>
                      <a:pt x="22" y="60"/>
                    </a:lnTo>
                    <a:lnTo>
                      <a:pt x="0" y="60"/>
                    </a:lnTo>
                    <a:lnTo>
                      <a:pt x="0" y="58"/>
                    </a:lnTo>
                    <a:lnTo>
                      <a:pt x="4" y="58"/>
                    </a:lnTo>
                    <a:lnTo>
                      <a:pt x="6" y="58"/>
                    </a:lnTo>
                    <a:lnTo>
                      <a:pt x="8" y="56"/>
                    </a:lnTo>
                    <a:lnTo>
                      <a:pt x="8" y="54"/>
                    </a:lnTo>
                    <a:lnTo>
                      <a:pt x="8" y="50"/>
                    </a:lnTo>
                    <a:lnTo>
                      <a:pt x="8" y="16"/>
                    </a:lnTo>
                    <a:lnTo>
                      <a:pt x="8" y="12"/>
                    </a:lnTo>
                    <a:lnTo>
                      <a:pt x="8" y="10"/>
                    </a:lnTo>
                    <a:lnTo>
                      <a:pt x="6" y="8"/>
                    </a:lnTo>
                    <a:lnTo>
                      <a:pt x="6" y="6"/>
                    </a:lnTo>
                    <a:lnTo>
                      <a:pt x="4" y="6"/>
                    </a:lnTo>
                    <a:lnTo>
                      <a:pt x="2"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4730" name="Rectangle 170"/>
              <p:cNvSpPr>
                <a:spLocks noChangeArrowheads="1"/>
              </p:cNvSpPr>
              <p:nvPr/>
            </p:nvSpPr>
            <p:spPr bwMode="auto">
              <a:xfrm>
                <a:off x="277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31" name="Freeform 171"/>
              <p:cNvSpPr>
                <a:spLocks/>
              </p:cNvSpPr>
              <p:nvPr/>
            </p:nvSpPr>
            <p:spPr bwMode="auto">
              <a:xfrm>
                <a:off x="2888" y="2512"/>
                <a:ext cx="10" cy="10"/>
              </a:xfrm>
              <a:custGeom>
                <a:avLst/>
                <a:gdLst>
                  <a:gd name="T0" fmla="*/ 4 w 10"/>
                  <a:gd name="T1" fmla="*/ 0 h 10"/>
                  <a:gd name="T2" fmla="*/ 6 w 10"/>
                  <a:gd name="T3" fmla="*/ 2 h 10"/>
                  <a:gd name="T4" fmla="*/ 8 w 10"/>
                  <a:gd name="T5" fmla="*/ 2 h 10"/>
                  <a:gd name="T6" fmla="*/ 10 w 10"/>
                  <a:gd name="T7" fmla="*/ 4 h 10"/>
                  <a:gd name="T8" fmla="*/ 10 w 10"/>
                  <a:gd name="T9" fmla="*/ 6 h 10"/>
                  <a:gd name="T10" fmla="*/ 10 w 10"/>
                  <a:gd name="T11" fmla="*/ 8 h 10"/>
                  <a:gd name="T12" fmla="*/ 8 w 10"/>
                  <a:gd name="T13" fmla="*/ 10 h 10"/>
                  <a:gd name="T14" fmla="*/ 6 w 10"/>
                  <a:gd name="T15" fmla="*/ 10 h 10"/>
                  <a:gd name="T16" fmla="*/ 4 w 10"/>
                  <a:gd name="T17" fmla="*/ 10 h 10"/>
                  <a:gd name="T18" fmla="*/ 2 w 10"/>
                  <a:gd name="T19" fmla="*/ 10 h 10"/>
                  <a:gd name="T20" fmla="*/ 0 w 10"/>
                  <a:gd name="T21" fmla="*/ 10 h 10"/>
                  <a:gd name="T22" fmla="*/ 0 w 10"/>
                  <a:gd name="T23" fmla="*/ 8 h 10"/>
                  <a:gd name="T24" fmla="*/ 0 w 10"/>
                  <a:gd name="T25" fmla="*/ 6 h 10"/>
                  <a:gd name="T26" fmla="*/ 0 w 10"/>
                  <a:gd name="T27" fmla="*/ 4 h 10"/>
                  <a:gd name="T28" fmla="*/ 0 w 10"/>
                  <a:gd name="T29" fmla="*/ 2 h 10"/>
                  <a:gd name="T30" fmla="*/ 2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2"/>
                    </a:lnTo>
                    <a:lnTo>
                      <a:pt x="8" y="2"/>
                    </a:lnTo>
                    <a:lnTo>
                      <a:pt x="10" y="4"/>
                    </a:lnTo>
                    <a:lnTo>
                      <a:pt x="10" y="6"/>
                    </a:lnTo>
                    <a:lnTo>
                      <a:pt x="10" y="8"/>
                    </a:lnTo>
                    <a:lnTo>
                      <a:pt x="8" y="10"/>
                    </a:lnTo>
                    <a:lnTo>
                      <a:pt x="6" y="10"/>
                    </a:lnTo>
                    <a:lnTo>
                      <a:pt x="4" y="10"/>
                    </a:lnTo>
                    <a:lnTo>
                      <a:pt x="2" y="10"/>
                    </a:lnTo>
                    <a:lnTo>
                      <a:pt x="0" y="10"/>
                    </a:lnTo>
                    <a:lnTo>
                      <a:pt x="0" y="8"/>
                    </a:lnTo>
                    <a:lnTo>
                      <a:pt x="0" y="6"/>
                    </a:lnTo>
                    <a:lnTo>
                      <a:pt x="0" y="4"/>
                    </a:lnTo>
                    <a:lnTo>
                      <a:pt x="0" y="2"/>
                    </a:lnTo>
                    <a:lnTo>
                      <a:pt x="2" y="0"/>
                    </a:lnTo>
                    <a:lnTo>
                      <a:pt x="4" y="0"/>
                    </a:lnTo>
                    <a:close/>
                  </a:path>
                </a:pathLst>
              </a:custGeom>
              <a:solidFill>
                <a:srgbClr val="000000"/>
              </a:solidFill>
              <a:ln w="0">
                <a:solidFill>
                  <a:srgbClr val="000000"/>
                </a:solidFill>
                <a:round/>
                <a:headEnd/>
                <a:tailEnd/>
              </a:ln>
            </p:spPr>
            <p:txBody>
              <a:bodyPr/>
              <a:lstStyle/>
              <a:p>
                <a:endParaRPr lang="en-CA"/>
              </a:p>
            </p:txBody>
          </p:sp>
          <p:sp>
            <p:nvSpPr>
              <p:cNvPr id="14732" name="Freeform 172"/>
              <p:cNvSpPr>
                <a:spLocks noEditPoints="1"/>
              </p:cNvSpPr>
              <p:nvPr/>
            </p:nvSpPr>
            <p:spPr bwMode="auto">
              <a:xfrm>
                <a:off x="2906" y="2462"/>
                <a:ext cx="38" cy="60"/>
              </a:xfrm>
              <a:custGeom>
                <a:avLst/>
                <a:gdLst>
                  <a:gd name="T0" fmla="*/ 0 w 38"/>
                  <a:gd name="T1" fmla="*/ 30 h 60"/>
                  <a:gd name="T2" fmla="*/ 2 w 38"/>
                  <a:gd name="T3" fmla="*/ 22 h 60"/>
                  <a:gd name="T4" fmla="*/ 4 w 38"/>
                  <a:gd name="T5" fmla="*/ 14 h 60"/>
                  <a:gd name="T6" fmla="*/ 6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28 w 38"/>
                  <a:gd name="T71" fmla="*/ 28 h 60"/>
                  <a:gd name="T72" fmla="*/ 28 w 38"/>
                  <a:gd name="T73" fmla="*/ 20 h 60"/>
                  <a:gd name="T74" fmla="*/ 26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6"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28" y="28"/>
                    </a:lnTo>
                    <a:lnTo>
                      <a:pt x="28" y="20"/>
                    </a:lnTo>
                    <a:lnTo>
                      <a:pt x="26"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4733" name="Freeform 173"/>
              <p:cNvSpPr>
                <a:spLocks noEditPoints="1"/>
              </p:cNvSpPr>
              <p:nvPr/>
            </p:nvSpPr>
            <p:spPr bwMode="auto">
              <a:xfrm>
                <a:off x="2950" y="2462"/>
                <a:ext cx="36" cy="60"/>
              </a:xfrm>
              <a:custGeom>
                <a:avLst/>
                <a:gdLst>
                  <a:gd name="T0" fmla="*/ 0 w 36"/>
                  <a:gd name="T1" fmla="*/ 30 h 60"/>
                  <a:gd name="T2" fmla="*/ 2 w 36"/>
                  <a:gd name="T3" fmla="*/ 22 h 60"/>
                  <a:gd name="T4" fmla="*/ 4 w 36"/>
                  <a:gd name="T5" fmla="*/ 14 h 60"/>
                  <a:gd name="T6" fmla="*/ 6 w 36"/>
                  <a:gd name="T7" fmla="*/ 8 h 60"/>
                  <a:gd name="T8" fmla="*/ 12 w 36"/>
                  <a:gd name="T9" fmla="*/ 4 h 60"/>
                  <a:gd name="T10" fmla="*/ 14 w 36"/>
                  <a:gd name="T11" fmla="*/ 2 h 60"/>
                  <a:gd name="T12" fmla="*/ 18 w 36"/>
                  <a:gd name="T13" fmla="*/ 0 h 60"/>
                  <a:gd name="T14" fmla="*/ 24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6 w 36"/>
                  <a:gd name="T77" fmla="*/ 8 h 60"/>
                  <a:gd name="T78" fmla="*/ 22 w 36"/>
                  <a:gd name="T79" fmla="*/ 4 h 60"/>
                  <a:gd name="T80" fmla="*/ 22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6" y="8"/>
                    </a:lnTo>
                    <a:lnTo>
                      <a:pt x="22"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34" name="Freeform 174"/>
              <p:cNvSpPr>
                <a:spLocks noEditPoints="1"/>
              </p:cNvSpPr>
              <p:nvPr/>
            </p:nvSpPr>
            <p:spPr bwMode="auto">
              <a:xfrm>
                <a:off x="2994"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35" name="Freeform 175"/>
              <p:cNvSpPr>
                <a:spLocks noEditPoints="1"/>
              </p:cNvSpPr>
              <p:nvPr/>
            </p:nvSpPr>
            <p:spPr bwMode="auto">
              <a:xfrm>
                <a:off x="3038" y="2462"/>
                <a:ext cx="36" cy="60"/>
              </a:xfrm>
              <a:custGeom>
                <a:avLst/>
                <a:gdLst>
                  <a:gd name="T0" fmla="*/ 0 w 36"/>
                  <a:gd name="T1" fmla="*/ 30 h 60"/>
                  <a:gd name="T2" fmla="*/ 0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2 w 36"/>
                  <a:gd name="T55" fmla="*/ 56 h 60"/>
                  <a:gd name="T56" fmla="*/ 16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2" y="42"/>
                    </a:lnTo>
                    <a:lnTo>
                      <a:pt x="0" y="30"/>
                    </a:lnTo>
                    <a:close/>
                    <a:moveTo>
                      <a:pt x="8" y="32"/>
                    </a:moveTo>
                    <a:lnTo>
                      <a:pt x="10" y="42"/>
                    </a:lnTo>
                    <a:lnTo>
                      <a:pt x="12" y="52"/>
                    </a:lnTo>
                    <a:lnTo>
                      <a:pt x="12" y="56"/>
                    </a:lnTo>
                    <a:lnTo>
                      <a:pt x="16"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36" name="Freeform 176"/>
              <p:cNvSpPr>
                <a:spLocks noEditPoints="1"/>
              </p:cNvSpPr>
              <p:nvPr/>
            </p:nvSpPr>
            <p:spPr bwMode="auto">
              <a:xfrm>
                <a:off x="308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6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2" y="42"/>
                    </a:lnTo>
                    <a:lnTo>
                      <a:pt x="0" y="30"/>
                    </a:lnTo>
                    <a:close/>
                    <a:moveTo>
                      <a:pt x="8" y="32"/>
                    </a:moveTo>
                    <a:lnTo>
                      <a:pt x="8" y="42"/>
                    </a:lnTo>
                    <a:lnTo>
                      <a:pt x="10" y="52"/>
                    </a:lnTo>
                    <a:lnTo>
                      <a:pt x="12" y="56"/>
                    </a:lnTo>
                    <a:lnTo>
                      <a:pt x="16"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737" name="Freeform 177"/>
              <p:cNvSpPr>
                <a:spLocks/>
              </p:cNvSpPr>
              <p:nvPr/>
            </p:nvSpPr>
            <p:spPr bwMode="auto">
              <a:xfrm>
                <a:off x="3132" y="2462"/>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4738" name="Freeform 178"/>
              <p:cNvSpPr>
                <a:spLocks noEditPoints="1"/>
              </p:cNvSpPr>
              <p:nvPr/>
            </p:nvSpPr>
            <p:spPr bwMode="auto">
              <a:xfrm>
                <a:off x="3170" y="2462"/>
                <a:ext cx="36" cy="60"/>
              </a:xfrm>
              <a:custGeom>
                <a:avLst/>
                <a:gdLst>
                  <a:gd name="T0" fmla="*/ 36 w 36"/>
                  <a:gd name="T1" fmla="*/ 0 h 60"/>
                  <a:gd name="T2" fmla="*/ 36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4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4 w 36"/>
                  <a:gd name="T39" fmla="*/ 60 h 60"/>
                  <a:gd name="T40" fmla="*/ 18 w 36"/>
                  <a:gd name="T41" fmla="*/ 60 h 60"/>
                  <a:gd name="T42" fmla="*/ 12 w 36"/>
                  <a:gd name="T43" fmla="*/ 60 h 60"/>
                  <a:gd name="T44" fmla="*/ 8 w 36"/>
                  <a:gd name="T45" fmla="*/ 56 h 60"/>
                  <a:gd name="T46" fmla="*/ 4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6 w 36"/>
                  <a:gd name="T69" fmla="*/ 0 h 60"/>
                  <a:gd name="T70" fmla="*/ 8 w 36"/>
                  <a:gd name="T71" fmla="*/ 30 h 60"/>
                  <a:gd name="T72" fmla="*/ 8 w 36"/>
                  <a:gd name="T73" fmla="*/ 36 h 60"/>
                  <a:gd name="T74" fmla="*/ 8 w 36"/>
                  <a:gd name="T75" fmla="*/ 40 h 60"/>
                  <a:gd name="T76" fmla="*/ 8 w 36"/>
                  <a:gd name="T77" fmla="*/ 44 h 60"/>
                  <a:gd name="T78" fmla="*/ 10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4"/>
                    </a:lnTo>
                    <a:lnTo>
                      <a:pt x="26" y="4"/>
                    </a:lnTo>
                    <a:lnTo>
                      <a:pt x="22" y="6"/>
                    </a:lnTo>
                    <a:lnTo>
                      <a:pt x="18" y="10"/>
                    </a:lnTo>
                    <a:lnTo>
                      <a:pt x="16" y="14"/>
                    </a:lnTo>
                    <a:lnTo>
                      <a:pt x="14"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4" y="60"/>
                    </a:lnTo>
                    <a:lnTo>
                      <a:pt x="18" y="60"/>
                    </a:lnTo>
                    <a:lnTo>
                      <a:pt x="12" y="60"/>
                    </a:lnTo>
                    <a:lnTo>
                      <a:pt x="8" y="56"/>
                    </a:lnTo>
                    <a:lnTo>
                      <a:pt x="4" y="52"/>
                    </a:lnTo>
                    <a:lnTo>
                      <a:pt x="0" y="44"/>
                    </a:lnTo>
                    <a:lnTo>
                      <a:pt x="0" y="36"/>
                    </a:lnTo>
                    <a:lnTo>
                      <a:pt x="0" y="30"/>
                    </a:lnTo>
                    <a:lnTo>
                      <a:pt x="2" y="22"/>
                    </a:lnTo>
                    <a:lnTo>
                      <a:pt x="6" y="16"/>
                    </a:lnTo>
                    <a:lnTo>
                      <a:pt x="12" y="10"/>
                    </a:lnTo>
                    <a:lnTo>
                      <a:pt x="18" y="6"/>
                    </a:lnTo>
                    <a:lnTo>
                      <a:pt x="22" y="2"/>
                    </a:lnTo>
                    <a:lnTo>
                      <a:pt x="28" y="0"/>
                    </a:lnTo>
                    <a:lnTo>
                      <a:pt x="32" y="0"/>
                    </a:lnTo>
                    <a:lnTo>
                      <a:pt x="36" y="0"/>
                    </a:lnTo>
                    <a:close/>
                    <a:moveTo>
                      <a:pt x="8" y="30"/>
                    </a:moveTo>
                    <a:lnTo>
                      <a:pt x="8" y="36"/>
                    </a:lnTo>
                    <a:lnTo>
                      <a:pt x="8" y="40"/>
                    </a:lnTo>
                    <a:lnTo>
                      <a:pt x="8" y="44"/>
                    </a:lnTo>
                    <a:lnTo>
                      <a:pt x="10" y="48"/>
                    </a:lnTo>
                    <a:lnTo>
                      <a:pt x="10" y="52"/>
                    </a:lnTo>
                    <a:lnTo>
                      <a:pt x="14" y="56"/>
                    </a:lnTo>
                    <a:lnTo>
                      <a:pt x="16" y="58"/>
                    </a:lnTo>
                    <a:lnTo>
                      <a:pt x="18" y="58"/>
                    </a:lnTo>
                    <a:lnTo>
                      <a:pt x="22" y="58"/>
                    </a:lnTo>
                    <a:lnTo>
                      <a:pt x="24" y="54"/>
                    </a:lnTo>
                    <a:lnTo>
                      <a:pt x="28" y="50"/>
                    </a:lnTo>
                    <a:lnTo>
                      <a:pt x="28" y="44"/>
                    </a:lnTo>
                    <a:lnTo>
                      <a:pt x="28" y="38"/>
                    </a:lnTo>
                    <a:lnTo>
                      <a:pt x="26" y="32"/>
                    </a:lnTo>
                    <a:lnTo>
                      <a:pt x="22" y="28"/>
                    </a:lnTo>
                    <a:lnTo>
                      <a:pt x="18"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4739" name="Freeform 179"/>
              <p:cNvSpPr>
                <a:spLocks noEditPoints="1"/>
              </p:cNvSpPr>
              <p:nvPr/>
            </p:nvSpPr>
            <p:spPr bwMode="auto">
              <a:xfrm>
                <a:off x="3212" y="2462"/>
                <a:ext cx="38" cy="60"/>
              </a:xfrm>
              <a:custGeom>
                <a:avLst/>
                <a:gdLst>
                  <a:gd name="T0" fmla="*/ 38 w 38"/>
                  <a:gd name="T1" fmla="*/ 38 h 60"/>
                  <a:gd name="T2" fmla="*/ 38 w 38"/>
                  <a:gd name="T3" fmla="*/ 44 h 60"/>
                  <a:gd name="T4" fmla="*/ 30 w 38"/>
                  <a:gd name="T5" fmla="*/ 44 h 60"/>
                  <a:gd name="T6" fmla="*/ 30 w 38"/>
                  <a:gd name="T7" fmla="*/ 60 h 60"/>
                  <a:gd name="T8" fmla="*/ 22 w 38"/>
                  <a:gd name="T9" fmla="*/ 60 h 60"/>
                  <a:gd name="T10" fmla="*/ 22 w 38"/>
                  <a:gd name="T11" fmla="*/ 44 h 60"/>
                  <a:gd name="T12" fmla="*/ 0 w 38"/>
                  <a:gd name="T13" fmla="*/ 44 h 60"/>
                  <a:gd name="T14" fmla="*/ 0 w 38"/>
                  <a:gd name="T15" fmla="*/ 40 h 60"/>
                  <a:gd name="T16" fmla="*/ 24 w 38"/>
                  <a:gd name="T17" fmla="*/ 0 h 60"/>
                  <a:gd name="T18" fmla="*/ 30 w 38"/>
                  <a:gd name="T19" fmla="*/ 0 h 60"/>
                  <a:gd name="T20" fmla="*/ 30 w 38"/>
                  <a:gd name="T21" fmla="*/ 38 h 60"/>
                  <a:gd name="T22" fmla="*/ 38 w 38"/>
                  <a:gd name="T23" fmla="*/ 38 h 60"/>
                  <a:gd name="T24" fmla="*/ 22 w 38"/>
                  <a:gd name="T25" fmla="*/ 38 h 60"/>
                  <a:gd name="T26" fmla="*/ 22 w 38"/>
                  <a:gd name="T27" fmla="*/ 10 h 60"/>
                  <a:gd name="T28" fmla="*/ 4 w 38"/>
                  <a:gd name="T29" fmla="*/ 38 h 60"/>
                  <a:gd name="T30" fmla="*/ 22 w 38"/>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38" y="38"/>
                    </a:moveTo>
                    <a:lnTo>
                      <a:pt x="38" y="44"/>
                    </a:lnTo>
                    <a:lnTo>
                      <a:pt x="30" y="44"/>
                    </a:lnTo>
                    <a:lnTo>
                      <a:pt x="30" y="60"/>
                    </a:lnTo>
                    <a:lnTo>
                      <a:pt x="22" y="60"/>
                    </a:lnTo>
                    <a:lnTo>
                      <a:pt x="22" y="44"/>
                    </a:lnTo>
                    <a:lnTo>
                      <a:pt x="0" y="44"/>
                    </a:lnTo>
                    <a:lnTo>
                      <a:pt x="0" y="40"/>
                    </a:lnTo>
                    <a:lnTo>
                      <a:pt x="24" y="0"/>
                    </a:lnTo>
                    <a:lnTo>
                      <a:pt x="30" y="0"/>
                    </a:lnTo>
                    <a:lnTo>
                      <a:pt x="30" y="38"/>
                    </a:lnTo>
                    <a:lnTo>
                      <a:pt x="38" y="38"/>
                    </a:lnTo>
                    <a:close/>
                    <a:moveTo>
                      <a:pt x="22" y="38"/>
                    </a:moveTo>
                    <a:lnTo>
                      <a:pt x="22" y="10"/>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4740" name="Rectangle 180"/>
              <p:cNvSpPr>
                <a:spLocks noChangeArrowheads="1"/>
              </p:cNvSpPr>
              <p:nvPr/>
            </p:nvSpPr>
            <p:spPr bwMode="auto">
              <a:xfrm>
                <a:off x="331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41" name="Freeform 181"/>
              <p:cNvSpPr>
                <a:spLocks/>
              </p:cNvSpPr>
              <p:nvPr/>
            </p:nvSpPr>
            <p:spPr bwMode="auto">
              <a:xfrm>
                <a:off x="3434"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pic>
            <p:nvPicPr>
              <p:cNvPr id="14742" name="Picture 182"/>
              <p:cNvPicPr>
                <a:picLocks noChangeAspect="1" noChangeArrowheads="1"/>
              </p:cNvPicPr>
              <p:nvPr/>
            </p:nvPicPr>
            <p:blipFill>
              <a:blip r:embed="rId6" cstate="print"/>
              <a:srcRect/>
              <a:stretch>
                <a:fillRect/>
              </a:stretch>
            </p:blipFill>
            <p:spPr bwMode="auto">
              <a:xfrm>
                <a:off x="3474" y="2514"/>
                <a:ext cx="8" cy="8"/>
              </a:xfrm>
              <a:prstGeom prst="rect">
                <a:avLst/>
              </a:prstGeom>
              <a:noFill/>
              <a:ln w="9525">
                <a:noFill/>
                <a:miter lim="800000"/>
                <a:headEnd/>
                <a:tailEnd/>
              </a:ln>
            </p:spPr>
          </p:pic>
          <p:pic>
            <p:nvPicPr>
              <p:cNvPr id="14743" name="Picture 183"/>
              <p:cNvPicPr>
                <a:picLocks noChangeAspect="1" noChangeArrowheads="1"/>
              </p:cNvPicPr>
              <p:nvPr/>
            </p:nvPicPr>
            <p:blipFill>
              <a:blip r:embed="rId7" cstate="print"/>
              <a:srcRect/>
              <a:stretch>
                <a:fillRect/>
              </a:stretch>
            </p:blipFill>
            <p:spPr bwMode="auto">
              <a:xfrm>
                <a:off x="3474" y="2514"/>
                <a:ext cx="8" cy="8"/>
              </a:xfrm>
              <a:prstGeom prst="rect">
                <a:avLst/>
              </a:prstGeom>
              <a:noFill/>
              <a:ln w="9525">
                <a:noFill/>
                <a:miter lim="800000"/>
                <a:headEnd/>
                <a:tailEnd/>
              </a:ln>
            </p:spPr>
          </p:pic>
          <p:sp>
            <p:nvSpPr>
              <p:cNvPr id="14744" name="Freeform 184"/>
              <p:cNvSpPr>
                <a:spLocks noEditPoints="1"/>
              </p:cNvSpPr>
              <p:nvPr/>
            </p:nvSpPr>
            <p:spPr bwMode="auto">
              <a:xfrm>
                <a:off x="3496" y="2462"/>
                <a:ext cx="36" cy="60"/>
              </a:xfrm>
              <a:custGeom>
                <a:avLst/>
                <a:gdLst>
                  <a:gd name="T0" fmla="*/ 36 w 36"/>
                  <a:gd name="T1" fmla="*/ 0 h 60"/>
                  <a:gd name="T2" fmla="*/ 36 w 36"/>
                  <a:gd name="T3" fmla="*/ 2 h 60"/>
                  <a:gd name="T4" fmla="*/ 30 w 36"/>
                  <a:gd name="T5" fmla="*/ 4 h 60"/>
                  <a:gd name="T6" fmla="*/ 26 w 36"/>
                  <a:gd name="T7" fmla="*/ 4 h 60"/>
                  <a:gd name="T8" fmla="*/ 22 w 36"/>
                  <a:gd name="T9" fmla="*/ 6 h 60"/>
                  <a:gd name="T10" fmla="*/ 20 w 36"/>
                  <a:gd name="T11" fmla="*/ 10 h 60"/>
                  <a:gd name="T12" fmla="*/ 16 w 36"/>
                  <a:gd name="T13" fmla="*/ 14 h 60"/>
                  <a:gd name="T14" fmla="*/ 14 w 36"/>
                  <a:gd name="T15" fmla="*/ 18 h 60"/>
                  <a:gd name="T16" fmla="*/ 12 w 36"/>
                  <a:gd name="T17" fmla="*/ 22 h 60"/>
                  <a:gd name="T18" fmla="*/ 10 w 36"/>
                  <a:gd name="T19" fmla="*/ 28 h 60"/>
                  <a:gd name="T20" fmla="*/ 16 w 36"/>
                  <a:gd name="T21" fmla="*/ 24 h 60"/>
                  <a:gd name="T22" fmla="*/ 22 w 36"/>
                  <a:gd name="T23" fmla="*/ 24 h 60"/>
                  <a:gd name="T24" fmla="*/ 28 w 36"/>
                  <a:gd name="T25" fmla="*/ 24 h 60"/>
                  <a:gd name="T26" fmla="*/ 32 w 36"/>
                  <a:gd name="T27" fmla="*/ 28 h 60"/>
                  <a:gd name="T28" fmla="*/ 36 w 36"/>
                  <a:gd name="T29" fmla="*/ 34 h 60"/>
                  <a:gd name="T30" fmla="*/ 36 w 36"/>
                  <a:gd name="T31" fmla="*/ 40 h 60"/>
                  <a:gd name="T32" fmla="*/ 36 w 36"/>
                  <a:gd name="T33" fmla="*/ 48 h 60"/>
                  <a:gd name="T34" fmla="*/ 32 w 36"/>
                  <a:gd name="T35" fmla="*/ 54 h 60"/>
                  <a:gd name="T36" fmla="*/ 28 w 36"/>
                  <a:gd name="T37" fmla="*/ 58 h 60"/>
                  <a:gd name="T38" fmla="*/ 24 w 36"/>
                  <a:gd name="T39" fmla="*/ 60 h 60"/>
                  <a:gd name="T40" fmla="*/ 18 w 36"/>
                  <a:gd name="T41" fmla="*/ 60 h 60"/>
                  <a:gd name="T42" fmla="*/ 12 w 36"/>
                  <a:gd name="T43" fmla="*/ 60 h 60"/>
                  <a:gd name="T44" fmla="*/ 8 w 36"/>
                  <a:gd name="T45" fmla="*/ 56 h 60"/>
                  <a:gd name="T46" fmla="*/ 4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6 w 36"/>
                  <a:gd name="T69" fmla="*/ 0 h 60"/>
                  <a:gd name="T70" fmla="*/ 8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8 h 60"/>
                  <a:gd name="T86" fmla="*/ 18 w 36"/>
                  <a:gd name="T87" fmla="*/ 58 h 60"/>
                  <a:gd name="T88" fmla="*/ 22 w 36"/>
                  <a:gd name="T89" fmla="*/ 58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4"/>
                    </a:lnTo>
                    <a:lnTo>
                      <a:pt x="26" y="4"/>
                    </a:lnTo>
                    <a:lnTo>
                      <a:pt x="22" y="6"/>
                    </a:lnTo>
                    <a:lnTo>
                      <a:pt x="20" y="10"/>
                    </a:lnTo>
                    <a:lnTo>
                      <a:pt x="16" y="14"/>
                    </a:lnTo>
                    <a:lnTo>
                      <a:pt x="14" y="18"/>
                    </a:lnTo>
                    <a:lnTo>
                      <a:pt x="12" y="22"/>
                    </a:lnTo>
                    <a:lnTo>
                      <a:pt x="10" y="28"/>
                    </a:lnTo>
                    <a:lnTo>
                      <a:pt x="16" y="24"/>
                    </a:lnTo>
                    <a:lnTo>
                      <a:pt x="22" y="24"/>
                    </a:lnTo>
                    <a:lnTo>
                      <a:pt x="28" y="24"/>
                    </a:lnTo>
                    <a:lnTo>
                      <a:pt x="32" y="28"/>
                    </a:lnTo>
                    <a:lnTo>
                      <a:pt x="36" y="34"/>
                    </a:lnTo>
                    <a:lnTo>
                      <a:pt x="36" y="40"/>
                    </a:lnTo>
                    <a:lnTo>
                      <a:pt x="36" y="48"/>
                    </a:lnTo>
                    <a:lnTo>
                      <a:pt x="32" y="54"/>
                    </a:lnTo>
                    <a:lnTo>
                      <a:pt x="28" y="58"/>
                    </a:lnTo>
                    <a:lnTo>
                      <a:pt x="24" y="60"/>
                    </a:lnTo>
                    <a:lnTo>
                      <a:pt x="18" y="60"/>
                    </a:lnTo>
                    <a:lnTo>
                      <a:pt x="12" y="60"/>
                    </a:lnTo>
                    <a:lnTo>
                      <a:pt x="8" y="56"/>
                    </a:lnTo>
                    <a:lnTo>
                      <a:pt x="4" y="52"/>
                    </a:lnTo>
                    <a:lnTo>
                      <a:pt x="0" y="44"/>
                    </a:lnTo>
                    <a:lnTo>
                      <a:pt x="0" y="36"/>
                    </a:lnTo>
                    <a:lnTo>
                      <a:pt x="0" y="30"/>
                    </a:lnTo>
                    <a:lnTo>
                      <a:pt x="2" y="22"/>
                    </a:lnTo>
                    <a:lnTo>
                      <a:pt x="6" y="16"/>
                    </a:lnTo>
                    <a:lnTo>
                      <a:pt x="12" y="10"/>
                    </a:lnTo>
                    <a:lnTo>
                      <a:pt x="18" y="6"/>
                    </a:lnTo>
                    <a:lnTo>
                      <a:pt x="22" y="2"/>
                    </a:lnTo>
                    <a:lnTo>
                      <a:pt x="28" y="0"/>
                    </a:lnTo>
                    <a:lnTo>
                      <a:pt x="32" y="0"/>
                    </a:lnTo>
                    <a:lnTo>
                      <a:pt x="36" y="0"/>
                    </a:lnTo>
                    <a:close/>
                    <a:moveTo>
                      <a:pt x="8" y="30"/>
                    </a:moveTo>
                    <a:lnTo>
                      <a:pt x="8" y="36"/>
                    </a:lnTo>
                    <a:lnTo>
                      <a:pt x="8" y="40"/>
                    </a:lnTo>
                    <a:lnTo>
                      <a:pt x="8" y="44"/>
                    </a:lnTo>
                    <a:lnTo>
                      <a:pt x="10" y="48"/>
                    </a:lnTo>
                    <a:lnTo>
                      <a:pt x="12" y="52"/>
                    </a:lnTo>
                    <a:lnTo>
                      <a:pt x="14" y="56"/>
                    </a:lnTo>
                    <a:lnTo>
                      <a:pt x="16" y="58"/>
                    </a:lnTo>
                    <a:lnTo>
                      <a:pt x="18" y="58"/>
                    </a:lnTo>
                    <a:lnTo>
                      <a:pt x="22" y="58"/>
                    </a:lnTo>
                    <a:lnTo>
                      <a:pt x="26" y="54"/>
                    </a:lnTo>
                    <a:lnTo>
                      <a:pt x="28" y="50"/>
                    </a:lnTo>
                    <a:lnTo>
                      <a:pt x="28" y="44"/>
                    </a:lnTo>
                    <a:lnTo>
                      <a:pt x="28" y="38"/>
                    </a:lnTo>
                    <a:lnTo>
                      <a:pt x="26" y="32"/>
                    </a:lnTo>
                    <a:lnTo>
                      <a:pt x="22" y="28"/>
                    </a:lnTo>
                    <a:lnTo>
                      <a:pt x="18"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4745" name="Freeform 185"/>
              <p:cNvSpPr>
                <a:spLocks noEditPoints="1"/>
              </p:cNvSpPr>
              <p:nvPr/>
            </p:nvSpPr>
            <p:spPr bwMode="auto">
              <a:xfrm>
                <a:off x="3538" y="2462"/>
                <a:ext cx="38" cy="60"/>
              </a:xfrm>
              <a:custGeom>
                <a:avLst/>
                <a:gdLst>
                  <a:gd name="T0" fmla="*/ 38 w 38"/>
                  <a:gd name="T1" fmla="*/ 38 h 60"/>
                  <a:gd name="T2" fmla="*/ 38 w 38"/>
                  <a:gd name="T3" fmla="*/ 44 h 60"/>
                  <a:gd name="T4" fmla="*/ 30 w 38"/>
                  <a:gd name="T5" fmla="*/ 44 h 60"/>
                  <a:gd name="T6" fmla="*/ 30 w 38"/>
                  <a:gd name="T7" fmla="*/ 60 h 60"/>
                  <a:gd name="T8" fmla="*/ 22 w 38"/>
                  <a:gd name="T9" fmla="*/ 60 h 60"/>
                  <a:gd name="T10" fmla="*/ 22 w 38"/>
                  <a:gd name="T11" fmla="*/ 44 h 60"/>
                  <a:gd name="T12" fmla="*/ 0 w 38"/>
                  <a:gd name="T13" fmla="*/ 44 h 60"/>
                  <a:gd name="T14" fmla="*/ 0 w 38"/>
                  <a:gd name="T15" fmla="*/ 40 h 60"/>
                  <a:gd name="T16" fmla="*/ 24 w 38"/>
                  <a:gd name="T17" fmla="*/ 0 h 60"/>
                  <a:gd name="T18" fmla="*/ 30 w 38"/>
                  <a:gd name="T19" fmla="*/ 0 h 60"/>
                  <a:gd name="T20" fmla="*/ 30 w 38"/>
                  <a:gd name="T21" fmla="*/ 38 h 60"/>
                  <a:gd name="T22" fmla="*/ 38 w 38"/>
                  <a:gd name="T23" fmla="*/ 38 h 60"/>
                  <a:gd name="T24" fmla="*/ 22 w 38"/>
                  <a:gd name="T25" fmla="*/ 38 h 60"/>
                  <a:gd name="T26" fmla="*/ 22 w 38"/>
                  <a:gd name="T27" fmla="*/ 8 h 60"/>
                  <a:gd name="T28" fmla="*/ 4 w 38"/>
                  <a:gd name="T29" fmla="*/ 38 h 60"/>
                  <a:gd name="T30" fmla="*/ 22 w 38"/>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38" y="38"/>
                    </a:moveTo>
                    <a:lnTo>
                      <a:pt x="38" y="44"/>
                    </a:lnTo>
                    <a:lnTo>
                      <a:pt x="30" y="44"/>
                    </a:lnTo>
                    <a:lnTo>
                      <a:pt x="30" y="60"/>
                    </a:lnTo>
                    <a:lnTo>
                      <a:pt x="22" y="60"/>
                    </a:lnTo>
                    <a:lnTo>
                      <a:pt x="22" y="44"/>
                    </a:lnTo>
                    <a:lnTo>
                      <a:pt x="0" y="44"/>
                    </a:lnTo>
                    <a:lnTo>
                      <a:pt x="0" y="40"/>
                    </a:lnTo>
                    <a:lnTo>
                      <a:pt x="24"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pic>
            <p:nvPicPr>
              <p:cNvPr id="14746" name="Picture 186"/>
              <p:cNvPicPr>
                <a:picLocks noChangeAspect="1" noChangeArrowheads="1"/>
              </p:cNvPicPr>
              <p:nvPr/>
            </p:nvPicPr>
            <p:blipFill>
              <a:blip r:embed="rId8" cstate="print"/>
              <a:srcRect/>
              <a:stretch>
                <a:fillRect/>
              </a:stretch>
            </p:blipFill>
            <p:spPr bwMode="auto">
              <a:xfrm>
                <a:off x="3604" y="2480"/>
                <a:ext cx="42" cy="42"/>
              </a:xfrm>
              <a:prstGeom prst="rect">
                <a:avLst/>
              </a:prstGeom>
              <a:noFill/>
              <a:ln w="9525">
                <a:noFill/>
                <a:miter lim="800000"/>
                <a:headEnd/>
                <a:tailEnd/>
              </a:ln>
            </p:spPr>
          </p:pic>
          <p:pic>
            <p:nvPicPr>
              <p:cNvPr id="14747" name="Picture 187"/>
              <p:cNvPicPr>
                <a:picLocks noChangeAspect="1" noChangeArrowheads="1"/>
              </p:cNvPicPr>
              <p:nvPr/>
            </p:nvPicPr>
            <p:blipFill>
              <a:blip r:embed="rId9" cstate="print"/>
              <a:srcRect/>
              <a:stretch>
                <a:fillRect/>
              </a:stretch>
            </p:blipFill>
            <p:spPr bwMode="auto">
              <a:xfrm>
                <a:off x="3604" y="2480"/>
                <a:ext cx="42" cy="42"/>
              </a:xfrm>
              <a:prstGeom prst="rect">
                <a:avLst/>
              </a:prstGeom>
              <a:noFill/>
              <a:ln w="9525">
                <a:noFill/>
                <a:miter lim="800000"/>
                <a:headEnd/>
                <a:tailEnd/>
              </a:ln>
            </p:spPr>
          </p:pic>
          <p:sp>
            <p:nvSpPr>
              <p:cNvPr id="14748" name="Freeform 188"/>
              <p:cNvSpPr>
                <a:spLocks/>
              </p:cNvSpPr>
              <p:nvPr/>
            </p:nvSpPr>
            <p:spPr bwMode="auto">
              <a:xfrm>
                <a:off x="368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4749" name="Freeform 189"/>
              <p:cNvSpPr>
                <a:spLocks noEditPoints="1"/>
              </p:cNvSpPr>
              <p:nvPr/>
            </p:nvSpPr>
            <p:spPr bwMode="auto">
              <a:xfrm>
                <a:off x="372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pic>
            <p:nvPicPr>
              <p:cNvPr id="14750" name="Picture 190"/>
              <p:cNvPicPr>
                <a:picLocks noChangeAspect="1" noChangeArrowheads="1"/>
              </p:cNvPicPr>
              <p:nvPr/>
            </p:nvPicPr>
            <p:blipFill>
              <a:blip r:embed="rId10" cstate="print"/>
              <a:srcRect/>
              <a:stretch>
                <a:fillRect/>
              </a:stretch>
            </p:blipFill>
            <p:spPr bwMode="auto">
              <a:xfrm>
                <a:off x="3750" y="2474"/>
                <a:ext cx="38" cy="2"/>
              </a:xfrm>
              <a:prstGeom prst="rect">
                <a:avLst/>
              </a:prstGeom>
              <a:noFill/>
              <a:ln w="9525">
                <a:noFill/>
                <a:miter lim="800000"/>
                <a:headEnd/>
                <a:tailEnd/>
              </a:ln>
            </p:spPr>
          </p:pic>
          <p:pic>
            <p:nvPicPr>
              <p:cNvPr id="14751" name="Picture 191"/>
              <p:cNvPicPr>
                <a:picLocks noChangeAspect="1" noChangeArrowheads="1"/>
              </p:cNvPicPr>
              <p:nvPr/>
            </p:nvPicPr>
            <p:blipFill>
              <a:blip r:embed="rId11" cstate="print"/>
              <a:srcRect/>
              <a:stretch>
                <a:fillRect/>
              </a:stretch>
            </p:blipFill>
            <p:spPr bwMode="auto">
              <a:xfrm>
                <a:off x="3750" y="2474"/>
                <a:ext cx="38" cy="2"/>
              </a:xfrm>
              <a:prstGeom prst="rect">
                <a:avLst/>
              </a:prstGeom>
              <a:noFill/>
              <a:ln w="9525">
                <a:noFill/>
                <a:miter lim="800000"/>
                <a:headEnd/>
                <a:tailEnd/>
              </a:ln>
            </p:spPr>
          </p:pic>
          <p:sp>
            <p:nvSpPr>
              <p:cNvPr id="14752" name="Freeform 192"/>
              <p:cNvSpPr>
                <a:spLocks/>
              </p:cNvSpPr>
              <p:nvPr/>
            </p:nvSpPr>
            <p:spPr bwMode="auto">
              <a:xfrm>
                <a:off x="3802" y="2446"/>
                <a:ext cx="16" cy="44"/>
              </a:xfrm>
              <a:custGeom>
                <a:avLst/>
                <a:gdLst>
                  <a:gd name="T0" fmla="*/ 0 w 16"/>
                  <a:gd name="T1" fmla="*/ 6 h 44"/>
                  <a:gd name="T2" fmla="*/ 10 w 16"/>
                  <a:gd name="T3" fmla="*/ 0 h 44"/>
                  <a:gd name="T4" fmla="*/ 12 w 16"/>
                  <a:gd name="T5" fmla="*/ 0 h 44"/>
                  <a:gd name="T6" fmla="*/ 12 w 16"/>
                  <a:gd name="T7" fmla="*/ 36 h 44"/>
                  <a:gd name="T8" fmla="*/ 12 w 16"/>
                  <a:gd name="T9" fmla="*/ 40 h 44"/>
                  <a:gd name="T10" fmla="*/ 12 w 16"/>
                  <a:gd name="T11" fmla="*/ 42 h 44"/>
                  <a:gd name="T12" fmla="*/ 12 w 16"/>
                  <a:gd name="T13" fmla="*/ 42 h 44"/>
                  <a:gd name="T14" fmla="*/ 14 w 16"/>
                  <a:gd name="T15" fmla="*/ 42 h 44"/>
                  <a:gd name="T16" fmla="*/ 14 w 16"/>
                  <a:gd name="T17" fmla="*/ 44 h 44"/>
                  <a:gd name="T18" fmla="*/ 16 w 16"/>
                  <a:gd name="T19" fmla="*/ 44 h 44"/>
                  <a:gd name="T20" fmla="*/ 16 w 16"/>
                  <a:gd name="T21" fmla="*/ 44 h 44"/>
                  <a:gd name="T22" fmla="*/ 0 w 16"/>
                  <a:gd name="T23" fmla="*/ 44 h 44"/>
                  <a:gd name="T24" fmla="*/ 0 w 16"/>
                  <a:gd name="T25" fmla="*/ 44 h 44"/>
                  <a:gd name="T26" fmla="*/ 4 w 16"/>
                  <a:gd name="T27" fmla="*/ 44 h 44"/>
                  <a:gd name="T28" fmla="*/ 4 w 16"/>
                  <a:gd name="T29" fmla="*/ 42 h 44"/>
                  <a:gd name="T30" fmla="*/ 6 w 16"/>
                  <a:gd name="T31" fmla="*/ 42 h 44"/>
                  <a:gd name="T32" fmla="*/ 6 w 16"/>
                  <a:gd name="T33" fmla="*/ 42 h 44"/>
                  <a:gd name="T34" fmla="*/ 6 w 16"/>
                  <a:gd name="T35" fmla="*/ 40 h 44"/>
                  <a:gd name="T36" fmla="*/ 6 w 16"/>
                  <a:gd name="T37" fmla="*/ 36 h 44"/>
                  <a:gd name="T38" fmla="*/ 6 w 16"/>
                  <a:gd name="T39" fmla="*/ 12 h 44"/>
                  <a:gd name="T40" fmla="*/ 6 w 16"/>
                  <a:gd name="T41" fmla="*/ 10 h 44"/>
                  <a:gd name="T42" fmla="*/ 6 w 16"/>
                  <a:gd name="T43" fmla="*/ 8 h 44"/>
                  <a:gd name="T44" fmla="*/ 6 w 16"/>
                  <a:gd name="T45" fmla="*/ 6 h 44"/>
                  <a:gd name="T46" fmla="*/ 6 w 16"/>
                  <a:gd name="T47" fmla="*/ 6 h 44"/>
                  <a:gd name="T48" fmla="*/ 4 w 16"/>
                  <a:gd name="T49" fmla="*/ 6 h 44"/>
                  <a:gd name="T50" fmla="*/ 4 w 16"/>
                  <a:gd name="T51" fmla="*/ 6 h 44"/>
                  <a:gd name="T52" fmla="*/ 2 w 16"/>
                  <a:gd name="T53" fmla="*/ 6 h 44"/>
                  <a:gd name="T54" fmla="*/ 0 w 16"/>
                  <a:gd name="T55" fmla="*/ 6 h 44"/>
                  <a:gd name="T56" fmla="*/ 0 w 16"/>
                  <a:gd name="T57" fmla="*/ 6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4"/>
                  <a:gd name="T89" fmla="*/ 16 w 16"/>
                  <a:gd name="T90" fmla="*/ 44 h 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4">
                    <a:moveTo>
                      <a:pt x="0" y="6"/>
                    </a:moveTo>
                    <a:lnTo>
                      <a:pt x="10" y="0"/>
                    </a:lnTo>
                    <a:lnTo>
                      <a:pt x="12" y="0"/>
                    </a:lnTo>
                    <a:lnTo>
                      <a:pt x="12" y="36"/>
                    </a:lnTo>
                    <a:lnTo>
                      <a:pt x="12" y="40"/>
                    </a:lnTo>
                    <a:lnTo>
                      <a:pt x="12" y="42"/>
                    </a:lnTo>
                    <a:lnTo>
                      <a:pt x="14" y="42"/>
                    </a:lnTo>
                    <a:lnTo>
                      <a:pt x="14" y="44"/>
                    </a:lnTo>
                    <a:lnTo>
                      <a:pt x="16" y="44"/>
                    </a:lnTo>
                    <a:lnTo>
                      <a:pt x="0" y="44"/>
                    </a:lnTo>
                    <a:lnTo>
                      <a:pt x="4" y="44"/>
                    </a:lnTo>
                    <a:lnTo>
                      <a:pt x="4" y="42"/>
                    </a:lnTo>
                    <a:lnTo>
                      <a:pt x="6" y="42"/>
                    </a:lnTo>
                    <a:lnTo>
                      <a:pt x="6" y="40"/>
                    </a:lnTo>
                    <a:lnTo>
                      <a:pt x="6" y="36"/>
                    </a:lnTo>
                    <a:lnTo>
                      <a:pt x="6" y="12"/>
                    </a:lnTo>
                    <a:lnTo>
                      <a:pt x="6" y="10"/>
                    </a:lnTo>
                    <a:lnTo>
                      <a:pt x="6"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4753" name="Freeform 193"/>
              <p:cNvSpPr>
                <a:spLocks/>
              </p:cNvSpPr>
              <p:nvPr/>
            </p:nvSpPr>
            <p:spPr bwMode="auto">
              <a:xfrm>
                <a:off x="3830" y="2446"/>
                <a:ext cx="24" cy="44"/>
              </a:xfrm>
              <a:custGeom>
                <a:avLst/>
                <a:gdLst>
                  <a:gd name="T0" fmla="*/ 0 w 24"/>
                  <a:gd name="T1" fmla="*/ 10 h 44"/>
                  <a:gd name="T2" fmla="*/ 2 w 24"/>
                  <a:gd name="T3" fmla="*/ 6 h 44"/>
                  <a:gd name="T4" fmla="*/ 4 w 24"/>
                  <a:gd name="T5" fmla="*/ 4 h 44"/>
                  <a:gd name="T6" fmla="*/ 8 w 24"/>
                  <a:gd name="T7" fmla="*/ 2 h 44"/>
                  <a:gd name="T8" fmla="*/ 12 w 24"/>
                  <a:gd name="T9" fmla="*/ 0 h 44"/>
                  <a:gd name="T10" fmla="*/ 16 w 24"/>
                  <a:gd name="T11" fmla="*/ 2 h 44"/>
                  <a:gd name="T12" fmla="*/ 20 w 24"/>
                  <a:gd name="T13" fmla="*/ 4 h 44"/>
                  <a:gd name="T14" fmla="*/ 22 w 24"/>
                  <a:gd name="T15" fmla="*/ 6 h 44"/>
                  <a:gd name="T16" fmla="*/ 22 w 24"/>
                  <a:gd name="T17" fmla="*/ 10 h 44"/>
                  <a:gd name="T18" fmla="*/ 20 w 24"/>
                  <a:gd name="T19" fmla="*/ 14 h 44"/>
                  <a:gd name="T20" fmla="*/ 16 w 24"/>
                  <a:gd name="T21" fmla="*/ 18 h 44"/>
                  <a:gd name="T22" fmla="*/ 20 w 24"/>
                  <a:gd name="T23" fmla="*/ 20 h 44"/>
                  <a:gd name="T24" fmla="*/ 22 w 24"/>
                  <a:gd name="T25" fmla="*/ 24 h 44"/>
                  <a:gd name="T26" fmla="*/ 24 w 24"/>
                  <a:gd name="T27" fmla="*/ 26 h 44"/>
                  <a:gd name="T28" fmla="*/ 24 w 24"/>
                  <a:gd name="T29" fmla="*/ 30 h 44"/>
                  <a:gd name="T30" fmla="*/ 22 w 24"/>
                  <a:gd name="T31" fmla="*/ 36 h 44"/>
                  <a:gd name="T32" fmla="*/ 20 w 24"/>
                  <a:gd name="T33" fmla="*/ 40 h 44"/>
                  <a:gd name="T34" fmla="*/ 16 w 24"/>
                  <a:gd name="T35" fmla="*/ 42 h 44"/>
                  <a:gd name="T36" fmla="*/ 12 w 24"/>
                  <a:gd name="T37" fmla="*/ 44 h 44"/>
                  <a:gd name="T38" fmla="*/ 6 w 24"/>
                  <a:gd name="T39" fmla="*/ 44 h 44"/>
                  <a:gd name="T40" fmla="*/ 4 w 24"/>
                  <a:gd name="T41" fmla="*/ 44 h 44"/>
                  <a:gd name="T42" fmla="*/ 2 w 24"/>
                  <a:gd name="T43" fmla="*/ 44 h 44"/>
                  <a:gd name="T44" fmla="*/ 0 w 24"/>
                  <a:gd name="T45" fmla="*/ 42 h 44"/>
                  <a:gd name="T46" fmla="*/ 0 w 24"/>
                  <a:gd name="T47" fmla="*/ 42 h 44"/>
                  <a:gd name="T48" fmla="*/ 0 w 24"/>
                  <a:gd name="T49" fmla="*/ 40 h 44"/>
                  <a:gd name="T50" fmla="*/ 0 w 24"/>
                  <a:gd name="T51" fmla="*/ 40 h 44"/>
                  <a:gd name="T52" fmla="*/ 2 w 24"/>
                  <a:gd name="T53" fmla="*/ 40 h 44"/>
                  <a:gd name="T54" fmla="*/ 2 w 24"/>
                  <a:gd name="T55" fmla="*/ 40 h 44"/>
                  <a:gd name="T56" fmla="*/ 2 w 24"/>
                  <a:gd name="T57" fmla="*/ 40 h 44"/>
                  <a:gd name="T58" fmla="*/ 4 w 24"/>
                  <a:gd name="T59" fmla="*/ 40 h 44"/>
                  <a:gd name="T60" fmla="*/ 4 w 24"/>
                  <a:gd name="T61" fmla="*/ 40 h 44"/>
                  <a:gd name="T62" fmla="*/ 6 w 24"/>
                  <a:gd name="T63" fmla="*/ 40 h 44"/>
                  <a:gd name="T64" fmla="*/ 8 w 24"/>
                  <a:gd name="T65" fmla="*/ 42 h 44"/>
                  <a:gd name="T66" fmla="*/ 8 w 24"/>
                  <a:gd name="T67" fmla="*/ 42 h 44"/>
                  <a:gd name="T68" fmla="*/ 10 w 24"/>
                  <a:gd name="T69" fmla="*/ 42 h 44"/>
                  <a:gd name="T70" fmla="*/ 12 w 24"/>
                  <a:gd name="T71" fmla="*/ 42 h 44"/>
                  <a:gd name="T72" fmla="*/ 14 w 24"/>
                  <a:gd name="T73" fmla="*/ 42 h 44"/>
                  <a:gd name="T74" fmla="*/ 16 w 24"/>
                  <a:gd name="T75" fmla="*/ 40 h 44"/>
                  <a:gd name="T76" fmla="*/ 18 w 24"/>
                  <a:gd name="T77" fmla="*/ 36 h 44"/>
                  <a:gd name="T78" fmla="*/ 18 w 24"/>
                  <a:gd name="T79" fmla="*/ 34 h 44"/>
                  <a:gd name="T80" fmla="*/ 18 w 24"/>
                  <a:gd name="T81" fmla="*/ 32 h 44"/>
                  <a:gd name="T82" fmla="*/ 18 w 24"/>
                  <a:gd name="T83" fmla="*/ 28 h 44"/>
                  <a:gd name="T84" fmla="*/ 16 w 24"/>
                  <a:gd name="T85" fmla="*/ 28 h 44"/>
                  <a:gd name="T86" fmla="*/ 16 w 24"/>
                  <a:gd name="T87" fmla="*/ 26 h 44"/>
                  <a:gd name="T88" fmla="*/ 14 w 24"/>
                  <a:gd name="T89" fmla="*/ 24 h 44"/>
                  <a:gd name="T90" fmla="*/ 12 w 24"/>
                  <a:gd name="T91" fmla="*/ 24 h 44"/>
                  <a:gd name="T92" fmla="*/ 10 w 24"/>
                  <a:gd name="T93" fmla="*/ 24 h 44"/>
                  <a:gd name="T94" fmla="*/ 8 w 24"/>
                  <a:gd name="T95" fmla="*/ 22 h 44"/>
                  <a:gd name="T96" fmla="*/ 6 w 24"/>
                  <a:gd name="T97" fmla="*/ 22 h 44"/>
                  <a:gd name="T98" fmla="*/ 6 w 24"/>
                  <a:gd name="T99" fmla="*/ 22 h 44"/>
                  <a:gd name="T100" fmla="*/ 10 w 24"/>
                  <a:gd name="T101" fmla="*/ 22 h 44"/>
                  <a:gd name="T102" fmla="*/ 12 w 24"/>
                  <a:gd name="T103" fmla="*/ 20 h 44"/>
                  <a:gd name="T104" fmla="*/ 14 w 24"/>
                  <a:gd name="T105" fmla="*/ 18 h 44"/>
                  <a:gd name="T106" fmla="*/ 16 w 24"/>
                  <a:gd name="T107" fmla="*/ 16 h 44"/>
                  <a:gd name="T108" fmla="*/ 16 w 24"/>
                  <a:gd name="T109" fmla="*/ 14 h 44"/>
                  <a:gd name="T110" fmla="*/ 16 w 24"/>
                  <a:gd name="T111" fmla="*/ 12 h 44"/>
                  <a:gd name="T112" fmla="*/ 16 w 24"/>
                  <a:gd name="T113" fmla="*/ 10 h 44"/>
                  <a:gd name="T114" fmla="*/ 14 w 24"/>
                  <a:gd name="T115" fmla="*/ 6 h 44"/>
                  <a:gd name="T116" fmla="*/ 12 w 24"/>
                  <a:gd name="T117" fmla="*/ 6 h 44"/>
                  <a:gd name="T118" fmla="*/ 10 w 24"/>
                  <a:gd name="T119" fmla="*/ 4 h 44"/>
                  <a:gd name="T120" fmla="*/ 6 w 24"/>
                  <a:gd name="T121" fmla="*/ 6 h 44"/>
                  <a:gd name="T122" fmla="*/ 2 w 24"/>
                  <a:gd name="T123" fmla="*/ 10 h 44"/>
                  <a:gd name="T124" fmla="*/ 0 w 24"/>
                  <a:gd name="T125" fmla="*/ 10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
                  <a:gd name="T190" fmla="*/ 0 h 44"/>
                  <a:gd name="T191" fmla="*/ 24 w 24"/>
                  <a:gd name="T192" fmla="*/ 44 h 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 h="44">
                    <a:moveTo>
                      <a:pt x="0" y="10"/>
                    </a:moveTo>
                    <a:lnTo>
                      <a:pt x="2" y="6"/>
                    </a:lnTo>
                    <a:lnTo>
                      <a:pt x="4" y="4"/>
                    </a:lnTo>
                    <a:lnTo>
                      <a:pt x="8" y="2"/>
                    </a:lnTo>
                    <a:lnTo>
                      <a:pt x="12" y="0"/>
                    </a:lnTo>
                    <a:lnTo>
                      <a:pt x="16" y="2"/>
                    </a:lnTo>
                    <a:lnTo>
                      <a:pt x="20" y="4"/>
                    </a:lnTo>
                    <a:lnTo>
                      <a:pt x="22" y="6"/>
                    </a:lnTo>
                    <a:lnTo>
                      <a:pt x="22" y="10"/>
                    </a:lnTo>
                    <a:lnTo>
                      <a:pt x="20" y="14"/>
                    </a:lnTo>
                    <a:lnTo>
                      <a:pt x="16" y="18"/>
                    </a:lnTo>
                    <a:lnTo>
                      <a:pt x="20" y="20"/>
                    </a:lnTo>
                    <a:lnTo>
                      <a:pt x="22" y="24"/>
                    </a:lnTo>
                    <a:lnTo>
                      <a:pt x="24" y="26"/>
                    </a:lnTo>
                    <a:lnTo>
                      <a:pt x="24" y="30"/>
                    </a:lnTo>
                    <a:lnTo>
                      <a:pt x="22" y="36"/>
                    </a:lnTo>
                    <a:lnTo>
                      <a:pt x="20" y="40"/>
                    </a:lnTo>
                    <a:lnTo>
                      <a:pt x="16" y="42"/>
                    </a:lnTo>
                    <a:lnTo>
                      <a:pt x="12" y="44"/>
                    </a:lnTo>
                    <a:lnTo>
                      <a:pt x="6" y="44"/>
                    </a:lnTo>
                    <a:lnTo>
                      <a:pt x="4" y="44"/>
                    </a:lnTo>
                    <a:lnTo>
                      <a:pt x="2" y="44"/>
                    </a:lnTo>
                    <a:lnTo>
                      <a:pt x="0" y="42"/>
                    </a:lnTo>
                    <a:lnTo>
                      <a:pt x="0" y="40"/>
                    </a:lnTo>
                    <a:lnTo>
                      <a:pt x="2" y="40"/>
                    </a:lnTo>
                    <a:lnTo>
                      <a:pt x="4" y="40"/>
                    </a:lnTo>
                    <a:lnTo>
                      <a:pt x="6" y="40"/>
                    </a:lnTo>
                    <a:lnTo>
                      <a:pt x="8" y="42"/>
                    </a:lnTo>
                    <a:lnTo>
                      <a:pt x="10" y="42"/>
                    </a:lnTo>
                    <a:lnTo>
                      <a:pt x="12" y="42"/>
                    </a:lnTo>
                    <a:lnTo>
                      <a:pt x="14" y="42"/>
                    </a:lnTo>
                    <a:lnTo>
                      <a:pt x="16" y="40"/>
                    </a:lnTo>
                    <a:lnTo>
                      <a:pt x="18" y="36"/>
                    </a:lnTo>
                    <a:lnTo>
                      <a:pt x="18" y="34"/>
                    </a:lnTo>
                    <a:lnTo>
                      <a:pt x="18" y="32"/>
                    </a:lnTo>
                    <a:lnTo>
                      <a:pt x="18" y="28"/>
                    </a:lnTo>
                    <a:lnTo>
                      <a:pt x="16" y="28"/>
                    </a:lnTo>
                    <a:lnTo>
                      <a:pt x="16" y="26"/>
                    </a:lnTo>
                    <a:lnTo>
                      <a:pt x="14" y="24"/>
                    </a:lnTo>
                    <a:lnTo>
                      <a:pt x="12" y="24"/>
                    </a:lnTo>
                    <a:lnTo>
                      <a:pt x="10" y="24"/>
                    </a:lnTo>
                    <a:lnTo>
                      <a:pt x="8" y="22"/>
                    </a:lnTo>
                    <a:lnTo>
                      <a:pt x="6" y="22"/>
                    </a:lnTo>
                    <a:lnTo>
                      <a:pt x="10" y="22"/>
                    </a:lnTo>
                    <a:lnTo>
                      <a:pt x="12" y="20"/>
                    </a:lnTo>
                    <a:lnTo>
                      <a:pt x="14" y="18"/>
                    </a:lnTo>
                    <a:lnTo>
                      <a:pt x="16" y="16"/>
                    </a:lnTo>
                    <a:lnTo>
                      <a:pt x="16" y="14"/>
                    </a:lnTo>
                    <a:lnTo>
                      <a:pt x="16" y="12"/>
                    </a:lnTo>
                    <a:lnTo>
                      <a:pt x="16" y="10"/>
                    </a:lnTo>
                    <a:lnTo>
                      <a:pt x="14" y="6"/>
                    </a:lnTo>
                    <a:lnTo>
                      <a:pt x="12" y="6"/>
                    </a:lnTo>
                    <a:lnTo>
                      <a:pt x="10" y="4"/>
                    </a:lnTo>
                    <a:lnTo>
                      <a:pt x="6" y="6"/>
                    </a:lnTo>
                    <a:lnTo>
                      <a:pt x="2" y="10"/>
                    </a:lnTo>
                    <a:lnTo>
                      <a:pt x="0" y="10"/>
                    </a:lnTo>
                    <a:close/>
                  </a:path>
                </a:pathLst>
              </a:custGeom>
              <a:solidFill>
                <a:srgbClr val="000000"/>
              </a:solidFill>
              <a:ln w="0">
                <a:solidFill>
                  <a:srgbClr val="000000"/>
                </a:solidFill>
                <a:round/>
                <a:headEnd/>
                <a:tailEnd/>
              </a:ln>
            </p:spPr>
            <p:txBody>
              <a:bodyPr/>
              <a:lstStyle/>
              <a:p>
                <a:endParaRPr lang="en-CA"/>
              </a:p>
            </p:txBody>
          </p:sp>
          <p:sp>
            <p:nvSpPr>
              <p:cNvPr id="14754" name="Rectangle 194"/>
              <p:cNvSpPr>
                <a:spLocks noChangeArrowheads="1"/>
              </p:cNvSpPr>
              <p:nvPr/>
            </p:nvSpPr>
            <p:spPr bwMode="auto">
              <a:xfrm>
                <a:off x="3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55" name="Rectangle 195"/>
              <p:cNvSpPr>
                <a:spLocks noChangeArrowheads="1"/>
              </p:cNvSpPr>
              <p:nvPr/>
            </p:nvSpPr>
            <p:spPr bwMode="auto">
              <a:xfrm>
                <a:off x="3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56" name="Freeform 196"/>
              <p:cNvSpPr>
                <a:spLocks noEditPoints="1"/>
              </p:cNvSpPr>
              <p:nvPr/>
            </p:nvSpPr>
            <p:spPr bwMode="auto">
              <a:xfrm>
                <a:off x="4006" y="2462"/>
                <a:ext cx="38" cy="60"/>
              </a:xfrm>
              <a:custGeom>
                <a:avLst/>
                <a:gdLst>
                  <a:gd name="T0" fmla="*/ 38 w 38"/>
                  <a:gd name="T1" fmla="*/ 30 h 60"/>
                  <a:gd name="T2" fmla="*/ 38 w 38"/>
                  <a:gd name="T3" fmla="*/ 38 h 60"/>
                  <a:gd name="T4" fmla="*/ 36 w 38"/>
                  <a:gd name="T5" fmla="*/ 46 h 60"/>
                  <a:gd name="T6" fmla="*/ 34 w 38"/>
                  <a:gd name="T7" fmla="*/ 50 h 60"/>
                  <a:gd name="T8" fmla="*/ 32 w 38"/>
                  <a:gd name="T9" fmla="*/ 54 h 60"/>
                  <a:gd name="T10" fmla="*/ 30 w 38"/>
                  <a:gd name="T11" fmla="*/ 56 h 60"/>
                  <a:gd name="T12" fmla="*/ 26 w 38"/>
                  <a:gd name="T13" fmla="*/ 58 h 60"/>
                  <a:gd name="T14" fmla="*/ 24 w 38"/>
                  <a:gd name="T15" fmla="*/ 60 h 60"/>
                  <a:gd name="T16" fmla="*/ 20 w 38"/>
                  <a:gd name="T17" fmla="*/ 60 h 60"/>
                  <a:gd name="T18" fmla="*/ 16 w 38"/>
                  <a:gd name="T19" fmla="*/ 60 h 60"/>
                  <a:gd name="T20" fmla="*/ 12 w 38"/>
                  <a:gd name="T21" fmla="*/ 58 h 60"/>
                  <a:gd name="T22" fmla="*/ 8 w 38"/>
                  <a:gd name="T23" fmla="*/ 56 h 60"/>
                  <a:gd name="T24" fmla="*/ 6 w 38"/>
                  <a:gd name="T25" fmla="*/ 52 h 60"/>
                  <a:gd name="T26" fmla="*/ 4 w 38"/>
                  <a:gd name="T27" fmla="*/ 50 h 60"/>
                  <a:gd name="T28" fmla="*/ 2 w 38"/>
                  <a:gd name="T29" fmla="*/ 44 h 60"/>
                  <a:gd name="T30" fmla="*/ 2 w 38"/>
                  <a:gd name="T31" fmla="*/ 38 h 60"/>
                  <a:gd name="T32" fmla="*/ 0 w 38"/>
                  <a:gd name="T33" fmla="*/ 32 h 60"/>
                  <a:gd name="T34" fmla="*/ 2 w 38"/>
                  <a:gd name="T35" fmla="*/ 22 h 60"/>
                  <a:gd name="T36" fmla="*/ 4 w 38"/>
                  <a:gd name="T37" fmla="*/ 14 h 60"/>
                  <a:gd name="T38" fmla="*/ 6 w 38"/>
                  <a:gd name="T39" fmla="*/ 8 h 60"/>
                  <a:gd name="T40" fmla="*/ 10 w 38"/>
                  <a:gd name="T41" fmla="*/ 4 h 60"/>
                  <a:gd name="T42" fmla="*/ 14 w 38"/>
                  <a:gd name="T43" fmla="*/ 2 h 60"/>
                  <a:gd name="T44" fmla="*/ 20 w 38"/>
                  <a:gd name="T45" fmla="*/ 0 h 60"/>
                  <a:gd name="T46" fmla="*/ 24 w 38"/>
                  <a:gd name="T47" fmla="*/ 2 h 60"/>
                  <a:gd name="T48" fmla="*/ 30 w 38"/>
                  <a:gd name="T49" fmla="*/ 4 h 60"/>
                  <a:gd name="T50" fmla="*/ 32 w 38"/>
                  <a:gd name="T51" fmla="*/ 8 h 60"/>
                  <a:gd name="T52" fmla="*/ 36 w 38"/>
                  <a:gd name="T53" fmla="*/ 14 h 60"/>
                  <a:gd name="T54" fmla="*/ 38 w 38"/>
                  <a:gd name="T55" fmla="*/ 22 h 60"/>
                  <a:gd name="T56" fmla="*/ 38 w 38"/>
                  <a:gd name="T57" fmla="*/ 30 h 60"/>
                  <a:gd name="T58" fmla="*/ 26 w 38"/>
                  <a:gd name="T59" fmla="*/ 30 h 60"/>
                  <a:gd name="T60" fmla="*/ 26 w 38"/>
                  <a:gd name="T61" fmla="*/ 22 h 60"/>
                  <a:gd name="T62" fmla="*/ 26 w 38"/>
                  <a:gd name="T63" fmla="*/ 16 h 60"/>
                  <a:gd name="T64" fmla="*/ 26 w 38"/>
                  <a:gd name="T65" fmla="*/ 12 h 60"/>
                  <a:gd name="T66" fmla="*/ 24 w 38"/>
                  <a:gd name="T67" fmla="*/ 8 h 60"/>
                  <a:gd name="T68" fmla="*/ 24 w 38"/>
                  <a:gd name="T69" fmla="*/ 4 h 60"/>
                  <a:gd name="T70" fmla="*/ 22 w 38"/>
                  <a:gd name="T71" fmla="*/ 4 h 60"/>
                  <a:gd name="T72" fmla="*/ 20 w 38"/>
                  <a:gd name="T73" fmla="*/ 4 h 60"/>
                  <a:gd name="T74" fmla="*/ 18 w 38"/>
                  <a:gd name="T75" fmla="*/ 4 h 60"/>
                  <a:gd name="T76" fmla="*/ 16 w 38"/>
                  <a:gd name="T77" fmla="*/ 4 h 60"/>
                  <a:gd name="T78" fmla="*/ 16 w 38"/>
                  <a:gd name="T79" fmla="*/ 6 h 60"/>
                  <a:gd name="T80" fmla="*/ 14 w 38"/>
                  <a:gd name="T81" fmla="*/ 10 h 60"/>
                  <a:gd name="T82" fmla="*/ 14 w 38"/>
                  <a:gd name="T83" fmla="*/ 12 h 60"/>
                  <a:gd name="T84" fmla="*/ 14 w 38"/>
                  <a:gd name="T85" fmla="*/ 18 h 60"/>
                  <a:gd name="T86" fmla="*/ 14 w 38"/>
                  <a:gd name="T87" fmla="*/ 26 h 60"/>
                  <a:gd name="T88" fmla="*/ 14 w 38"/>
                  <a:gd name="T89" fmla="*/ 36 h 60"/>
                  <a:gd name="T90" fmla="*/ 14 w 38"/>
                  <a:gd name="T91" fmla="*/ 44 h 60"/>
                  <a:gd name="T92" fmla="*/ 14 w 38"/>
                  <a:gd name="T93" fmla="*/ 50 h 60"/>
                  <a:gd name="T94" fmla="*/ 14 w 38"/>
                  <a:gd name="T95" fmla="*/ 52 h 60"/>
                  <a:gd name="T96" fmla="*/ 16 w 38"/>
                  <a:gd name="T97" fmla="*/ 56 h 60"/>
                  <a:gd name="T98" fmla="*/ 16 w 38"/>
                  <a:gd name="T99" fmla="*/ 56 h 60"/>
                  <a:gd name="T100" fmla="*/ 18 w 38"/>
                  <a:gd name="T101" fmla="*/ 58 h 60"/>
                  <a:gd name="T102" fmla="*/ 20 w 38"/>
                  <a:gd name="T103" fmla="*/ 58 h 60"/>
                  <a:gd name="T104" fmla="*/ 22 w 38"/>
                  <a:gd name="T105" fmla="*/ 58 h 60"/>
                  <a:gd name="T106" fmla="*/ 24 w 38"/>
                  <a:gd name="T107" fmla="*/ 56 h 60"/>
                  <a:gd name="T108" fmla="*/ 24 w 38"/>
                  <a:gd name="T109" fmla="*/ 54 h 60"/>
                  <a:gd name="T110" fmla="*/ 26 w 38"/>
                  <a:gd name="T111" fmla="*/ 50 h 60"/>
                  <a:gd name="T112" fmla="*/ 26 w 38"/>
                  <a:gd name="T113" fmla="*/ 30 h 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
                  <a:gd name="T172" fmla="*/ 0 h 60"/>
                  <a:gd name="T173" fmla="*/ 38 w 38"/>
                  <a:gd name="T174" fmla="*/ 60 h 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 h="60">
                    <a:moveTo>
                      <a:pt x="38" y="30"/>
                    </a:moveTo>
                    <a:lnTo>
                      <a:pt x="38" y="38"/>
                    </a:lnTo>
                    <a:lnTo>
                      <a:pt x="36" y="46"/>
                    </a:lnTo>
                    <a:lnTo>
                      <a:pt x="34" y="50"/>
                    </a:lnTo>
                    <a:lnTo>
                      <a:pt x="32" y="54"/>
                    </a:lnTo>
                    <a:lnTo>
                      <a:pt x="30" y="56"/>
                    </a:lnTo>
                    <a:lnTo>
                      <a:pt x="26" y="58"/>
                    </a:lnTo>
                    <a:lnTo>
                      <a:pt x="24" y="60"/>
                    </a:lnTo>
                    <a:lnTo>
                      <a:pt x="20" y="60"/>
                    </a:lnTo>
                    <a:lnTo>
                      <a:pt x="16" y="60"/>
                    </a:lnTo>
                    <a:lnTo>
                      <a:pt x="12" y="58"/>
                    </a:lnTo>
                    <a:lnTo>
                      <a:pt x="8" y="56"/>
                    </a:lnTo>
                    <a:lnTo>
                      <a:pt x="6" y="52"/>
                    </a:lnTo>
                    <a:lnTo>
                      <a:pt x="4" y="50"/>
                    </a:lnTo>
                    <a:lnTo>
                      <a:pt x="2" y="44"/>
                    </a:lnTo>
                    <a:lnTo>
                      <a:pt x="2" y="38"/>
                    </a:lnTo>
                    <a:lnTo>
                      <a:pt x="0" y="32"/>
                    </a:lnTo>
                    <a:lnTo>
                      <a:pt x="2" y="22"/>
                    </a:lnTo>
                    <a:lnTo>
                      <a:pt x="4" y="14"/>
                    </a:lnTo>
                    <a:lnTo>
                      <a:pt x="6" y="8"/>
                    </a:lnTo>
                    <a:lnTo>
                      <a:pt x="10" y="4"/>
                    </a:lnTo>
                    <a:lnTo>
                      <a:pt x="14" y="2"/>
                    </a:lnTo>
                    <a:lnTo>
                      <a:pt x="20" y="0"/>
                    </a:lnTo>
                    <a:lnTo>
                      <a:pt x="24" y="2"/>
                    </a:lnTo>
                    <a:lnTo>
                      <a:pt x="30" y="4"/>
                    </a:lnTo>
                    <a:lnTo>
                      <a:pt x="32" y="8"/>
                    </a:lnTo>
                    <a:lnTo>
                      <a:pt x="36" y="14"/>
                    </a:lnTo>
                    <a:lnTo>
                      <a:pt x="38" y="22"/>
                    </a:lnTo>
                    <a:lnTo>
                      <a:pt x="38" y="30"/>
                    </a:lnTo>
                    <a:close/>
                    <a:moveTo>
                      <a:pt x="26" y="30"/>
                    </a:moveTo>
                    <a:lnTo>
                      <a:pt x="26" y="22"/>
                    </a:lnTo>
                    <a:lnTo>
                      <a:pt x="26" y="16"/>
                    </a:lnTo>
                    <a:lnTo>
                      <a:pt x="26" y="12"/>
                    </a:lnTo>
                    <a:lnTo>
                      <a:pt x="24" y="8"/>
                    </a:lnTo>
                    <a:lnTo>
                      <a:pt x="24" y="4"/>
                    </a:lnTo>
                    <a:lnTo>
                      <a:pt x="22" y="4"/>
                    </a:lnTo>
                    <a:lnTo>
                      <a:pt x="20" y="4"/>
                    </a:lnTo>
                    <a:lnTo>
                      <a:pt x="18" y="4"/>
                    </a:lnTo>
                    <a:lnTo>
                      <a:pt x="16" y="4"/>
                    </a:lnTo>
                    <a:lnTo>
                      <a:pt x="16" y="6"/>
                    </a:lnTo>
                    <a:lnTo>
                      <a:pt x="14" y="10"/>
                    </a:lnTo>
                    <a:lnTo>
                      <a:pt x="14" y="12"/>
                    </a:lnTo>
                    <a:lnTo>
                      <a:pt x="14" y="18"/>
                    </a:lnTo>
                    <a:lnTo>
                      <a:pt x="14" y="26"/>
                    </a:lnTo>
                    <a:lnTo>
                      <a:pt x="14" y="36"/>
                    </a:lnTo>
                    <a:lnTo>
                      <a:pt x="14" y="44"/>
                    </a:lnTo>
                    <a:lnTo>
                      <a:pt x="14" y="50"/>
                    </a:lnTo>
                    <a:lnTo>
                      <a:pt x="14" y="52"/>
                    </a:lnTo>
                    <a:lnTo>
                      <a:pt x="16" y="56"/>
                    </a:lnTo>
                    <a:lnTo>
                      <a:pt x="18" y="58"/>
                    </a:lnTo>
                    <a:lnTo>
                      <a:pt x="20" y="58"/>
                    </a:lnTo>
                    <a:lnTo>
                      <a:pt x="22" y="58"/>
                    </a:lnTo>
                    <a:lnTo>
                      <a:pt x="24" y="56"/>
                    </a:lnTo>
                    <a:lnTo>
                      <a:pt x="24" y="54"/>
                    </a:lnTo>
                    <a:lnTo>
                      <a:pt x="26" y="50"/>
                    </a:lnTo>
                    <a:lnTo>
                      <a:pt x="26" y="30"/>
                    </a:lnTo>
                    <a:close/>
                  </a:path>
                </a:pathLst>
              </a:custGeom>
              <a:solidFill>
                <a:srgbClr val="000000"/>
              </a:solidFill>
              <a:ln w="0">
                <a:solidFill>
                  <a:srgbClr val="000000"/>
                </a:solidFill>
                <a:round/>
                <a:headEnd/>
                <a:tailEnd/>
              </a:ln>
            </p:spPr>
            <p:txBody>
              <a:bodyPr/>
              <a:lstStyle/>
              <a:p>
                <a:endParaRPr lang="en-CA"/>
              </a:p>
            </p:txBody>
          </p:sp>
          <p:sp>
            <p:nvSpPr>
              <p:cNvPr id="14757" name="Freeform 197"/>
              <p:cNvSpPr>
                <a:spLocks noEditPoints="1"/>
              </p:cNvSpPr>
              <p:nvPr/>
            </p:nvSpPr>
            <p:spPr bwMode="auto">
              <a:xfrm>
                <a:off x="4054" y="2462"/>
                <a:ext cx="76" cy="60"/>
              </a:xfrm>
              <a:custGeom>
                <a:avLst/>
                <a:gdLst>
                  <a:gd name="T0" fmla="*/ 22 w 76"/>
                  <a:gd name="T1" fmla="*/ 60 h 60"/>
                  <a:gd name="T2" fmla="*/ 56 w 76"/>
                  <a:gd name="T3" fmla="*/ 0 h 60"/>
                  <a:gd name="T4" fmla="*/ 14 w 76"/>
                  <a:gd name="T5" fmla="*/ 0 h 60"/>
                  <a:gd name="T6" fmla="*/ 26 w 76"/>
                  <a:gd name="T7" fmla="*/ 4 h 60"/>
                  <a:gd name="T8" fmla="*/ 30 w 76"/>
                  <a:gd name="T9" fmla="*/ 16 h 60"/>
                  <a:gd name="T10" fmla="*/ 26 w 76"/>
                  <a:gd name="T11" fmla="*/ 26 h 60"/>
                  <a:gd name="T12" fmla="*/ 14 w 76"/>
                  <a:gd name="T13" fmla="*/ 30 h 60"/>
                  <a:gd name="T14" fmla="*/ 4 w 76"/>
                  <a:gd name="T15" fmla="*/ 26 h 60"/>
                  <a:gd name="T16" fmla="*/ 0 w 76"/>
                  <a:gd name="T17" fmla="*/ 16 h 60"/>
                  <a:gd name="T18" fmla="*/ 4 w 76"/>
                  <a:gd name="T19" fmla="*/ 4 h 60"/>
                  <a:gd name="T20" fmla="*/ 14 w 76"/>
                  <a:gd name="T21" fmla="*/ 0 h 60"/>
                  <a:gd name="T22" fmla="*/ 14 w 76"/>
                  <a:gd name="T23" fmla="*/ 2 h 60"/>
                  <a:gd name="T24" fmla="*/ 12 w 76"/>
                  <a:gd name="T25" fmla="*/ 4 h 60"/>
                  <a:gd name="T26" fmla="*/ 12 w 76"/>
                  <a:gd name="T27" fmla="*/ 10 h 60"/>
                  <a:gd name="T28" fmla="*/ 12 w 76"/>
                  <a:gd name="T29" fmla="*/ 22 h 60"/>
                  <a:gd name="T30" fmla="*/ 12 w 76"/>
                  <a:gd name="T31" fmla="*/ 28 h 60"/>
                  <a:gd name="T32" fmla="*/ 14 w 76"/>
                  <a:gd name="T33" fmla="*/ 28 h 60"/>
                  <a:gd name="T34" fmla="*/ 16 w 76"/>
                  <a:gd name="T35" fmla="*/ 28 h 60"/>
                  <a:gd name="T36" fmla="*/ 18 w 76"/>
                  <a:gd name="T37" fmla="*/ 28 h 60"/>
                  <a:gd name="T38" fmla="*/ 18 w 76"/>
                  <a:gd name="T39" fmla="*/ 22 h 60"/>
                  <a:gd name="T40" fmla="*/ 18 w 76"/>
                  <a:gd name="T41" fmla="*/ 10 h 60"/>
                  <a:gd name="T42" fmla="*/ 18 w 76"/>
                  <a:gd name="T43" fmla="*/ 4 h 60"/>
                  <a:gd name="T44" fmla="*/ 16 w 76"/>
                  <a:gd name="T45" fmla="*/ 2 h 60"/>
                  <a:gd name="T46" fmla="*/ 62 w 76"/>
                  <a:gd name="T47" fmla="*/ 30 h 60"/>
                  <a:gd name="T48" fmla="*/ 72 w 76"/>
                  <a:gd name="T49" fmla="*/ 34 h 60"/>
                  <a:gd name="T50" fmla="*/ 76 w 76"/>
                  <a:gd name="T51" fmla="*/ 46 h 60"/>
                  <a:gd name="T52" fmla="*/ 72 w 76"/>
                  <a:gd name="T53" fmla="*/ 56 h 60"/>
                  <a:gd name="T54" fmla="*/ 62 w 76"/>
                  <a:gd name="T55" fmla="*/ 60 h 60"/>
                  <a:gd name="T56" fmla="*/ 52 w 76"/>
                  <a:gd name="T57" fmla="*/ 56 h 60"/>
                  <a:gd name="T58" fmla="*/ 48 w 76"/>
                  <a:gd name="T59" fmla="*/ 46 h 60"/>
                  <a:gd name="T60" fmla="*/ 52 w 76"/>
                  <a:gd name="T61" fmla="*/ 34 h 60"/>
                  <a:gd name="T62" fmla="*/ 62 w 76"/>
                  <a:gd name="T63" fmla="*/ 30 h 60"/>
                  <a:gd name="T64" fmla="*/ 62 w 76"/>
                  <a:gd name="T65" fmla="*/ 32 h 60"/>
                  <a:gd name="T66" fmla="*/ 60 w 76"/>
                  <a:gd name="T67" fmla="*/ 34 h 60"/>
                  <a:gd name="T68" fmla="*/ 58 w 76"/>
                  <a:gd name="T69" fmla="*/ 40 h 60"/>
                  <a:gd name="T70" fmla="*/ 58 w 76"/>
                  <a:gd name="T71" fmla="*/ 52 h 60"/>
                  <a:gd name="T72" fmla="*/ 60 w 76"/>
                  <a:gd name="T73" fmla="*/ 58 h 60"/>
                  <a:gd name="T74" fmla="*/ 62 w 76"/>
                  <a:gd name="T75" fmla="*/ 58 h 60"/>
                  <a:gd name="T76" fmla="*/ 64 w 76"/>
                  <a:gd name="T77" fmla="*/ 58 h 60"/>
                  <a:gd name="T78" fmla="*/ 64 w 76"/>
                  <a:gd name="T79" fmla="*/ 58 h 60"/>
                  <a:gd name="T80" fmla="*/ 66 w 76"/>
                  <a:gd name="T81" fmla="*/ 52 h 60"/>
                  <a:gd name="T82" fmla="*/ 66 w 76"/>
                  <a:gd name="T83" fmla="*/ 40 h 60"/>
                  <a:gd name="T84" fmla="*/ 64 w 76"/>
                  <a:gd name="T85" fmla="*/ 34 h 60"/>
                  <a:gd name="T86" fmla="*/ 64 w 76"/>
                  <a:gd name="T87" fmla="*/ 32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0"/>
                  <a:gd name="T134" fmla="*/ 76 w 7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0">
                    <a:moveTo>
                      <a:pt x="62" y="0"/>
                    </a:moveTo>
                    <a:lnTo>
                      <a:pt x="22" y="60"/>
                    </a:lnTo>
                    <a:lnTo>
                      <a:pt x="16" y="60"/>
                    </a:lnTo>
                    <a:lnTo>
                      <a:pt x="56" y="0"/>
                    </a:lnTo>
                    <a:lnTo>
                      <a:pt x="62" y="0"/>
                    </a:lnTo>
                    <a:close/>
                    <a:moveTo>
                      <a:pt x="14" y="0"/>
                    </a:moveTo>
                    <a:lnTo>
                      <a:pt x="20" y="2"/>
                    </a:lnTo>
                    <a:lnTo>
                      <a:pt x="26" y="4"/>
                    </a:lnTo>
                    <a:lnTo>
                      <a:pt x="28" y="10"/>
                    </a:lnTo>
                    <a:lnTo>
                      <a:pt x="30" y="16"/>
                    </a:lnTo>
                    <a:lnTo>
                      <a:pt x="28" y="22"/>
                    </a:lnTo>
                    <a:lnTo>
                      <a:pt x="26" y="26"/>
                    </a:lnTo>
                    <a:lnTo>
                      <a:pt x="20" y="30"/>
                    </a:lnTo>
                    <a:lnTo>
                      <a:pt x="14" y="30"/>
                    </a:lnTo>
                    <a:lnTo>
                      <a:pt x="10" y="30"/>
                    </a:lnTo>
                    <a:lnTo>
                      <a:pt x="4" y="26"/>
                    </a:lnTo>
                    <a:lnTo>
                      <a:pt x="2" y="22"/>
                    </a:lnTo>
                    <a:lnTo>
                      <a:pt x="0" y="16"/>
                    </a:lnTo>
                    <a:lnTo>
                      <a:pt x="2" y="10"/>
                    </a:lnTo>
                    <a:lnTo>
                      <a:pt x="4" y="4"/>
                    </a:lnTo>
                    <a:lnTo>
                      <a:pt x="10" y="2"/>
                    </a:lnTo>
                    <a:lnTo>
                      <a:pt x="14" y="0"/>
                    </a:lnTo>
                    <a:close/>
                    <a:moveTo>
                      <a:pt x="14" y="2"/>
                    </a:moveTo>
                    <a:lnTo>
                      <a:pt x="14" y="2"/>
                    </a:lnTo>
                    <a:lnTo>
                      <a:pt x="12" y="4"/>
                    </a:lnTo>
                    <a:lnTo>
                      <a:pt x="12" y="6"/>
                    </a:lnTo>
                    <a:lnTo>
                      <a:pt x="12" y="10"/>
                    </a:lnTo>
                    <a:lnTo>
                      <a:pt x="12" y="16"/>
                    </a:lnTo>
                    <a:lnTo>
                      <a:pt x="12" y="22"/>
                    </a:lnTo>
                    <a:lnTo>
                      <a:pt x="12" y="26"/>
                    </a:lnTo>
                    <a:lnTo>
                      <a:pt x="12" y="28"/>
                    </a:lnTo>
                    <a:lnTo>
                      <a:pt x="14" y="28"/>
                    </a:lnTo>
                    <a:lnTo>
                      <a:pt x="16" y="28"/>
                    </a:lnTo>
                    <a:lnTo>
                      <a:pt x="18" y="28"/>
                    </a:lnTo>
                    <a:lnTo>
                      <a:pt x="18" y="26"/>
                    </a:lnTo>
                    <a:lnTo>
                      <a:pt x="18" y="22"/>
                    </a:lnTo>
                    <a:lnTo>
                      <a:pt x="18" y="16"/>
                    </a:lnTo>
                    <a:lnTo>
                      <a:pt x="18" y="10"/>
                    </a:lnTo>
                    <a:lnTo>
                      <a:pt x="18" y="6"/>
                    </a:lnTo>
                    <a:lnTo>
                      <a:pt x="18" y="4"/>
                    </a:lnTo>
                    <a:lnTo>
                      <a:pt x="16" y="2"/>
                    </a:lnTo>
                    <a:lnTo>
                      <a:pt x="14" y="2"/>
                    </a:lnTo>
                    <a:close/>
                    <a:moveTo>
                      <a:pt x="62" y="30"/>
                    </a:moveTo>
                    <a:lnTo>
                      <a:pt x="68" y="32"/>
                    </a:lnTo>
                    <a:lnTo>
                      <a:pt x="72" y="34"/>
                    </a:lnTo>
                    <a:lnTo>
                      <a:pt x="76" y="40"/>
                    </a:lnTo>
                    <a:lnTo>
                      <a:pt x="76" y="46"/>
                    </a:lnTo>
                    <a:lnTo>
                      <a:pt x="76" y="52"/>
                    </a:lnTo>
                    <a:lnTo>
                      <a:pt x="72" y="56"/>
                    </a:lnTo>
                    <a:lnTo>
                      <a:pt x="68" y="60"/>
                    </a:lnTo>
                    <a:lnTo>
                      <a:pt x="62" y="60"/>
                    </a:lnTo>
                    <a:lnTo>
                      <a:pt x="56" y="60"/>
                    </a:lnTo>
                    <a:lnTo>
                      <a:pt x="52" y="56"/>
                    </a:lnTo>
                    <a:lnTo>
                      <a:pt x="48" y="52"/>
                    </a:lnTo>
                    <a:lnTo>
                      <a:pt x="48" y="46"/>
                    </a:lnTo>
                    <a:lnTo>
                      <a:pt x="48" y="40"/>
                    </a:lnTo>
                    <a:lnTo>
                      <a:pt x="52" y="34"/>
                    </a:lnTo>
                    <a:lnTo>
                      <a:pt x="56" y="32"/>
                    </a:lnTo>
                    <a:lnTo>
                      <a:pt x="62" y="30"/>
                    </a:lnTo>
                    <a:close/>
                    <a:moveTo>
                      <a:pt x="62" y="32"/>
                    </a:moveTo>
                    <a:lnTo>
                      <a:pt x="62" y="32"/>
                    </a:lnTo>
                    <a:lnTo>
                      <a:pt x="60" y="32"/>
                    </a:lnTo>
                    <a:lnTo>
                      <a:pt x="60" y="34"/>
                    </a:lnTo>
                    <a:lnTo>
                      <a:pt x="60" y="36"/>
                    </a:lnTo>
                    <a:lnTo>
                      <a:pt x="58" y="40"/>
                    </a:lnTo>
                    <a:lnTo>
                      <a:pt x="58" y="46"/>
                    </a:lnTo>
                    <a:lnTo>
                      <a:pt x="58" y="52"/>
                    </a:lnTo>
                    <a:lnTo>
                      <a:pt x="60" y="56"/>
                    </a:lnTo>
                    <a:lnTo>
                      <a:pt x="60" y="58"/>
                    </a:lnTo>
                    <a:lnTo>
                      <a:pt x="62" y="58"/>
                    </a:lnTo>
                    <a:lnTo>
                      <a:pt x="64" y="58"/>
                    </a:lnTo>
                    <a:lnTo>
                      <a:pt x="66" y="56"/>
                    </a:lnTo>
                    <a:lnTo>
                      <a:pt x="66" y="52"/>
                    </a:lnTo>
                    <a:lnTo>
                      <a:pt x="66" y="46"/>
                    </a:lnTo>
                    <a:lnTo>
                      <a:pt x="66" y="40"/>
                    </a:lnTo>
                    <a:lnTo>
                      <a:pt x="66" y="36"/>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758" name="Rectangle 19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59" name="Rectangle 19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60" name="Freeform 200"/>
              <p:cNvSpPr>
                <a:spLocks noEditPoints="1"/>
              </p:cNvSpPr>
              <p:nvPr/>
            </p:nvSpPr>
            <p:spPr bwMode="auto">
              <a:xfrm>
                <a:off x="1586" y="2590"/>
                <a:ext cx="36" cy="42"/>
              </a:xfrm>
              <a:custGeom>
                <a:avLst/>
                <a:gdLst>
                  <a:gd name="T0" fmla="*/ 18 w 36"/>
                  <a:gd name="T1" fmla="*/ 38 h 42"/>
                  <a:gd name="T2" fmla="*/ 14 w 36"/>
                  <a:gd name="T3" fmla="*/ 40 h 42"/>
                  <a:gd name="T4" fmla="*/ 10 w 36"/>
                  <a:gd name="T5" fmla="*/ 42 h 42"/>
                  <a:gd name="T6" fmla="*/ 2 w 36"/>
                  <a:gd name="T7" fmla="*/ 38 h 42"/>
                  <a:gd name="T8" fmla="*/ 0 w 36"/>
                  <a:gd name="T9" fmla="*/ 32 h 42"/>
                  <a:gd name="T10" fmla="*/ 2 w 36"/>
                  <a:gd name="T11" fmla="*/ 26 h 42"/>
                  <a:gd name="T12" fmla="*/ 8 w 36"/>
                  <a:gd name="T13" fmla="*/ 20 h 42"/>
                  <a:gd name="T14" fmla="*/ 22 w 36"/>
                  <a:gd name="T15" fmla="*/ 14 h 42"/>
                  <a:gd name="T16" fmla="*/ 22 w 36"/>
                  <a:gd name="T17" fmla="*/ 8 h 42"/>
                  <a:gd name="T18" fmla="*/ 18 w 36"/>
                  <a:gd name="T19" fmla="*/ 4 h 42"/>
                  <a:gd name="T20" fmla="*/ 12 w 36"/>
                  <a:gd name="T21" fmla="*/ 4 h 42"/>
                  <a:gd name="T22" fmla="*/ 10 w 36"/>
                  <a:gd name="T23" fmla="*/ 6 h 42"/>
                  <a:gd name="T24" fmla="*/ 8 w 36"/>
                  <a:gd name="T25" fmla="*/ 10 h 42"/>
                  <a:gd name="T26" fmla="*/ 8 w 36"/>
                  <a:gd name="T27" fmla="*/ 14 h 42"/>
                  <a:gd name="T28" fmla="*/ 6 w 36"/>
                  <a:gd name="T29" fmla="*/ 14 h 42"/>
                  <a:gd name="T30" fmla="*/ 2 w 36"/>
                  <a:gd name="T31" fmla="*/ 14 h 42"/>
                  <a:gd name="T32" fmla="*/ 2 w 36"/>
                  <a:gd name="T33" fmla="*/ 10 h 42"/>
                  <a:gd name="T34" fmla="*/ 6 w 36"/>
                  <a:gd name="T35" fmla="*/ 4 h 42"/>
                  <a:gd name="T36" fmla="*/ 16 w 36"/>
                  <a:gd name="T37" fmla="*/ 0 h 42"/>
                  <a:gd name="T38" fmla="*/ 24 w 36"/>
                  <a:gd name="T39" fmla="*/ 2 h 42"/>
                  <a:gd name="T40" fmla="*/ 28 w 36"/>
                  <a:gd name="T41" fmla="*/ 6 h 42"/>
                  <a:gd name="T42" fmla="*/ 28 w 36"/>
                  <a:gd name="T43" fmla="*/ 14 h 42"/>
                  <a:gd name="T44" fmla="*/ 30 w 36"/>
                  <a:gd name="T45" fmla="*/ 32 h 42"/>
                  <a:gd name="T46" fmla="*/ 30 w 36"/>
                  <a:gd name="T47" fmla="*/ 34 h 42"/>
                  <a:gd name="T48" fmla="*/ 30 w 36"/>
                  <a:gd name="T49" fmla="*/ 36 h 42"/>
                  <a:gd name="T50" fmla="*/ 32 w 36"/>
                  <a:gd name="T51" fmla="*/ 36 h 42"/>
                  <a:gd name="T52" fmla="*/ 34 w 36"/>
                  <a:gd name="T53" fmla="*/ 34 h 42"/>
                  <a:gd name="T54" fmla="*/ 36 w 36"/>
                  <a:gd name="T55" fmla="*/ 34 h 42"/>
                  <a:gd name="T56" fmla="*/ 26 w 36"/>
                  <a:gd name="T57" fmla="*/ 42 h 42"/>
                  <a:gd name="T58" fmla="*/ 22 w 36"/>
                  <a:gd name="T59" fmla="*/ 40 h 42"/>
                  <a:gd name="T60" fmla="*/ 22 w 36"/>
                  <a:gd name="T61" fmla="*/ 34 h 42"/>
                  <a:gd name="T62" fmla="*/ 22 w 36"/>
                  <a:gd name="T63" fmla="*/ 18 h 42"/>
                  <a:gd name="T64" fmla="*/ 14 w 36"/>
                  <a:gd name="T65" fmla="*/ 20 h 42"/>
                  <a:gd name="T66" fmla="*/ 8 w 36"/>
                  <a:gd name="T67" fmla="*/ 24 h 42"/>
                  <a:gd name="T68" fmla="*/ 8 w 36"/>
                  <a:gd name="T69" fmla="*/ 28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4"/>
                    </a:moveTo>
                    <a:lnTo>
                      <a:pt x="18" y="38"/>
                    </a:lnTo>
                    <a:lnTo>
                      <a:pt x="16" y="40"/>
                    </a:lnTo>
                    <a:lnTo>
                      <a:pt x="14" y="40"/>
                    </a:lnTo>
                    <a:lnTo>
                      <a:pt x="12" y="40"/>
                    </a:lnTo>
                    <a:lnTo>
                      <a:pt x="10" y="42"/>
                    </a:lnTo>
                    <a:lnTo>
                      <a:pt x="6" y="40"/>
                    </a:lnTo>
                    <a:lnTo>
                      <a:pt x="2" y="38"/>
                    </a:lnTo>
                    <a:lnTo>
                      <a:pt x="0" y="36"/>
                    </a:lnTo>
                    <a:lnTo>
                      <a:pt x="0" y="32"/>
                    </a:lnTo>
                    <a:lnTo>
                      <a:pt x="0" y="28"/>
                    </a:lnTo>
                    <a:lnTo>
                      <a:pt x="2" y="26"/>
                    </a:lnTo>
                    <a:lnTo>
                      <a:pt x="4" y="24"/>
                    </a:lnTo>
                    <a:lnTo>
                      <a:pt x="8" y="20"/>
                    </a:lnTo>
                    <a:lnTo>
                      <a:pt x="12" y="18"/>
                    </a:lnTo>
                    <a:lnTo>
                      <a:pt x="22" y="14"/>
                    </a:lnTo>
                    <a:lnTo>
                      <a:pt x="22" y="8"/>
                    </a:lnTo>
                    <a:lnTo>
                      <a:pt x="20" y="6"/>
                    </a:lnTo>
                    <a:lnTo>
                      <a:pt x="18" y="4"/>
                    </a:lnTo>
                    <a:lnTo>
                      <a:pt x="14" y="2"/>
                    </a:lnTo>
                    <a:lnTo>
                      <a:pt x="12" y="4"/>
                    </a:lnTo>
                    <a:lnTo>
                      <a:pt x="10" y="4"/>
                    </a:lnTo>
                    <a:lnTo>
                      <a:pt x="10" y="6"/>
                    </a:lnTo>
                    <a:lnTo>
                      <a:pt x="8" y="8"/>
                    </a:lnTo>
                    <a:lnTo>
                      <a:pt x="8" y="10"/>
                    </a:lnTo>
                    <a:lnTo>
                      <a:pt x="8" y="12"/>
                    </a:lnTo>
                    <a:lnTo>
                      <a:pt x="8" y="14"/>
                    </a:lnTo>
                    <a:lnTo>
                      <a:pt x="6" y="14"/>
                    </a:lnTo>
                    <a:lnTo>
                      <a:pt x="4" y="14"/>
                    </a:lnTo>
                    <a:lnTo>
                      <a:pt x="2" y="14"/>
                    </a:lnTo>
                    <a:lnTo>
                      <a:pt x="2" y="12"/>
                    </a:lnTo>
                    <a:lnTo>
                      <a:pt x="2" y="10"/>
                    </a:lnTo>
                    <a:lnTo>
                      <a:pt x="2" y="6"/>
                    </a:lnTo>
                    <a:lnTo>
                      <a:pt x="6" y="4"/>
                    </a:lnTo>
                    <a:lnTo>
                      <a:pt x="10" y="0"/>
                    </a:lnTo>
                    <a:lnTo>
                      <a:pt x="16" y="0"/>
                    </a:lnTo>
                    <a:lnTo>
                      <a:pt x="20" y="0"/>
                    </a:lnTo>
                    <a:lnTo>
                      <a:pt x="24" y="2"/>
                    </a:lnTo>
                    <a:lnTo>
                      <a:pt x="26" y="4"/>
                    </a:lnTo>
                    <a:lnTo>
                      <a:pt x="28" y="6"/>
                    </a:lnTo>
                    <a:lnTo>
                      <a:pt x="28" y="8"/>
                    </a:lnTo>
                    <a:lnTo>
                      <a:pt x="28" y="14"/>
                    </a:lnTo>
                    <a:lnTo>
                      <a:pt x="28" y="26"/>
                    </a:lnTo>
                    <a:lnTo>
                      <a:pt x="30" y="32"/>
                    </a:lnTo>
                    <a:lnTo>
                      <a:pt x="30" y="34"/>
                    </a:lnTo>
                    <a:lnTo>
                      <a:pt x="30" y="36"/>
                    </a:lnTo>
                    <a:lnTo>
                      <a:pt x="32" y="36"/>
                    </a:lnTo>
                    <a:lnTo>
                      <a:pt x="34" y="34"/>
                    </a:lnTo>
                    <a:lnTo>
                      <a:pt x="36" y="32"/>
                    </a:lnTo>
                    <a:lnTo>
                      <a:pt x="36" y="34"/>
                    </a:lnTo>
                    <a:lnTo>
                      <a:pt x="30" y="40"/>
                    </a:lnTo>
                    <a:lnTo>
                      <a:pt x="26" y="42"/>
                    </a:lnTo>
                    <a:lnTo>
                      <a:pt x="24" y="40"/>
                    </a:lnTo>
                    <a:lnTo>
                      <a:pt x="22" y="40"/>
                    </a:lnTo>
                    <a:lnTo>
                      <a:pt x="22" y="38"/>
                    </a:lnTo>
                    <a:lnTo>
                      <a:pt x="22" y="34"/>
                    </a:lnTo>
                    <a:close/>
                    <a:moveTo>
                      <a:pt x="22" y="32"/>
                    </a:moveTo>
                    <a:lnTo>
                      <a:pt x="22" y="18"/>
                    </a:lnTo>
                    <a:lnTo>
                      <a:pt x="16" y="20"/>
                    </a:lnTo>
                    <a:lnTo>
                      <a:pt x="14" y="20"/>
                    </a:lnTo>
                    <a:lnTo>
                      <a:pt x="10" y="22"/>
                    </a:lnTo>
                    <a:lnTo>
                      <a:pt x="8" y="24"/>
                    </a:lnTo>
                    <a:lnTo>
                      <a:pt x="8" y="26"/>
                    </a:lnTo>
                    <a:lnTo>
                      <a:pt x="8" y="28"/>
                    </a:lnTo>
                    <a:lnTo>
                      <a:pt x="8" y="32"/>
                    </a:lnTo>
                    <a:lnTo>
                      <a:pt x="8" y="34"/>
                    </a:lnTo>
                    <a:lnTo>
                      <a:pt x="10" y="36"/>
                    </a:lnTo>
                    <a:lnTo>
                      <a:pt x="14" y="36"/>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14761" name="Freeform 201"/>
              <p:cNvSpPr>
                <a:spLocks/>
              </p:cNvSpPr>
              <p:nvPr/>
            </p:nvSpPr>
            <p:spPr bwMode="auto">
              <a:xfrm>
                <a:off x="1626" y="2590"/>
                <a:ext cx="32" cy="42"/>
              </a:xfrm>
              <a:custGeom>
                <a:avLst/>
                <a:gdLst>
                  <a:gd name="T0" fmla="*/ 32 w 32"/>
                  <a:gd name="T1" fmla="*/ 24 h 42"/>
                  <a:gd name="T2" fmla="*/ 30 w 32"/>
                  <a:gd name="T3" fmla="*/ 32 h 42"/>
                  <a:gd name="T4" fmla="*/ 26 w 32"/>
                  <a:gd name="T5" fmla="*/ 38 h 42"/>
                  <a:gd name="T6" fmla="*/ 20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0 h 42"/>
                  <a:gd name="T20" fmla="*/ 0 w 32"/>
                  <a:gd name="T21" fmla="*/ 14 h 42"/>
                  <a:gd name="T22" fmla="*/ 2 w 32"/>
                  <a:gd name="T23" fmla="*/ 10 h 42"/>
                  <a:gd name="T24" fmla="*/ 4 w 32"/>
                  <a:gd name="T25" fmla="*/ 6 h 42"/>
                  <a:gd name="T26" fmla="*/ 10 w 32"/>
                  <a:gd name="T27" fmla="*/ 2 h 42"/>
                  <a:gd name="T28" fmla="*/ 18 w 32"/>
                  <a:gd name="T29" fmla="*/ 0 h 42"/>
                  <a:gd name="T30" fmla="*/ 22 w 32"/>
                  <a:gd name="T31" fmla="*/ 0 h 42"/>
                  <a:gd name="T32" fmla="*/ 26 w 32"/>
                  <a:gd name="T33" fmla="*/ 4 h 42"/>
                  <a:gd name="T34" fmla="*/ 30 w 32"/>
                  <a:gd name="T35" fmla="*/ 6 h 42"/>
                  <a:gd name="T36" fmla="*/ 30 w 32"/>
                  <a:gd name="T37" fmla="*/ 10 h 42"/>
                  <a:gd name="T38" fmla="*/ 30 w 32"/>
                  <a:gd name="T39" fmla="*/ 10 h 42"/>
                  <a:gd name="T40" fmla="*/ 30 w 32"/>
                  <a:gd name="T41" fmla="*/ 12 h 42"/>
                  <a:gd name="T42" fmla="*/ 28 w 32"/>
                  <a:gd name="T43" fmla="*/ 12 h 42"/>
                  <a:gd name="T44" fmla="*/ 26 w 32"/>
                  <a:gd name="T45" fmla="*/ 12 h 42"/>
                  <a:gd name="T46" fmla="*/ 24 w 32"/>
                  <a:gd name="T47" fmla="*/ 12 h 42"/>
                  <a:gd name="T48" fmla="*/ 24 w 32"/>
                  <a:gd name="T49" fmla="*/ 12 h 42"/>
                  <a:gd name="T50" fmla="*/ 22 w 32"/>
                  <a:gd name="T51" fmla="*/ 10 h 42"/>
                  <a:gd name="T52" fmla="*/ 22 w 32"/>
                  <a:gd name="T53" fmla="*/ 8 h 42"/>
                  <a:gd name="T54" fmla="*/ 22 w 32"/>
                  <a:gd name="T55" fmla="*/ 6 h 42"/>
                  <a:gd name="T56" fmla="*/ 20 w 32"/>
                  <a:gd name="T57" fmla="*/ 4 h 42"/>
                  <a:gd name="T58" fmla="*/ 18 w 32"/>
                  <a:gd name="T59" fmla="*/ 4 h 42"/>
                  <a:gd name="T60" fmla="*/ 16 w 32"/>
                  <a:gd name="T61" fmla="*/ 2 h 42"/>
                  <a:gd name="T62" fmla="*/ 12 w 32"/>
                  <a:gd name="T63" fmla="*/ 4 h 42"/>
                  <a:gd name="T64" fmla="*/ 10 w 32"/>
                  <a:gd name="T65" fmla="*/ 6 h 42"/>
                  <a:gd name="T66" fmla="*/ 8 w 32"/>
                  <a:gd name="T67" fmla="*/ 10 h 42"/>
                  <a:gd name="T68" fmla="*/ 6 w 32"/>
                  <a:gd name="T69" fmla="*/ 16 h 42"/>
                  <a:gd name="T70" fmla="*/ 8 w 32"/>
                  <a:gd name="T71" fmla="*/ 24 h 42"/>
                  <a:gd name="T72" fmla="*/ 10 w 32"/>
                  <a:gd name="T73" fmla="*/ 28 h 42"/>
                  <a:gd name="T74" fmla="*/ 14 w 32"/>
                  <a:gd name="T75" fmla="*/ 32 h 42"/>
                  <a:gd name="T76" fmla="*/ 18 w 32"/>
                  <a:gd name="T77" fmla="*/ 34 h 42"/>
                  <a:gd name="T78" fmla="*/ 22 w 32"/>
                  <a:gd name="T79" fmla="*/ 34 h 42"/>
                  <a:gd name="T80" fmla="*/ 26 w 32"/>
                  <a:gd name="T81" fmla="*/ 32 h 42"/>
                  <a:gd name="T82" fmla="*/ 28 w 32"/>
                  <a:gd name="T83" fmla="*/ 28 h 42"/>
                  <a:gd name="T84" fmla="*/ 30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0" y="40"/>
                    </a:lnTo>
                    <a:lnTo>
                      <a:pt x="16" y="42"/>
                    </a:lnTo>
                    <a:lnTo>
                      <a:pt x="10" y="40"/>
                    </a:lnTo>
                    <a:lnTo>
                      <a:pt x="4" y="36"/>
                    </a:lnTo>
                    <a:lnTo>
                      <a:pt x="2" y="32"/>
                    </a:lnTo>
                    <a:lnTo>
                      <a:pt x="0" y="26"/>
                    </a:lnTo>
                    <a:lnTo>
                      <a:pt x="0" y="20"/>
                    </a:lnTo>
                    <a:lnTo>
                      <a:pt x="0" y="14"/>
                    </a:lnTo>
                    <a:lnTo>
                      <a:pt x="2" y="10"/>
                    </a:lnTo>
                    <a:lnTo>
                      <a:pt x="4" y="6"/>
                    </a:lnTo>
                    <a:lnTo>
                      <a:pt x="10" y="2"/>
                    </a:lnTo>
                    <a:lnTo>
                      <a:pt x="18" y="0"/>
                    </a:lnTo>
                    <a:lnTo>
                      <a:pt x="22" y="0"/>
                    </a:lnTo>
                    <a:lnTo>
                      <a:pt x="26" y="4"/>
                    </a:lnTo>
                    <a:lnTo>
                      <a:pt x="30" y="6"/>
                    </a:lnTo>
                    <a:lnTo>
                      <a:pt x="30" y="10"/>
                    </a:lnTo>
                    <a:lnTo>
                      <a:pt x="30" y="12"/>
                    </a:lnTo>
                    <a:lnTo>
                      <a:pt x="28" y="12"/>
                    </a:lnTo>
                    <a:lnTo>
                      <a:pt x="26" y="12"/>
                    </a:lnTo>
                    <a:lnTo>
                      <a:pt x="24" y="12"/>
                    </a:lnTo>
                    <a:lnTo>
                      <a:pt x="22" y="10"/>
                    </a:lnTo>
                    <a:lnTo>
                      <a:pt x="22" y="8"/>
                    </a:lnTo>
                    <a:lnTo>
                      <a:pt x="22" y="6"/>
                    </a:lnTo>
                    <a:lnTo>
                      <a:pt x="20" y="4"/>
                    </a:lnTo>
                    <a:lnTo>
                      <a:pt x="18" y="4"/>
                    </a:lnTo>
                    <a:lnTo>
                      <a:pt x="16" y="2"/>
                    </a:lnTo>
                    <a:lnTo>
                      <a:pt x="12" y="4"/>
                    </a:lnTo>
                    <a:lnTo>
                      <a:pt x="10" y="6"/>
                    </a:lnTo>
                    <a:lnTo>
                      <a:pt x="8" y="10"/>
                    </a:lnTo>
                    <a:lnTo>
                      <a:pt x="6" y="16"/>
                    </a:lnTo>
                    <a:lnTo>
                      <a:pt x="8" y="24"/>
                    </a:lnTo>
                    <a:lnTo>
                      <a:pt x="10" y="28"/>
                    </a:lnTo>
                    <a:lnTo>
                      <a:pt x="14" y="32"/>
                    </a:lnTo>
                    <a:lnTo>
                      <a:pt x="18" y="34"/>
                    </a:lnTo>
                    <a:lnTo>
                      <a:pt x="22" y="34"/>
                    </a:lnTo>
                    <a:lnTo>
                      <a:pt x="26" y="32"/>
                    </a:lnTo>
                    <a:lnTo>
                      <a:pt x="28" y="28"/>
                    </a:lnTo>
                    <a:lnTo>
                      <a:pt x="30" y="24"/>
                    </a:lnTo>
                    <a:lnTo>
                      <a:pt x="32" y="24"/>
                    </a:lnTo>
                    <a:close/>
                  </a:path>
                </a:pathLst>
              </a:custGeom>
              <a:solidFill>
                <a:srgbClr val="000000"/>
              </a:solidFill>
              <a:ln w="0">
                <a:solidFill>
                  <a:srgbClr val="000000"/>
                </a:solidFill>
                <a:round/>
                <a:headEnd/>
                <a:tailEnd/>
              </a:ln>
            </p:spPr>
            <p:txBody>
              <a:bodyPr/>
              <a:lstStyle/>
              <a:p>
                <a:endParaRPr lang="en-CA"/>
              </a:p>
            </p:txBody>
          </p:sp>
          <p:sp>
            <p:nvSpPr>
              <p:cNvPr id="14762" name="Freeform 202"/>
              <p:cNvSpPr>
                <a:spLocks/>
              </p:cNvSpPr>
              <p:nvPr/>
            </p:nvSpPr>
            <p:spPr bwMode="auto">
              <a:xfrm>
                <a:off x="1664" y="2590"/>
                <a:ext cx="34" cy="42"/>
              </a:xfrm>
              <a:custGeom>
                <a:avLst/>
                <a:gdLst>
                  <a:gd name="T0" fmla="*/ 34 w 34"/>
                  <a:gd name="T1" fmla="*/ 24 h 42"/>
                  <a:gd name="T2" fmla="*/ 30 w 34"/>
                  <a:gd name="T3" fmla="*/ 32 h 42"/>
                  <a:gd name="T4" fmla="*/ 26 w 34"/>
                  <a:gd name="T5" fmla="*/ 38 h 42"/>
                  <a:gd name="T6" fmla="*/ 22 w 34"/>
                  <a:gd name="T7" fmla="*/ 40 h 42"/>
                  <a:gd name="T8" fmla="*/ 16 w 34"/>
                  <a:gd name="T9" fmla="*/ 42 h 42"/>
                  <a:gd name="T10" fmla="*/ 10 w 34"/>
                  <a:gd name="T11" fmla="*/ 40 h 42"/>
                  <a:gd name="T12" fmla="*/ 6 w 34"/>
                  <a:gd name="T13" fmla="*/ 36 h 42"/>
                  <a:gd name="T14" fmla="*/ 2 w 34"/>
                  <a:gd name="T15" fmla="*/ 32 h 42"/>
                  <a:gd name="T16" fmla="*/ 0 w 34"/>
                  <a:gd name="T17" fmla="*/ 26 h 42"/>
                  <a:gd name="T18" fmla="*/ 0 w 34"/>
                  <a:gd name="T19" fmla="*/ 20 h 42"/>
                  <a:gd name="T20" fmla="*/ 0 w 34"/>
                  <a:gd name="T21" fmla="*/ 14 h 42"/>
                  <a:gd name="T22" fmla="*/ 2 w 34"/>
                  <a:gd name="T23" fmla="*/ 10 h 42"/>
                  <a:gd name="T24" fmla="*/ 6 w 34"/>
                  <a:gd name="T25" fmla="*/ 6 h 42"/>
                  <a:gd name="T26" fmla="*/ 12 w 34"/>
                  <a:gd name="T27" fmla="*/ 2 h 42"/>
                  <a:gd name="T28" fmla="*/ 18 w 34"/>
                  <a:gd name="T29" fmla="*/ 0 h 42"/>
                  <a:gd name="T30" fmla="*/ 24 w 34"/>
                  <a:gd name="T31" fmla="*/ 0 h 42"/>
                  <a:gd name="T32" fmla="*/ 28 w 34"/>
                  <a:gd name="T33" fmla="*/ 4 h 42"/>
                  <a:gd name="T34" fmla="*/ 30 w 34"/>
                  <a:gd name="T35" fmla="*/ 6 h 42"/>
                  <a:gd name="T36" fmla="*/ 32 w 34"/>
                  <a:gd name="T37" fmla="*/ 10 h 42"/>
                  <a:gd name="T38" fmla="*/ 32 w 34"/>
                  <a:gd name="T39" fmla="*/ 10 h 42"/>
                  <a:gd name="T40" fmla="*/ 30 w 34"/>
                  <a:gd name="T41" fmla="*/ 12 h 42"/>
                  <a:gd name="T42" fmla="*/ 30 w 34"/>
                  <a:gd name="T43" fmla="*/ 12 h 42"/>
                  <a:gd name="T44" fmla="*/ 28 w 34"/>
                  <a:gd name="T45" fmla="*/ 12 h 42"/>
                  <a:gd name="T46" fmla="*/ 26 w 34"/>
                  <a:gd name="T47" fmla="*/ 12 h 42"/>
                  <a:gd name="T48" fmla="*/ 24 w 34"/>
                  <a:gd name="T49" fmla="*/ 12 h 42"/>
                  <a:gd name="T50" fmla="*/ 24 w 34"/>
                  <a:gd name="T51" fmla="*/ 10 h 42"/>
                  <a:gd name="T52" fmla="*/ 22 w 34"/>
                  <a:gd name="T53" fmla="*/ 8 h 42"/>
                  <a:gd name="T54" fmla="*/ 22 w 34"/>
                  <a:gd name="T55" fmla="*/ 6 h 42"/>
                  <a:gd name="T56" fmla="*/ 22 w 34"/>
                  <a:gd name="T57" fmla="*/ 4 h 42"/>
                  <a:gd name="T58" fmla="*/ 20 w 34"/>
                  <a:gd name="T59" fmla="*/ 4 h 42"/>
                  <a:gd name="T60" fmla="*/ 18 w 34"/>
                  <a:gd name="T61" fmla="*/ 2 h 42"/>
                  <a:gd name="T62" fmla="*/ 14 w 34"/>
                  <a:gd name="T63" fmla="*/ 4 h 42"/>
                  <a:gd name="T64" fmla="*/ 10 w 34"/>
                  <a:gd name="T65" fmla="*/ 6 h 42"/>
                  <a:gd name="T66" fmla="*/ 8 w 34"/>
                  <a:gd name="T67" fmla="*/ 10 h 42"/>
                  <a:gd name="T68" fmla="*/ 8 w 34"/>
                  <a:gd name="T69" fmla="*/ 16 h 42"/>
                  <a:gd name="T70" fmla="*/ 8 w 34"/>
                  <a:gd name="T71" fmla="*/ 24 h 42"/>
                  <a:gd name="T72" fmla="*/ 10 w 34"/>
                  <a:gd name="T73" fmla="*/ 28 h 42"/>
                  <a:gd name="T74" fmla="*/ 14 w 34"/>
                  <a:gd name="T75" fmla="*/ 32 h 42"/>
                  <a:gd name="T76" fmla="*/ 20 w 34"/>
                  <a:gd name="T77" fmla="*/ 34 h 42"/>
                  <a:gd name="T78" fmla="*/ 24 w 34"/>
                  <a:gd name="T79" fmla="*/ 34 h 42"/>
                  <a:gd name="T80" fmla="*/ 28 w 34"/>
                  <a:gd name="T81" fmla="*/ 32 h 42"/>
                  <a:gd name="T82" fmla="*/ 30 w 34"/>
                  <a:gd name="T83" fmla="*/ 28 h 42"/>
                  <a:gd name="T84" fmla="*/ 32 w 34"/>
                  <a:gd name="T85" fmla="*/ 24 h 42"/>
                  <a:gd name="T86" fmla="*/ 34 w 34"/>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4"/>
                    </a:moveTo>
                    <a:lnTo>
                      <a:pt x="30" y="32"/>
                    </a:lnTo>
                    <a:lnTo>
                      <a:pt x="26" y="38"/>
                    </a:lnTo>
                    <a:lnTo>
                      <a:pt x="22" y="40"/>
                    </a:lnTo>
                    <a:lnTo>
                      <a:pt x="16" y="42"/>
                    </a:lnTo>
                    <a:lnTo>
                      <a:pt x="10" y="40"/>
                    </a:lnTo>
                    <a:lnTo>
                      <a:pt x="6" y="36"/>
                    </a:lnTo>
                    <a:lnTo>
                      <a:pt x="2" y="32"/>
                    </a:lnTo>
                    <a:lnTo>
                      <a:pt x="0" y="26"/>
                    </a:lnTo>
                    <a:lnTo>
                      <a:pt x="0" y="20"/>
                    </a:lnTo>
                    <a:lnTo>
                      <a:pt x="0" y="14"/>
                    </a:lnTo>
                    <a:lnTo>
                      <a:pt x="2" y="10"/>
                    </a:lnTo>
                    <a:lnTo>
                      <a:pt x="6" y="6"/>
                    </a:lnTo>
                    <a:lnTo>
                      <a:pt x="12" y="2"/>
                    </a:lnTo>
                    <a:lnTo>
                      <a:pt x="18" y="0"/>
                    </a:lnTo>
                    <a:lnTo>
                      <a:pt x="24" y="0"/>
                    </a:lnTo>
                    <a:lnTo>
                      <a:pt x="28" y="4"/>
                    </a:lnTo>
                    <a:lnTo>
                      <a:pt x="30" y="6"/>
                    </a:lnTo>
                    <a:lnTo>
                      <a:pt x="32" y="10"/>
                    </a:lnTo>
                    <a:lnTo>
                      <a:pt x="30" y="12"/>
                    </a:lnTo>
                    <a:lnTo>
                      <a:pt x="28" y="12"/>
                    </a:lnTo>
                    <a:lnTo>
                      <a:pt x="26" y="12"/>
                    </a:lnTo>
                    <a:lnTo>
                      <a:pt x="24" y="12"/>
                    </a:lnTo>
                    <a:lnTo>
                      <a:pt x="24" y="10"/>
                    </a:lnTo>
                    <a:lnTo>
                      <a:pt x="22" y="8"/>
                    </a:lnTo>
                    <a:lnTo>
                      <a:pt x="22" y="6"/>
                    </a:lnTo>
                    <a:lnTo>
                      <a:pt x="22" y="4"/>
                    </a:lnTo>
                    <a:lnTo>
                      <a:pt x="20" y="4"/>
                    </a:lnTo>
                    <a:lnTo>
                      <a:pt x="18" y="2"/>
                    </a:lnTo>
                    <a:lnTo>
                      <a:pt x="14" y="4"/>
                    </a:lnTo>
                    <a:lnTo>
                      <a:pt x="10" y="6"/>
                    </a:lnTo>
                    <a:lnTo>
                      <a:pt x="8" y="10"/>
                    </a:lnTo>
                    <a:lnTo>
                      <a:pt x="8" y="16"/>
                    </a:lnTo>
                    <a:lnTo>
                      <a:pt x="8" y="24"/>
                    </a:lnTo>
                    <a:lnTo>
                      <a:pt x="10" y="28"/>
                    </a:lnTo>
                    <a:lnTo>
                      <a:pt x="14" y="32"/>
                    </a:lnTo>
                    <a:lnTo>
                      <a:pt x="20" y="34"/>
                    </a:lnTo>
                    <a:lnTo>
                      <a:pt x="24" y="34"/>
                    </a:lnTo>
                    <a:lnTo>
                      <a:pt x="28" y="32"/>
                    </a:lnTo>
                    <a:lnTo>
                      <a:pt x="30" y="28"/>
                    </a:lnTo>
                    <a:lnTo>
                      <a:pt x="32" y="24"/>
                    </a:lnTo>
                    <a:lnTo>
                      <a:pt x="34" y="24"/>
                    </a:lnTo>
                    <a:close/>
                  </a:path>
                </a:pathLst>
              </a:custGeom>
              <a:solidFill>
                <a:srgbClr val="000000"/>
              </a:solidFill>
              <a:ln w="0">
                <a:solidFill>
                  <a:srgbClr val="000000"/>
                </a:solidFill>
                <a:round/>
                <a:headEnd/>
                <a:tailEnd/>
              </a:ln>
            </p:spPr>
            <p:txBody>
              <a:bodyPr/>
              <a:lstStyle/>
              <a:p>
                <a:endParaRPr lang="en-CA"/>
              </a:p>
            </p:txBody>
          </p:sp>
          <p:sp>
            <p:nvSpPr>
              <p:cNvPr id="14763" name="Freeform 203"/>
              <p:cNvSpPr>
                <a:spLocks noEditPoints="1"/>
              </p:cNvSpPr>
              <p:nvPr/>
            </p:nvSpPr>
            <p:spPr bwMode="auto">
              <a:xfrm>
                <a:off x="1704" y="2590"/>
                <a:ext cx="32" cy="42"/>
              </a:xfrm>
              <a:custGeom>
                <a:avLst/>
                <a:gdLst>
                  <a:gd name="T0" fmla="*/ 6 w 32"/>
                  <a:gd name="T1" fmla="*/ 16 h 42"/>
                  <a:gd name="T2" fmla="*/ 6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2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6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2" y="10"/>
                    </a:lnTo>
                    <a:lnTo>
                      <a:pt x="22" y="8"/>
                    </a:lnTo>
                    <a:lnTo>
                      <a:pt x="22" y="6"/>
                    </a:lnTo>
                    <a:lnTo>
                      <a:pt x="20" y="4"/>
                    </a:lnTo>
                    <a:lnTo>
                      <a:pt x="18" y="4"/>
                    </a:lnTo>
                    <a:lnTo>
                      <a:pt x="16" y="2"/>
                    </a:lnTo>
                    <a:lnTo>
                      <a:pt x="12" y="4"/>
                    </a:lnTo>
                    <a:lnTo>
                      <a:pt x="10" y="6"/>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4764" name="Freeform 204"/>
              <p:cNvSpPr>
                <a:spLocks/>
              </p:cNvSpPr>
              <p:nvPr/>
            </p:nvSpPr>
            <p:spPr bwMode="auto">
              <a:xfrm>
                <a:off x="1744" y="2590"/>
                <a:ext cx="28" cy="42"/>
              </a:xfrm>
              <a:custGeom>
                <a:avLst/>
                <a:gdLst>
                  <a:gd name="T0" fmla="*/ 24 w 28"/>
                  <a:gd name="T1" fmla="*/ 0 h 42"/>
                  <a:gd name="T2" fmla="*/ 24 w 28"/>
                  <a:gd name="T3" fmla="*/ 14 h 42"/>
                  <a:gd name="T4" fmla="*/ 24 w 28"/>
                  <a:gd name="T5" fmla="*/ 14 h 42"/>
                  <a:gd name="T6" fmla="*/ 22 w 28"/>
                  <a:gd name="T7" fmla="*/ 8 h 42"/>
                  <a:gd name="T8" fmla="*/ 20 w 28"/>
                  <a:gd name="T9" fmla="*/ 6 h 42"/>
                  <a:gd name="T10" fmla="*/ 16 w 28"/>
                  <a:gd name="T11" fmla="*/ 4 h 42"/>
                  <a:gd name="T12" fmla="*/ 12 w 28"/>
                  <a:gd name="T13" fmla="*/ 2 h 42"/>
                  <a:gd name="T14" fmla="*/ 10 w 28"/>
                  <a:gd name="T15" fmla="*/ 4 h 42"/>
                  <a:gd name="T16" fmla="*/ 8 w 28"/>
                  <a:gd name="T17" fmla="*/ 4 h 42"/>
                  <a:gd name="T18" fmla="*/ 6 w 28"/>
                  <a:gd name="T19" fmla="*/ 6 h 42"/>
                  <a:gd name="T20" fmla="*/ 6 w 28"/>
                  <a:gd name="T21" fmla="*/ 8 h 42"/>
                  <a:gd name="T22" fmla="*/ 6 w 28"/>
                  <a:gd name="T23" fmla="*/ 10 h 42"/>
                  <a:gd name="T24" fmla="*/ 8 w 28"/>
                  <a:gd name="T25" fmla="*/ 12 h 42"/>
                  <a:gd name="T26" fmla="*/ 8 w 28"/>
                  <a:gd name="T27" fmla="*/ 14 h 42"/>
                  <a:gd name="T28" fmla="*/ 12 w 28"/>
                  <a:gd name="T29" fmla="*/ 16 h 42"/>
                  <a:gd name="T30" fmla="*/ 18 w 28"/>
                  <a:gd name="T31" fmla="*/ 18 h 42"/>
                  <a:gd name="T32" fmla="*/ 24 w 28"/>
                  <a:gd name="T33" fmla="*/ 22 h 42"/>
                  <a:gd name="T34" fmla="*/ 26 w 28"/>
                  <a:gd name="T35" fmla="*/ 26 h 42"/>
                  <a:gd name="T36" fmla="*/ 28 w 28"/>
                  <a:gd name="T37" fmla="*/ 30 h 42"/>
                  <a:gd name="T38" fmla="*/ 26 w 28"/>
                  <a:gd name="T39" fmla="*/ 34 h 42"/>
                  <a:gd name="T40" fmla="*/ 22 w 28"/>
                  <a:gd name="T41" fmla="*/ 38 h 42"/>
                  <a:gd name="T42" fmla="*/ 18 w 28"/>
                  <a:gd name="T43" fmla="*/ 40 h 42"/>
                  <a:gd name="T44" fmla="*/ 14 w 28"/>
                  <a:gd name="T45" fmla="*/ 42 h 42"/>
                  <a:gd name="T46" fmla="*/ 10 w 28"/>
                  <a:gd name="T47" fmla="*/ 40 h 42"/>
                  <a:gd name="T48" fmla="*/ 6 w 28"/>
                  <a:gd name="T49" fmla="*/ 40 h 42"/>
                  <a:gd name="T50" fmla="*/ 4 w 28"/>
                  <a:gd name="T51" fmla="*/ 40 h 42"/>
                  <a:gd name="T52" fmla="*/ 4 w 28"/>
                  <a:gd name="T53" fmla="*/ 40 h 42"/>
                  <a:gd name="T54" fmla="*/ 2 w 28"/>
                  <a:gd name="T55" fmla="*/ 40 h 42"/>
                  <a:gd name="T56" fmla="*/ 2 w 28"/>
                  <a:gd name="T57" fmla="*/ 42 h 42"/>
                  <a:gd name="T58" fmla="*/ 0 w 28"/>
                  <a:gd name="T59" fmla="*/ 42 h 42"/>
                  <a:gd name="T60" fmla="*/ 0 w 28"/>
                  <a:gd name="T61" fmla="*/ 28 h 42"/>
                  <a:gd name="T62" fmla="*/ 2 w 28"/>
                  <a:gd name="T63" fmla="*/ 28 h 42"/>
                  <a:gd name="T64" fmla="*/ 4 w 28"/>
                  <a:gd name="T65" fmla="*/ 32 h 42"/>
                  <a:gd name="T66" fmla="*/ 6 w 28"/>
                  <a:gd name="T67" fmla="*/ 36 h 42"/>
                  <a:gd name="T68" fmla="*/ 10 w 28"/>
                  <a:gd name="T69" fmla="*/ 38 h 42"/>
                  <a:gd name="T70" fmla="*/ 14 w 28"/>
                  <a:gd name="T71" fmla="*/ 38 h 42"/>
                  <a:gd name="T72" fmla="*/ 16 w 28"/>
                  <a:gd name="T73" fmla="*/ 38 h 42"/>
                  <a:gd name="T74" fmla="*/ 18 w 28"/>
                  <a:gd name="T75" fmla="*/ 36 h 42"/>
                  <a:gd name="T76" fmla="*/ 20 w 28"/>
                  <a:gd name="T77" fmla="*/ 34 h 42"/>
                  <a:gd name="T78" fmla="*/ 20 w 28"/>
                  <a:gd name="T79" fmla="*/ 32 h 42"/>
                  <a:gd name="T80" fmla="*/ 20 w 28"/>
                  <a:gd name="T81" fmla="*/ 30 h 42"/>
                  <a:gd name="T82" fmla="*/ 18 w 28"/>
                  <a:gd name="T83" fmla="*/ 28 h 42"/>
                  <a:gd name="T84" fmla="*/ 16 w 28"/>
                  <a:gd name="T85" fmla="*/ 26 h 42"/>
                  <a:gd name="T86" fmla="*/ 10 w 28"/>
                  <a:gd name="T87" fmla="*/ 22 h 42"/>
                  <a:gd name="T88" fmla="*/ 6 w 28"/>
                  <a:gd name="T89" fmla="*/ 20 h 42"/>
                  <a:gd name="T90" fmla="*/ 2 w 28"/>
                  <a:gd name="T91" fmla="*/ 18 h 42"/>
                  <a:gd name="T92" fmla="*/ 2 w 28"/>
                  <a:gd name="T93" fmla="*/ 14 h 42"/>
                  <a:gd name="T94" fmla="*/ 0 w 28"/>
                  <a:gd name="T95" fmla="*/ 12 h 42"/>
                  <a:gd name="T96" fmla="*/ 2 w 28"/>
                  <a:gd name="T97" fmla="*/ 6 h 42"/>
                  <a:gd name="T98" fmla="*/ 4 w 28"/>
                  <a:gd name="T99" fmla="*/ 4 h 42"/>
                  <a:gd name="T100" fmla="*/ 8 w 28"/>
                  <a:gd name="T101" fmla="*/ 0 h 42"/>
                  <a:gd name="T102" fmla="*/ 12 w 28"/>
                  <a:gd name="T103" fmla="*/ 0 h 42"/>
                  <a:gd name="T104" fmla="*/ 16 w 28"/>
                  <a:gd name="T105" fmla="*/ 0 h 42"/>
                  <a:gd name="T106" fmla="*/ 18 w 28"/>
                  <a:gd name="T107" fmla="*/ 2 h 42"/>
                  <a:gd name="T108" fmla="*/ 20 w 28"/>
                  <a:gd name="T109" fmla="*/ 2 h 42"/>
                  <a:gd name="T110" fmla="*/ 22 w 28"/>
                  <a:gd name="T111" fmla="*/ 2 h 42"/>
                  <a:gd name="T112" fmla="*/ 22 w 28"/>
                  <a:gd name="T113" fmla="*/ 2 h 42"/>
                  <a:gd name="T114" fmla="*/ 22 w 28"/>
                  <a:gd name="T115" fmla="*/ 2 h 42"/>
                  <a:gd name="T116" fmla="*/ 22 w 28"/>
                  <a:gd name="T117" fmla="*/ 2 h 42"/>
                  <a:gd name="T118" fmla="*/ 24 w 28"/>
                  <a:gd name="T119" fmla="*/ 0 h 42"/>
                  <a:gd name="T120" fmla="*/ 24 w 28"/>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
                  <a:gd name="T184" fmla="*/ 0 h 42"/>
                  <a:gd name="T185" fmla="*/ 28 w 28"/>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 h="42">
                    <a:moveTo>
                      <a:pt x="24" y="0"/>
                    </a:moveTo>
                    <a:lnTo>
                      <a:pt x="24" y="14"/>
                    </a:lnTo>
                    <a:lnTo>
                      <a:pt x="22" y="8"/>
                    </a:lnTo>
                    <a:lnTo>
                      <a:pt x="20" y="6"/>
                    </a:lnTo>
                    <a:lnTo>
                      <a:pt x="16" y="4"/>
                    </a:lnTo>
                    <a:lnTo>
                      <a:pt x="12" y="2"/>
                    </a:lnTo>
                    <a:lnTo>
                      <a:pt x="10" y="4"/>
                    </a:lnTo>
                    <a:lnTo>
                      <a:pt x="8" y="4"/>
                    </a:lnTo>
                    <a:lnTo>
                      <a:pt x="6" y="6"/>
                    </a:lnTo>
                    <a:lnTo>
                      <a:pt x="6" y="8"/>
                    </a:lnTo>
                    <a:lnTo>
                      <a:pt x="6" y="10"/>
                    </a:lnTo>
                    <a:lnTo>
                      <a:pt x="8" y="12"/>
                    </a:lnTo>
                    <a:lnTo>
                      <a:pt x="8" y="14"/>
                    </a:lnTo>
                    <a:lnTo>
                      <a:pt x="12" y="16"/>
                    </a:lnTo>
                    <a:lnTo>
                      <a:pt x="18" y="18"/>
                    </a:lnTo>
                    <a:lnTo>
                      <a:pt x="24" y="22"/>
                    </a:lnTo>
                    <a:lnTo>
                      <a:pt x="26" y="26"/>
                    </a:lnTo>
                    <a:lnTo>
                      <a:pt x="28" y="30"/>
                    </a:lnTo>
                    <a:lnTo>
                      <a:pt x="26" y="34"/>
                    </a:lnTo>
                    <a:lnTo>
                      <a:pt x="22" y="38"/>
                    </a:lnTo>
                    <a:lnTo>
                      <a:pt x="18" y="40"/>
                    </a:lnTo>
                    <a:lnTo>
                      <a:pt x="14" y="42"/>
                    </a:lnTo>
                    <a:lnTo>
                      <a:pt x="10" y="40"/>
                    </a:lnTo>
                    <a:lnTo>
                      <a:pt x="6" y="40"/>
                    </a:lnTo>
                    <a:lnTo>
                      <a:pt x="4" y="40"/>
                    </a:lnTo>
                    <a:lnTo>
                      <a:pt x="2" y="40"/>
                    </a:lnTo>
                    <a:lnTo>
                      <a:pt x="2" y="42"/>
                    </a:lnTo>
                    <a:lnTo>
                      <a:pt x="0" y="42"/>
                    </a:lnTo>
                    <a:lnTo>
                      <a:pt x="0" y="28"/>
                    </a:lnTo>
                    <a:lnTo>
                      <a:pt x="2" y="28"/>
                    </a:lnTo>
                    <a:lnTo>
                      <a:pt x="4" y="32"/>
                    </a:lnTo>
                    <a:lnTo>
                      <a:pt x="6" y="36"/>
                    </a:lnTo>
                    <a:lnTo>
                      <a:pt x="10" y="38"/>
                    </a:lnTo>
                    <a:lnTo>
                      <a:pt x="14" y="38"/>
                    </a:lnTo>
                    <a:lnTo>
                      <a:pt x="16" y="38"/>
                    </a:lnTo>
                    <a:lnTo>
                      <a:pt x="18" y="36"/>
                    </a:lnTo>
                    <a:lnTo>
                      <a:pt x="20" y="34"/>
                    </a:lnTo>
                    <a:lnTo>
                      <a:pt x="20" y="32"/>
                    </a:lnTo>
                    <a:lnTo>
                      <a:pt x="20" y="30"/>
                    </a:lnTo>
                    <a:lnTo>
                      <a:pt x="18" y="28"/>
                    </a:lnTo>
                    <a:lnTo>
                      <a:pt x="16" y="26"/>
                    </a:lnTo>
                    <a:lnTo>
                      <a:pt x="10" y="22"/>
                    </a:lnTo>
                    <a:lnTo>
                      <a:pt x="6" y="20"/>
                    </a:lnTo>
                    <a:lnTo>
                      <a:pt x="2" y="18"/>
                    </a:lnTo>
                    <a:lnTo>
                      <a:pt x="2" y="14"/>
                    </a:lnTo>
                    <a:lnTo>
                      <a:pt x="0" y="12"/>
                    </a:lnTo>
                    <a:lnTo>
                      <a:pt x="2" y="6"/>
                    </a:lnTo>
                    <a:lnTo>
                      <a:pt x="4" y="4"/>
                    </a:lnTo>
                    <a:lnTo>
                      <a:pt x="8" y="0"/>
                    </a:lnTo>
                    <a:lnTo>
                      <a:pt x="12" y="0"/>
                    </a:lnTo>
                    <a:lnTo>
                      <a:pt x="16" y="0"/>
                    </a:lnTo>
                    <a:lnTo>
                      <a:pt x="18" y="2"/>
                    </a:lnTo>
                    <a:lnTo>
                      <a:pt x="20" y="2"/>
                    </a:lnTo>
                    <a:lnTo>
                      <a:pt x="22" y="2"/>
                    </a:lnTo>
                    <a:lnTo>
                      <a:pt x="24" y="0"/>
                    </a:lnTo>
                    <a:close/>
                  </a:path>
                </a:pathLst>
              </a:custGeom>
              <a:solidFill>
                <a:srgbClr val="000000"/>
              </a:solidFill>
              <a:ln w="0">
                <a:solidFill>
                  <a:srgbClr val="000000"/>
                </a:solidFill>
                <a:round/>
                <a:headEnd/>
                <a:tailEnd/>
              </a:ln>
            </p:spPr>
            <p:txBody>
              <a:bodyPr/>
              <a:lstStyle/>
              <a:p>
                <a:endParaRPr lang="en-CA"/>
              </a:p>
            </p:txBody>
          </p:sp>
          <p:sp>
            <p:nvSpPr>
              <p:cNvPr id="14765" name="Freeform 205"/>
              <p:cNvSpPr>
                <a:spLocks/>
              </p:cNvSpPr>
              <p:nvPr/>
            </p:nvSpPr>
            <p:spPr bwMode="auto">
              <a:xfrm>
                <a:off x="1778" y="2590"/>
                <a:ext cx="26" cy="42"/>
              </a:xfrm>
              <a:custGeom>
                <a:avLst/>
                <a:gdLst>
                  <a:gd name="T0" fmla="*/ 24 w 26"/>
                  <a:gd name="T1" fmla="*/ 0 h 42"/>
                  <a:gd name="T2" fmla="*/ 24 w 26"/>
                  <a:gd name="T3" fmla="*/ 14 h 42"/>
                  <a:gd name="T4" fmla="*/ 24 w 26"/>
                  <a:gd name="T5" fmla="*/ 14 h 42"/>
                  <a:gd name="T6" fmla="*/ 22 w 26"/>
                  <a:gd name="T7" fmla="*/ 8 h 42"/>
                  <a:gd name="T8" fmla="*/ 18 w 26"/>
                  <a:gd name="T9" fmla="*/ 6 h 42"/>
                  <a:gd name="T10" fmla="*/ 16 w 26"/>
                  <a:gd name="T11" fmla="*/ 4 h 42"/>
                  <a:gd name="T12" fmla="*/ 12 w 26"/>
                  <a:gd name="T13" fmla="*/ 2 h 42"/>
                  <a:gd name="T14" fmla="*/ 10 w 26"/>
                  <a:gd name="T15" fmla="*/ 4 h 42"/>
                  <a:gd name="T16" fmla="*/ 8 w 26"/>
                  <a:gd name="T17" fmla="*/ 4 h 42"/>
                  <a:gd name="T18" fmla="*/ 6 w 26"/>
                  <a:gd name="T19" fmla="*/ 6 h 42"/>
                  <a:gd name="T20" fmla="*/ 6 w 26"/>
                  <a:gd name="T21" fmla="*/ 8 h 42"/>
                  <a:gd name="T22" fmla="*/ 6 w 26"/>
                  <a:gd name="T23" fmla="*/ 10 h 42"/>
                  <a:gd name="T24" fmla="*/ 6 w 26"/>
                  <a:gd name="T25" fmla="*/ 12 h 42"/>
                  <a:gd name="T26" fmla="*/ 8 w 26"/>
                  <a:gd name="T27" fmla="*/ 14 h 42"/>
                  <a:gd name="T28" fmla="*/ 12 w 26"/>
                  <a:gd name="T29" fmla="*/ 16 h 42"/>
                  <a:gd name="T30" fmla="*/ 18 w 26"/>
                  <a:gd name="T31" fmla="*/ 18 h 42"/>
                  <a:gd name="T32" fmla="*/ 22 w 26"/>
                  <a:gd name="T33" fmla="*/ 22 h 42"/>
                  <a:gd name="T34" fmla="*/ 26 w 26"/>
                  <a:gd name="T35" fmla="*/ 26 h 42"/>
                  <a:gd name="T36" fmla="*/ 26 w 26"/>
                  <a:gd name="T37" fmla="*/ 30 h 42"/>
                  <a:gd name="T38" fmla="*/ 26 w 26"/>
                  <a:gd name="T39" fmla="*/ 34 h 42"/>
                  <a:gd name="T40" fmla="*/ 22 w 26"/>
                  <a:gd name="T41" fmla="*/ 38 h 42"/>
                  <a:gd name="T42" fmla="*/ 18 w 26"/>
                  <a:gd name="T43" fmla="*/ 40 h 42"/>
                  <a:gd name="T44" fmla="*/ 14 w 26"/>
                  <a:gd name="T45" fmla="*/ 42 h 42"/>
                  <a:gd name="T46" fmla="*/ 10 w 26"/>
                  <a:gd name="T47" fmla="*/ 40 h 42"/>
                  <a:gd name="T48" fmla="*/ 6 w 26"/>
                  <a:gd name="T49" fmla="*/ 40 h 42"/>
                  <a:gd name="T50" fmla="*/ 4 w 26"/>
                  <a:gd name="T51" fmla="*/ 40 h 42"/>
                  <a:gd name="T52" fmla="*/ 2 w 26"/>
                  <a:gd name="T53" fmla="*/ 40 h 42"/>
                  <a:gd name="T54" fmla="*/ 2 w 26"/>
                  <a:gd name="T55" fmla="*/ 40 h 42"/>
                  <a:gd name="T56" fmla="*/ 2 w 26"/>
                  <a:gd name="T57" fmla="*/ 42 h 42"/>
                  <a:gd name="T58" fmla="*/ 0 w 26"/>
                  <a:gd name="T59" fmla="*/ 42 h 42"/>
                  <a:gd name="T60" fmla="*/ 0 w 26"/>
                  <a:gd name="T61" fmla="*/ 28 h 42"/>
                  <a:gd name="T62" fmla="*/ 2 w 26"/>
                  <a:gd name="T63" fmla="*/ 28 h 42"/>
                  <a:gd name="T64" fmla="*/ 4 w 26"/>
                  <a:gd name="T65" fmla="*/ 32 h 42"/>
                  <a:gd name="T66" fmla="*/ 6 w 26"/>
                  <a:gd name="T67" fmla="*/ 36 h 42"/>
                  <a:gd name="T68" fmla="*/ 10 w 26"/>
                  <a:gd name="T69" fmla="*/ 38 h 42"/>
                  <a:gd name="T70" fmla="*/ 14 w 26"/>
                  <a:gd name="T71" fmla="*/ 38 h 42"/>
                  <a:gd name="T72" fmla="*/ 16 w 26"/>
                  <a:gd name="T73" fmla="*/ 38 h 42"/>
                  <a:gd name="T74" fmla="*/ 18 w 26"/>
                  <a:gd name="T75" fmla="*/ 36 h 42"/>
                  <a:gd name="T76" fmla="*/ 20 w 26"/>
                  <a:gd name="T77" fmla="*/ 34 h 42"/>
                  <a:gd name="T78" fmla="*/ 20 w 26"/>
                  <a:gd name="T79" fmla="*/ 32 h 42"/>
                  <a:gd name="T80" fmla="*/ 20 w 26"/>
                  <a:gd name="T81" fmla="*/ 30 h 42"/>
                  <a:gd name="T82" fmla="*/ 18 w 26"/>
                  <a:gd name="T83" fmla="*/ 28 h 42"/>
                  <a:gd name="T84" fmla="*/ 16 w 26"/>
                  <a:gd name="T85" fmla="*/ 26 h 42"/>
                  <a:gd name="T86" fmla="*/ 10 w 26"/>
                  <a:gd name="T87" fmla="*/ 22 h 42"/>
                  <a:gd name="T88" fmla="*/ 6 w 26"/>
                  <a:gd name="T89" fmla="*/ 20 h 42"/>
                  <a:gd name="T90" fmla="*/ 2 w 26"/>
                  <a:gd name="T91" fmla="*/ 18 h 42"/>
                  <a:gd name="T92" fmla="*/ 0 w 26"/>
                  <a:gd name="T93" fmla="*/ 14 h 42"/>
                  <a:gd name="T94" fmla="*/ 0 w 26"/>
                  <a:gd name="T95" fmla="*/ 12 h 42"/>
                  <a:gd name="T96" fmla="*/ 2 w 26"/>
                  <a:gd name="T97" fmla="*/ 6 h 42"/>
                  <a:gd name="T98" fmla="*/ 4 w 26"/>
                  <a:gd name="T99" fmla="*/ 4 h 42"/>
                  <a:gd name="T100" fmla="*/ 8 w 26"/>
                  <a:gd name="T101" fmla="*/ 0 h 42"/>
                  <a:gd name="T102" fmla="*/ 12 w 26"/>
                  <a:gd name="T103" fmla="*/ 0 h 42"/>
                  <a:gd name="T104" fmla="*/ 16 w 26"/>
                  <a:gd name="T105" fmla="*/ 0 h 42"/>
                  <a:gd name="T106" fmla="*/ 18 w 26"/>
                  <a:gd name="T107" fmla="*/ 2 h 42"/>
                  <a:gd name="T108" fmla="*/ 20 w 26"/>
                  <a:gd name="T109" fmla="*/ 2 h 42"/>
                  <a:gd name="T110" fmla="*/ 22 w 26"/>
                  <a:gd name="T111" fmla="*/ 2 h 42"/>
                  <a:gd name="T112" fmla="*/ 22 w 26"/>
                  <a:gd name="T113" fmla="*/ 2 h 42"/>
                  <a:gd name="T114" fmla="*/ 22 w 26"/>
                  <a:gd name="T115" fmla="*/ 2 h 42"/>
                  <a:gd name="T116" fmla="*/ 22 w 26"/>
                  <a:gd name="T117" fmla="*/ 2 h 42"/>
                  <a:gd name="T118" fmla="*/ 24 w 26"/>
                  <a:gd name="T119" fmla="*/ 0 h 42"/>
                  <a:gd name="T120" fmla="*/ 24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4" y="0"/>
                    </a:moveTo>
                    <a:lnTo>
                      <a:pt x="24" y="14"/>
                    </a:lnTo>
                    <a:lnTo>
                      <a:pt x="22" y="8"/>
                    </a:lnTo>
                    <a:lnTo>
                      <a:pt x="18" y="6"/>
                    </a:lnTo>
                    <a:lnTo>
                      <a:pt x="16" y="4"/>
                    </a:lnTo>
                    <a:lnTo>
                      <a:pt x="12" y="2"/>
                    </a:lnTo>
                    <a:lnTo>
                      <a:pt x="10" y="4"/>
                    </a:lnTo>
                    <a:lnTo>
                      <a:pt x="8" y="4"/>
                    </a:lnTo>
                    <a:lnTo>
                      <a:pt x="6" y="6"/>
                    </a:lnTo>
                    <a:lnTo>
                      <a:pt x="6" y="8"/>
                    </a:lnTo>
                    <a:lnTo>
                      <a:pt x="6" y="10"/>
                    </a:lnTo>
                    <a:lnTo>
                      <a:pt x="6" y="12"/>
                    </a:lnTo>
                    <a:lnTo>
                      <a:pt x="8" y="14"/>
                    </a:lnTo>
                    <a:lnTo>
                      <a:pt x="12" y="16"/>
                    </a:lnTo>
                    <a:lnTo>
                      <a:pt x="18" y="18"/>
                    </a:lnTo>
                    <a:lnTo>
                      <a:pt x="22" y="22"/>
                    </a:lnTo>
                    <a:lnTo>
                      <a:pt x="26" y="26"/>
                    </a:lnTo>
                    <a:lnTo>
                      <a:pt x="26" y="30"/>
                    </a:lnTo>
                    <a:lnTo>
                      <a:pt x="26" y="34"/>
                    </a:lnTo>
                    <a:lnTo>
                      <a:pt x="22" y="38"/>
                    </a:lnTo>
                    <a:lnTo>
                      <a:pt x="18" y="40"/>
                    </a:lnTo>
                    <a:lnTo>
                      <a:pt x="14" y="42"/>
                    </a:lnTo>
                    <a:lnTo>
                      <a:pt x="10" y="40"/>
                    </a:lnTo>
                    <a:lnTo>
                      <a:pt x="6" y="40"/>
                    </a:lnTo>
                    <a:lnTo>
                      <a:pt x="4" y="40"/>
                    </a:lnTo>
                    <a:lnTo>
                      <a:pt x="2" y="40"/>
                    </a:lnTo>
                    <a:lnTo>
                      <a:pt x="2" y="42"/>
                    </a:lnTo>
                    <a:lnTo>
                      <a:pt x="0" y="42"/>
                    </a:lnTo>
                    <a:lnTo>
                      <a:pt x="0" y="28"/>
                    </a:lnTo>
                    <a:lnTo>
                      <a:pt x="2" y="28"/>
                    </a:lnTo>
                    <a:lnTo>
                      <a:pt x="4" y="32"/>
                    </a:lnTo>
                    <a:lnTo>
                      <a:pt x="6" y="36"/>
                    </a:lnTo>
                    <a:lnTo>
                      <a:pt x="10" y="38"/>
                    </a:lnTo>
                    <a:lnTo>
                      <a:pt x="14" y="38"/>
                    </a:lnTo>
                    <a:lnTo>
                      <a:pt x="16" y="38"/>
                    </a:lnTo>
                    <a:lnTo>
                      <a:pt x="18" y="36"/>
                    </a:lnTo>
                    <a:lnTo>
                      <a:pt x="20" y="34"/>
                    </a:lnTo>
                    <a:lnTo>
                      <a:pt x="20" y="32"/>
                    </a:lnTo>
                    <a:lnTo>
                      <a:pt x="20" y="30"/>
                    </a:lnTo>
                    <a:lnTo>
                      <a:pt x="18" y="28"/>
                    </a:lnTo>
                    <a:lnTo>
                      <a:pt x="16" y="26"/>
                    </a:lnTo>
                    <a:lnTo>
                      <a:pt x="10" y="22"/>
                    </a:lnTo>
                    <a:lnTo>
                      <a:pt x="6" y="20"/>
                    </a:lnTo>
                    <a:lnTo>
                      <a:pt x="2" y="18"/>
                    </a:lnTo>
                    <a:lnTo>
                      <a:pt x="0" y="14"/>
                    </a:lnTo>
                    <a:lnTo>
                      <a:pt x="0" y="12"/>
                    </a:lnTo>
                    <a:lnTo>
                      <a:pt x="2" y="6"/>
                    </a:lnTo>
                    <a:lnTo>
                      <a:pt x="4" y="4"/>
                    </a:lnTo>
                    <a:lnTo>
                      <a:pt x="8" y="0"/>
                    </a:lnTo>
                    <a:lnTo>
                      <a:pt x="12" y="0"/>
                    </a:lnTo>
                    <a:lnTo>
                      <a:pt x="16" y="0"/>
                    </a:lnTo>
                    <a:lnTo>
                      <a:pt x="18" y="2"/>
                    </a:lnTo>
                    <a:lnTo>
                      <a:pt x="20" y="2"/>
                    </a:lnTo>
                    <a:lnTo>
                      <a:pt x="22" y="2"/>
                    </a:lnTo>
                    <a:lnTo>
                      <a:pt x="24" y="0"/>
                    </a:lnTo>
                    <a:close/>
                  </a:path>
                </a:pathLst>
              </a:custGeom>
              <a:solidFill>
                <a:srgbClr val="000000"/>
              </a:solidFill>
              <a:ln w="0">
                <a:solidFill>
                  <a:srgbClr val="000000"/>
                </a:solidFill>
                <a:round/>
                <a:headEnd/>
                <a:tailEnd/>
              </a:ln>
            </p:spPr>
            <p:txBody>
              <a:bodyPr/>
              <a:lstStyle/>
              <a:p>
                <a:endParaRPr lang="en-CA"/>
              </a:p>
            </p:txBody>
          </p:sp>
          <p:sp>
            <p:nvSpPr>
              <p:cNvPr id="14766" name="Rectangle 206"/>
              <p:cNvSpPr>
                <a:spLocks noChangeArrowheads="1"/>
              </p:cNvSpPr>
              <p:nvPr/>
            </p:nvSpPr>
            <p:spPr bwMode="auto">
              <a:xfrm>
                <a:off x="1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767" name="Rectangle 207"/>
              <p:cNvSpPr>
                <a:spLocks noChangeArrowheads="1"/>
              </p:cNvSpPr>
              <p:nvPr/>
            </p:nvSpPr>
            <p:spPr bwMode="auto">
              <a:xfrm>
                <a:off x="1864" y="2552"/>
                <a:ext cx="4" cy="108"/>
              </a:xfrm>
              <a:prstGeom prst="rect">
                <a:avLst/>
              </a:prstGeom>
              <a:solidFill>
                <a:srgbClr val="000000"/>
              </a:solidFill>
              <a:ln w="0">
                <a:solidFill>
                  <a:srgbClr val="000000"/>
                </a:solidFill>
                <a:miter lim="800000"/>
                <a:headEnd/>
                <a:tailEnd/>
              </a:ln>
            </p:spPr>
            <p:txBody>
              <a:bodyPr/>
              <a:lstStyle/>
              <a:p>
                <a:endParaRPr lang="en-US"/>
              </a:p>
            </p:txBody>
          </p:sp>
        </p:grpSp>
        <p:sp>
          <p:nvSpPr>
            <p:cNvPr id="14381" name="Freeform 209"/>
            <p:cNvSpPr>
              <a:spLocks/>
            </p:cNvSpPr>
            <p:nvPr/>
          </p:nvSpPr>
          <p:spPr bwMode="auto">
            <a:xfrm>
              <a:off x="196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4382" name="Freeform 210"/>
            <p:cNvSpPr>
              <a:spLocks/>
            </p:cNvSpPr>
            <p:nvPr/>
          </p:nvSpPr>
          <p:spPr bwMode="auto">
            <a:xfrm>
              <a:off x="201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0" y="52"/>
                  </a:lnTo>
                  <a:lnTo>
                    <a:pt x="8" y="54"/>
                  </a:lnTo>
                  <a:lnTo>
                    <a:pt x="24" y="54"/>
                  </a:lnTo>
                  <a:lnTo>
                    <a:pt x="28"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4383" name="Freeform 211"/>
            <p:cNvSpPr>
              <a:spLocks noEditPoints="1"/>
            </p:cNvSpPr>
            <p:nvPr/>
          </p:nvSpPr>
          <p:spPr bwMode="auto">
            <a:xfrm>
              <a:off x="2058" y="2570"/>
              <a:ext cx="32" cy="62"/>
            </a:xfrm>
            <a:custGeom>
              <a:avLst/>
              <a:gdLst>
                <a:gd name="T0" fmla="*/ 6 w 32"/>
                <a:gd name="T1" fmla="*/ 26 h 62"/>
                <a:gd name="T2" fmla="*/ 0 w 32"/>
                <a:gd name="T3" fmla="*/ 18 h 62"/>
                <a:gd name="T4" fmla="*/ 2 w 32"/>
                <a:gd name="T5" fmla="*/ 10 h 62"/>
                <a:gd name="T6" fmla="*/ 10 w 32"/>
                <a:gd name="T7" fmla="*/ 2 h 62"/>
                <a:gd name="T8" fmla="*/ 22 w 32"/>
                <a:gd name="T9" fmla="*/ 2 h 62"/>
                <a:gd name="T10" fmla="*/ 30 w 32"/>
                <a:gd name="T11" fmla="*/ 8 h 62"/>
                <a:gd name="T12" fmla="*/ 32 w 32"/>
                <a:gd name="T13" fmla="*/ 16 h 62"/>
                <a:gd name="T14" fmla="*/ 26 w 32"/>
                <a:gd name="T15" fmla="*/ 24 h 62"/>
                <a:gd name="T16" fmla="*/ 26 w 32"/>
                <a:gd name="T17" fmla="*/ 34 h 62"/>
                <a:gd name="T18" fmla="*/ 32 w 32"/>
                <a:gd name="T19" fmla="*/ 42 h 62"/>
                <a:gd name="T20" fmla="*/ 32 w 32"/>
                <a:gd name="T21" fmla="*/ 52 h 62"/>
                <a:gd name="T22" fmla="*/ 22 w 32"/>
                <a:gd name="T23" fmla="*/ 60 h 62"/>
                <a:gd name="T24" fmla="*/ 10 w 32"/>
                <a:gd name="T25" fmla="*/ 60 h 62"/>
                <a:gd name="T26" fmla="*/ 2 w 32"/>
                <a:gd name="T27" fmla="*/ 56 h 62"/>
                <a:gd name="T28" fmla="*/ 0 w 32"/>
                <a:gd name="T29" fmla="*/ 46 h 62"/>
                <a:gd name="T30" fmla="*/ 2 w 32"/>
                <a:gd name="T31" fmla="*/ 40 h 62"/>
                <a:gd name="T32" fmla="*/ 10 w 32"/>
                <a:gd name="T33" fmla="*/ 32 h 62"/>
                <a:gd name="T34" fmla="*/ 20 w 32"/>
                <a:gd name="T35" fmla="*/ 22 h 62"/>
                <a:gd name="T36" fmla="*/ 24 w 32"/>
                <a:gd name="T37" fmla="*/ 16 h 62"/>
                <a:gd name="T38" fmla="*/ 24 w 32"/>
                <a:gd name="T39" fmla="*/ 10 h 62"/>
                <a:gd name="T40" fmla="*/ 20 w 32"/>
                <a:gd name="T41" fmla="*/ 4 h 62"/>
                <a:gd name="T42" fmla="*/ 12 w 32"/>
                <a:gd name="T43" fmla="*/ 4 h 62"/>
                <a:gd name="T44" fmla="*/ 8 w 32"/>
                <a:gd name="T45" fmla="*/ 8 h 62"/>
                <a:gd name="T46" fmla="*/ 8 w 32"/>
                <a:gd name="T47" fmla="*/ 14 h 62"/>
                <a:gd name="T48" fmla="*/ 10 w 32"/>
                <a:gd name="T49" fmla="*/ 18 h 62"/>
                <a:gd name="T50" fmla="*/ 18 w 32"/>
                <a:gd name="T51" fmla="*/ 26 h 62"/>
                <a:gd name="T52" fmla="*/ 10 w 32"/>
                <a:gd name="T53" fmla="*/ 36 h 62"/>
                <a:gd name="T54" fmla="*/ 8 w 32"/>
                <a:gd name="T55" fmla="*/ 42 h 62"/>
                <a:gd name="T56" fmla="*/ 8 w 32"/>
                <a:gd name="T57" fmla="*/ 52 h 62"/>
                <a:gd name="T58" fmla="*/ 12 w 32"/>
                <a:gd name="T59" fmla="*/ 58 h 62"/>
                <a:gd name="T60" fmla="*/ 20 w 32"/>
                <a:gd name="T61" fmla="*/ 58 h 62"/>
                <a:gd name="T62" fmla="*/ 24 w 32"/>
                <a:gd name="T63" fmla="*/ 54 h 62"/>
                <a:gd name="T64" fmla="*/ 24 w 32"/>
                <a:gd name="T65" fmla="*/ 46 h 62"/>
                <a:gd name="T66" fmla="*/ 20 w 32"/>
                <a:gd name="T67" fmla="*/ 40 h 62"/>
                <a:gd name="T68" fmla="*/ 12 w 32"/>
                <a:gd name="T69" fmla="*/ 3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
                <a:gd name="T106" fmla="*/ 0 h 62"/>
                <a:gd name="T107" fmla="*/ 32 w 32"/>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 h="62">
                  <a:moveTo>
                    <a:pt x="10" y="32"/>
                  </a:moveTo>
                  <a:lnTo>
                    <a:pt x="6" y="26"/>
                  </a:lnTo>
                  <a:lnTo>
                    <a:pt x="2" y="22"/>
                  </a:lnTo>
                  <a:lnTo>
                    <a:pt x="0" y="18"/>
                  </a:lnTo>
                  <a:lnTo>
                    <a:pt x="0" y="14"/>
                  </a:lnTo>
                  <a:lnTo>
                    <a:pt x="2" y="10"/>
                  </a:lnTo>
                  <a:lnTo>
                    <a:pt x="4" y="6"/>
                  </a:lnTo>
                  <a:lnTo>
                    <a:pt x="10" y="2"/>
                  </a:lnTo>
                  <a:lnTo>
                    <a:pt x="16" y="0"/>
                  </a:lnTo>
                  <a:lnTo>
                    <a:pt x="22" y="2"/>
                  </a:lnTo>
                  <a:lnTo>
                    <a:pt x="28" y="4"/>
                  </a:lnTo>
                  <a:lnTo>
                    <a:pt x="30" y="8"/>
                  </a:lnTo>
                  <a:lnTo>
                    <a:pt x="32" y="14"/>
                  </a:lnTo>
                  <a:lnTo>
                    <a:pt x="32" y="16"/>
                  </a:lnTo>
                  <a:lnTo>
                    <a:pt x="30" y="20"/>
                  </a:lnTo>
                  <a:lnTo>
                    <a:pt x="26" y="24"/>
                  </a:lnTo>
                  <a:lnTo>
                    <a:pt x="20" y="28"/>
                  </a:lnTo>
                  <a:lnTo>
                    <a:pt x="26" y="34"/>
                  </a:lnTo>
                  <a:lnTo>
                    <a:pt x="30" y="38"/>
                  </a:lnTo>
                  <a:lnTo>
                    <a:pt x="32" y="42"/>
                  </a:lnTo>
                  <a:lnTo>
                    <a:pt x="32" y="46"/>
                  </a:lnTo>
                  <a:lnTo>
                    <a:pt x="32" y="52"/>
                  </a:lnTo>
                  <a:lnTo>
                    <a:pt x="28" y="56"/>
                  </a:lnTo>
                  <a:lnTo>
                    <a:pt x="22" y="60"/>
                  </a:lnTo>
                  <a:lnTo>
                    <a:pt x="16" y="62"/>
                  </a:lnTo>
                  <a:lnTo>
                    <a:pt x="10" y="60"/>
                  </a:lnTo>
                  <a:lnTo>
                    <a:pt x="6" y="58"/>
                  </a:lnTo>
                  <a:lnTo>
                    <a:pt x="2" y="56"/>
                  </a:lnTo>
                  <a:lnTo>
                    <a:pt x="0" y="52"/>
                  </a:lnTo>
                  <a:lnTo>
                    <a:pt x="0" y="46"/>
                  </a:lnTo>
                  <a:lnTo>
                    <a:pt x="0" y="44"/>
                  </a:lnTo>
                  <a:lnTo>
                    <a:pt x="2" y="40"/>
                  </a:lnTo>
                  <a:lnTo>
                    <a:pt x="6" y="36"/>
                  </a:lnTo>
                  <a:lnTo>
                    <a:pt x="10" y="32"/>
                  </a:lnTo>
                  <a:close/>
                  <a:moveTo>
                    <a:pt x="18" y="26"/>
                  </a:moveTo>
                  <a:lnTo>
                    <a:pt x="20" y="22"/>
                  </a:lnTo>
                  <a:lnTo>
                    <a:pt x="22" y="20"/>
                  </a:lnTo>
                  <a:lnTo>
                    <a:pt x="24" y="16"/>
                  </a:lnTo>
                  <a:lnTo>
                    <a:pt x="24" y="14"/>
                  </a:lnTo>
                  <a:lnTo>
                    <a:pt x="24" y="10"/>
                  </a:lnTo>
                  <a:lnTo>
                    <a:pt x="22" y="6"/>
                  </a:lnTo>
                  <a:lnTo>
                    <a:pt x="20" y="4"/>
                  </a:lnTo>
                  <a:lnTo>
                    <a:pt x="16" y="4"/>
                  </a:lnTo>
                  <a:lnTo>
                    <a:pt x="12" y="4"/>
                  </a:lnTo>
                  <a:lnTo>
                    <a:pt x="10" y="6"/>
                  </a:lnTo>
                  <a:lnTo>
                    <a:pt x="8" y="8"/>
                  </a:lnTo>
                  <a:lnTo>
                    <a:pt x="8" y="12"/>
                  </a:lnTo>
                  <a:lnTo>
                    <a:pt x="8" y="14"/>
                  </a:lnTo>
                  <a:lnTo>
                    <a:pt x="10" y="16"/>
                  </a:lnTo>
                  <a:lnTo>
                    <a:pt x="10" y="18"/>
                  </a:lnTo>
                  <a:lnTo>
                    <a:pt x="12" y="20"/>
                  </a:lnTo>
                  <a:lnTo>
                    <a:pt x="18" y="26"/>
                  </a:lnTo>
                  <a:close/>
                  <a:moveTo>
                    <a:pt x="12" y="32"/>
                  </a:moveTo>
                  <a:lnTo>
                    <a:pt x="10" y="36"/>
                  </a:lnTo>
                  <a:lnTo>
                    <a:pt x="8" y="40"/>
                  </a:lnTo>
                  <a:lnTo>
                    <a:pt x="8" y="42"/>
                  </a:lnTo>
                  <a:lnTo>
                    <a:pt x="8" y="46"/>
                  </a:lnTo>
                  <a:lnTo>
                    <a:pt x="8" y="52"/>
                  </a:lnTo>
                  <a:lnTo>
                    <a:pt x="10" y="56"/>
                  </a:lnTo>
                  <a:lnTo>
                    <a:pt x="12" y="58"/>
                  </a:lnTo>
                  <a:lnTo>
                    <a:pt x="16" y="58"/>
                  </a:lnTo>
                  <a:lnTo>
                    <a:pt x="20" y="58"/>
                  </a:lnTo>
                  <a:lnTo>
                    <a:pt x="22" y="56"/>
                  </a:lnTo>
                  <a:lnTo>
                    <a:pt x="24" y="54"/>
                  </a:lnTo>
                  <a:lnTo>
                    <a:pt x="24" y="50"/>
                  </a:lnTo>
                  <a:lnTo>
                    <a:pt x="24" y="46"/>
                  </a:lnTo>
                  <a:lnTo>
                    <a:pt x="24" y="44"/>
                  </a:lnTo>
                  <a:lnTo>
                    <a:pt x="20" y="40"/>
                  </a:lnTo>
                  <a:lnTo>
                    <a:pt x="18" y="38"/>
                  </a:lnTo>
                  <a:lnTo>
                    <a:pt x="12" y="32"/>
                  </a:lnTo>
                  <a:close/>
                </a:path>
              </a:pathLst>
            </a:custGeom>
            <a:solidFill>
              <a:srgbClr val="000000"/>
            </a:solidFill>
            <a:ln w="0">
              <a:solidFill>
                <a:srgbClr val="000000"/>
              </a:solidFill>
              <a:round/>
              <a:headEnd/>
              <a:tailEnd/>
            </a:ln>
          </p:spPr>
          <p:txBody>
            <a:bodyPr/>
            <a:lstStyle/>
            <a:p>
              <a:endParaRPr lang="en-CA"/>
            </a:p>
          </p:txBody>
        </p:sp>
        <p:sp>
          <p:nvSpPr>
            <p:cNvPr id="14384" name="Freeform 212"/>
            <p:cNvSpPr>
              <a:spLocks noEditPoints="1"/>
            </p:cNvSpPr>
            <p:nvPr/>
          </p:nvSpPr>
          <p:spPr bwMode="auto">
            <a:xfrm>
              <a:off x="21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2 w 36"/>
                <a:gd name="T21" fmla="*/ 14 h 62"/>
                <a:gd name="T22" fmla="*/ 34 w 36"/>
                <a:gd name="T23" fmla="*/ 22 h 62"/>
                <a:gd name="T24" fmla="*/ 36 w 36"/>
                <a:gd name="T25" fmla="*/ 30 h 62"/>
                <a:gd name="T26" fmla="*/ 34 w 36"/>
                <a:gd name="T27" fmla="*/ 40 h 62"/>
                <a:gd name="T28" fmla="*/ 32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6 w 36"/>
                <a:gd name="T69" fmla="*/ 40 h 62"/>
                <a:gd name="T70" fmla="*/ 28 w 36"/>
                <a:gd name="T71" fmla="*/ 28 h 62"/>
                <a:gd name="T72" fmla="*/ 26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4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6" y="40"/>
                  </a:lnTo>
                  <a:lnTo>
                    <a:pt x="28" y="28"/>
                  </a:lnTo>
                  <a:lnTo>
                    <a:pt x="26" y="20"/>
                  </a:lnTo>
                  <a:lnTo>
                    <a:pt x="26" y="12"/>
                  </a:lnTo>
                  <a:lnTo>
                    <a:pt x="24" y="8"/>
                  </a:lnTo>
                  <a:lnTo>
                    <a:pt x="22" y="6"/>
                  </a:lnTo>
                  <a:lnTo>
                    <a:pt x="20" y="4"/>
                  </a:lnTo>
                  <a:lnTo>
                    <a:pt x="18" y="4"/>
                  </a:lnTo>
                  <a:lnTo>
                    <a:pt x="14"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85" name="Rectangle 213"/>
            <p:cNvSpPr>
              <a:spLocks noChangeArrowheads="1"/>
            </p:cNvSpPr>
            <p:nvPr/>
          </p:nvSpPr>
          <p:spPr bwMode="auto">
            <a:xfrm>
              <a:off x="223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386" name="Freeform 214"/>
            <p:cNvSpPr>
              <a:spLocks/>
            </p:cNvSpPr>
            <p:nvPr/>
          </p:nvSpPr>
          <p:spPr bwMode="auto">
            <a:xfrm>
              <a:off x="2348" y="2622"/>
              <a:ext cx="10" cy="10"/>
            </a:xfrm>
            <a:custGeom>
              <a:avLst/>
              <a:gdLst>
                <a:gd name="T0" fmla="*/ 4 w 10"/>
                <a:gd name="T1" fmla="*/ 0 h 10"/>
                <a:gd name="T2" fmla="*/ 6 w 10"/>
                <a:gd name="T3" fmla="*/ 0 h 10"/>
                <a:gd name="T4" fmla="*/ 8 w 10"/>
                <a:gd name="T5" fmla="*/ 0 h 10"/>
                <a:gd name="T6" fmla="*/ 8 w 10"/>
                <a:gd name="T7" fmla="*/ 2 h 10"/>
                <a:gd name="T8" fmla="*/ 10 w 10"/>
                <a:gd name="T9" fmla="*/ 4 h 10"/>
                <a:gd name="T10" fmla="*/ 8 w 10"/>
                <a:gd name="T11" fmla="*/ 6 h 10"/>
                <a:gd name="T12" fmla="*/ 8 w 10"/>
                <a:gd name="T13" fmla="*/ 8 h 10"/>
                <a:gd name="T14" fmla="*/ 6 w 10"/>
                <a:gd name="T15" fmla="*/ 8 h 10"/>
                <a:gd name="T16" fmla="*/ 4 w 10"/>
                <a:gd name="T17" fmla="*/ 10 h 10"/>
                <a:gd name="T18" fmla="*/ 2 w 10"/>
                <a:gd name="T19" fmla="*/ 8 h 10"/>
                <a:gd name="T20" fmla="*/ 0 w 10"/>
                <a:gd name="T21" fmla="*/ 8 h 10"/>
                <a:gd name="T22" fmla="*/ 0 w 10"/>
                <a:gd name="T23" fmla="*/ 6 h 10"/>
                <a:gd name="T24" fmla="*/ 0 w 10"/>
                <a:gd name="T25" fmla="*/ 4 h 10"/>
                <a:gd name="T26" fmla="*/ 0 w 10"/>
                <a:gd name="T27" fmla="*/ 2 h 10"/>
                <a:gd name="T28" fmla="*/ 0 w 10"/>
                <a:gd name="T29" fmla="*/ 0 h 10"/>
                <a:gd name="T30" fmla="*/ 2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0"/>
                  </a:lnTo>
                  <a:lnTo>
                    <a:pt x="8" y="0"/>
                  </a:lnTo>
                  <a:lnTo>
                    <a:pt x="8" y="2"/>
                  </a:lnTo>
                  <a:lnTo>
                    <a:pt x="10" y="4"/>
                  </a:lnTo>
                  <a:lnTo>
                    <a:pt x="8" y="6"/>
                  </a:lnTo>
                  <a:lnTo>
                    <a:pt x="8" y="8"/>
                  </a:lnTo>
                  <a:lnTo>
                    <a:pt x="6" y="8"/>
                  </a:lnTo>
                  <a:lnTo>
                    <a:pt x="4" y="10"/>
                  </a:lnTo>
                  <a:lnTo>
                    <a:pt x="2" y="8"/>
                  </a:lnTo>
                  <a:lnTo>
                    <a:pt x="0" y="8"/>
                  </a:lnTo>
                  <a:lnTo>
                    <a:pt x="0" y="6"/>
                  </a:lnTo>
                  <a:lnTo>
                    <a:pt x="0" y="4"/>
                  </a:lnTo>
                  <a:lnTo>
                    <a:pt x="0" y="2"/>
                  </a:lnTo>
                  <a:lnTo>
                    <a:pt x="0" y="0"/>
                  </a:lnTo>
                  <a:lnTo>
                    <a:pt x="2" y="0"/>
                  </a:lnTo>
                  <a:lnTo>
                    <a:pt x="4" y="0"/>
                  </a:lnTo>
                  <a:close/>
                </a:path>
              </a:pathLst>
            </a:custGeom>
            <a:solidFill>
              <a:srgbClr val="000000"/>
            </a:solidFill>
            <a:ln w="0">
              <a:solidFill>
                <a:srgbClr val="000000"/>
              </a:solidFill>
              <a:round/>
              <a:headEnd/>
              <a:tailEnd/>
            </a:ln>
          </p:spPr>
          <p:txBody>
            <a:bodyPr/>
            <a:lstStyle/>
            <a:p>
              <a:endParaRPr lang="en-CA"/>
            </a:p>
          </p:txBody>
        </p:sp>
        <p:sp>
          <p:nvSpPr>
            <p:cNvPr id="14387" name="Freeform 215"/>
            <p:cNvSpPr>
              <a:spLocks noEditPoints="1"/>
            </p:cNvSpPr>
            <p:nvPr/>
          </p:nvSpPr>
          <p:spPr bwMode="auto">
            <a:xfrm>
              <a:off x="2366" y="2570"/>
              <a:ext cx="36" cy="62"/>
            </a:xfrm>
            <a:custGeom>
              <a:avLst/>
              <a:gdLst>
                <a:gd name="T0" fmla="*/ 0 w 36"/>
                <a:gd name="T1" fmla="*/ 32 h 62"/>
                <a:gd name="T2" fmla="*/ 2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88" name="Freeform 216"/>
            <p:cNvSpPr>
              <a:spLocks noEditPoints="1"/>
            </p:cNvSpPr>
            <p:nvPr/>
          </p:nvSpPr>
          <p:spPr bwMode="auto">
            <a:xfrm>
              <a:off x="2410" y="2570"/>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89" name="Freeform 217"/>
            <p:cNvSpPr>
              <a:spLocks noEditPoints="1"/>
            </p:cNvSpPr>
            <p:nvPr/>
          </p:nvSpPr>
          <p:spPr bwMode="auto">
            <a:xfrm>
              <a:off x="2454"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90" name="Freeform 218"/>
            <p:cNvSpPr>
              <a:spLocks noEditPoints="1"/>
            </p:cNvSpPr>
            <p:nvPr/>
          </p:nvSpPr>
          <p:spPr bwMode="auto">
            <a:xfrm>
              <a:off x="2498"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91" name="Freeform 219"/>
            <p:cNvSpPr>
              <a:spLocks/>
            </p:cNvSpPr>
            <p:nvPr/>
          </p:nvSpPr>
          <p:spPr bwMode="auto">
            <a:xfrm>
              <a:off x="2542" y="2572"/>
              <a:ext cx="34" cy="60"/>
            </a:xfrm>
            <a:custGeom>
              <a:avLst/>
              <a:gdLst>
                <a:gd name="T0" fmla="*/ 34 w 34"/>
                <a:gd name="T1" fmla="*/ 0 h 60"/>
                <a:gd name="T2" fmla="*/ 30 w 34"/>
                <a:gd name="T3" fmla="*/ 8 h 60"/>
                <a:gd name="T4" fmla="*/ 12 w 34"/>
                <a:gd name="T5" fmla="*/ 8 h 60"/>
                <a:gd name="T6" fmla="*/ 8 w 34"/>
                <a:gd name="T7" fmla="*/ 16 h 60"/>
                <a:gd name="T8" fmla="*/ 16 w 34"/>
                <a:gd name="T9" fmla="*/ 16 h 60"/>
                <a:gd name="T10" fmla="*/ 22 w 34"/>
                <a:gd name="T11" fmla="*/ 20 h 60"/>
                <a:gd name="T12" fmla="*/ 26 w 34"/>
                <a:gd name="T13" fmla="*/ 24 h 60"/>
                <a:gd name="T14" fmla="*/ 32 w 34"/>
                <a:gd name="T15" fmla="*/ 30 h 60"/>
                <a:gd name="T16" fmla="*/ 32 w 34"/>
                <a:gd name="T17" fmla="*/ 38 h 60"/>
                <a:gd name="T18" fmla="*/ 32 w 34"/>
                <a:gd name="T19" fmla="*/ 42 h 60"/>
                <a:gd name="T20" fmla="*/ 30 w 34"/>
                <a:gd name="T21" fmla="*/ 46 h 60"/>
                <a:gd name="T22" fmla="*/ 28 w 34"/>
                <a:gd name="T23" fmla="*/ 50 h 60"/>
                <a:gd name="T24" fmla="*/ 26 w 34"/>
                <a:gd name="T25" fmla="*/ 52 h 60"/>
                <a:gd name="T26" fmla="*/ 24 w 34"/>
                <a:gd name="T27" fmla="*/ 54 h 60"/>
                <a:gd name="T28" fmla="*/ 20 w 34"/>
                <a:gd name="T29" fmla="*/ 56 h 60"/>
                <a:gd name="T30" fmla="*/ 16 w 34"/>
                <a:gd name="T31" fmla="*/ 58 h 60"/>
                <a:gd name="T32" fmla="*/ 10 w 34"/>
                <a:gd name="T33" fmla="*/ 60 h 60"/>
                <a:gd name="T34" fmla="*/ 6 w 34"/>
                <a:gd name="T35" fmla="*/ 58 h 60"/>
                <a:gd name="T36" fmla="*/ 2 w 34"/>
                <a:gd name="T37" fmla="*/ 58 h 60"/>
                <a:gd name="T38" fmla="*/ 2 w 34"/>
                <a:gd name="T39" fmla="*/ 56 h 60"/>
                <a:gd name="T40" fmla="*/ 0 w 34"/>
                <a:gd name="T41" fmla="*/ 54 h 60"/>
                <a:gd name="T42" fmla="*/ 0 w 34"/>
                <a:gd name="T43" fmla="*/ 52 h 60"/>
                <a:gd name="T44" fmla="*/ 2 w 34"/>
                <a:gd name="T45" fmla="*/ 52 h 60"/>
                <a:gd name="T46" fmla="*/ 2 w 34"/>
                <a:gd name="T47" fmla="*/ 50 h 60"/>
                <a:gd name="T48" fmla="*/ 4 w 34"/>
                <a:gd name="T49" fmla="*/ 50 h 60"/>
                <a:gd name="T50" fmla="*/ 4 w 34"/>
                <a:gd name="T51" fmla="*/ 50 h 60"/>
                <a:gd name="T52" fmla="*/ 6 w 34"/>
                <a:gd name="T53" fmla="*/ 50 h 60"/>
                <a:gd name="T54" fmla="*/ 6 w 34"/>
                <a:gd name="T55" fmla="*/ 52 h 60"/>
                <a:gd name="T56" fmla="*/ 8 w 34"/>
                <a:gd name="T57" fmla="*/ 52 h 60"/>
                <a:gd name="T58" fmla="*/ 12 w 34"/>
                <a:gd name="T59" fmla="*/ 54 h 60"/>
                <a:gd name="T60" fmla="*/ 14 w 34"/>
                <a:gd name="T61" fmla="*/ 54 h 60"/>
                <a:gd name="T62" fmla="*/ 20 w 34"/>
                <a:gd name="T63" fmla="*/ 54 h 60"/>
                <a:gd name="T64" fmla="*/ 24 w 34"/>
                <a:gd name="T65" fmla="*/ 50 h 60"/>
                <a:gd name="T66" fmla="*/ 26 w 34"/>
                <a:gd name="T67" fmla="*/ 46 h 60"/>
                <a:gd name="T68" fmla="*/ 28 w 34"/>
                <a:gd name="T69" fmla="*/ 42 h 60"/>
                <a:gd name="T70" fmla="*/ 26 w 34"/>
                <a:gd name="T71" fmla="*/ 36 h 60"/>
                <a:gd name="T72" fmla="*/ 24 w 34"/>
                <a:gd name="T73" fmla="*/ 32 h 60"/>
                <a:gd name="T74" fmla="*/ 20 w 34"/>
                <a:gd name="T75" fmla="*/ 28 h 60"/>
                <a:gd name="T76" fmla="*/ 14 w 34"/>
                <a:gd name="T77" fmla="*/ 24 h 60"/>
                <a:gd name="T78" fmla="*/ 10 w 34"/>
                <a:gd name="T79" fmla="*/ 24 h 60"/>
                <a:gd name="T80" fmla="*/ 2 w 34"/>
                <a:gd name="T81" fmla="*/ 22 h 60"/>
                <a:gd name="T82" fmla="*/ 12 w 34"/>
                <a:gd name="T83" fmla="*/ 0 h 60"/>
                <a:gd name="T84" fmla="*/ 34 w 34"/>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
                <a:gd name="T130" fmla="*/ 0 h 60"/>
                <a:gd name="T131" fmla="*/ 34 w 34"/>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 h="60">
                  <a:moveTo>
                    <a:pt x="34" y="0"/>
                  </a:moveTo>
                  <a:lnTo>
                    <a:pt x="30" y="8"/>
                  </a:lnTo>
                  <a:lnTo>
                    <a:pt x="12" y="8"/>
                  </a:lnTo>
                  <a:lnTo>
                    <a:pt x="8" y="16"/>
                  </a:lnTo>
                  <a:lnTo>
                    <a:pt x="16" y="16"/>
                  </a:lnTo>
                  <a:lnTo>
                    <a:pt x="22" y="20"/>
                  </a:lnTo>
                  <a:lnTo>
                    <a:pt x="26" y="24"/>
                  </a:lnTo>
                  <a:lnTo>
                    <a:pt x="32" y="30"/>
                  </a:lnTo>
                  <a:lnTo>
                    <a:pt x="32" y="38"/>
                  </a:lnTo>
                  <a:lnTo>
                    <a:pt x="32" y="42"/>
                  </a:lnTo>
                  <a:lnTo>
                    <a:pt x="30" y="46"/>
                  </a:lnTo>
                  <a:lnTo>
                    <a:pt x="28" y="50"/>
                  </a:lnTo>
                  <a:lnTo>
                    <a:pt x="26" y="52"/>
                  </a:lnTo>
                  <a:lnTo>
                    <a:pt x="24" y="54"/>
                  </a:lnTo>
                  <a:lnTo>
                    <a:pt x="20" y="56"/>
                  </a:lnTo>
                  <a:lnTo>
                    <a:pt x="16" y="58"/>
                  </a:lnTo>
                  <a:lnTo>
                    <a:pt x="10" y="60"/>
                  </a:lnTo>
                  <a:lnTo>
                    <a:pt x="6" y="58"/>
                  </a:lnTo>
                  <a:lnTo>
                    <a:pt x="2" y="58"/>
                  </a:lnTo>
                  <a:lnTo>
                    <a:pt x="2" y="56"/>
                  </a:lnTo>
                  <a:lnTo>
                    <a:pt x="0" y="54"/>
                  </a:lnTo>
                  <a:lnTo>
                    <a:pt x="0" y="52"/>
                  </a:lnTo>
                  <a:lnTo>
                    <a:pt x="2" y="52"/>
                  </a:lnTo>
                  <a:lnTo>
                    <a:pt x="2" y="50"/>
                  </a:lnTo>
                  <a:lnTo>
                    <a:pt x="4" y="50"/>
                  </a:lnTo>
                  <a:lnTo>
                    <a:pt x="6" y="50"/>
                  </a:lnTo>
                  <a:lnTo>
                    <a:pt x="6" y="52"/>
                  </a:lnTo>
                  <a:lnTo>
                    <a:pt x="8" y="52"/>
                  </a:lnTo>
                  <a:lnTo>
                    <a:pt x="12" y="54"/>
                  </a:lnTo>
                  <a:lnTo>
                    <a:pt x="14" y="54"/>
                  </a:lnTo>
                  <a:lnTo>
                    <a:pt x="20" y="54"/>
                  </a:lnTo>
                  <a:lnTo>
                    <a:pt x="24" y="50"/>
                  </a:lnTo>
                  <a:lnTo>
                    <a:pt x="26" y="46"/>
                  </a:lnTo>
                  <a:lnTo>
                    <a:pt x="28" y="42"/>
                  </a:lnTo>
                  <a:lnTo>
                    <a:pt x="26" y="36"/>
                  </a:lnTo>
                  <a:lnTo>
                    <a:pt x="24" y="32"/>
                  </a:lnTo>
                  <a:lnTo>
                    <a:pt x="20" y="28"/>
                  </a:lnTo>
                  <a:lnTo>
                    <a:pt x="14" y="24"/>
                  </a:lnTo>
                  <a:lnTo>
                    <a:pt x="10" y="24"/>
                  </a:lnTo>
                  <a:lnTo>
                    <a:pt x="2" y="22"/>
                  </a:lnTo>
                  <a:lnTo>
                    <a:pt x="12" y="0"/>
                  </a:lnTo>
                  <a:lnTo>
                    <a:pt x="34" y="0"/>
                  </a:lnTo>
                  <a:close/>
                </a:path>
              </a:pathLst>
            </a:custGeom>
            <a:solidFill>
              <a:srgbClr val="000000"/>
            </a:solidFill>
            <a:ln w="0">
              <a:solidFill>
                <a:srgbClr val="000000"/>
              </a:solidFill>
              <a:round/>
              <a:headEnd/>
              <a:tailEnd/>
            </a:ln>
          </p:spPr>
          <p:txBody>
            <a:bodyPr/>
            <a:lstStyle/>
            <a:p>
              <a:endParaRPr lang="en-CA"/>
            </a:p>
          </p:txBody>
        </p:sp>
        <p:sp>
          <p:nvSpPr>
            <p:cNvPr id="14392" name="Freeform 220"/>
            <p:cNvSpPr>
              <a:spLocks noEditPoints="1"/>
            </p:cNvSpPr>
            <p:nvPr/>
          </p:nvSpPr>
          <p:spPr bwMode="auto">
            <a:xfrm>
              <a:off x="2588" y="2570"/>
              <a:ext cx="32" cy="62"/>
            </a:xfrm>
            <a:custGeom>
              <a:avLst/>
              <a:gdLst>
                <a:gd name="T0" fmla="*/ 6 w 32"/>
                <a:gd name="T1" fmla="*/ 26 h 62"/>
                <a:gd name="T2" fmla="*/ 0 w 32"/>
                <a:gd name="T3" fmla="*/ 18 h 62"/>
                <a:gd name="T4" fmla="*/ 2 w 32"/>
                <a:gd name="T5" fmla="*/ 10 h 62"/>
                <a:gd name="T6" fmla="*/ 10 w 32"/>
                <a:gd name="T7" fmla="*/ 2 h 62"/>
                <a:gd name="T8" fmla="*/ 22 w 32"/>
                <a:gd name="T9" fmla="*/ 2 h 62"/>
                <a:gd name="T10" fmla="*/ 30 w 32"/>
                <a:gd name="T11" fmla="*/ 8 h 62"/>
                <a:gd name="T12" fmla="*/ 32 w 32"/>
                <a:gd name="T13" fmla="*/ 16 h 62"/>
                <a:gd name="T14" fmla="*/ 26 w 32"/>
                <a:gd name="T15" fmla="*/ 24 h 62"/>
                <a:gd name="T16" fmla="*/ 26 w 32"/>
                <a:gd name="T17" fmla="*/ 34 h 62"/>
                <a:gd name="T18" fmla="*/ 32 w 32"/>
                <a:gd name="T19" fmla="*/ 42 h 62"/>
                <a:gd name="T20" fmla="*/ 32 w 32"/>
                <a:gd name="T21" fmla="*/ 52 h 62"/>
                <a:gd name="T22" fmla="*/ 22 w 32"/>
                <a:gd name="T23" fmla="*/ 60 h 62"/>
                <a:gd name="T24" fmla="*/ 10 w 32"/>
                <a:gd name="T25" fmla="*/ 60 h 62"/>
                <a:gd name="T26" fmla="*/ 2 w 32"/>
                <a:gd name="T27" fmla="*/ 56 h 62"/>
                <a:gd name="T28" fmla="*/ 0 w 32"/>
                <a:gd name="T29" fmla="*/ 46 h 62"/>
                <a:gd name="T30" fmla="*/ 2 w 32"/>
                <a:gd name="T31" fmla="*/ 40 h 62"/>
                <a:gd name="T32" fmla="*/ 10 w 32"/>
                <a:gd name="T33" fmla="*/ 32 h 62"/>
                <a:gd name="T34" fmla="*/ 20 w 32"/>
                <a:gd name="T35" fmla="*/ 22 h 62"/>
                <a:gd name="T36" fmla="*/ 24 w 32"/>
                <a:gd name="T37" fmla="*/ 16 h 62"/>
                <a:gd name="T38" fmla="*/ 24 w 32"/>
                <a:gd name="T39" fmla="*/ 10 h 62"/>
                <a:gd name="T40" fmla="*/ 20 w 32"/>
                <a:gd name="T41" fmla="*/ 4 h 62"/>
                <a:gd name="T42" fmla="*/ 14 w 32"/>
                <a:gd name="T43" fmla="*/ 4 h 62"/>
                <a:gd name="T44" fmla="*/ 8 w 32"/>
                <a:gd name="T45" fmla="*/ 8 h 62"/>
                <a:gd name="T46" fmla="*/ 8 w 32"/>
                <a:gd name="T47" fmla="*/ 14 h 62"/>
                <a:gd name="T48" fmla="*/ 10 w 32"/>
                <a:gd name="T49" fmla="*/ 18 h 62"/>
                <a:gd name="T50" fmla="*/ 18 w 32"/>
                <a:gd name="T51" fmla="*/ 26 h 62"/>
                <a:gd name="T52" fmla="*/ 10 w 32"/>
                <a:gd name="T53" fmla="*/ 36 h 62"/>
                <a:gd name="T54" fmla="*/ 8 w 32"/>
                <a:gd name="T55" fmla="*/ 42 h 62"/>
                <a:gd name="T56" fmla="*/ 8 w 32"/>
                <a:gd name="T57" fmla="*/ 52 h 62"/>
                <a:gd name="T58" fmla="*/ 12 w 32"/>
                <a:gd name="T59" fmla="*/ 58 h 62"/>
                <a:gd name="T60" fmla="*/ 20 w 32"/>
                <a:gd name="T61" fmla="*/ 58 h 62"/>
                <a:gd name="T62" fmla="*/ 24 w 32"/>
                <a:gd name="T63" fmla="*/ 54 h 62"/>
                <a:gd name="T64" fmla="*/ 24 w 32"/>
                <a:gd name="T65" fmla="*/ 46 h 62"/>
                <a:gd name="T66" fmla="*/ 22 w 32"/>
                <a:gd name="T67" fmla="*/ 40 h 62"/>
                <a:gd name="T68" fmla="*/ 12 w 32"/>
                <a:gd name="T69" fmla="*/ 3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
                <a:gd name="T106" fmla="*/ 0 h 62"/>
                <a:gd name="T107" fmla="*/ 32 w 32"/>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 h="62">
                  <a:moveTo>
                    <a:pt x="10" y="32"/>
                  </a:moveTo>
                  <a:lnTo>
                    <a:pt x="6" y="26"/>
                  </a:lnTo>
                  <a:lnTo>
                    <a:pt x="2" y="22"/>
                  </a:lnTo>
                  <a:lnTo>
                    <a:pt x="0" y="18"/>
                  </a:lnTo>
                  <a:lnTo>
                    <a:pt x="0" y="14"/>
                  </a:lnTo>
                  <a:lnTo>
                    <a:pt x="2" y="10"/>
                  </a:lnTo>
                  <a:lnTo>
                    <a:pt x="4" y="6"/>
                  </a:lnTo>
                  <a:lnTo>
                    <a:pt x="10" y="2"/>
                  </a:lnTo>
                  <a:lnTo>
                    <a:pt x="16" y="0"/>
                  </a:lnTo>
                  <a:lnTo>
                    <a:pt x="22" y="2"/>
                  </a:lnTo>
                  <a:lnTo>
                    <a:pt x="28" y="4"/>
                  </a:lnTo>
                  <a:lnTo>
                    <a:pt x="30" y="8"/>
                  </a:lnTo>
                  <a:lnTo>
                    <a:pt x="32" y="14"/>
                  </a:lnTo>
                  <a:lnTo>
                    <a:pt x="32" y="16"/>
                  </a:lnTo>
                  <a:lnTo>
                    <a:pt x="30" y="20"/>
                  </a:lnTo>
                  <a:lnTo>
                    <a:pt x="26" y="24"/>
                  </a:lnTo>
                  <a:lnTo>
                    <a:pt x="20" y="28"/>
                  </a:lnTo>
                  <a:lnTo>
                    <a:pt x="26" y="34"/>
                  </a:lnTo>
                  <a:lnTo>
                    <a:pt x="30" y="38"/>
                  </a:lnTo>
                  <a:lnTo>
                    <a:pt x="32" y="42"/>
                  </a:lnTo>
                  <a:lnTo>
                    <a:pt x="32" y="46"/>
                  </a:lnTo>
                  <a:lnTo>
                    <a:pt x="32" y="52"/>
                  </a:lnTo>
                  <a:lnTo>
                    <a:pt x="28" y="56"/>
                  </a:lnTo>
                  <a:lnTo>
                    <a:pt x="22" y="60"/>
                  </a:lnTo>
                  <a:lnTo>
                    <a:pt x="16" y="62"/>
                  </a:lnTo>
                  <a:lnTo>
                    <a:pt x="10" y="60"/>
                  </a:lnTo>
                  <a:lnTo>
                    <a:pt x="6" y="58"/>
                  </a:lnTo>
                  <a:lnTo>
                    <a:pt x="2" y="56"/>
                  </a:lnTo>
                  <a:lnTo>
                    <a:pt x="0" y="52"/>
                  </a:lnTo>
                  <a:lnTo>
                    <a:pt x="0" y="46"/>
                  </a:lnTo>
                  <a:lnTo>
                    <a:pt x="0" y="44"/>
                  </a:lnTo>
                  <a:lnTo>
                    <a:pt x="2" y="40"/>
                  </a:lnTo>
                  <a:lnTo>
                    <a:pt x="6" y="36"/>
                  </a:lnTo>
                  <a:lnTo>
                    <a:pt x="10" y="32"/>
                  </a:lnTo>
                  <a:close/>
                  <a:moveTo>
                    <a:pt x="18" y="26"/>
                  </a:moveTo>
                  <a:lnTo>
                    <a:pt x="20" y="22"/>
                  </a:lnTo>
                  <a:lnTo>
                    <a:pt x="22" y="20"/>
                  </a:lnTo>
                  <a:lnTo>
                    <a:pt x="24" y="16"/>
                  </a:lnTo>
                  <a:lnTo>
                    <a:pt x="24" y="14"/>
                  </a:lnTo>
                  <a:lnTo>
                    <a:pt x="24" y="10"/>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40"/>
                  </a:lnTo>
                  <a:lnTo>
                    <a:pt x="8" y="42"/>
                  </a:lnTo>
                  <a:lnTo>
                    <a:pt x="8" y="46"/>
                  </a:lnTo>
                  <a:lnTo>
                    <a:pt x="8" y="52"/>
                  </a:lnTo>
                  <a:lnTo>
                    <a:pt x="10" y="56"/>
                  </a:lnTo>
                  <a:lnTo>
                    <a:pt x="12" y="58"/>
                  </a:lnTo>
                  <a:lnTo>
                    <a:pt x="16" y="58"/>
                  </a:lnTo>
                  <a:lnTo>
                    <a:pt x="20" y="58"/>
                  </a:lnTo>
                  <a:lnTo>
                    <a:pt x="22" y="56"/>
                  </a:lnTo>
                  <a:lnTo>
                    <a:pt x="24" y="54"/>
                  </a:lnTo>
                  <a:lnTo>
                    <a:pt x="24" y="50"/>
                  </a:lnTo>
                  <a:lnTo>
                    <a:pt x="24" y="46"/>
                  </a:lnTo>
                  <a:lnTo>
                    <a:pt x="24" y="44"/>
                  </a:lnTo>
                  <a:lnTo>
                    <a:pt x="22" y="40"/>
                  </a:lnTo>
                  <a:lnTo>
                    <a:pt x="18" y="38"/>
                  </a:lnTo>
                  <a:lnTo>
                    <a:pt x="12" y="32"/>
                  </a:lnTo>
                  <a:close/>
                </a:path>
              </a:pathLst>
            </a:custGeom>
            <a:solidFill>
              <a:srgbClr val="000000"/>
            </a:solidFill>
            <a:ln w="0">
              <a:solidFill>
                <a:srgbClr val="000000"/>
              </a:solidFill>
              <a:round/>
              <a:headEnd/>
              <a:tailEnd/>
            </a:ln>
          </p:spPr>
          <p:txBody>
            <a:bodyPr/>
            <a:lstStyle/>
            <a:p>
              <a:endParaRPr lang="en-CA"/>
            </a:p>
          </p:txBody>
        </p:sp>
        <p:sp>
          <p:nvSpPr>
            <p:cNvPr id="14393" name="Rectangle 221"/>
            <p:cNvSpPr>
              <a:spLocks noChangeArrowheads="1"/>
            </p:cNvSpPr>
            <p:nvPr/>
          </p:nvSpPr>
          <p:spPr bwMode="auto">
            <a:xfrm>
              <a:off x="277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22"/>
            <p:cNvSpPr>
              <a:spLocks/>
            </p:cNvSpPr>
            <p:nvPr/>
          </p:nvSpPr>
          <p:spPr bwMode="auto">
            <a:xfrm>
              <a:off x="2890" y="2622"/>
              <a:ext cx="10" cy="10"/>
            </a:xfrm>
            <a:custGeom>
              <a:avLst/>
              <a:gdLst>
                <a:gd name="T0" fmla="*/ 4 w 10"/>
                <a:gd name="T1" fmla="*/ 0 h 10"/>
                <a:gd name="T2" fmla="*/ 6 w 10"/>
                <a:gd name="T3" fmla="*/ 0 h 10"/>
                <a:gd name="T4" fmla="*/ 8 w 10"/>
                <a:gd name="T5" fmla="*/ 0 h 10"/>
                <a:gd name="T6" fmla="*/ 8 w 10"/>
                <a:gd name="T7" fmla="*/ 2 h 10"/>
                <a:gd name="T8" fmla="*/ 10 w 10"/>
                <a:gd name="T9" fmla="*/ 4 h 10"/>
                <a:gd name="T10" fmla="*/ 8 w 10"/>
                <a:gd name="T11" fmla="*/ 6 h 10"/>
                <a:gd name="T12" fmla="*/ 8 w 10"/>
                <a:gd name="T13" fmla="*/ 8 h 10"/>
                <a:gd name="T14" fmla="*/ 6 w 10"/>
                <a:gd name="T15" fmla="*/ 8 h 10"/>
                <a:gd name="T16" fmla="*/ 4 w 10"/>
                <a:gd name="T17" fmla="*/ 10 h 10"/>
                <a:gd name="T18" fmla="*/ 2 w 10"/>
                <a:gd name="T19" fmla="*/ 8 h 10"/>
                <a:gd name="T20" fmla="*/ 0 w 10"/>
                <a:gd name="T21" fmla="*/ 8 h 10"/>
                <a:gd name="T22" fmla="*/ 0 w 10"/>
                <a:gd name="T23" fmla="*/ 6 h 10"/>
                <a:gd name="T24" fmla="*/ 0 w 10"/>
                <a:gd name="T25" fmla="*/ 4 h 10"/>
                <a:gd name="T26" fmla="*/ 0 w 10"/>
                <a:gd name="T27" fmla="*/ 2 h 10"/>
                <a:gd name="T28" fmla="*/ 0 w 10"/>
                <a:gd name="T29" fmla="*/ 0 h 10"/>
                <a:gd name="T30" fmla="*/ 2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0"/>
                  </a:lnTo>
                  <a:lnTo>
                    <a:pt x="8" y="0"/>
                  </a:lnTo>
                  <a:lnTo>
                    <a:pt x="8" y="2"/>
                  </a:lnTo>
                  <a:lnTo>
                    <a:pt x="10" y="4"/>
                  </a:lnTo>
                  <a:lnTo>
                    <a:pt x="8" y="6"/>
                  </a:lnTo>
                  <a:lnTo>
                    <a:pt x="8" y="8"/>
                  </a:lnTo>
                  <a:lnTo>
                    <a:pt x="6" y="8"/>
                  </a:lnTo>
                  <a:lnTo>
                    <a:pt x="4" y="10"/>
                  </a:lnTo>
                  <a:lnTo>
                    <a:pt x="2" y="8"/>
                  </a:lnTo>
                  <a:lnTo>
                    <a:pt x="0" y="8"/>
                  </a:lnTo>
                  <a:lnTo>
                    <a:pt x="0" y="6"/>
                  </a:lnTo>
                  <a:lnTo>
                    <a:pt x="0" y="4"/>
                  </a:lnTo>
                  <a:lnTo>
                    <a:pt x="0" y="2"/>
                  </a:lnTo>
                  <a:lnTo>
                    <a:pt x="0" y="0"/>
                  </a:lnTo>
                  <a:lnTo>
                    <a:pt x="2" y="0"/>
                  </a:lnTo>
                  <a:lnTo>
                    <a:pt x="4" y="0"/>
                  </a:lnTo>
                  <a:close/>
                </a:path>
              </a:pathLst>
            </a:custGeom>
            <a:solidFill>
              <a:srgbClr val="000000"/>
            </a:solidFill>
            <a:ln w="0">
              <a:solidFill>
                <a:srgbClr val="000000"/>
              </a:solidFill>
              <a:round/>
              <a:headEnd/>
              <a:tailEnd/>
            </a:ln>
          </p:spPr>
          <p:txBody>
            <a:bodyPr/>
            <a:lstStyle/>
            <a:p>
              <a:endParaRPr lang="en-CA"/>
            </a:p>
          </p:txBody>
        </p:sp>
        <p:sp>
          <p:nvSpPr>
            <p:cNvPr id="14395" name="Freeform 223"/>
            <p:cNvSpPr>
              <a:spLocks noEditPoints="1"/>
            </p:cNvSpPr>
            <p:nvPr/>
          </p:nvSpPr>
          <p:spPr bwMode="auto">
            <a:xfrm>
              <a:off x="2908" y="2570"/>
              <a:ext cx="36" cy="62"/>
            </a:xfrm>
            <a:custGeom>
              <a:avLst/>
              <a:gdLst>
                <a:gd name="T0" fmla="*/ 0 w 36"/>
                <a:gd name="T1" fmla="*/ 32 h 62"/>
                <a:gd name="T2" fmla="*/ 2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96" name="Freeform 224"/>
            <p:cNvSpPr>
              <a:spLocks noEditPoints="1"/>
            </p:cNvSpPr>
            <p:nvPr/>
          </p:nvSpPr>
          <p:spPr bwMode="auto">
            <a:xfrm>
              <a:off x="2952" y="2570"/>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97" name="Freeform 225"/>
            <p:cNvSpPr>
              <a:spLocks noEditPoints="1"/>
            </p:cNvSpPr>
            <p:nvPr/>
          </p:nvSpPr>
          <p:spPr bwMode="auto">
            <a:xfrm>
              <a:off x="2996"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98" name="Freeform 226"/>
            <p:cNvSpPr>
              <a:spLocks noEditPoints="1"/>
            </p:cNvSpPr>
            <p:nvPr/>
          </p:nvSpPr>
          <p:spPr bwMode="auto">
            <a:xfrm>
              <a:off x="304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399" name="Freeform 227"/>
            <p:cNvSpPr>
              <a:spLocks noEditPoints="1"/>
            </p:cNvSpPr>
            <p:nvPr/>
          </p:nvSpPr>
          <p:spPr bwMode="auto">
            <a:xfrm>
              <a:off x="3084"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00" name="Freeform 228"/>
            <p:cNvSpPr>
              <a:spLocks noEditPoints="1"/>
            </p:cNvSpPr>
            <p:nvPr/>
          </p:nvSpPr>
          <p:spPr bwMode="auto">
            <a:xfrm>
              <a:off x="3128"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2 w 36"/>
                <a:gd name="T21" fmla="*/ 14 h 62"/>
                <a:gd name="T22" fmla="*/ 36 w 36"/>
                <a:gd name="T23" fmla="*/ 22 h 62"/>
                <a:gd name="T24" fmla="*/ 36 w 36"/>
                <a:gd name="T25" fmla="*/ 30 h 62"/>
                <a:gd name="T26" fmla="*/ 36 w 36"/>
                <a:gd name="T27" fmla="*/ 40 h 62"/>
                <a:gd name="T28" fmla="*/ 32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2" y="14"/>
                  </a:lnTo>
                  <a:lnTo>
                    <a:pt x="36" y="22"/>
                  </a:lnTo>
                  <a:lnTo>
                    <a:pt x="36" y="30"/>
                  </a:lnTo>
                  <a:lnTo>
                    <a:pt x="36" y="40"/>
                  </a:lnTo>
                  <a:lnTo>
                    <a:pt x="32"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01" name="Freeform 229"/>
            <p:cNvSpPr>
              <a:spLocks/>
            </p:cNvSpPr>
            <p:nvPr/>
          </p:nvSpPr>
          <p:spPr bwMode="auto">
            <a:xfrm>
              <a:off x="31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4" y="54"/>
                  </a:lnTo>
                  <a:lnTo>
                    <a:pt x="28"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4402" name="Freeform 230"/>
            <p:cNvSpPr>
              <a:spLocks noEditPoints="1"/>
            </p:cNvSpPr>
            <p:nvPr/>
          </p:nvSpPr>
          <p:spPr bwMode="auto">
            <a:xfrm>
              <a:off x="3214"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4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20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20"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4403" name="Freeform 231"/>
            <p:cNvSpPr>
              <a:spLocks noEditPoints="1"/>
            </p:cNvSpPr>
            <p:nvPr/>
          </p:nvSpPr>
          <p:spPr bwMode="auto">
            <a:xfrm>
              <a:off x="3258" y="2570"/>
              <a:ext cx="38" cy="62"/>
            </a:xfrm>
            <a:custGeom>
              <a:avLst/>
              <a:gdLst>
                <a:gd name="T0" fmla="*/ 2 w 38"/>
                <a:gd name="T1" fmla="*/ 62 h 62"/>
                <a:gd name="T2" fmla="*/ 2 w 38"/>
                <a:gd name="T3" fmla="*/ 60 h 62"/>
                <a:gd name="T4" fmla="*/ 8 w 38"/>
                <a:gd name="T5" fmla="*/ 60 h 62"/>
                <a:gd name="T6" fmla="*/ 12 w 38"/>
                <a:gd name="T7" fmla="*/ 58 h 62"/>
                <a:gd name="T8" fmla="*/ 16 w 38"/>
                <a:gd name="T9" fmla="*/ 54 h 62"/>
                <a:gd name="T10" fmla="*/ 22 w 38"/>
                <a:gd name="T11" fmla="*/ 48 h 62"/>
                <a:gd name="T12" fmla="*/ 26 w 38"/>
                <a:gd name="T13" fmla="*/ 42 h 62"/>
                <a:gd name="T14" fmla="*/ 28 w 38"/>
                <a:gd name="T15" fmla="*/ 34 h 62"/>
                <a:gd name="T16" fmla="*/ 22 w 38"/>
                <a:gd name="T17" fmla="*/ 38 h 62"/>
                <a:gd name="T18" fmla="*/ 16 w 38"/>
                <a:gd name="T19" fmla="*/ 38 h 62"/>
                <a:gd name="T20" fmla="*/ 10 w 38"/>
                <a:gd name="T21" fmla="*/ 38 h 62"/>
                <a:gd name="T22" fmla="*/ 6 w 38"/>
                <a:gd name="T23" fmla="*/ 34 h 62"/>
                <a:gd name="T24" fmla="*/ 2 w 38"/>
                <a:gd name="T25" fmla="*/ 28 h 62"/>
                <a:gd name="T26" fmla="*/ 0 w 38"/>
                <a:gd name="T27" fmla="*/ 22 h 62"/>
                <a:gd name="T28" fmla="*/ 2 w 38"/>
                <a:gd name="T29" fmla="*/ 14 h 62"/>
                <a:gd name="T30" fmla="*/ 6 w 38"/>
                <a:gd name="T31" fmla="*/ 8 h 62"/>
                <a:gd name="T32" fmla="*/ 8 w 38"/>
                <a:gd name="T33" fmla="*/ 4 h 62"/>
                <a:gd name="T34" fmla="*/ 14 w 38"/>
                <a:gd name="T35" fmla="*/ 2 h 62"/>
                <a:gd name="T36" fmla="*/ 18 w 38"/>
                <a:gd name="T37" fmla="*/ 0 h 62"/>
                <a:gd name="T38" fmla="*/ 26 w 38"/>
                <a:gd name="T39" fmla="*/ 2 h 62"/>
                <a:gd name="T40" fmla="*/ 30 w 38"/>
                <a:gd name="T41" fmla="*/ 6 h 62"/>
                <a:gd name="T42" fmla="*/ 34 w 38"/>
                <a:gd name="T43" fmla="*/ 12 h 62"/>
                <a:gd name="T44" fmla="*/ 36 w 38"/>
                <a:gd name="T45" fmla="*/ 18 h 62"/>
                <a:gd name="T46" fmla="*/ 38 w 38"/>
                <a:gd name="T47" fmla="*/ 24 h 62"/>
                <a:gd name="T48" fmla="*/ 36 w 38"/>
                <a:gd name="T49" fmla="*/ 34 h 62"/>
                <a:gd name="T50" fmla="*/ 32 w 38"/>
                <a:gd name="T51" fmla="*/ 42 h 62"/>
                <a:gd name="T52" fmla="*/ 26 w 38"/>
                <a:gd name="T53" fmla="*/ 50 h 62"/>
                <a:gd name="T54" fmla="*/ 20 w 38"/>
                <a:gd name="T55" fmla="*/ 56 h 62"/>
                <a:gd name="T56" fmla="*/ 12 w 38"/>
                <a:gd name="T57" fmla="*/ 60 h 62"/>
                <a:gd name="T58" fmla="*/ 4 w 38"/>
                <a:gd name="T59" fmla="*/ 62 h 62"/>
                <a:gd name="T60" fmla="*/ 2 w 38"/>
                <a:gd name="T61" fmla="*/ 62 h 62"/>
                <a:gd name="T62" fmla="*/ 28 w 38"/>
                <a:gd name="T63" fmla="*/ 32 h 62"/>
                <a:gd name="T64" fmla="*/ 28 w 38"/>
                <a:gd name="T65" fmla="*/ 26 h 62"/>
                <a:gd name="T66" fmla="*/ 30 w 38"/>
                <a:gd name="T67" fmla="*/ 22 h 62"/>
                <a:gd name="T68" fmla="*/ 28 w 38"/>
                <a:gd name="T69" fmla="*/ 18 h 62"/>
                <a:gd name="T70" fmla="*/ 28 w 38"/>
                <a:gd name="T71" fmla="*/ 14 h 62"/>
                <a:gd name="T72" fmla="*/ 26 w 38"/>
                <a:gd name="T73" fmla="*/ 10 h 62"/>
                <a:gd name="T74" fmla="*/ 24 w 38"/>
                <a:gd name="T75" fmla="*/ 6 h 62"/>
                <a:gd name="T76" fmla="*/ 22 w 38"/>
                <a:gd name="T77" fmla="*/ 4 h 62"/>
                <a:gd name="T78" fmla="*/ 18 w 38"/>
                <a:gd name="T79" fmla="*/ 4 h 62"/>
                <a:gd name="T80" fmla="*/ 14 w 38"/>
                <a:gd name="T81" fmla="*/ 4 h 62"/>
                <a:gd name="T82" fmla="*/ 12 w 38"/>
                <a:gd name="T83" fmla="*/ 8 h 62"/>
                <a:gd name="T84" fmla="*/ 10 w 38"/>
                <a:gd name="T85" fmla="*/ 12 h 62"/>
                <a:gd name="T86" fmla="*/ 8 w 38"/>
                <a:gd name="T87" fmla="*/ 18 h 62"/>
                <a:gd name="T88" fmla="*/ 10 w 38"/>
                <a:gd name="T89" fmla="*/ 26 h 62"/>
                <a:gd name="T90" fmla="*/ 12 w 38"/>
                <a:gd name="T91" fmla="*/ 32 h 62"/>
                <a:gd name="T92" fmla="*/ 16 w 38"/>
                <a:gd name="T93" fmla="*/ 34 h 62"/>
                <a:gd name="T94" fmla="*/ 20 w 38"/>
                <a:gd name="T95" fmla="*/ 34 h 62"/>
                <a:gd name="T96" fmla="*/ 22 w 38"/>
                <a:gd name="T97" fmla="*/ 34 h 62"/>
                <a:gd name="T98" fmla="*/ 24 w 38"/>
                <a:gd name="T99" fmla="*/ 34 h 62"/>
                <a:gd name="T100" fmla="*/ 26 w 38"/>
                <a:gd name="T101" fmla="*/ 32 h 62"/>
                <a:gd name="T102" fmla="*/ 28 w 38"/>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62"/>
                <a:gd name="T158" fmla="*/ 38 w 38"/>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62">
                  <a:moveTo>
                    <a:pt x="2" y="62"/>
                  </a:moveTo>
                  <a:lnTo>
                    <a:pt x="2" y="60"/>
                  </a:lnTo>
                  <a:lnTo>
                    <a:pt x="8" y="60"/>
                  </a:lnTo>
                  <a:lnTo>
                    <a:pt x="12" y="58"/>
                  </a:lnTo>
                  <a:lnTo>
                    <a:pt x="16" y="54"/>
                  </a:lnTo>
                  <a:lnTo>
                    <a:pt x="22" y="48"/>
                  </a:lnTo>
                  <a:lnTo>
                    <a:pt x="26" y="42"/>
                  </a:lnTo>
                  <a:lnTo>
                    <a:pt x="28" y="34"/>
                  </a:lnTo>
                  <a:lnTo>
                    <a:pt x="22" y="38"/>
                  </a:lnTo>
                  <a:lnTo>
                    <a:pt x="16" y="38"/>
                  </a:lnTo>
                  <a:lnTo>
                    <a:pt x="10" y="38"/>
                  </a:lnTo>
                  <a:lnTo>
                    <a:pt x="6" y="34"/>
                  </a:lnTo>
                  <a:lnTo>
                    <a:pt x="2" y="28"/>
                  </a:lnTo>
                  <a:lnTo>
                    <a:pt x="0" y="22"/>
                  </a:lnTo>
                  <a:lnTo>
                    <a:pt x="2" y="14"/>
                  </a:lnTo>
                  <a:lnTo>
                    <a:pt x="6" y="8"/>
                  </a:lnTo>
                  <a:lnTo>
                    <a:pt x="8" y="4"/>
                  </a:lnTo>
                  <a:lnTo>
                    <a:pt x="14" y="2"/>
                  </a:lnTo>
                  <a:lnTo>
                    <a:pt x="18" y="0"/>
                  </a:lnTo>
                  <a:lnTo>
                    <a:pt x="26" y="2"/>
                  </a:lnTo>
                  <a:lnTo>
                    <a:pt x="30" y="6"/>
                  </a:lnTo>
                  <a:lnTo>
                    <a:pt x="34" y="12"/>
                  </a:lnTo>
                  <a:lnTo>
                    <a:pt x="36" y="18"/>
                  </a:lnTo>
                  <a:lnTo>
                    <a:pt x="38" y="24"/>
                  </a:lnTo>
                  <a:lnTo>
                    <a:pt x="36" y="34"/>
                  </a:lnTo>
                  <a:lnTo>
                    <a:pt x="32" y="42"/>
                  </a:lnTo>
                  <a:lnTo>
                    <a:pt x="26" y="50"/>
                  </a:lnTo>
                  <a:lnTo>
                    <a:pt x="20" y="56"/>
                  </a:lnTo>
                  <a:lnTo>
                    <a:pt x="12" y="60"/>
                  </a:lnTo>
                  <a:lnTo>
                    <a:pt x="4" y="62"/>
                  </a:lnTo>
                  <a:lnTo>
                    <a:pt x="2" y="62"/>
                  </a:lnTo>
                  <a:close/>
                  <a:moveTo>
                    <a:pt x="28" y="32"/>
                  </a:moveTo>
                  <a:lnTo>
                    <a:pt x="28" y="26"/>
                  </a:lnTo>
                  <a:lnTo>
                    <a:pt x="30" y="22"/>
                  </a:lnTo>
                  <a:lnTo>
                    <a:pt x="28" y="18"/>
                  </a:lnTo>
                  <a:lnTo>
                    <a:pt x="28" y="14"/>
                  </a:lnTo>
                  <a:lnTo>
                    <a:pt x="26" y="10"/>
                  </a:lnTo>
                  <a:lnTo>
                    <a:pt x="24" y="6"/>
                  </a:lnTo>
                  <a:lnTo>
                    <a:pt x="22" y="4"/>
                  </a:lnTo>
                  <a:lnTo>
                    <a:pt x="18" y="4"/>
                  </a:lnTo>
                  <a:lnTo>
                    <a:pt x="14" y="4"/>
                  </a:lnTo>
                  <a:lnTo>
                    <a:pt x="12" y="8"/>
                  </a:lnTo>
                  <a:lnTo>
                    <a:pt x="10" y="12"/>
                  </a:lnTo>
                  <a:lnTo>
                    <a:pt x="8" y="18"/>
                  </a:lnTo>
                  <a:lnTo>
                    <a:pt x="10" y="26"/>
                  </a:lnTo>
                  <a:lnTo>
                    <a:pt x="12" y="32"/>
                  </a:lnTo>
                  <a:lnTo>
                    <a:pt x="16" y="34"/>
                  </a:lnTo>
                  <a:lnTo>
                    <a:pt x="20" y="34"/>
                  </a:lnTo>
                  <a:lnTo>
                    <a:pt x="22" y="34"/>
                  </a:lnTo>
                  <a:lnTo>
                    <a:pt x="24"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4404" name="Rectangle 232"/>
            <p:cNvSpPr>
              <a:spLocks noChangeArrowheads="1"/>
            </p:cNvSpPr>
            <p:nvPr/>
          </p:nvSpPr>
          <p:spPr bwMode="auto">
            <a:xfrm>
              <a:off x="331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05" name="Freeform 233"/>
            <p:cNvSpPr>
              <a:spLocks/>
            </p:cNvSpPr>
            <p:nvPr/>
          </p:nvSpPr>
          <p:spPr bwMode="auto">
            <a:xfrm>
              <a:off x="3436"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pic>
          <p:nvPicPr>
            <p:cNvPr id="14406" name="Picture 234"/>
            <p:cNvPicPr>
              <a:picLocks noChangeAspect="1" noChangeArrowheads="1"/>
            </p:cNvPicPr>
            <p:nvPr/>
          </p:nvPicPr>
          <p:blipFill>
            <a:blip r:embed="rId6" cstate="print"/>
            <a:srcRect/>
            <a:stretch>
              <a:fillRect/>
            </a:stretch>
          </p:blipFill>
          <p:spPr bwMode="auto">
            <a:xfrm>
              <a:off x="3478" y="2622"/>
              <a:ext cx="8" cy="8"/>
            </a:xfrm>
            <a:prstGeom prst="rect">
              <a:avLst/>
            </a:prstGeom>
            <a:noFill/>
            <a:ln w="9525">
              <a:noFill/>
              <a:miter lim="800000"/>
              <a:headEnd/>
              <a:tailEnd/>
            </a:ln>
          </p:spPr>
        </p:pic>
        <p:pic>
          <p:nvPicPr>
            <p:cNvPr id="14407" name="Picture 235"/>
            <p:cNvPicPr>
              <a:picLocks noChangeAspect="1" noChangeArrowheads="1"/>
            </p:cNvPicPr>
            <p:nvPr/>
          </p:nvPicPr>
          <p:blipFill>
            <a:blip r:embed="rId7" cstate="print"/>
            <a:srcRect/>
            <a:stretch>
              <a:fillRect/>
            </a:stretch>
          </p:blipFill>
          <p:spPr bwMode="auto">
            <a:xfrm>
              <a:off x="3478" y="2622"/>
              <a:ext cx="8" cy="8"/>
            </a:xfrm>
            <a:prstGeom prst="rect">
              <a:avLst/>
            </a:prstGeom>
            <a:noFill/>
            <a:ln w="9525">
              <a:noFill/>
              <a:miter lim="800000"/>
              <a:headEnd/>
              <a:tailEnd/>
            </a:ln>
          </p:spPr>
        </p:pic>
        <p:sp>
          <p:nvSpPr>
            <p:cNvPr id="14408" name="Freeform 236"/>
            <p:cNvSpPr>
              <a:spLocks/>
            </p:cNvSpPr>
            <p:nvPr/>
          </p:nvSpPr>
          <p:spPr bwMode="auto">
            <a:xfrm>
              <a:off x="349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4409" name="Freeform 237"/>
            <p:cNvSpPr>
              <a:spLocks/>
            </p:cNvSpPr>
            <p:nvPr/>
          </p:nvSpPr>
          <p:spPr bwMode="auto">
            <a:xfrm>
              <a:off x="3548"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pic>
          <p:nvPicPr>
            <p:cNvPr id="14410" name="Picture 238"/>
            <p:cNvPicPr>
              <a:picLocks noChangeAspect="1" noChangeArrowheads="1"/>
            </p:cNvPicPr>
            <p:nvPr/>
          </p:nvPicPr>
          <p:blipFill>
            <a:blip r:embed="rId8" cstate="print"/>
            <a:srcRect/>
            <a:stretch>
              <a:fillRect/>
            </a:stretch>
          </p:blipFill>
          <p:spPr bwMode="auto">
            <a:xfrm>
              <a:off x="3608" y="2590"/>
              <a:ext cx="42" cy="42"/>
            </a:xfrm>
            <a:prstGeom prst="rect">
              <a:avLst/>
            </a:prstGeom>
            <a:noFill/>
            <a:ln w="9525">
              <a:noFill/>
              <a:miter lim="800000"/>
              <a:headEnd/>
              <a:tailEnd/>
            </a:ln>
          </p:spPr>
        </p:pic>
        <p:pic>
          <p:nvPicPr>
            <p:cNvPr id="14411" name="Picture 239"/>
            <p:cNvPicPr>
              <a:picLocks noChangeAspect="1" noChangeArrowheads="1"/>
            </p:cNvPicPr>
            <p:nvPr/>
          </p:nvPicPr>
          <p:blipFill>
            <a:blip r:embed="rId9" cstate="print"/>
            <a:srcRect/>
            <a:stretch>
              <a:fillRect/>
            </a:stretch>
          </p:blipFill>
          <p:spPr bwMode="auto">
            <a:xfrm>
              <a:off x="3608" y="2590"/>
              <a:ext cx="42" cy="42"/>
            </a:xfrm>
            <a:prstGeom prst="rect">
              <a:avLst/>
            </a:prstGeom>
            <a:noFill/>
            <a:ln w="9525">
              <a:noFill/>
              <a:miter lim="800000"/>
              <a:headEnd/>
              <a:tailEnd/>
            </a:ln>
          </p:spPr>
        </p:pic>
        <p:sp>
          <p:nvSpPr>
            <p:cNvPr id="14412" name="Freeform 240"/>
            <p:cNvSpPr>
              <a:spLocks/>
            </p:cNvSpPr>
            <p:nvPr/>
          </p:nvSpPr>
          <p:spPr bwMode="auto">
            <a:xfrm>
              <a:off x="3686" y="2570"/>
              <a:ext cx="22" cy="60"/>
            </a:xfrm>
            <a:custGeom>
              <a:avLst/>
              <a:gdLst>
                <a:gd name="T0" fmla="*/ 0 w 22"/>
                <a:gd name="T1" fmla="*/ 8 h 60"/>
                <a:gd name="T2" fmla="*/ 14 w 22"/>
                <a:gd name="T3" fmla="*/ 0 h 60"/>
                <a:gd name="T4" fmla="*/ 14 w 22"/>
                <a:gd name="T5" fmla="*/ 0 h 60"/>
                <a:gd name="T6" fmla="*/ 14 w 22"/>
                <a:gd name="T7" fmla="*/ 50 h 60"/>
                <a:gd name="T8" fmla="*/ 14 w 22"/>
                <a:gd name="T9" fmla="*/ 54 h 60"/>
                <a:gd name="T10" fmla="*/ 16 w 22"/>
                <a:gd name="T11" fmla="*/ 56 h 60"/>
                <a:gd name="T12" fmla="*/ 16 w 22"/>
                <a:gd name="T13" fmla="*/ 58 h 60"/>
                <a:gd name="T14" fmla="*/ 16 w 22"/>
                <a:gd name="T15" fmla="*/ 58 h 60"/>
                <a:gd name="T16" fmla="*/ 18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6 w 22"/>
                <a:gd name="T33" fmla="*/ 56 h 60"/>
                <a:gd name="T34" fmla="*/ 8 w 22"/>
                <a:gd name="T35" fmla="*/ 54 h 60"/>
                <a:gd name="T36" fmla="*/ 8 w 22"/>
                <a:gd name="T37" fmla="*/ 50 h 60"/>
                <a:gd name="T38" fmla="*/ 8 w 22"/>
                <a:gd name="T39" fmla="*/ 18 h 60"/>
                <a:gd name="T40" fmla="*/ 8 w 22"/>
                <a:gd name="T41" fmla="*/ 12 h 60"/>
                <a:gd name="T42" fmla="*/ 6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4" y="50"/>
                  </a:lnTo>
                  <a:lnTo>
                    <a:pt x="14" y="54"/>
                  </a:lnTo>
                  <a:lnTo>
                    <a:pt x="16" y="56"/>
                  </a:lnTo>
                  <a:lnTo>
                    <a:pt x="16" y="58"/>
                  </a:lnTo>
                  <a:lnTo>
                    <a:pt x="18" y="60"/>
                  </a:lnTo>
                  <a:lnTo>
                    <a:pt x="22" y="60"/>
                  </a:lnTo>
                  <a:lnTo>
                    <a:pt x="0" y="60"/>
                  </a:lnTo>
                  <a:lnTo>
                    <a:pt x="4" y="60"/>
                  </a:lnTo>
                  <a:lnTo>
                    <a:pt x="6" y="58"/>
                  </a:lnTo>
                  <a:lnTo>
                    <a:pt x="6" y="56"/>
                  </a:lnTo>
                  <a:lnTo>
                    <a:pt x="8" y="54"/>
                  </a:lnTo>
                  <a:lnTo>
                    <a:pt x="8" y="50"/>
                  </a:lnTo>
                  <a:lnTo>
                    <a:pt x="8" y="18"/>
                  </a:lnTo>
                  <a:lnTo>
                    <a:pt x="8" y="12"/>
                  </a:lnTo>
                  <a:lnTo>
                    <a:pt x="6"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4413" name="Freeform 241"/>
            <p:cNvSpPr>
              <a:spLocks noEditPoints="1"/>
            </p:cNvSpPr>
            <p:nvPr/>
          </p:nvSpPr>
          <p:spPr bwMode="auto">
            <a:xfrm>
              <a:off x="3722" y="2570"/>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4 w 38"/>
                <a:gd name="T11" fmla="*/ 2 h 62"/>
                <a:gd name="T12" fmla="*/ 18 w 38"/>
                <a:gd name="T13" fmla="*/ 0 h 62"/>
                <a:gd name="T14" fmla="*/ 24 w 38"/>
                <a:gd name="T15" fmla="*/ 2 h 62"/>
                <a:gd name="T16" fmla="*/ 26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0 w 38"/>
                <a:gd name="T31" fmla="*/ 54 h 62"/>
                <a:gd name="T32" fmla="*/ 26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2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8" y="30"/>
                  </a:lnTo>
                  <a:lnTo>
                    <a:pt x="36" y="40"/>
                  </a:lnTo>
                  <a:lnTo>
                    <a:pt x="34" y="48"/>
                  </a:lnTo>
                  <a:lnTo>
                    <a:pt x="30" y="54"/>
                  </a:lnTo>
                  <a:lnTo>
                    <a:pt x="26"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pic>
          <p:nvPicPr>
            <p:cNvPr id="14414" name="Picture 242"/>
            <p:cNvPicPr>
              <a:picLocks noChangeAspect="1" noChangeArrowheads="1"/>
            </p:cNvPicPr>
            <p:nvPr/>
          </p:nvPicPr>
          <p:blipFill>
            <a:blip r:embed="rId10" cstate="print"/>
            <a:srcRect/>
            <a:stretch>
              <a:fillRect/>
            </a:stretch>
          </p:blipFill>
          <p:spPr bwMode="auto">
            <a:xfrm>
              <a:off x="3750" y="2584"/>
              <a:ext cx="38" cy="2"/>
            </a:xfrm>
            <a:prstGeom prst="rect">
              <a:avLst/>
            </a:prstGeom>
            <a:noFill/>
            <a:ln w="9525">
              <a:noFill/>
              <a:miter lim="800000"/>
              <a:headEnd/>
              <a:tailEnd/>
            </a:ln>
          </p:spPr>
        </p:pic>
        <p:pic>
          <p:nvPicPr>
            <p:cNvPr id="14415" name="Picture 243"/>
            <p:cNvPicPr>
              <a:picLocks noChangeAspect="1" noChangeArrowheads="1"/>
            </p:cNvPicPr>
            <p:nvPr/>
          </p:nvPicPr>
          <p:blipFill>
            <a:blip r:embed="rId11" cstate="print"/>
            <a:srcRect/>
            <a:stretch>
              <a:fillRect/>
            </a:stretch>
          </p:blipFill>
          <p:spPr bwMode="auto">
            <a:xfrm>
              <a:off x="3750" y="2584"/>
              <a:ext cx="38" cy="2"/>
            </a:xfrm>
            <a:prstGeom prst="rect">
              <a:avLst/>
            </a:prstGeom>
            <a:noFill/>
            <a:ln w="9525">
              <a:noFill/>
              <a:miter lim="800000"/>
              <a:headEnd/>
              <a:tailEnd/>
            </a:ln>
          </p:spPr>
        </p:pic>
        <p:sp>
          <p:nvSpPr>
            <p:cNvPr id="14416" name="Freeform 244"/>
            <p:cNvSpPr>
              <a:spLocks/>
            </p:cNvSpPr>
            <p:nvPr/>
          </p:nvSpPr>
          <p:spPr bwMode="auto">
            <a:xfrm>
              <a:off x="3802" y="2556"/>
              <a:ext cx="16" cy="42"/>
            </a:xfrm>
            <a:custGeom>
              <a:avLst/>
              <a:gdLst>
                <a:gd name="T0" fmla="*/ 0 w 16"/>
                <a:gd name="T1" fmla="*/ 4 h 42"/>
                <a:gd name="T2" fmla="*/ 10 w 16"/>
                <a:gd name="T3" fmla="*/ 0 h 42"/>
                <a:gd name="T4" fmla="*/ 12 w 16"/>
                <a:gd name="T5" fmla="*/ 0 h 42"/>
                <a:gd name="T6" fmla="*/ 12 w 16"/>
                <a:gd name="T7" fmla="*/ 36 h 42"/>
                <a:gd name="T8" fmla="*/ 12 w 16"/>
                <a:gd name="T9" fmla="*/ 38 h 42"/>
                <a:gd name="T10" fmla="*/ 12 w 16"/>
                <a:gd name="T11" fmla="*/ 40 h 42"/>
                <a:gd name="T12" fmla="*/ 12 w 16"/>
                <a:gd name="T13" fmla="*/ 40 h 42"/>
                <a:gd name="T14" fmla="*/ 14 w 16"/>
                <a:gd name="T15" fmla="*/ 42 h 42"/>
                <a:gd name="T16" fmla="*/ 14 w 16"/>
                <a:gd name="T17" fmla="*/ 42 h 42"/>
                <a:gd name="T18" fmla="*/ 16 w 16"/>
                <a:gd name="T19" fmla="*/ 42 h 42"/>
                <a:gd name="T20" fmla="*/ 16 w 16"/>
                <a:gd name="T21" fmla="*/ 42 h 42"/>
                <a:gd name="T22" fmla="*/ 0 w 16"/>
                <a:gd name="T23" fmla="*/ 42 h 42"/>
                <a:gd name="T24" fmla="*/ 0 w 16"/>
                <a:gd name="T25" fmla="*/ 42 h 42"/>
                <a:gd name="T26" fmla="*/ 4 w 16"/>
                <a:gd name="T27" fmla="*/ 42 h 42"/>
                <a:gd name="T28" fmla="*/ 4 w 16"/>
                <a:gd name="T29" fmla="*/ 42 h 42"/>
                <a:gd name="T30" fmla="*/ 6 w 16"/>
                <a:gd name="T31" fmla="*/ 40 h 42"/>
                <a:gd name="T32" fmla="*/ 6 w 16"/>
                <a:gd name="T33" fmla="*/ 40 h 42"/>
                <a:gd name="T34" fmla="*/ 6 w 16"/>
                <a:gd name="T35" fmla="*/ 38 h 42"/>
                <a:gd name="T36" fmla="*/ 6 w 16"/>
                <a:gd name="T37" fmla="*/ 36 h 42"/>
                <a:gd name="T38" fmla="*/ 6 w 16"/>
                <a:gd name="T39" fmla="*/ 12 h 42"/>
                <a:gd name="T40" fmla="*/ 6 w 16"/>
                <a:gd name="T41" fmla="*/ 8 h 42"/>
                <a:gd name="T42" fmla="*/ 6 w 16"/>
                <a:gd name="T43" fmla="*/ 6 h 42"/>
                <a:gd name="T44" fmla="*/ 6 w 16"/>
                <a:gd name="T45" fmla="*/ 4 h 42"/>
                <a:gd name="T46" fmla="*/ 6 w 16"/>
                <a:gd name="T47" fmla="*/ 4 h 42"/>
                <a:gd name="T48" fmla="*/ 4 w 16"/>
                <a:gd name="T49" fmla="*/ 4 h 42"/>
                <a:gd name="T50" fmla="*/ 4 w 16"/>
                <a:gd name="T51" fmla="*/ 4 h 42"/>
                <a:gd name="T52" fmla="*/ 2 w 16"/>
                <a:gd name="T53" fmla="*/ 4 h 42"/>
                <a:gd name="T54" fmla="*/ 0 w 16"/>
                <a:gd name="T55" fmla="*/ 4 h 42"/>
                <a:gd name="T56" fmla="*/ 0 w 16"/>
                <a:gd name="T57" fmla="*/ 4 h 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2"/>
                <a:gd name="T89" fmla="*/ 16 w 16"/>
                <a:gd name="T90" fmla="*/ 42 h 4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2">
                  <a:moveTo>
                    <a:pt x="0" y="4"/>
                  </a:moveTo>
                  <a:lnTo>
                    <a:pt x="10" y="0"/>
                  </a:lnTo>
                  <a:lnTo>
                    <a:pt x="12" y="0"/>
                  </a:lnTo>
                  <a:lnTo>
                    <a:pt x="12" y="36"/>
                  </a:lnTo>
                  <a:lnTo>
                    <a:pt x="12" y="38"/>
                  </a:lnTo>
                  <a:lnTo>
                    <a:pt x="12" y="40"/>
                  </a:lnTo>
                  <a:lnTo>
                    <a:pt x="14" y="42"/>
                  </a:lnTo>
                  <a:lnTo>
                    <a:pt x="16" y="42"/>
                  </a:lnTo>
                  <a:lnTo>
                    <a:pt x="0" y="42"/>
                  </a:lnTo>
                  <a:lnTo>
                    <a:pt x="4" y="42"/>
                  </a:lnTo>
                  <a:lnTo>
                    <a:pt x="6" y="40"/>
                  </a:lnTo>
                  <a:lnTo>
                    <a:pt x="6" y="38"/>
                  </a:lnTo>
                  <a:lnTo>
                    <a:pt x="6" y="36"/>
                  </a:lnTo>
                  <a:lnTo>
                    <a:pt x="6" y="12"/>
                  </a:lnTo>
                  <a:lnTo>
                    <a:pt x="6" y="8"/>
                  </a:lnTo>
                  <a:lnTo>
                    <a:pt x="6" y="6"/>
                  </a:lnTo>
                  <a:lnTo>
                    <a:pt x="6" y="4"/>
                  </a:lnTo>
                  <a:lnTo>
                    <a:pt x="4"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4417" name="Freeform 245"/>
            <p:cNvSpPr>
              <a:spLocks/>
            </p:cNvSpPr>
            <p:nvPr/>
          </p:nvSpPr>
          <p:spPr bwMode="auto">
            <a:xfrm>
              <a:off x="3834" y="2556"/>
              <a:ext cx="16" cy="42"/>
            </a:xfrm>
            <a:custGeom>
              <a:avLst/>
              <a:gdLst>
                <a:gd name="T0" fmla="*/ 0 w 16"/>
                <a:gd name="T1" fmla="*/ 4 h 42"/>
                <a:gd name="T2" fmla="*/ 10 w 16"/>
                <a:gd name="T3" fmla="*/ 0 h 42"/>
                <a:gd name="T4" fmla="*/ 12 w 16"/>
                <a:gd name="T5" fmla="*/ 0 h 42"/>
                <a:gd name="T6" fmla="*/ 12 w 16"/>
                <a:gd name="T7" fmla="*/ 36 h 42"/>
                <a:gd name="T8" fmla="*/ 12 w 16"/>
                <a:gd name="T9" fmla="*/ 38 h 42"/>
                <a:gd name="T10" fmla="*/ 12 w 16"/>
                <a:gd name="T11" fmla="*/ 40 h 42"/>
                <a:gd name="T12" fmla="*/ 12 w 16"/>
                <a:gd name="T13" fmla="*/ 40 h 42"/>
                <a:gd name="T14" fmla="*/ 14 w 16"/>
                <a:gd name="T15" fmla="*/ 42 h 42"/>
                <a:gd name="T16" fmla="*/ 14 w 16"/>
                <a:gd name="T17" fmla="*/ 42 h 42"/>
                <a:gd name="T18" fmla="*/ 16 w 16"/>
                <a:gd name="T19" fmla="*/ 42 h 42"/>
                <a:gd name="T20" fmla="*/ 16 w 16"/>
                <a:gd name="T21" fmla="*/ 42 h 42"/>
                <a:gd name="T22" fmla="*/ 0 w 16"/>
                <a:gd name="T23" fmla="*/ 42 h 42"/>
                <a:gd name="T24" fmla="*/ 0 w 16"/>
                <a:gd name="T25" fmla="*/ 42 h 42"/>
                <a:gd name="T26" fmla="*/ 4 w 16"/>
                <a:gd name="T27" fmla="*/ 42 h 42"/>
                <a:gd name="T28" fmla="*/ 4 w 16"/>
                <a:gd name="T29" fmla="*/ 42 h 42"/>
                <a:gd name="T30" fmla="*/ 6 w 16"/>
                <a:gd name="T31" fmla="*/ 40 h 42"/>
                <a:gd name="T32" fmla="*/ 6 w 16"/>
                <a:gd name="T33" fmla="*/ 40 h 42"/>
                <a:gd name="T34" fmla="*/ 6 w 16"/>
                <a:gd name="T35" fmla="*/ 38 h 42"/>
                <a:gd name="T36" fmla="*/ 6 w 16"/>
                <a:gd name="T37" fmla="*/ 36 h 42"/>
                <a:gd name="T38" fmla="*/ 6 w 16"/>
                <a:gd name="T39" fmla="*/ 12 h 42"/>
                <a:gd name="T40" fmla="*/ 6 w 16"/>
                <a:gd name="T41" fmla="*/ 8 h 42"/>
                <a:gd name="T42" fmla="*/ 6 w 16"/>
                <a:gd name="T43" fmla="*/ 6 h 42"/>
                <a:gd name="T44" fmla="*/ 6 w 16"/>
                <a:gd name="T45" fmla="*/ 4 h 42"/>
                <a:gd name="T46" fmla="*/ 6 w 16"/>
                <a:gd name="T47" fmla="*/ 4 h 42"/>
                <a:gd name="T48" fmla="*/ 4 w 16"/>
                <a:gd name="T49" fmla="*/ 4 h 42"/>
                <a:gd name="T50" fmla="*/ 4 w 16"/>
                <a:gd name="T51" fmla="*/ 4 h 42"/>
                <a:gd name="T52" fmla="*/ 2 w 16"/>
                <a:gd name="T53" fmla="*/ 4 h 42"/>
                <a:gd name="T54" fmla="*/ 0 w 16"/>
                <a:gd name="T55" fmla="*/ 4 h 42"/>
                <a:gd name="T56" fmla="*/ 0 w 16"/>
                <a:gd name="T57" fmla="*/ 4 h 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2"/>
                <a:gd name="T89" fmla="*/ 16 w 16"/>
                <a:gd name="T90" fmla="*/ 42 h 4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2">
                  <a:moveTo>
                    <a:pt x="0" y="4"/>
                  </a:moveTo>
                  <a:lnTo>
                    <a:pt x="10" y="0"/>
                  </a:lnTo>
                  <a:lnTo>
                    <a:pt x="12" y="0"/>
                  </a:lnTo>
                  <a:lnTo>
                    <a:pt x="12" y="36"/>
                  </a:lnTo>
                  <a:lnTo>
                    <a:pt x="12" y="38"/>
                  </a:lnTo>
                  <a:lnTo>
                    <a:pt x="12" y="40"/>
                  </a:lnTo>
                  <a:lnTo>
                    <a:pt x="14" y="42"/>
                  </a:lnTo>
                  <a:lnTo>
                    <a:pt x="16" y="42"/>
                  </a:lnTo>
                  <a:lnTo>
                    <a:pt x="0" y="42"/>
                  </a:lnTo>
                  <a:lnTo>
                    <a:pt x="4" y="42"/>
                  </a:lnTo>
                  <a:lnTo>
                    <a:pt x="6" y="40"/>
                  </a:lnTo>
                  <a:lnTo>
                    <a:pt x="6" y="38"/>
                  </a:lnTo>
                  <a:lnTo>
                    <a:pt x="6" y="36"/>
                  </a:lnTo>
                  <a:lnTo>
                    <a:pt x="6" y="12"/>
                  </a:lnTo>
                  <a:lnTo>
                    <a:pt x="6" y="8"/>
                  </a:lnTo>
                  <a:lnTo>
                    <a:pt x="6" y="6"/>
                  </a:lnTo>
                  <a:lnTo>
                    <a:pt x="6" y="4"/>
                  </a:lnTo>
                  <a:lnTo>
                    <a:pt x="4"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4418" name="Rectangle 246"/>
            <p:cNvSpPr>
              <a:spLocks noChangeArrowheads="1"/>
            </p:cNvSpPr>
            <p:nvPr/>
          </p:nvSpPr>
          <p:spPr bwMode="auto">
            <a:xfrm>
              <a:off x="3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19" name="Rectangle 247"/>
            <p:cNvSpPr>
              <a:spLocks noChangeArrowheads="1"/>
            </p:cNvSpPr>
            <p:nvPr/>
          </p:nvSpPr>
          <p:spPr bwMode="auto">
            <a:xfrm>
              <a:off x="3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20" name="Freeform 248"/>
            <p:cNvSpPr>
              <a:spLocks noEditPoints="1"/>
            </p:cNvSpPr>
            <p:nvPr/>
          </p:nvSpPr>
          <p:spPr bwMode="auto">
            <a:xfrm>
              <a:off x="4006" y="2570"/>
              <a:ext cx="38" cy="62"/>
            </a:xfrm>
            <a:custGeom>
              <a:avLst/>
              <a:gdLst>
                <a:gd name="T0" fmla="*/ 38 w 38"/>
                <a:gd name="T1" fmla="*/ 32 h 62"/>
                <a:gd name="T2" fmla="*/ 38 w 38"/>
                <a:gd name="T3" fmla="*/ 40 h 62"/>
                <a:gd name="T4" fmla="*/ 36 w 38"/>
                <a:gd name="T5" fmla="*/ 48 h 62"/>
                <a:gd name="T6" fmla="*/ 34 w 38"/>
                <a:gd name="T7" fmla="*/ 52 h 62"/>
                <a:gd name="T8" fmla="*/ 32 w 38"/>
                <a:gd name="T9" fmla="*/ 54 h 62"/>
                <a:gd name="T10" fmla="*/ 30 w 38"/>
                <a:gd name="T11" fmla="*/ 58 h 62"/>
                <a:gd name="T12" fmla="*/ 26 w 38"/>
                <a:gd name="T13" fmla="*/ 60 h 62"/>
                <a:gd name="T14" fmla="*/ 24 w 38"/>
                <a:gd name="T15" fmla="*/ 60 h 62"/>
                <a:gd name="T16" fmla="*/ 20 w 38"/>
                <a:gd name="T17" fmla="*/ 62 h 62"/>
                <a:gd name="T18" fmla="*/ 16 w 38"/>
                <a:gd name="T19" fmla="*/ 60 h 62"/>
                <a:gd name="T20" fmla="*/ 12 w 38"/>
                <a:gd name="T21" fmla="*/ 60 h 62"/>
                <a:gd name="T22" fmla="*/ 8 w 38"/>
                <a:gd name="T23" fmla="*/ 56 h 62"/>
                <a:gd name="T24" fmla="*/ 6 w 38"/>
                <a:gd name="T25" fmla="*/ 52 h 62"/>
                <a:gd name="T26" fmla="*/ 4 w 38"/>
                <a:gd name="T27" fmla="*/ 50 h 62"/>
                <a:gd name="T28" fmla="*/ 2 w 38"/>
                <a:gd name="T29" fmla="*/ 46 h 62"/>
                <a:gd name="T30" fmla="*/ 2 w 38"/>
                <a:gd name="T31" fmla="*/ 38 h 62"/>
                <a:gd name="T32" fmla="*/ 0 w 38"/>
                <a:gd name="T33" fmla="*/ 32 h 62"/>
                <a:gd name="T34" fmla="*/ 2 w 38"/>
                <a:gd name="T35" fmla="*/ 22 h 62"/>
                <a:gd name="T36" fmla="*/ 4 w 38"/>
                <a:gd name="T37" fmla="*/ 14 h 62"/>
                <a:gd name="T38" fmla="*/ 6 w 38"/>
                <a:gd name="T39" fmla="*/ 8 h 62"/>
                <a:gd name="T40" fmla="*/ 10 w 38"/>
                <a:gd name="T41" fmla="*/ 4 h 62"/>
                <a:gd name="T42" fmla="*/ 14 w 38"/>
                <a:gd name="T43" fmla="*/ 2 h 62"/>
                <a:gd name="T44" fmla="*/ 20 w 38"/>
                <a:gd name="T45" fmla="*/ 0 h 62"/>
                <a:gd name="T46" fmla="*/ 24 w 38"/>
                <a:gd name="T47" fmla="*/ 2 h 62"/>
                <a:gd name="T48" fmla="*/ 30 w 38"/>
                <a:gd name="T49" fmla="*/ 4 h 62"/>
                <a:gd name="T50" fmla="*/ 32 w 38"/>
                <a:gd name="T51" fmla="*/ 8 h 62"/>
                <a:gd name="T52" fmla="*/ 36 w 38"/>
                <a:gd name="T53" fmla="*/ 14 h 62"/>
                <a:gd name="T54" fmla="*/ 38 w 38"/>
                <a:gd name="T55" fmla="*/ 22 h 62"/>
                <a:gd name="T56" fmla="*/ 38 w 38"/>
                <a:gd name="T57" fmla="*/ 32 h 62"/>
                <a:gd name="T58" fmla="*/ 26 w 38"/>
                <a:gd name="T59" fmla="*/ 32 h 62"/>
                <a:gd name="T60" fmla="*/ 26 w 38"/>
                <a:gd name="T61" fmla="*/ 22 h 62"/>
                <a:gd name="T62" fmla="*/ 26 w 38"/>
                <a:gd name="T63" fmla="*/ 16 h 62"/>
                <a:gd name="T64" fmla="*/ 26 w 38"/>
                <a:gd name="T65" fmla="*/ 14 h 62"/>
                <a:gd name="T66" fmla="*/ 24 w 38"/>
                <a:gd name="T67" fmla="*/ 8 h 62"/>
                <a:gd name="T68" fmla="*/ 24 w 38"/>
                <a:gd name="T69" fmla="*/ 6 h 62"/>
                <a:gd name="T70" fmla="*/ 22 w 38"/>
                <a:gd name="T71" fmla="*/ 4 h 62"/>
                <a:gd name="T72" fmla="*/ 20 w 38"/>
                <a:gd name="T73" fmla="*/ 4 h 62"/>
                <a:gd name="T74" fmla="*/ 18 w 38"/>
                <a:gd name="T75" fmla="*/ 4 h 62"/>
                <a:gd name="T76" fmla="*/ 16 w 38"/>
                <a:gd name="T77" fmla="*/ 4 h 62"/>
                <a:gd name="T78" fmla="*/ 16 w 38"/>
                <a:gd name="T79" fmla="*/ 6 h 62"/>
                <a:gd name="T80" fmla="*/ 14 w 38"/>
                <a:gd name="T81" fmla="*/ 10 h 62"/>
                <a:gd name="T82" fmla="*/ 14 w 38"/>
                <a:gd name="T83" fmla="*/ 14 h 62"/>
                <a:gd name="T84" fmla="*/ 14 w 38"/>
                <a:gd name="T85" fmla="*/ 18 h 62"/>
                <a:gd name="T86" fmla="*/ 14 w 38"/>
                <a:gd name="T87" fmla="*/ 26 h 62"/>
                <a:gd name="T88" fmla="*/ 14 w 38"/>
                <a:gd name="T89" fmla="*/ 36 h 62"/>
                <a:gd name="T90" fmla="*/ 14 w 38"/>
                <a:gd name="T91" fmla="*/ 44 h 62"/>
                <a:gd name="T92" fmla="*/ 14 w 38"/>
                <a:gd name="T93" fmla="*/ 50 h 62"/>
                <a:gd name="T94" fmla="*/ 14 w 38"/>
                <a:gd name="T95" fmla="*/ 54 h 62"/>
                <a:gd name="T96" fmla="*/ 16 w 38"/>
                <a:gd name="T97" fmla="*/ 56 h 62"/>
                <a:gd name="T98" fmla="*/ 16 w 38"/>
                <a:gd name="T99" fmla="*/ 58 h 62"/>
                <a:gd name="T100" fmla="*/ 18 w 38"/>
                <a:gd name="T101" fmla="*/ 58 h 62"/>
                <a:gd name="T102" fmla="*/ 20 w 38"/>
                <a:gd name="T103" fmla="*/ 58 h 62"/>
                <a:gd name="T104" fmla="*/ 22 w 38"/>
                <a:gd name="T105" fmla="*/ 58 h 62"/>
                <a:gd name="T106" fmla="*/ 24 w 38"/>
                <a:gd name="T107" fmla="*/ 58 h 62"/>
                <a:gd name="T108" fmla="*/ 24 w 38"/>
                <a:gd name="T109" fmla="*/ 54 h 62"/>
                <a:gd name="T110" fmla="*/ 26 w 38"/>
                <a:gd name="T111" fmla="*/ 50 h 62"/>
                <a:gd name="T112" fmla="*/ 26 w 38"/>
                <a:gd name="T113" fmla="*/ 32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
                <a:gd name="T172" fmla="*/ 0 h 62"/>
                <a:gd name="T173" fmla="*/ 38 w 38"/>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 h="62">
                  <a:moveTo>
                    <a:pt x="38" y="32"/>
                  </a:moveTo>
                  <a:lnTo>
                    <a:pt x="38" y="40"/>
                  </a:lnTo>
                  <a:lnTo>
                    <a:pt x="36" y="48"/>
                  </a:lnTo>
                  <a:lnTo>
                    <a:pt x="34" y="52"/>
                  </a:lnTo>
                  <a:lnTo>
                    <a:pt x="32" y="54"/>
                  </a:lnTo>
                  <a:lnTo>
                    <a:pt x="30" y="58"/>
                  </a:lnTo>
                  <a:lnTo>
                    <a:pt x="26" y="60"/>
                  </a:lnTo>
                  <a:lnTo>
                    <a:pt x="24" y="60"/>
                  </a:lnTo>
                  <a:lnTo>
                    <a:pt x="20" y="62"/>
                  </a:lnTo>
                  <a:lnTo>
                    <a:pt x="16" y="60"/>
                  </a:lnTo>
                  <a:lnTo>
                    <a:pt x="12" y="60"/>
                  </a:lnTo>
                  <a:lnTo>
                    <a:pt x="8" y="56"/>
                  </a:lnTo>
                  <a:lnTo>
                    <a:pt x="6" y="52"/>
                  </a:lnTo>
                  <a:lnTo>
                    <a:pt x="4" y="50"/>
                  </a:lnTo>
                  <a:lnTo>
                    <a:pt x="2" y="46"/>
                  </a:lnTo>
                  <a:lnTo>
                    <a:pt x="2" y="38"/>
                  </a:lnTo>
                  <a:lnTo>
                    <a:pt x="0" y="32"/>
                  </a:lnTo>
                  <a:lnTo>
                    <a:pt x="2" y="22"/>
                  </a:lnTo>
                  <a:lnTo>
                    <a:pt x="4" y="14"/>
                  </a:lnTo>
                  <a:lnTo>
                    <a:pt x="6" y="8"/>
                  </a:lnTo>
                  <a:lnTo>
                    <a:pt x="10" y="4"/>
                  </a:lnTo>
                  <a:lnTo>
                    <a:pt x="14" y="2"/>
                  </a:lnTo>
                  <a:lnTo>
                    <a:pt x="20" y="0"/>
                  </a:lnTo>
                  <a:lnTo>
                    <a:pt x="24" y="2"/>
                  </a:lnTo>
                  <a:lnTo>
                    <a:pt x="30" y="4"/>
                  </a:lnTo>
                  <a:lnTo>
                    <a:pt x="32" y="8"/>
                  </a:lnTo>
                  <a:lnTo>
                    <a:pt x="36" y="14"/>
                  </a:lnTo>
                  <a:lnTo>
                    <a:pt x="38" y="22"/>
                  </a:lnTo>
                  <a:lnTo>
                    <a:pt x="38" y="32"/>
                  </a:lnTo>
                  <a:close/>
                  <a:moveTo>
                    <a:pt x="26" y="32"/>
                  </a:moveTo>
                  <a:lnTo>
                    <a:pt x="26" y="22"/>
                  </a:lnTo>
                  <a:lnTo>
                    <a:pt x="26" y="16"/>
                  </a:lnTo>
                  <a:lnTo>
                    <a:pt x="26" y="14"/>
                  </a:lnTo>
                  <a:lnTo>
                    <a:pt x="24" y="8"/>
                  </a:lnTo>
                  <a:lnTo>
                    <a:pt x="24" y="6"/>
                  </a:lnTo>
                  <a:lnTo>
                    <a:pt x="22" y="4"/>
                  </a:lnTo>
                  <a:lnTo>
                    <a:pt x="20" y="4"/>
                  </a:lnTo>
                  <a:lnTo>
                    <a:pt x="18" y="4"/>
                  </a:lnTo>
                  <a:lnTo>
                    <a:pt x="16" y="4"/>
                  </a:lnTo>
                  <a:lnTo>
                    <a:pt x="16" y="6"/>
                  </a:lnTo>
                  <a:lnTo>
                    <a:pt x="14" y="10"/>
                  </a:lnTo>
                  <a:lnTo>
                    <a:pt x="14" y="14"/>
                  </a:lnTo>
                  <a:lnTo>
                    <a:pt x="14" y="18"/>
                  </a:lnTo>
                  <a:lnTo>
                    <a:pt x="14" y="26"/>
                  </a:lnTo>
                  <a:lnTo>
                    <a:pt x="14" y="36"/>
                  </a:lnTo>
                  <a:lnTo>
                    <a:pt x="14" y="44"/>
                  </a:lnTo>
                  <a:lnTo>
                    <a:pt x="14" y="50"/>
                  </a:lnTo>
                  <a:lnTo>
                    <a:pt x="14" y="54"/>
                  </a:lnTo>
                  <a:lnTo>
                    <a:pt x="16" y="56"/>
                  </a:lnTo>
                  <a:lnTo>
                    <a:pt x="16" y="58"/>
                  </a:lnTo>
                  <a:lnTo>
                    <a:pt x="18" y="58"/>
                  </a:lnTo>
                  <a:lnTo>
                    <a:pt x="20" y="58"/>
                  </a:lnTo>
                  <a:lnTo>
                    <a:pt x="22" y="58"/>
                  </a:lnTo>
                  <a:lnTo>
                    <a:pt x="24" y="58"/>
                  </a:lnTo>
                  <a:lnTo>
                    <a:pt x="24" y="54"/>
                  </a:lnTo>
                  <a:lnTo>
                    <a:pt x="26" y="50"/>
                  </a:lnTo>
                  <a:lnTo>
                    <a:pt x="26" y="32"/>
                  </a:lnTo>
                  <a:close/>
                </a:path>
              </a:pathLst>
            </a:custGeom>
            <a:solidFill>
              <a:srgbClr val="000000"/>
            </a:solidFill>
            <a:ln w="0">
              <a:solidFill>
                <a:srgbClr val="000000"/>
              </a:solidFill>
              <a:round/>
              <a:headEnd/>
              <a:tailEnd/>
            </a:ln>
          </p:spPr>
          <p:txBody>
            <a:bodyPr/>
            <a:lstStyle/>
            <a:p>
              <a:endParaRPr lang="en-CA"/>
            </a:p>
          </p:txBody>
        </p:sp>
        <p:sp>
          <p:nvSpPr>
            <p:cNvPr id="14421" name="Freeform 249"/>
            <p:cNvSpPr>
              <a:spLocks noEditPoints="1"/>
            </p:cNvSpPr>
            <p:nvPr/>
          </p:nvSpPr>
          <p:spPr bwMode="auto">
            <a:xfrm>
              <a:off x="4054" y="2570"/>
              <a:ext cx="76" cy="62"/>
            </a:xfrm>
            <a:custGeom>
              <a:avLst/>
              <a:gdLst>
                <a:gd name="T0" fmla="*/ 22 w 76"/>
                <a:gd name="T1" fmla="*/ 62 h 62"/>
                <a:gd name="T2" fmla="*/ 56 w 76"/>
                <a:gd name="T3" fmla="*/ 0 h 62"/>
                <a:gd name="T4" fmla="*/ 14 w 76"/>
                <a:gd name="T5" fmla="*/ 0 h 62"/>
                <a:gd name="T6" fmla="*/ 26 w 76"/>
                <a:gd name="T7" fmla="*/ 6 h 62"/>
                <a:gd name="T8" fmla="*/ 30 w 76"/>
                <a:gd name="T9" fmla="*/ 16 h 62"/>
                <a:gd name="T10" fmla="*/ 26 w 76"/>
                <a:gd name="T11" fmla="*/ 26 h 62"/>
                <a:gd name="T12" fmla="*/ 14 w 76"/>
                <a:gd name="T13" fmla="*/ 32 h 62"/>
                <a:gd name="T14" fmla="*/ 4 w 76"/>
                <a:gd name="T15" fmla="*/ 26 h 62"/>
                <a:gd name="T16" fmla="*/ 0 w 76"/>
                <a:gd name="T17" fmla="*/ 16 h 62"/>
                <a:gd name="T18" fmla="*/ 4 w 76"/>
                <a:gd name="T19" fmla="*/ 6 h 62"/>
                <a:gd name="T20" fmla="*/ 14 w 76"/>
                <a:gd name="T21" fmla="*/ 0 h 62"/>
                <a:gd name="T22" fmla="*/ 14 w 76"/>
                <a:gd name="T23" fmla="*/ 2 h 62"/>
                <a:gd name="T24" fmla="*/ 12 w 76"/>
                <a:gd name="T25" fmla="*/ 4 h 62"/>
                <a:gd name="T26" fmla="*/ 12 w 76"/>
                <a:gd name="T27" fmla="*/ 10 h 62"/>
                <a:gd name="T28" fmla="*/ 12 w 76"/>
                <a:gd name="T29" fmla="*/ 22 h 62"/>
                <a:gd name="T30" fmla="*/ 12 w 76"/>
                <a:gd name="T31" fmla="*/ 28 h 62"/>
                <a:gd name="T32" fmla="*/ 14 w 76"/>
                <a:gd name="T33" fmla="*/ 30 h 62"/>
                <a:gd name="T34" fmla="*/ 16 w 76"/>
                <a:gd name="T35" fmla="*/ 30 h 62"/>
                <a:gd name="T36" fmla="*/ 18 w 76"/>
                <a:gd name="T37" fmla="*/ 28 h 62"/>
                <a:gd name="T38" fmla="*/ 18 w 76"/>
                <a:gd name="T39" fmla="*/ 22 h 62"/>
                <a:gd name="T40" fmla="*/ 18 w 76"/>
                <a:gd name="T41" fmla="*/ 10 h 62"/>
                <a:gd name="T42" fmla="*/ 18 w 76"/>
                <a:gd name="T43" fmla="*/ 4 h 62"/>
                <a:gd name="T44" fmla="*/ 16 w 76"/>
                <a:gd name="T45" fmla="*/ 2 h 62"/>
                <a:gd name="T46" fmla="*/ 62 w 76"/>
                <a:gd name="T47" fmla="*/ 32 h 62"/>
                <a:gd name="T48" fmla="*/ 72 w 76"/>
                <a:gd name="T49" fmla="*/ 36 h 62"/>
                <a:gd name="T50" fmla="*/ 76 w 76"/>
                <a:gd name="T51" fmla="*/ 46 h 62"/>
                <a:gd name="T52" fmla="*/ 72 w 76"/>
                <a:gd name="T53" fmla="*/ 56 h 62"/>
                <a:gd name="T54" fmla="*/ 62 w 76"/>
                <a:gd name="T55" fmla="*/ 62 h 62"/>
                <a:gd name="T56" fmla="*/ 52 w 76"/>
                <a:gd name="T57" fmla="*/ 56 h 62"/>
                <a:gd name="T58" fmla="*/ 48 w 76"/>
                <a:gd name="T59" fmla="*/ 46 h 62"/>
                <a:gd name="T60" fmla="*/ 52 w 76"/>
                <a:gd name="T61" fmla="*/ 36 h 62"/>
                <a:gd name="T62" fmla="*/ 62 w 76"/>
                <a:gd name="T63" fmla="*/ 32 h 62"/>
                <a:gd name="T64" fmla="*/ 62 w 76"/>
                <a:gd name="T65" fmla="*/ 32 h 62"/>
                <a:gd name="T66" fmla="*/ 60 w 76"/>
                <a:gd name="T67" fmla="*/ 34 h 62"/>
                <a:gd name="T68" fmla="*/ 58 w 76"/>
                <a:gd name="T69" fmla="*/ 40 h 62"/>
                <a:gd name="T70" fmla="*/ 58 w 76"/>
                <a:gd name="T71" fmla="*/ 52 h 62"/>
                <a:gd name="T72" fmla="*/ 60 w 76"/>
                <a:gd name="T73" fmla="*/ 58 h 62"/>
                <a:gd name="T74" fmla="*/ 62 w 76"/>
                <a:gd name="T75" fmla="*/ 60 h 62"/>
                <a:gd name="T76" fmla="*/ 64 w 76"/>
                <a:gd name="T77" fmla="*/ 60 h 62"/>
                <a:gd name="T78" fmla="*/ 64 w 76"/>
                <a:gd name="T79" fmla="*/ 58 h 62"/>
                <a:gd name="T80" fmla="*/ 66 w 76"/>
                <a:gd name="T81" fmla="*/ 52 h 62"/>
                <a:gd name="T82" fmla="*/ 66 w 76"/>
                <a:gd name="T83" fmla="*/ 40 h 62"/>
                <a:gd name="T84" fmla="*/ 64 w 76"/>
                <a:gd name="T85" fmla="*/ 34 h 62"/>
                <a:gd name="T86" fmla="*/ 64 w 76"/>
                <a:gd name="T87" fmla="*/ 32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2"/>
                <a:gd name="T134" fmla="*/ 76 w 7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2">
                  <a:moveTo>
                    <a:pt x="62" y="0"/>
                  </a:moveTo>
                  <a:lnTo>
                    <a:pt x="22" y="62"/>
                  </a:lnTo>
                  <a:lnTo>
                    <a:pt x="16" y="62"/>
                  </a:lnTo>
                  <a:lnTo>
                    <a:pt x="56" y="0"/>
                  </a:lnTo>
                  <a:lnTo>
                    <a:pt x="62" y="0"/>
                  </a:lnTo>
                  <a:close/>
                  <a:moveTo>
                    <a:pt x="14" y="0"/>
                  </a:moveTo>
                  <a:lnTo>
                    <a:pt x="20" y="2"/>
                  </a:lnTo>
                  <a:lnTo>
                    <a:pt x="26" y="6"/>
                  </a:lnTo>
                  <a:lnTo>
                    <a:pt x="28" y="10"/>
                  </a:lnTo>
                  <a:lnTo>
                    <a:pt x="30" y="16"/>
                  </a:lnTo>
                  <a:lnTo>
                    <a:pt x="28" y="22"/>
                  </a:lnTo>
                  <a:lnTo>
                    <a:pt x="26" y="26"/>
                  </a:lnTo>
                  <a:lnTo>
                    <a:pt x="20" y="30"/>
                  </a:lnTo>
                  <a:lnTo>
                    <a:pt x="14" y="32"/>
                  </a:lnTo>
                  <a:lnTo>
                    <a:pt x="10" y="30"/>
                  </a:lnTo>
                  <a:lnTo>
                    <a:pt x="4" y="26"/>
                  </a:lnTo>
                  <a:lnTo>
                    <a:pt x="2" y="22"/>
                  </a:lnTo>
                  <a:lnTo>
                    <a:pt x="0" y="16"/>
                  </a:lnTo>
                  <a:lnTo>
                    <a:pt x="2" y="10"/>
                  </a:lnTo>
                  <a:lnTo>
                    <a:pt x="4" y="6"/>
                  </a:lnTo>
                  <a:lnTo>
                    <a:pt x="10" y="2"/>
                  </a:lnTo>
                  <a:lnTo>
                    <a:pt x="14" y="0"/>
                  </a:lnTo>
                  <a:close/>
                  <a:moveTo>
                    <a:pt x="14" y="2"/>
                  </a:moveTo>
                  <a:lnTo>
                    <a:pt x="14" y="2"/>
                  </a:lnTo>
                  <a:lnTo>
                    <a:pt x="14" y="4"/>
                  </a:lnTo>
                  <a:lnTo>
                    <a:pt x="12" y="4"/>
                  </a:lnTo>
                  <a:lnTo>
                    <a:pt x="12" y="6"/>
                  </a:lnTo>
                  <a:lnTo>
                    <a:pt x="12" y="10"/>
                  </a:lnTo>
                  <a:lnTo>
                    <a:pt x="12" y="16"/>
                  </a:lnTo>
                  <a:lnTo>
                    <a:pt x="12" y="22"/>
                  </a:lnTo>
                  <a:lnTo>
                    <a:pt x="12" y="26"/>
                  </a:lnTo>
                  <a:lnTo>
                    <a:pt x="12" y="28"/>
                  </a:lnTo>
                  <a:lnTo>
                    <a:pt x="14" y="28"/>
                  </a:lnTo>
                  <a:lnTo>
                    <a:pt x="14" y="30"/>
                  </a:lnTo>
                  <a:lnTo>
                    <a:pt x="16" y="30"/>
                  </a:lnTo>
                  <a:lnTo>
                    <a:pt x="16" y="28"/>
                  </a:lnTo>
                  <a:lnTo>
                    <a:pt x="18" y="28"/>
                  </a:lnTo>
                  <a:lnTo>
                    <a:pt x="18" y="26"/>
                  </a:lnTo>
                  <a:lnTo>
                    <a:pt x="18" y="22"/>
                  </a:lnTo>
                  <a:lnTo>
                    <a:pt x="18" y="16"/>
                  </a:lnTo>
                  <a:lnTo>
                    <a:pt x="18" y="10"/>
                  </a:lnTo>
                  <a:lnTo>
                    <a:pt x="18" y="6"/>
                  </a:lnTo>
                  <a:lnTo>
                    <a:pt x="18" y="4"/>
                  </a:lnTo>
                  <a:lnTo>
                    <a:pt x="16" y="4"/>
                  </a:lnTo>
                  <a:lnTo>
                    <a:pt x="16" y="2"/>
                  </a:lnTo>
                  <a:lnTo>
                    <a:pt x="14" y="2"/>
                  </a:lnTo>
                  <a:close/>
                  <a:moveTo>
                    <a:pt x="62" y="32"/>
                  </a:moveTo>
                  <a:lnTo>
                    <a:pt x="68" y="32"/>
                  </a:lnTo>
                  <a:lnTo>
                    <a:pt x="72" y="36"/>
                  </a:lnTo>
                  <a:lnTo>
                    <a:pt x="76" y="40"/>
                  </a:lnTo>
                  <a:lnTo>
                    <a:pt x="76" y="46"/>
                  </a:lnTo>
                  <a:lnTo>
                    <a:pt x="76" y="52"/>
                  </a:lnTo>
                  <a:lnTo>
                    <a:pt x="72" y="56"/>
                  </a:lnTo>
                  <a:lnTo>
                    <a:pt x="68" y="60"/>
                  </a:lnTo>
                  <a:lnTo>
                    <a:pt x="62" y="62"/>
                  </a:lnTo>
                  <a:lnTo>
                    <a:pt x="56" y="60"/>
                  </a:lnTo>
                  <a:lnTo>
                    <a:pt x="52" y="56"/>
                  </a:lnTo>
                  <a:lnTo>
                    <a:pt x="48" y="52"/>
                  </a:lnTo>
                  <a:lnTo>
                    <a:pt x="48" y="46"/>
                  </a:lnTo>
                  <a:lnTo>
                    <a:pt x="48" y="40"/>
                  </a:lnTo>
                  <a:lnTo>
                    <a:pt x="52" y="36"/>
                  </a:lnTo>
                  <a:lnTo>
                    <a:pt x="56" y="32"/>
                  </a:lnTo>
                  <a:lnTo>
                    <a:pt x="62" y="32"/>
                  </a:lnTo>
                  <a:close/>
                  <a:moveTo>
                    <a:pt x="62" y="32"/>
                  </a:moveTo>
                  <a:lnTo>
                    <a:pt x="62" y="32"/>
                  </a:lnTo>
                  <a:lnTo>
                    <a:pt x="60" y="34"/>
                  </a:lnTo>
                  <a:lnTo>
                    <a:pt x="60" y="36"/>
                  </a:lnTo>
                  <a:lnTo>
                    <a:pt x="58" y="40"/>
                  </a:lnTo>
                  <a:lnTo>
                    <a:pt x="58" y="46"/>
                  </a:lnTo>
                  <a:lnTo>
                    <a:pt x="58" y="52"/>
                  </a:lnTo>
                  <a:lnTo>
                    <a:pt x="60" y="56"/>
                  </a:lnTo>
                  <a:lnTo>
                    <a:pt x="60" y="58"/>
                  </a:lnTo>
                  <a:lnTo>
                    <a:pt x="62" y="60"/>
                  </a:lnTo>
                  <a:lnTo>
                    <a:pt x="64" y="60"/>
                  </a:lnTo>
                  <a:lnTo>
                    <a:pt x="64" y="58"/>
                  </a:lnTo>
                  <a:lnTo>
                    <a:pt x="66" y="56"/>
                  </a:lnTo>
                  <a:lnTo>
                    <a:pt x="66" y="52"/>
                  </a:lnTo>
                  <a:lnTo>
                    <a:pt x="66" y="46"/>
                  </a:lnTo>
                  <a:lnTo>
                    <a:pt x="66" y="40"/>
                  </a:lnTo>
                  <a:lnTo>
                    <a:pt x="66" y="36"/>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422" name="Rectangle 25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5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24" name="Freeform 252"/>
            <p:cNvSpPr>
              <a:spLocks noEditPoints="1"/>
            </p:cNvSpPr>
            <p:nvPr/>
          </p:nvSpPr>
          <p:spPr bwMode="auto">
            <a:xfrm>
              <a:off x="1586" y="2698"/>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4 h 40"/>
                <a:gd name="T28" fmla="*/ 6 w 36"/>
                <a:gd name="T29" fmla="*/ 14 h 40"/>
                <a:gd name="T30" fmla="*/ 2 w 36"/>
                <a:gd name="T31" fmla="*/ 14 h 40"/>
                <a:gd name="T32" fmla="*/ 2 w 36"/>
                <a:gd name="T33" fmla="*/ 10 h 40"/>
                <a:gd name="T34" fmla="*/ 6 w 36"/>
                <a:gd name="T35" fmla="*/ 2 h 40"/>
                <a:gd name="T36" fmla="*/ 16 w 36"/>
                <a:gd name="T37" fmla="*/ 0 h 40"/>
                <a:gd name="T38" fmla="*/ 24 w 36"/>
                <a:gd name="T39" fmla="*/ 2 h 40"/>
                <a:gd name="T40" fmla="*/ 28 w 36"/>
                <a:gd name="T41" fmla="*/ 6 h 40"/>
                <a:gd name="T42" fmla="*/ 28 w 36"/>
                <a:gd name="T43" fmla="*/ 12 h 40"/>
                <a:gd name="T44" fmla="*/ 30 w 36"/>
                <a:gd name="T45" fmla="*/ 30 h 40"/>
                <a:gd name="T46" fmla="*/ 30 w 36"/>
                <a:gd name="T47" fmla="*/ 34 h 40"/>
                <a:gd name="T48" fmla="*/ 30 w 36"/>
                <a:gd name="T49" fmla="*/ 36 h 40"/>
                <a:gd name="T50" fmla="*/ 32 w 36"/>
                <a:gd name="T51" fmla="*/ 36 h 40"/>
                <a:gd name="T52" fmla="*/ 34 w 36"/>
                <a:gd name="T53" fmla="*/ 34 h 40"/>
                <a:gd name="T54" fmla="*/ 36 w 36"/>
                <a:gd name="T55" fmla="*/ 34 h 40"/>
                <a:gd name="T56" fmla="*/ 26 w 36"/>
                <a:gd name="T57" fmla="*/ 40 h 40"/>
                <a:gd name="T58" fmla="*/ 22 w 36"/>
                <a:gd name="T59" fmla="*/ 40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4 h 40"/>
                <a:gd name="T72" fmla="*/ 14 w 36"/>
                <a:gd name="T73" fmla="*/ 36 h 40"/>
                <a:gd name="T74" fmla="*/ 22 w 36"/>
                <a:gd name="T75" fmla="*/ 32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4"/>
                  </a:lnTo>
                  <a:lnTo>
                    <a:pt x="8" y="20"/>
                  </a:lnTo>
                  <a:lnTo>
                    <a:pt x="12" y="18"/>
                  </a:lnTo>
                  <a:lnTo>
                    <a:pt x="22" y="14"/>
                  </a:lnTo>
                  <a:lnTo>
                    <a:pt x="22" y="12"/>
                  </a:lnTo>
                  <a:lnTo>
                    <a:pt x="22" y="8"/>
                  </a:lnTo>
                  <a:lnTo>
                    <a:pt x="20" y="4"/>
                  </a:lnTo>
                  <a:lnTo>
                    <a:pt x="18" y="2"/>
                  </a:lnTo>
                  <a:lnTo>
                    <a:pt x="14" y="2"/>
                  </a:lnTo>
                  <a:lnTo>
                    <a:pt x="12" y="2"/>
                  </a:lnTo>
                  <a:lnTo>
                    <a:pt x="10" y="4"/>
                  </a:lnTo>
                  <a:lnTo>
                    <a:pt x="10" y="6"/>
                  </a:lnTo>
                  <a:lnTo>
                    <a:pt x="8" y="8"/>
                  </a:lnTo>
                  <a:lnTo>
                    <a:pt x="8" y="10"/>
                  </a:lnTo>
                  <a:lnTo>
                    <a:pt x="8" y="12"/>
                  </a:lnTo>
                  <a:lnTo>
                    <a:pt x="8" y="14"/>
                  </a:lnTo>
                  <a:lnTo>
                    <a:pt x="6" y="14"/>
                  </a:lnTo>
                  <a:lnTo>
                    <a:pt x="4" y="14"/>
                  </a:lnTo>
                  <a:lnTo>
                    <a:pt x="2" y="14"/>
                  </a:lnTo>
                  <a:lnTo>
                    <a:pt x="2" y="12"/>
                  </a:lnTo>
                  <a:lnTo>
                    <a:pt x="2" y="10"/>
                  </a:lnTo>
                  <a:lnTo>
                    <a:pt x="2" y="6"/>
                  </a:lnTo>
                  <a:lnTo>
                    <a:pt x="6" y="2"/>
                  </a:lnTo>
                  <a:lnTo>
                    <a:pt x="10" y="0"/>
                  </a:lnTo>
                  <a:lnTo>
                    <a:pt x="16" y="0"/>
                  </a:lnTo>
                  <a:lnTo>
                    <a:pt x="20" y="0"/>
                  </a:lnTo>
                  <a:lnTo>
                    <a:pt x="24" y="2"/>
                  </a:lnTo>
                  <a:lnTo>
                    <a:pt x="26" y="4"/>
                  </a:lnTo>
                  <a:lnTo>
                    <a:pt x="28" y="6"/>
                  </a:lnTo>
                  <a:lnTo>
                    <a:pt x="28" y="8"/>
                  </a:lnTo>
                  <a:lnTo>
                    <a:pt x="28" y="12"/>
                  </a:lnTo>
                  <a:lnTo>
                    <a:pt x="28" y="26"/>
                  </a:lnTo>
                  <a:lnTo>
                    <a:pt x="30" y="30"/>
                  </a:lnTo>
                  <a:lnTo>
                    <a:pt x="30" y="34"/>
                  </a:lnTo>
                  <a:lnTo>
                    <a:pt x="30" y="36"/>
                  </a:lnTo>
                  <a:lnTo>
                    <a:pt x="32" y="36"/>
                  </a:lnTo>
                  <a:lnTo>
                    <a:pt x="32" y="34"/>
                  </a:lnTo>
                  <a:lnTo>
                    <a:pt x="34" y="34"/>
                  </a:lnTo>
                  <a:lnTo>
                    <a:pt x="36" y="32"/>
                  </a:lnTo>
                  <a:lnTo>
                    <a:pt x="36" y="34"/>
                  </a:lnTo>
                  <a:lnTo>
                    <a:pt x="30" y="40"/>
                  </a:lnTo>
                  <a:lnTo>
                    <a:pt x="26" y="40"/>
                  </a:lnTo>
                  <a:lnTo>
                    <a:pt x="24" y="40"/>
                  </a:lnTo>
                  <a:lnTo>
                    <a:pt x="22" y="40"/>
                  </a:lnTo>
                  <a:lnTo>
                    <a:pt x="22" y="36"/>
                  </a:lnTo>
                  <a:lnTo>
                    <a:pt x="22" y="34"/>
                  </a:lnTo>
                  <a:close/>
                  <a:moveTo>
                    <a:pt x="22" y="32"/>
                  </a:moveTo>
                  <a:lnTo>
                    <a:pt x="22" y="16"/>
                  </a:lnTo>
                  <a:lnTo>
                    <a:pt x="16" y="20"/>
                  </a:lnTo>
                  <a:lnTo>
                    <a:pt x="14" y="20"/>
                  </a:lnTo>
                  <a:lnTo>
                    <a:pt x="10" y="22"/>
                  </a:lnTo>
                  <a:lnTo>
                    <a:pt x="8" y="24"/>
                  </a:lnTo>
                  <a:lnTo>
                    <a:pt x="8" y="26"/>
                  </a:lnTo>
                  <a:lnTo>
                    <a:pt x="8" y="28"/>
                  </a:lnTo>
                  <a:lnTo>
                    <a:pt x="8" y="32"/>
                  </a:lnTo>
                  <a:lnTo>
                    <a:pt x="8" y="34"/>
                  </a:lnTo>
                  <a:lnTo>
                    <a:pt x="10" y="34"/>
                  </a:lnTo>
                  <a:lnTo>
                    <a:pt x="14" y="36"/>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14425" name="Freeform 253"/>
            <p:cNvSpPr>
              <a:spLocks/>
            </p:cNvSpPr>
            <p:nvPr/>
          </p:nvSpPr>
          <p:spPr bwMode="auto">
            <a:xfrm>
              <a:off x="1626" y="2698"/>
              <a:ext cx="32" cy="40"/>
            </a:xfrm>
            <a:custGeom>
              <a:avLst/>
              <a:gdLst>
                <a:gd name="T0" fmla="*/ 32 w 32"/>
                <a:gd name="T1" fmla="*/ 24 h 40"/>
                <a:gd name="T2" fmla="*/ 30 w 32"/>
                <a:gd name="T3" fmla="*/ 32 h 40"/>
                <a:gd name="T4" fmla="*/ 26 w 32"/>
                <a:gd name="T5" fmla="*/ 36 h 40"/>
                <a:gd name="T6" fmla="*/ 20 w 32"/>
                <a:gd name="T7" fmla="*/ 40 h 40"/>
                <a:gd name="T8" fmla="*/ 16 w 32"/>
                <a:gd name="T9" fmla="*/ 40 h 40"/>
                <a:gd name="T10" fmla="*/ 10 w 32"/>
                <a:gd name="T11" fmla="*/ 40 h 40"/>
                <a:gd name="T12" fmla="*/ 4 w 32"/>
                <a:gd name="T13" fmla="*/ 36 h 40"/>
                <a:gd name="T14" fmla="*/ 2 w 32"/>
                <a:gd name="T15" fmla="*/ 32 h 40"/>
                <a:gd name="T16" fmla="*/ 0 w 32"/>
                <a:gd name="T17" fmla="*/ 26 h 40"/>
                <a:gd name="T18" fmla="*/ 0 w 32"/>
                <a:gd name="T19" fmla="*/ 20 h 40"/>
                <a:gd name="T20" fmla="*/ 0 w 32"/>
                <a:gd name="T21" fmla="*/ 14 h 40"/>
                <a:gd name="T22" fmla="*/ 2 w 32"/>
                <a:gd name="T23" fmla="*/ 10 h 40"/>
                <a:gd name="T24" fmla="*/ 4 w 32"/>
                <a:gd name="T25" fmla="*/ 6 h 40"/>
                <a:gd name="T26" fmla="*/ 10 w 32"/>
                <a:gd name="T27" fmla="*/ 2 h 40"/>
                <a:gd name="T28" fmla="*/ 18 w 32"/>
                <a:gd name="T29" fmla="*/ 0 h 40"/>
                <a:gd name="T30" fmla="*/ 22 w 32"/>
                <a:gd name="T31" fmla="*/ 0 h 40"/>
                <a:gd name="T32" fmla="*/ 26 w 32"/>
                <a:gd name="T33" fmla="*/ 2 h 40"/>
                <a:gd name="T34" fmla="*/ 30 w 32"/>
                <a:gd name="T35" fmla="*/ 6 h 40"/>
                <a:gd name="T36" fmla="*/ 30 w 32"/>
                <a:gd name="T37" fmla="*/ 8 h 40"/>
                <a:gd name="T38" fmla="*/ 30 w 32"/>
                <a:gd name="T39" fmla="*/ 10 h 40"/>
                <a:gd name="T40" fmla="*/ 30 w 32"/>
                <a:gd name="T41" fmla="*/ 12 h 40"/>
                <a:gd name="T42" fmla="*/ 28 w 32"/>
                <a:gd name="T43" fmla="*/ 12 h 40"/>
                <a:gd name="T44" fmla="*/ 26 w 32"/>
                <a:gd name="T45" fmla="*/ 12 h 40"/>
                <a:gd name="T46" fmla="*/ 24 w 32"/>
                <a:gd name="T47" fmla="*/ 12 h 40"/>
                <a:gd name="T48" fmla="*/ 24 w 32"/>
                <a:gd name="T49" fmla="*/ 10 h 40"/>
                <a:gd name="T50" fmla="*/ 22 w 32"/>
                <a:gd name="T51" fmla="*/ 10 h 40"/>
                <a:gd name="T52" fmla="*/ 22 w 32"/>
                <a:gd name="T53" fmla="*/ 8 h 40"/>
                <a:gd name="T54" fmla="*/ 22 w 32"/>
                <a:gd name="T55" fmla="*/ 6 h 40"/>
                <a:gd name="T56" fmla="*/ 20 w 32"/>
                <a:gd name="T57" fmla="*/ 4 h 40"/>
                <a:gd name="T58" fmla="*/ 18 w 32"/>
                <a:gd name="T59" fmla="*/ 2 h 40"/>
                <a:gd name="T60" fmla="*/ 16 w 32"/>
                <a:gd name="T61" fmla="*/ 2 h 40"/>
                <a:gd name="T62" fmla="*/ 12 w 32"/>
                <a:gd name="T63" fmla="*/ 4 h 40"/>
                <a:gd name="T64" fmla="*/ 10 w 32"/>
                <a:gd name="T65" fmla="*/ 6 h 40"/>
                <a:gd name="T66" fmla="*/ 8 w 32"/>
                <a:gd name="T67" fmla="*/ 10 h 40"/>
                <a:gd name="T68" fmla="*/ 6 w 32"/>
                <a:gd name="T69" fmla="*/ 16 h 40"/>
                <a:gd name="T70" fmla="*/ 8 w 32"/>
                <a:gd name="T71" fmla="*/ 22 h 40"/>
                <a:gd name="T72" fmla="*/ 10 w 32"/>
                <a:gd name="T73" fmla="*/ 28 h 40"/>
                <a:gd name="T74" fmla="*/ 14 w 32"/>
                <a:gd name="T75" fmla="*/ 32 h 40"/>
                <a:gd name="T76" fmla="*/ 18 w 32"/>
                <a:gd name="T77" fmla="*/ 34 h 40"/>
                <a:gd name="T78" fmla="*/ 22 w 32"/>
                <a:gd name="T79" fmla="*/ 32 h 40"/>
                <a:gd name="T80" fmla="*/ 26 w 32"/>
                <a:gd name="T81" fmla="*/ 30 h 40"/>
                <a:gd name="T82" fmla="*/ 28 w 32"/>
                <a:gd name="T83" fmla="*/ 28 h 40"/>
                <a:gd name="T84" fmla="*/ 30 w 32"/>
                <a:gd name="T85" fmla="*/ 24 h 40"/>
                <a:gd name="T86" fmla="*/ 32 w 32"/>
                <a:gd name="T87" fmla="*/ 24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0"/>
                <a:gd name="T134" fmla="*/ 32 w 32"/>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0">
                  <a:moveTo>
                    <a:pt x="32" y="24"/>
                  </a:moveTo>
                  <a:lnTo>
                    <a:pt x="30" y="32"/>
                  </a:lnTo>
                  <a:lnTo>
                    <a:pt x="26" y="36"/>
                  </a:lnTo>
                  <a:lnTo>
                    <a:pt x="20" y="40"/>
                  </a:lnTo>
                  <a:lnTo>
                    <a:pt x="16" y="40"/>
                  </a:lnTo>
                  <a:lnTo>
                    <a:pt x="10" y="40"/>
                  </a:lnTo>
                  <a:lnTo>
                    <a:pt x="4" y="36"/>
                  </a:lnTo>
                  <a:lnTo>
                    <a:pt x="2" y="32"/>
                  </a:lnTo>
                  <a:lnTo>
                    <a:pt x="0" y="26"/>
                  </a:lnTo>
                  <a:lnTo>
                    <a:pt x="0" y="20"/>
                  </a:lnTo>
                  <a:lnTo>
                    <a:pt x="0" y="14"/>
                  </a:lnTo>
                  <a:lnTo>
                    <a:pt x="2" y="10"/>
                  </a:lnTo>
                  <a:lnTo>
                    <a:pt x="4" y="6"/>
                  </a:lnTo>
                  <a:lnTo>
                    <a:pt x="10" y="2"/>
                  </a:lnTo>
                  <a:lnTo>
                    <a:pt x="18" y="0"/>
                  </a:lnTo>
                  <a:lnTo>
                    <a:pt x="22" y="0"/>
                  </a:lnTo>
                  <a:lnTo>
                    <a:pt x="26" y="2"/>
                  </a:lnTo>
                  <a:lnTo>
                    <a:pt x="30" y="6"/>
                  </a:lnTo>
                  <a:lnTo>
                    <a:pt x="30" y="8"/>
                  </a:lnTo>
                  <a:lnTo>
                    <a:pt x="30" y="10"/>
                  </a:lnTo>
                  <a:lnTo>
                    <a:pt x="30" y="12"/>
                  </a:lnTo>
                  <a:lnTo>
                    <a:pt x="28" y="12"/>
                  </a:lnTo>
                  <a:lnTo>
                    <a:pt x="26" y="12"/>
                  </a:lnTo>
                  <a:lnTo>
                    <a:pt x="24" y="12"/>
                  </a:lnTo>
                  <a:lnTo>
                    <a:pt x="24" y="10"/>
                  </a:lnTo>
                  <a:lnTo>
                    <a:pt x="22" y="10"/>
                  </a:lnTo>
                  <a:lnTo>
                    <a:pt x="22" y="8"/>
                  </a:lnTo>
                  <a:lnTo>
                    <a:pt x="22" y="6"/>
                  </a:lnTo>
                  <a:lnTo>
                    <a:pt x="20" y="4"/>
                  </a:lnTo>
                  <a:lnTo>
                    <a:pt x="18" y="2"/>
                  </a:lnTo>
                  <a:lnTo>
                    <a:pt x="16" y="2"/>
                  </a:lnTo>
                  <a:lnTo>
                    <a:pt x="12" y="4"/>
                  </a:lnTo>
                  <a:lnTo>
                    <a:pt x="10" y="6"/>
                  </a:lnTo>
                  <a:lnTo>
                    <a:pt x="8" y="10"/>
                  </a:lnTo>
                  <a:lnTo>
                    <a:pt x="6" y="16"/>
                  </a:lnTo>
                  <a:lnTo>
                    <a:pt x="8" y="22"/>
                  </a:lnTo>
                  <a:lnTo>
                    <a:pt x="10" y="28"/>
                  </a:lnTo>
                  <a:lnTo>
                    <a:pt x="14" y="32"/>
                  </a:lnTo>
                  <a:lnTo>
                    <a:pt x="18" y="34"/>
                  </a:lnTo>
                  <a:lnTo>
                    <a:pt x="22" y="32"/>
                  </a:lnTo>
                  <a:lnTo>
                    <a:pt x="26" y="30"/>
                  </a:lnTo>
                  <a:lnTo>
                    <a:pt x="28" y="28"/>
                  </a:lnTo>
                  <a:lnTo>
                    <a:pt x="30" y="24"/>
                  </a:lnTo>
                  <a:lnTo>
                    <a:pt x="32" y="24"/>
                  </a:lnTo>
                  <a:close/>
                </a:path>
              </a:pathLst>
            </a:custGeom>
            <a:solidFill>
              <a:srgbClr val="000000"/>
            </a:solidFill>
            <a:ln w="0">
              <a:solidFill>
                <a:srgbClr val="000000"/>
              </a:solidFill>
              <a:round/>
              <a:headEnd/>
              <a:tailEnd/>
            </a:ln>
          </p:spPr>
          <p:txBody>
            <a:bodyPr/>
            <a:lstStyle/>
            <a:p>
              <a:endParaRPr lang="en-CA"/>
            </a:p>
          </p:txBody>
        </p:sp>
        <p:sp>
          <p:nvSpPr>
            <p:cNvPr id="14426" name="Freeform 254"/>
            <p:cNvSpPr>
              <a:spLocks/>
            </p:cNvSpPr>
            <p:nvPr/>
          </p:nvSpPr>
          <p:spPr bwMode="auto">
            <a:xfrm>
              <a:off x="1662" y="2698"/>
              <a:ext cx="28" cy="40"/>
            </a:xfrm>
            <a:custGeom>
              <a:avLst/>
              <a:gdLst>
                <a:gd name="T0" fmla="*/ 14 w 28"/>
                <a:gd name="T1" fmla="*/ 0 h 40"/>
                <a:gd name="T2" fmla="*/ 14 w 28"/>
                <a:gd name="T3" fmla="*/ 10 h 40"/>
                <a:gd name="T4" fmla="*/ 16 w 28"/>
                <a:gd name="T5" fmla="*/ 4 h 40"/>
                <a:gd name="T6" fmla="*/ 20 w 28"/>
                <a:gd name="T7" fmla="*/ 0 h 40"/>
                <a:gd name="T8" fmla="*/ 24 w 28"/>
                <a:gd name="T9" fmla="*/ 0 h 40"/>
                <a:gd name="T10" fmla="*/ 26 w 28"/>
                <a:gd name="T11" fmla="*/ 0 h 40"/>
                <a:gd name="T12" fmla="*/ 28 w 28"/>
                <a:gd name="T13" fmla="*/ 2 h 40"/>
                <a:gd name="T14" fmla="*/ 28 w 28"/>
                <a:gd name="T15" fmla="*/ 4 h 40"/>
                <a:gd name="T16" fmla="*/ 28 w 28"/>
                <a:gd name="T17" fmla="*/ 6 h 40"/>
                <a:gd name="T18" fmla="*/ 28 w 28"/>
                <a:gd name="T19" fmla="*/ 6 h 40"/>
                <a:gd name="T20" fmla="*/ 28 w 28"/>
                <a:gd name="T21" fmla="*/ 8 h 40"/>
                <a:gd name="T22" fmla="*/ 26 w 28"/>
                <a:gd name="T23" fmla="*/ 10 h 40"/>
                <a:gd name="T24" fmla="*/ 26 w 28"/>
                <a:gd name="T25" fmla="*/ 10 h 40"/>
                <a:gd name="T26" fmla="*/ 24 w 28"/>
                <a:gd name="T27" fmla="*/ 10 h 40"/>
                <a:gd name="T28" fmla="*/ 22 w 28"/>
                <a:gd name="T29" fmla="*/ 8 h 40"/>
                <a:gd name="T30" fmla="*/ 20 w 28"/>
                <a:gd name="T31" fmla="*/ 6 h 40"/>
                <a:gd name="T32" fmla="*/ 20 w 28"/>
                <a:gd name="T33" fmla="*/ 6 h 40"/>
                <a:gd name="T34" fmla="*/ 18 w 28"/>
                <a:gd name="T35" fmla="*/ 6 h 40"/>
                <a:gd name="T36" fmla="*/ 18 w 28"/>
                <a:gd name="T37" fmla="*/ 6 h 40"/>
                <a:gd name="T38" fmla="*/ 16 w 28"/>
                <a:gd name="T39" fmla="*/ 10 h 40"/>
                <a:gd name="T40" fmla="*/ 14 w 28"/>
                <a:gd name="T41" fmla="*/ 14 h 40"/>
                <a:gd name="T42" fmla="*/ 14 w 28"/>
                <a:gd name="T43" fmla="*/ 30 h 40"/>
                <a:gd name="T44" fmla="*/ 14 w 28"/>
                <a:gd name="T45" fmla="*/ 34 h 40"/>
                <a:gd name="T46" fmla="*/ 14 w 28"/>
                <a:gd name="T47" fmla="*/ 36 h 40"/>
                <a:gd name="T48" fmla="*/ 14 w 28"/>
                <a:gd name="T49" fmla="*/ 36 h 40"/>
                <a:gd name="T50" fmla="*/ 16 w 28"/>
                <a:gd name="T51" fmla="*/ 38 h 40"/>
                <a:gd name="T52" fmla="*/ 18 w 28"/>
                <a:gd name="T53" fmla="*/ 38 h 40"/>
                <a:gd name="T54" fmla="*/ 20 w 28"/>
                <a:gd name="T55" fmla="*/ 38 h 40"/>
                <a:gd name="T56" fmla="*/ 20 w 28"/>
                <a:gd name="T57" fmla="*/ 40 h 40"/>
                <a:gd name="T58" fmla="*/ 0 w 28"/>
                <a:gd name="T59" fmla="*/ 40 h 40"/>
                <a:gd name="T60" fmla="*/ 0 w 28"/>
                <a:gd name="T61" fmla="*/ 38 h 40"/>
                <a:gd name="T62" fmla="*/ 2 w 28"/>
                <a:gd name="T63" fmla="*/ 38 h 40"/>
                <a:gd name="T64" fmla="*/ 4 w 28"/>
                <a:gd name="T65" fmla="*/ 38 h 40"/>
                <a:gd name="T66" fmla="*/ 6 w 28"/>
                <a:gd name="T67" fmla="*/ 36 h 40"/>
                <a:gd name="T68" fmla="*/ 6 w 28"/>
                <a:gd name="T69" fmla="*/ 36 h 40"/>
                <a:gd name="T70" fmla="*/ 6 w 28"/>
                <a:gd name="T71" fmla="*/ 34 h 40"/>
                <a:gd name="T72" fmla="*/ 6 w 28"/>
                <a:gd name="T73" fmla="*/ 30 h 40"/>
                <a:gd name="T74" fmla="*/ 6 w 28"/>
                <a:gd name="T75" fmla="*/ 16 h 40"/>
                <a:gd name="T76" fmla="*/ 6 w 28"/>
                <a:gd name="T77" fmla="*/ 10 h 40"/>
                <a:gd name="T78" fmla="*/ 6 w 28"/>
                <a:gd name="T79" fmla="*/ 8 h 40"/>
                <a:gd name="T80" fmla="*/ 6 w 28"/>
                <a:gd name="T81" fmla="*/ 6 h 40"/>
                <a:gd name="T82" fmla="*/ 4 w 28"/>
                <a:gd name="T83" fmla="*/ 6 h 40"/>
                <a:gd name="T84" fmla="*/ 4 w 28"/>
                <a:gd name="T85" fmla="*/ 4 h 40"/>
                <a:gd name="T86" fmla="*/ 4 w 28"/>
                <a:gd name="T87" fmla="*/ 4 h 40"/>
                <a:gd name="T88" fmla="*/ 2 w 28"/>
                <a:gd name="T89" fmla="*/ 4 h 40"/>
                <a:gd name="T90" fmla="*/ 0 w 28"/>
                <a:gd name="T91" fmla="*/ 6 h 40"/>
                <a:gd name="T92" fmla="*/ 0 w 28"/>
                <a:gd name="T93" fmla="*/ 4 h 40"/>
                <a:gd name="T94" fmla="*/ 12 w 28"/>
                <a:gd name="T95" fmla="*/ 0 h 40"/>
                <a:gd name="T96" fmla="*/ 14 w 28"/>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40"/>
                <a:gd name="T149" fmla="*/ 28 w 28"/>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40">
                  <a:moveTo>
                    <a:pt x="14" y="0"/>
                  </a:moveTo>
                  <a:lnTo>
                    <a:pt x="14" y="10"/>
                  </a:lnTo>
                  <a:lnTo>
                    <a:pt x="16" y="4"/>
                  </a:lnTo>
                  <a:lnTo>
                    <a:pt x="20" y="0"/>
                  </a:lnTo>
                  <a:lnTo>
                    <a:pt x="24" y="0"/>
                  </a:lnTo>
                  <a:lnTo>
                    <a:pt x="26" y="0"/>
                  </a:lnTo>
                  <a:lnTo>
                    <a:pt x="28" y="2"/>
                  </a:lnTo>
                  <a:lnTo>
                    <a:pt x="28" y="4"/>
                  </a:lnTo>
                  <a:lnTo>
                    <a:pt x="28" y="6"/>
                  </a:lnTo>
                  <a:lnTo>
                    <a:pt x="28" y="8"/>
                  </a:lnTo>
                  <a:lnTo>
                    <a:pt x="26" y="10"/>
                  </a:lnTo>
                  <a:lnTo>
                    <a:pt x="24" y="10"/>
                  </a:lnTo>
                  <a:lnTo>
                    <a:pt x="22" y="8"/>
                  </a:lnTo>
                  <a:lnTo>
                    <a:pt x="20" y="6"/>
                  </a:lnTo>
                  <a:lnTo>
                    <a:pt x="18" y="6"/>
                  </a:lnTo>
                  <a:lnTo>
                    <a:pt x="16" y="10"/>
                  </a:lnTo>
                  <a:lnTo>
                    <a:pt x="14" y="14"/>
                  </a:lnTo>
                  <a:lnTo>
                    <a:pt x="14" y="30"/>
                  </a:lnTo>
                  <a:lnTo>
                    <a:pt x="14" y="34"/>
                  </a:lnTo>
                  <a:lnTo>
                    <a:pt x="14" y="36"/>
                  </a:lnTo>
                  <a:lnTo>
                    <a:pt x="16" y="38"/>
                  </a:lnTo>
                  <a:lnTo>
                    <a:pt x="18" y="38"/>
                  </a:lnTo>
                  <a:lnTo>
                    <a:pt x="20" y="38"/>
                  </a:lnTo>
                  <a:lnTo>
                    <a:pt x="20" y="40"/>
                  </a:lnTo>
                  <a:lnTo>
                    <a:pt x="0" y="40"/>
                  </a:lnTo>
                  <a:lnTo>
                    <a:pt x="0" y="38"/>
                  </a:lnTo>
                  <a:lnTo>
                    <a:pt x="2" y="38"/>
                  </a:lnTo>
                  <a:lnTo>
                    <a:pt x="4" y="38"/>
                  </a:lnTo>
                  <a:lnTo>
                    <a:pt x="6" y="36"/>
                  </a:lnTo>
                  <a:lnTo>
                    <a:pt x="6" y="34"/>
                  </a:lnTo>
                  <a:lnTo>
                    <a:pt x="6" y="30"/>
                  </a:lnTo>
                  <a:lnTo>
                    <a:pt x="6" y="16"/>
                  </a:lnTo>
                  <a:lnTo>
                    <a:pt x="6" y="10"/>
                  </a:lnTo>
                  <a:lnTo>
                    <a:pt x="6" y="8"/>
                  </a:lnTo>
                  <a:lnTo>
                    <a:pt x="6" y="6"/>
                  </a:lnTo>
                  <a:lnTo>
                    <a:pt x="4" y="6"/>
                  </a:lnTo>
                  <a:lnTo>
                    <a:pt x="4" y="4"/>
                  </a:lnTo>
                  <a:lnTo>
                    <a:pt x="2" y="4"/>
                  </a:lnTo>
                  <a:lnTo>
                    <a:pt x="0"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4427" name="Freeform 255"/>
            <p:cNvSpPr>
              <a:spLocks noEditPoints="1"/>
            </p:cNvSpPr>
            <p:nvPr/>
          </p:nvSpPr>
          <p:spPr bwMode="auto">
            <a:xfrm>
              <a:off x="1694" y="2698"/>
              <a:ext cx="36" cy="40"/>
            </a:xfrm>
            <a:custGeom>
              <a:avLst/>
              <a:gdLst>
                <a:gd name="T0" fmla="*/ 18 w 36"/>
                <a:gd name="T1" fmla="*/ 0 h 40"/>
                <a:gd name="T2" fmla="*/ 24 w 36"/>
                <a:gd name="T3" fmla="*/ 0 h 40"/>
                <a:gd name="T4" fmla="*/ 28 w 36"/>
                <a:gd name="T5" fmla="*/ 2 h 40"/>
                <a:gd name="T6" fmla="*/ 32 w 36"/>
                <a:gd name="T7" fmla="*/ 6 h 40"/>
                <a:gd name="T8" fmla="*/ 36 w 36"/>
                <a:gd name="T9" fmla="*/ 12 h 40"/>
                <a:gd name="T10" fmla="*/ 36 w 36"/>
                <a:gd name="T11" fmla="*/ 20 h 40"/>
                <a:gd name="T12" fmla="*/ 36 w 36"/>
                <a:gd name="T13" fmla="*/ 24 h 40"/>
                <a:gd name="T14" fmla="*/ 34 w 36"/>
                <a:gd name="T15" fmla="*/ 30 h 40"/>
                <a:gd name="T16" fmla="*/ 32 w 36"/>
                <a:gd name="T17" fmla="*/ 34 h 40"/>
                <a:gd name="T18" fmla="*/ 28 w 36"/>
                <a:gd name="T19" fmla="*/ 38 h 40"/>
                <a:gd name="T20" fmla="*/ 22 w 36"/>
                <a:gd name="T21" fmla="*/ 40 h 40"/>
                <a:gd name="T22" fmla="*/ 18 w 36"/>
                <a:gd name="T23" fmla="*/ 40 h 40"/>
                <a:gd name="T24" fmla="*/ 12 w 36"/>
                <a:gd name="T25" fmla="*/ 40 h 40"/>
                <a:gd name="T26" fmla="*/ 8 w 36"/>
                <a:gd name="T27" fmla="*/ 38 h 40"/>
                <a:gd name="T28" fmla="*/ 4 w 36"/>
                <a:gd name="T29" fmla="*/ 34 h 40"/>
                <a:gd name="T30" fmla="*/ 0 w 36"/>
                <a:gd name="T31" fmla="*/ 28 h 40"/>
                <a:gd name="T32" fmla="*/ 0 w 36"/>
                <a:gd name="T33" fmla="*/ 20 h 40"/>
                <a:gd name="T34" fmla="*/ 0 w 36"/>
                <a:gd name="T35" fmla="*/ 16 h 40"/>
                <a:gd name="T36" fmla="*/ 2 w 36"/>
                <a:gd name="T37" fmla="*/ 10 h 40"/>
                <a:gd name="T38" fmla="*/ 6 w 36"/>
                <a:gd name="T39" fmla="*/ 6 h 40"/>
                <a:gd name="T40" fmla="*/ 10 w 36"/>
                <a:gd name="T41" fmla="*/ 2 h 40"/>
                <a:gd name="T42" fmla="*/ 14 w 36"/>
                <a:gd name="T43" fmla="*/ 0 h 40"/>
                <a:gd name="T44" fmla="*/ 18 w 36"/>
                <a:gd name="T45" fmla="*/ 0 h 40"/>
                <a:gd name="T46" fmla="*/ 16 w 36"/>
                <a:gd name="T47" fmla="*/ 2 h 40"/>
                <a:gd name="T48" fmla="*/ 14 w 36"/>
                <a:gd name="T49" fmla="*/ 2 h 40"/>
                <a:gd name="T50" fmla="*/ 12 w 36"/>
                <a:gd name="T51" fmla="*/ 4 h 40"/>
                <a:gd name="T52" fmla="*/ 10 w 36"/>
                <a:gd name="T53" fmla="*/ 6 h 40"/>
                <a:gd name="T54" fmla="*/ 8 w 36"/>
                <a:gd name="T55" fmla="*/ 8 h 40"/>
                <a:gd name="T56" fmla="*/ 8 w 36"/>
                <a:gd name="T57" fmla="*/ 12 h 40"/>
                <a:gd name="T58" fmla="*/ 6 w 36"/>
                <a:gd name="T59" fmla="*/ 18 h 40"/>
                <a:gd name="T60" fmla="*/ 8 w 36"/>
                <a:gd name="T61" fmla="*/ 24 h 40"/>
                <a:gd name="T62" fmla="*/ 10 w 36"/>
                <a:gd name="T63" fmla="*/ 32 h 40"/>
                <a:gd name="T64" fmla="*/ 12 w 36"/>
                <a:gd name="T65" fmla="*/ 36 h 40"/>
                <a:gd name="T66" fmla="*/ 16 w 36"/>
                <a:gd name="T67" fmla="*/ 38 h 40"/>
                <a:gd name="T68" fmla="*/ 20 w 36"/>
                <a:gd name="T69" fmla="*/ 38 h 40"/>
                <a:gd name="T70" fmla="*/ 24 w 36"/>
                <a:gd name="T71" fmla="*/ 38 h 40"/>
                <a:gd name="T72" fmla="*/ 26 w 36"/>
                <a:gd name="T73" fmla="*/ 34 h 40"/>
                <a:gd name="T74" fmla="*/ 28 w 36"/>
                <a:gd name="T75" fmla="*/ 30 h 40"/>
                <a:gd name="T76" fmla="*/ 30 w 36"/>
                <a:gd name="T77" fmla="*/ 22 h 40"/>
                <a:gd name="T78" fmla="*/ 30 w 36"/>
                <a:gd name="T79" fmla="*/ 16 h 40"/>
                <a:gd name="T80" fmla="*/ 28 w 36"/>
                <a:gd name="T81" fmla="*/ 10 h 40"/>
                <a:gd name="T82" fmla="*/ 24 w 36"/>
                <a:gd name="T83" fmla="*/ 6 h 40"/>
                <a:gd name="T84" fmla="*/ 22 w 36"/>
                <a:gd name="T85" fmla="*/ 4 h 40"/>
                <a:gd name="T86" fmla="*/ 16 w 36"/>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40"/>
                <a:gd name="T134" fmla="*/ 36 w 36"/>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40">
                  <a:moveTo>
                    <a:pt x="18" y="0"/>
                  </a:moveTo>
                  <a:lnTo>
                    <a:pt x="24" y="0"/>
                  </a:lnTo>
                  <a:lnTo>
                    <a:pt x="28" y="2"/>
                  </a:lnTo>
                  <a:lnTo>
                    <a:pt x="32" y="6"/>
                  </a:lnTo>
                  <a:lnTo>
                    <a:pt x="36" y="12"/>
                  </a:lnTo>
                  <a:lnTo>
                    <a:pt x="36" y="20"/>
                  </a:lnTo>
                  <a:lnTo>
                    <a:pt x="36" y="24"/>
                  </a:lnTo>
                  <a:lnTo>
                    <a:pt x="34" y="30"/>
                  </a:lnTo>
                  <a:lnTo>
                    <a:pt x="32" y="34"/>
                  </a:lnTo>
                  <a:lnTo>
                    <a:pt x="28" y="38"/>
                  </a:lnTo>
                  <a:lnTo>
                    <a:pt x="22" y="40"/>
                  </a:lnTo>
                  <a:lnTo>
                    <a:pt x="18" y="40"/>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6" y="2"/>
                  </a:moveTo>
                  <a:lnTo>
                    <a:pt x="14" y="2"/>
                  </a:lnTo>
                  <a:lnTo>
                    <a:pt x="12" y="4"/>
                  </a:lnTo>
                  <a:lnTo>
                    <a:pt x="10" y="6"/>
                  </a:lnTo>
                  <a:lnTo>
                    <a:pt x="8" y="8"/>
                  </a:lnTo>
                  <a:lnTo>
                    <a:pt x="8" y="12"/>
                  </a:lnTo>
                  <a:lnTo>
                    <a:pt x="6" y="18"/>
                  </a:lnTo>
                  <a:lnTo>
                    <a:pt x="8" y="24"/>
                  </a:lnTo>
                  <a:lnTo>
                    <a:pt x="10" y="32"/>
                  </a:lnTo>
                  <a:lnTo>
                    <a:pt x="12" y="36"/>
                  </a:lnTo>
                  <a:lnTo>
                    <a:pt x="16" y="38"/>
                  </a:lnTo>
                  <a:lnTo>
                    <a:pt x="20" y="38"/>
                  </a:lnTo>
                  <a:lnTo>
                    <a:pt x="24" y="38"/>
                  </a:lnTo>
                  <a:lnTo>
                    <a:pt x="26" y="34"/>
                  </a:lnTo>
                  <a:lnTo>
                    <a:pt x="28" y="30"/>
                  </a:lnTo>
                  <a:lnTo>
                    <a:pt x="30" y="22"/>
                  </a:lnTo>
                  <a:lnTo>
                    <a:pt x="30" y="16"/>
                  </a:lnTo>
                  <a:lnTo>
                    <a:pt x="28" y="10"/>
                  </a:lnTo>
                  <a:lnTo>
                    <a:pt x="24" y="6"/>
                  </a:lnTo>
                  <a:lnTo>
                    <a:pt x="22" y="4"/>
                  </a:lnTo>
                  <a:lnTo>
                    <a:pt x="16" y="2"/>
                  </a:lnTo>
                  <a:close/>
                </a:path>
              </a:pathLst>
            </a:custGeom>
            <a:solidFill>
              <a:srgbClr val="000000"/>
            </a:solidFill>
            <a:ln w="0">
              <a:solidFill>
                <a:srgbClr val="000000"/>
              </a:solidFill>
              <a:round/>
              <a:headEnd/>
              <a:tailEnd/>
            </a:ln>
          </p:spPr>
          <p:txBody>
            <a:bodyPr/>
            <a:lstStyle/>
            <a:p>
              <a:endParaRPr lang="en-CA"/>
            </a:p>
          </p:txBody>
        </p:sp>
        <p:sp>
          <p:nvSpPr>
            <p:cNvPr id="14428" name="Freeform 256"/>
            <p:cNvSpPr>
              <a:spLocks/>
            </p:cNvSpPr>
            <p:nvPr/>
          </p:nvSpPr>
          <p:spPr bwMode="auto">
            <a:xfrm>
              <a:off x="1740" y="2698"/>
              <a:ext cx="26" cy="40"/>
            </a:xfrm>
            <a:custGeom>
              <a:avLst/>
              <a:gdLst>
                <a:gd name="T0" fmla="*/ 22 w 26"/>
                <a:gd name="T1" fmla="*/ 0 h 40"/>
                <a:gd name="T2" fmla="*/ 22 w 26"/>
                <a:gd name="T3" fmla="*/ 14 h 40"/>
                <a:gd name="T4" fmla="*/ 22 w 26"/>
                <a:gd name="T5" fmla="*/ 14 h 40"/>
                <a:gd name="T6" fmla="*/ 20 w 26"/>
                <a:gd name="T7" fmla="*/ 8 h 40"/>
                <a:gd name="T8" fmla="*/ 18 w 26"/>
                <a:gd name="T9" fmla="*/ 4 h 40"/>
                <a:gd name="T10" fmla="*/ 14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4 w 26"/>
                <a:gd name="T23" fmla="*/ 10 h 40"/>
                <a:gd name="T24" fmla="*/ 6 w 26"/>
                <a:gd name="T25" fmla="*/ 12 h 40"/>
                <a:gd name="T26" fmla="*/ 8 w 26"/>
                <a:gd name="T27" fmla="*/ 14 h 40"/>
                <a:gd name="T28" fmla="*/ 10 w 26"/>
                <a:gd name="T29" fmla="*/ 14 h 40"/>
                <a:gd name="T30" fmla="*/ 16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0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4 w 26"/>
                <a:gd name="T67" fmla="*/ 36 h 40"/>
                <a:gd name="T68" fmla="*/ 8 w 26"/>
                <a:gd name="T69" fmla="*/ 38 h 40"/>
                <a:gd name="T70" fmla="*/ 12 w 26"/>
                <a:gd name="T71" fmla="*/ 38 h 40"/>
                <a:gd name="T72" fmla="*/ 16 w 26"/>
                <a:gd name="T73" fmla="*/ 38 h 40"/>
                <a:gd name="T74" fmla="*/ 18 w 26"/>
                <a:gd name="T75" fmla="*/ 36 h 40"/>
                <a:gd name="T76" fmla="*/ 18 w 26"/>
                <a:gd name="T77" fmla="*/ 34 h 40"/>
                <a:gd name="T78" fmla="*/ 20 w 26"/>
                <a:gd name="T79" fmla="*/ 32 h 40"/>
                <a:gd name="T80" fmla="*/ 18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6 w 26"/>
                <a:gd name="T107" fmla="*/ 0 h 40"/>
                <a:gd name="T108" fmla="*/ 18 w 26"/>
                <a:gd name="T109" fmla="*/ 2 h 40"/>
                <a:gd name="T110" fmla="*/ 20 w 26"/>
                <a:gd name="T111" fmla="*/ 2 h 40"/>
                <a:gd name="T112" fmla="*/ 20 w 26"/>
                <a:gd name="T113" fmla="*/ 2 h 40"/>
                <a:gd name="T114" fmla="*/ 20 w 26"/>
                <a:gd name="T115" fmla="*/ 2 h 40"/>
                <a:gd name="T116" fmla="*/ 22 w 26"/>
                <a:gd name="T117" fmla="*/ 0 h 40"/>
                <a:gd name="T118" fmla="*/ 22 w 26"/>
                <a:gd name="T119" fmla="*/ 0 h 40"/>
                <a:gd name="T120" fmla="*/ 22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2" y="0"/>
                  </a:moveTo>
                  <a:lnTo>
                    <a:pt x="22" y="14"/>
                  </a:lnTo>
                  <a:lnTo>
                    <a:pt x="20" y="8"/>
                  </a:lnTo>
                  <a:lnTo>
                    <a:pt x="18" y="4"/>
                  </a:lnTo>
                  <a:lnTo>
                    <a:pt x="14" y="2"/>
                  </a:lnTo>
                  <a:lnTo>
                    <a:pt x="12" y="2"/>
                  </a:lnTo>
                  <a:lnTo>
                    <a:pt x="8" y="2"/>
                  </a:lnTo>
                  <a:lnTo>
                    <a:pt x="6" y="4"/>
                  </a:lnTo>
                  <a:lnTo>
                    <a:pt x="6" y="6"/>
                  </a:lnTo>
                  <a:lnTo>
                    <a:pt x="4" y="8"/>
                  </a:lnTo>
                  <a:lnTo>
                    <a:pt x="4" y="10"/>
                  </a:lnTo>
                  <a:lnTo>
                    <a:pt x="6" y="12"/>
                  </a:lnTo>
                  <a:lnTo>
                    <a:pt x="8" y="14"/>
                  </a:lnTo>
                  <a:lnTo>
                    <a:pt x="10" y="14"/>
                  </a:lnTo>
                  <a:lnTo>
                    <a:pt x="16" y="18"/>
                  </a:lnTo>
                  <a:lnTo>
                    <a:pt x="22" y="20"/>
                  </a:lnTo>
                  <a:lnTo>
                    <a:pt x="24" y="24"/>
                  </a:lnTo>
                  <a:lnTo>
                    <a:pt x="26" y="28"/>
                  </a:lnTo>
                  <a:lnTo>
                    <a:pt x="24" y="34"/>
                  </a:lnTo>
                  <a:lnTo>
                    <a:pt x="22" y="38"/>
                  </a:lnTo>
                  <a:lnTo>
                    <a:pt x="18" y="40"/>
                  </a:lnTo>
                  <a:lnTo>
                    <a:pt x="12" y="40"/>
                  </a:lnTo>
                  <a:lnTo>
                    <a:pt x="8" y="40"/>
                  </a:lnTo>
                  <a:lnTo>
                    <a:pt x="4" y="40"/>
                  </a:lnTo>
                  <a:lnTo>
                    <a:pt x="2" y="38"/>
                  </a:lnTo>
                  <a:lnTo>
                    <a:pt x="0" y="40"/>
                  </a:lnTo>
                  <a:lnTo>
                    <a:pt x="0" y="26"/>
                  </a:lnTo>
                  <a:lnTo>
                    <a:pt x="2" y="32"/>
                  </a:lnTo>
                  <a:lnTo>
                    <a:pt x="4" y="36"/>
                  </a:lnTo>
                  <a:lnTo>
                    <a:pt x="8" y="38"/>
                  </a:lnTo>
                  <a:lnTo>
                    <a:pt x="12" y="38"/>
                  </a:lnTo>
                  <a:lnTo>
                    <a:pt x="16" y="38"/>
                  </a:lnTo>
                  <a:lnTo>
                    <a:pt x="18" y="36"/>
                  </a:lnTo>
                  <a:lnTo>
                    <a:pt x="18" y="34"/>
                  </a:lnTo>
                  <a:lnTo>
                    <a:pt x="20" y="32"/>
                  </a:lnTo>
                  <a:lnTo>
                    <a:pt x="18"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6" y="0"/>
                  </a:lnTo>
                  <a:lnTo>
                    <a:pt x="18" y="2"/>
                  </a:lnTo>
                  <a:lnTo>
                    <a:pt x="20" y="2"/>
                  </a:lnTo>
                  <a:lnTo>
                    <a:pt x="22" y="0"/>
                  </a:lnTo>
                  <a:close/>
                </a:path>
              </a:pathLst>
            </a:custGeom>
            <a:solidFill>
              <a:srgbClr val="000000"/>
            </a:solidFill>
            <a:ln w="0">
              <a:solidFill>
                <a:srgbClr val="000000"/>
              </a:solidFill>
              <a:round/>
              <a:headEnd/>
              <a:tailEnd/>
            </a:ln>
          </p:spPr>
          <p:txBody>
            <a:bodyPr/>
            <a:lstStyle/>
            <a:p>
              <a:endParaRPr lang="en-CA"/>
            </a:p>
          </p:txBody>
        </p:sp>
        <p:sp>
          <p:nvSpPr>
            <p:cNvPr id="14429" name="Freeform 257"/>
            <p:cNvSpPr>
              <a:spLocks/>
            </p:cNvSpPr>
            <p:nvPr/>
          </p:nvSpPr>
          <p:spPr bwMode="auto">
            <a:xfrm>
              <a:off x="1772" y="2698"/>
              <a:ext cx="28" cy="40"/>
            </a:xfrm>
            <a:custGeom>
              <a:avLst/>
              <a:gdLst>
                <a:gd name="T0" fmla="*/ 24 w 28"/>
                <a:gd name="T1" fmla="*/ 0 h 40"/>
                <a:gd name="T2" fmla="*/ 24 w 28"/>
                <a:gd name="T3" fmla="*/ 14 h 40"/>
                <a:gd name="T4" fmla="*/ 24 w 28"/>
                <a:gd name="T5" fmla="*/ 14 h 40"/>
                <a:gd name="T6" fmla="*/ 22 w 28"/>
                <a:gd name="T7" fmla="*/ 8 h 40"/>
                <a:gd name="T8" fmla="*/ 20 w 28"/>
                <a:gd name="T9" fmla="*/ 4 h 40"/>
                <a:gd name="T10" fmla="*/ 16 w 28"/>
                <a:gd name="T11" fmla="*/ 2 h 40"/>
                <a:gd name="T12" fmla="*/ 12 w 28"/>
                <a:gd name="T13" fmla="*/ 2 h 40"/>
                <a:gd name="T14" fmla="*/ 10 w 28"/>
                <a:gd name="T15" fmla="*/ 2 h 40"/>
                <a:gd name="T16" fmla="*/ 8 w 28"/>
                <a:gd name="T17" fmla="*/ 4 h 40"/>
                <a:gd name="T18" fmla="*/ 6 w 28"/>
                <a:gd name="T19" fmla="*/ 6 h 40"/>
                <a:gd name="T20" fmla="*/ 6 w 28"/>
                <a:gd name="T21" fmla="*/ 8 h 40"/>
                <a:gd name="T22" fmla="*/ 6 w 28"/>
                <a:gd name="T23" fmla="*/ 10 h 40"/>
                <a:gd name="T24" fmla="*/ 8 w 28"/>
                <a:gd name="T25" fmla="*/ 12 h 40"/>
                <a:gd name="T26" fmla="*/ 10 w 28"/>
                <a:gd name="T27" fmla="*/ 14 h 40"/>
                <a:gd name="T28" fmla="*/ 12 w 28"/>
                <a:gd name="T29" fmla="*/ 14 h 40"/>
                <a:gd name="T30" fmla="*/ 18 w 28"/>
                <a:gd name="T31" fmla="*/ 18 h 40"/>
                <a:gd name="T32" fmla="*/ 24 w 28"/>
                <a:gd name="T33" fmla="*/ 20 h 40"/>
                <a:gd name="T34" fmla="*/ 26 w 28"/>
                <a:gd name="T35" fmla="*/ 24 h 40"/>
                <a:gd name="T36" fmla="*/ 28 w 28"/>
                <a:gd name="T37" fmla="*/ 28 h 40"/>
                <a:gd name="T38" fmla="*/ 26 w 28"/>
                <a:gd name="T39" fmla="*/ 34 h 40"/>
                <a:gd name="T40" fmla="*/ 24 w 28"/>
                <a:gd name="T41" fmla="*/ 38 h 40"/>
                <a:gd name="T42" fmla="*/ 18 w 28"/>
                <a:gd name="T43" fmla="*/ 40 h 40"/>
                <a:gd name="T44" fmla="*/ 14 w 28"/>
                <a:gd name="T45" fmla="*/ 40 h 40"/>
                <a:gd name="T46" fmla="*/ 10 w 28"/>
                <a:gd name="T47" fmla="*/ 40 h 40"/>
                <a:gd name="T48" fmla="*/ 6 w 28"/>
                <a:gd name="T49" fmla="*/ 40 h 40"/>
                <a:gd name="T50" fmla="*/ 4 w 28"/>
                <a:gd name="T51" fmla="*/ 38 h 40"/>
                <a:gd name="T52" fmla="*/ 4 w 28"/>
                <a:gd name="T53" fmla="*/ 38 h 40"/>
                <a:gd name="T54" fmla="*/ 2 w 28"/>
                <a:gd name="T55" fmla="*/ 40 h 40"/>
                <a:gd name="T56" fmla="*/ 2 w 28"/>
                <a:gd name="T57" fmla="*/ 40 h 40"/>
                <a:gd name="T58" fmla="*/ 0 w 28"/>
                <a:gd name="T59" fmla="*/ 40 h 40"/>
                <a:gd name="T60" fmla="*/ 0 w 28"/>
                <a:gd name="T61" fmla="*/ 26 h 40"/>
                <a:gd name="T62" fmla="*/ 2 w 28"/>
                <a:gd name="T63" fmla="*/ 26 h 40"/>
                <a:gd name="T64" fmla="*/ 4 w 28"/>
                <a:gd name="T65" fmla="*/ 32 h 40"/>
                <a:gd name="T66" fmla="*/ 6 w 28"/>
                <a:gd name="T67" fmla="*/ 36 h 40"/>
                <a:gd name="T68" fmla="*/ 10 w 28"/>
                <a:gd name="T69" fmla="*/ 38 h 40"/>
                <a:gd name="T70" fmla="*/ 14 w 28"/>
                <a:gd name="T71" fmla="*/ 38 h 40"/>
                <a:gd name="T72" fmla="*/ 16 w 28"/>
                <a:gd name="T73" fmla="*/ 38 h 40"/>
                <a:gd name="T74" fmla="*/ 20 w 28"/>
                <a:gd name="T75" fmla="*/ 36 h 40"/>
                <a:gd name="T76" fmla="*/ 20 w 28"/>
                <a:gd name="T77" fmla="*/ 34 h 40"/>
                <a:gd name="T78" fmla="*/ 20 w 28"/>
                <a:gd name="T79" fmla="*/ 32 h 40"/>
                <a:gd name="T80" fmla="*/ 20 w 28"/>
                <a:gd name="T81" fmla="*/ 30 h 40"/>
                <a:gd name="T82" fmla="*/ 18 w 28"/>
                <a:gd name="T83" fmla="*/ 28 h 40"/>
                <a:gd name="T84" fmla="*/ 16 w 28"/>
                <a:gd name="T85" fmla="*/ 24 h 40"/>
                <a:gd name="T86" fmla="*/ 10 w 28"/>
                <a:gd name="T87" fmla="*/ 22 h 40"/>
                <a:gd name="T88" fmla="*/ 6 w 28"/>
                <a:gd name="T89" fmla="*/ 20 h 40"/>
                <a:gd name="T90" fmla="*/ 2 w 28"/>
                <a:gd name="T91" fmla="*/ 16 h 40"/>
                <a:gd name="T92" fmla="*/ 2 w 28"/>
                <a:gd name="T93" fmla="*/ 14 h 40"/>
                <a:gd name="T94" fmla="*/ 0 w 28"/>
                <a:gd name="T95" fmla="*/ 10 h 40"/>
                <a:gd name="T96" fmla="*/ 2 w 28"/>
                <a:gd name="T97" fmla="*/ 6 h 40"/>
                <a:gd name="T98" fmla="*/ 4 w 28"/>
                <a:gd name="T99" fmla="*/ 2 h 40"/>
                <a:gd name="T100" fmla="*/ 8 w 28"/>
                <a:gd name="T101" fmla="*/ 0 h 40"/>
                <a:gd name="T102" fmla="*/ 12 w 28"/>
                <a:gd name="T103" fmla="*/ 0 h 40"/>
                <a:gd name="T104" fmla="*/ 16 w 28"/>
                <a:gd name="T105" fmla="*/ 0 h 40"/>
                <a:gd name="T106" fmla="*/ 18 w 28"/>
                <a:gd name="T107" fmla="*/ 0 h 40"/>
                <a:gd name="T108" fmla="*/ 20 w 28"/>
                <a:gd name="T109" fmla="*/ 2 h 40"/>
                <a:gd name="T110" fmla="*/ 22 w 28"/>
                <a:gd name="T111" fmla="*/ 2 h 40"/>
                <a:gd name="T112" fmla="*/ 22 w 28"/>
                <a:gd name="T113" fmla="*/ 2 h 40"/>
                <a:gd name="T114" fmla="*/ 22 w 28"/>
                <a:gd name="T115" fmla="*/ 2 h 40"/>
                <a:gd name="T116" fmla="*/ 24 w 28"/>
                <a:gd name="T117" fmla="*/ 0 h 40"/>
                <a:gd name="T118" fmla="*/ 24 w 28"/>
                <a:gd name="T119" fmla="*/ 0 h 40"/>
                <a:gd name="T120" fmla="*/ 24 w 28"/>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
                <a:gd name="T184" fmla="*/ 0 h 40"/>
                <a:gd name="T185" fmla="*/ 28 w 28"/>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 h="40">
                  <a:moveTo>
                    <a:pt x="24" y="0"/>
                  </a:moveTo>
                  <a:lnTo>
                    <a:pt x="24" y="14"/>
                  </a:lnTo>
                  <a:lnTo>
                    <a:pt x="22" y="8"/>
                  </a:lnTo>
                  <a:lnTo>
                    <a:pt x="20" y="4"/>
                  </a:lnTo>
                  <a:lnTo>
                    <a:pt x="16" y="2"/>
                  </a:lnTo>
                  <a:lnTo>
                    <a:pt x="12" y="2"/>
                  </a:lnTo>
                  <a:lnTo>
                    <a:pt x="10" y="2"/>
                  </a:lnTo>
                  <a:lnTo>
                    <a:pt x="8" y="4"/>
                  </a:lnTo>
                  <a:lnTo>
                    <a:pt x="6" y="6"/>
                  </a:lnTo>
                  <a:lnTo>
                    <a:pt x="6" y="8"/>
                  </a:lnTo>
                  <a:lnTo>
                    <a:pt x="6" y="10"/>
                  </a:lnTo>
                  <a:lnTo>
                    <a:pt x="8" y="12"/>
                  </a:lnTo>
                  <a:lnTo>
                    <a:pt x="10" y="14"/>
                  </a:lnTo>
                  <a:lnTo>
                    <a:pt x="12" y="14"/>
                  </a:lnTo>
                  <a:lnTo>
                    <a:pt x="18" y="18"/>
                  </a:lnTo>
                  <a:lnTo>
                    <a:pt x="24" y="20"/>
                  </a:lnTo>
                  <a:lnTo>
                    <a:pt x="26" y="24"/>
                  </a:lnTo>
                  <a:lnTo>
                    <a:pt x="28" y="28"/>
                  </a:lnTo>
                  <a:lnTo>
                    <a:pt x="26" y="34"/>
                  </a:lnTo>
                  <a:lnTo>
                    <a:pt x="24" y="38"/>
                  </a:lnTo>
                  <a:lnTo>
                    <a:pt x="18" y="40"/>
                  </a:lnTo>
                  <a:lnTo>
                    <a:pt x="14" y="40"/>
                  </a:lnTo>
                  <a:lnTo>
                    <a:pt x="10" y="40"/>
                  </a:lnTo>
                  <a:lnTo>
                    <a:pt x="6" y="40"/>
                  </a:lnTo>
                  <a:lnTo>
                    <a:pt x="4" y="38"/>
                  </a:lnTo>
                  <a:lnTo>
                    <a:pt x="2" y="40"/>
                  </a:lnTo>
                  <a:lnTo>
                    <a:pt x="0" y="40"/>
                  </a:lnTo>
                  <a:lnTo>
                    <a:pt x="0" y="26"/>
                  </a:lnTo>
                  <a:lnTo>
                    <a:pt x="2" y="26"/>
                  </a:lnTo>
                  <a:lnTo>
                    <a:pt x="4" y="32"/>
                  </a:lnTo>
                  <a:lnTo>
                    <a:pt x="6" y="36"/>
                  </a:lnTo>
                  <a:lnTo>
                    <a:pt x="10" y="38"/>
                  </a:lnTo>
                  <a:lnTo>
                    <a:pt x="14" y="38"/>
                  </a:lnTo>
                  <a:lnTo>
                    <a:pt x="16" y="38"/>
                  </a:lnTo>
                  <a:lnTo>
                    <a:pt x="20" y="36"/>
                  </a:lnTo>
                  <a:lnTo>
                    <a:pt x="20" y="34"/>
                  </a:lnTo>
                  <a:lnTo>
                    <a:pt x="20" y="32"/>
                  </a:lnTo>
                  <a:lnTo>
                    <a:pt x="20" y="30"/>
                  </a:lnTo>
                  <a:lnTo>
                    <a:pt x="18" y="28"/>
                  </a:lnTo>
                  <a:lnTo>
                    <a:pt x="16" y="24"/>
                  </a:lnTo>
                  <a:lnTo>
                    <a:pt x="10" y="22"/>
                  </a:lnTo>
                  <a:lnTo>
                    <a:pt x="6" y="20"/>
                  </a:lnTo>
                  <a:lnTo>
                    <a:pt x="2" y="16"/>
                  </a:lnTo>
                  <a:lnTo>
                    <a:pt x="2" y="14"/>
                  </a:lnTo>
                  <a:lnTo>
                    <a:pt x="0" y="10"/>
                  </a:lnTo>
                  <a:lnTo>
                    <a:pt x="2" y="6"/>
                  </a:lnTo>
                  <a:lnTo>
                    <a:pt x="4" y="2"/>
                  </a:lnTo>
                  <a:lnTo>
                    <a:pt x="8" y="0"/>
                  </a:lnTo>
                  <a:lnTo>
                    <a:pt x="12" y="0"/>
                  </a:lnTo>
                  <a:lnTo>
                    <a:pt x="16" y="0"/>
                  </a:lnTo>
                  <a:lnTo>
                    <a:pt x="18" y="0"/>
                  </a:lnTo>
                  <a:lnTo>
                    <a:pt x="20" y="2"/>
                  </a:lnTo>
                  <a:lnTo>
                    <a:pt x="22" y="2"/>
                  </a:lnTo>
                  <a:lnTo>
                    <a:pt x="24" y="0"/>
                  </a:lnTo>
                  <a:close/>
                </a:path>
              </a:pathLst>
            </a:custGeom>
            <a:solidFill>
              <a:srgbClr val="000000"/>
            </a:solidFill>
            <a:ln w="0">
              <a:solidFill>
                <a:srgbClr val="000000"/>
              </a:solidFill>
              <a:round/>
              <a:headEnd/>
              <a:tailEnd/>
            </a:ln>
          </p:spPr>
          <p:txBody>
            <a:bodyPr/>
            <a:lstStyle/>
            <a:p>
              <a:endParaRPr lang="en-CA"/>
            </a:p>
          </p:txBody>
        </p:sp>
        <p:sp>
          <p:nvSpPr>
            <p:cNvPr id="14430" name="Rectangle 258"/>
            <p:cNvSpPr>
              <a:spLocks noChangeArrowheads="1"/>
            </p:cNvSpPr>
            <p:nvPr/>
          </p:nvSpPr>
          <p:spPr bwMode="auto">
            <a:xfrm>
              <a:off x="1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31" name="Rectangle 259"/>
            <p:cNvSpPr>
              <a:spLocks noChangeArrowheads="1"/>
            </p:cNvSpPr>
            <p:nvPr/>
          </p:nvSpPr>
          <p:spPr bwMode="auto">
            <a:xfrm>
              <a:off x="186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32" name="Freeform 260"/>
            <p:cNvSpPr>
              <a:spLocks noEditPoints="1"/>
            </p:cNvSpPr>
            <p:nvPr/>
          </p:nvSpPr>
          <p:spPr bwMode="auto">
            <a:xfrm>
              <a:off x="1968" y="2678"/>
              <a:ext cx="34" cy="60"/>
            </a:xfrm>
            <a:custGeom>
              <a:avLst/>
              <a:gdLst>
                <a:gd name="T0" fmla="*/ 6 w 34"/>
                <a:gd name="T1" fmla="*/ 26 h 60"/>
                <a:gd name="T2" fmla="*/ 2 w 34"/>
                <a:gd name="T3" fmla="*/ 18 h 60"/>
                <a:gd name="T4" fmla="*/ 2 w 34"/>
                <a:gd name="T5" fmla="*/ 10 h 60"/>
                <a:gd name="T6" fmla="*/ 12 w 34"/>
                <a:gd name="T7" fmla="*/ 2 h 60"/>
                <a:gd name="T8" fmla="*/ 24 w 34"/>
                <a:gd name="T9" fmla="*/ 2 h 60"/>
                <a:gd name="T10" fmla="*/ 32 w 34"/>
                <a:gd name="T11" fmla="*/ 8 h 60"/>
                <a:gd name="T12" fmla="*/ 34 w 34"/>
                <a:gd name="T13" fmla="*/ 16 h 60"/>
                <a:gd name="T14" fmla="*/ 28 w 34"/>
                <a:gd name="T15" fmla="*/ 24 h 60"/>
                <a:gd name="T16" fmla="*/ 28 w 34"/>
                <a:gd name="T17" fmla="*/ 32 h 60"/>
                <a:gd name="T18" fmla="*/ 34 w 34"/>
                <a:gd name="T19" fmla="*/ 42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6 h 60"/>
                <a:gd name="T54" fmla="*/ 10 w 34"/>
                <a:gd name="T55" fmla="*/ 42 h 60"/>
                <a:gd name="T56" fmla="*/ 10 w 34"/>
                <a:gd name="T57" fmla="*/ 50 h 60"/>
                <a:gd name="T58" fmla="*/ 14 w 34"/>
                <a:gd name="T59" fmla="*/ 58 h 60"/>
                <a:gd name="T60" fmla="*/ 22 w 34"/>
                <a:gd name="T61" fmla="*/ 58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6"/>
                  </a:lnTo>
                  <a:lnTo>
                    <a:pt x="4" y="22"/>
                  </a:lnTo>
                  <a:lnTo>
                    <a:pt x="2" y="18"/>
                  </a:lnTo>
                  <a:lnTo>
                    <a:pt x="2" y="14"/>
                  </a:lnTo>
                  <a:lnTo>
                    <a:pt x="2" y="10"/>
                  </a:lnTo>
                  <a:lnTo>
                    <a:pt x="6" y="4"/>
                  </a:lnTo>
                  <a:lnTo>
                    <a:pt x="12" y="2"/>
                  </a:lnTo>
                  <a:lnTo>
                    <a:pt x="18" y="0"/>
                  </a:lnTo>
                  <a:lnTo>
                    <a:pt x="24" y="2"/>
                  </a:lnTo>
                  <a:lnTo>
                    <a:pt x="30" y="4"/>
                  </a:lnTo>
                  <a:lnTo>
                    <a:pt x="32" y="8"/>
                  </a:lnTo>
                  <a:lnTo>
                    <a:pt x="34" y="12"/>
                  </a:lnTo>
                  <a:lnTo>
                    <a:pt x="34" y="16"/>
                  </a:lnTo>
                  <a:lnTo>
                    <a:pt x="32" y="20"/>
                  </a:lnTo>
                  <a:lnTo>
                    <a:pt x="28" y="24"/>
                  </a:lnTo>
                  <a:lnTo>
                    <a:pt x="22" y="28"/>
                  </a:lnTo>
                  <a:lnTo>
                    <a:pt x="28" y="32"/>
                  </a:lnTo>
                  <a:lnTo>
                    <a:pt x="32" y="36"/>
                  </a:lnTo>
                  <a:lnTo>
                    <a:pt x="34" y="42"/>
                  </a:lnTo>
                  <a:lnTo>
                    <a:pt x="34" y="46"/>
                  </a:lnTo>
                  <a:lnTo>
                    <a:pt x="34" y="52"/>
                  </a:lnTo>
                  <a:lnTo>
                    <a:pt x="30" y="56"/>
                  </a:lnTo>
                  <a:lnTo>
                    <a:pt x="24" y="60"/>
                  </a:lnTo>
                  <a:lnTo>
                    <a:pt x="18" y="60"/>
                  </a:lnTo>
                  <a:lnTo>
                    <a:pt x="12" y="60"/>
                  </a:lnTo>
                  <a:lnTo>
                    <a:pt x="8" y="58"/>
                  </a:lnTo>
                  <a:lnTo>
                    <a:pt x="4" y="56"/>
                  </a:lnTo>
                  <a:lnTo>
                    <a:pt x="2" y="52"/>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4"/>
                  </a:lnTo>
                  <a:lnTo>
                    <a:pt x="14" y="4"/>
                  </a:lnTo>
                  <a:lnTo>
                    <a:pt x="12" y="6"/>
                  </a:lnTo>
                  <a:lnTo>
                    <a:pt x="10" y="8"/>
                  </a:lnTo>
                  <a:lnTo>
                    <a:pt x="10" y="12"/>
                  </a:lnTo>
                  <a:lnTo>
                    <a:pt x="10" y="14"/>
                  </a:lnTo>
                  <a:lnTo>
                    <a:pt x="10" y="16"/>
                  </a:lnTo>
                  <a:lnTo>
                    <a:pt x="12" y="18"/>
                  </a:lnTo>
                  <a:lnTo>
                    <a:pt x="14" y="20"/>
                  </a:lnTo>
                  <a:lnTo>
                    <a:pt x="20" y="26"/>
                  </a:lnTo>
                  <a:close/>
                  <a:moveTo>
                    <a:pt x="14" y="32"/>
                  </a:moveTo>
                  <a:lnTo>
                    <a:pt x="12" y="36"/>
                  </a:lnTo>
                  <a:lnTo>
                    <a:pt x="10" y="38"/>
                  </a:lnTo>
                  <a:lnTo>
                    <a:pt x="10" y="42"/>
                  </a:lnTo>
                  <a:lnTo>
                    <a:pt x="10" y="46"/>
                  </a:lnTo>
                  <a:lnTo>
                    <a:pt x="10" y="50"/>
                  </a:lnTo>
                  <a:lnTo>
                    <a:pt x="12" y="54"/>
                  </a:lnTo>
                  <a:lnTo>
                    <a:pt x="14" y="58"/>
                  </a:lnTo>
                  <a:lnTo>
                    <a:pt x="18" y="58"/>
                  </a:lnTo>
                  <a:lnTo>
                    <a:pt x="22" y="58"/>
                  </a:lnTo>
                  <a:lnTo>
                    <a:pt x="24" y="56"/>
                  </a:lnTo>
                  <a:lnTo>
                    <a:pt x="26" y="52"/>
                  </a:lnTo>
                  <a:lnTo>
                    <a:pt x="26" y="50"/>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4433" name="Freeform 261"/>
            <p:cNvSpPr>
              <a:spLocks noEditPoints="1"/>
            </p:cNvSpPr>
            <p:nvPr/>
          </p:nvSpPr>
          <p:spPr bwMode="auto">
            <a:xfrm>
              <a:off x="2008" y="2678"/>
              <a:ext cx="40" cy="60"/>
            </a:xfrm>
            <a:custGeom>
              <a:avLst/>
              <a:gdLst>
                <a:gd name="T0" fmla="*/ 40 w 40"/>
                <a:gd name="T1" fmla="*/ 38 h 60"/>
                <a:gd name="T2" fmla="*/ 40 w 40"/>
                <a:gd name="T3" fmla="*/ 44 h 60"/>
                <a:gd name="T4" fmla="*/ 32 w 40"/>
                <a:gd name="T5" fmla="*/ 44 h 60"/>
                <a:gd name="T6" fmla="*/ 32 w 40"/>
                <a:gd name="T7" fmla="*/ 60 h 60"/>
                <a:gd name="T8" fmla="*/ 24 w 40"/>
                <a:gd name="T9" fmla="*/ 60 h 60"/>
                <a:gd name="T10" fmla="*/ 24 w 40"/>
                <a:gd name="T11" fmla="*/ 44 h 60"/>
                <a:gd name="T12" fmla="*/ 0 w 40"/>
                <a:gd name="T13" fmla="*/ 44 h 60"/>
                <a:gd name="T14" fmla="*/ 0 w 40"/>
                <a:gd name="T15" fmla="*/ 40 h 60"/>
                <a:gd name="T16" fmla="*/ 26 w 40"/>
                <a:gd name="T17" fmla="*/ 0 h 60"/>
                <a:gd name="T18" fmla="*/ 32 w 40"/>
                <a:gd name="T19" fmla="*/ 0 h 60"/>
                <a:gd name="T20" fmla="*/ 32 w 40"/>
                <a:gd name="T21" fmla="*/ 38 h 60"/>
                <a:gd name="T22" fmla="*/ 40 w 40"/>
                <a:gd name="T23" fmla="*/ 38 h 60"/>
                <a:gd name="T24" fmla="*/ 24 w 40"/>
                <a:gd name="T25" fmla="*/ 38 h 60"/>
                <a:gd name="T26" fmla="*/ 24 w 40"/>
                <a:gd name="T27" fmla="*/ 10 h 60"/>
                <a:gd name="T28" fmla="*/ 4 w 40"/>
                <a:gd name="T29" fmla="*/ 38 h 60"/>
                <a:gd name="T30" fmla="*/ 24 w 40"/>
                <a:gd name="T31" fmla="*/ 38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0"/>
                <a:gd name="T49" fmla="*/ 0 h 60"/>
                <a:gd name="T50" fmla="*/ 40 w 40"/>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0" h="60">
                  <a:moveTo>
                    <a:pt x="40" y="38"/>
                  </a:moveTo>
                  <a:lnTo>
                    <a:pt x="40" y="44"/>
                  </a:lnTo>
                  <a:lnTo>
                    <a:pt x="32" y="44"/>
                  </a:lnTo>
                  <a:lnTo>
                    <a:pt x="32" y="60"/>
                  </a:lnTo>
                  <a:lnTo>
                    <a:pt x="24" y="60"/>
                  </a:lnTo>
                  <a:lnTo>
                    <a:pt x="24" y="44"/>
                  </a:lnTo>
                  <a:lnTo>
                    <a:pt x="0" y="44"/>
                  </a:lnTo>
                  <a:lnTo>
                    <a:pt x="0" y="40"/>
                  </a:lnTo>
                  <a:lnTo>
                    <a:pt x="26" y="0"/>
                  </a:lnTo>
                  <a:lnTo>
                    <a:pt x="32" y="0"/>
                  </a:lnTo>
                  <a:lnTo>
                    <a:pt x="32" y="38"/>
                  </a:lnTo>
                  <a:lnTo>
                    <a:pt x="40" y="38"/>
                  </a:lnTo>
                  <a:close/>
                  <a:moveTo>
                    <a:pt x="24" y="38"/>
                  </a:moveTo>
                  <a:lnTo>
                    <a:pt x="24" y="10"/>
                  </a:lnTo>
                  <a:lnTo>
                    <a:pt x="4" y="38"/>
                  </a:lnTo>
                  <a:lnTo>
                    <a:pt x="24" y="38"/>
                  </a:lnTo>
                  <a:close/>
                </a:path>
              </a:pathLst>
            </a:custGeom>
            <a:solidFill>
              <a:srgbClr val="000000"/>
            </a:solidFill>
            <a:ln w="0">
              <a:solidFill>
                <a:srgbClr val="000000"/>
              </a:solidFill>
              <a:round/>
              <a:headEnd/>
              <a:tailEnd/>
            </a:ln>
          </p:spPr>
          <p:txBody>
            <a:bodyPr/>
            <a:lstStyle/>
            <a:p>
              <a:endParaRPr lang="en-CA"/>
            </a:p>
          </p:txBody>
        </p:sp>
        <p:sp>
          <p:nvSpPr>
            <p:cNvPr id="14434" name="Freeform 262"/>
            <p:cNvSpPr>
              <a:spLocks/>
            </p:cNvSpPr>
            <p:nvPr/>
          </p:nvSpPr>
          <p:spPr bwMode="auto">
            <a:xfrm>
              <a:off x="2054" y="2678"/>
              <a:ext cx="34" cy="60"/>
            </a:xfrm>
            <a:custGeom>
              <a:avLst/>
              <a:gdLst>
                <a:gd name="T0" fmla="*/ 4 w 34"/>
                <a:gd name="T1" fmla="*/ 8 h 60"/>
                <a:gd name="T2" fmla="*/ 12 w 34"/>
                <a:gd name="T3" fmla="*/ 2 h 60"/>
                <a:gd name="T4" fmla="*/ 24 w 34"/>
                <a:gd name="T5" fmla="*/ 2 h 60"/>
                <a:gd name="T6" fmla="*/ 30 w 34"/>
                <a:gd name="T7" fmla="*/ 8 h 60"/>
                <a:gd name="T8" fmla="*/ 30 w 34"/>
                <a:gd name="T9" fmla="*/ 16 h 60"/>
                <a:gd name="T10" fmla="*/ 22 w 34"/>
                <a:gd name="T11" fmla="*/ 26 h 60"/>
                <a:gd name="T12" fmla="*/ 30 w 34"/>
                <a:gd name="T13" fmla="*/ 32 h 60"/>
                <a:gd name="T14" fmla="*/ 34 w 34"/>
                <a:gd name="T15" fmla="*/ 40 h 60"/>
                <a:gd name="T16" fmla="*/ 28 w 34"/>
                <a:gd name="T17" fmla="*/ 54 h 60"/>
                <a:gd name="T18" fmla="*/ 18 w 34"/>
                <a:gd name="T19" fmla="*/ 60 h 60"/>
                <a:gd name="T20" fmla="*/ 6 w 34"/>
                <a:gd name="T21" fmla="*/ 60 h 60"/>
                <a:gd name="T22" fmla="*/ 2 w 34"/>
                <a:gd name="T23" fmla="*/ 58 h 60"/>
                <a:gd name="T24" fmla="*/ 0 w 34"/>
                <a:gd name="T25" fmla="*/ 56 h 60"/>
                <a:gd name="T26" fmla="*/ 2 w 34"/>
                <a:gd name="T27" fmla="*/ 54 h 60"/>
                <a:gd name="T28" fmla="*/ 6 w 34"/>
                <a:gd name="T29" fmla="*/ 54 h 60"/>
                <a:gd name="T30" fmla="*/ 8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2 w 34"/>
                <a:gd name="T45" fmla="*/ 34 h 60"/>
                <a:gd name="T46" fmla="*/ 16 w 34"/>
                <a:gd name="T47" fmla="*/ 30 h 60"/>
                <a:gd name="T48" fmla="*/ 10 w 34"/>
                <a:gd name="T49" fmla="*/ 30 h 60"/>
                <a:gd name="T50" fmla="*/ 14 w 34"/>
                <a:gd name="T51" fmla="*/ 28 h 60"/>
                <a:gd name="T52" fmla="*/ 20 w 34"/>
                <a:gd name="T53" fmla="*/ 24 h 60"/>
                <a:gd name="T54" fmla="*/ 24 w 34"/>
                <a:gd name="T55" fmla="*/ 20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8"/>
                  </a:lnTo>
                  <a:lnTo>
                    <a:pt x="8" y="4"/>
                  </a:lnTo>
                  <a:lnTo>
                    <a:pt x="12" y="2"/>
                  </a:lnTo>
                  <a:lnTo>
                    <a:pt x="18" y="0"/>
                  </a:lnTo>
                  <a:lnTo>
                    <a:pt x="24" y="2"/>
                  </a:lnTo>
                  <a:lnTo>
                    <a:pt x="28" y="4"/>
                  </a:lnTo>
                  <a:lnTo>
                    <a:pt x="30" y="8"/>
                  </a:lnTo>
                  <a:lnTo>
                    <a:pt x="30" y="12"/>
                  </a:lnTo>
                  <a:lnTo>
                    <a:pt x="30" y="16"/>
                  </a:lnTo>
                  <a:lnTo>
                    <a:pt x="28" y="20"/>
                  </a:lnTo>
                  <a:lnTo>
                    <a:pt x="22" y="26"/>
                  </a:lnTo>
                  <a:lnTo>
                    <a:pt x="28" y="28"/>
                  </a:lnTo>
                  <a:lnTo>
                    <a:pt x="30" y="32"/>
                  </a:lnTo>
                  <a:lnTo>
                    <a:pt x="32" y="36"/>
                  </a:lnTo>
                  <a:lnTo>
                    <a:pt x="34" y="40"/>
                  </a:lnTo>
                  <a:lnTo>
                    <a:pt x="32" y="48"/>
                  </a:lnTo>
                  <a:lnTo>
                    <a:pt x="28" y="54"/>
                  </a:lnTo>
                  <a:lnTo>
                    <a:pt x="24" y="58"/>
                  </a:lnTo>
                  <a:lnTo>
                    <a:pt x="18" y="60"/>
                  </a:lnTo>
                  <a:lnTo>
                    <a:pt x="10" y="60"/>
                  </a:lnTo>
                  <a:lnTo>
                    <a:pt x="6" y="60"/>
                  </a:lnTo>
                  <a:lnTo>
                    <a:pt x="2" y="60"/>
                  </a:lnTo>
                  <a:lnTo>
                    <a:pt x="2" y="58"/>
                  </a:lnTo>
                  <a:lnTo>
                    <a:pt x="0" y="56"/>
                  </a:lnTo>
                  <a:lnTo>
                    <a:pt x="2" y="54"/>
                  </a:lnTo>
                  <a:lnTo>
                    <a:pt x="4" y="54"/>
                  </a:lnTo>
                  <a:lnTo>
                    <a:pt x="6" y="54"/>
                  </a:lnTo>
                  <a:lnTo>
                    <a:pt x="8" y="54"/>
                  </a:lnTo>
                  <a:lnTo>
                    <a:pt x="10" y="56"/>
                  </a:lnTo>
                  <a:lnTo>
                    <a:pt x="12" y="56"/>
                  </a:lnTo>
                  <a:lnTo>
                    <a:pt x="14" y="56"/>
                  </a:lnTo>
                  <a:lnTo>
                    <a:pt x="16" y="58"/>
                  </a:lnTo>
                  <a:lnTo>
                    <a:pt x="20" y="56"/>
                  </a:lnTo>
                  <a:lnTo>
                    <a:pt x="24" y="54"/>
                  </a:lnTo>
                  <a:lnTo>
                    <a:pt x="26" y="50"/>
                  </a:lnTo>
                  <a:lnTo>
                    <a:pt x="28" y="46"/>
                  </a:lnTo>
                  <a:lnTo>
                    <a:pt x="26" y="42"/>
                  </a:lnTo>
                  <a:lnTo>
                    <a:pt x="26" y="38"/>
                  </a:lnTo>
                  <a:lnTo>
                    <a:pt x="24" y="36"/>
                  </a:lnTo>
                  <a:lnTo>
                    <a:pt x="22" y="34"/>
                  </a:lnTo>
                  <a:lnTo>
                    <a:pt x="18" y="32"/>
                  </a:lnTo>
                  <a:lnTo>
                    <a:pt x="16" y="30"/>
                  </a:lnTo>
                  <a:lnTo>
                    <a:pt x="12" y="30"/>
                  </a:lnTo>
                  <a:lnTo>
                    <a:pt x="10" y="30"/>
                  </a:lnTo>
                  <a:lnTo>
                    <a:pt x="14" y="28"/>
                  </a:lnTo>
                  <a:lnTo>
                    <a:pt x="18" y="28"/>
                  </a:lnTo>
                  <a:lnTo>
                    <a:pt x="20" y="24"/>
                  </a:lnTo>
                  <a:lnTo>
                    <a:pt x="22" y="22"/>
                  </a:lnTo>
                  <a:lnTo>
                    <a:pt x="24" y="20"/>
                  </a:lnTo>
                  <a:lnTo>
                    <a:pt x="24" y="16"/>
                  </a:lnTo>
                  <a:lnTo>
                    <a:pt x="24" y="12"/>
                  </a:lnTo>
                  <a:lnTo>
                    <a:pt x="22" y="8"/>
                  </a:lnTo>
                  <a:lnTo>
                    <a:pt x="18" y="6"/>
                  </a:lnTo>
                  <a:lnTo>
                    <a:pt x="14" y="6"/>
                  </a:lnTo>
                  <a:lnTo>
                    <a:pt x="10" y="6"/>
                  </a:lnTo>
                  <a:lnTo>
                    <a:pt x="6" y="10"/>
                  </a:lnTo>
                  <a:lnTo>
                    <a:pt x="2" y="12"/>
                  </a:lnTo>
                  <a:close/>
                </a:path>
              </a:pathLst>
            </a:custGeom>
            <a:solidFill>
              <a:srgbClr val="000000"/>
            </a:solidFill>
            <a:ln w="0">
              <a:solidFill>
                <a:srgbClr val="000000"/>
              </a:solidFill>
              <a:round/>
              <a:headEnd/>
              <a:tailEnd/>
            </a:ln>
          </p:spPr>
          <p:txBody>
            <a:bodyPr/>
            <a:lstStyle/>
            <a:p>
              <a:endParaRPr lang="en-CA"/>
            </a:p>
          </p:txBody>
        </p:sp>
        <p:sp>
          <p:nvSpPr>
            <p:cNvPr id="14435" name="Freeform 263"/>
            <p:cNvSpPr>
              <a:spLocks noEditPoints="1"/>
            </p:cNvSpPr>
            <p:nvPr/>
          </p:nvSpPr>
          <p:spPr bwMode="auto">
            <a:xfrm>
              <a:off x="2098" y="2678"/>
              <a:ext cx="36" cy="60"/>
            </a:xfrm>
            <a:custGeom>
              <a:avLst/>
              <a:gdLst>
                <a:gd name="T0" fmla="*/ 36 w 36"/>
                <a:gd name="T1" fmla="*/ 0 h 60"/>
                <a:gd name="T2" fmla="*/ 36 w 36"/>
                <a:gd name="T3" fmla="*/ 2 h 60"/>
                <a:gd name="T4" fmla="*/ 30 w 36"/>
                <a:gd name="T5" fmla="*/ 4 h 60"/>
                <a:gd name="T6" fmla="*/ 26 w 36"/>
                <a:gd name="T7" fmla="*/ 4 h 60"/>
                <a:gd name="T8" fmla="*/ 24 w 36"/>
                <a:gd name="T9" fmla="*/ 6 h 60"/>
                <a:gd name="T10" fmla="*/ 20 w 36"/>
                <a:gd name="T11" fmla="*/ 10 h 60"/>
                <a:gd name="T12" fmla="*/ 16 w 36"/>
                <a:gd name="T13" fmla="*/ 14 h 60"/>
                <a:gd name="T14" fmla="*/ 14 w 36"/>
                <a:gd name="T15" fmla="*/ 18 h 60"/>
                <a:gd name="T16" fmla="*/ 12 w 36"/>
                <a:gd name="T17" fmla="*/ 22 h 60"/>
                <a:gd name="T18" fmla="*/ 10 w 36"/>
                <a:gd name="T19" fmla="*/ 28 h 60"/>
                <a:gd name="T20" fmla="*/ 16 w 36"/>
                <a:gd name="T21" fmla="*/ 24 h 60"/>
                <a:gd name="T22" fmla="*/ 22 w 36"/>
                <a:gd name="T23" fmla="*/ 24 h 60"/>
                <a:gd name="T24" fmla="*/ 28 w 36"/>
                <a:gd name="T25" fmla="*/ 24 h 60"/>
                <a:gd name="T26" fmla="*/ 32 w 36"/>
                <a:gd name="T27" fmla="*/ 28 h 60"/>
                <a:gd name="T28" fmla="*/ 36 w 36"/>
                <a:gd name="T29" fmla="*/ 34 h 60"/>
                <a:gd name="T30" fmla="*/ 36 w 36"/>
                <a:gd name="T31" fmla="*/ 40 h 60"/>
                <a:gd name="T32" fmla="*/ 36 w 36"/>
                <a:gd name="T33" fmla="*/ 48 h 60"/>
                <a:gd name="T34" fmla="*/ 32 w 36"/>
                <a:gd name="T35" fmla="*/ 54 h 60"/>
                <a:gd name="T36" fmla="*/ 28 w 36"/>
                <a:gd name="T37" fmla="*/ 58 h 60"/>
                <a:gd name="T38" fmla="*/ 24 w 36"/>
                <a:gd name="T39" fmla="*/ 60 h 60"/>
                <a:gd name="T40" fmla="*/ 18 w 36"/>
                <a:gd name="T41" fmla="*/ 60 h 60"/>
                <a:gd name="T42" fmla="*/ 14 w 36"/>
                <a:gd name="T43" fmla="*/ 60 h 60"/>
                <a:gd name="T44" fmla="*/ 8 w 36"/>
                <a:gd name="T45" fmla="*/ 56 h 60"/>
                <a:gd name="T46" fmla="*/ 4 w 36"/>
                <a:gd name="T47" fmla="*/ 52 h 60"/>
                <a:gd name="T48" fmla="*/ 2 w 36"/>
                <a:gd name="T49" fmla="*/ 44 h 60"/>
                <a:gd name="T50" fmla="*/ 0 w 36"/>
                <a:gd name="T51" fmla="*/ 36 h 60"/>
                <a:gd name="T52" fmla="*/ 2 w 36"/>
                <a:gd name="T53" fmla="*/ 30 h 60"/>
                <a:gd name="T54" fmla="*/ 4 w 36"/>
                <a:gd name="T55" fmla="*/ 22 h 60"/>
                <a:gd name="T56" fmla="*/ 8 w 36"/>
                <a:gd name="T57" fmla="*/ 16 h 60"/>
                <a:gd name="T58" fmla="*/ 12 w 36"/>
                <a:gd name="T59" fmla="*/ 10 h 60"/>
                <a:gd name="T60" fmla="*/ 18 w 36"/>
                <a:gd name="T61" fmla="*/ 6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8 h 60"/>
                <a:gd name="T86" fmla="*/ 20 w 36"/>
                <a:gd name="T87" fmla="*/ 58 h 60"/>
                <a:gd name="T88" fmla="*/ 22 w 36"/>
                <a:gd name="T89" fmla="*/ 58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8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4"/>
                  </a:lnTo>
                  <a:lnTo>
                    <a:pt x="26" y="4"/>
                  </a:lnTo>
                  <a:lnTo>
                    <a:pt x="24" y="6"/>
                  </a:lnTo>
                  <a:lnTo>
                    <a:pt x="20" y="10"/>
                  </a:lnTo>
                  <a:lnTo>
                    <a:pt x="16" y="14"/>
                  </a:lnTo>
                  <a:lnTo>
                    <a:pt x="14" y="18"/>
                  </a:lnTo>
                  <a:lnTo>
                    <a:pt x="12" y="22"/>
                  </a:lnTo>
                  <a:lnTo>
                    <a:pt x="10" y="28"/>
                  </a:lnTo>
                  <a:lnTo>
                    <a:pt x="16" y="24"/>
                  </a:lnTo>
                  <a:lnTo>
                    <a:pt x="22" y="24"/>
                  </a:lnTo>
                  <a:lnTo>
                    <a:pt x="28" y="24"/>
                  </a:lnTo>
                  <a:lnTo>
                    <a:pt x="32" y="28"/>
                  </a:lnTo>
                  <a:lnTo>
                    <a:pt x="36" y="34"/>
                  </a:lnTo>
                  <a:lnTo>
                    <a:pt x="36" y="40"/>
                  </a:lnTo>
                  <a:lnTo>
                    <a:pt x="36" y="48"/>
                  </a:lnTo>
                  <a:lnTo>
                    <a:pt x="32" y="54"/>
                  </a:lnTo>
                  <a:lnTo>
                    <a:pt x="28" y="58"/>
                  </a:lnTo>
                  <a:lnTo>
                    <a:pt x="24" y="60"/>
                  </a:lnTo>
                  <a:lnTo>
                    <a:pt x="18" y="60"/>
                  </a:lnTo>
                  <a:lnTo>
                    <a:pt x="14" y="60"/>
                  </a:lnTo>
                  <a:lnTo>
                    <a:pt x="8" y="56"/>
                  </a:lnTo>
                  <a:lnTo>
                    <a:pt x="4" y="52"/>
                  </a:lnTo>
                  <a:lnTo>
                    <a:pt x="2" y="44"/>
                  </a:lnTo>
                  <a:lnTo>
                    <a:pt x="0" y="36"/>
                  </a:lnTo>
                  <a:lnTo>
                    <a:pt x="2" y="30"/>
                  </a:lnTo>
                  <a:lnTo>
                    <a:pt x="4" y="22"/>
                  </a:lnTo>
                  <a:lnTo>
                    <a:pt x="8" y="16"/>
                  </a:lnTo>
                  <a:lnTo>
                    <a:pt x="12" y="10"/>
                  </a:lnTo>
                  <a:lnTo>
                    <a:pt x="18" y="6"/>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8"/>
                  </a:lnTo>
                  <a:lnTo>
                    <a:pt x="20" y="58"/>
                  </a:lnTo>
                  <a:lnTo>
                    <a:pt x="22" y="58"/>
                  </a:lnTo>
                  <a:lnTo>
                    <a:pt x="26" y="54"/>
                  </a:lnTo>
                  <a:lnTo>
                    <a:pt x="28" y="50"/>
                  </a:lnTo>
                  <a:lnTo>
                    <a:pt x="28" y="44"/>
                  </a:lnTo>
                  <a:lnTo>
                    <a:pt x="28" y="38"/>
                  </a:lnTo>
                  <a:lnTo>
                    <a:pt x="26" y="32"/>
                  </a:lnTo>
                  <a:lnTo>
                    <a:pt x="22" y="28"/>
                  </a:lnTo>
                  <a:lnTo>
                    <a:pt x="18" y="26"/>
                  </a:lnTo>
                  <a:lnTo>
                    <a:pt x="16" y="28"/>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4436" name="Rectangle 264"/>
            <p:cNvSpPr>
              <a:spLocks noChangeArrowheads="1"/>
            </p:cNvSpPr>
            <p:nvPr/>
          </p:nvSpPr>
          <p:spPr bwMode="auto">
            <a:xfrm>
              <a:off x="223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37" name="Freeform 265"/>
            <p:cNvSpPr>
              <a:spLocks/>
            </p:cNvSpPr>
            <p:nvPr/>
          </p:nvSpPr>
          <p:spPr bwMode="auto">
            <a:xfrm>
              <a:off x="2346" y="2728"/>
              <a:ext cx="10" cy="10"/>
            </a:xfrm>
            <a:custGeom>
              <a:avLst/>
              <a:gdLst>
                <a:gd name="T0" fmla="*/ 6 w 10"/>
                <a:gd name="T1" fmla="*/ 0 h 10"/>
                <a:gd name="T2" fmla="*/ 8 w 10"/>
                <a:gd name="T3" fmla="*/ 2 h 10"/>
                <a:gd name="T4" fmla="*/ 10 w 10"/>
                <a:gd name="T5" fmla="*/ 2 h 10"/>
                <a:gd name="T6" fmla="*/ 10 w 10"/>
                <a:gd name="T7" fmla="*/ 4 h 10"/>
                <a:gd name="T8" fmla="*/ 10 w 10"/>
                <a:gd name="T9" fmla="*/ 6 h 10"/>
                <a:gd name="T10" fmla="*/ 10 w 10"/>
                <a:gd name="T11" fmla="*/ 8 h 10"/>
                <a:gd name="T12" fmla="*/ 10 w 10"/>
                <a:gd name="T13" fmla="*/ 10 h 10"/>
                <a:gd name="T14" fmla="*/ 8 w 10"/>
                <a:gd name="T15" fmla="*/ 10 h 10"/>
                <a:gd name="T16" fmla="*/ 6 w 10"/>
                <a:gd name="T17" fmla="*/ 10 h 10"/>
                <a:gd name="T18" fmla="*/ 4 w 10"/>
                <a:gd name="T19" fmla="*/ 10 h 10"/>
                <a:gd name="T20" fmla="*/ 2 w 10"/>
                <a:gd name="T21" fmla="*/ 10 h 10"/>
                <a:gd name="T22" fmla="*/ 0 w 10"/>
                <a:gd name="T23" fmla="*/ 8 h 10"/>
                <a:gd name="T24" fmla="*/ 0 w 10"/>
                <a:gd name="T25" fmla="*/ 6 h 10"/>
                <a:gd name="T26" fmla="*/ 0 w 10"/>
                <a:gd name="T27" fmla="*/ 4 h 10"/>
                <a:gd name="T28" fmla="*/ 2 w 10"/>
                <a:gd name="T29" fmla="*/ 2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2"/>
                  </a:lnTo>
                  <a:lnTo>
                    <a:pt x="10" y="2"/>
                  </a:lnTo>
                  <a:lnTo>
                    <a:pt x="10" y="4"/>
                  </a:lnTo>
                  <a:lnTo>
                    <a:pt x="10" y="6"/>
                  </a:lnTo>
                  <a:lnTo>
                    <a:pt x="10" y="8"/>
                  </a:lnTo>
                  <a:lnTo>
                    <a:pt x="10" y="10"/>
                  </a:lnTo>
                  <a:lnTo>
                    <a:pt x="8" y="10"/>
                  </a:lnTo>
                  <a:lnTo>
                    <a:pt x="6" y="10"/>
                  </a:lnTo>
                  <a:lnTo>
                    <a:pt x="4" y="10"/>
                  </a:lnTo>
                  <a:lnTo>
                    <a:pt x="2" y="10"/>
                  </a:lnTo>
                  <a:lnTo>
                    <a:pt x="0" y="8"/>
                  </a:lnTo>
                  <a:lnTo>
                    <a:pt x="0" y="6"/>
                  </a:lnTo>
                  <a:lnTo>
                    <a:pt x="0" y="4"/>
                  </a:lnTo>
                  <a:lnTo>
                    <a:pt x="2" y="2"/>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438" name="Freeform 266"/>
            <p:cNvSpPr>
              <a:spLocks noEditPoints="1"/>
            </p:cNvSpPr>
            <p:nvPr/>
          </p:nvSpPr>
          <p:spPr bwMode="auto">
            <a:xfrm>
              <a:off x="2366"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439" name="Freeform 267"/>
            <p:cNvSpPr>
              <a:spLocks noEditPoints="1"/>
            </p:cNvSpPr>
            <p:nvPr/>
          </p:nvSpPr>
          <p:spPr bwMode="auto">
            <a:xfrm>
              <a:off x="241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440" name="Freeform 268"/>
            <p:cNvSpPr>
              <a:spLocks noEditPoints="1"/>
            </p:cNvSpPr>
            <p:nvPr/>
          </p:nvSpPr>
          <p:spPr bwMode="auto">
            <a:xfrm>
              <a:off x="245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6 w 36"/>
                <a:gd name="T23" fmla="*/ 22 h 60"/>
                <a:gd name="T24" fmla="*/ 36 w 36"/>
                <a:gd name="T25" fmla="*/ 30 h 60"/>
                <a:gd name="T26" fmla="*/ 36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6" y="22"/>
                  </a:lnTo>
                  <a:lnTo>
                    <a:pt x="36" y="30"/>
                  </a:lnTo>
                  <a:lnTo>
                    <a:pt x="36"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441" name="Freeform 269"/>
            <p:cNvSpPr>
              <a:spLocks/>
            </p:cNvSpPr>
            <p:nvPr/>
          </p:nvSpPr>
          <p:spPr bwMode="auto">
            <a:xfrm>
              <a:off x="2504" y="2678"/>
              <a:ext cx="22" cy="60"/>
            </a:xfrm>
            <a:custGeom>
              <a:avLst/>
              <a:gdLst>
                <a:gd name="T0" fmla="*/ 0 w 22"/>
                <a:gd name="T1" fmla="*/ 6 h 60"/>
                <a:gd name="T2" fmla="*/ 14 w 22"/>
                <a:gd name="T3" fmla="*/ 0 h 60"/>
                <a:gd name="T4" fmla="*/ 14 w 22"/>
                <a:gd name="T5" fmla="*/ 0 h 60"/>
                <a:gd name="T6" fmla="*/ 14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6 w 22"/>
                <a:gd name="T45" fmla="*/ 8 h 60"/>
                <a:gd name="T46" fmla="*/ 6 w 22"/>
                <a:gd name="T47" fmla="*/ 8 h 60"/>
                <a:gd name="T48" fmla="*/ 6 w 22"/>
                <a:gd name="T49" fmla="*/ 6 h 60"/>
                <a:gd name="T50" fmla="*/ 4 w 22"/>
                <a:gd name="T51" fmla="*/ 6 h 60"/>
                <a:gd name="T52" fmla="*/ 2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4"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6"/>
                  </a:lnTo>
                  <a:lnTo>
                    <a:pt x="8" y="54"/>
                  </a:lnTo>
                  <a:lnTo>
                    <a:pt x="8" y="50"/>
                  </a:lnTo>
                  <a:lnTo>
                    <a:pt x="8" y="16"/>
                  </a:lnTo>
                  <a:lnTo>
                    <a:pt x="8" y="12"/>
                  </a:lnTo>
                  <a:lnTo>
                    <a:pt x="8" y="10"/>
                  </a:lnTo>
                  <a:lnTo>
                    <a:pt x="6" y="8"/>
                  </a:lnTo>
                  <a:lnTo>
                    <a:pt x="6" y="6"/>
                  </a:lnTo>
                  <a:lnTo>
                    <a:pt x="4" y="6"/>
                  </a:lnTo>
                  <a:lnTo>
                    <a:pt x="2"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4442" name="Freeform 270"/>
            <p:cNvSpPr>
              <a:spLocks noEditPoints="1"/>
            </p:cNvSpPr>
            <p:nvPr/>
          </p:nvSpPr>
          <p:spPr bwMode="auto">
            <a:xfrm>
              <a:off x="2540" y="2678"/>
              <a:ext cx="38" cy="60"/>
            </a:xfrm>
            <a:custGeom>
              <a:avLst/>
              <a:gdLst>
                <a:gd name="T0" fmla="*/ 2 w 38"/>
                <a:gd name="T1" fmla="*/ 60 h 60"/>
                <a:gd name="T2" fmla="*/ 2 w 38"/>
                <a:gd name="T3" fmla="*/ 60 h 60"/>
                <a:gd name="T4" fmla="*/ 8 w 38"/>
                <a:gd name="T5" fmla="*/ 60 h 60"/>
                <a:gd name="T6" fmla="*/ 12 w 38"/>
                <a:gd name="T7" fmla="*/ 58 h 60"/>
                <a:gd name="T8" fmla="*/ 16 w 38"/>
                <a:gd name="T9" fmla="*/ 54 h 60"/>
                <a:gd name="T10" fmla="*/ 22 w 38"/>
                <a:gd name="T11" fmla="*/ 48 h 60"/>
                <a:gd name="T12" fmla="*/ 26 w 38"/>
                <a:gd name="T13" fmla="*/ 40 h 60"/>
                <a:gd name="T14" fmla="*/ 28 w 38"/>
                <a:gd name="T15" fmla="*/ 34 h 60"/>
                <a:gd name="T16" fmla="*/ 22 w 38"/>
                <a:gd name="T17" fmla="*/ 36 h 60"/>
                <a:gd name="T18" fmla="*/ 16 w 38"/>
                <a:gd name="T19" fmla="*/ 38 h 60"/>
                <a:gd name="T20" fmla="*/ 10 w 38"/>
                <a:gd name="T21" fmla="*/ 36 h 60"/>
                <a:gd name="T22" fmla="*/ 6 w 38"/>
                <a:gd name="T23" fmla="*/ 34 h 60"/>
                <a:gd name="T24" fmla="*/ 2 w 38"/>
                <a:gd name="T25" fmla="*/ 28 h 60"/>
                <a:gd name="T26" fmla="*/ 0 w 38"/>
                <a:gd name="T27" fmla="*/ 20 h 60"/>
                <a:gd name="T28" fmla="*/ 2 w 38"/>
                <a:gd name="T29" fmla="*/ 14 h 60"/>
                <a:gd name="T30" fmla="*/ 6 w 38"/>
                <a:gd name="T31" fmla="*/ 8 h 60"/>
                <a:gd name="T32" fmla="*/ 10 w 38"/>
                <a:gd name="T33" fmla="*/ 4 h 60"/>
                <a:gd name="T34" fmla="*/ 14 w 38"/>
                <a:gd name="T35" fmla="*/ 2 h 60"/>
                <a:gd name="T36" fmla="*/ 18 w 38"/>
                <a:gd name="T37" fmla="*/ 0 h 60"/>
                <a:gd name="T38" fmla="*/ 26 w 38"/>
                <a:gd name="T39" fmla="*/ 2 h 60"/>
                <a:gd name="T40" fmla="*/ 32 w 38"/>
                <a:gd name="T41" fmla="*/ 6 h 60"/>
                <a:gd name="T42" fmla="*/ 34 w 38"/>
                <a:gd name="T43" fmla="*/ 12 h 60"/>
                <a:gd name="T44" fmla="*/ 36 w 38"/>
                <a:gd name="T45" fmla="*/ 18 h 60"/>
                <a:gd name="T46" fmla="*/ 38 w 38"/>
                <a:gd name="T47" fmla="*/ 24 h 60"/>
                <a:gd name="T48" fmla="*/ 36 w 38"/>
                <a:gd name="T49" fmla="*/ 34 h 60"/>
                <a:gd name="T50" fmla="*/ 32 w 38"/>
                <a:gd name="T51" fmla="*/ 42 h 60"/>
                <a:gd name="T52" fmla="*/ 26 w 38"/>
                <a:gd name="T53" fmla="*/ 50 h 60"/>
                <a:gd name="T54" fmla="*/ 20 w 38"/>
                <a:gd name="T55" fmla="*/ 56 h 60"/>
                <a:gd name="T56" fmla="*/ 12 w 38"/>
                <a:gd name="T57" fmla="*/ 60 h 60"/>
                <a:gd name="T58" fmla="*/ 4 w 38"/>
                <a:gd name="T59" fmla="*/ 60 h 60"/>
                <a:gd name="T60" fmla="*/ 2 w 38"/>
                <a:gd name="T61" fmla="*/ 60 h 60"/>
                <a:gd name="T62" fmla="*/ 28 w 38"/>
                <a:gd name="T63" fmla="*/ 30 h 60"/>
                <a:gd name="T64" fmla="*/ 28 w 38"/>
                <a:gd name="T65" fmla="*/ 26 h 60"/>
                <a:gd name="T66" fmla="*/ 30 w 38"/>
                <a:gd name="T67" fmla="*/ 22 h 60"/>
                <a:gd name="T68" fmla="*/ 28 w 38"/>
                <a:gd name="T69" fmla="*/ 18 h 60"/>
                <a:gd name="T70" fmla="*/ 28 w 38"/>
                <a:gd name="T71" fmla="*/ 14 h 60"/>
                <a:gd name="T72" fmla="*/ 26 w 38"/>
                <a:gd name="T73" fmla="*/ 8 h 60"/>
                <a:gd name="T74" fmla="*/ 24 w 38"/>
                <a:gd name="T75" fmla="*/ 6 h 60"/>
                <a:gd name="T76" fmla="*/ 22 w 38"/>
                <a:gd name="T77" fmla="*/ 4 h 60"/>
                <a:gd name="T78" fmla="*/ 18 w 38"/>
                <a:gd name="T79" fmla="*/ 4 h 60"/>
                <a:gd name="T80" fmla="*/ 14 w 38"/>
                <a:gd name="T81" fmla="*/ 4 h 60"/>
                <a:gd name="T82" fmla="*/ 12 w 38"/>
                <a:gd name="T83" fmla="*/ 6 h 60"/>
                <a:gd name="T84" fmla="*/ 10 w 38"/>
                <a:gd name="T85" fmla="*/ 10 h 60"/>
                <a:gd name="T86" fmla="*/ 10 w 38"/>
                <a:gd name="T87" fmla="*/ 16 h 60"/>
                <a:gd name="T88" fmla="*/ 10 w 38"/>
                <a:gd name="T89" fmla="*/ 24 h 60"/>
                <a:gd name="T90" fmla="*/ 12 w 38"/>
                <a:gd name="T91" fmla="*/ 30 h 60"/>
                <a:gd name="T92" fmla="*/ 16 w 38"/>
                <a:gd name="T93" fmla="*/ 34 h 60"/>
                <a:gd name="T94" fmla="*/ 20 w 38"/>
                <a:gd name="T95" fmla="*/ 34 h 60"/>
                <a:gd name="T96" fmla="*/ 22 w 38"/>
                <a:gd name="T97" fmla="*/ 34 h 60"/>
                <a:gd name="T98" fmla="*/ 24 w 38"/>
                <a:gd name="T99" fmla="*/ 34 h 60"/>
                <a:gd name="T100" fmla="*/ 26 w 38"/>
                <a:gd name="T101" fmla="*/ 32 h 60"/>
                <a:gd name="T102" fmla="*/ 28 w 38"/>
                <a:gd name="T103" fmla="*/ 30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60"/>
                <a:gd name="T158" fmla="*/ 38 w 38"/>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60">
                  <a:moveTo>
                    <a:pt x="2" y="60"/>
                  </a:moveTo>
                  <a:lnTo>
                    <a:pt x="2" y="60"/>
                  </a:lnTo>
                  <a:lnTo>
                    <a:pt x="8" y="60"/>
                  </a:lnTo>
                  <a:lnTo>
                    <a:pt x="12" y="58"/>
                  </a:lnTo>
                  <a:lnTo>
                    <a:pt x="16" y="54"/>
                  </a:lnTo>
                  <a:lnTo>
                    <a:pt x="22" y="48"/>
                  </a:lnTo>
                  <a:lnTo>
                    <a:pt x="26" y="40"/>
                  </a:lnTo>
                  <a:lnTo>
                    <a:pt x="28" y="34"/>
                  </a:lnTo>
                  <a:lnTo>
                    <a:pt x="22" y="36"/>
                  </a:lnTo>
                  <a:lnTo>
                    <a:pt x="16" y="38"/>
                  </a:lnTo>
                  <a:lnTo>
                    <a:pt x="10" y="36"/>
                  </a:lnTo>
                  <a:lnTo>
                    <a:pt x="6" y="34"/>
                  </a:lnTo>
                  <a:lnTo>
                    <a:pt x="2" y="28"/>
                  </a:lnTo>
                  <a:lnTo>
                    <a:pt x="0" y="20"/>
                  </a:lnTo>
                  <a:lnTo>
                    <a:pt x="2" y="14"/>
                  </a:lnTo>
                  <a:lnTo>
                    <a:pt x="6" y="8"/>
                  </a:lnTo>
                  <a:lnTo>
                    <a:pt x="10" y="4"/>
                  </a:lnTo>
                  <a:lnTo>
                    <a:pt x="14" y="2"/>
                  </a:lnTo>
                  <a:lnTo>
                    <a:pt x="18" y="0"/>
                  </a:lnTo>
                  <a:lnTo>
                    <a:pt x="26" y="2"/>
                  </a:lnTo>
                  <a:lnTo>
                    <a:pt x="32" y="6"/>
                  </a:lnTo>
                  <a:lnTo>
                    <a:pt x="34" y="12"/>
                  </a:lnTo>
                  <a:lnTo>
                    <a:pt x="36" y="18"/>
                  </a:lnTo>
                  <a:lnTo>
                    <a:pt x="38" y="24"/>
                  </a:lnTo>
                  <a:lnTo>
                    <a:pt x="36" y="34"/>
                  </a:lnTo>
                  <a:lnTo>
                    <a:pt x="32" y="42"/>
                  </a:lnTo>
                  <a:lnTo>
                    <a:pt x="26" y="50"/>
                  </a:lnTo>
                  <a:lnTo>
                    <a:pt x="20" y="56"/>
                  </a:lnTo>
                  <a:lnTo>
                    <a:pt x="12" y="60"/>
                  </a:lnTo>
                  <a:lnTo>
                    <a:pt x="4" y="60"/>
                  </a:lnTo>
                  <a:lnTo>
                    <a:pt x="2" y="60"/>
                  </a:lnTo>
                  <a:close/>
                  <a:moveTo>
                    <a:pt x="28" y="30"/>
                  </a:moveTo>
                  <a:lnTo>
                    <a:pt x="28" y="26"/>
                  </a:lnTo>
                  <a:lnTo>
                    <a:pt x="30" y="22"/>
                  </a:lnTo>
                  <a:lnTo>
                    <a:pt x="28" y="18"/>
                  </a:lnTo>
                  <a:lnTo>
                    <a:pt x="28" y="14"/>
                  </a:lnTo>
                  <a:lnTo>
                    <a:pt x="26" y="8"/>
                  </a:lnTo>
                  <a:lnTo>
                    <a:pt x="24" y="6"/>
                  </a:lnTo>
                  <a:lnTo>
                    <a:pt x="22" y="4"/>
                  </a:lnTo>
                  <a:lnTo>
                    <a:pt x="18" y="4"/>
                  </a:lnTo>
                  <a:lnTo>
                    <a:pt x="14" y="4"/>
                  </a:lnTo>
                  <a:lnTo>
                    <a:pt x="12" y="6"/>
                  </a:lnTo>
                  <a:lnTo>
                    <a:pt x="10" y="10"/>
                  </a:lnTo>
                  <a:lnTo>
                    <a:pt x="10" y="16"/>
                  </a:lnTo>
                  <a:lnTo>
                    <a:pt x="10" y="24"/>
                  </a:lnTo>
                  <a:lnTo>
                    <a:pt x="12" y="30"/>
                  </a:lnTo>
                  <a:lnTo>
                    <a:pt x="16" y="34"/>
                  </a:lnTo>
                  <a:lnTo>
                    <a:pt x="20" y="34"/>
                  </a:lnTo>
                  <a:lnTo>
                    <a:pt x="22" y="34"/>
                  </a:lnTo>
                  <a:lnTo>
                    <a:pt x="24" y="34"/>
                  </a:lnTo>
                  <a:lnTo>
                    <a:pt x="26" y="32"/>
                  </a:lnTo>
                  <a:lnTo>
                    <a:pt x="28" y="30"/>
                  </a:lnTo>
                  <a:close/>
                </a:path>
              </a:pathLst>
            </a:custGeom>
            <a:solidFill>
              <a:srgbClr val="000000"/>
            </a:solidFill>
            <a:ln w="0">
              <a:solidFill>
                <a:srgbClr val="000000"/>
              </a:solidFill>
              <a:round/>
              <a:headEnd/>
              <a:tailEnd/>
            </a:ln>
          </p:spPr>
          <p:txBody>
            <a:bodyPr/>
            <a:lstStyle/>
            <a:p>
              <a:endParaRPr lang="en-CA"/>
            </a:p>
          </p:txBody>
        </p:sp>
        <p:sp>
          <p:nvSpPr>
            <p:cNvPr id="14443" name="Rectangle 271"/>
            <p:cNvSpPr>
              <a:spLocks noChangeArrowheads="1"/>
            </p:cNvSpPr>
            <p:nvPr/>
          </p:nvSpPr>
          <p:spPr bwMode="auto">
            <a:xfrm>
              <a:off x="277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44" name="Freeform 272"/>
            <p:cNvSpPr>
              <a:spLocks/>
            </p:cNvSpPr>
            <p:nvPr/>
          </p:nvSpPr>
          <p:spPr bwMode="auto">
            <a:xfrm>
              <a:off x="2888" y="2728"/>
              <a:ext cx="10" cy="10"/>
            </a:xfrm>
            <a:custGeom>
              <a:avLst/>
              <a:gdLst>
                <a:gd name="T0" fmla="*/ 4 w 10"/>
                <a:gd name="T1" fmla="*/ 0 h 10"/>
                <a:gd name="T2" fmla="*/ 6 w 10"/>
                <a:gd name="T3" fmla="*/ 2 h 10"/>
                <a:gd name="T4" fmla="*/ 8 w 10"/>
                <a:gd name="T5" fmla="*/ 2 h 10"/>
                <a:gd name="T6" fmla="*/ 10 w 10"/>
                <a:gd name="T7" fmla="*/ 4 h 10"/>
                <a:gd name="T8" fmla="*/ 10 w 10"/>
                <a:gd name="T9" fmla="*/ 6 h 10"/>
                <a:gd name="T10" fmla="*/ 10 w 10"/>
                <a:gd name="T11" fmla="*/ 8 h 10"/>
                <a:gd name="T12" fmla="*/ 8 w 10"/>
                <a:gd name="T13" fmla="*/ 10 h 10"/>
                <a:gd name="T14" fmla="*/ 6 w 10"/>
                <a:gd name="T15" fmla="*/ 10 h 10"/>
                <a:gd name="T16" fmla="*/ 4 w 10"/>
                <a:gd name="T17" fmla="*/ 10 h 10"/>
                <a:gd name="T18" fmla="*/ 2 w 10"/>
                <a:gd name="T19" fmla="*/ 10 h 10"/>
                <a:gd name="T20" fmla="*/ 2 w 10"/>
                <a:gd name="T21" fmla="*/ 10 h 10"/>
                <a:gd name="T22" fmla="*/ 0 w 10"/>
                <a:gd name="T23" fmla="*/ 8 h 10"/>
                <a:gd name="T24" fmla="*/ 0 w 10"/>
                <a:gd name="T25" fmla="*/ 6 h 10"/>
                <a:gd name="T26" fmla="*/ 0 w 10"/>
                <a:gd name="T27" fmla="*/ 4 h 10"/>
                <a:gd name="T28" fmla="*/ 2 w 10"/>
                <a:gd name="T29" fmla="*/ 2 h 10"/>
                <a:gd name="T30" fmla="*/ 2 w 10"/>
                <a:gd name="T31" fmla="*/ 0 h 10"/>
                <a:gd name="T32" fmla="*/ 4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4" y="0"/>
                  </a:moveTo>
                  <a:lnTo>
                    <a:pt x="6" y="2"/>
                  </a:lnTo>
                  <a:lnTo>
                    <a:pt x="8" y="2"/>
                  </a:lnTo>
                  <a:lnTo>
                    <a:pt x="10" y="4"/>
                  </a:lnTo>
                  <a:lnTo>
                    <a:pt x="10" y="6"/>
                  </a:lnTo>
                  <a:lnTo>
                    <a:pt x="10" y="8"/>
                  </a:lnTo>
                  <a:lnTo>
                    <a:pt x="8" y="10"/>
                  </a:lnTo>
                  <a:lnTo>
                    <a:pt x="6" y="10"/>
                  </a:lnTo>
                  <a:lnTo>
                    <a:pt x="4" y="10"/>
                  </a:lnTo>
                  <a:lnTo>
                    <a:pt x="2" y="10"/>
                  </a:lnTo>
                  <a:lnTo>
                    <a:pt x="0" y="8"/>
                  </a:lnTo>
                  <a:lnTo>
                    <a:pt x="0" y="6"/>
                  </a:lnTo>
                  <a:lnTo>
                    <a:pt x="0" y="4"/>
                  </a:lnTo>
                  <a:lnTo>
                    <a:pt x="2" y="2"/>
                  </a:lnTo>
                  <a:lnTo>
                    <a:pt x="2" y="0"/>
                  </a:lnTo>
                  <a:lnTo>
                    <a:pt x="4" y="0"/>
                  </a:lnTo>
                  <a:close/>
                </a:path>
              </a:pathLst>
            </a:custGeom>
            <a:solidFill>
              <a:srgbClr val="000000"/>
            </a:solidFill>
            <a:ln w="0">
              <a:solidFill>
                <a:srgbClr val="000000"/>
              </a:solidFill>
              <a:round/>
              <a:headEnd/>
              <a:tailEnd/>
            </a:ln>
          </p:spPr>
          <p:txBody>
            <a:bodyPr/>
            <a:lstStyle/>
            <a:p>
              <a:endParaRPr lang="en-CA"/>
            </a:p>
          </p:txBody>
        </p:sp>
        <p:sp>
          <p:nvSpPr>
            <p:cNvPr id="14445" name="Freeform 273"/>
            <p:cNvSpPr>
              <a:spLocks noEditPoints="1"/>
            </p:cNvSpPr>
            <p:nvPr/>
          </p:nvSpPr>
          <p:spPr bwMode="auto">
            <a:xfrm>
              <a:off x="290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446" name="Freeform 274"/>
            <p:cNvSpPr>
              <a:spLocks noEditPoints="1"/>
            </p:cNvSpPr>
            <p:nvPr/>
          </p:nvSpPr>
          <p:spPr bwMode="auto">
            <a:xfrm>
              <a:off x="2950"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4447" name="Freeform 275"/>
            <p:cNvSpPr>
              <a:spLocks noEditPoints="1"/>
            </p:cNvSpPr>
            <p:nvPr/>
          </p:nvSpPr>
          <p:spPr bwMode="auto">
            <a:xfrm>
              <a:off x="2994" y="2678"/>
              <a:ext cx="38" cy="60"/>
            </a:xfrm>
            <a:custGeom>
              <a:avLst/>
              <a:gdLst>
                <a:gd name="T0" fmla="*/ 0 w 38"/>
                <a:gd name="T1" fmla="*/ 30 h 60"/>
                <a:gd name="T2" fmla="*/ 2 w 38"/>
                <a:gd name="T3" fmla="*/ 22 h 60"/>
                <a:gd name="T4" fmla="*/ 4 w 38"/>
                <a:gd name="T5" fmla="*/ 14 h 60"/>
                <a:gd name="T6" fmla="*/ 6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28 w 38"/>
                <a:gd name="T71" fmla="*/ 28 h 60"/>
                <a:gd name="T72" fmla="*/ 28 w 38"/>
                <a:gd name="T73" fmla="*/ 20 h 60"/>
                <a:gd name="T74" fmla="*/ 26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6"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28" y="28"/>
                  </a:lnTo>
                  <a:lnTo>
                    <a:pt x="28" y="20"/>
                  </a:lnTo>
                  <a:lnTo>
                    <a:pt x="26"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4448" name="Freeform 276"/>
            <p:cNvSpPr>
              <a:spLocks noEditPoints="1"/>
            </p:cNvSpPr>
            <p:nvPr/>
          </p:nvSpPr>
          <p:spPr bwMode="auto">
            <a:xfrm>
              <a:off x="3038" y="2678"/>
              <a:ext cx="36" cy="60"/>
            </a:xfrm>
            <a:custGeom>
              <a:avLst/>
              <a:gdLst>
                <a:gd name="T0" fmla="*/ 0 w 36"/>
                <a:gd name="T1" fmla="*/ 30 h 60"/>
                <a:gd name="T2" fmla="*/ 2 w 36"/>
                <a:gd name="T3" fmla="*/ 22 h 60"/>
                <a:gd name="T4" fmla="*/ 4 w 36"/>
                <a:gd name="T5" fmla="*/ 14 h 60"/>
                <a:gd name="T6" fmla="*/ 6 w 36"/>
                <a:gd name="T7" fmla="*/ 8 h 60"/>
                <a:gd name="T8" fmla="*/ 12 w 36"/>
                <a:gd name="T9" fmla="*/ 4 h 60"/>
                <a:gd name="T10" fmla="*/ 14 w 36"/>
                <a:gd name="T11" fmla="*/ 2 h 60"/>
                <a:gd name="T12" fmla="*/ 18 w 36"/>
                <a:gd name="T13" fmla="*/ 0 h 60"/>
                <a:gd name="T14" fmla="*/ 24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6 w 36"/>
                <a:gd name="T77" fmla="*/ 8 h 60"/>
                <a:gd name="T78" fmla="*/ 22 w 36"/>
                <a:gd name="T79" fmla="*/ 4 h 60"/>
                <a:gd name="T80" fmla="*/ 22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6" y="8"/>
                  </a:lnTo>
                  <a:lnTo>
                    <a:pt x="22"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449" name="Freeform 277"/>
            <p:cNvSpPr>
              <a:spLocks noEditPoints="1"/>
            </p:cNvSpPr>
            <p:nvPr/>
          </p:nvSpPr>
          <p:spPr bwMode="auto">
            <a:xfrm>
              <a:off x="3082" y="2678"/>
              <a:ext cx="36" cy="60"/>
            </a:xfrm>
            <a:custGeom>
              <a:avLst/>
              <a:gdLst>
                <a:gd name="T0" fmla="*/ 0 w 36"/>
                <a:gd name="T1" fmla="*/ 30 h 60"/>
                <a:gd name="T2" fmla="*/ 0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2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2"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4450" name="Freeform 278"/>
            <p:cNvSpPr>
              <a:spLocks noEditPoints="1"/>
            </p:cNvSpPr>
            <p:nvPr/>
          </p:nvSpPr>
          <p:spPr bwMode="auto">
            <a:xfrm>
              <a:off x="3126" y="2678"/>
              <a:ext cx="36" cy="60"/>
            </a:xfrm>
            <a:custGeom>
              <a:avLst/>
              <a:gdLst>
                <a:gd name="T0" fmla="*/ 0 w 36"/>
                <a:gd name="T1" fmla="*/ 60 h 60"/>
                <a:gd name="T2" fmla="*/ 0 w 36"/>
                <a:gd name="T3" fmla="*/ 60 h 60"/>
                <a:gd name="T4" fmla="*/ 6 w 36"/>
                <a:gd name="T5" fmla="*/ 60 h 60"/>
                <a:gd name="T6" fmla="*/ 12 w 36"/>
                <a:gd name="T7" fmla="*/ 58 h 60"/>
                <a:gd name="T8" fmla="*/ 16 w 36"/>
                <a:gd name="T9" fmla="*/ 54 h 60"/>
                <a:gd name="T10" fmla="*/ 20 w 36"/>
                <a:gd name="T11" fmla="*/ 48 h 60"/>
                <a:gd name="T12" fmla="*/ 24 w 36"/>
                <a:gd name="T13" fmla="*/ 40 h 60"/>
                <a:gd name="T14" fmla="*/ 26 w 36"/>
                <a:gd name="T15" fmla="*/ 34 h 60"/>
                <a:gd name="T16" fmla="*/ 20 w 36"/>
                <a:gd name="T17" fmla="*/ 36 h 60"/>
                <a:gd name="T18" fmla="*/ 14 w 36"/>
                <a:gd name="T19" fmla="*/ 38 h 60"/>
                <a:gd name="T20" fmla="*/ 10 w 36"/>
                <a:gd name="T21" fmla="*/ 36 h 60"/>
                <a:gd name="T22" fmla="*/ 4 w 36"/>
                <a:gd name="T23" fmla="*/ 34 h 60"/>
                <a:gd name="T24" fmla="*/ 2 w 36"/>
                <a:gd name="T25" fmla="*/ 28 h 60"/>
                <a:gd name="T26" fmla="*/ 0 w 36"/>
                <a:gd name="T27" fmla="*/ 20 h 60"/>
                <a:gd name="T28" fmla="*/ 2 w 36"/>
                <a:gd name="T29" fmla="*/ 14 h 60"/>
                <a:gd name="T30" fmla="*/ 4 w 36"/>
                <a:gd name="T31" fmla="*/ 8 h 60"/>
                <a:gd name="T32" fmla="*/ 8 w 36"/>
                <a:gd name="T33" fmla="*/ 4 h 60"/>
                <a:gd name="T34" fmla="*/ 12 w 36"/>
                <a:gd name="T35" fmla="*/ 2 h 60"/>
                <a:gd name="T36" fmla="*/ 18 w 36"/>
                <a:gd name="T37" fmla="*/ 0 h 60"/>
                <a:gd name="T38" fmla="*/ 24 w 36"/>
                <a:gd name="T39" fmla="*/ 2 h 60"/>
                <a:gd name="T40" fmla="*/ 30 w 36"/>
                <a:gd name="T41" fmla="*/ 6 h 60"/>
                <a:gd name="T42" fmla="*/ 34 w 36"/>
                <a:gd name="T43" fmla="*/ 12 h 60"/>
                <a:gd name="T44" fmla="*/ 36 w 36"/>
                <a:gd name="T45" fmla="*/ 18 h 60"/>
                <a:gd name="T46" fmla="*/ 36 w 36"/>
                <a:gd name="T47" fmla="*/ 24 h 60"/>
                <a:gd name="T48" fmla="*/ 36 w 36"/>
                <a:gd name="T49" fmla="*/ 34 h 60"/>
                <a:gd name="T50" fmla="*/ 32 w 36"/>
                <a:gd name="T51" fmla="*/ 42 h 60"/>
                <a:gd name="T52" fmla="*/ 26 w 36"/>
                <a:gd name="T53" fmla="*/ 50 h 60"/>
                <a:gd name="T54" fmla="*/ 18 w 36"/>
                <a:gd name="T55" fmla="*/ 56 h 60"/>
                <a:gd name="T56" fmla="*/ 12 w 36"/>
                <a:gd name="T57" fmla="*/ 60 h 60"/>
                <a:gd name="T58" fmla="*/ 4 w 36"/>
                <a:gd name="T59" fmla="*/ 60 h 60"/>
                <a:gd name="T60" fmla="*/ 0 w 36"/>
                <a:gd name="T61" fmla="*/ 60 h 60"/>
                <a:gd name="T62" fmla="*/ 28 w 36"/>
                <a:gd name="T63" fmla="*/ 30 h 60"/>
                <a:gd name="T64" fmla="*/ 28 w 36"/>
                <a:gd name="T65" fmla="*/ 26 h 60"/>
                <a:gd name="T66" fmla="*/ 28 w 36"/>
                <a:gd name="T67" fmla="*/ 22 h 60"/>
                <a:gd name="T68" fmla="*/ 28 w 36"/>
                <a:gd name="T69" fmla="*/ 18 h 60"/>
                <a:gd name="T70" fmla="*/ 26 w 36"/>
                <a:gd name="T71" fmla="*/ 14 h 60"/>
                <a:gd name="T72" fmla="*/ 26 w 36"/>
                <a:gd name="T73" fmla="*/ 8 h 60"/>
                <a:gd name="T74" fmla="*/ 24 w 36"/>
                <a:gd name="T75" fmla="*/ 6 h 60"/>
                <a:gd name="T76" fmla="*/ 20 w 36"/>
                <a:gd name="T77" fmla="*/ 4 h 60"/>
                <a:gd name="T78" fmla="*/ 18 w 36"/>
                <a:gd name="T79" fmla="*/ 4 h 60"/>
                <a:gd name="T80" fmla="*/ 14 w 36"/>
                <a:gd name="T81" fmla="*/ 4 h 60"/>
                <a:gd name="T82" fmla="*/ 12 w 36"/>
                <a:gd name="T83" fmla="*/ 6 h 60"/>
                <a:gd name="T84" fmla="*/ 8 w 36"/>
                <a:gd name="T85" fmla="*/ 10 h 60"/>
                <a:gd name="T86" fmla="*/ 8 w 36"/>
                <a:gd name="T87" fmla="*/ 16 h 60"/>
                <a:gd name="T88" fmla="*/ 10 w 36"/>
                <a:gd name="T89" fmla="*/ 24 h 60"/>
                <a:gd name="T90" fmla="*/ 12 w 36"/>
                <a:gd name="T91" fmla="*/ 30 h 60"/>
                <a:gd name="T92" fmla="*/ 14 w 36"/>
                <a:gd name="T93" fmla="*/ 34 h 60"/>
                <a:gd name="T94" fmla="*/ 18 w 36"/>
                <a:gd name="T95" fmla="*/ 34 h 60"/>
                <a:gd name="T96" fmla="*/ 20 w 36"/>
                <a:gd name="T97" fmla="*/ 34 h 60"/>
                <a:gd name="T98" fmla="*/ 22 w 36"/>
                <a:gd name="T99" fmla="*/ 34 h 60"/>
                <a:gd name="T100" fmla="*/ 26 w 36"/>
                <a:gd name="T101" fmla="*/ 32 h 60"/>
                <a:gd name="T102" fmla="*/ 28 w 36"/>
                <a:gd name="T103" fmla="*/ 30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0"/>
                <a:gd name="T158" fmla="*/ 36 w 36"/>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0">
                  <a:moveTo>
                    <a:pt x="0" y="60"/>
                  </a:moveTo>
                  <a:lnTo>
                    <a:pt x="0" y="60"/>
                  </a:lnTo>
                  <a:lnTo>
                    <a:pt x="6" y="60"/>
                  </a:lnTo>
                  <a:lnTo>
                    <a:pt x="12" y="58"/>
                  </a:lnTo>
                  <a:lnTo>
                    <a:pt x="16" y="54"/>
                  </a:lnTo>
                  <a:lnTo>
                    <a:pt x="20" y="48"/>
                  </a:lnTo>
                  <a:lnTo>
                    <a:pt x="24" y="40"/>
                  </a:lnTo>
                  <a:lnTo>
                    <a:pt x="26" y="34"/>
                  </a:lnTo>
                  <a:lnTo>
                    <a:pt x="20" y="36"/>
                  </a:lnTo>
                  <a:lnTo>
                    <a:pt x="14" y="38"/>
                  </a:lnTo>
                  <a:lnTo>
                    <a:pt x="10" y="36"/>
                  </a:lnTo>
                  <a:lnTo>
                    <a:pt x="4" y="34"/>
                  </a:lnTo>
                  <a:lnTo>
                    <a:pt x="2" y="28"/>
                  </a:lnTo>
                  <a:lnTo>
                    <a:pt x="0" y="20"/>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0"/>
                  </a:lnTo>
                  <a:lnTo>
                    <a:pt x="0" y="60"/>
                  </a:lnTo>
                  <a:close/>
                  <a:moveTo>
                    <a:pt x="28" y="30"/>
                  </a:moveTo>
                  <a:lnTo>
                    <a:pt x="28" y="26"/>
                  </a:lnTo>
                  <a:lnTo>
                    <a:pt x="28" y="22"/>
                  </a:lnTo>
                  <a:lnTo>
                    <a:pt x="28" y="18"/>
                  </a:lnTo>
                  <a:lnTo>
                    <a:pt x="26" y="14"/>
                  </a:lnTo>
                  <a:lnTo>
                    <a:pt x="26" y="8"/>
                  </a:lnTo>
                  <a:lnTo>
                    <a:pt x="24" y="6"/>
                  </a:lnTo>
                  <a:lnTo>
                    <a:pt x="20" y="4"/>
                  </a:lnTo>
                  <a:lnTo>
                    <a:pt x="18" y="4"/>
                  </a:lnTo>
                  <a:lnTo>
                    <a:pt x="14" y="4"/>
                  </a:lnTo>
                  <a:lnTo>
                    <a:pt x="12" y="6"/>
                  </a:lnTo>
                  <a:lnTo>
                    <a:pt x="8" y="10"/>
                  </a:lnTo>
                  <a:lnTo>
                    <a:pt x="8" y="16"/>
                  </a:lnTo>
                  <a:lnTo>
                    <a:pt x="10" y="24"/>
                  </a:lnTo>
                  <a:lnTo>
                    <a:pt x="12" y="30"/>
                  </a:lnTo>
                  <a:lnTo>
                    <a:pt x="14" y="34"/>
                  </a:lnTo>
                  <a:lnTo>
                    <a:pt x="18" y="34"/>
                  </a:lnTo>
                  <a:lnTo>
                    <a:pt x="20" y="34"/>
                  </a:lnTo>
                  <a:lnTo>
                    <a:pt x="22" y="34"/>
                  </a:lnTo>
                  <a:lnTo>
                    <a:pt x="26" y="32"/>
                  </a:lnTo>
                  <a:lnTo>
                    <a:pt x="28" y="30"/>
                  </a:lnTo>
                  <a:close/>
                </a:path>
              </a:pathLst>
            </a:custGeom>
            <a:solidFill>
              <a:srgbClr val="000000"/>
            </a:solidFill>
            <a:ln w="0">
              <a:solidFill>
                <a:srgbClr val="000000"/>
              </a:solidFill>
              <a:round/>
              <a:headEnd/>
              <a:tailEnd/>
            </a:ln>
          </p:spPr>
          <p:txBody>
            <a:bodyPr/>
            <a:lstStyle/>
            <a:p>
              <a:endParaRPr lang="en-CA"/>
            </a:p>
          </p:txBody>
        </p:sp>
        <p:sp>
          <p:nvSpPr>
            <p:cNvPr id="14451" name="Freeform 279"/>
            <p:cNvSpPr>
              <a:spLocks/>
            </p:cNvSpPr>
            <p:nvPr/>
          </p:nvSpPr>
          <p:spPr bwMode="auto">
            <a:xfrm>
              <a:off x="3170" y="2678"/>
              <a:ext cx="32" cy="60"/>
            </a:xfrm>
            <a:custGeom>
              <a:avLst/>
              <a:gdLst>
                <a:gd name="T0" fmla="*/ 4 w 32"/>
                <a:gd name="T1" fmla="*/ 8 h 60"/>
                <a:gd name="T2" fmla="*/ 12 w 32"/>
                <a:gd name="T3" fmla="*/ 2 h 60"/>
                <a:gd name="T4" fmla="*/ 22 w 32"/>
                <a:gd name="T5" fmla="*/ 2 h 60"/>
                <a:gd name="T6" fmla="*/ 30 w 32"/>
                <a:gd name="T7" fmla="*/ 8 h 60"/>
                <a:gd name="T8" fmla="*/ 30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6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8" y="4"/>
                  </a:lnTo>
                  <a:lnTo>
                    <a:pt x="12" y="2"/>
                  </a:lnTo>
                  <a:lnTo>
                    <a:pt x="16" y="0"/>
                  </a:lnTo>
                  <a:lnTo>
                    <a:pt x="22" y="2"/>
                  </a:lnTo>
                  <a:lnTo>
                    <a:pt x="28" y="4"/>
                  </a:lnTo>
                  <a:lnTo>
                    <a:pt x="30" y="8"/>
                  </a:lnTo>
                  <a:lnTo>
                    <a:pt x="30" y="12"/>
                  </a:lnTo>
                  <a:lnTo>
                    <a:pt x="30"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6"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4452" name="Rectangle 280"/>
            <p:cNvSpPr>
              <a:spLocks noChangeArrowheads="1"/>
            </p:cNvSpPr>
            <p:nvPr/>
          </p:nvSpPr>
          <p:spPr bwMode="auto">
            <a:xfrm>
              <a:off x="331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53" name="Freeform 281"/>
            <p:cNvSpPr>
              <a:spLocks/>
            </p:cNvSpPr>
            <p:nvPr/>
          </p:nvSpPr>
          <p:spPr bwMode="auto">
            <a:xfrm>
              <a:off x="3434"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2 w 22"/>
                <a:gd name="T23" fmla="*/ 60 h 60"/>
                <a:gd name="T24" fmla="*/ 2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6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pic>
          <p:nvPicPr>
            <p:cNvPr id="14454" name="Picture 282"/>
            <p:cNvPicPr>
              <a:picLocks noChangeAspect="1" noChangeArrowheads="1"/>
            </p:cNvPicPr>
            <p:nvPr/>
          </p:nvPicPr>
          <p:blipFill>
            <a:blip r:embed="rId6" cstate="print"/>
            <a:srcRect/>
            <a:stretch>
              <a:fillRect/>
            </a:stretch>
          </p:blipFill>
          <p:spPr bwMode="auto">
            <a:xfrm>
              <a:off x="3474" y="2730"/>
              <a:ext cx="8" cy="8"/>
            </a:xfrm>
            <a:prstGeom prst="rect">
              <a:avLst/>
            </a:prstGeom>
            <a:noFill/>
            <a:ln w="9525">
              <a:noFill/>
              <a:miter lim="800000"/>
              <a:headEnd/>
              <a:tailEnd/>
            </a:ln>
          </p:spPr>
        </p:pic>
        <p:pic>
          <p:nvPicPr>
            <p:cNvPr id="14455" name="Picture 283"/>
            <p:cNvPicPr>
              <a:picLocks noChangeAspect="1" noChangeArrowheads="1"/>
            </p:cNvPicPr>
            <p:nvPr/>
          </p:nvPicPr>
          <p:blipFill>
            <a:blip r:embed="rId7" cstate="print"/>
            <a:srcRect/>
            <a:stretch>
              <a:fillRect/>
            </a:stretch>
          </p:blipFill>
          <p:spPr bwMode="auto">
            <a:xfrm>
              <a:off x="3474" y="2730"/>
              <a:ext cx="8" cy="8"/>
            </a:xfrm>
            <a:prstGeom prst="rect">
              <a:avLst/>
            </a:prstGeom>
            <a:noFill/>
            <a:ln w="9525">
              <a:noFill/>
              <a:miter lim="800000"/>
              <a:headEnd/>
              <a:tailEnd/>
            </a:ln>
          </p:spPr>
        </p:pic>
        <p:sp>
          <p:nvSpPr>
            <p:cNvPr id="14456" name="Freeform 284"/>
            <p:cNvSpPr>
              <a:spLocks/>
            </p:cNvSpPr>
            <p:nvPr/>
          </p:nvSpPr>
          <p:spPr bwMode="auto">
            <a:xfrm>
              <a:off x="3496" y="2680"/>
              <a:ext cx="36" cy="58"/>
            </a:xfrm>
            <a:custGeom>
              <a:avLst/>
              <a:gdLst>
                <a:gd name="T0" fmla="*/ 6 w 36"/>
                <a:gd name="T1" fmla="*/ 0 h 58"/>
                <a:gd name="T2" fmla="*/ 36 w 36"/>
                <a:gd name="T3" fmla="*/ 0 h 58"/>
                <a:gd name="T4" fmla="*/ 36 w 36"/>
                <a:gd name="T5" fmla="*/ 2 h 58"/>
                <a:gd name="T6" fmla="*/ 16 w 36"/>
                <a:gd name="T7" fmla="*/ 58 h 58"/>
                <a:gd name="T8" fmla="*/ 10 w 36"/>
                <a:gd name="T9" fmla="*/ 58 h 58"/>
                <a:gd name="T10" fmla="*/ 28 w 36"/>
                <a:gd name="T11" fmla="*/ 6 h 58"/>
                <a:gd name="T12" fmla="*/ 14 w 36"/>
                <a:gd name="T13" fmla="*/ 6 h 58"/>
                <a:gd name="T14" fmla="*/ 10 w 36"/>
                <a:gd name="T15" fmla="*/ 6 h 58"/>
                <a:gd name="T16" fmla="*/ 6 w 36"/>
                <a:gd name="T17" fmla="*/ 8 h 58"/>
                <a:gd name="T18" fmla="*/ 4 w 36"/>
                <a:gd name="T19" fmla="*/ 10 h 58"/>
                <a:gd name="T20" fmla="*/ 0 w 36"/>
                <a:gd name="T21" fmla="*/ 14 h 58"/>
                <a:gd name="T22" fmla="*/ 0 w 36"/>
                <a:gd name="T23" fmla="*/ 14 h 58"/>
                <a:gd name="T24" fmla="*/ 6 w 36"/>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58"/>
                <a:gd name="T41" fmla="*/ 36 w 36"/>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58">
                  <a:moveTo>
                    <a:pt x="6" y="0"/>
                  </a:moveTo>
                  <a:lnTo>
                    <a:pt x="36" y="0"/>
                  </a:lnTo>
                  <a:lnTo>
                    <a:pt x="36" y="2"/>
                  </a:lnTo>
                  <a:lnTo>
                    <a:pt x="16" y="58"/>
                  </a:lnTo>
                  <a:lnTo>
                    <a:pt x="10" y="58"/>
                  </a:lnTo>
                  <a:lnTo>
                    <a:pt x="28" y="6"/>
                  </a:lnTo>
                  <a:lnTo>
                    <a:pt x="14" y="6"/>
                  </a:lnTo>
                  <a:lnTo>
                    <a:pt x="10" y="6"/>
                  </a:lnTo>
                  <a:lnTo>
                    <a:pt x="6" y="8"/>
                  </a:lnTo>
                  <a:lnTo>
                    <a:pt x="4" y="10"/>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4457" name="Freeform 285"/>
            <p:cNvSpPr>
              <a:spLocks/>
            </p:cNvSpPr>
            <p:nvPr/>
          </p:nvSpPr>
          <p:spPr bwMode="auto">
            <a:xfrm>
              <a:off x="3540" y="2680"/>
              <a:ext cx="36" cy="58"/>
            </a:xfrm>
            <a:custGeom>
              <a:avLst/>
              <a:gdLst>
                <a:gd name="T0" fmla="*/ 4 w 36"/>
                <a:gd name="T1" fmla="*/ 0 h 58"/>
                <a:gd name="T2" fmla="*/ 36 w 36"/>
                <a:gd name="T3" fmla="*/ 0 h 58"/>
                <a:gd name="T4" fmla="*/ 36 w 36"/>
                <a:gd name="T5" fmla="*/ 2 h 58"/>
                <a:gd name="T6" fmla="*/ 16 w 36"/>
                <a:gd name="T7" fmla="*/ 58 h 58"/>
                <a:gd name="T8" fmla="*/ 10 w 36"/>
                <a:gd name="T9" fmla="*/ 58 h 58"/>
                <a:gd name="T10" fmla="*/ 28 w 36"/>
                <a:gd name="T11" fmla="*/ 6 h 58"/>
                <a:gd name="T12" fmla="*/ 12 w 36"/>
                <a:gd name="T13" fmla="*/ 6 h 58"/>
                <a:gd name="T14" fmla="*/ 8 w 36"/>
                <a:gd name="T15" fmla="*/ 6 h 58"/>
                <a:gd name="T16" fmla="*/ 6 w 36"/>
                <a:gd name="T17" fmla="*/ 8 h 58"/>
                <a:gd name="T18" fmla="*/ 4 w 36"/>
                <a:gd name="T19" fmla="*/ 10 h 58"/>
                <a:gd name="T20" fmla="*/ 0 w 36"/>
                <a:gd name="T21" fmla="*/ 14 h 58"/>
                <a:gd name="T22" fmla="*/ 0 w 36"/>
                <a:gd name="T23" fmla="*/ 14 h 58"/>
                <a:gd name="T24" fmla="*/ 4 w 36"/>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58"/>
                <a:gd name="T41" fmla="*/ 36 w 36"/>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58">
                  <a:moveTo>
                    <a:pt x="4" y="0"/>
                  </a:moveTo>
                  <a:lnTo>
                    <a:pt x="36" y="0"/>
                  </a:lnTo>
                  <a:lnTo>
                    <a:pt x="36" y="2"/>
                  </a:lnTo>
                  <a:lnTo>
                    <a:pt x="16" y="58"/>
                  </a:lnTo>
                  <a:lnTo>
                    <a:pt x="10" y="58"/>
                  </a:lnTo>
                  <a:lnTo>
                    <a:pt x="28" y="6"/>
                  </a:lnTo>
                  <a:lnTo>
                    <a:pt x="12" y="6"/>
                  </a:lnTo>
                  <a:lnTo>
                    <a:pt x="8" y="6"/>
                  </a:lnTo>
                  <a:lnTo>
                    <a:pt x="6" y="8"/>
                  </a:lnTo>
                  <a:lnTo>
                    <a:pt x="4" y="10"/>
                  </a:lnTo>
                  <a:lnTo>
                    <a:pt x="0" y="14"/>
                  </a:lnTo>
                  <a:lnTo>
                    <a:pt x="4" y="0"/>
                  </a:lnTo>
                  <a:close/>
                </a:path>
              </a:pathLst>
            </a:custGeom>
            <a:solidFill>
              <a:srgbClr val="000000"/>
            </a:solidFill>
            <a:ln w="0">
              <a:solidFill>
                <a:srgbClr val="000000"/>
              </a:solidFill>
              <a:round/>
              <a:headEnd/>
              <a:tailEnd/>
            </a:ln>
          </p:spPr>
          <p:txBody>
            <a:bodyPr/>
            <a:lstStyle/>
            <a:p>
              <a:endParaRPr lang="en-CA"/>
            </a:p>
          </p:txBody>
        </p:sp>
        <p:pic>
          <p:nvPicPr>
            <p:cNvPr id="14458" name="Picture 286"/>
            <p:cNvPicPr>
              <a:picLocks noChangeAspect="1" noChangeArrowheads="1"/>
            </p:cNvPicPr>
            <p:nvPr/>
          </p:nvPicPr>
          <p:blipFill>
            <a:blip r:embed="rId8" cstate="print"/>
            <a:srcRect/>
            <a:stretch>
              <a:fillRect/>
            </a:stretch>
          </p:blipFill>
          <p:spPr bwMode="auto">
            <a:xfrm>
              <a:off x="3604" y="2696"/>
              <a:ext cx="42" cy="42"/>
            </a:xfrm>
            <a:prstGeom prst="rect">
              <a:avLst/>
            </a:prstGeom>
            <a:noFill/>
            <a:ln w="9525">
              <a:noFill/>
              <a:miter lim="800000"/>
              <a:headEnd/>
              <a:tailEnd/>
            </a:ln>
          </p:spPr>
        </p:pic>
        <p:pic>
          <p:nvPicPr>
            <p:cNvPr id="14459" name="Picture 287"/>
            <p:cNvPicPr>
              <a:picLocks noChangeAspect="1" noChangeArrowheads="1"/>
            </p:cNvPicPr>
            <p:nvPr/>
          </p:nvPicPr>
          <p:blipFill>
            <a:blip r:embed="rId9" cstate="print"/>
            <a:srcRect/>
            <a:stretch>
              <a:fillRect/>
            </a:stretch>
          </p:blipFill>
          <p:spPr bwMode="auto">
            <a:xfrm>
              <a:off x="3604" y="2696"/>
              <a:ext cx="42" cy="42"/>
            </a:xfrm>
            <a:prstGeom prst="rect">
              <a:avLst/>
            </a:prstGeom>
            <a:noFill/>
            <a:ln w="9525">
              <a:noFill/>
              <a:miter lim="800000"/>
              <a:headEnd/>
              <a:tailEnd/>
            </a:ln>
          </p:spPr>
        </p:pic>
        <p:sp>
          <p:nvSpPr>
            <p:cNvPr id="14460" name="Freeform 288"/>
            <p:cNvSpPr>
              <a:spLocks/>
            </p:cNvSpPr>
            <p:nvPr/>
          </p:nvSpPr>
          <p:spPr bwMode="auto">
            <a:xfrm>
              <a:off x="368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4461" name="Freeform 289"/>
            <p:cNvSpPr>
              <a:spLocks noEditPoints="1"/>
            </p:cNvSpPr>
            <p:nvPr/>
          </p:nvSpPr>
          <p:spPr bwMode="auto">
            <a:xfrm>
              <a:off x="372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8 w 36"/>
                <a:gd name="T51" fmla="*/ 42 h 60"/>
                <a:gd name="T52" fmla="*/ 12 w 36"/>
                <a:gd name="T53" fmla="*/ 52 h 60"/>
                <a:gd name="T54" fmla="*/ 12 w 36"/>
                <a:gd name="T55" fmla="*/ 56 h 60"/>
                <a:gd name="T56" fmla="*/ 16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2" y="42"/>
                  </a:lnTo>
                  <a:lnTo>
                    <a:pt x="0" y="30"/>
                  </a:lnTo>
                  <a:close/>
                  <a:moveTo>
                    <a:pt x="8" y="32"/>
                  </a:moveTo>
                  <a:lnTo>
                    <a:pt x="8" y="42"/>
                  </a:lnTo>
                  <a:lnTo>
                    <a:pt x="12" y="52"/>
                  </a:lnTo>
                  <a:lnTo>
                    <a:pt x="12" y="56"/>
                  </a:lnTo>
                  <a:lnTo>
                    <a:pt x="16"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pic>
          <p:nvPicPr>
            <p:cNvPr id="14462" name="Picture 290"/>
            <p:cNvPicPr>
              <a:picLocks noChangeAspect="1" noChangeArrowheads="1"/>
            </p:cNvPicPr>
            <p:nvPr/>
          </p:nvPicPr>
          <p:blipFill>
            <a:blip r:embed="rId10" cstate="print"/>
            <a:srcRect/>
            <a:stretch>
              <a:fillRect/>
            </a:stretch>
          </p:blipFill>
          <p:spPr bwMode="auto">
            <a:xfrm>
              <a:off x="3750" y="2690"/>
              <a:ext cx="38" cy="2"/>
            </a:xfrm>
            <a:prstGeom prst="rect">
              <a:avLst/>
            </a:prstGeom>
            <a:noFill/>
            <a:ln w="9525">
              <a:noFill/>
              <a:miter lim="800000"/>
              <a:headEnd/>
              <a:tailEnd/>
            </a:ln>
          </p:spPr>
        </p:pic>
        <p:pic>
          <p:nvPicPr>
            <p:cNvPr id="14463" name="Picture 291"/>
            <p:cNvPicPr>
              <a:picLocks noChangeAspect="1" noChangeArrowheads="1"/>
            </p:cNvPicPr>
            <p:nvPr/>
          </p:nvPicPr>
          <p:blipFill>
            <a:blip r:embed="rId11" cstate="print"/>
            <a:srcRect/>
            <a:stretch>
              <a:fillRect/>
            </a:stretch>
          </p:blipFill>
          <p:spPr bwMode="auto">
            <a:xfrm>
              <a:off x="3750" y="2690"/>
              <a:ext cx="38" cy="2"/>
            </a:xfrm>
            <a:prstGeom prst="rect">
              <a:avLst/>
            </a:prstGeom>
            <a:noFill/>
            <a:ln w="9525">
              <a:noFill/>
              <a:miter lim="800000"/>
              <a:headEnd/>
              <a:tailEnd/>
            </a:ln>
          </p:spPr>
        </p:pic>
        <p:sp>
          <p:nvSpPr>
            <p:cNvPr id="14464" name="Freeform 292"/>
            <p:cNvSpPr>
              <a:spLocks noEditPoints="1"/>
            </p:cNvSpPr>
            <p:nvPr/>
          </p:nvSpPr>
          <p:spPr bwMode="auto">
            <a:xfrm>
              <a:off x="3798" y="2662"/>
              <a:ext cx="26" cy="44"/>
            </a:xfrm>
            <a:custGeom>
              <a:avLst/>
              <a:gdLst>
                <a:gd name="T0" fmla="*/ 0 w 26"/>
                <a:gd name="T1" fmla="*/ 44 h 44"/>
                <a:gd name="T2" fmla="*/ 0 w 26"/>
                <a:gd name="T3" fmla="*/ 44 h 44"/>
                <a:gd name="T4" fmla="*/ 4 w 26"/>
                <a:gd name="T5" fmla="*/ 44 h 44"/>
                <a:gd name="T6" fmla="*/ 8 w 26"/>
                <a:gd name="T7" fmla="*/ 42 h 44"/>
                <a:gd name="T8" fmla="*/ 12 w 26"/>
                <a:gd name="T9" fmla="*/ 40 h 44"/>
                <a:gd name="T10" fmla="*/ 14 w 26"/>
                <a:gd name="T11" fmla="*/ 36 h 44"/>
                <a:gd name="T12" fmla="*/ 18 w 26"/>
                <a:gd name="T13" fmla="*/ 30 h 44"/>
                <a:gd name="T14" fmla="*/ 20 w 26"/>
                <a:gd name="T15" fmla="*/ 26 h 44"/>
                <a:gd name="T16" fmla="*/ 14 w 26"/>
                <a:gd name="T17" fmla="*/ 28 h 44"/>
                <a:gd name="T18" fmla="*/ 10 w 26"/>
                <a:gd name="T19" fmla="*/ 28 h 44"/>
                <a:gd name="T20" fmla="*/ 6 w 26"/>
                <a:gd name="T21" fmla="*/ 28 h 44"/>
                <a:gd name="T22" fmla="*/ 2 w 26"/>
                <a:gd name="T23" fmla="*/ 24 h 44"/>
                <a:gd name="T24" fmla="*/ 0 w 26"/>
                <a:gd name="T25" fmla="*/ 20 h 44"/>
                <a:gd name="T26" fmla="*/ 0 w 26"/>
                <a:gd name="T27" fmla="*/ 16 h 44"/>
                <a:gd name="T28" fmla="*/ 0 w 26"/>
                <a:gd name="T29" fmla="*/ 10 h 44"/>
                <a:gd name="T30" fmla="*/ 2 w 26"/>
                <a:gd name="T31" fmla="*/ 6 h 44"/>
                <a:gd name="T32" fmla="*/ 8 w 26"/>
                <a:gd name="T33" fmla="*/ 2 h 44"/>
                <a:gd name="T34" fmla="*/ 12 w 26"/>
                <a:gd name="T35" fmla="*/ 0 h 44"/>
                <a:gd name="T36" fmla="*/ 18 w 26"/>
                <a:gd name="T37" fmla="*/ 2 h 44"/>
                <a:gd name="T38" fmla="*/ 22 w 26"/>
                <a:gd name="T39" fmla="*/ 6 h 44"/>
                <a:gd name="T40" fmla="*/ 26 w 26"/>
                <a:gd name="T41" fmla="*/ 10 h 44"/>
                <a:gd name="T42" fmla="*/ 26 w 26"/>
                <a:gd name="T43" fmla="*/ 18 h 44"/>
                <a:gd name="T44" fmla="*/ 26 w 26"/>
                <a:gd name="T45" fmla="*/ 24 h 44"/>
                <a:gd name="T46" fmla="*/ 22 w 26"/>
                <a:gd name="T47" fmla="*/ 32 h 44"/>
                <a:gd name="T48" fmla="*/ 18 w 26"/>
                <a:gd name="T49" fmla="*/ 36 h 44"/>
                <a:gd name="T50" fmla="*/ 14 w 26"/>
                <a:gd name="T51" fmla="*/ 42 h 44"/>
                <a:gd name="T52" fmla="*/ 8 w 26"/>
                <a:gd name="T53" fmla="*/ 44 h 44"/>
                <a:gd name="T54" fmla="*/ 2 w 26"/>
                <a:gd name="T55" fmla="*/ 44 h 44"/>
                <a:gd name="T56" fmla="*/ 0 w 26"/>
                <a:gd name="T57" fmla="*/ 44 h 44"/>
                <a:gd name="T58" fmla="*/ 20 w 26"/>
                <a:gd name="T59" fmla="*/ 22 h 44"/>
                <a:gd name="T60" fmla="*/ 20 w 26"/>
                <a:gd name="T61" fmla="*/ 20 h 44"/>
                <a:gd name="T62" fmla="*/ 20 w 26"/>
                <a:gd name="T63" fmla="*/ 16 h 44"/>
                <a:gd name="T64" fmla="*/ 20 w 26"/>
                <a:gd name="T65" fmla="*/ 14 h 44"/>
                <a:gd name="T66" fmla="*/ 20 w 26"/>
                <a:gd name="T67" fmla="*/ 10 h 44"/>
                <a:gd name="T68" fmla="*/ 18 w 26"/>
                <a:gd name="T69" fmla="*/ 6 h 44"/>
                <a:gd name="T70" fmla="*/ 16 w 26"/>
                <a:gd name="T71" fmla="*/ 4 h 44"/>
                <a:gd name="T72" fmla="*/ 14 w 26"/>
                <a:gd name="T73" fmla="*/ 4 h 44"/>
                <a:gd name="T74" fmla="*/ 12 w 26"/>
                <a:gd name="T75" fmla="*/ 2 h 44"/>
                <a:gd name="T76" fmla="*/ 10 w 26"/>
                <a:gd name="T77" fmla="*/ 4 h 44"/>
                <a:gd name="T78" fmla="*/ 8 w 26"/>
                <a:gd name="T79" fmla="*/ 6 h 44"/>
                <a:gd name="T80" fmla="*/ 6 w 26"/>
                <a:gd name="T81" fmla="*/ 8 h 44"/>
                <a:gd name="T82" fmla="*/ 6 w 26"/>
                <a:gd name="T83" fmla="*/ 12 h 44"/>
                <a:gd name="T84" fmla="*/ 6 w 26"/>
                <a:gd name="T85" fmla="*/ 18 h 44"/>
                <a:gd name="T86" fmla="*/ 8 w 26"/>
                <a:gd name="T87" fmla="*/ 22 h 44"/>
                <a:gd name="T88" fmla="*/ 10 w 26"/>
                <a:gd name="T89" fmla="*/ 24 h 44"/>
                <a:gd name="T90" fmla="*/ 12 w 26"/>
                <a:gd name="T91" fmla="*/ 26 h 44"/>
                <a:gd name="T92" fmla="*/ 14 w 26"/>
                <a:gd name="T93" fmla="*/ 26 h 44"/>
                <a:gd name="T94" fmla="*/ 16 w 26"/>
                <a:gd name="T95" fmla="*/ 24 h 44"/>
                <a:gd name="T96" fmla="*/ 18 w 26"/>
                <a:gd name="T97" fmla="*/ 24 h 44"/>
                <a:gd name="T98" fmla="*/ 20 w 26"/>
                <a:gd name="T99" fmla="*/ 22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
                <a:gd name="T151" fmla="*/ 0 h 44"/>
                <a:gd name="T152" fmla="*/ 26 w 26"/>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 h="44">
                  <a:moveTo>
                    <a:pt x="0" y="44"/>
                  </a:moveTo>
                  <a:lnTo>
                    <a:pt x="0" y="44"/>
                  </a:lnTo>
                  <a:lnTo>
                    <a:pt x="4" y="44"/>
                  </a:lnTo>
                  <a:lnTo>
                    <a:pt x="8" y="42"/>
                  </a:lnTo>
                  <a:lnTo>
                    <a:pt x="12" y="40"/>
                  </a:lnTo>
                  <a:lnTo>
                    <a:pt x="14" y="36"/>
                  </a:lnTo>
                  <a:lnTo>
                    <a:pt x="18" y="30"/>
                  </a:lnTo>
                  <a:lnTo>
                    <a:pt x="20" y="26"/>
                  </a:lnTo>
                  <a:lnTo>
                    <a:pt x="14" y="28"/>
                  </a:lnTo>
                  <a:lnTo>
                    <a:pt x="10" y="28"/>
                  </a:lnTo>
                  <a:lnTo>
                    <a:pt x="6" y="28"/>
                  </a:lnTo>
                  <a:lnTo>
                    <a:pt x="2" y="24"/>
                  </a:lnTo>
                  <a:lnTo>
                    <a:pt x="0" y="20"/>
                  </a:lnTo>
                  <a:lnTo>
                    <a:pt x="0" y="16"/>
                  </a:lnTo>
                  <a:lnTo>
                    <a:pt x="0" y="10"/>
                  </a:lnTo>
                  <a:lnTo>
                    <a:pt x="2" y="6"/>
                  </a:lnTo>
                  <a:lnTo>
                    <a:pt x="8" y="2"/>
                  </a:lnTo>
                  <a:lnTo>
                    <a:pt x="12" y="0"/>
                  </a:lnTo>
                  <a:lnTo>
                    <a:pt x="18" y="2"/>
                  </a:lnTo>
                  <a:lnTo>
                    <a:pt x="22" y="6"/>
                  </a:lnTo>
                  <a:lnTo>
                    <a:pt x="26" y="10"/>
                  </a:lnTo>
                  <a:lnTo>
                    <a:pt x="26" y="18"/>
                  </a:lnTo>
                  <a:lnTo>
                    <a:pt x="26" y="24"/>
                  </a:lnTo>
                  <a:lnTo>
                    <a:pt x="22" y="32"/>
                  </a:lnTo>
                  <a:lnTo>
                    <a:pt x="18" y="36"/>
                  </a:lnTo>
                  <a:lnTo>
                    <a:pt x="14" y="42"/>
                  </a:lnTo>
                  <a:lnTo>
                    <a:pt x="8" y="44"/>
                  </a:lnTo>
                  <a:lnTo>
                    <a:pt x="2" y="44"/>
                  </a:lnTo>
                  <a:lnTo>
                    <a:pt x="0" y="44"/>
                  </a:lnTo>
                  <a:close/>
                  <a:moveTo>
                    <a:pt x="20" y="22"/>
                  </a:moveTo>
                  <a:lnTo>
                    <a:pt x="20" y="20"/>
                  </a:lnTo>
                  <a:lnTo>
                    <a:pt x="20" y="16"/>
                  </a:lnTo>
                  <a:lnTo>
                    <a:pt x="20" y="14"/>
                  </a:lnTo>
                  <a:lnTo>
                    <a:pt x="20" y="10"/>
                  </a:lnTo>
                  <a:lnTo>
                    <a:pt x="18" y="6"/>
                  </a:lnTo>
                  <a:lnTo>
                    <a:pt x="16" y="4"/>
                  </a:lnTo>
                  <a:lnTo>
                    <a:pt x="14" y="4"/>
                  </a:lnTo>
                  <a:lnTo>
                    <a:pt x="12" y="2"/>
                  </a:lnTo>
                  <a:lnTo>
                    <a:pt x="10" y="4"/>
                  </a:lnTo>
                  <a:lnTo>
                    <a:pt x="8" y="6"/>
                  </a:lnTo>
                  <a:lnTo>
                    <a:pt x="6" y="8"/>
                  </a:lnTo>
                  <a:lnTo>
                    <a:pt x="6" y="12"/>
                  </a:lnTo>
                  <a:lnTo>
                    <a:pt x="6" y="18"/>
                  </a:lnTo>
                  <a:lnTo>
                    <a:pt x="8" y="22"/>
                  </a:lnTo>
                  <a:lnTo>
                    <a:pt x="10" y="24"/>
                  </a:lnTo>
                  <a:lnTo>
                    <a:pt x="12" y="26"/>
                  </a:lnTo>
                  <a:lnTo>
                    <a:pt x="14" y="26"/>
                  </a:lnTo>
                  <a:lnTo>
                    <a:pt x="16" y="24"/>
                  </a:lnTo>
                  <a:lnTo>
                    <a:pt x="18" y="24"/>
                  </a:lnTo>
                  <a:lnTo>
                    <a:pt x="20" y="22"/>
                  </a:lnTo>
                  <a:close/>
                </a:path>
              </a:pathLst>
            </a:custGeom>
            <a:solidFill>
              <a:srgbClr val="000000"/>
            </a:solidFill>
            <a:ln w="0">
              <a:solidFill>
                <a:srgbClr val="000000"/>
              </a:solidFill>
              <a:round/>
              <a:headEnd/>
              <a:tailEnd/>
            </a:ln>
          </p:spPr>
          <p:txBody>
            <a:bodyPr/>
            <a:lstStyle/>
            <a:p>
              <a:endParaRPr lang="en-CA"/>
            </a:p>
          </p:txBody>
        </p:sp>
        <p:sp>
          <p:nvSpPr>
            <p:cNvPr id="14465" name="Rectangle 293"/>
            <p:cNvSpPr>
              <a:spLocks noChangeArrowheads="1"/>
            </p:cNvSpPr>
            <p:nvPr/>
          </p:nvSpPr>
          <p:spPr bwMode="auto">
            <a:xfrm>
              <a:off x="3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66" name="Rectangle 294"/>
            <p:cNvSpPr>
              <a:spLocks noChangeArrowheads="1"/>
            </p:cNvSpPr>
            <p:nvPr/>
          </p:nvSpPr>
          <p:spPr bwMode="auto">
            <a:xfrm>
              <a:off x="3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67" name="Freeform 295"/>
            <p:cNvSpPr>
              <a:spLocks/>
            </p:cNvSpPr>
            <p:nvPr/>
          </p:nvSpPr>
          <p:spPr bwMode="auto">
            <a:xfrm>
              <a:off x="4010" y="2678"/>
              <a:ext cx="30" cy="60"/>
            </a:xfrm>
            <a:custGeom>
              <a:avLst/>
              <a:gdLst>
                <a:gd name="T0" fmla="*/ 22 w 30"/>
                <a:gd name="T1" fmla="*/ 0 h 60"/>
                <a:gd name="T2" fmla="*/ 22 w 30"/>
                <a:gd name="T3" fmla="*/ 48 h 60"/>
                <a:gd name="T4" fmla="*/ 22 w 30"/>
                <a:gd name="T5" fmla="*/ 52 h 60"/>
                <a:gd name="T6" fmla="*/ 22 w 30"/>
                <a:gd name="T7" fmla="*/ 54 h 60"/>
                <a:gd name="T8" fmla="*/ 24 w 30"/>
                <a:gd name="T9" fmla="*/ 56 h 60"/>
                <a:gd name="T10" fmla="*/ 24 w 30"/>
                <a:gd name="T11" fmla="*/ 58 h 60"/>
                <a:gd name="T12" fmla="*/ 26 w 30"/>
                <a:gd name="T13" fmla="*/ 58 h 60"/>
                <a:gd name="T14" fmla="*/ 30 w 30"/>
                <a:gd name="T15" fmla="*/ 58 h 60"/>
                <a:gd name="T16" fmla="*/ 30 w 30"/>
                <a:gd name="T17" fmla="*/ 58 h 60"/>
                <a:gd name="T18" fmla="*/ 30 w 30"/>
                <a:gd name="T19" fmla="*/ 60 h 60"/>
                <a:gd name="T20" fmla="*/ 0 w 30"/>
                <a:gd name="T21" fmla="*/ 60 h 60"/>
                <a:gd name="T22" fmla="*/ 0 w 30"/>
                <a:gd name="T23" fmla="*/ 58 h 60"/>
                <a:gd name="T24" fmla="*/ 2 w 30"/>
                <a:gd name="T25" fmla="*/ 58 h 60"/>
                <a:gd name="T26" fmla="*/ 6 w 30"/>
                <a:gd name="T27" fmla="*/ 58 h 60"/>
                <a:gd name="T28" fmla="*/ 8 w 30"/>
                <a:gd name="T29" fmla="*/ 58 h 60"/>
                <a:gd name="T30" fmla="*/ 8 w 30"/>
                <a:gd name="T31" fmla="*/ 56 h 60"/>
                <a:gd name="T32" fmla="*/ 10 w 30"/>
                <a:gd name="T33" fmla="*/ 54 h 60"/>
                <a:gd name="T34" fmla="*/ 10 w 30"/>
                <a:gd name="T35" fmla="*/ 52 h 60"/>
                <a:gd name="T36" fmla="*/ 10 w 30"/>
                <a:gd name="T37" fmla="*/ 48 h 60"/>
                <a:gd name="T38" fmla="*/ 10 w 30"/>
                <a:gd name="T39" fmla="*/ 18 h 60"/>
                <a:gd name="T40" fmla="*/ 10 w 30"/>
                <a:gd name="T41" fmla="*/ 14 h 60"/>
                <a:gd name="T42" fmla="*/ 10 w 30"/>
                <a:gd name="T43" fmla="*/ 14 h 60"/>
                <a:gd name="T44" fmla="*/ 8 w 30"/>
                <a:gd name="T45" fmla="*/ 12 h 60"/>
                <a:gd name="T46" fmla="*/ 8 w 30"/>
                <a:gd name="T47" fmla="*/ 12 h 60"/>
                <a:gd name="T48" fmla="*/ 8 w 30"/>
                <a:gd name="T49" fmla="*/ 12 h 60"/>
                <a:gd name="T50" fmla="*/ 6 w 30"/>
                <a:gd name="T51" fmla="*/ 10 h 60"/>
                <a:gd name="T52" fmla="*/ 4 w 30"/>
                <a:gd name="T53" fmla="*/ 12 h 60"/>
                <a:gd name="T54" fmla="*/ 2 w 30"/>
                <a:gd name="T55" fmla="*/ 12 h 60"/>
                <a:gd name="T56" fmla="*/ 0 w 30"/>
                <a:gd name="T57" fmla="*/ 10 h 60"/>
                <a:gd name="T58" fmla="*/ 22 w 30"/>
                <a:gd name="T59" fmla="*/ 0 h 60"/>
                <a:gd name="T60" fmla="*/ 22 w 30"/>
                <a:gd name="T61" fmla="*/ 0 h 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60"/>
                <a:gd name="T95" fmla="*/ 30 w 30"/>
                <a:gd name="T96" fmla="*/ 60 h 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60">
                  <a:moveTo>
                    <a:pt x="22" y="0"/>
                  </a:moveTo>
                  <a:lnTo>
                    <a:pt x="22" y="48"/>
                  </a:lnTo>
                  <a:lnTo>
                    <a:pt x="22" y="52"/>
                  </a:lnTo>
                  <a:lnTo>
                    <a:pt x="22" y="54"/>
                  </a:lnTo>
                  <a:lnTo>
                    <a:pt x="24" y="56"/>
                  </a:lnTo>
                  <a:lnTo>
                    <a:pt x="24" y="58"/>
                  </a:lnTo>
                  <a:lnTo>
                    <a:pt x="26" y="58"/>
                  </a:lnTo>
                  <a:lnTo>
                    <a:pt x="30" y="58"/>
                  </a:lnTo>
                  <a:lnTo>
                    <a:pt x="30" y="60"/>
                  </a:lnTo>
                  <a:lnTo>
                    <a:pt x="0" y="60"/>
                  </a:lnTo>
                  <a:lnTo>
                    <a:pt x="0" y="58"/>
                  </a:lnTo>
                  <a:lnTo>
                    <a:pt x="2" y="58"/>
                  </a:lnTo>
                  <a:lnTo>
                    <a:pt x="6" y="58"/>
                  </a:lnTo>
                  <a:lnTo>
                    <a:pt x="8" y="58"/>
                  </a:lnTo>
                  <a:lnTo>
                    <a:pt x="8" y="56"/>
                  </a:lnTo>
                  <a:lnTo>
                    <a:pt x="10" y="54"/>
                  </a:lnTo>
                  <a:lnTo>
                    <a:pt x="10" y="52"/>
                  </a:lnTo>
                  <a:lnTo>
                    <a:pt x="10" y="48"/>
                  </a:lnTo>
                  <a:lnTo>
                    <a:pt x="10" y="18"/>
                  </a:lnTo>
                  <a:lnTo>
                    <a:pt x="10" y="14"/>
                  </a:lnTo>
                  <a:lnTo>
                    <a:pt x="8" y="12"/>
                  </a:lnTo>
                  <a:lnTo>
                    <a:pt x="6" y="10"/>
                  </a:lnTo>
                  <a:lnTo>
                    <a:pt x="4" y="12"/>
                  </a:lnTo>
                  <a:lnTo>
                    <a:pt x="2" y="12"/>
                  </a:lnTo>
                  <a:lnTo>
                    <a:pt x="0" y="10"/>
                  </a:lnTo>
                  <a:lnTo>
                    <a:pt x="22" y="0"/>
                  </a:lnTo>
                  <a:close/>
                </a:path>
              </a:pathLst>
            </a:custGeom>
            <a:solidFill>
              <a:srgbClr val="000000"/>
            </a:solidFill>
            <a:ln w="0">
              <a:solidFill>
                <a:srgbClr val="000000"/>
              </a:solidFill>
              <a:round/>
              <a:headEnd/>
              <a:tailEnd/>
            </a:ln>
          </p:spPr>
          <p:txBody>
            <a:bodyPr/>
            <a:lstStyle/>
            <a:p>
              <a:endParaRPr lang="en-CA"/>
            </a:p>
          </p:txBody>
        </p:sp>
        <p:sp>
          <p:nvSpPr>
            <p:cNvPr id="14468" name="Freeform 296"/>
            <p:cNvSpPr>
              <a:spLocks noEditPoints="1"/>
            </p:cNvSpPr>
            <p:nvPr/>
          </p:nvSpPr>
          <p:spPr bwMode="auto">
            <a:xfrm>
              <a:off x="4050" y="2678"/>
              <a:ext cx="38" cy="60"/>
            </a:xfrm>
            <a:custGeom>
              <a:avLst/>
              <a:gdLst>
                <a:gd name="T0" fmla="*/ 32 w 38"/>
                <a:gd name="T1" fmla="*/ 32 h 60"/>
                <a:gd name="T2" fmla="*/ 38 w 38"/>
                <a:gd name="T3" fmla="*/ 40 h 60"/>
                <a:gd name="T4" fmla="*/ 36 w 38"/>
                <a:gd name="T5" fmla="*/ 50 h 60"/>
                <a:gd name="T6" fmla="*/ 28 w 38"/>
                <a:gd name="T7" fmla="*/ 58 h 60"/>
                <a:gd name="T8" fmla="*/ 18 w 38"/>
                <a:gd name="T9" fmla="*/ 60 h 60"/>
                <a:gd name="T10" fmla="*/ 8 w 38"/>
                <a:gd name="T11" fmla="*/ 58 h 60"/>
                <a:gd name="T12" fmla="*/ 2 w 38"/>
                <a:gd name="T13" fmla="*/ 52 h 60"/>
                <a:gd name="T14" fmla="*/ 2 w 38"/>
                <a:gd name="T15" fmla="*/ 42 h 60"/>
                <a:gd name="T16" fmla="*/ 8 w 38"/>
                <a:gd name="T17" fmla="*/ 34 h 60"/>
                <a:gd name="T18" fmla="*/ 6 w 38"/>
                <a:gd name="T19" fmla="*/ 26 h 60"/>
                <a:gd name="T20" fmla="*/ 2 w 38"/>
                <a:gd name="T21" fmla="*/ 20 h 60"/>
                <a:gd name="T22" fmla="*/ 2 w 38"/>
                <a:gd name="T23" fmla="*/ 10 h 60"/>
                <a:gd name="T24" fmla="*/ 10 w 38"/>
                <a:gd name="T25" fmla="*/ 2 h 60"/>
                <a:gd name="T26" fmla="*/ 20 w 38"/>
                <a:gd name="T27" fmla="*/ 0 h 60"/>
                <a:gd name="T28" fmla="*/ 32 w 38"/>
                <a:gd name="T29" fmla="*/ 4 h 60"/>
                <a:gd name="T30" fmla="*/ 38 w 38"/>
                <a:gd name="T31" fmla="*/ 14 h 60"/>
                <a:gd name="T32" fmla="*/ 34 w 38"/>
                <a:gd name="T33" fmla="*/ 22 h 60"/>
                <a:gd name="T34" fmla="*/ 28 w 38"/>
                <a:gd name="T35" fmla="*/ 26 h 60"/>
                <a:gd name="T36" fmla="*/ 26 w 38"/>
                <a:gd name="T37" fmla="*/ 22 h 60"/>
                <a:gd name="T38" fmla="*/ 26 w 38"/>
                <a:gd name="T39" fmla="*/ 16 h 60"/>
                <a:gd name="T40" fmla="*/ 26 w 38"/>
                <a:gd name="T41" fmla="*/ 8 h 60"/>
                <a:gd name="T42" fmla="*/ 22 w 38"/>
                <a:gd name="T43" fmla="*/ 4 h 60"/>
                <a:gd name="T44" fmla="*/ 18 w 38"/>
                <a:gd name="T45" fmla="*/ 4 h 60"/>
                <a:gd name="T46" fmla="*/ 14 w 38"/>
                <a:gd name="T47" fmla="*/ 8 h 60"/>
                <a:gd name="T48" fmla="*/ 14 w 38"/>
                <a:gd name="T49" fmla="*/ 14 h 60"/>
                <a:gd name="T50" fmla="*/ 20 w 38"/>
                <a:gd name="T51" fmla="*/ 20 h 60"/>
                <a:gd name="T52" fmla="*/ 16 w 38"/>
                <a:gd name="T53" fmla="*/ 34 h 60"/>
                <a:gd name="T54" fmla="*/ 14 w 38"/>
                <a:gd name="T55" fmla="*/ 36 h 60"/>
                <a:gd name="T56" fmla="*/ 12 w 38"/>
                <a:gd name="T57" fmla="*/ 40 h 60"/>
                <a:gd name="T58" fmla="*/ 10 w 38"/>
                <a:gd name="T59" fmla="*/ 46 h 60"/>
                <a:gd name="T60" fmla="*/ 12 w 38"/>
                <a:gd name="T61" fmla="*/ 52 h 60"/>
                <a:gd name="T62" fmla="*/ 14 w 38"/>
                <a:gd name="T63" fmla="*/ 56 h 60"/>
                <a:gd name="T64" fmla="*/ 18 w 38"/>
                <a:gd name="T65" fmla="*/ 58 h 60"/>
                <a:gd name="T66" fmla="*/ 24 w 38"/>
                <a:gd name="T67" fmla="*/ 56 h 60"/>
                <a:gd name="T68" fmla="*/ 26 w 38"/>
                <a:gd name="T69" fmla="*/ 50 h 60"/>
                <a:gd name="T70" fmla="*/ 22 w 38"/>
                <a:gd name="T71" fmla="*/ 38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60"/>
                <a:gd name="T110" fmla="*/ 38 w 38"/>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60">
                  <a:moveTo>
                    <a:pt x="28" y="26"/>
                  </a:moveTo>
                  <a:lnTo>
                    <a:pt x="32" y="32"/>
                  </a:lnTo>
                  <a:lnTo>
                    <a:pt x="36" y="36"/>
                  </a:lnTo>
                  <a:lnTo>
                    <a:pt x="38" y="40"/>
                  </a:lnTo>
                  <a:lnTo>
                    <a:pt x="38" y="44"/>
                  </a:lnTo>
                  <a:lnTo>
                    <a:pt x="36" y="50"/>
                  </a:lnTo>
                  <a:lnTo>
                    <a:pt x="32" y="56"/>
                  </a:lnTo>
                  <a:lnTo>
                    <a:pt x="28" y="58"/>
                  </a:lnTo>
                  <a:lnTo>
                    <a:pt x="24" y="60"/>
                  </a:lnTo>
                  <a:lnTo>
                    <a:pt x="18" y="60"/>
                  </a:lnTo>
                  <a:lnTo>
                    <a:pt x="14" y="60"/>
                  </a:lnTo>
                  <a:lnTo>
                    <a:pt x="8" y="58"/>
                  </a:lnTo>
                  <a:lnTo>
                    <a:pt x="6" y="56"/>
                  </a:lnTo>
                  <a:lnTo>
                    <a:pt x="2" y="52"/>
                  </a:lnTo>
                  <a:lnTo>
                    <a:pt x="0" y="46"/>
                  </a:lnTo>
                  <a:lnTo>
                    <a:pt x="2" y="42"/>
                  </a:lnTo>
                  <a:lnTo>
                    <a:pt x="4" y="38"/>
                  </a:lnTo>
                  <a:lnTo>
                    <a:pt x="8" y="34"/>
                  </a:lnTo>
                  <a:lnTo>
                    <a:pt x="12" y="32"/>
                  </a:lnTo>
                  <a:lnTo>
                    <a:pt x="6" y="26"/>
                  </a:lnTo>
                  <a:lnTo>
                    <a:pt x="4" y="22"/>
                  </a:lnTo>
                  <a:lnTo>
                    <a:pt x="2" y="20"/>
                  </a:lnTo>
                  <a:lnTo>
                    <a:pt x="2" y="16"/>
                  </a:lnTo>
                  <a:lnTo>
                    <a:pt x="2" y="10"/>
                  </a:lnTo>
                  <a:lnTo>
                    <a:pt x="6" y="4"/>
                  </a:lnTo>
                  <a:lnTo>
                    <a:pt x="10" y="2"/>
                  </a:lnTo>
                  <a:lnTo>
                    <a:pt x="14" y="0"/>
                  </a:lnTo>
                  <a:lnTo>
                    <a:pt x="20" y="0"/>
                  </a:lnTo>
                  <a:lnTo>
                    <a:pt x="28" y="2"/>
                  </a:lnTo>
                  <a:lnTo>
                    <a:pt x="32" y="4"/>
                  </a:lnTo>
                  <a:lnTo>
                    <a:pt x="36" y="8"/>
                  </a:lnTo>
                  <a:lnTo>
                    <a:pt x="38" y="14"/>
                  </a:lnTo>
                  <a:lnTo>
                    <a:pt x="36" y="18"/>
                  </a:lnTo>
                  <a:lnTo>
                    <a:pt x="34" y="22"/>
                  </a:lnTo>
                  <a:lnTo>
                    <a:pt x="32" y="24"/>
                  </a:lnTo>
                  <a:lnTo>
                    <a:pt x="28" y="26"/>
                  </a:lnTo>
                  <a:close/>
                  <a:moveTo>
                    <a:pt x="24" y="24"/>
                  </a:moveTo>
                  <a:lnTo>
                    <a:pt x="26" y="22"/>
                  </a:lnTo>
                  <a:lnTo>
                    <a:pt x="26" y="20"/>
                  </a:lnTo>
                  <a:lnTo>
                    <a:pt x="26" y="16"/>
                  </a:lnTo>
                  <a:lnTo>
                    <a:pt x="28" y="14"/>
                  </a:lnTo>
                  <a:lnTo>
                    <a:pt x="26" y="8"/>
                  </a:lnTo>
                  <a:lnTo>
                    <a:pt x="24" y="6"/>
                  </a:lnTo>
                  <a:lnTo>
                    <a:pt x="22" y="4"/>
                  </a:lnTo>
                  <a:lnTo>
                    <a:pt x="20" y="4"/>
                  </a:lnTo>
                  <a:lnTo>
                    <a:pt x="18" y="4"/>
                  </a:lnTo>
                  <a:lnTo>
                    <a:pt x="16" y="6"/>
                  </a:lnTo>
                  <a:lnTo>
                    <a:pt x="14" y="8"/>
                  </a:lnTo>
                  <a:lnTo>
                    <a:pt x="14" y="10"/>
                  </a:lnTo>
                  <a:lnTo>
                    <a:pt x="14" y="14"/>
                  </a:lnTo>
                  <a:lnTo>
                    <a:pt x="16" y="16"/>
                  </a:lnTo>
                  <a:lnTo>
                    <a:pt x="20" y="20"/>
                  </a:lnTo>
                  <a:lnTo>
                    <a:pt x="24" y="24"/>
                  </a:lnTo>
                  <a:close/>
                  <a:moveTo>
                    <a:pt x="16" y="34"/>
                  </a:moveTo>
                  <a:lnTo>
                    <a:pt x="14" y="34"/>
                  </a:lnTo>
                  <a:lnTo>
                    <a:pt x="14" y="36"/>
                  </a:lnTo>
                  <a:lnTo>
                    <a:pt x="12" y="38"/>
                  </a:lnTo>
                  <a:lnTo>
                    <a:pt x="12" y="40"/>
                  </a:lnTo>
                  <a:lnTo>
                    <a:pt x="10" y="44"/>
                  </a:lnTo>
                  <a:lnTo>
                    <a:pt x="10" y="46"/>
                  </a:lnTo>
                  <a:lnTo>
                    <a:pt x="10" y="50"/>
                  </a:lnTo>
                  <a:lnTo>
                    <a:pt x="12" y="52"/>
                  </a:lnTo>
                  <a:lnTo>
                    <a:pt x="14" y="56"/>
                  </a:lnTo>
                  <a:lnTo>
                    <a:pt x="16" y="58"/>
                  </a:lnTo>
                  <a:lnTo>
                    <a:pt x="18" y="58"/>
                  </a:lnTo>
                  <a:lnTo>
                    <a:pt x="22" y="58"/>
                  </a:lnTo>
                  <a:lnTo>
                    <a:pt x="24" y="56"/>
                  </a:lnTo>
                  <a:lnTo>
                    <a:pt x="26" y="54"/>
                  </a:lnTo>
                  <a:lnTo>
                    <a:pt x="26" y="50"/>
                  </a:lnTo>
                  <a:lnTo>
                    <a:pt x="24" y="44"/>
                  </a:lnTo>
                  <a:lnTo>
                    <a:pt x="22" y="38"/>
                  </a:lnTo>
                  <a:lnTo>
                    <a:pt x="16" y="34"/>
                  </a:lnTo>
                  <a:close/>
                </a:path>
              </a:pathLst>
            </a:custGeom>
            <a:solidFill>
              <a:srgbClr val="000000"/>
            </a:solidFill>
            <a:ln w="0">
              <a:solidFill>
                <a:srgbClr val="000000"/>
              </a:solidFill>
              <a:round/>
              <a:headEnd/>
              <a:tailEnd/>
            </a:ln>
          </p:spPr>
          <p:txBody>
            <a:bodyPr/>
            <a:lstStyle/>
            <a:p>
              <a:endParaRPr lang="en-CA"/>
            </a:p>
          </p:txBody>
        </p:sp>
        <p:sp>
          <p:nvSpPr>
            <p:cNvPr id="14469" name="Freeform 297"/>
            <p:cNvSpPr>
              <a:spLocks noEditPoints="1"/>
            </p:cNvSpPr>
            <p:nvPr/>
          </p:nvSpPr>
          <p:spPr bwMode="auto">
            <a:xfrm>
              <a:off x="4098" y="2678"/>
              <a:ext cx="76" cy="60"/>
            </a:xfrm>
            <a:custGeom>
              <a:avLst/>
              <a:gdLst>
                <a:gd name="T0" fmla="*/ 22 w 76"/>
                <a:gd name="T1" fmla="*/ 60 h 60"/>
                <a:gd name="T2" fmla="*/ 56 w 76"/>
                <a:gd name="T3" fmla="*/ 0 h 60"/>
                <a:gd name="T4" fmla="*/ 14 w 76"/>
                <a:gd name="T5" fmla="*/ 0 h 60"/>
                <a:gd name="T6" fmla="*/ 26 w 76"/>
                <a:gd name="T7" fmla="*/ 4 h 60"/>
                <a:gd name="T8" fmla="*/ 30 w 76"/>
                <a:gd name="T9" fmla="*/ 16 h 60"/>
                <a:gd name="T10" fmla="*/ 26 w 76"/>
                <a:gd name="T11" fmla="*/ 26 h 60"/>
                <a:gd name="T12" fmla="*/ 14 w 76"/>
                <a:gd name="T13" fmla="*/ 30 h 60"/>
                <a:gd name="T14" fmla="*/ 4 w 76"/>
                <a:gd name="T15" fmla="*/ 26 h 60"/>
                <a:gd name="T16" fmla="*/ 0 w 76"/>
                <a:gd name="T17" fmla="*/ 16 h 60"/>
                <a:gd name="T18" fmla="*/ 4 w 76"/>
                <a:gd name="T19" fmla="*/ 4 h 60"/>
                <a:gd name="T20" fmla="*/ 14 w 76"/>
                <a:gd name="T21" fmla="*/ 0 h 60"/>
                <a:gd name="T22" fmla="*/ 14 w 76"/>
                <a:gd name="T23" fmla="*/ 2 h 60"/>
                <a:gd name="T24" fmla="*/ 12 w 76"/>
                <a:gd name="T25" fmla="*/ 4 h 60"/>
                <a:gd name="T26" fmla="*/ 12 w 76"/>
                <a:gd name="T27" fmla="*/ 10 h 60"/>
                <a:gd name="T28" fmla="*/ 12 w 76"/>
                <a:gd name="T29" fmla="*/ 22 h 60"/>
                <a:gd name="T30" fmla="*/ 12 w 76"/>
                <a:gd name="T31" fmla="*/ 28 h 60"/>
                <a:gd name="T32" fmla="*/ 14 w 76"/>
                <a:gd name="T33" fmla="*/ 28 h 60"/>
                <a:gd name="T34" fmla="*/ 16 w 76"/>
                <a:gd name="T35" fmla="*/ 28 h 60"/>
                <a:gd name="T36" fmla="*/ 18 w 76"/>
                <a:gd name="T37" fmla="*/ 28 h 60"/>
                <a:gd name="T38" fmla="*/ 18 w 76"/>
                <a:gd name="T39" fmla="*/ 22 h 60"/>
                <a:gd name="T40" fmla="*/ 18 w 76"/>
                <a:gd name="T41" fmla="*/ 10 h 60"/>
                <a:gd name="T42" fmla="*/ 18 w 76"/>
                <a:gd name="T43" fmla="*/ 4 h 60"/>
                <a:gd name="T44" fmla="*/ 16 w 76"/>
                <a:gd name="T45" fmla="*/ 2 h 60"/>
                <a:gd name="T46" fmla="*/ 62 w 76"/>
                <a:gd name="T47" fmla="*/ 30 h 60"/>
                <a:gd name="T48" fmla="*/ 72 w 76"/>
                <a:gd name="T49" fmla="*/ 34 h 60"/>
                <a:gd name="T50" fmla="*/ 76 w 76"/>
                <a:gd name="T51" fmla="*/ 46 h 60"/>
                <a:gd name="T52" fmla="*/ 72 w 76"/>
                <a:gd name="T53" fmla="*/ 56 h 60"/>
                <a:gd name="T54" fmla="*/ 62 w 76"/>
                <a:gd name="T55" fmla="*/ 60 h 60"/>
                <a:gd name="T56" fmla="*/ 52 w 76"/>
                <a:gd name="T57" fmla="*/ 56 h 60"/>
                <a:gd name="T58" fmla="*/ 48 w 76"/>
                <a:gd name="T59" fmla="*/ 46 h 60"/>
                <a:gd name="T60" fmla="*/ 52 w 76"/>
                <a:gd name="T61" fmla="*/ 34 h 60"/>
                <a:gd name="T62" fmla="*/ 62 w 76"/>
                <a:gd name="T63" fmla="*/ 30 h 60"/>
                <a:gd name="T64" fmla="*/ 62 w 76"/>
                <a:gd name="T65" fmla="*/ 32 h 60"/>
                <a:gd name="T66" fmla="*/ 60 w 76"/>
                <a:gd name="T67" fmla="*/ 34 h 60"/>
                <a:gd name="T68" fmla="*/ 58 w 76"/>
                <a:gd name="T69" fmla="*/ 40 h 60"/>
                <a:gd name="T70" fmla="*/ 58 w 76"/>
                <a:gd name="T71" fmla="*/ 52 h 60"/>
                <a:gd name="T72" fmla="*/ 60 w 76"/>
                <a:gd name="T73" fmla="*/ 58 h 60"/>
                <a:gd name="T74" fmla="*/ 62 w 76"/>
                <a:gd name="T75" fmla="*/ 58 h 60"/>
                <a:gd name="T76" fmla="*/ 62 w 76"/>
                <a:gd name="T77" fmla="*/ 58 h 60"/>
                <a:gd name="T78" fmla="*/ 64 w 76"/>
                <a:gd name="T79" fmla="*/ 58 h 60"/>
                <a:gd name="T80" fmla="*/ 66 w 76"/>
                <a:gd name="T81" fmla="*/ 52 h 60"/>
                <a:gd name="T82" fmla="*/ 66 w 76"/>
                <a:gd name="T83" fmla="*/ 40 h 60"/>
                <a:gd name="T84" fmla="*/ 64 w 76"/>
                <a:gd name="T85" fmla="*/ 34 h 60"/>
                <a:gd name="T86" fmla="*/ 62 w 76"/>
                <a:gd name="T87" fmla="*/ 32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0"/>
                <a:gd name="T134" fmla="*/ 76 w 7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0">
                  <a:moveTo>
                    <a:pt x="62" y="0"/>
                  </a:moveTo>
                  <a:lnTo>
                    <a:pt x="22" y="60"/>
                  </a:lnTo>
                  <a:lnTo>
                    <a:pt x="16" y="60"/>
                  </a:lnTo>
                  <a:lnTo>
                    <a:pt x="56" y="0"/>
                  </a:lnTo>
                  <a:lnTo>
                    <a:pt x="62" y="0"/>
                  </a:lnTo>
                  <a:close/>
                  <a:moveTo>
                    <a:pt x="14" y="0"/>
                  </a:moveTo>
                  <a:lnTo>
                    <a:pt x="20" y="2"/>
                  </a:lnTo>
                  <a:lnTo>
                    <a:pt x="26" y="4"/>
                  </a:lnTo>
                  <a:lnTo>
                    <a:pt x="28" y="10"/>
                  </a:lnTo>
                  <a:lnTo>
                    <a:pt x="30" y="16"/>
                  </a:lnTo>
                  <a:lnTo>
                    <a:pt x="28" y="22"/>
                  </a:lnTo>
                  <a:lnTo>
                    <a:pt x="26" y="26"/>
                  </a:lnTo>
                  <a:lnTo>
                    <a:pt x="20" y="30"/>
                  </a:lnTo>
                  <a:lnTo>
                    <a:pt x="14" y="30"/>
                  </a:lnTo>
                  <a:lnTo>
                    <a:pt x="8" y="30"/>
                  </a:lnTo>
                  <a:lnTo>
                    <a:pt x="4" y="26"/>
                  </a:lnTo>
                  <a:lnTo>
                    <a:pt x="2" y="22"/>
                  </a:lnTo>
                  <a:lnTo>
                    <a:pt x="0" y="16"/>
                  </a:lnTo>
                  <a:lnTo>
                    <a:pt x="2" y="10"/>
                  </a:lnTo>
                  <a:lnTo>
                    <a:pt x="4" y="4"/>
                  </a:lnTo>
                  <a:lnTo>
                    <a:pt x="10" y="2"/>
                  </a:lnTo>
                  <a:lnTo>
                    <a:pt x="14" y="0"/>
                  </a:lnTo>
                  <a:close/>
                  <a:moveTo>
                    <a:pt x="14" y="2"/>
                  </a:moveTo>
                  <a:lnTo>
                    <a:pt x="14" y="2"/>
                  </a:lnTo>
                  <a:lnTo>
                    <a:pt x="12" y="4"/>
                  </a:lnTo>
                  <a:lnTo>
                    <a:pt x="12" y="6"/>
                  </a:lnTo>
                  <a:lnTo>
                    <a:pt x="12" y="10"/>
                  </a:lnTo>
                  <a:lnTo>
                    <a:pt x="12" y="16"/>
                  </a:lnTo>
                  <a:lnTo>
                    <a:pt x="12" y="22"/>
                  </a:lnTo>
                  <a:lnTo>
                    <a:pt x="12" y="26"/>
                  </a:lnTo>
                  <a:lnTo>
                    <a:pt x="12" y="28"/>
                  </a:lnTo>
                  <a:lnTo>
                    <a:pt x="14" y="28"/>
                  </a:lnTo>
                  <a:lnTo>
                    <a:pt x="16" y="28"/>
                  </a:lnTo>
                  <a:lnTo>
                    <a:pt x="18" y="28"/>
                  </a:lnTo>
                  <a:lnTo>
                    <a:pt x="18" y="26"/>
                  </a:lnTo>
                  <a:lnTo>
                    <a:pt x="18" y="22"/>
                  </a:lnTo>
                  <a:lnTo>
                    <a:pt x="18" y="16"/>
                  </a:lnTo>
                  <a:lnTo>
                    <a:pt x="18" y="10"/>
                  </a:lnTo>
                  <a:lnTo>
                    <a:pt x="18" y="6"/>
                  </a:lnTo>
                  <a:lnTo>
                    <a:pt x="18" y="4"/>
                  </a:lnTo>
                  <a:lnTo>
                    <a:pt x="16" y="2"/>
                  </a:lnTo>
                  <a:lnTo>
                    <a:pt x="14" y="2"/>
                  </a:lnTo>
                  <a:close/>
                  <a:moveTo>
                    <a:pt x="62" y="30"/>
                  </a:moveTo>
                  <a:lnTo>
                    <a:pt x="68" y="32"/>
                  </a:lnTo>
                  <a:lnTo>
                    <a:pt x="72" y="34"/>
                  </a:lnTo>
                  <a:lnTo>
                    <a:pt x="76" y="40"/>
                  </a:lnTo>
                  <a:lnTo>
                    <a:pt x="76" y="46"/>
                  </a:lnTo>
                  <a:lnTo>
                    <a:pt x="76" y="52"/>
                  </a:lnTo>
                  <a:lnTo>
                    <a:pt x="72" y="56"/>
                  </a:lnTo>
                  <a:lnTo>
                    <a:pt x="68" y="60"/>
                  </a:lnTo>
                  <a:lnTo>
                    <a:pt x="62" y="60"/>
                  </a:lnTo>
                  <a:lnTo>
                    <a:pt x="56" y="60"/>
                  </a:lnTo>
                  <a:lnTo>
                    <a:pt x="52" y="56"/>
                  </a:lnTo>
                  <a:lnTo>
                    <a:pt x="48" y="52"/>
                  </a:lnTo>
                  <a:lnTo>
                    <a:pt x="48" y="46"/>
                  </a:lnTo>
                  <a:lnTo>
                    <a:pt x="48" y="40"/>
                  </a:lnTo>
                  <a:lnTo>
                    <a:pt x="52" y="34"/>
                  </a:lnTo>
                  <a:lnTo>
                    <a:pt x="56" y="32"/>
                  </a:lnTo>
                  <a:lnTo>
                    <a:pt x="62" y="30"/>
                  </a:lnTo>
                  <a:close/>
                  <a:moveTo>
                    <a:pt x="62" y="32"/>
                  </a:moveTo>
                  <a:lnTo>
                    <a:pt x="62" y="32"/>
                  </a:lnTo>
                  <a:lnTo>
                    <a:pt x="60" y="32"/>
                  </a:lnTo>
                  <a:lnTo>
                    <a:pt x="60" y="34"/>
                  </a:lnTo>
                  <a:lnTo>
                    <a:pt x="60" y="36"/>
                  </a:lnTo>
                  <a:lnTo>
                    <a:pt x="58" y="40"/>
                  </a:lnTo>
                  <a:lnTo>
                    <a:pt x="58" y="46"/>
                  </a:lnTo>
                  <a:lnTo>
                    <a:pt x="58" y="52"/>
                  </a:lnTo>
                  <a:lnTo>
                    <a:pt x="60" y="56"/>
                  </a:lnTo>
                  <a:lnTo>
                    <a:pt x="60" y="58"/>
                  </a:lnTo>
                  <a:lnTo>
                    <a:pt x="62" y="58"/>
                  </a:lnTo>
                  <a:lnTo>
                    <a:pt x="64" y="58"/>
                  </a:lnTo>
                  <a:lnTo>
                    <a:pt x="66" y="56"/>
                  </a:lnTo>
                  <a:lnTo>
                    <a:pt x="66" y="52"/>
                  </a:lnTo>
                  <a:lnTo>
                    <a:pt x="66" y="46"/>
                  </a:lnTo>
                  <a:lnTo>
                    <a:pt x="66" y="40"/>
                  </a:lnTo>
                  <a:lnTo>
                    <a:pt x="66" y="36"/>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470" name="Rectangle 298"/>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71" name="Rectangle 299"/>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72" name="Freeform 300"/>
            <p:cNvSpPr>
              <a:spLocks noEditPoints="1"/>
            </p:cNvSpPr>
            <p:nvPr/>
          </p:nvSpPr>
          <p:spPr bwMode="auto">
            <a:xfrm>
              <a:off x="1586" y="2806"/>
              <a:ext cx="36" cy="42"/>
            </a:xfrm>
            <a:custGeom>
              <a:avLst/>
              <a:gdLst>
                <a:gd name="T0" fmla="*/ 18 w 36"/>
                <a:gd name="T1" fmla="*/ 38 h 42"/>
                <a:gd name="T2" fmla="*/ 14 w 36"/>
                <a:gd name="T3" fmla="*/ 40 h 42"/>
                <a:gd name="T4" fmla="*/ 10 w 36"/>
                <a:gd name="T5" fmla="*/ 42 h 42"/>
                <a:gd name="T6" fmla="*/ 2 w 36"/>
                <a:gd name="T7" fmla="*/ 38 h 42"/>
                <a:gd name="T8" fmla="*/ 0 w 36"/>
                <a:gd name="T9" fmla="*/ 32 h 42"/>
                <a:gd name="T10" fmla="*/ 2 w 36"/>
                <a:gd name="T11" fmla="*/ 26 h 42"/>
                <a:gd name="T12" fmla="*/ 8 w 36"/>
                <a:gd name="T13" fmla="*/ 20 h 42"/>
                <a:gd name="T14" fmla="*/ 22 w 36"/>
                <a:gd name="T15" fmla="*/ 14 h 42"/>
                <a:gd name="T16" fmla="*/ 22 w 36"/>
                <a:gd name="T17" fmla="*/ 8 h 42"/>
                <a:gd name="T18" fmla="*/ 18 w 36"/>
                <a:gd name="T19" fmla="*/ 4 h 42"/>
                <a:gd name="T20" fmla="*/ 12 w 36"/>
                <a:gd name="T21" fmla="*/ 4 h 42"/>
                <a:gd name="T22" fmla="*/ 10 w 36"/>
                <a:gd name="T23" fmla="*/ 6 h 42"/>
                <a:gd name="T24" fmla="*/ 8 w 36"/>
                <a:gd name="T25" fmla="*/ 10 h 42"/>
                <a:gd name="T26" fmla="*/ 8 w 36"/>
                <a:gd name="T27" fmla="*/ 14 h 42"/>
                <a:gd name="T28" fmla="*/ 6 w 36"/>
                <a:gd name="T29" fmla="*/ 14 h 42"/>
                <a:gd name="T30" fmla="*/ 2 w 36"/>
                <a:gd name="T31" fmla="*/ 14 h 42"/>
                <a:gd name="T32" fmla="*/ 2 w 36"/>
                <a:gd name="T33" fmla="*/ 10 h 42"/>
                <a:gd name="T34" fmla="*/ 6 w 36"/>
                <a:gd name="T35" fmla="*/ 4 h 42"/>
                <a:gd name="T36" fmla="*/ 16 w 36"/>
                <a:gd name="T37" fmla="*/ 0 h 42"/>
                <a:gd name="T38" fmla="*/ 24 w 36"/>
                <a:gd name="T39" fmla="*/ 2 h 42"/>
                <a:gd name="T40" fmla="*/ 28 w 36"/>
                <a:gd name="T41" fmla="*/ 6 h 42"/>
                <a:gd name="T42" fmla="*/ 28 w 36"/>
                <a:gd name="T43" fmla="*/ 14 h 42"/>
                <a:gd name="T44" fmla="*/ 30 w 36"/>
                <a:gd name="T45" fmla="*/ 32 h 42"/>
                <a:gd name="T46" fmla="*/ 30 w 36"/>
                <a:gd name="T47" fmla="*/ 34 h 42"/>
                <a:gd name="T48" fmla="*/ 30 w 36"/>
                <a:gd name="T49" fmla="*/ 36 h 42"/>
                <a:gd name="T50" fmla="*/ 32 w 36"/>
                <a:gd name="T51" fmla="*/ 36 h 42"/>
                <a:gd name="T52" fmla="*/ 34 w 36"/>
                <a:gd name="T53" fmla="*/ 34 h 42"/>
                <a:gd name="T54" fmla="*/ 36 w 36"/>
                <a:gd name="T55" fmla="*/ 34 h 42"/>
                <a:gd name="T56" fmla="*/ 26 w 36"/>
                <a:gd name="T57" fmla="*/ 42 h 42"/>
                <a:gd name="T58" fmla="*/ 22 w 36"/>
                <a:gd name="T59" fmla="*/ 40 h 42"/>
                <a:gd name="T60" fmla="*/ 22 w 36"/>
                <a:gd name="T61" fmla="*/ 34 h 42"/>
                <a:gd name="T62" fmla="*/ 22 w 36"/>
                <a:gd name="T63" fmla="*/ 18 h 42"/>
                <a:gd name="T64" fmla="*/ 14 w 36"/>
                <a:gd name="T65" fmla="*/ 20 h 42"/>
                <a:gd name="T66" fmla="*/ 8 w 36"/>
                <a:gd name="T67" fmla="*/ 24 h 42"/>
                <a:gd name="T68" fmla="*/ 8 w 36"/>
                <a:gd name="T69" fmla="*/ 28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4"/>
                  </a:moveTo>
                  <a:lnTo>
                    <a:pt x="18" y="38"/>
                  </a:lnTo>
                  <a:lnTo>
                    <a:pt x="16" y="40"/>
                  </a:lnTo>
                  <a:lnTo>
                    <a:pt x="14" y="40"/>
                  </a:lnTo>
                  <a:lnTo>
                    <a:pt x="12" y="40"/>
                  </a:lnTo>
                  <a:lnTo>
                    <a:pt x="10" y="42"/>
                  </a:lnTo>
                  <a:lnTo>
                    <a:pt x="6" y="40"/>
                  </a:lnTo>
                  <a:lnTo>
                    <a:pt x="2" y="38"/>
                  </a:lnTo>
                  <a:lnTo>
                    <a:pt x="0" y="36"/>
                  </a:lnTo>
                  <a:lnTo>
                    <a:pt x="0" y="32"/>
                  </a:lnTo>
                  <a:lnTo>
                    <a:pt x="0" y="28"/>
                  </a:lnTo>
                  <a:lnTo>
                    <a:pt x="2" y="26"/>
                  </a:lnTo>
                  <a:lnTo>
                    <a:pt x="4" y="24"/>
                  </a:lnTo>
                  <a:lnTo>
                    <a:pt x="8" y="20"/>
                  </a:lnTo>
                  <a:lnTo>
                    <a:pt x="12" y="18"/>
                  </a:lnTo>
                  <a:lnTo>
                    <a:pt x="22" y="14"/>
                  </a:lnTo>
                  <a:lnTo>
                    <a:pt x="22" y="8"/>
                  </a:lnTo>
                  <a:lnTo>
                    <a:pt x="20" y="6"/>
                  </a:lnTo>
                  <a:lnTo>
                    <a:pt x="18" y="4"/>
                  </a:lnTo>
                  <a:lnTo>
                    <a:pt x="14" y="2"/>
                  </a:lnTo>
                  <a:lnTo>
                    <a:pt x="12" y="4"/>
                  </a:lnTo>
                  <a:lnTo>
                    <a:pt x="10" y="4"/>
                  </a:lnTo>
                  <a:lnTo>
                    <a:pt x="10" y="6"/>
                  </a:lnTo>
                  <a:lnTo>
                    <a:pt x="8" y="8"/>
                  </a:lnTo>
                  <a:lnTo>
                    <a:pt x="8" y="10"/>
                  </a:lnTo>
                  <a:lnTo>
                    <a:pt x="8" y="12"/>
                  </a:lnTo>
                  <a:lnTo>
                    <a:pt x="8" y="14"/>
                  </a:lnTo>
                  <a:lnTo>
                    <a:pt x="6" y="14"/>
                  </a:lnTo>
                  <a:lnTo>
                    <a:pt x="4" y="14"/>
                  </a:lnTo>
                  <a:lnTo>
                    <a:pt x="2" y="14"/>
                  </a:lnTo>
                  <a:lnTo>
                    <a:pt x="2" y="12"/>
                  </a:lnTo>
                  <a:lnTo>
                    <a:pt x="2" y="10"/>
                  </a:lnTo>
                  <a:lnTo>
                    <a:pt x="2" y="6"/>
                  </a:lnTo>
                  <a:lnTo>
                    <a:pt x="6" y="4"/>
                  </a:lnTo>
                  <a:lnTo>
                    <a:pt x="10" y="0"/>
                  </a:lnTo>
                  <a:lnTo>
                    <a:pt x="16" y="0"/>
                  </a:lnTo>
                  <a:lnTo>
                    <a:pt x="20" y="0"/>
                  </a:lnTo>
                  <a:lnTo>
                    <a:pt x="24" y="2"/>
                  </a:lnTo>
                  <a:lnTo>
                    <a:pt x="26" y="4"/>
                  </a:lnTo>
                  <a:lnTo>
                    <a:pt x="28" y="6"/>
                  </a:lnTo>
                  <a:lnTo>
                    <a:pt x="28" y="8"/>
                  </a:lnTo>
                  <a:lnTo>
                    <a:pt x="28" y="14"/>
                  </a:lnTo>
                  <a:lnTo>
                    <a:pt x="28" y="26"/>
                  </a:lnTo>
                  <a:lnTo>
                    <a:pt x="30" y="32"/>
                  </a:lnTo>
                  <a:lnTo>
                    <a:pt x="30" y="34"/>
                  </a:lnTo>
                  <a:lnTo>
                    <a:pt x="30" y="36"/>
                  </a:lnTo>
                  <a:lnTo>
                    <a:pt x="32" y="36"/>
                  </a:lnTo>
                  <a:lnTo>
                    <a:pt x="34" y="34"/>
                  </a:lnTo>
                  <a:lnTo>
                    <a:pt x="36" y="32"/>
                  </a:lnTo>
                  <a:lnTo>
                    <a:pt x="36" y="34"/>
                  </a:lnTo>
                  <a:lnTo>
                    <a:pt x="30" y="40"/>
                  </a:lnTo>
                  <a:lnTo>
                    <a:pt x="26" y="42"/>
                  </a:lnTo>
                  <a:lnTo>
                    <a:pt x="24" y="40"/>
                  </a:lnTo>
                  <a:lnTo>
                    <a:pt x="22" y="40"/>
                  </a:lnTo>
                  <a:lnTo>
                    <a:pt x="22" y="38"/>
                  </a:lnTo>
                  <a:lnTo>
                    <a:pt x="22" y="34"/>
                  </a:lnTo>
                  <a:close/>
                  <a:moveTo>
                    <a:pt x="22" y="32"/>
                  </a:moveTo>
                  <a:lnTo>
                    <a:pt x="22" y="18"/>
                  </a:lnTo>
                  <a:lnTo>
                    <a:pt x="16" y="20"/>
                  </a:lnTo>
                  <a:lnTo>
                    <a:pt x="14" y="20"/>
                  </a:lnTo>
                  <a:lnTo>
                    <a:pt x="10" y="22"/>
                  </a:lnTo>
                  <a:lnTo>
                    <a:pt x="8" y="24"/>
                  </a:lnTo>
                  <a:lnTo>
                    <a:pt x="8" y="26"/>
                  </a:lnTo>
                  <a:lnTo>
                    <a:pt x="8" y="28"/>
                  </a:lnTo>
                  <a:lnTo>
                    <a:pt x="8" y="32"/>
                  </a:lnTo>
                  <a:lnTo>
                    <a:pt x="8" y="34"/>
                  </a:lnTo>
                  <a:lnTo>
                    <a:pt x="10" y="36"/>
                  </a:lnTo>
                  <a:lnTo>
                    <a:pt x="14" y="36"/>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14473" name="Freeform 301"/>
            <p:cNvSpPr>
              <a:spLocks/>
            </p:cNvSpPr>
            <p:nvPr/>
          </p:nvSpPr>
          <p:spPr bwMode="auto">
            <a:xfrm>
              <a:off x="1626" y="2806"/>
              <a:ext cx="32" cy="42"/>
            </a:xfrm>
            <a:custGeom>
              <a:avLst/>
              <a:gdLst>
                <a:gd name="T0" fmla="*/ 32 w 32"/>
                <a:gd name="T1" fmla="*/ 24 h 42"/>
                <a:gd name="T2" fmla="*/ 30 w 32"/>
                <a:gd name="T3" fmla="*/ 32 h 42"/>
                <a:gd name="T4" fmla="*/ 26 w 32"/>
                <a:gd name="T5" fmla="*/ 38 h 42"/>
                <a:gd name="T6" fmla="*/ 20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0 h 42"/>
                <a:gd name="T20" fmla="*/ 0 w 32"/>
                <a:gd name="T21" fmla="*/ 14 h 42"/>
                <a:gd name="T22" fmla="*/ 2 w 32"/>
                <a:gd name="T23" fmla="*/ 10 h 42"/>
                <a:gd name="T24" fmla="*/ 4 w 32"/>
                <a:gd name="T25" fmla="*/ 6 h 42"/>
                <a:gd name="T26" fmla="*/ 10 w 32"/>
                <a:gd name="T27" fmla="*/ 2 h 42"/>
                <a:gd name="T28" fmla="*/ 18 w 32"/>
                <a:gd name="T29" fmla="*/ 0 h 42"/>
                <a:gd name="T30" fmla="*/ 22 w 32"/>
                <a:gd name="T31" fmla="*/ 0 h 42"/>
                <a:gd name="T32" fmla="*/ 26 w 32"/>
                <a:gd name="T33" fmla="*/ 4 h 42"/>
                <a:gd name="T34" fmla="*/ 30 w 32"/>
                <a:gd name="T35" fmla="*/ 6 h 42"/>
                <a:gd name="T36" fmla="*/ 30 w 32"/>
                <a:gd name="T37" fmla="*/ 10 h 42"/>
                <a:gd name="T38" fmla="*/ 30 w 32"/>
                <a:gd name="T39" fmla="*/ 10 h 42"/>
                <a:gd name="T40" fmla="*/ 30 w 32"/>
                <a:gd name="T41" fmla="*/ 12 h 42"/>
                <a:gd name="T42" fmla="*/ 28 w 32"/>
                <a:gd name="T43" fmla="*/ 12 h 42"/>
                <a:gd name="T44" fmla="*/ 26 w 32"/>
                <a:gd name="T45" fmla="*/ 12 h 42"/>
                <a:gd name="T46" fmla="*/ 24 w 32"/>
                <a:gd name="T47" fmla="*/ 12 h 42"/>
                <a:gd name="T48" fmla="*/ 24 w 32"/>
                <a:gd name="T49" fmla="*/ 12 h 42"/>
                <a:gd name="T50" fmla="*/ 22 w 32"/>
                <a:gd name="T51" fmla="*/ 10 h 42"/>
                <a:gd name="T52" fmla="*/ 22 w 32"/>
                <a:gd name="T53" fmla="*/ 8 h 42"/>
                <a:gd name="T54" fmla="*/ 22 w 32"/>
                <a:gd name="T55" fmla="*/ 6 h 42"/>
                <a:gd name="T56" fmla="*/ 20 w 32"/>
                <a:gd name="T57" fmla="*/ 4 h 42"/>
                <a:gd name="T58" fmla="*/ 18 w 32"/>
                <a:gd name="T59" fmla="*/ 4 h 42"/>
                <a:gd name="T60" fmla="*/ 16 w 32"/>
                <a:gd name="T61" fmla="*/ 2 h 42"/>
                <a:gd name="T62" fmla="*/ 12 w 32"/>
                <a:gd name="T63" fmla="*/ 4 h 42"/>
                <a:gd name="T64" fmla="*/ 10 w 32"/>
                <a:gd name="T65" fmla="*/ 6 h 42"/>
                <a:gd name="T66" fmla="*/ 8 w 32"/>
                <a:gd name="T67" fmla="*/ 10 h 42"/>
                <a:gd name="T68" fmla="*/ 6 w 32"/>
                <a:gd name="T69" fmla="*/ 16 h 42"/>
                <a:gd name="T70" fmla="*/ 8 w 32"/>
                <a:gd name="T71" fmla="*/ 24 h 42"/>
                <a:gd name="T72" fmla="*/ 10 w 32"/>
                <a:gd name="T73" fmla="*/ 28 h 42"/>
                <a:gd name="T74" fmla="*/ 14 w 32"/>
                <a:gd name="T75" fmla="*/ 32 h 42"/>
                <a:gd name="T76" fmla="*/ 18 w 32"/>
                <a:gd name="T77" fmla="*/ 34 h 42"/>
                <a:gd name="T78" fmla="*/ 22 w 32"/>
                <a:gd name="T79" fmla="*/ 34 h 42"/>
                <a:gd name="T80" fmla="*/ 26 w 32"/>
                <a:gd name="T81" fmla="*/ 32 h 42"/>
                <a:gd name="T82" fmla="*/ 28 w 32"/>
                <a:gd name="T83" fmla="*/ 28 h 42"/>
                <a:gd name="T84" fmla="*/ 30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0" y="40"/>
                  </a:lnTo>
                  <a:lnTo>
                    <a:pt x="16" y="42"/>
                  </a:lnTo>
                  <a:lnTo>
                    <a:pt x="10" y="40"/>
                  </a:lnTo>
                  <a:lnTo>
                    <a:pt x="4" y="36"/>
                  </a:lnTo>
                  <a:lnTo>
                    <a:pt x="2" y="32"/>
                  </a:lnTo>
                  <a:lnTo>
                    <a:pt x="0" y="26"/>
                  </a:lnTo>
                  <a:lnTo>
                    <a:pt x="0" y="20"/>
                  </a:lnTo>
                  <a:lnTo>
                    <a:pt x="0" y="14"/>
                  </a:lnTo>
                  <a:lnTo>
                    <a:pt x="2" y="10"/>
                  </a:lnTo>
                  <a:lnTo>
                    <a:pt x="4" y="6"/>
                  </a:lnTo>
                  <a:lnTo>
                    <a:pt x="10" y="2"/>
                  </a:lnTo>
                  <a:lnTo>
                    <a:pt x="18" y="0"/>
                  </a:lnTo>
                  <a:lnTo>
                    <a:pt x="22" y="0"/>
                  </a:lnTo>
                  <a:lnTo>
                    <a:pt x="26" y="4"/>
                  </a:lnTo>
                  <a:lnTo>
                    <a:pt x="30" y="6"/>
                  </a:lnTo>
                  <a:lnTo>
                    <a:pt x="30" y="10"/>
                  </a:lnTo>
                  <a:lnTo>
                    <a:pt x="30" y="12"/>
                  </a:lnTo>
                  <a:lnTo>
                    <a:pt x="28" y="12"/>
                  </a:lnTo>
                  <a:lnTo>
                    <a:pt x="26" y="12"/>
                  </a:lnTo>
                  <a:lnTo>
                    <a:pt x="24" y="12"/>
                  </a:lnTo>
                  <a:lnTo>
                    <a:pt x="22" y="10"/>
                  </a:lnTo>
                  <a:lnTo>
                    <a:pt x="22" y="8"/>
                  </a:lnTo>
                  <a:lnTo>
                    <a:pt x="22" y="6"/>
                  </a:lnTo>
                  <a:lnTo>
                    <a:pt x="20" y="4"/>
                  </a:lnTo>
                  <a:lnTo>
                    <a:pt x="18" y="4"/>
                  </a:lnTo>
                  <a:lnTo>
                    <a:pt x="16" y="2"/>
                  </a:lnTo>
                  <a:lnTo>
                    <a:pt x="12" y="4"/>
                  </a:lnTo>
                  <a:lnTo>
                    <a:pt x="10" y="6"/>
                  </a:lnTo>
                  <a:lnTo>
                    <a:pt x="8" y="10"/>
                  </a:lnTo>
                  <a:lnTo>
                    <a:pt x="6" y="16"/>
                  </a:lnTo>
                  <a:lnTo>
                    <a:pt x="8" y="24"/>
                  </a:lnTo>
                  <a:lnTo>
                    <a:pt x="10" y="28"/>
                  </a:lnTo>
                  <a:lnTo>
                    <a:pt x="14" y="32"/>
                  </a:lnTo>
                  <a:lnTo>
                    <a:pt x="18" y="34"/>
                  </a:lnTo>
                  <a:lnTo>
                    <a:pt x="22" y="34"/>
                  </a:lnTo>
                  <a:lnTo>
                    <a:pt x="26" y="32"/>
                  </a:lnTo>
                  <a:lnTo>
                    <a:pt x="28" y="28"/>
                  </a:lnTo>
                  <a:lnTo>
                    <a:pt x="30" y="24"/>
                  </a:lnTo>
                  <a:lnTo>
                    <a:pt x="32" y="24"/>
                  </a:lnTo>
                  <a:close/>
                </a:path>
              </a:pathLst>
            </a:custGeom>
            <a:solidFill>
              <a:srgbClr val="000000"/>
            </a:solidFill>
            <a:ln w="0">
              <a:solidFill>
                <a:srgbClr val="000000"/>
              </a:solidFill>
              <a:round/>
              <a:headEnd/>
              <a:tailEnd/>
            </a:ln>
          </p:spPr>
          <p:txBody>
            <a:bodyPr/>
            <a:lstStyle/>
            <a:p>
              <a:endParaRPr lang="en-CA"/>
            </a:p>
          </p:txBody>
        </p:sp>
        <p:sp>
          <p:nvSpPr>
            <p:cNvPr id="14474" name="Freeform 302"/>
            <p:cNvSpPr>
              <a:spLocks/>
            </p:cNvSpPr>
            <p:nvPr/>
          </p:nvSpPr>
          <p:spPr bwMode="auto">
            <a:xfrm>
              <a:off x="1662" y="2806"/>
              <a:ext cx="28" cy="40"/>
            </a:xfrm>
            <a:custGeom>
              <a:avLst/>
              <a:gdLst>
                <a:gd name="T0" fmla="*/ 14 w 28"/>
                <a:gd name="T1" fmla="*/ 0 h 40"/>
                <a:gd name="T2" fmla="*/ 14 w 28"/>
                <a:gd name="T3" fmla="*/ 10 h 40"/>
                <a:gd name="T4" fmla="*/ 16 w 28"/>
                <a:gd name="T5" fmla="*/ 4 h 40"/>
                <a:gd name="T6" fmla="*/ 20 w 28"/>
                <a:gd name="T7" fmla="*/ 2 h 40"/>
                <a:gd name="T8" fmla="*/ 24 w 28"/>
                <a:gd name="T9" fmla="*/ 0 h 40"/>
                <a:gd name="T10" fmla="*/ 26 w 28"/>
                <a:gd name="T11" fmla="*/ 0 h 40"/>
                <a:gd name="T12" fmla="*/ 28 w 28"/>
                <a:gd name="T13" fmla="*/ 2 h 40"/>
                <a:gd name="T14" fmla="*/ 28 w 28"/>
                <a:gd name="T15" fmla="*/ 4 h 40"/>
                <a:gd name="T16" fmla="*/ 28 w 28"/>
                <a:gd name="T17" fmla="*/ 6 h 40"/>
                <a:gd name="T18" fmla="*/ 28 w 28"/>
                <a:gd name="T19" fmla="*/ 8 h 40"/>
                <a:gd name="T20" fmla="*/ 28 w 28"/>
                <a:gd name="T21" fmla="*/ 8 h 40"/>
                <a:gd name="T22" fmla="*/ 26 w 28"/>
                <a:gd name="T23" fmla="*/ 10 h 40"/>
                <a:gd name="T24" fmla="*/ 26 w 28"/>
                <a:gd name="T25" fmla="*/ 10 h 40"/>
                <a:gd name="T26" fmla="*/ 24 w 28"/>
                <a:gd name="T27" fmla="*/ 10 h 40"/>
                <a:gd name="T28" fmla="*/ 22 w 28"/>
                <a:gd name="T29" fmla="*/ 8 h 40"/>
                <a:gd name="T30" fmla="*/ 20 w 28"/>
                <a:gd name="T31" fmla="*/ 6 h 40"/>
                <a:gd name="T32" fmla="*/ 20 w 28"/>
                <a:gd name="T33" fmla="*/ 6 h 40"/>
                <a:gd name="T34" fmla="*/ 18 w 28"/>
                <a:gd name="T35" fmla="*/ 6 h 40"/>
                <a:gd name="T36" fmla="*/ 18 w 28"/>
                <a:gd name="T37" fmla="*/ 8 h 40"/>
                <a:gd name="T38" fmla="*/ 16 w 28"/>
                <a:gd name="T39" fmla="*/ 10 h 40"/>
                <a:gd name="T40" fmla="*/ 14 w 28"/>
                <a:gd name="T41" fmla="*/ 14 h 40"/>
                <a:gd name="T42" fmla="*/ 14 w 28"/>
                <a:gd name="T43" fmla="*/ 32 h 40"/>
                <a:gd name="T44" fmla="*/ 14 w 28"/>
                <a:gd name="T45" fmla="*/ 34 h 40"/>
                <a:gd name="T46" fmla="*/ 14 w 28"/>
                <a:gd name="T47" fmla="*/ 36 h 40"/>
                <a:gd name="T48" fmla="*/ 14 w 28"/>
                <a:gd name="T49" fmla="*/ 38 h 40"/>
                <a:gd name="T50" fmla="*/ 16 w 28"/>
                <a:gd name="T51" fmla="*/ 38 h 40"/>
                <a:gd name="T52" fmla="*/ 18 w 28"/>
                <a:gd name="T53" fmla="*/ 40 h 40"/>
                <a:gd name="T54" fmla="*/ 20 w 28"/>
                <a:gd name="T55" fmla="*/ 40 h 40"/>
                <a:gd name="T56" fmla="*/ 20 w 28"/>
                <a:gd name="T57" fmla="*/ 40 h 40"/>
                <a:gd name="T58" fmla="*/ 0 w 28"/>
                <a:gd name="T59" fmla="*/ 40 h 40"/>
                <a:gd name="T60" fmla="*/ 0 w 28"/>
                <a:gd name="T61" fmla="*/ 40 h 40"/>
                <a:gd name="T62" fmla="*/ 2 w 28"/>
                <a:gd name="T63" fmla="*/ 40 h 40"/>
                <a:gd name="T64" fmla="*/ 4 w 28"/>
                <a:gd name="T65" fmla="*/ 38 h 40"/>
                <a:gd name="T66" fmla="*/ 6 w 28"/>
                <a:gd name="T67" fmla="*/ 38 h 40"/>
                <a:gd name="T68" fmla="*/ 6 w 28"/>
                <a:gd name="T69" fmla="*/ 36 h 40"/>
                <a:gd name="T70" fmla="*/ 6 w 28"/>
                <a:gd name="T71" fmla="*/ 34 h 40"/>
                <a:gd name="T72" fmla="*/ 6 w 28"/>
                <a:gd name="T73" fmla="*/ 32 h 40"/>
                <a:gd name="T74" fmla="*/ 6 w 28"/>
                <a:gd name="T75" fmla="*/ 16 h 40"/>
                <a:gd name="T76" fmla="*/ 6 w 28"/>
                <a:gd name="T77" fmla="*/ 10 h 40"/>
                <a:gd name="T78" fmla="*/ 6 w 28"/>
                <a:gd name="T79" fmla="*/ 8 h 40"/>
                <a:gd name="T80" fmla="*/ 6 w 28"/>
                <a:gd name="T81" fmla="*/ 6 h 40"/>
                <a:gd name="T82" fmla="*/ 4 w 28"/>
                <a:gd name="T83" fmla="*/ 6 h 40"/>
                <a:gd name="T84" fmla="*/ 4 w 28"/>
                <a:gd name="T85" fmla="*/ 6 h 40"/>
                <a:gd name="T86" fmla="*/ 4 w 28"/>
                <a:gd name="T87" fmla="*/ 4 h 40"/>
                <a:gd name="T88" fmla="*/ 2 w 28"/>
                <a:gd name="T89" fmla="*/ 6 h 40"/>
                <a:gd name="T90" fmla="*/ 0 w 28"/>
                <a:gd name="T91" fmla="*/ 6 h 40"/>
                <a:gd name="T92" fmla="*/ 0 w 28"/>
                <a:gd name="T93" fmla="*/ 4 h 40"/>
                <a:gd name="T94" fmla="*/ 12 w 28"/>
                <a:gd name="T95" fmla="*/ 0 h 40"/>
                <a:gd name="T96" fmla="*/ 14 w 28"/>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40"/>
                <a:gd name="T149" fmla="*/ 28 w 28"/>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40">
                  <a:moveTo>
                    <a:pt x="14" y="0"/>
                  </a:moveTo>
                  <a:lnTo>
                    <a:pt x="14" y="10"/>
                  </a:lnTo>
                  <a:lnTo>
                    <a:pt x="16" y="4"/>
                  </a:lnTo>
                  <a:lnTo>
                    <a:pt x="20" y="2"/>
                  </a:lnTo>
                  <a:lnTo>
                    <a:pt x="24" y="0"/>
                  </a:lnTo>
                  <a:lnTo>
                    <a:pt x="26" y="0"/>
                  </a:lnTo>
                  <a:lnTo>
                    <a:pt x="28" y="2"/>
                  </a:lnTo>
                  <a:lnTo>
                    <a:pt x="28" y="4"/>
                  </a:lnTo>
                  <a:lnTo>
                    <a:pt x="28" y="6"/>
                  </a:lnTo>
                  <a:lnTo>
                    <a:pt x="28" y="8"/>
                  </a:lnTo>
                  <a:lnTo>
                    <a:pt x="26" y="10"/>
                  </a:lnTo>
                  <a:lnTo>
                    <a:pt x="24" y="10"/>
                  </a:lnTo>
                  <a:lnTo>
                    <a:pt x="22" y="8"/>
                  </a:lnTo>
                  <a:lnTo>
                    <a:pt x="20" y="6"/>
                  </a:lnTo>
                  <a:lnTo>
                    <a:pt x="18" y="6"/>
                  </a:lnTo>
                  <a:lnTo>
                    <a:pt x="18" y="8"/>
                  </a:lnTo>
                  <a:lnTo>
                    <a:pt x="16" y="10"/>
                  </a:lnTo>
                  <a:lnTo>
                    <a:pt x="14" y="14"/>
                  </a:lnTo>
                  <a:lnTo>
                    <a:pt x="14" y="32"/>
                  </a:lnTo>
                  <a:lnTo>
                    <a:pt x="14" y="34"/>
                  </a:lnTo>
                  <a:lnTo>
                    <a:pt x="14" y="36"/>
                  </a:lnTo>
                  <a:lnTo>
                    <a:pt x="14" y="38"/>
                  </a:lnTo>
                  <a:lnTo>
                    <a:pt x="16" y="38"/>
                  </a:lnTo>
                  <a:lnTo>
                    <a:pt x="18" y="40"/>
                  </a:lnTo>
                  <a:lnTo>
                    <a:pt x="20" y="40"/>
                  </a:lnTo>
                  <a:lnTo>
                    <a:pt x="0" y="40"/>
                  </a:lnTo>
                  <a:lnTo>
                    <a:pt x="2" y="40"/>
                  </a:lnTo>
                  <a:lnTo>
                    <a:pt x="4" y="38"/>
                  </a:lnTo>
                  <a:lnTo>
                    <a:pt x="6" y="38"/>
                  </a:lnTo>
                  <a:lnTo>
                    <a:pt x="6" y="36"/>
                  </a:lnTo>
                  <a:lnTo>
                    <a:pt x="6" y="34"/>
                  </a:lnTo>
                  <a:lnTo>
                    <a:pt x="6" y="32"/>
                  </a:lnTo>
                  <a:lnTo>
                    <a:pt x="6" y="16"/>
                  </a:lnTo>
                  <a:lnTo>
                    <a:pt x="6" y="10"/>
                  </a:lnTo>
                  <a:lnTo>
                    <a:pt x="6" y="8"/>
                  </a:lnTo>
                  <a:lnTo>
                    <a:pt x="6" y="6"/>
                  </a:lnTo>
                  <a:lnTo>
                    <a:pt x="4" y="6"/>
                  </a:lnTo>
                  <a:lnTo>
                    <a:pt x="4" y="4"/>
                  </a:lnTo>
                  <a:lnTo>
                    <a:pt x="2" y="6"/>
                  </a:lnTo>
                  <a:lnTo>
                    <a:pt x="0"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4475" name="Freeform 303"/>
            <p:cNvSpPr>
              <a:spLocks noEditPoints="1"/>
            </p:cNvSpPr>
            <p:nvPr/>
          </p:nvSpPr>
          <p:spPr bwMode="auto">
            <a:xfrm>
              <a:off x="1694" y="2806"/>
              <a:ext cx="32" cy="42"/>
            </a:xfrm>
            <a:custGeom>
              <a:avLst/>
              <a:gdLst>
                <a:gd name="T0" fmla="*/ 6 w 32"/>
                <a:gd name="T1" fmla="*/ 16 h 42"/>
                <a:gd name="T2" fmla="*/ 6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2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8 w 32"/>
                <a:gd name="T79" fmla="*/ 6 h 42"/>
                <a:gd name="T80" fmla="*/ 6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2" y="10"/>
                  </a:lnTo>
                  <a:lnTo>
                    <a:pt x="22" y="8"/>
                  </a:lnTo>
                  <a:lnTo>
                    <a:pt x="22" y="6"/>
                  </a:lnTo>
                  <a:lnTo>
                    <a:pt x="20" y="4"/>
                  </a:lnTo>
                  <a:lnTo>
                    <a:pt x="18" y="4"/>
                  </a:lnTo>
                  <a:lnTo>
                    <a:pt x="16" y="2"/>
                  </a:lnTo>
                  <a:lnTo>
                    <a:pt x="12" y="4"/>
                  </a:lnTo>
                  <a:lnTo>
                    <a:pt x="8" y="6"/>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4476" name="Freeform 304"/>
            <p:cNvSpPr>
              <a:spLocks/>
            </p:cNvSpPr>
            <p:nvPr/>
          </p:nvSpPr>
          <p:spPr bwMode="auto">
            <a:xfrm>
              <a:off x="1734" y="2806"/>
              <a:ext cx="26" cy="42"/>
            </a:xfrm>
            <a:custGeom>
              <a:avLst/>
              <a:gdLst>
                <a:gd name="T0" fmla="*/ 24 w 26"/>
                <a:gd name="T1" fmla="*/ 0 h 42"/>
                <a:gd name="T2" fmla="*/ 24 w 26"/>
                <a:gd name="T3" fmla="*/ 14 h 42"/>
                <a:gd name="T4" fmla="*/ 24 w 26"/>
                <a:gd name="T5" fmla="*/ 14 h 42"/>
                <a:gd name="T6" fmla="*/ 22 w 26"/>
                <a:gd name="T7" fmla="*/ 8 h 42"/>
                <a:gd name="T8" fmla="*/ 20 w 26"/>
                <a:gd name="T9" fmla="*/ 6 h 42"/>
                <a:gd name="T10" fmla="*/ 16 w 26"/>
                <a:gd name="T11" fmla="*/ 4 h 42"/>
                <a:gd name="T12" fmla="*/ 12 w 26"/>
                <a:gd name="T13" fmla="*/ 2 h 42"/>
                <a:gd name="T14" fmla="*/ 10 w 26"/>
                <a:gd name="T15" fmla="*/ 4 h 42"/>
                <a:gd name="T16" fmla="*/ 8 w 26"/>
                <a:gd name="T17" fmla="*/ 4 h 42"/>
                <a:gd name="T18" fmla="*/ 6 w 26"/>
                <a:gd name="T19" fmla="*/ 6 h 42"/>
                <a:gd name="T20" fmla="*/ 6 w 26"/>
                <a:gd name="T21" fmla="*/ 8 h 42"/>
                <a:gd name="T22" fmla="*/ 6 w 26"/>
                <a:gd name="T23" fmla="*/ 10 h 42"/>
                <a:gd name="T24" fmla="*/ 8 w 26"/>
                <a:gd name="T25" fmla="*/ 12 h 42"/>
                <a:gd name="T26" fmla="*/ 8 w 26"/>
                <a:gd name="T27" fmla="*/ 14 h 42"/>
                <a:gd name="T28" fmla="*/ 12 w 26"/>
                <a:gd name="T29" fmla="*/ 16 h 42"/>
                <a:gd name="T30" fmla="*/ 18 w 26"/>
                <a:gd name="T31" fmla="*/ 18 h 42"/>
                <a:gd name="T32" fmla="*/ 24 w 26"/>
                <a:gd name="T33" fmla="*/ 22 h 42"/>
                <a:gd name="T34" fmla="*/ 26 w 26"/>
                <a:gd name="T35" fmla="*/ 26 h 42"/>
                <a:gd name="T36" fmla="*/ 26 w 26"/>
                <a:gd name="T37" fmla="*/ 30 h 42"/>
                <a:gd name="T38" fmla="*/ 26 w 26"/>
                <a:gd name="T39" fmla="*/ 34 h 42"/>
                <a:gd name="T40" fmla="*/ 22 w 26"/>
                <a:gd name="T41" fmla="*/ 38 h 42"/>
                <a:gd name="T42" fmla="*/ 18 w 26"/>
                <a:gd name="T43" fmla="*/ 40 h 42"/>
                <a:gd name="T44" fmla="*/ 14 w 26"/>
                <a:gd name="T45" fmla="*/ 42 h 42"/>
                <a:gd name="T46" fmla="*/ 10 w 26"/>
                <a:gd name="T47" fmla="*/ 40 h 42"/>
                <a:gd name="T48" fmla="*/ 6 w 26"/>
                <a:gd name="T49" fmla="*/ 40 h 42"/>
                <a:gd name="T50" fmla="*/ 4 w 26"/>
                <a:gd name="T51" fmla="*/ 40 h 42"/>
                <a:gd name="T52" fmla="*/ 2 w 26"/>
                <a:gd name="T53" fmla="*/ 40 h 42"/>
                <a:gd name="T54" fmla="*/ 2 w 26"/>
                <a:gd name="T55" fmla="*/ 40 h 42"/>
                <a:gd name="T56" fmla="*/ 2 w 26"/>
                <a:gd name="T57" fmla="*/ 42 h 42"/>
                <a:gd name="T58" fmla="*/ 0 w 26"/>
                <a:gd name="T59" fmla="*/ 42 h 42"/>
                <a:gd name="T60" fmla="*/ 0 w 26"/>
                <a:gd name="T61" fmla="*/ 28 h 42"/>
                <a:gd name="T62" fmla="*/ 2 w 26"/>
                <a:gd name="T63" fmla="*/ 28 h 42"/>
                <a:gd name="T64" fmla="*/ 4 w 26"/>
                <a:gd name="T65" fmla="*/ 32 h 42"/>
                <a:gd name="T66" fmla="*/ 6 w 26"/>
                <a:gd name="T67" fmla="*/ 36 h 42"/>
                <a:gd name="T68" fmla="*/ 10 w 26"/>
                <a:gd name="T69" fmla="*/ 38 h 42"/>
                <a:gd name="T70" fmla="*/ 14 w 26"/>
                <a:gd name="T71" fmla="*/ 38 h 42"/>
                <a:gd name="T72" fmla="*/ 16 w 26"/>
                <a:gd name="T73" fmla="*/ 38 h 42"/>
                <a:gd name="T74" fmla="*/ 18 w 26"/>
                <a:gd name="T75" fmla="*/ 36 h 42"/>
                <a:gd name="T76" fmla="*/ 20 w 26"/>
                <a:gd name="T77" fmla="*/ 34 h 42"/>
                <a:gd name="T78" fmla="*/ 20 w 26"/>
                <a:gd name="T79" fmla="*/ 32 h 42"/>
                <a:gd name="T80" fmla="*/ 20 w 26"/>
                <a:gd name="T81" fmla="*/ 30 h 42"/>
                <a:gd name="T82" fmla="*/ 18 w 26"/>
                <a:gd name="T83" fmla="*/ 28 h 42"/>
                <a:gd name="T84" fmla="*/ 16 w 26"/>
                <a:gd name="T85" fmla="*/ 26 h 42"/>
                <a:gd name="T86" fmla="*/ 10 w 26"/>
                <a:gd name="T87" fmla="*/ 22 h 42"/>
                <a:gd name="T88" fmla="*/ 6 w 26"/>
                <a:gd name="T89" fmla="*/ 20 h 42"/>
                <a:gd name="T90" fmla="*/ 2 w 26"/>
                <a:gd name="T91" fmla="*/ 18 h 42"/>
                <a:gd name="T92" fmla="*/ 2 w 26"/>
                <a:gd name="T93" fmla="*/ 14 h 42"/>
                <a:gd name="T94" fmla="*/ 0 w 26"/>
                <a:gd name="T95" fmla="*/ 12 h 42"/>
                <a:gd name="T96" fmla="*/ 2 w 26"/>
                <a:gd name="T97" fmla="*/ 6 h 42"/>
                <a:gd name="T98" fmla="*/ 4 w 26"/>
                <a:gd name="T99" fmla="*/ 4 h 42"/>
                <a:gd name="T100" fmla="*/ 8 w 26"/>
                <a:gd name="T101" fmla="*/ 0 h 42"/>
                <a:gd name="T102" fmla="*/ 12 w 26"/>
                <a:gd name="T103" fmla="*/ 0 h 42"/>
                <a:gd name="T104" fmla="*/ 16 w 26"/>
                <a:gd name="T105" fmla="*/ 0 h 42"/>
                <a:gd name="T106" fmla="*/ 18 w 26"/>
                <a:gd name="T107" fmla="*/ 2 h 42"/>
                <a:gd name="T108" fmla="*/ 20 w 26"/>
                <a:gd name="T109" fmla="*/ 2 h 42"/>
                <a:gd name="T110" fmla="*/ 22 w 26"/>
                <a:gd name="T111" fmla="*/ 2 h 42"/>
                <a:gd name="T112" fmla="*/ 22 w 26"/>
                <a:gd name="T113" fmla="*/ 2 h 42"/>
                <a:gd name="T114" fmla="*/ 22 w 26"/>
                <a:gd name="T115" fmla="*/ 2 h 42"/>
                <a:gd name="T116" fmla="*/ 22 w 26"/>
                <a:gd name="T117" fmla="*/ 2 h 42"/>
                <a:gd name="T118" fmla="*/ 24 w 26"/>
                <a:gd name="T119" fmla="*/ 0 h 42"/>
                <a:gd name="T120" fmla="*/ 24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4" y="0"/>
                  </a:moveTo>
                  <a:lnTo>
                    <a:pt x="24" y="14"/>
                  </a:lnTo>
                  <a:lnTo>
                    <a:pt x="22" y="8"/>
                  </a:lnTo>
                  <a:lnTo>
                    <a:pt x="20" y="6"/>
                  </a:lnTo>
                  <a:lnTo>
                    <a:pt x="16" y="4"/>
                  </a:lnTo>
                  <a:lnTo>
                    <a:pt x="12" y="2"/>
                  </a:lnTo>
                  <a:lnTo>
                    <a:pt x="10" y="4"/>
                  </a:lnTo>
                  <a:lnTo>
                    <a:pt x="8" y="4"/>
                  </a:lnTo>
                  <a:lnTo>
                    <a:pt x="6" y="6"/>
                  </a:lnTo>
                  <a:lnTo>
                    <a:pt x="6" y="8"/>
                  </a:lnTo>
                  <a:lnTo>
                    <a:pt x="6" y="10"/>
                  </a:lnTo>
                  <a:lnTo>
                    <a:pt x="8" y="12"/>
                  </a:lnTo>
                  <a:lnTo>
                    <a:pt x="8" y="14"/>
                  </a:lnTo>
                  <a:lnTo>
                    <a:pt x="12" y="16"/>
                  </a:lnTo>
                  <a:lnTo>
                    <a:pt x="18" y="18"/>
                  </a:lnTo>
                  <a:lnTo>
                    <a:pt x="24" y="22"/>
                  </a:lnTo>
                  <a:lnTo>
                    <a:pt x="26" y="26"/>
                  </a:lnTo>
                  <a:lnTo>
                    <a:pt x="26" y="30"/>
                  </a:lnTo>
                  <a:lnTo>
                    <a:pt x="26" y="34"/>
                  </a:lnTo>
                  <a:lnTo>
                    <a:pt x="22" y="38"/>
                  </a:lnTo>
                  <a:lnTo>
                    <a:pt x="18" y="40"/>
                  </a:lnTo>
                  <a:lnTo>
                    <a:pt x="14" y="42"/>
                  </a:lnTo>
                  <a:lnTo>
                    <a:pt x="10" y="40"/>
                  </a:lnTo>
                  <a:lnTo>
                    <a:pt x="6" y="40"/>
                  </a:lnTo>
                  <a:lnTo>
                    <a:pt x="4" y="40"/>
                  </a:lnTo>
                  <a:lnTo>
                    <a:pt x="2" y="40"/>
                  </a:lnTo>
                  <a:lnTo>
                    <a:pt x="2" y="42"/>
                  </a:lnTo>
                  <a:lnTo>
                    <a:pt x="0" y="42"/>
                  </a:lnTo>
                  <a:lnTo>
                    <a:pt x="0" y="28"/>
                  </a:lnTo>
                  <a:lnTo>
                    <a:pt x="2" y="28"/>
                  </a:lnTo>
                  <a:lnTo>
                    <a:pt x="4" y="32"/>
                  </a:lnTo>
                  <a:lnTo>
                    <a:pt x="6" y="36"/>
                  </a:lnTo>
                  <a:lnTo>
                    <a:pt x="10" y="38"/>
                  </a:lnTo>
                  <a:lnTo>
                    <a:pt x="14" y="38"/>
                  </a:lnTo>
                  <a:lnTo>
                    <a:pt x="16" y="38"/>
                  </a:lnTo>
                  <a:lnTo>
                    <a:pt x="18" y="36"/>
                  </a:lnTo>
                  <a:lnTo>
                    <a:pt x="20" y="34"/>
                  </a:lnTo>
                  <a:lnTo>
                    <a:pt x="20" y="32"/>
                  </a:lnTo>
                  <a:lnTo>
                    <a:pt x="20" y="30"/>
                  </a:lnTo>
                  <a:lnTo>
                    <a:pt x="18" y="28"/>
                  </a:lnTo>
                  <a:lnTo>
                    <a:pt x="16" y="26"/>
                  </a:lnTo>
                  <a:lnTo>
                    <a:pt x="10" y="22"/>
                  </a:lnTo>
                  <a:lnTo>
                    <a:pt x="6" y="20"/>
                  </a:lnTo>
                  <a:lnTo>
                    <a:pt x="2" y="18"/>
                  </a:lnTo>
                  <a:lnTo>
                    <a:pt x="2" y="14"/>
                  </a:lnTo>
                  <a:lnTo>
                    <a:pt x="0" y="12"/>
                  </a:lnTo>
                  <a:lnTo>
                    <a:pt x="2" y="6"/>
                  </a:lnTo>
                  <a:lnTo>
                    <a:pt x="4" y="4"/>
                  </a:lnTo>
                  <a:lnTo>
                    <a:pt x="8" y="0"/>
                  </a:lnTo>
                  <a:lnTo>
                    <a:pt x="12" y="0"/>
                  </a:lnTo>
                  <a:lnTo>
                    <a:pt x="16" y="0"/>
                  </a:lnTo>
                  <a:lnTo>
                    <a:pt x="18" y="2"/>
                  </a:lnTo>
                  <a:lnTo>
                    <a:pt x="20" y="2"/>
                  </a:lnTo>
                  <a:lnTo>
                    <a:pt x="22" y="2"/>
                  </a:lnTo>
                  <a:lnTo>
                    <a:pt x="24" y="0"/>
                  </a:lnTo>
                  <a:close/>
                </a:path>
              </a:pathLst>
            </a:custGeom>
            <a:solidFill>
              <a:srgbClr val="000000"/>
            </a:solidFill>
            <a:ln w="0">
              <a:solidFill>
                <a:srgbClr val="000000"/>
              </a:solidFill>
              <a:round/>
              <a:headEnd/>
              <a:tailEnd/>
            </a:ln>
          </p:spPr>
          <p:txBody>
            <a:bodyPr/>
            <a:lstStyle/>
            <a:p>
              <a:endParaRPr lang="en-CA"/>
            </a:p>
          </p:txBody>
        </p:sp>
        <p:sp>
          <p:nvSpPr>
            <p:cNvPr id="14477" name="Rectangle 305"/>
            <p:cNvSpPr>
              <a:spLocks noChangeArrowheads="1"/>
            </p:cNvSpPr>
            <p:nvPr/>
          </p:nvSpPr>
          <p:spPr bwMode="auto">
            <a:xfrm>
              <a:off x="1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78" name="Rectangle 306"/>
            <p:cNvSpPr>
              <a:spLocks noChangeArrowheads="1"/>
            </p:cNvSpPr>
            <p:nvPr/>
          </p:nvSpPr>
          <p:spPr bwMode="auto">
            <a:xfrm>
              <a:off x="186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79" name="Freeform 307"/>
            <p:cNvSpPr>
              <a:spLocks/>
            </p:cNvSpPr>
            <p:nvPr/>
          </p:nvSpPr>
          <p:spPr bwMode="auto">
            <a:xfrm>
              <a:off x="1966" y="2786"/>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4" y="54"/>
                  </a:lnTo>
                  <a:lnTo>
                    <a:pt x="28"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4480" name="Freeform 308"/>
            <p:cNvSpPr>
              <a:spLocks noEditPoints="1"/>
            </p:cNvSpPr>
            <p:nvPr/>
          </p:nvSpPr>
          <p:spPr bwMode="auto">
            <a:xfrm>
              <a:off x="2012" y="2786"/>
              <a:ext cx="34" cy="62"/>
            </a:xfrm>
            <a:custGeom>
              <a:avLst/>
              <a:gdLst>
                <a:gd name="T0" fmla="*/ 6 w 34"/>
                <a:gd name="T1" fmla="*/ 26 h 62"/>
                <a:gd name="T2" fmla="*/ 2 w 34"/>
                <a:gd name="T3" fmla="*/ 18 h 62"/>
                <a:gd name="T4" fmla="*/ 2 w 34"/>
                <a:gd name="T5" fmla="*/ 10 h 62"/>
                <a:gd name="T6" fmla="*/ 12 w 34"/>
                <a:gd name="T7" fmla="*/ 2 h 62"/>
                <a:gd name="T8" fmla="*/ 24 w 34"/>
                <a:gd name="T9" fmla="*/ 2 h 62"/>
                <a:gd name="T10" fmla="*/ 32 w 34"/>
                <a:gd name="T11" fmla="*/ 8 h 62"/>
                <a:gd name="T12" fmla="*/ 32 w 34"/>
                <a:gd name="T13" fmla="*/ 16 h 62"/>
                <a:gd name="T14" fmla="*/ 28 w 34"/>
                <a:gd name="T15" fmla="*/ 24 h 62"/>
                <a:gd name="T16" fmla="*/ 28 w 34"/>
                <a:gd name="T17" fmla="*/ 34 h 62"/>
                <a:gd name="T18" fmla="*/ 34 w 34"/>
                <a:gd name="T19" fmla="*/ 42 h 62"/>
                <a:gd name="T20" fmla="*/ 34 w 34"/>
                <a:gd name="T21" fmla="*/ 52 h 62"/>
                <a:gd name="T22" fmla="*/ 24 w 34"/>
                <a:gd name="T23" fmla="*/ 60 h 62"/>
                <a:gd name="T24" fmla="*/ 12 w 34"/>
                <a:gd name="T25" fmla="*/ 60 h 62"/>
                <a:gd name="T26" fmla="*/ 4 w 34"/>
                <a:gd name="T27" fmla="*/ 56 h 62"/>
                <a:gd name="T28" fmla="*/ 0 w 34"/>
                <a:gd name="T29" fmla="*/ 46 h 62"/>
                <a:gd name="T30" fmla="*/ 4 w 34"/>
                <a:gd name="T31" fmla="*/ 40 h 62"/>
                <a:gd name="T32" fmla="*/ 12 w 34"/>
                <a:gd name="T33" fmla="*/ 32 h 62"/>
                <a:gd name="T34" fmla="*/ 22 w 34"/>
                <a:gd name="T35" fmla="*/ 22 h 62"/>
                <a:gd name="T36" fmla="*/ 26 w 34"/>
                <a:gd name="T37" fmla="*/ 16 h 62"/>
                <a:gd name="T38" fmla="*/ 24 w 34"/>
                <a:gd name="T39" fmla="*/ 10 h 62"/>
                <a:gd name="T40" fmla="*/ 20 w 34"/>
                <a:gd name="T41" fmla="*/ 4 h 62"/>
                <a:gd name="T42" fmla="*/ 14 w 34"/>
                <a:gd name="T43" fmla="*/ 4 h 62"/>
                <a:gd name="T44" fmla="*/ 10 w 34"/>
                <a:gd name="T45" fmla="*/ 8 h 62"/>
                <a:gd name="T46" fmla="*/ 10 w 34"/>
                <a:gd name="T47" fmla="*/ 14 h 62"/>
                <a:gd name="T48" fmla="*/ 12 w 34"/>
                <a:gd name="T49" fmla="*/ 18 h 62"/>
                <a:gd name="T50" fmla="*/ 20 w 34"/>
                <a:gd name="T51" fmla="*/ 26 h 62"/>
                <a:gd name="T52" fmla="*/ 12 w 34"/>
                <a:gd name="T53" fmla="*/ 36 h 62"/>
                <a:gd name="T54" fmla="*/ 10 w 34"/>
                <a:gd name="T55" fmla="*/ 42 h 62"/>
                <a:gd name="T56" fmla="*/ 10 w 34"/>
                <a:gd name="T57" fmla="*/ 52 h 62"/>
                <a:gd name="T58" fmla="*/ 14 w 34"/>
                <a:gd name="T59" fmla="*/ 58 h 62"/>
                <a:gd name="T60" fmla="*/ 22 w 34"/>
                <a:gd name="T61" fmla="*/ 58 h 62"/>
                <a:gd name="T62" fmla="*/ 26 w 34"/>
                <a:gd name="T63" fmla="*/ 54 h 62"/>
                <a:gd name="T64" fmla="*/ 26 w 34"/>
                <a:gd name="T65" fmla="*/ 46 h 62"/>
                <a:gd name="T66" fmla="*/ 22 w 34"/>
                <a:gd name="T67" fmla="*/ 40 h 62"/>
                <a:gd name="T68" fmla="*/ 14 w 34"/>
                <a:gd name="T69" fmla="*/ 3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2"/>
                <a:gd name="T107" fmla="*/ 34 w 34"/>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2">
                  <a:moveTo>
                    <a:pt x="12" y="32"/>
                  </a:moveTo>
                  <a:lnTo>
                    <a:pt x="6" y="26"/>
                  </a:lnTo>
                  <a:lnTo>
                    <a:pt x="4" y="22"/>
                  </a:lnTo>
                  <a:lnTo>
                    <a:pt x="2" y="18"/>
                  </a:lnTo>
                  <a:lnTo>
                    <a:pt x="2" y="14"/>
                  </a:lnTo>
                  <a:lnTo>
                    <a:pt x="2" y="10"/>
                  </a:lnTo>
                  <a:lnTo>
                    <a:pt x="6" y="6"/>
                  </a:lnTo>
                  <a:lnTo>
                    <a:pt x="12" y="2"/>
                  </a:lnTo>
                  <a:lnTo>
                    <a:pt x="18" y="0"/>
                  </a:lnTo>
                  <a:lnTo>
                    <a:pt x="24" y="2"/>
                  </a:lnTo>
                  <a:lnTo>
                    <a:pt x="30" y="4"/>
                  </a:lnTo>
                  <a:lnTo>
                    <a:pt x="32" y="8"/>
                  </a:lnTo>
                  <a:lnTo>
                    <a:pt x="34" y="14"/>
                  </a:lnTo>
                  <a:lnTo>
                    <a:pt x="32" y="16"/>
                  </a:lnTo>
                  <a:lnTo>
                    <a:pt x="32" y="20"/>
                  </a:lnTo>
                  <a:lnTo>
                    <a:pt x="28" y="24"/>
                  </a:lnTo>
                  <a:lnTo>
                    <a:pt x="22" y="28"/>
                  </a:lnTo>
                  <a:lnTo>
                    <a:pt x="28" y="34"/>
                  </a:lnTo>
                  <a:lnTo>
                    <a:pt x="32" y="38"/>
                  </a:lnTo>
                  <a:lnTo>
                    <a:pt x="34" y="42"/>
                  </a:lnTo>
                  <a:lnTo>
                    <a:pt x="34" y="46"/>
                  </a:lnTo>
                  <a:lnTo>
                    <a:pt x="34" y="52"/>
                  </a:lnTo>
                  <a:lnTo>
                    <a:pt x="30" y="56"/>
                  </a:lnTo>
                  <a:lnTo>
                    <a:pt x="24" y="60"/>
                  </a:lnTo>
                  <a:lnTo>
                    <a:pt x="18" y="62"/>
                  </a:lnTo>
                  <a:lnTo>
                    <a:pt x="12" y="60"/>
                  </a:lnTo>
                  <a:lnTo>
                    <a:pt x="8" y="58"/>
                  </a:lnTo>
                  <a:lnTo>
                    <a:pt x="4" y="56"/>
                  </a:lnTo>
                  <a:lnTo>
                    <a:pt x="2" y="52"/>
                  </a:lnTo>
                  <a:lnTo>
                    <a:pt x="0" y="46"/>
                  </a:lnTo>
                  <a:lnTo>
                    <a:pt x="2" y="44"/>
                  </a:lnTo>
                  <a:lnTo>
                    <a:pt x="4" y="40"/>
                  </a:lnTo>
                  <a:lnTo>
                    <a:pt x="6" y="36"/>
                  </a:lnTo>
                  <a:lnTo>
                    <a:pt x="12" y="32"/>
                  </a:lnTo>
                  <a:close/>
                  <a:moveTo>
                    <a:pt x="20" y="26"/>
                  </a:moveTo>
                  <a:lnTo>
                    <a:pt x="22" y="22"/>
                  </a:lnTo>
                  <a:lnTo>
                    <a:pt x="24" y="20"/>
                  </a:lnTo>
                  <a:lnTo>
                    <a:pt x="26" y="16"/>
                  </a:lnTo>
                  <a:lnTo>
                    <a:pt x="26" y="14"/>
                  </a:lnTo>
                  <a:lnTo>
                    <a:pt x="24" y="10"/>
                  </a:lnTo>
                  <a:lnTo>
                    <a:pt x="24" y="6"/>
                  </a:lnTo>
                  <a:lnTo>
                    <a:pt x="20" y="4"/>
                  </a:lnTo>
                  <a:lnTo>
                    <a:pt x="18" y="4"/>
                  </a:lnTo>
                  <a:lnTo>
                    <a:pt x="14" y="4"/>
                  </a:lnTo>
                  <a:lnTo>
                    <a:pt x="12" y="6"/>
                  </a:lnTo>
                  <a:lnTo>
                    <a:pt x="10" y="8"/>
                  </a:lnTo>
                  <a:lnTo>
                    <a:pt x="10" y="12"/>
                  </a:lnTo>
                  <a:lnTo>
                    <a:pt x="10" y="14"/>
                  </a:lnTo>
                  <a:lnTo>
                    <a:pt x="10" y="16"/>
                  </a:lnTo>
                  <a:lnTo>
                    <a:pt x="12" y="18"/>
                  </a:lnTo>
                  <a:lnTo>
                    <a:pt x="14" y="20"/>
                  </a:lnTo>
                  <a:lnTo>
                    <a:pt x="20" y="26"/>
                  </a:lnTo>
                  <a:close/>
                  <a:moveTo>
                    <a:pt x="14" y="32"/>
                  </a:moveTo>
                  <a:lnTo>
                    <a:pt x="12" y="36"/>
                  </a:lnTo>
                  <a:lnTo>
                    <a:pt x="10" y="40"/>
                  </a:lnTo>
                  <a:lnTo>
                    <a:pt x="10" y="42"/>
                  </a:lnTo>
                  <a:lnTo>
                    <a:pt x="8" y="46"/>
                  </a:lnTo>
                  <a:lnTo>
                    <a:pt x="10" y="52"/>
                  </a:lnTo>
                  <a:lnTo>
                    <a:pt x="12" y="56"/>
                  </a:lnTo>
                  <a:lnTo>
                    <a:pt x="14" y="58"/>
                  </a:lnTo>
                  <a:lnTo>
                    <a:pt x="18" y="58"/>
                  </a:lnTo>
                  <a:lnTo>
                    <a:pt x="22" y="58"/>
                  </a:lnTo>
                  <a:lnTo>
                    <a:pt x="24" y="56"/>
                  </a:lnTo>
                  <a:lnTo>
                    <a:pt x="26" y="54"/>
                  </a:lnTo>
                  <a:lnTo>
                    <a:pt x="26" y="50"/>
                  </a:lnTo>
                  <a:lnTo>
                    <a:pt x="26" y="46"/>
                  </a:lnTo>
                  <a:lnTo>
                    <a:pt x="24" y="44"/>
                  </a:lnTo>
                  <a:lnTo>
                    <a:pt x="22" y="40"/>
                  </a:lnTo>
                  <a:lnTo>
                    <a:pt x="18" y="38"/>
                  </a:lnTo>
                  <a:lnTo>
                    <a:pt x="14" y="32"/>
                  </a:lnTo>
                  <a:close/>
                </a:path>
              </a:pathLst>
            </a:custGeom>
            <a:solidFill>
              <a:srgbClr val="000000"/>
            </a:solidFill>
            <a:ln w="0">
              <a:solidFill>
                <a:srgbClr val="000000"/>
              </a:solidFill>
              <a:round/>
              <a:headEnd/>
              <a:tailEnd/>
            </a:ln>
          </p:spPr>
          <p:txBody>
            <a:bodyPr/>
            <a:lstStyle/>
            <a:p>
              <a:endParaRPr lang="en-CA"/>
            </a:p>
          </p:txBody>
        </p:sp>
        <p:sp>
          <p:nvSpPr>
            <p:cNvPr id="14481" name="Freeform 309"/>
            <p:cNvSpPr>
              <a:spLocks/>
            </p:cNvSpPr>
            <p:nvPr/>
          </p:nvSpPr>
          <p:spPr bwMode="auto">
            <a:xfrm>
              <a:off x="2054"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4482" name="Freeform 310"/>
            <p:cNvSpPr>
              <a:spLocks noEditPoints="1"/>
            </p:cNvSpPr>
            <p:nvPr/>
          </p:nvSpPr>
          <p:spPr bwMode="auto">
            <a:xfrm>
              <a:off x="2098" y="2786"/>
              <a:ext cx="36" cy="62"/>
            </a:xfrm>
            <a:custGeom>
              <a:avLst/>
              <a:gdLst>
                <a:gd name="T0" fmla="*/ 2 w 36"/>
                <a:gd name="T1" fmla="*/ 62 h 62"/>
                <a:gd name="T2" fmla="*/ 2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8 w 36"/>
                <a:gd name="T15" fmla="*/ 34 h 62"/>
                <a:gd name="T16" fmla="*/ 20 w 36"/>
                <a:gd name="T17" fmla="*/ 38 h 62"/>
                <a:gd name="T18" fmla="*/ 16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4 w 36"/>
                <a:gd name="T35" fmla="*/ 2 h 62"/>
                <a:gd name="T36" fmla="*/ 18 w 36"/>
                <a:gd name="T37" fmla="*/ 0 h 62"/>
                <a:gd name="T38" fmla="*/ 26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2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10 w 36"/>
                <a:gd name="T85" fmla="*/ 12 h 62"/>
                <a:gd name="T86" fmla="*/ 8 w 36"/>
                <a:gd name="T87" fmla="*/ 18 h 62"/>
                <a:gd name="T88" fmla="*/ 10 w 36"/>
                <a:gd name="T89" fmla="*/ 26 h 62"/>
                <a:gd name="T90" fmla="*/ 12 w 36"/>
                <a:gd name="T91" fmla="*/ 32 h 62"/>
                <a:gd name="T92" fmla="*/ 16 w 36"/>
                <a:gd name="T93" fmla="*/ 34 h 62"/>
                <a:gd name="T94" fmla="*/ 18 w 36"/>
                <a:gd name="T95" fmla="*/ 34 h 62"/>
                <a:gd name="T96" fmla="*/ 20 w 36"/>
                <a:gd name="T97" fmla="*/ 34 h 62"/>
                <a:gd name="T98" fmla="*/ 24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2" y="62"/>
                  </a:moveTo>
                  <a:lnTo>
                    <a:pt x="2" y="60"/>
                  </a:lnTo>
                  <a:lnTo>
                    <a:pt x="6" y="60"/>
                  </a:lnTo>
                  <a:lnTo>
                    <a:pt x="12" y="58"/>
                  </a:lnTo>
                  <a:lnTo>
                    <a:pt x="16" y="54"/>
                  </a:lnTo>
                  <a:lnTo>
                    <a:pt x="20" y="48"/>
                  </a:lnTo>
                  <a:lnTo>
                    <a:pt x="24" y="42"/>
                  </a:lnTo>
                  <a:lnTo>
                    <a:pt x="28" y="34"/>
                  </a:lnTo>
                  <a:lnTo>
                    <a:pt x="20" y="38"/>
                  </a:lnTo>
                  <a:lnTo>
                    <a:pt x="16" y="38"/>
                  </a:lnTo>
                  <a:lnTo>
                    <a:pt x="10" y="38"/>
                  </a:lnTo>
                  <a:lnTo>
                    <a:pt x="4" y="34"/>
                  </a:lnTo>
                  <a:lnTo>
                    <a:pt x="2" y="28"/>
                  </a:lnTo>
                  <a:lnTo>
                    <a:pt x="0" y="22"/>
                  </a:lnTo>
                  <a:lnTo>
                    <a:pt x="2" y="14"/>
                  </a:lnTo>
                  <a:lnTo>
                    <a:pt x="4" y="8"/>
                  </a:lnTo>
                  <a:lnTo>
                    <a:pt x="8" y="4"/>
                  </a:lnTo>
                  <a:lnTo>
                    <a:pt x="14" y="2"/>
                  </a:lnTo>
                  <a:lnTo>
                    <a:pt x="18" y="0"/>
                  </a:lnTo>
                  <a:lnTo>
                    <a:pt x="26" y="2"/>
                  </a:lnTo>
                  <a:lnTo>
                    <a:pt x="30" y="6"/>
                  </a:lnTo>
                  <a:lnTo>
                    <a:pt x="34" y="12"/>
                  </a:lnTo>
                  <a:lnTo>
                    <a:pt x="36" y="18"/>
                  </a:lnTo>
                  <a:lnTo>
                    <a:pt x="36" y="24"/>
                  </a:lnTo>
                  <a:lnTo>
                    <a:pt x="36" y="34"/>
                  </a:lnTo>
                  <a:lnTo>
                    <a:pt x="32" y="42"/>
                  </a:lnTo>
                  <a:lnTo>
                    <a:pt x="26" y="50"/>
                  </a:lnTo>
                  <a:lnTo>
                    <a:pt x="18" y="56"/>
                  </a:lnTo>
                  <a:lnTo>
                    <a:pt x="12" y="60"/>
                  </a:lnTo>
                  <a:lnTo>
                    <a:pt x="4" y="62"/>
                  </a:lnTo>
                  <a:lnTo>
                    <a:pt x="2"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10" y="12"/>
                  </a:lnTo>
                  <a:lnTo>
                    <a:pt x="8" y="18"/>
                  </a:lnTo>
                  <a:lnTo>
                    <a:pt x="10" y="26"/>
                  </a:lnTo>
                  <a:lnTo>
                    <a:pt x="12" y="32"/>
                  </a:lnTo>
                  <a:lnTo>
                    <a:pt x="16" y="34"/>
                  </a:lnTo>
                  <a:lnTo>
                    <a:pt x="18" y="34"/>
                  </a:lnTo>
                  <a:lnTo>
                    <a:pt x="20" y="34"/>
                  </a:lnTo>
                  <a:lnTo>
                    <a:pt x="24"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4483" name="Rectangle 311"/>
            <p:cNvSpPr>
              <a:spLocks noChangeArrowheads="1"/>
            </p:cNvSpPr>
            <p:nvPr/>
          </p:nvSpPr>
          <p:spPr bwMode="auto">
            <a:xfrm>
              <a:off x="223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84" name="Freeform 312"/>
            <p:cNvSpPr>
              <a:spLocks/>
            </p:cNvSpPr>
            <p:nvPr/>
          </p:nvSpPr>
          <p:spPr bwMode="auto">
            <a:xfrm>
              <a:off x="2346" y="2838"/>
              <a:ext cx="10" cy="10"/>
            </a:xfrm>
            <a:custGeom>
              <a:avLst/>
              <a:gdLst>
                <a:gd name="T0" fmla="*/ 6 w 10"/>
                <a:gd name="T1" fmla="*/ 0 h 10"/>
                <a:gd name="T2" fmla="*/ 8 w 10"/>
                <a:gd name="T3" fmla="*/ 0 h 10"/>
                <a:gd name="T4" fmla="*/ 10 w 10"/>
                <a:gd name="T5" fmla="*/ 0 h 10"/>
                <a:gd name="T6" fmla="*/ 10 w 10"/>
                <a:gd name="T7" fmla="*/ 2 h 10"/>
                <a:gd name="T8" fmla="*/ 10 w 10"/>
                <a:gd name="T9" fmla="*/ 4 h 10"/>
                <a:gd name="T10" fmla="*/ 10 w 10"/>
                <a:gd name="T11" fmla="*/ 6 h 10"/>
                <a:gd name="T12" fmla="*/ 10 w 10"/>
                <a:gd name="T13" fmla="*/ 8 h 10"/>
                <a:gd name="T14" fmla="*/ 8 w 10"/>
                <a:gd name="T15" fmla="*/ 8 h 10"/>
                <a:gd name="T16" fmla="*/ 6 w 10"/>
                <a:gd name="T17" fmla="*/ 10 h 10"/>
                <a:gd name="T18" fmla="*/ 4 w 10"/>
                <a:gd name="T19" fmla="*/ 8 h 10"/>
                <a:gd name="T20" fmla="*/ 2 w 10"/>
                <a:gd name="T21" fmla="*/ 8 h 10"/>
                <a:gd name="T22" fmla="*/ 0 w 10"/>
                <a:gd name="T23" fmla="*/ 6 h 10"/>
                <a:gd name="T24" fmla="*/ 0 w 10"/>
                <a:gd name="T25" fmla="*/ 4 h 10"/>
                <a:gd name="T26" fmla="*/ 0 w 10"/>
                <a:gd name="T27" fmla="*/ 2 h 10"/>
                <a:gd name="T28" fmla="*/ 2 w 10"/>
                <a:gd name="T29" fmla="*/ 0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0"/>
                  </a:lnTo>
                  <a:lnTo>
                    <a:pt x="10" y="0"/>
                  </a:lnTo>
                  <a:lnTo>
                    <a:pt x="10" y="2"/>
                  </a:lnTo>
                  <a:lnTo>
                    <a:pt x="10" y="4"/>
                  </a:lnTo>
                  <a:lnTo>
                    <a:pt x="10" y="6"/>
                  </a:lnTo>
                  <a:lnTo>
                    <a:pt x="10" y="8"/>
                  </a:lnTo>
                  <a:lnTo>
                    <a:pt x="8" y="8"/>
                  </a:lnTo>
                  <a:lnTo>
                    <a:pt x="6" y="10"/>
                  </a:lnTo>
                  <a:lnTo>
                    <a:pt x="4" y="8"/>
                  </a:lnTo>
                  <a:lnTo>
                    <a:pt x="2" y="8"/>
                  </a:lnTo>
                  <a:lnTo>
                    <a:pt x="0" y="6"/>
                  </a:lnTo>
                  <a:lnTo>
                    <a:pt x="0" y="4"/>
                  </a:lnTo>
                  <a:lnTo>
                    <a:pt x="0" y="2"/>
                  </a:lnTo>
                  <a:lnTo>
                    <a:pt x="2" y="0"/>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485" name="Freeform 313"/>
            <p:cNvSpPr>
              <a:spLocks noEditPoints="1"/>
            </p:cNvSpPr>
            <p:nvPr/>
          </p:nvSpPr>
          <p:spPr bwMode="auto">
            <a:xfrm>
              <a:off x="2366"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86" name="Freeform 314"/>
            <p:cNvSpPr>
              <a:spLocks noEditPoints="1"/>
            </p:cNvSpPr>
            <p:nvPr/>
          </p:nvSpPr>
          <p:spPr bwMode="auto">
            <a:xfrm>
              <a:off x="241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87" name="Freeform 315"/>
            <p:cNvSpPr>
              <a:spLocks noEditPoints="1"/>
            </p:cNvSpPr>
            <p:nvPr/>
          </p:nvSpPr>
          <p:spPr bwMode="auto">
            <a:xfrm>
              <a:off x="245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2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2"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88" name="Freeform 316"/>
            <p:cNvSpPr>
              <a:spLocks noEditPoints="1"/>
            </p:cNvSpPr>
            <p:nvPr/>
          </p:nvSpPr>
          <p:spPr bwMode="auto">
            <a:xfrm>
              <a:off x="2498"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2 w 36"/>
                <a:gd name="T21" fmla="*/ 14 h 62"/>
                <a:gd name="T22" fmla="*/ 34 w 36"/>
                <a:gd name="T23" fmla="*/ 22 h 62"/>
                <a:gd name="T24" fmla="*/ 36 w 36"/>
                <a:gd name="T25" fmla="*/ 30 h 62"/>
                <a:gd name="T26" fmla="*/ 34 w 36"/>
                <a:gd name="T27" fmla="*/ 40 h 62"/>
                <a:gd name="T28" fmla="*/ 32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6 w 36"/>
                <a:gd name="T69" fmla="*/ 40 h 62"/>
                <a:gd name="T70" fmla="*/ 28 w 36"/>
                <a:gd name="T71" fmla="*/ 28 h 62"/>
                <a:gd name="T72" fmla="*/ 26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4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6" y="40"/>
                  </a:lnTo>
                  <a:lnTo>
                    <a:pt x="28" y="28"/>
                  </a:lnTo>
                  <a:lnTo>
                    <a:pt x="26" y="20"/>
                  </a:lnTo>
                  <a:lnTo>
                    <a:pt x="26" y="12"/>
                  </a:lnTo>
                  <a:lnTo>
                    <a:pt x="24" y="8"/>
                  </a:lnTo>
                  <a:lnTo>
                    <a:pt x="22" y="6"/>
                  </a:lnTo>
                  <a:lnTo>
                    <a:pt x="20" y="4"/>
                  </a:lnTo>
                  <a:lnTo>
                    <a:pt x="18" y="4"/>
                  </a:lnTo>
                  <a:lnTo>
                    <a:pt x="14"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89" name="Freeform 317"/>
            <p:cNvSpPr>
              <a:spLocks noEditPoints="1"/>
            </p:cNvSpPr>
            <p:nvPr/>
          </p:nvSpPr>
          <p:spPr bwMode="auto">
            <a:xfrm>
              <a:off x="2540" y="2786"/>
              <a:ext cx="38" cy="62"/>
            </a:xfrm>
            <a:custGeom>
              <a:avLst/>
              <a:gdLst>
                <a:gd name="T0" fmla="*/ 36 w 38"/>
                <a:gd name="T1" fmla="*/ 0 h 62"/>
                <a:gd name="T2" fmla="*/ 36 w 38"/>
                <a:gd name="T3" fmla="*/ 2 h 62"/>
                <a:gd name="T4" fmla="*/ 32 w 38"/>
                <a:gd name="T5" fmla="*/ 4 h 62"/>
                <a:gd name="T6" fmla="*/ 28 w 38"/>
                <a:gd name="T7" fmla="*/ 4 h 62"/>
                <a:gd name="T8" fmla="*/ 24 w 38"/>
                <a:gd name="T9" fmla="*/ 8 h 62"/>
                <a:gd name="T10" fmla="*/ 20 w 38"/>
                <a:gd name="T11" fmla="*/ 10 h 62"/>
                <a:gd name="T12" fmla="*/ 18 w 38"/>
                <a:gd name="T13" fmla="*/ 14 h 62"/>
                <a:gd name="T14" fmla="*/ 14 w 38"/>
                <a:gd name="T15" fmla="*/ 18 h 62"/>
                <a:gd name="T16" fmla="*/ 12 w 38"/>
                <a:gd name="T17" fmla="*/ 22 h 62"/>
                <a:gd name="T18" fmla="*/ 10 w 38"/>
                <a:gd name="T19" fmla="*/ 28 h 62"/>
                <a:gd name="T20" fmla="*/ 16 w 38"/>
                <a:gd name="T21" fmla="*/ 24 h 62"/>
                <a:gd name="T22" fmla="*/ 22 w 38"/>
                <a:gd name="T23" fmla="*/ 24 h 62"/>
                <a:gd name="T24" fmla="*/ 28 w 38"/>
                <a:gd name="T25" fmla="*/ 24 h 62"/>
                <a:gd name="T26" fmla="*/ 34 w 38"/>
                <a:gd name="T27" fmla="*/ 28 h 62"/>
                <a:gd name="T28" fmla="*/ 36 w 38"/>
                <a:gd name="T29" fmla="*/ 34 h 62"/>
                <a:gd name="T30" fmla="*/ 38 w 38"/>
                <a:gd name="T31" fmla="*/ 40 h 62"/>
                <a:gd name="T32" fmla="*/ 36 w 38"/>
                <a:gd name="T33" fmla="*/ 48 h 62"/>
                <a:gd name="T34" fmla="*/ 34 w 38"/>
                <a:gd name="T35" fmla="*/ 54 h 62"/>
                <a:gd name="T36" fmla="*/ 30 w 38"/>
                <a:gd name="T37" fmla="*/ 58 h 62"/>
                <a:gd name="T38" fmla="*/ 24 w 38"/>
                <a:gd name="T39" fmla="*/ 60 h 62"/>
                <a:gd name="T40" fmla="*/ 20 w 38"/>
                <a:gd name="T41" fmla="*/ 62 h 62"/>
                <a:gd name="T42" fmla="*/ 14 w 38"/>
                <a:gd name="T43" fmla="*/ 60 h 62"/>
                <a:gd name="T44" fmla="*/ 10 w 38"/>
                <a:gd name="T45" fmla="*/ 58 h 62"/>
                <a:gd name="T46" fmla="*/ 4 w 38"/>
                <a:gd name="T47" fmla="*/ 52 h 62"/>
                <a:gd name="T48" fmla="*/ 2 w 38"/>
                <a:gd name="T49" fmla="*/ 44 h 62"/>
                <a:gd name="T50" fmla="*/ 0 w 38"/>
                <a:gd name="T51" fmla="*/ 38 h 62"/>
                <a:gd name="T52" fmla="*/ 2 w 38"/>
                <a:gd name="T53" fmla="*/ 30 h 62"/>
                <a:gd name="T54" fmla="*/ 4 w 38"/>
                <a:gd name="T55" fmla="*/ 22 h 62"/>
                <a:gd name="T56" fmla="*/ 8 w 38"/>
                <a:gd name="T57" fmla="*/ 16 h 62"/>
                <a:gd name="T58" fmla="*/ 14 w 38"/>
                <a:gd name="T59" fmla="*/ 10 h 62"/>
                <a:gd name="T60" fmla="*/ 18 w 38"/>
                <a:gd name="T61" fmla="*/ 6 h 62"/>
                <a:gd name="T62" fmla="*/ 24 w 38"/>
                <a:gd name="T63" fmla="*/ 2 h 62"/>
                <a:gd name="T64" fmla="*/ 30 w 38"/>
                <a:gd name="T65" fmla="*/ 2 h 62"/>
                <a:gd name="T66" fmla="*/ 34 w 38"/>
                <a:gd name="T67" fmla="*/ 0 h 62"/>
                <a:gd name="T68" fmla="*/ 36 w 38"/>
                <a:gd name="T69" fmla="*/ 0 h 62"/>
                <a:gd name="T70" fmla="*/ 10 w 38"/>
                <a:gd name="T71" fmla="*/ 30 h 62"/>
                <a:gd name="T72" fmla="*/ 10 w 38"/>
                <a:gd name="T73" fmla="*/ 36 h 62"/>
                <a:gd name="T74" fmla="*/ 10 w 38"/>
                <a:gd name="T75" fmla="*/ 40 h 62"/>
                <a:gd name="T76" fmla="*/ 10 w 38"/>
                <a:gd name="T77" fmla="*/ 44 h 62"/>
                <a:gd name="T78" fmla="*/ 10 w 38"/>
                <a:gd name="T79" fmla="*/ 48 h 62"/>
                <a:gd name="T80" fmla="*/ 12 w 38"/>
                <a:gd name="T81" fmla="*/ 54 h 62"/>
                <a:gd name="T82" fmla="*/ 14 w 38"/>
                <a:gd name="T83" fmla="*/ 56 h 62"/>
                <a:gd name="T84" fmla="*/ 18 w 38"/>
                <a:gd name="T85" fmla="*/ 58 h 62"/>
                <a:gd name="T86" fmla="*/ 20 w 38"/>
                <a:gd name="T87" fmla="*/ 58 h 62"/>
                <a:gd name="T88" fmla="*/ 24 w 38"/>
                <a:gd name="T89" fmla="*/ 58 h 62"/>
                <a:gd name="T90" fmla="*/ 26 w 38"/>
                <a:gd name="T91" fmla="*/ 54 h 62"/>
                <a:gd name="T92" fmla="*/ 28 w 38"/>
                <a:gd name="T93" fmla="*/ 50 h 62"/>
                <a:gd name="T94" fmla="*/ 30 w 38"/>
                <a:gd name="T95" fmla="*/ 46 h 62"/>
                <a:gd name="T96" fmla="*/ 28 w 38"/>
                <a:gd name="T97" fmla="*/ 38 h 62"/>
                <a:gd name="T98" fmla="*/ 26 w 38"/>
                <a:gd name="T99" fmla="*/ 32 h 62"/>
                <a:gd name="T100" fmla="*/ 24 w 38"/>
                <a:gd name="T101" fmla="*/ 28 h 62"/>
                <a:gd name="T102" fmla="*/ 18 w 38"/>
                <a:gd name="T103" fmla="*/ 28 h 62"/>
                <a:gd name="T104" fmla="*/ 18 w 38"/>
                <a:gd name="T105" fmla="*/ 28 h 62"/>
                <a:gd name="T106" fmla="*/ 16 w 38"/>
                <a:gd name="T107" fmla="*/ 28 h 62"/>
                <a:gd name="T108" fmla="*/ 14 w 38"/>
                <a:gd name="T109" fmla="*/ 30 h 62"/>
                <a:gd name="T110" fmla="*/ 10 w 38"/>
                <a:gd name="T111" fmla="*/ 30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2"/>
                <a:gd name="T170" fmla="*/ 38 w 38"/>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2">
                  <a:moveTo>
                    <a:pt x="36" y="0"/>
                  </a:moveTo>
                  <a:lnTo>
                    <a:pt x="36" y="2"/>
                  </a:lnTo>
                  <a:lnTo>
                    <a:pt x="32" y="4"/>
                  </a:lnTo>
                  <a:lnTo>
                    <a:pt x="28" y="4"/>
                  </a:lnTo>
                  <a:lnTo>
                    <a:pt x="24" y="8"/>
                  </a:lnTo>
                  <a:lnTo>
                    <a:pt x="20" y="10"/>
                  </a:lnTo>
                  <a:lnTo>
                    <a:pt x="18" y="14"/>
                  </a:lnTo>
                  <a:lnTo>
                    <a:pt x="14" y="18"/>
                  </a:lnTo>
                  <a:lnTo>
                    <a:pt x="12" y="22"/>
                  </a:lnTo>
                  <a:lnTo>
                    <a:pt x="10" y="28"/>
                  </a:lnTo>
                  <a:lnTo>
                    <a:pt x="16" y="24"/>
                  </a:lnTo>
                  <a:lnTo>
                    <a:pt x="22" y="24"/>
                  </a:lnTo>
                  <a:lnTo>
                    <a:pt x="28" y="24"/>
                  </a:lnTo>
                  <a:lnTo>
                    <a:pt x="34" y="28"/>
                  </a:lnTo>
                  <a:lnTo>
                    <a:pt x="36" y="34"/>
                  </a:lnTo>
                  <a:lnTo>
                    <a:pt x="38" y="40"/>
                  </a:lnTo>
                  <a:lnTo>
                    <a:pt x="36" y="48"/>
                  </a:lnTo>
                  <a:lnTo>
                    <a:pt x="34" y="54"/>
                  </a:lnTo>
                  <a:lnTo>
                    <a:pt x="30" y="58"/>
                  </a:lnTo>
                  <a:lnTo>
                    <a:pt x="24" y="60"/>
                  </a:lnTo>
                  <a:lnTo>
                    <a:pt x="20" y="62"/>
                  </a:lnTo>
                  <a:lnTo>
                    <a:pt x="14" y="60"/>
                  </a:lnTo>
                  <a:lnTo>
                    <a:pt x="10" y="58"/>
                  </a:lnTo>
                  <a:lnTo>
                    <a:pt x="4" y="52"/>
                  </a:lnTo>
                  <a:lnTo>
                    <a:pt x="2" y="44"/>
                  </a:lnTo>
                  <a:lnTo>
                    <a:pt x="0" y="38"/>
                  </a:lnTo>
                  <a:lnTo>
                    <a:pt x="2" y="30"/>
                  </a:lnTo>
                  <a:lnTo>
                    <a:pt x="4" y="22"/>
                  </a:lnTo>
                  <a:lnTo>
                    <a:pt x="8" y="16"/>
                  </a:lnTo>
                  <a:lnTo>
                    <a:pt x="14" y="10"/>
                  </a:lnTo>
                  <a:lnTo>
                    <a:pt x="18" y="6"/>
                  </a:lnTo>
                  <a:lnTo>
                    <a:pt x="24" y="2"/>
                  </a:lnTo>
                  <a:lnTo>
                    <a:pt x="30" y="2"/>
                  </a:lnTo>
                  <a:lnTo>
                    <a:pt x="34" y="0"/>
                  </a:lnTo>
                  <a:lnTo>
                    <a:pt x="36" y="0"/>
                  </a:lnTo>
                  <a:close/>
                  <a:moveTo>
                    <a:pt x="10" y="30"/>
                  </a:moveTo>
                  <a:lnTo>
                    <a:pt x="10" y="36"/>
                  </a:lnTo>
                  <a:lnTo>
                    <a:pt x="10" y="40"/>
                  </a:lnTo>
                  <a:lnTo>
                    <a:pt x="10" y="44"/>
                  </a:lnTo>
                  <a:lnTo>
                    <a:pt x="10" y="48"/>
                  </a:lnTo>
                  <a:lnTo>
                    <a:pt x="12" y="54"/>
                  </a:lnTo>
                  <a:lnTo>
                    <a:pt x="14" y="56"/>
                  </a:lnTo>
                  <a:lnTo>
                    <a:pt x="18" y="58"/>
                  </a:lnTo>
                  <a:lnTo>
                    <a:pt x="20" y="58"/>
                  </a:lnTo>
                  <a:lnTo>
                    <a:pt x="24" y="58"/>
                  </a:lnTo>
                  <a:lnTo>
                    <a:pt x="26" y="54"/>
                  </a:lnTo>
                  <a:lnTo>
                    <a:pt x="28" y="50"/>
                  </a:lnTo>
                  <a:lnTo>
                    <a:pt x="30" y="46"/>
                  </a:lnTo>
                  <a:lnTo>
                    <a:pt x="28" y="38"/>
                  </a:lnTo>
                  <a:lnTo>
                    <a:pt x="26" y="32"/>
                  </a:lnTo>
                  <a:lnTo>
                    <a:pt x="24" y="28"/>
                  </a:lnTo>
                  <a:lnTo>
                    <a:pt x="18" y="28"/>
                  </a:lnTo>
                  <a:lnTo>
                    <a:pt x="16" y="28"/>
                  </a:lnTo>
                  <a:lnTo>
                    <a:pt x="14" y="30"/>
                  </a:lnTo>
                  <a:lnTo>
                    <a:pt x="10" y="30"/>
                  </a:lnTo>
                  <a:close/>
                </a:path>
              </a:pathLst>
            </a:custGeom>
            <a:solidFill>
              <a:srgbClr val="000000"/>
            </a:solidFill>
            <a:ln w="0">
              <a:solidFill>
                <a:srgbClr val="000000"/>
              </a:solidFill>
              <a:round/>
              <a:headEnd/>
              <a:tailEnd/>
            </a:ln>
          </p:spPr>
          <p:txBody>
            <a:bodyPr/>
            <a:lstStyle/>
            <a:p>
              <a:endParaRPr lang="en-CA"/>
            </a:p>
          </p:txBody>
        </p:sp>
        <p:sp>
          <p:nvSpPr>
            <p:cNvPr id="14490" name="Freeform 318"/>
            <p:cNvSpPr>
              <a:spLocks/>
            </p:cNvSpPr>
            <p:nvPr/>
          </p:nvSpPr>
          <p:spPr bwMode="auto">
            <a:xfrm>
              <a:off x="2586" y="2788"/>
              <a:ext cx="32" cy="60"/>
            </a:xfrm>
            <a:custGeom>
              <a:avLst/>
              <a:gdLst>
                <a:gd name="T0" fmla="*/ 32 w 32"/>
                <a:gd name="T1" fmla="*/ 0 h 60"/>
                <a:gd name="T2" fmla="*/ 30 w 32"/>
                <a:gd name="T3" fmla="*/ 8 h 60"/>
                <a:gd name="T4" fmla="*/ 12 w 32"/>
                <a:gd name="T5" fmla="*/ 8 h 60"/>
                <a:gd name="T6" fmla="*/ 8 w 32"/>
                <a:gd name="T7" fmla="*/ 16 h 60"/>
                <a:gd name="T8" fmla="*/ 16 w 32"/>
                <a:gd name="T9" fmla="*/ 16 h 60"/>
                <a:gd name="T10" fmla="*/ 22 w 32"/>
                <a:gd name="T11" fmla="*/ 20 h 60"/>
                <a:gd name="T12" fmla="*/ 26 w 32"/>
                <a:gd name="T13" fmla="*/ 24 h 60"/>
                <a:gd name="T14" fmla="*/ 30 w 32"/>
                <a:gd name="T15" fmla="*/ 30 h 60"/>
                <a:gd name="T16" fmla="*/ 32 w 32"/>
                <a:gd name="T17" fmla="*/ 38 h 60"/>
                <a:gd name="T18" fmla="*/ 32 w 32"/>
                <a:gd name="T19" fmla="*/ 42 h 60"/>
                <a:gd name="T20" fmla="*/ 30 w 32"/>
                <a:gd name="T21" fmla="*/ 46 h 60"/>
                <a:gd name="T22" fmla="*/ 28 w 32"/>
                <a:gd name="T23" fmla="*/ 50 h 60"/>
                <a:gd name="T24" fmla="*/ 26 w 32"/>
                <a:gd name="T25" fmla="*/ 52 h 60"/>
                <a:gd name="T26" fmla="*/ 22 w 32"/>
                <a:gd name="T27" fmla="*/ 54 h 60"/>
                <a:gd name="T28" fmla="*/ 20 w 32"/>
                <a:gd name="T29" fmla="*/ 56 h 60"/>
                <a:gd name="T30" fmla="*/ 14 w 32"/>
                <a:gd name="T31" fmla="*/ 58 h 60"/>
                <a:gd name="T32" fmla="*/ 10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4 w 32"/>
                <a:gd name="T49" fmla="*/ 50 h 60"/>
                <a:gd name="T50" fmla="*/ 4 w 32"/>
                <a:gd name="T51" fmla="*/ 50 h 60"/>
                <a:gd name="T52" fmla="*/ 6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6 w 32"/>
                <a:gd name="T67" fmla="*/ 46 h 60"/>
                <a:gd name="T68" fmla="*/ 26 w 32"/>
                <a:gd name="T69" fmla="*/ 42 h 60"/>
                <a:gd name="T70" fmla="*/ 26 w 32"/>
                <a:gd name="T71" fmla="*/ 36 h 60"/>
                <a:gd name="T72" fmla="*/ 22 w 32"/>
                <a:gd name="T73" fmla="*/ 32 h 60"/>
                <a:gd name="T74" fmla="*/ 18 w 32"/>
                <a:gd name="T75" fmla="*/ 28 h 60"/>
                <a:gd name="T76" fmla="*/ 14 w 32"/>
                <a:gd name="T77" fmla="*/ 24 h 60"/>
                <a:gd name="T78" fmla="*/ 8 w 32"/>
                <a:gd name="T79" fmla="*/ 24 h 60"/>
                <a:gd name="T80" fmla="*/ 2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30" y="8"/>
                  </a:lnTo>
                  <a:lnTo>
                    <a:pt x="12" y="8"/>
                  </a:lnTo>
                  <a:lnTo>
                    <a:pt x="8" y="16"/>
                  </a:lnTo>
                  <a:lnTo>
                    <a:pt x="16" y="16"/>
                  </a:lnTo>
                  <a:lnTo>
                    <a:pt x="22" y="20"/>
                  </a:lnTo>
                  <a:lnTo>
                    <a:pt x="26" y="24"/>
                  </a:lnTo>
                  <a:lnTo>
                    <a:pt x="30" y="30"/>
                  </a:lnTo>
                  <a:lnTo>
                    <a:pt x="32" y="38"/>
                  </a:lnTo>
                  <a:lnTo>
                    <a:pt x="32" y="42"/>
                  </a:lnTo>
                  <a:lnTo>
                    <a:pt x="30" y="46"/>
                  </a:lnTo>
                  <a:lnTo>
                    <a:pt x="28" y="50"/>
                  </a:lnTo>
                  <a:lnTo>
                    <a:pt x="26" y="52"/>
                  </a:lnTo>
                  <a:lnTo>
                    <a:pt x="22" y="54"/>
                  </a:lnTo>
                  <a:lnTo>
                    <a:pt x="20" y="56"/>
                  </a:lnTo>
                  <a:lnTo>
                    <a:pt x="14" y="58"/>
                  </a:lnTo>
                  <a:lnTo>
                    <a:pt x="10" y="60"/>
                  </a:lnTo>
                  <a:lnTo>
                    <a:pt x="4" y="58"/>
                  </a:lnTo>
                  <a:lnTo>
                    <a:pt x="2" y="58"/>
                  </a:lnTo>
                  <a:lnTo>
                    <a:pt x="0" y="56"/>
                  </a:lnTo>
                  <a:lnTo>
                    <a:pt x="0" y="54"/>
                  </a:lnTo>
                  <a:lnTo>
                    <a:pt x="0" y="52"/>
                  </a:lnTo>
                  <a:lnTo>
                    <a:pt x="2" y="50"/>
                  </a:lnTo>
                  <a:lnTo>
                    <a:pt x="4" y="50"/>
                  </a:lnTo>
                  <a:lnTo>
                    <a:pt x="6" y="50"/>
                  </a:lnTo>
                  <a:lnTo>
                    <a:pt x="6" y="52"/>
                  </a:lnTo>
                  <a:lnTo>
                    <a:pt x="8" y="52"/>
                  </a:lnTo>
                  <a:lnTo>
                    <a:pt x="10" y="54"/>
                  </a:lnTo>
                  <a:lnTo>
                    <a:pt x="14" y="54"/>
                  </a:lnTo>
                  <a:lnTo>
                    <a:pt x="18" y="54"/>
                  </a:lnTo>
                  <a:lnTo>
                    <a:pt x="22" y="50"/>
                  </a:lnTo>
                  <a:lnTo>
                    <a:pt x="26" y="46"/>
                  </a:lnTo>
                  <a:lnTo>
                    <a:pt x="26" y="42"/>
                  </a:lnTo>
                  <a:lnTo>
                    <a:pt x="26" y="36"/>
                  </a:lnTo>
                  <a:lnTo>
                    <a:pt x="22" y="32"/>
                  </a:lnTo>
                  <a:lnTo>
                    <a:pt x="18" y="28"/>
                  </a:lnTo>
                  <a:lnTo>
                    <a:pt x="14" y="24"/>
                  </a:lnTo>
                  <a:lnTo>
                    <a:pt x="8" y="24"/>
                  </a:lnTo>
                  <a:lnTo>
                    <a:pt x="2"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4491" name="Rectangle 319"/>
            <p:cNvSpPr>
              <a:spLocks noChangeArrowheads="1"/>
            </p:cNvSpPr>
            <p:nvPr/>
          </p:nvSpPr>
          <p:spPr bwMode="auto">
            <a:xfrm>
              <a:off x="277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492" name="Freeform 320"/>
            <p:cNvSpPr>
              <a:spLocks/>
            </p:cNvSpPr>
            <p:nvPr/>
          </p:nvSpPr>
          <p:spPr bwMode="auto">
            <a:xfrm>
              <a:off x="2888" y="2838"/>
              <a:ext cx="10" cy="10"/>
            </a:xfrm>
            <a:custGeom>
              <a:avLst/>
              <a:gdLst>
                <a:gd name="T0" fmla="*/ 6 w 10"/>
                <a:gd name="T1" fmla="*/ 0 h 10"/>
                <a:gd name="T2" fmla="*/ 8 w 10"/>
                <a:gd name="T3" fmla="*/ 0 h 10"/>
                <a:gd name="T4" fmla="*/ 10 w 10"/>
                <a:gd name="T5" fmla="*/ 0 h 10"/>
                <a:gd name="T6" fmla="*/ 10 w 10"/>
                <a:gd name="T7" fmla="*/ 2 h 10"/>
                <a:gd name="T8" fmla="*/ 10 w 10"/>
                <a:gd name="T9" fmla="*/ 4 h 10"/>
                <a:gd name="T10" fmla="*/ 10 w 10"/>
                <a:gd name="T11" fmla="*/ 6 h 10"/>
                <a:gd name="T12" fmla="*/ 10 w 10"/>
                <a:gd name="T13" fmla="*/ 8 h 10"/>
                <a:gd name="T14" fmla="*/ 8 w 10"/>
                <a:gd name="T15" fmla="*/ 8 h 10"/>
                <a:gd name="T16" fmla="*/ 6 w 10"/>
                <a:gd name="T17" fmla="*/ 10 h 10"/>
                <a:gd name="T18" fmla="*/ 4 w 10"/>
                <a:gd name="T19" fmla="*/ 8 h 10"/>
                <a:gd name="T20" fmla="*/ 2 w 10"/>
                <a:gd name="T21" fmla="*/ 8 h 10"/>
                <a:gd name="T22" fmla="*/ 0 w 10"/>
                <a:gd name="T23" fmla="*/ 6 h 10"/>
                <a:gd name="T24" fmla="*/ 0 w 10"/>
                <a:gd name="T25" fmla="*/ 4 h 10"/>
                <a:gd name="T26" fmla="*/ 0 w 10"/>
                <a:gd name="T27" fmla="*/ 2 h 10"/>
                <a:gd name="T28" fmla="*/ 2 w 10"/>
                <a:gd name="T29" fmla="*/ 0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0"/>
                  </a:lnTo>
                  <a:lnTo>
                    <a:pt x="10" y="0"/>
                  </a:lnTo>
                  <a:lnTo>
                    <a:pt x="10" y="2"/>
                  </a:lnTo>
                  <a:lnTo>
                    <a:pt x="10" y="4"/>
                  </a:lnTo>
                  <a:lnTo>
                    <a:pt x="10" y="6"/>
                  </a:lnTo>
                  <a:lnTo>
                    <a:pt x="10" y="8"/>
                  </a:lnTo>
                  <a:lnTo>
                    <a:pt x="8" y="8"/>
                  </a:lnTo>
                  <a:lnTo>
                    <a:pt x="6" y="10"/>
                  </a:lnTo>
                  <a:lnTo>
                    <a:pt x="4" y="8"/>
                  </a:lnTo>
                  <a:lnTo>
                    <a:pt x="2" y="8"/>
                  </a:lnTo>
                  <a:lnTo>
                    <a:pt x="0" y="6"/>
                  </a:lnTo>
                  <a:lnTo>
                    <a:pt x="0" y="4"/>
                  </a:lnTo>
                  <a:lnTo>
                    <a:pt x="0" y="2"/>
                  </a:lnTo>
                  <a:lnTo>
                    <a:pt x="2" y="0"/>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493" name="Freeform 321"/>
            <p:cNvSpPr>
              <a:spLocks noEditPoints="1"/>
            </p:cNvSpPr>
            <p:nvPr/>
          </p:nvSpPr>
          <p:spPr bwMode="auto">
            <a:xfrm>
              <a:off x="2908"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94" name="Freeform 322"/>
            <p:cNvSpPr>
              <a:spLocks noEditPoints="1"/>
            </p:cNvSpPr>
            <p:nvPr/>
          </p:nvSpPr>
          <p:spPr bwMode="auto">
            <a:xfrm>
              <a:off x="2952"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95" name="Freeform 323"/>
            <p:cNvSpPr>
              <a:spLocks noEditPoints="1"/>
            </p:cNvSpPr>
            <p:nvPr/>
          </p:nvSpPr>
          <p:spPr bwMode="auto">
            <a:xfrm>
              <a:off x="2996"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2 w 36"/>
                <a:gd name="T21" fmla="*/ 14 h 62"/>
                <a:gd name="T22" fmla="*/ 36 w 36"/>
                <a:gd name="T23" fmla="*/ 22 h 62"/>
                <a:gd name="T24" fmla="*/ 36 w 36"/>
                <a:gd name="T25" fmla="*/ 30 h 62"/>
                <a:gd name="T26" fmla="*/ 36 w 36"/>
                <a:gd name="T27" fmla="*/ 40 h 62"/>
                <a:gd name="T28" fmla="*/ 32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2" y="14"/>
                  </a:lnTo>
                  <a:lnTo>
                    <a:pt x="36" y="22"/>
                  </a:lnTo>
                  <a:lnTo>
                    <a:pt x="36" y="30"/>
                  </a:lnTo>
                  <a:lnTo>
                    <a:pt x="36" y="40"/>
                  </a:lnTo>
                  <a:lnTo>
                    <a:pt x="32"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96" name="Freeform 324"/>
            <p:cNvSpPr>
              <a:spLocks noEditPoints="1"/>
            </p:cNvSpPr>
            <p:nvPr/>
          </p:nvSpPr>
          <p:spPr bwMode="auto">
            <a:xfrm>
              <a:off x="304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2 w 36"/>
                <a:gd name="T21" fmla="*/ 14 h 62"/>
                <a:gd name="T22" fmla="*/ 34 w 36"/>
                <a:gd name="T23" fmla="*/ 22 h 62"/>
                <a:gd name="T24" fmla="*/ 36 w 36"/>
                <a:gd name="T25" fmla="*/ 30 h 62"/>
                <a:gd name="T26" fmla="*/ 34 w 36"/>
                <a:gd name="T27" fmla="*/ 40 h 62"/>
                <a:gd name="T28" fmla="*/ 32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6 w 36"/>
                <a:gd name="T69" fmla="*/ 40 h 62"/>
                <a:gd name="T70" fmla="*/ 28 w 36"/>
                <a:gd name="T71" fmla="*/ 28 h 62"/>
                <a:gd name="T72" fmla="*/ 26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4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6" y="40"/>
                  </a:lnTo>
                  <a:lnTo>
                    <a:pt x="28" y="28"/>
                  </a:lnTo>
                  <a:lnTo>
                    <a:pt x="26" y="20"/>
                  </a:lnTo>
                  <a:lnTo>
                    <a:pt x="26" y="12"/>
                  </a:lnTo>
                  <a:lnTo>
                    <a:pt x="24" y="8"/>
                  </a:lnTo>
                  <a:lnTo>
                    <a:pt x="22" y="6"/>
                  </a:lnTo>
                  <a:lnTo>
                    <a:pt x="20" y="4"/>
                  </a:lnTo>
                  <a:lnTo>
                    <a:pt x="18" y="4"/>
                  </a:lnTo>
                  <a:lnTo>
                    <a:pt x="14"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497" name="Freeform 325"/>
            <p:cNvSpPr>
              <a:spLocks/>
            </p:cNvSpPr>
            <p:nvPr/>
          </p:nvSpPr>
          <p:spPr bwMode="auto">
            <a:xfrm>
              <a:off x="3082" y="2786"/>
              <a:ext cx="34" cy="62"/>
            </a:xfrm>
            <a:custGeom>
              <a:avLst/>
              <a:gdLst>
                <a:gd name="T0" fmla="*/ 4 w 34"/>
                <a:gd name="T1" fmla="*/ 8 h 62"/>
                <a:gd name="T2" fmla="*/ 12 w 34"/>
                <a:gd name="T3" fmla="*/ 2 h 62"/>
                <a:gd name="T4" fmla="*/ 24 w 34"/>
                <a:gd name="T5" fmla="*/ 2 h 62"/>
                <a:gd name="T6" fmla="*/ 30 w 34"/>
                <a:gd name="T7" fmla="*/ 8 h 62"/>
                <a:gd name="T8" fmla="*/ 30 w 34"/>
                <a:gd name="T9" fmla="*/ 16 h 62"/>
                <a:gd name="T10" fmla="*/ 22 w 34"/>
                <a:gd name="T11" fmla="*/ 26 h 62"/>
                <a:gd name="T12" fmla="*/ 32 w 34"/>
                <a:gd name="T13" fmla="*/ 32 h 62"/>
                <a:gd name="T14" fmla="*/ 34 w 34"/>
                <a:gd name="T15" fmla="*/ 40 h 62"/>
                <a:gd name="T16" fmla="*/ 28 w 34"/>
                <a:gd name="T17" fmla="*/ 54 h 62"/>
                <a:gd name="T18" fmla="*/ 18 w 34"/>
                <a:gd name="T19" fmla="*/ 60 h 62"/>
                <a:gd name="T20" fmla="*/ 6 w 34"/>
                <a:gd name="T21" fmla="*/ 60 h 62"/>
                <a:gd name="T22" fmla="*/ 2 w 34"/>
                <a:gd name="T23" fmla="*/ 58 h 62"/>
                <a:gd name="T24" fmla="*/ 2 w 34"/>
                <a:gd name="T25" fmla="*/ 56 h 62"/>
                <a:gd name="T26" fmla="*/ 4 w 34"/>
                <a:gd name="T27" fmla="*/ 54 h 62"/>
                <a:gd name="T28" fmla="*/ 6 w 34"/>
                <a:gd name="T29" fmla="*/ 54 h 62"/>
                <a:gd name="T30" fmla="*/ 8 w 34"/>
                <a:gd name="T31" fmla="*/ 54 h 62"/>
                <a:gd name="T32" fmla="*/ 12 w 34"/>
                <a:gd name="T33" fmla="*/ 56 h 62"/>
                <a:gd name="T34" fmla="*/ 14 w 34"/>
                <a:gd name="T35" fmla="*/ 58 h 62"/>
                <a:gd name="T36" fmla="*/ 20 w 34"/>
                <a:gd name="T37" fmla="*/ 56 h 62"/>
                <a:gd name="T38" fmla="*/ 26 w 34"/>
                <a:gd name="T39" fmla="*/ 50 h 62"/>
                <a:gd name="T40" fmla="*/ 28 w 34"/>
                <a:gd name="T41" fmla="*/ 42 h 62"/>
                <a:gd name="T42" fmla="*/ 24 w 34"/>
                <a:gd name="T43" fmla="*/ 38 h 62"/>
                <a:gd name="T44" fmla="*/ 22 w 34"/>
                <a:gd name="T45" fmla="*/ 34 h 62"/>
                <a:gd name="T46" fmla="*/ 16 w 34"/>
                <a:gd name="T47" fmla="*/ 32 h 62"/>
                <a:gd name="T48" fmla="*/ 10 w 34"/>
                <a:gd name="T49" fmla="*/ 32 h 62"/>
                <a:gd name="T50" fmla="*/ 14 w 34"/>
                <a:gd name="T51" fmla="*/ 30 h 62"/>
                <a:gd name="T52" fmla="*/ 20 w 34"/>
                <a:gd name="T53" fmla="*/ 26 h 62"/>
                <a:gd name="T54" fmla="*/ 24 w 34"/>
                <a:gd name="T55" fmla="*/ 20 h 62"/>
                <a:gd name="T56" fmla="*/ 24 w 34"/>
                <a:gd name="T57" fmla="*/ 12 h 62"/>
                <a:gd name="T58" fmla="*/ 18 w 34"/>
                <a:gd name="T59" fmla="*/ 8 h 62"/>
                <a:gd name="T60" fmla="*/ 10 w 34"/>
                <a:gd name="T61" fmla="*/ 8 h 62"/>
                <a:gd name="T62" fmla="*/ 4 w 34"/>
                <a:gd name="T63" fmla="*/ 14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2"/>
                <a:gd name="T98" fmla="*/ 34 w 34"/>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2">
                  <a:moveTo>
                    <a:pt x="2" y="12"/>
                  </a:moveTo>
                  <a:lnTo>
                    <a:pt x="4" y="8"/>
                  </a:lnTo>
                  <a:lnTo>
                    <a:pt x="8" y="4"/>
                  </a:lnTo>
                  <a:lnTo>
                    <a:pt x="12" y="2"/>
                  </a:lnTo>
                  <a:lnTo>
                    <a:pt x="18" y="0"/>
                  </a:lnTo>
                  <a:lnTo>
                    <a:pt x="24" y="2"/>
                  </a:lnTo>
                  <a:lnTo>
                    <a:pt x="28" y="6"/>
                  </a:lnTo>
                  <a:lnTo>
                    <a:pt x="30" y="8"/>
                  </a:lnTo>
                  <a:lnTo>
                    <a:pt x="32" y="12"/>
                  </a:lnTo>
                  <a:lnTo>
                    <a:pt x="30" y="16"/>
                  </a:lnTo>
                  <a:lnTo>
                    <a:pt x="28" y="22"/>
                  </a:lnTo>
                  <a:lnTo>
                    <a:pt x="22" y="26"/>
                  </a:lnTo>
                  <a:lnTo>
                    <a:pt x="28" y="28"/>
                  </a:lnTo>
                  <a:lnTo>
                    <a:pt x="32" y="32"/>
                  </a:lnTo>
                  <a:lnTo>
                    <a:pt x="34" y="36"/>
                  </a:lnTo>
                  <a:lnTo>
                    <a:pt x="34" y="40"/>
                  </a:lnTo>
                  <a:lnTo>
                    <a:pt x="32" y="48"/>
                  </a:lnTo>
                  <a:lnTo>
                    <a:pt x="28" y="54"/>
                  </a:lnTo>
                  <a:lnTo>
                    <a:pt x="24" y="58"/>
                  </a:lnTo>
                  <a:lnTo>
                    <a:pt x="18" y="60"/>
                  </a:lnTo>
                  <a:lnTo>
                    <a:pt x="10" y="62"/>
                  </a:lnTo>
                  <a:lnTo>
                    <a:pt x="6" y="60"/>
                  </a:lnTo>
                  <a:lnTo>
                    <a:pt x="4" y="60"/>
                  </a:lnTo>
                  <a:lnTo>
                    <a:pt x="2" y="58"/>
                  </a:lnTo>
                  <a:lnTo>
                    <a:pt x="0" y="56"/>
                  </a:lnTo>
                  <a:lnTo>
                    <a:pt x="2" y="56"/>
                  </a:lnTo>
                  <a:lnTo>
                    <a:pt x="2" y="54"/>
                  </a:lnTo>
                  <a:lnTo>
                    <a:pt x="4" y="54"/>
                  </a:lnTo>
                  <a:lnTo>
                    <a:pt x="6" y="54"/>
                  </a:lnTo>
                  <a:lnTo>
                    <a:pt x="8" y="54"/>
                  </a:lnTo>
                  <a:lnTo>
                    <a:pt x="10" y="56"/>
                  </a:lnTo>
                  <a:lnTo>
                    <a:pt x="12" y="56"/>
                  </a:lnTo>
                  <a:lnTo>
                    <a:pt x="14" y="58"/>
                  </a:lnTo>
                  <a:lnTo>
                    <a:pt x="16" y="58"/>
                  </a:lnTo>
                  <a:lnTo>
                    <a:pt x="20" y="56"/>
                  </a:lnTo>
                  <a:lnTo>
                    <a:pt x="24" y="54"/>
                  </a:lnTo>
                  <a:lnTo>
                    <a:pt x="26" y="50"/>
                  </a:lnTo>
                  <a:lnTo>
                    <a:pt x="28" y="46"/>
                  </a:lnTo>
                  <a:lnTo>
                    <a:pt x="28" y="42"/>
                  </a:lnTo>
                  <a:lnTo>
                    <a:pt x="26" y="40"/>
                  </a:lnTo>
                  <a:lnTo>
                    <a:pt x="24" y="38"/>
                  </a:lnTo>
                  <a:lnTo>
                    <a:pt x="24" y="36"/>
                  </a:lnTo>
                  <a:lnTo>
                    <a:pt x="22" y="34"/>
                  </a:lnTo>
                  <a:lnTo>
                    <a:pt x="18" y="32"/>
                  </a:lnTo>
                  <a:lnTo>
                    <a:pt x="16" y="32"/>
                  </a:lnTo>
                  <a:lnTo>
                    <a:pt x="12" y="32"/>
                  </a:lnTo>
                  <a:lnTo>
                    <a:pt x="10" y="32"/>
                  </a:lnTo>
                  <a:lnTo>
                    <a:pt x="10" y="30"/>
                  </a:lnTo>
                  <a:lnTo>
                    <a:pt x="14" y="30"/>
                  </a:lnTo>
                  <a:lnTo>
                    <a:pt x="18" y="28"/>
                  </a:lnTo>
                  <a:lnTo>
                    <a:pt x="20" y="26"/>
                  </a:lnTo>
                  <a:lnTo>
                    <a:pt x="24" y="22"/>
                  </a:lnTo>
                  <a:lnTo>
                    <a:pt x="24" y="20"/>
                  </a:lnTo>
                  <a:lnTo>
                    <a:pt x="24" y="16"/>
                  </a:lnTo>
                  <a:lnTo>
                    <a:pt x="24" y="12"/>
                  </a:lnTo>
                  <a:lnTo>
                    <a:pt x="22" y="10"/>
                  </a:lnTo>
                  <a:lnTo>
                    <a:pt x="18" y="8"/>
                  </a:lnTo>
                  <a:lnTo>
                    <a:pt x="14" y="6"/>
                  </a:lnTo>
                  <a:lnTo>
                    <a:pt x="10" y="8"/>
                  </a:lnTo>
                  <a:lnTo>
                    <a:pt x="6" y="10"/>
                  </a:lnTo>
                  <a:lnTo>
                    <a:pt x="4" y="14"/>
                  </a:lnTo>
                  <a:lnTo>
                    <a:pt x="2" y="12"/>
                  </a:lnTo>
                  <a:close/>
                </a:path>
              </a:pathLst>
            </a:custGeom>
            <a:solidFill>
              <a:srgbClr val="000000"/>
            </a:solidFill>
            <a:ln w="0">
              <a:solidFill>
                <a:srgbClr val="000000"/>
              </a:solidFill>
              <a:round/>
              <a:headEnd/>
              <a:tailEnd/>
            </a:ln>
          </p:spPr>
          <p:txBody>
            <a:bodyPr/>
            <a:lstStyle/>
            <a:p>
              <a:endParaRPr lang="en-CA"/>
            </a:p>
          </p:txBody>
        </p:sp>
        <p:sp>
          <p:nvSpPr>
            <p:cNvPr id="14498" name="Freeform 326"/>
            <p:cNvSpPr>
              <a:spLocks/>
            </p:cNvSpPr>
            <p:nvPr/>
          </p:nvSpPr>
          <p:spPr bwMode="auto">
            <a:xfrm>
              <a:off x="3124" y="2786"/>
              <a:ext cx="40" cy="60"/>
            </a:xfrm>
            <a:custGeom>
              <a:avLst/>
              <a:gdLst>
                <a:gd name="T0" fmla="*/ 40 w 40"/>
                <a:gd name="T1" fmla="*/ 50 h 60"/>
                <a:gd name="T2" fmla="*/ 36 w 40"/>
                <a:gd name="T3" fmla="*/ 60 h 60"/>
                <a:gd name="T4" fmla="*/ 0 w 40"/>
                <a:gd name="T5" fmla="*/ 60 h 60"/>
                <a:gd name="T6" fmla="*/ 0 w 40"/>
                <a:gd name="T7" fmla="*/ 58 h 60"/>
                <a:gd name="T8" fmla="*/ 10 w 40"/>
                <a:gd name="T9" fmla="*/ 50 h 60"/>
                <a:gd name="T10" fmla="*/ 18 w 40"/>
                <a:gd name="T11" fmla="*/ 42 h 60"/>
                <a:gd name="T12" fmla="*/ 22 w 40"/>
                <a:gd name="T13" fmla="*/ 36 h 60"/>
                <a:gd name="T14" fmla="*/ 26 w 40"/>
                <a:gd name="T15" fmla="*/ 28 h 60"/>
                <a:gd name="T16" fmla="*/ 28 w 40"/>
                <a:gd name="T17" fmla="*/ 20 h 60"/>
                <a:gd name="T18" fmla="*/ 28 w 40"/>
                <a:gd name="T19" fmla="*/ 16 h 60"/>
                <a:gd name="T20" fmla="*/ 24 w 40"/>
                <a:gd name="T21" fmla="*/ 10 h 60"/>
                <a:gd name="T22" fmla="*/ 20 w 40"/>
                <a:gd name="T23" fmla="*/ 8 h 60"/>
                <a:gd name="T24" fmla="*/ 16 w 40"/>
                <a:gd name="T25" fmla="*/ 8 h 60"/>
                <a:gd name="T26" fmla="*/ 12 w 40"/>
                <a:gd name="T27" fmla="*/ 8 h 60"/>
                <a:gd name="T28" fmla="*/ 8 w 40"/>
                <a:gd name="T29" fmla="*/ 10 h 60"/>
                <a:gd name="T30" fmla="*/ 6 w 40"/>
                <a:gd name="T31" fmla="*/ 14 h 60"/>
                <a:gd name="T32" fmla="*/ 4 w 40"/>
                <a:gd name="T33" fmla="*/ 18 h 60"/>
                <a:gd name="T34" fmla="*/ 2 w 40"/>
                <a:gd name="T35" fmla="*/ 18 h 60"/>
                <a:gd name="T36" fmla="*/ 4 w 40"/>
                <a:gd name="T37" fmla="*/ 10 h 60"/>
                <a:gd name="T38" fmla="*/ 8 w 40"/>
                <a:gd name="T39" fmla="*/ 6 h 60"/>
                <a:gd name="T40" fmla="*/ 12 w 40"/>
                <a:gd name="T41" fmla="*/ 2 h 60"/>
                <a:gd name="T42" fmla="*/ 18 w 40"/>
                <a:gd name="T43" fmla="*/ 0 h 60"/>
                <a:gd name="T44" fmla="*/ 26 w 40"/>
                <a:gd name="T45" fmla="*/ 2 h 60"/>
                <a:gd name="T46" fmla="*/ 30 w 40"/>
                <a:gd name="T47" fmla="*/ 6 h 60"/>
                <a:gd name="T48" fmla="*/ 34 w 40"/>
                <a:gd name="T49" fmla="*/ 10 h 60"/>
                <a:gd name="T50" fmla="*/ 36 w 40"/>
                <a:gd name="T51" fmla="*/ 16 h 60"/>
                <a:gd name="T52" fmla="*/ 36 w 40"/>
                <a:gd name="T53" fmla="*/ 20 h 60"/>
                <a:gd name="T54" fmla="*/ 34 w 40"/>
                <a:gd name="T55" fmla="*/ 26 h 60"/>
                <a:gd name="T56" fmla="*/ 30 w 40"/>
                <a:gd name="T57" fmla="*/ 32 h 60"/>
                <a:gd name="T58" fmla="*/ 24 w 40"/>
                <a:gd name="T59" fmla="*/ 40 h 60"/>
                <a:gd name="T60" fmla="*/ 16 w 40"/>
                <a:gd name="T61" fmla="*/ 46 h 60"/>
                <a:gd name="T62" fmla="*/ 12 w 40"/>
                <a:gd name="T63" fmla="*/ 52 h 60"/>
                <a:gd name="T64" fmla="*/ 10 w 40"/>
                <a:gd name="T65" fmla="*/ 54 h 60"/>
                <a:gd name="T66" fmla="*/ 24 w 40"/>
                <a:gd name="T67" fmla="*/ 54 h 60"/>
                <a:gd name="T68" fmla="*/ 28 w 40"/>
                <a:gd name="T69" fmla="*/ 54 h 60"/>
                <a:gd name="T70" fmla="*/ 32 w 40"/>
                <a:gd name="T71" fmla="*/ 54 h 60"/>
                <a:gd name="T72" fmla="*/ 34 w 40"/>
                <a:gd name="T73" fmla="*/ 52 h 60"/>
                <a:gd name="T74" fmla="*/ 34 w 40"/>
                <a:gd name="T75" fmla="*/ 52 h 60"/>
                <a:gd name="T76" fmla="*/ 36 w 40"/>
                <a:gd name="T77" fmla="*/ 50 h 60"/>
                <a:gd name="T78" fmla="*/ 38 w 40"/>
                <a:gd name="T79" fmla="*/ 50 h 60"/>
                <a:gd name="T80" fmla="*/ 40 w 40"/>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
                <a:gd name="T124" fmla="*/ 0 h 60"/>
                <a:gd name="T125" fmla="*/ 40 w 40"/>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 h="60">
                  <a:moveTo>
                    <a:pt x="40" y="50"/>
                  </a:moveTo>
                  <a:lnTo>
                    <a:pt x="36" y="60"/>
                  </a:lnTo>
                  <a:lnTo>
                    <a:pt x="0" y="60"/>
                  </a:lnTo>
                  <a:lnTo>
                    <a:pt x="0" y="58"/>
                  </a:lnTo>
                  <a:lnTo>
                    <a:pt x="10" y="50"/>
                  </a:lnTo>
                  <a:lnTo>
                    <a:pt x="18" y="42"/>
                  </a:lnTo>
                  <a:lnTo>
                    <a:pt x="22" y="36"/>
                  </a:lnTo>
                  <a:lnTo>
                    <a:pt x="26" y="28"/>
                  </a:lnTo>
                  <a:lnTo>
                    <a:pt x="28" y="20"/>
                  </a:lnTo>
                  <a:lnTo>
                    <a:pt x="28" y="16"/>
                  </a:lnTo>
                  <a:lnTo>
                    <a:pt x="24" y="10"/>
                  </a:lnTo>
                  <a:lnTo>
                    <a:pt x="20" y="8"/>
                  </a:lnTo>
                  <a:lnTo>
                    <a:pt x="16" y="8"/>
                  </a:lnTo>
                  <a:lnTo>
                    <a:pt x="12" y="8"/>
                  </a:lnTo>
                  <a:lnTo>
                    <a:pt x="8" y="10"/>
                  </a:lnTo>
                  <a:lnTo>
                    <a:pt x="6" y="14"/>
                  </a:lnTo>
                  <a:lnTo>
                    <a:pt x="4" y="18"/>
                  </a:lnTo>
                  <a:lnTo>
                    <a:pt x="2" y="18"/>
                  </a:lnTo>
                  <a:lnTo>
                    <a:pt x="4" y="10"/>
                  </a:lnTo>
                  <a:lnTo>
                    <a:pt x="8" y="6"/>
                  </a:lnTo>
                  <a:lnTo>
                    <a:pt x="12" y="2"/>
                  </a:lnTo>
                  <a:lnTo>
                    <a:pt x="18" y="0"/>
                  </a:lnTo>
                  <a:lnTo>
                    <a:pt x="26" y="2"/>
                  </a:lnTo>
                  <a:lnTo>
                    <a:pt x="30" y="6"/>
                  </a:lnTo>
                  <a:lnTo>
                    <a:pt x="34" y="10"/>
                  </a:lnTo>
                  <a:lnTo>
                    <a:pt x="36" y="16"/>
                  </a:lnTo>
                  <a:lnTo>
                    <a:pt x="36" y="20"/>
                  </a:lnTo>
                  <a:lnTo>
                    <a:pt x="34" y="26"/>
                  </a:lnTo>
                  <a:lnTo>
                    <a:pt x="30" y="32"/>
                  </a:lnTo>
                  <a:lnTo>
                    <a:pt x="24" y="40"/>
                  </a:lnTo>
                  <a:lnTo>
                    <a:pt x="16" y="46"/>
                  </a:lnTo>
                  <a:lnTo>
                    <a:pt x="12" y="52"/>
                  </a:lnTo>
                  <a:lnTo>
                    <a:pt x="10" y="54"/>
                  </a:lnTo>
                  <a:lnTo>
                    <a:pt x="24" y="54"/>
                  </a:lnTo>
                  <a:lnTo>
                    <a:pt x="28" y="54"/>
                  </a:lnTo>
                  <a:lnTo>
                    <a:pt x="32" y="54"/>
                  </a:lnTo>
                  <a:lnTo>
                    <a:pt x="34" y="52"/>
                  </a:lnTo>
                  <a:lnTo>
                    <a:pt x="36" y="50"/>
                  </a:lnTo>
                  <a:lnTo>
                    <a:pt x="38" y="50"/>
                  </a:lnTo>
                  <a:lnTo>
                    <a:pt x="40" y="50"/>
                  </a:lnTo>
                  <a:close/>
                </a:path>
              </a:pathLst>
            </a:custGeom>
            <a:solidFill>
              <a:srgbClr val="000000"/>
            </a:solidFill>
            <a:ln w="0">
              <a:solidFill>
                <a:srgbClr val="000000"/>
              </a:solidFill>
              <a:round/>
              <a:headEnd/>
              <a:tailEnd/>
            </a:ln>
          </p:spPr>
          <p:txBody>
            <a:bodyPr/>
            <a:lstStyle/>
            <a:p>
              <a:endParaRPr lang="en-CA"/>
            </a:p>
          </p:txBody>
        </p:sp>
        <p:sp>
          <p:nvSpPr>
            <p:cNvPr id="14499" name="Freeform 327"/>
            <p:cNvSpPr>
              <a:spLocks/>
            </p:cNvSpPr>
            <p:nvPr/>
          </p:nvSpPr>
          <p:spPr bwMode="auto">
            <a:xfrm>
              <a:off x="3176"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6 w 24"/>
                <a:gd name="T27" fmla="*/ 60 h 60"/>
                <a:gd name="T28" fmla="*/ 8 w 24"/>
                <a:gd name="T29" fmla="*/ 58 h 60"/>
                <a:gd name="T30" fmla="*/ 8 w 24"/>
                <a:gd name="T31" fmla="*/ 58 h 60"/>
                <a:gd name="T32" fmla="*/ 8 w 24"/>
                <a:gd name="T33" fmla="*/ 56 h 60"/>
                <a:gd name="T34" fmla="*/ 10 w 24"/>
                <a:gd name="T35" fmla="*/ 54 h 60"/>
                <a:gd name="T36" fmla="*/ 10 w 24"/>
                <a:gd name="T37" fmla="*/ 50 h 60"/>
                <a:gd name="T38" fmla="*/ 10 w 24"/>
                <a:gd name="T39" fmla="*/ 18 h 60"/>
                <a:gd name="T40" fmla="*/ 10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6" y="60"/>
                  </a:lnTo>
                  <a:lnTo>
                    <a:pt x="8" y="58"/>
                  </a:lnTo>
                  <a:lnTo>
                    <a:pt x="8" y="56"/>
                  </a:lnTo>
                  <a:lnTo>
                    <a:pt x="10" y="54"/>
                  </a:lnTo>
                  <a:lnTo>
                    <a:pt x="10" y="50"/>
                  </a:lnTo>
                  <a:lnTo>
                    <a:pt x="10" y="18"/>
                  </a:lnTo>
                  <a:lnTo>
                    <a:pt x="10"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4500" name="Rectangle 328"/>
            <p:cNvSpPr>
              <a:spLocks noChangeArrowheads="1"/>
            </p:cNvSpPr>
            <p:nvPr/>
          </p:nvSpPr>
          <p:spPr bwMode="auto">
            <a:xfrm>
              <a:off x="331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01" name="Freeform 329"/>
            <p:cNvSpPr>
              <a:spLocks/>
            </p:cNvSpPr>
            <p:nvPr/>
          </p:nvSpPr>
          <p:spPr bwMode="auto">
            <a:xfrm>
              <a:off x="3426" y="2786"/>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8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6 w 38"/>
                <a:gd name="T31" fmla="*/ 14 h 60"/>
                <a:gd name="T32" fmla="*/ 4 w 38"/>
                <a:gd name="T33" fmla="*/ 18 h 60"/>
                <a:gd name="T34" fmla="*/ 2 w 38"/>
                <a:gd name="T35" fmla="*/ 18 h 60"/>
                <a:gd name="T36" fmla="*/ 4 w 38"/>
                <a:gd name="T37" fmla="*/ 10 h 60"/>
                <a:gd name="T38" fmla="*/ 8 w 38"/>
                <a:gd name="T39" fmla="*/ 6 h 60"/>
                <a:gd name="T40" fmla="*/ 12 w 38"/>
                <a:gd name="T41" fmla="*/ 2 h 60"/>
                <a:gd name="T42" fmla="*/ 18 w 38"/>
                <a:gd name="T43" fmla="*/ 0 h 60"/>
                <a:gd name="T44" fmla="*/ 26 w 38"/>
                <a:gd name="T45" fmla="*/ 2 h 60"/>
                <a:gd name="T46" fmla="*/ 30 w 38"/>
                <a:gd name="T47" fmla="*/ 6 h 60"/>
                <a:gd name="T48" fmla="*/ 34 w 38"/>
                <a:gd name="T49" fmla="*/ 10 h 60"/>
                <a:gd name="T50" fmla="*/ 36 w 38"/>
                <a:gd name="T51" fmla="*/ 16 h 60"/>
                <a:gd name="T52" fmla="*/ 34 w 38"/>
                <a:gd name="T53" fmla="*/ 20 h 60"/>
                <a:gd name="T54" fmla="*/ 34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8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8" y="16"/>
                  </a:lnTo>
                  <a:lnTo>
                    <a:pt x="24" y="10"/>
                  </a:lnTo>
                  <a:lnTo>
                    <a:pt x="20" y="8"/>
                  </a:lnTo>
                  <a:lnTo>
                    <a:pt x="16" y="8"/>
                  </a:lnTo>
                  <a:lnTo>
                    <a:pt x="12" y="8"/>
                  </a:lnTo>
                  <a:lnTo>
                    <a:pt x="8" y="10"/>
                  </a:lnTo>
                  <a:lnTo>
                    <a:pt x="6" y="14"/>
                  </a:lnTo>
                  <a:lnTo>
                    <a:pt x="4" y="18"/>
                  </a:lnTo>
                  <a:lnTo>
                    <a:pt x="2" y="18"/>
                  </a:lnTo>
                  <a:lnTo>
                    <a:pt x="4" y="10"/>
                  </a:lnTo>
                  <a:lnTo>
                    <a:pt x="8" y="6"/>
                  </a:lnTo>
                  <a:lnTo>
                    <a:pt x="12" y="2"/>
                  </a:lnTo>
                  <a:lnTo>
                    <a:pt x="18" y="0"/>
                  </a:lnTo>
                  <a:lnTo>
                    <a:pt x="26" y="2"/>
                  </a:lnTo>
                  <a:lnTo>
                    <a:pt x="30" y="6"/>
                  </a:lnTo>
                  <a:lnTo>
                    <a:pt x="34" y="10"/>
                  </a:lnTo>
                  <a:lnTo>
                    <a:pt x="36" y="16"/>
                  </a:lnTo>
                  <a:lnTo>
                    <a:pt x="34" y="20"/>
                  </a:lnTo>
                  <a:lnTo>
                    <a:pt x="34"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pic>
          <p:nvPicPr>
            <p:cNvPr id="14502" name="Picture 330"/>
            <p:cNvPicPr>
              <a:picLocks noChangeAspect="1" noChangeArrowheads="1"/>
            </p:cNvPicPr>
            <p:nvPr/>
          </p:nvPicPr>
          <p:blipFill>
            <a:blip r:embed="rId6" cstate="print"/>
            <a:srcRect/>
            <a:stretch>
              <a:fillRect/>
            </a:stretch>
          </p:blipFill>
          <p:spPr bwMode="auto">
            <a:xfrm>
              <a:off x="3476" y="2838"/>
              <a:ext cx="8" cy="8"/>
            </a:xfrm>
            <a:prstGeom prst="rect">
              <a:avLst/>
            </a:prstGeom>
            <a:noFill/>
            <a:ln w="9525">
              <a:noFill/>
              <a:miter lim="800000"/>
              <a:headEnd/>
              <a:tailEnd/>
            </a:ln>
          </p:spPr>
        </p:pic>
        <p:pic>
          <p:nvPicPr>
            <p:cNvPr id="14503" name="Picture 331"/>
            <p:cNvPicPr>
              <a:picLocks noChangeAspect="1" noChangeArrowheads="1"/>
            </p:cNvPicPr>
            <p:nvPr/>
          </p:nvPicPr>
          <p:blipFill>
            <a:blip r:embed="rId7" cstate="print"/>
            <a:srcRect/>
            <a:stretch>
              <a:fillRect/>
            </a:stretch>
          </p:blipFill>
          <p:spPr bwMode="auto">
            <a:xfrm>
              <a:off x="3476" y="2838"/>
              <a:ext cx="8" cy="8"/>
            </a:xfrm>
            <a:prstGeom prst="rect">
              <a:avLst/>
            </a:prstGeom>
            <a:noFill/>
            <a:ln w="9525">
              <a:noFill/>
              <a:miter lim="800000"/>
              <a:headEnd/>
              <a:tailEnd/>
            </a:ln>
          </p:spPr>
        </p:pic>
        <p:sp>
          <p:nvSpPr>
            <p:cNvPr id="14504" name="Freeform 332"/>
            <p:cNvSpPr>
              <a:spLocks noEditPoints="1"/>
            </p:cNvSpPr>
            <p:nvPr/>
          </p:nvSpPr>
          <p:spPr bwMode="auto">
            <a:xfrm>
              <a:off x="3496"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2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2" y="56"/>
                  </a:lnTo>
                  <a:lnTo>
                    <a:pt x="26"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4505" name="Freeform 333"/>
            <p:cNvSpPr>
              <a:spLocks noEditPoints="1"/>
            </p:cNvSpPr>
            <p:nvPr/>
          </p:nvSpPr>
          <p:spPr bwMode="auto">
            <a:xfrm>
              <a:off x="3540" y="2786"/>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6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6" y="14"/>
                  </a:lnTo>
                  <a:lnTo>
                    <a:pt x="26" y="10"/>
                  </a:lnTo>
                  <a:lnTo>
                    <a:pt x="24" y="6"/>
                  </a:lnTo>
                  <a:lnTo>
                    <a:pt x="20" y="4"/>
                  </a:lnTo>
                  <a:lnTo>
                    <a:pt x="18" y="4"/>
                  </a:lnTo>
                  <a:lnTo>
                    <a:pt x="14" y="4"/>
                  </a:lnTo>
                  <a:lnTo>
                    <a:pt x="10"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pic>
          <p:nvPicPr>
            <p:cNvPr id="14506" name="Picture 334"/>
            <p:cNvPicPr>
              <a:picLocks noChangeAspect="1" noChangeArrowheads="1"/>
            </p:cNvPicPr>
            <p:nvPr/>
          </p:nvPicPr>
          <p:blipFill>
            <a:blip r:embed="rId8" cstate="print"/>
            <a:srcRect/>
            <a:stretch>
              <a:fillRect/>
            </a:stretch>
          </p:blipFill>
          <p:spPr bwMode="auto">
            <a:xfrm>
              <a:off x="3606" y="2806"/>
              <a:ext cx="42" cy="42"/>
            </a:xfrm>
            <a:prstGeom prst="rect">
              <a:avLst/>
            </a:prstGeom>
            <a:noFill/>
            <a:ln w="9525">
              <a:noFill/>
              <a:miter lim="800000"/>
              <a:headEnd/>
              <a:tailEnd/>
            </a:ln>
          </p:spPr>
        </p:pic>
        <p:pic>
          <p:nvPicPr>
            <p:cNvPr id="14507" name="Picture 335"/>
            <p:cNvPicPr>
              <a:picLocks noChangeAspect="1" noChangeArrowheads="1"/>
            </p:cNvPicPr>
            <p:nvPr/>
          </p:nvPicPr>
          <p:blipFill>
            <a:blip r:embed="rId9" cstate="print"/>
            <a:srcRect/>
            <a:stretch>
              <a:fillRect/>
            </a:stretch>
          </p:blipFill>
          <p:spPr bwMode="auto">
            <a:xfrm>
              <a:off x="3606" y="2806"/>
              <a:ext cx="42" cy="42"/>
            </a:xfrm>
            <a:prstGeom prst="rect">
              <a:avLst/>
            </a:prstGeom>
            <a:noFill/>
            <a:ln w="9525">
              <a:noFill/>
              <a:miter lim="800000"/>
              <a:headEnd/>
              <a:tailEnd/>
            </a:ln>
          </p:spPr>
        </p:pic>
        <p:sp>
          <p:nvSpPr>
            <p:cNvPr id="14508" name="Freeform 336"/>
            <p:cNvSpPr>
              <a:spLocks/>
            </p:cNvSpPr>
            <p:nvPr/>
          </p:nvSpPr>
          <p:spPr bwMode="auto">
            <a:xfrm>
              <a:off x="3684" y="2786"/>
              <a:ext cx="22" cy="60"/>
            </a:xfrm>
            <a:custGeom>
              <a:avLst/>
              <a:gdLst>
                <a:gd name="T0" fmla="*/ 0 w 22"/>
                <a:gd name="T1" fmla="*/ 8 h 60"/>
                <a:gd name="T2" fmla="*/ 14 w 22"/>
                <a:gd name="T3" fmla="*/ 0 h 60"/>
                <a:gd name="T4" fmla="*/ 14 w 22"/>
                <a:gd name="T5" fmla="*/ 0 h 60"/>
                <a:gd name="T6" fmla="*/ 14 w 22"/>
                <a:gd name="T7" fmla="*/ 50 h 60"/>
                <a:gd name="T8" fmla="*/ 14 w 22"/>
                <a:gd name="T9" fmla="*/ 54 h 60"/>
                <a:gd name="T10" fmla="*/ 16 w 22"/>
                <a:gd name="T11" fmla="*/ 56 h 60"/>
                <a:gd name="T12" fmla="*/ 16 w 22"/>
                <a:gd name="T13" fmla="*/ 58 h 60"/>
                <a:gd name="T14" fmla="*/ 16 w 22"/>
                <a:gd name="T15" fmla="*/ 58 h 60"/>
                <a:gd name="T16" fmla="*/ 18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4" y="50"/>
                  </a:lnTo>
                  <a:lnTo>
                    <a:pt x="14" y="54"/>
                  </a:lnTo>
                  <a:lnTo>
                    <a:pt x="16" y="56"/>
                  </a:lnTo>
                  <a:lnTo>
                    <a:pt x="16" y="58"/>
                  </a:lnTo>
                  <a:lnTo>
                    <a:pt x="18"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4509" name="Freeform 337"/>
            <p:cNvSpPr>
              <a:spLocks noEditPoints="1"/>
            </p:cNvSpPr>
            <p:nvPr/>
          </p:nvSpPr>
          <p:spPr bwMode="auto">
            <a:xfrm>
              <a:off x="3720" y="2786"/>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8"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pic>
          <p:nvPicPr>
            <p:cNvPr id="14510" name="Picture 338"/>
            <p:cNvPicPr>
              <a:picLocks noChangeAspect="1" noChangeArrowheads="1"/>
            </p:cNvPicPr>
            <p:nvPr/>
          </p:nvPicPr>
          <p:blipFill>
            <a:blip r:embed="rId10" cstate="print"/>
            <a:srcRect/>
            <a:stretch>
              <a:fillRect/>
            </a:stretch>
          </p:blipFill>
          <p:spPr bwMode="auto">
            <a:xfrm>
              <a:off x="3750" y="2800"/>
              <a:ext cx="38" cy="2"/>
            </a:xfrm>
            <a:prstGeom prst="rect">
              <a:avLst/>
            </a:prstGeom>
            <a:noFill/>
            <a:ln w="9525">
              <a:noFill/>
              <a:miter lim="800000"/>
              <a:headEnd/>
              <a:tailEnd/>
            </a:ln>
          </p:spPr>
        </p:pic>
        <p:pic>
          <p:nvPicPr>
            <p:cNvPr id="14511" name="Picture 339"/>
            <p:cNvPicPr>
              <a:picLocks noChangeAspect="1" noChangeArrowheads="1"/>
            </p:cNvPicPr>
            <p:nvPr/>
          </p:nvPicPr>
          <p:blipFill>
            <a:blip r:embed="rId11" cstate="print"/>
            <a:srcRect/>
            <a:stretch>
              <a:fillRect/>
            </a:stretch>
          </p:blipFill>
          <p:spPr bwMode="auto">
            <a:xfrm>
              <a:off x="3750" y="2800"/>
              <a:ext cx="38" cy="2"/>
            </a:xfrm>
            <a:prstGeom prst="rect">
              <a:avLst/>
            </a:prstGeom>
            <a:noFill/>
            <a:ln w="9525">
              <a:noFill/>
              <a:miter lim="800000"/>
              <a:headEnd/>
              <a:tailEnd/>
            </a:ln>
          </p:spPr>
        </p:pic>
        <p:sp>
          <p:nvSpPr>
            <p:cNvPr id="14512" name="Freeform 340"/>
            <p:cNvSpPr>
              <a:spLocks noEditPoints="1"/>
            </p:cNvSpPr>
            <p:nvPr/>
          </p:nvSpPr>
          <p:spPr bwMode="auto">
            <a:xfrm>
              <a:off x="3798" y="2772"/>
              <a:ext cx="26" cy="44"/>
            </a:xfrm>
            <a:custGeom>
              <a:avLst/>
              <a:gdLst>
                <a:gd name="T0" fmla="*/ 0 w 26"/>
                <a:gd name="T1" fmla="*/ 44 h 44"/>
                <a:gd name="T2" fmla="*/ 0 w 26"/>
                <a:gd name="T3" fmla="*/ 42 h 44"/>
                <a:gd name="T4" fmla="*/ 4 w 26"/>
                <a:gd name="T5" fmla="*/ 42 h 44"/>
                <a:gd name="T6" fmla="*/ 8 w 26"/>
                <a:gd name="T7" fmla="*/ 40 h 44"/>
                <a:gd name="T8" fmla="*/ 12 w 26"/>
                <a:gd name="T9" fmla="*/ 38 h 44"/>
                <a:gd name="T10" fmla="*/ 14 w 26"/>
                <a:gd name="T11" fmla="*/ 34 h 44"/>
                <a:gd name="T12" fmla="*/ 18 w 26"/>
                <a:gd name="T13" fmla="*/ 28 h 44"/>
                <a:gd name="T14" fmla="*/ 20 w 26"/>
                <a:gd name="T15" fmla="*/ 24 h 44"/>
                <a:gd name="T16" fmla="*/ 14 w 26"/>
                <a:gd name="T17" fmla="*/ 26 h 44"/>
                <a:gd name="T18" fmla="*/ 10 w 26"/>
                <a:gd name="T19" fmla="*/ 26 h 44"/>
                <a:gd name="T20" fmla="*/ 6 w 26"/>
                <a:gd name="T21" fmla="*/ 26 h 44"/>
                <a:gd name="T22" fmla="*/ 2 w 26"/>
                <a:gd name="T23" fmla="*/ 24 h 44"/>
                <a:gd name="T24" fmla="*/ 0 w 26"/>
                <a:gd name="T25" fmla="*/ 20 h 44"/>
                <a:gd name="T26" fmla="*/ 0 w 26"/>
                <a:gd name="T27" fmla="*/ 14 h 44"/>
                <a:gd name="T28" fmla="*/ 0 w 26"/>
                <a:gd name="T29" fmla="*/ 8 h 44"/>
                <a:gd name="T30" fmla="*/ 2 w 26"/>
                <a:gd name="T31" fmla="*/ 4 h 44"/>
                <a:gd name="T32" fmla="*/ 8 w 26"/>
                <a:gd name="T33" fmla="*/ 0 h 44"/>
                <a:gd name="T34" fmla="*/ 12 w 26"/>
                <a:gd name="T35" fmla="*/ 0 h 44"/>
                <a:gd name="T36" fmla="*/ 18 w 26"/>
                <a:gd name="T37" fmla="*/ 0 h 44"/>
                <a:gd name="T38" fmla="*/ 22 w 26"/>
                <a:gd name="T39" fmla="*/ 4 h 44"/>
                <a:gd name="T40" fmla="*/ 26 w 26"/>
                <a:gd name="T41" fmla="*/ 10 h 44"/>
                <a:gd name="T42" fmla="*/ 26 w 26"/>
                <a:gd name="T43" fmla="*/ 16 h 44"/>
                <a:gd name="T44" fmla="*/ 26 w 26"/>
                <a:gd name="T45" fmla="*/ 24 h 44"/>
                <a:gd name="T46" fmla="*/ 22 w 26"/>
                <a:gd name="T47" fmla="*/ 30 h 44"/>
                <a:gd name="T48" fmla="*/ 18 w 26"/>
                <a:gd name="T49" fmla="*/ 36 h 44"/>
                <a:gd name="T50" fmla="*/ 14 w 26"/>
                <a:gd name="T51" fmla="*/ 40 h 44"/>
                <a:gd name="T52" fmla="*/ 8 w 26"/>
                <a:gd name="T53" fmla="*/ 42 h 44"/>
                <a:gd name="T54" fmla="*/ 2 w 26"/>
                <a:gd name="T55" fmla="*/ 44 h 44"/>
                <a:gd name="T56" fmla="*/ 0 w 26"/>
                <a:gd name="T57" fmla="*/ 44 h 44"/>
                <a:gd name="T58" fmla="*/ 20 w 26"/>
                <a:gd name="T59" fmla="*/ 22 h 44"/>
                <a:gd name="T60" fmla="*/ 20 w 26"/>
                <a:gd name="T61" fmla="*/ 18 h 44"/>
                <a:gd name="T62" fmla="*/ 20 w 26"/>
                <a:gd name="T63" fmla="*/ 14 h 44"/>
                <a:gd name="T64" fmla="*/ 20 w 26"/>
                <a:gd name="T65" fmla="*/ 12 h 44"/>
                <a:gd name="T66" fmla="*/ 20 w 26"/>
                <a:gd name="T67" fmla="*/ 8 h 44"/>
                <a:gd name="T68" fmla="*/ 18 w 26"/>
                <a:gd name="T69" fmla="*/ 6 h 44"/>
                <a:gd name="T70" fmla="*/ 16 w 26"/>
                <a:gd name="T71" fmla="*/ 4 h 44"/>
                <a:gd name="T72" fmla="*/ 14 w 26"/>
                <a:gd name="T73" fmla="*/ 2 h 44"/>
                <a:gd name="T74" fmla="*/ 12 w 26"/>
                <a:gd name="T75" fmla="*/ 2 h 44"/>
                <a:gd name="T76" fmla="*/ 10 w 26"/>
                <a:gd name="T77" fmla="*/ 2 h 44"/>
                <a:gd name="T78" fmla="*/ 8 w 26"/>
                <a:gd name="T79" fmla="*/ 4 h 44"/>
                <a:gd name="T80" fmla="*/ 6 w 26"/>
                <a:gd name="T81" fmla="*/ 6 h 44"/>
                <a:gd name="T82" fmla="*/ 6 w 26"/>
                <a:gd name="T83" fmla="*/ 12 h 44"/>
                <a:gd name="T84" fmla="*/ 6 w 26"/>
                <a:gd name="T85" fmla="*/ 16 h 44"/>
                <a:gd name="T86" fmla="*/ 8 w 26"/>
                <a:gd name="T87" fmla="*/ 22 h 44"/>
                <a:gd name="T88" fmla="*/ 10 w 26"/>
                <a:gd name="T89" fmla="*/ 24 h 44"/>
                <a:gd name="T90" fmla="*/ 12 w 26"/>
                <a:gd name="T91" fmla="*/ 24 h 44"/>
                <a:gd name="T92" fmla="*/ 14 w 26"/>
                <a:gd name="T93" fmla="*/ 24 h 44"/>
                <a:gd name="T94" fmla="*/ 16 w 26"/>
                <a:gd name="T95" fmla="*/ 24 h 44"/>
                <a:gd name="T96" fmla="*/ 18 w 26"/>
                <a:gd name="T97" fmla="*/ 22 h 44"/>
                <a:gd name="T98" fmla="*/ 20 w 26"/>
                <a:gd name="T99" fmla="*/ 22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
                <a:gd name="T151" fmla="*/ 0 h 44"/>
                <a:gd name="T152" fmla="*/ 26 w 26"/>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 h="44">
                  <a:moveTo>
                    <a:pt x="0" y="44"/>
                  </a:moveTo>
                  <a:lnTo>
                    <a:pt x="0" y="42"/>
                  </a:lnTo>
                  <a:lnTo>
                    <a:pt x="4" y="42"/>
                  </a:lnTo>
                  <a:lnTo>
                    <a:pt x="8" y="40"/>
                  </a:lnTo>
                  <a:lnTo>
                    <a:pt x="12" y="38"/>
                  </a:lnTo>
                  <a:lnTo>
                    <a:pt x="14" y="34"/>
                  </a:lnTo>
                  <a:lnTo>
                    <a:pt x="18" y="28"/>
                  </a:lnTo>
                  <a:lnTo>
                    <a:pt x="20" y="24"/>
                  </a:lnTo>
                  <a:lnTo>
                    <a:pt x="14" y="26"/>
                  </a:lnTo>
                  <a:lnTo>
                    <a:pt x="10" y="26"/>
                  </a:lnTo>
                  <a:lnTo>
                    <a:pt x="6" y="26"/>
                  </a:lnTo>
                  <a:lnTo>
                    <a:pt x="2" y="24"/>
                  </a:lnTo>
                  <a:lnTo>
                    <a:pt x="0" y="20"/>
                  </a:lnTo>
                  <a:lnTo>
                    <a:pt x="0" y="14"/>
                  </a:lnTo>
                  <a:lnTo>
                    <a:pt x="0" y="8"/>
                  </a:lnTo>
                  <a:lnTo>
                    <a:pt x="2" y="4"/>
                  </a:lnTo>
                  <a:lnTo>
                    <a:pt x="8" y="0"/>
                  </a:lnTo>
                  <a:lnTo>
                    <a:pt x="12" y="0"/>
                  </a:lnTo>
                  <a:lnTo>
                    <a:pt x="18" y="0"/>
                  </a:lnTo>
                  <a:lnTo>
                    <a:pt x="22" y="4"/>
                  </a:lnTo>
                  <a:lnTo>
                    <a:pt x="26" y="10"/>
                  </a:lnTo>
                  <a:lnTo>
                    <a:pt x="26" y="16"/>
                  </a:lnTo>
                  <a:lnTo>
                    <a:pt x="26" y="24"/>
                  </a:lnTo>
                  <a:lnTo>
                    <a:pt x="22" y="30"/>
                  </a:lnTo>
                  <a:lnTo>
                    <a:pt x="18" y="36"/>
                  </a:lnTo>
                  <a:lnTo>
                    <a:pt x="14" y="40"/>
                  </a:lnTo>
                  <a:lnTo>
                    <a:pt x="8" y="42"/>
                  </a:lnTo>
                  <a:lnTo>
                    <a:pt x="2" y="44"/>
                  </a:lnTo>
                  <a:lnTo>
                    <a:pt x="0" y="44"/>
                  </a:lnTo>
                  <a:close/>
                  <a:moveTo>
                    <a:pt x="20" y="22"/>
                  </a:moveTo>
                  <a:lnTo>
                    <a:pt x="20" y="18"/>
                  </a:lnTo>
                  <a:lnTo>
                    <a:pt x="20" y="14"/>
                  </a:lnTo>
                  <a:lnTo>
                    <a:pt x="20" y="12"/>
                  </a:lnTo>
                  <a:lnTo>
                    <a:pt x="20" y="8"/>
                  </a:lnTo>
                  <a:lnTo>
                    <a:pt x="18" y="6"/>
                  </a:lnTo>
                  <a:lnTo>
                    <a:pt x="16" y="4"/>
                  </a:lnTo>
                  <a:lnTo>
                    <a:pt x="14" y="2"/>
                  </a:lnTo>
                  <a:lnTo>
                    <a:pt x="12" y="2"/>
                  </a:lnTo>
                  <a:lnTo>
                    <a:pt x="10" y="2"/>
                  </a:lnTo>
                  <a:lnTo>
                    <a:pt x="8" y="4"/>
                  </a:lnTo>
                  <a:lnTo>
                    <a:pt x="6" y="6"/>
                  </a:lnTo>
                  <a:lnTo>
                    <a:pt x="6" y="12"/>
                  </a:lnTo>
                  <a:lnTo>
                    <a:pt x="6" y="16"/>
                  </a:lnTo>
                  <a:lnTo>
                    <a:pt x="8" y="22"/>
                  </a:lnTo>
                  <a:lnTo>
                    <a:pt x="10" y="24"/>
                  </a:lnTo>
                  <a:lnTo>
                    <a:pt x="12" y="24"/>
                  </a:lnTo>
                  <a:lnTo>
                    <a:pt x="14" y="24"/>
                  </a:lnTo>
                  <a:lnTo>
                    <a:pt x="16" y="24"/>
                  </a:lnTo>
                  <a:lnTo>
                    <a:pt x="18" y="22"/>
                  </a:lnTo>
                  <a:lnTo>
                    <a:pt x="20" y="22"/>
                  </a:lnTo>
                  <a:close/>
                </a:path>
              </a:pathLst>
            </a:custGeom>
            <a:solidFill>
              <a:srgbClr val="000000"/>
            </a:solidFill>
            <a:ln w="0">
              <a:solidFill>
                <a:srgbClr val="000000"/>
              </a:solidFill>
              <a:round/>
              <a:headEnd/>
              <a:tailEnd/>
            </a:ln>
          </p:spPr>
          <p:txBody>
            <a:bodyPr/>
            <a:lstStyle/>
            <a:p>
              <a:endParaRPr lang="en-CA"/>
            </a:p>
          </p:txBody>
        </p:sp>
        <p:sp>
          <p:nvSpPr>
            <p:cNvPr id="14513" name="Rectangle 341"/>
            <p:cNvSpPr>
              <a:spLocks noChangeArrowheads="1"/>
            </p:cNvSpPr>
            <p:nvPr/>
          </p:nvSpPr>
          <p:spPr bwMode="auto">
            <a:xfrm>
              <a:off x="3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14" name="Rectangle 342"/>
            <p:cNvSpPr>
              <a:spLocks noChangeArrowheads="1"/>
            </p:cNvSpPr>
            <p:nvPr/>
          </p:nvSpPr>
          <p:spPr bwMode="auto">
            <a:xfrm>
              <a:off x="3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15" name="Freeform 343"/>
            <p:cNvSpPr>
              <a:spLocks/>
            </p:cNvSpPr>
            <p:nvPr/>
          </p:nvSpPr>
          <p:spPr bwMode="auto">
            <a:xfrm>
              <a:off x="4006" y="2786"/>
              <a:ext cx="38" cy="60"/>
            </a:xfrm>
            <a:custGeom>
              <a:avLst/>
              <a:gdLst>
                <a:gd name="T0" fmla="*/ 34 w 38"/>
                <a:gd name="T1" fmla="*/ 60 h 60"/>
                <a:gd name="T2" fmla="*/ 0 w 38"/>
                <a:gd name="T3" fmla="*/ 60 h 60"/>
                <a:gd name="T4" fmla="*/ 0 w 38"/>
                <a:gd name="T5" fmla="*/ 60 h 60"/>
                <a:gd name="T6" fmla="*/ 6 w 38"/>
                <a:gd name="T7" fmla="*/ 50 h 60"/>
                <a:gd name="T8" fmla="*/ 12 w 38"/>
                <a:gd name="T9" fmla="*/ 44 h 60"/>
                <a:gd name="T10" fmla="*/ 18 w 38"/>
                <a:gd name="T11" fmla="*/ 38 h 60"/>
                <a:gd name="T12" fmla="*/ 20 w 38"/>
                <a:gd name="T13" fmla="*/ 34 h 60"/>
                <a:gd name="T14" fmla="*/ 22 w 38"/>
                <a:gd name="T15" fmla="*/ 28 h 60"/>
                <a:gd name="T16" fmla="*/ 22 w 38"/>
                <a:gd name="T17" fmla="*/ 22 h 60"/>
                <a:gd name="T18" fmla="*/ 22 w 38"/>
                <a:gd name="T19" fmla="*/ 18 h 60"/>
                <a:gd name="T20" fmla="*/ 20 w 38"/>
                <a:gd name="T21" fmla="*/ 14 h 60"/>
                <a:gd name="T22" fmla="*/ 16 w 38"/>
                <a:gd name="T23" fmla="*/ 12 h 60"/>
                <a:gd name="T24" fmla="*/ 12 w 38"/>
                <a:gd name="T25" fmla="*/ 10 h 60"/>
                <a:gd name="T26" fmla="*/ 8 w 38"/>
                <a:gd name="T27" fmla="*/ 12 h 60"/>
                <a:gd name="T28" fmla="*/ 4 w 38"/>
                <a:gd name="T29" fmla="*/ 14 h 60"/>
                <a:gd name="T30" fmla="*/ 2 w 38"/>
                <a:gd name="T31" fmla="*/ 18 h 60"/>
                <a:gd name="T32" fmla="*/ 0 w 38"/>
                <a:gd name="T33" fmla="*/ 18 h 60"/>
                <a:gd name="T34" fmla="*/ 4 w 38"/>
                <a:gd name="T35" fmla="*/ 10 h 60"/>
                <a:gd name="T36" fmla="*/ 8 w 38"/>
                <a:gd name="T37" fmla="*/ 4 h 60"/>
                <a:gd name="T38" fmla="*/ 12 w 38"/>
                <a:gd name="T39" fmla="*/ 2 h 60"/>
                <a:gd name="T40" fmla="*/ 18 w 38"/>
                <a:gd name="T41" fmla="*/ 0 h 60"/>
                <a:gd name="T42" fmla="*/ 22 w 38"/>
                <a:gd name="T43" fmla="*/ 2 h 60"/>
                <a:gd name="T44" fmla="*/ 26 w 38"/>
                <a:gd name="T45" fmla="*/ 2 h 60"/>
                <a:gd name="T46" fmla="*/ 30 w 38"/>
                <a:gd name="T47" fmla="*/ 6 h 60"/>
                <a:gd name="T48" fmla="*/ 32 w 38"/>
                <a:gd name="T49" fmla="*/ 8 h 60"/>
                <a:gd name="T50" fmla="*/ 34 w 38"/>
                <a:gd name="T51" fmla="*/ 12 h 60"/>
                <a:gd name="T52" fmla="*/ 34 w 38"/>
                <a:gd name="T53" fmla="*/ 16 h 60"/>
                <a:gd name="T54" fmla="*/ 34 w 38"/>
                <a:gd name="T55" fmla="*/ 22 h 60"/>
                <a:gd name="T56" fmla="*/ 32 w 38"/>
                <a:gd name="T57" fmla="*/ 28 h 60"/>
                <a:gd name="T58" fmla="*/ 28 w 38"/>
                <a:gd name="T59" fmla="*/ 34 h 60"/>
                <a:gd name="T60" fmla="*/ 22 w 38"/>
                <a:gd name="T61" fmla="*/ 40 h 60"/>
                <a:gd name="T62" fmla="*/ 12 w 38"/>
                <a:gd name="T63" fmla="*/ 50 h 60"/>
                <a:gd name="T64" fmla="*/ 26 w 38"/>
                <a:gd name="T65" fmla="*/ 50 h 60"/>
                <a:gd name="T66" fmla="*/ 30 w 38"/>
                <a:gd name="T67" fmla="*/ 50 h 60"/>
                <a:gd name="T68" fmla="*/ 32 w 38"/>
                <a:gd name="T69" fmla="*/ 48 h 60"/>
                <a:gd name="T70" fmla="*/ 32 w 38"/>
                <a:gd name="T71" fmla="*/ 48 h 60"/>
                <a:gd name="T72" fmla="*/ 34 w 38"/>
                <a:gd name="T73" fmla="*/ 48 h 60"/>
                <a:gd name="T74" fmla="*/ 34 w 38"/>
                <a:gd name="T75" fmla="*/ 46 h 60"/>
                <a:gd name="T76" fmla="*/ 36 w 38"/>
                <a:gd name="T77" fmla="*/ 44 h 60"/>
                <a:gd name="T78" fmla="*/ 38 w 38"/>
                <a:gd name="T79" fmla="*/ 44 h 60"/>
                <a:gd name="T80" fmla="*/ 34 w 38"/>
                <a:gd name="T81" fmla="*/ 6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4" y="60"/>
                  </a:moveTo>
                  <a:lnTo>
                    <a:pt x="0" y="60"/>
                  </a:lnTo>
                  <a:lnTo>
                    <a:pt x="6" y="50"/>
                  </a:lnTo>
                  <a:lnTo>
                    <a:pt x="12" y="44"/>
                  </a:lnTo>
                  <a:lnTo>
                    <a:pt x="18" y="38"/>
                  </a:lnTo>
                  <a:lnTo>
                    <a:pt x="20" y="34"/>
                  </a:lnTo>
                  <a:lnTo>
                    <a:pt x="22" y="28"/>
                  </a:lnTo>
                  <a:lnTo>
                    <a:pt x="22" y="22"/>
                  </a:lnTo>
                  <a:lnTo>
                    <a:pt x="22" y="18"/>
                  </a:lnTo>
                  <a:lnTo>
                    <a:pt x="20" y="14"/>
                  </a:lnTo>
                  <a:lnTo>
                    <a:pt x="16" y="12"/>
                  </a:lnTo>
                  <a:lnTo>
                    <a:pt x="12" y="10"/>
                  </a:lnTo>
                  <a:lnTo>
                    <a:pt x="8" y="12"/>
                  </a:lnTo>
                  <a:lnTo>
                    <a:pt x="4" y="14"/>
                  </a:lnTo>
                  <a:lnTo>
                    <a:pt x="2" y="18"/>
                  </a:lnTo>
                  <a:lnTo>
                    <a:pt x="0" y="18"/>
                  </a:lnTo>
                  <a:lnTo>
                    <a:pt x="4" y="10"/>
                  </a:lnTo>
                  <a:lnTo>
                    <a:pt x="8" y="4"/>
                  </a:lnTo>
                  <a:lnTo>
                    <a:pt x="12" y="2"/>
                  </a:lnTo>
                  <a:lnTo>
                    <a:pt x="18" y="0"/>
                  </a:lnTo>
                  <a:lnTo>
                    <a:pt x="22" y="2"/>
                  </a:lnTo>
                  <a:lnTo>
                    <a:pt x="26" y="2"/>
                  </a:lnTo>
                  <a:lnTo>
                    <a:pt x="30" y="6"/>
                  </a:lnTo>
                  <a:lnTo>
                    <a:pt x="32" y="8"/>
                  </a:lnTo>
                  <a:lnTo>
                    <a:pt x="34" y="12"/>
                  </a:lnTo>
                  <a:lnTo>
                    <a:pt x="34" y="16"/>
                  </a:lnTo>
                  <a:lnTo>
                    <a:pt x="34" y="22"/>
                  </a:lnTo>
                  <a:lnTo>
                    <a:pt x="32" y="28"/>
                  </a:lnTo>
                  <a:lnTo>
                    <a:pt x="28" y="34"/>
                  </a:lnTo>
                  <a:lnTo>
                    <a:pt x="22" y="40"/>
                  </a:lnTo>
                  <a:lnTo>
                    <a:pt x="12" y="50"/>
                  </a:lnTo>
                  <a:lnTo>
                    <a:pt x="26" y="50"/>
                  </a:lnTo>
                  <a:lnTo>
                    <a:pt x="30" y="50"/>
                  </a:lnTo>
                  <a:lnTo>
                    <a:pt x="32" y="48"/>
                  </a:lnTo>
                  <a:lnTo>
                    <a:pt x="34" y="48"/>
                  </a:lnTo>
                  <a:lnTo>
                    <a:pt x="34" y="46"/>
                  </a:lnTo>
                  <a:lnTo>
                    <a:pt x="36" y="44"/>
                  </a:lnTo>
                  <a:lnTo>
                    <a:pt x="38" y="44"/>
                  </a:lnTo>
                  <a:lnTo>
                    <a:pt x="34" y="60"/>
                  </a:lnTo>
                  <a:close/>
                </a:path>
              </a:pathLst>
            </a:custGeom>
            <a:solidFill>
              <a:srgbClr val="000000"/>
            </a:solidFill>
            <a:ln w="0">
              <a:solidFill>
                <a:srgbClr val="000000"/>
              </a:solidFill>
              <a:round/>
              <a:headEnd/>
              <a:tailEnd/>
            </a:ln>
          </p:spPr>
          <p:txBody>
            <a:bodyPr/>
            <a:lstStyle/>
            <a:p>
              <a:endParaRPr lang="en-CA"/>
            </a:p>
          </p:txBody>
        </p:sp>
        <p:sp>
          <p:nvSpPr>
            <p:cNvPr id="14516" name="Freeform 344"/>
            <p:cNvSpPr>
              <a:spLocks/>
            </p:cNvSpPr>
            <p:nvPr/>
          </p:nvSpPr>
          <p:spPr bwMode="auto">
            <a:xfrm>
              <a:off x="4054" y="2786"/>
              <a:ext cx="30" cy="60"/>
            </a:xfrm>
            <a:custGeom>
              <a:avLst/>
              <a:gdLst>
                <a:gd name="T0" fmla="*/ 22 w 30"/>
                <a:gd name="T1" fmla="*/ 0 h 60"/>
                <a:gd name="T2" fmla="*/ 22 w 30"/>
                <a:gd name="T3" fmla="*/ 48 h 60"/>
                <a:gd name="T4" fmla="*/ 22 w 30"/>
                <a:gd name="T5" fmla="*/ 52 h 60"/>
                <a:gd name="T6" fmla="*/ 22 w 30"/>
                <a:gd name="T7" fmla="*/ 56 h 60"/>
                <a:gd name="T8" fmla="*/ 24 w 30"/>
                <a:gd name="T9" fmla="*/ 56 h 60"/>
                <a:gd name="T10" fmla="*/ 24 w 30"/>
                <a:gd name="T11" fmla="*/ 58 h 60"/>
                <a:gd name="T12" fmla="*/ 26 w 30"/>
                <a:gd name="T13" fmla="*/ 58 h 60"/>
                <a:gd name="T14" fmla="*/ 30 w 30"/>
                <a:gd name="T15" fmla="*/ 58 h 60"/>
                <a:gd name="T16" fmla="*/ 30 w 30"/>
                <a:gd name="T17" fmla="*/ 58 h 60"/>
                <a:gd name="T18" fmla="*/ 30 w 30"/>
                <a:gd name="T19" fmla="*/ 60 h 60"/>
                <a:gd name="T20" fmla="*/ 0 w 30"/>
                <a:gd name="T21" fmla="*/ 60 h 60"/>
                <a:gd name="T22" fmla="*/ 0 w 30"/>
                <a:gd name="T23" fmla="*/ 58 h 60"/>
                <a:gd name="T24" fmla="*/ 2 w 30"/>
                <a:gd name="T25" fmla="*/ 58 h 60"/>
                <a:gd name="T26" fmla="*/ 4 w 30"/>
                <a:gd name="T27" fmla="*/ 58 h 60"/>
                <a:gd name="T28" fmla="*/ 6 w 30"/>
                <a:gd name="T29" fmla="*/ 58 h 60"/>
                <a:gd name="T30" fmla="*/ 8 w 30"/>
                <a:gd name="T31" fmla="*/ 56 h 60"/>
                <a:gd name="T32" fmla="*/ 8 w 30"/>
                <a:gd name="T33" fmla="*/ 56 h 60"/>
                <a:gd name="T34" fmla="*/ 10 w 30"/>
                <a:gd name="T35" fmla="*/ 52 h 60"/>
                <a:gd name="T36" fmla="*/ 10 w 30"/>
                <a:gd name="T37" fmla="*/ 48 h 60"/>
                <a:gd name="T38" fmla="*/ 10 w 30"/>
                <a:gd name="T39" fmla="*/ 18 h 60"/>
                <a:gd name="T40" fmla="*/ 10 w 30"/>
                <a:gd name="T41" fmla="*/ 16 h 60"/>
                <a:gd name="T42" fmla="*/ 10 w 30"/>
                <a:gd name="T43" fmla="*/ 14 h 60"/>
                <a:gd name="T44" fmla="*/ 8 w 30"/>
                <a:gd name="T45" fmla="*/ 12 h 60"/>
                <a:gd name="T46" fmla="*/ 8 w 30"/>
                <a:gd name="T47" fmla="*/ 12 h 60"/>
                <a:gd name="T48" fmla="*/ 6 w 30"/>
                <a:gd name="T49" fmla="*/ 12 h 60"/>
                <a:gd name="T50" fmla="*/ 6 w 30"/>
                <a:gd name="T51" fmla="*/ 12 h 60"/>
                <a:gd name="T52" fmla="*/ 4 w 30"/>
                <a:gd name="T53" fmla="*/ 12 h 60"/>
                <a:gd name="T54" fmla="*/ 2 w 30"/>
                <a:gd name="T55" fmla="*/ 12 h 60"/>
                <a:gd name="T56" fmla="*/ 0 w 30"/>
                <a:gd name="T57" fmla="*/ 10 h 60"/>
                <a:gd name="T58" fmla="*/ 20 w 30"/>
                <a:gd name="T59" fmla="*/ 0 h 60"/>
                <a:gd name="T60" fmla="*/ 22 w 30"/>
                <a:gd name="T61" fmla="*/ 0 h 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60"/>
                <a:gd name="T95" fmla="*/ 30 w 30"/>
                <a:gd name="T96" fmla="*/ 60 h 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60">
                  <a:moveTo>
                    <a:pt x="22" y="0"/>
                  </a:moveTo>
                  <a:lnTo>
                    <a:pt x="22" y="48"/>
                  </a:lnTo>
                  <a:lnTo>
                    <a:pt x="22" y="52"/>
                  </a:lnTo>
                  <a:lnTo>
                    <a:pt x="22" y="56"/>
                  </a:lnTo>
                  <a:lnTo>
                    <a:pt x="24" y="56"/>
                  </a:lnTo>
                  <a:lnTo>
                    <a:pt x="24" y="58"/>
                  </a:lnTo>
                  <a:lnTo>
                    <a:pt x="26" y="58"/>
                  </a:lnTo>
                  <a:lnTo>
                    <a:pt x="30" y="58"/>
                  </a:lnTo>
                  <a:lnTo>
                    <a:pt x="30" y="60"/>
                  </a:lnTo>
                  <a:lnTo>
                    <a:pt x="0" y="60"/>
                  </a:lnTo>
                  <a:lnTo>
                    <a:pt x="0" y="58"/>
                  </a:lnTo>
                  <a:lnTo>
                    <a:pt x="2" y="58"/>
                  </a:lnTo>
                  <a:lnTo>
                    <a:pt x="4" y="58"/>
                  </a:lnTo>
                  <a:lnTo>
                    <a:pt x="6" y="58"/>
                  </a:lnTo>
                  <a:lnTo>
                    <a:pt x="8" y="56"/>
                  </a:lnTo>
                  <a:lnTo>
                    <a:pt x="10" y="52"/>
                  </a:lnTo>
                  <a:lnTo>
                    <a:pt x="10" y="48"/>
                  </a:lnTo>
                  <a:lnTo>
                    <a:pt x="10" y="18"/>
                  </a:lnTo>
                  <a:lnTo>
                    <a:pt x="10" y="16"/>
                  </a:lnTo>
                  <a:lnTo>
                    <a:pt x="10" y="14"/>
                  </a:lnTo>
                  <a:lnTo>
                    <a:pt x="8" y="12"/>
                  </a:lnTo>
                  <a:lnTo>
                    <a:pt x="6" y="12"/>
                  </a:lnTo>
                  <a:lnTo>
                    <a:pt x="4" y="12"/>
                  </a:lnTo>
                  <a:lnTo>
                    <a:pt x="2" y="12"/>
                  </a:lnTo>
                  <a:lnTo>
                    <a:pt x="0" y="10"/>
                  </a:lnTo>
                  <a:lnTo>
                    <a:pt x="20" y="0"/>
                  </a:lnTo>
                  <a:lnTo>
                    <a:pt x="22" y="0"/>
                  </a:lnTo>
                  <a:close/>
                </a:path>
              </a:pathLst>
            </a:custGeom>
            <a:solidFill>
              <a:srgbClr val="000000"/>
            </a:solidFill>
            <a:ln w="0">
              <a:solidFill>
                <a:srgbClr val="000000"/>
              </a:solidFill>
              <a:round/>
              <a:headEnd/>
              <a:tailEnd/>
            </a:ln>
          </p:spPr>
          <p:txBody>
            <a:bodyPr/>
            <a:lstStyle/>
            <a:p>
              <a:endParaRPr lang="en-CA"/>
            </a:p>
          </p:txBody>
        </p:sp>
        <p:sp>
          <p:nvSpPr>
            <p:cNvPr id="14517" name="Freeform 345"/>
            <p:cNvSpPr>
              <a:spLocks noEditPoints="1"/>
            </p:cNvSpPr>
            <p:nvPr/>
          </p:nvSpPr>
          <p:spPr bwMode="auto">
            <a:xfrm>
              <a:off x="4098" y="2786"/>
              <a:ext cx="76" cy="62"/>
            </a:xfrm>
            <a:custGeom>
              <a:avLst/>
              <a:gdLst>
                <a:gd name="T0" fmla="*/ 22 w 76"/>
                <a:gd name="T1" fmla="*/ 62 h 62"/>
                <a:gd name="T2" fmla="*/ 56 w 76"/>
                <a:gd name="T3" fmla="*/ 0 h 62"/>
                <a:gd name="T4" fmla="*/ 14 w 76"/>
                <a:gd name="T5" fmla="*/ 0 h 62"/>
                <a:gd name="T6" fmla="*/ 26 w 76"/>
                <a:gd name="T7" fmla="*/ 6 h 62"/>
                <a:gd name="T8" fmla="*/ 30 w 76"/>
                <a:gd name="T9" fmla="*/ 16 h 62"/>
                <a:gd name="T10" fmla="*/ 26 w 76"/>
                <a:gd name="T11" fmla="*/ 26 h 62"/>
                <a:gd name="T12" fmla="*/ 14 w 76"/>
                <a:gd name="T13" fmla="*/ 32 h 62"/>
                <a:gd name="T14" fmla="*/ 4 w 76"/>
                <a:gd name="T15" fmla="*/ 26 h 62"/>
                <a:gd name="T16" fmla="*/ 0 w 76"/>
                <a:gd name="T17" fmla="*/ 16 h 62"/>
                <a:gd name="T18" fmla="*/ 4 w 76"/>
                <a:gd name="T19" fmla="*/ 6 h 62"/>
                <a:gd name="T20" fmla="*/ 14 w 76"/>
                <a:gd name="T21" fmla="*/ 0 h 62"/>
                <a:gd name="T22" fmla="*/ 14 w 76"/>
                <a:gd name="T23" fmla="*/ 2 h 62"/>
                <a:gd name="T24" fmla="*/ 12 w 76"/>
                <a:gd name="T25" fmla="*/ 4 h 62"/>
                <a:gd name="T26" fmla="*/ 12 w 76"/>
                <a:gd name="T27" fmla="*/ 10 h 62"/>
                <a:gd name="T28" fmla="*/ 12 w 76"/>
                <a:gd name="T29" fmla="*/ 22 h 62"/>
                <a:gd name="T30" fmla="*/ 12 w 76"/>
                <a:gd name="T31" fmla="*/ 28 h 62"/>
                <a:gd name="T32" fmla="*/ 14 w 76"/>
                <a:gd name="T33" fmla="*/ 30 h 62"/>
                <a:gd name="T34" fmla="*/ 16 w 76"/>
                <a:gd name="T35" fmla="*/ 30 h 62"/>
                <a:gd name="T36" fmla="*/ 18 w 76"/>
                <a:gd name="T37" fmla="*/ 28 h 62"/>
                <a:gd name="T38" fmla="*/ 18 w 76"/>
                <a:gd name="T39" fmla="*/ 22 h 62"/>
                <a:gd name="T40" fmla="*/ 18 w 76"/>
                <a:gd name="T41" fmla="*/ 10 h 62"/>
                <a:gd name="T42" fmla="*/ 18 w 76"/>
                <a:gd name="T43" fmla="*/ 4 h 62"/>
                <a:gd name="T44" fmla="*/ 16 w 76"/>
                <a:gd name="T45" fmla="*/ 2 h 62"/>
                <a:gd name="T46" fmla="*/ 62 w 76"/>
                <a:gd name="T47" fmla="*/ 32 h 62"/>
                <a:gd name="T48" fmla="*/ 72 w 76"/>
                <a:gd name="T49" fmla="*/ 36 h 62"/>
                <a:gd name="T50" fmla="*/ 76 w 76"/>
                <a:gd name="T51" fmla="*/ 46 h 62"/>
                <a:gd name="T52" fmla="*/ 72 w 76"/>
                <a:gd name="T53" fmla="*/ 56 h 62"/>
                <a:gd name="T54" fmla="*/ 62 w 76"/>
                <a:gd name="T55" fmla="*/ 62 h 62"/>
                <a:gd name="T56" fmla="*/ 52 w 76"/>
                <a:gd name="T57" fmla="*/ 56 h 62"/>
                <a:gd name="T58" fmla="*/ 48 w 76"/>
                <a:gd name="T59" fmla="*/ 46 h 62"/>
                <a:gd name="T60" fmla="*/ 52 w 76"/>
                <a:gd name="T61" fmla="*/ 36 h 62"/>
                <a:gd name="T62" fmla="*/ 62 w 76"/>
                <a:gd name="T63" fmla="*/ 32 h 62"/>
                <a:gd name="T64" fmla="*/ 62 w 76"/>
                <a:gd name="T65" fmla="*/ 32 h 62"/>
                <a:gd name="T66" fmla="*/ 60 w 76"/>
                <a:gd name="T67" fmla="*/ 34 h 62"/>
                <a:gd name="T68" fmla="*/ 58 w 76"/>
                <a:gd name="T69" fmla="*/ 40 h 62"/>
                <a:gd name="T70" fmla="*/ 58 w 76"/>
                <a:gd name="T71" fmla="*/ 52 h 62"/>
                <a:gd name="T72" fmla="*/ 60 w 76"/>
                <a:gd name="T73" fmla="*/ 58 h 62"/>
                <a:gd name="T74" fmla="*/ 62 w 76"/>
                <a:gd name="T75" fmla="*/ 60 h 62"/>
                <a:gd name="T76" fmla="*/ 62 w 76"/>
                <a:gd name="T77" fmla="*/ 60 h 62"/>
                <a:gd name="T78" fmla="*/ 64 w 76"/>
                <a:gd name="T79" fmla="*/ 58 h 62"/>
                <a:gd name="T80" fmla="*/ 66 w 76"/>
                <a:gd name="T81" fmla="*/ 52 h 62"/>
                <a:gd name="T82" fmla="*/ 66 w 76"/>
                <a:gd name="T83" fmla="*/ 40 h 62"/>
                <a:gd name="T84" fmla="*/ 64 w 76"/>
                <a:gd name="T85" fmla="*/ 34 h 62"/>
                <a:gd name="T86" fmla="*/ 62 w 76"/>
                <a:gd name="T87" fmla="*/ 32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2"/>
                <a:gd name="T134" fmla="*/ 76 w 7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2">
                  <a:moveTo>
                    <a:pt x="62" y="0"/>
                  </a:moveTo>
                  <a:lnTo>
                    <a:pt x="22" y="62"/>
                  </a:lnTo>
                  <a:lnTo>
                    <a:pt x="16" y="62"/>
                  </a:lnTo>
                  <a:lnTo>
                    <a:pt x="56" y="0"/>
                  </a:lnTo>
                  <a:lnTo>
                    <a:pt x="62" y="0"/>
                  </a:lnTo>
                  <a:close/>
                  <a:moveTo>
                    <a:pt x="14" y="0"/>
                  </a:moveTo>
                  <a:lnTo>
                    <a:pt x="20" y="2"/>
                  </a:lnTo>
                  <a:lnTo>
                    <a:pt x="26" y="6"/>
                  </a:lnTo>
                  <a:lnTo>
                    <a:pt x="28" y="10"/>
                  </a:lnTo>
                  <a:lnTo>
                    <a:pt x="30" y="16"/>
                  </a:lnTo>
                  <a:lnTo>
                    <a:pt x="28" y="22"/>
                  </a:lnTo>
                  <a:lnTo>
                    <a:pt x="26" y="26"/>
                  </a:lnTo>
                  <a:lnTo>
                    <a:pt x="20" y="30"/>
                  </a:lnTo>
                  <a:lnTo>
                    <a:pt x="14" y="32"/>
                  </a:lnTo>
                  <a:lnTo>
                    <a:pt x="8" y="30"/>
                  </a:lnTo>
                  <a:lnTo>
                    <a:pt x="4" y="26"/>
                  </a:lnTo>
                  <a:lnTo>
                    <a:pt x="2" y="22"/>
                  </a:lnTo>
                  <a:lnTo>
                    <a:pt x="0" y="16"/>
                  </a:lnTo>
                  <a:lnTo>
                    <a:pt x="2" y="10"/>
                  </a:lnTo>
                  <a:lnTo>
                    <a:pt x="4" y="6"/>
                  </a:lnTo>
                  <a:lnTo>
                    <a:pt x="10" y="2"/>
                  </a:lnTo>
                  <a:lnTo>
                    <a:pt x="14" y="0"/>
                  </a:lnTo>
                  <a:close/>
                  <a:moveTo>
                    <a:pt x="14" y="2"/>
                  </a:moveTo>
                  <a:lnTo>
                    <a:pt x="14" y="2"/>
                  </a:lnTo>
                  <a:lnTo>
                    <a:pt x="14" y="4"/>
                  </a:lnTo>
                  <a:lnTo>
                    <a:pt x="12" y="4"/>
                  </a:lnTo>
                  <a:lnTo>
                    <a:pt x="12" y="6"/>
                  </a:lnTo>
                  <a:lnTo>
                    <a:pt x="12" y="10"/>
                  </a:lnTo>
                  <a:lnTo>
                    <a:pt x="12" y="16"/>
                  </a:lnTo>
                  <a:lnTo>
                    <a:pt x="12" y="22"/>
                  </a:lnTo>
                  <a:lnTo>
                    <a:pt x="12" y="26"/>
                  </a:lnTo>
                  <a:lnTo>
                    <a:pt x="12" y="28"/>
                  </a:lnTo>
                  <a:lnTo>
                    <a:pt x="14" y="28"/>
                  </a:lnTo>
                  <a:lnTo>
                    <a:pt x="14" y="30"/>
                  </a:lnTo>
                  <a:lnTo>
                    <a:pt x="16" y="30"/>
                  </a:lnTo>
                  <a:lnTo>
                    <a:pt x="16" y="28"/>
                  </a:lnTo>
                  <a:lnTo>
                    <a:pt x="18" y="28"/>
                  </a:lnTo>
                  <a:lnTo>
                    <a:pt x="18" y="26"/>
                  </a:lnTo>
                  <a:lnTo>
                    <a:pt x="18" y="22"/>
                  </a:lnTo>
                  <a:lnTo>
                    <a:pt x="18" y="16"/>
                  </a:lnTo>
                  <a:lnTo>
                    <a:pt x="18" y="10"/>
                  </a:lnTo>
                  <a:lnTo>
                    <a:pt x="18" y="6"/>
                  </a:lnTo>
                  <a:lnTo>
                    <a:pt x="18" y="4"/>
                  </a:lnTo>
                  <a:lnTo>
                    <a:pt x="16" y="4"/>
                  </a:lnTo>
                  <a:lnTo>
                    <a:pt x="16" y="2"/>
                  </a:lnTo>
                  <a:lnTo>
                    <a:pt x="14" y="2"/>
                  </a:lnTo>
                  <a:close/>
                  <a:moveTo>
                    <a:pt x="62" y="32"/>
                  </a:moveTo>
                  <a:lnTo>
                    <a:pt x="68" y="32"/>
                  </a:lnTo>
                  <a:lnTo>
                    <a:pt x="72" y="36"/>
                  </a:lnTo>
                  <a:lnTo>
                    <a:pt x="76" y="40"/>
                  </a:lnTo>
                  <a:lnTo>
                    <a:pt x="76" y="46"/>
                  </a:lnTo>
                  <a:lnTo>
                    <a:pt x="76" y="52"/>
                  </a:lnTo>
                  <a:lnTo>
                    <a:pt x="72" y="56"/>
                  </a:lnTo>
                  <a:lnTo>
                    <a:pt x="68" y="60"/>
                  </a:lnTo>
                  <a:lnTo>
                    <a:pt x="62" y="62"/>
                  </a:lnTo>
                  <a:lnTo>
                    <a:pt x="56" y="60"/>
                  </a:lnTo>
                  <a:lnTo>
                    <a:pt x="52" y="56"/>
                  </a:lnTo>
                  <a:lnTo>
                    <a:pt x="48" y="52"/>
                  </a:lnTo>
                  <a:lnTo>
                    <a:pt x="48" y="46"/>
                  </a:lnTo>
                  <a:lnTo>
                    <a:pt x="48" y="40"/>
                  </a:lnTo>
                  <a:lnTo>
                    <a:pt x="52" y="36"/>
                  </a:lnTo>
                  <a:lnTo>
                    <a:pt x="56" y="32"/>
                  </a:lnTo>
                  <a:lnTo>
                    <a:pt x="62" y="32"/>
                  </a:lnTo>
                  <a:close/>
                  <a:moveTo>
                    <a:pt x="62" y="32"/>
                  </a:moveTo>
                  <a:lnTo>
                    <a:pt x="62" y="32"/>
                  </a:lnTo>
                  <a:lnTo>
                    <a:pt x="60" y="34"/>
                  </a:lnTo>
                  <a:lnTo>
                    <a:pt x="60" y="36"/>
                  </a:lnTo>
                  <a:lnTo>
                    <a:pt x="58" y="40"/>
                  </a:lnTo>
                  <a:lnTo>
                    <a:pt x="58" y="46"/>
                  </a:lnTo>
                  <a:lnTo>
                    <a:pt x="58" y="52"/>
                  </a:lnTo>
                  <a:lnTo>
                    <a:pt x="60" y="56"/>
                  </a:lnTo>
                  <a:lnTo>
                    <a:pt x="60" y="58"/>
                  </a:lnTo>
                  <a:lnTo>
                    <a:pt x="62" y="60"/>
                  </a:lnTo>
                  <a:lnTo>
                    <a:pt x="64" y="58"/>
                  </a:lnTo>
                  <a:lnTo>
                    <a:pt x="66" y="56"/>
                  </a:lnTo>
                  <a:lnTo>
                    <a:pt x="66" y="52"/>
                  </a:lnTo>
                  <a:lnTo>
                    <a:pt x="66" y="46"/>
                  </a:lnTo>
                  <a:lnTo>
                    <a:pt x="66" y="40"/>
                  </a:lnTo>
                  <a:lnTo>
                    <a:pt x="66" y="36"/>
                  </a:lnTo>
                  <a:lnTo>
                    <a:pt x="64" y="34"/>
                  </a:lnTo>
                  <a:lnTo>
                    <a:pt x="62" y="32"/>
                  </a:lnTo>
                  <a:close/>
                </a:path>
              </a:pathLst>
            </a:custGeom>
            <a:solidFill>
              <a:srgbClr val="000000"/>
            </a:solidFill>
            <a:ln w="0">
              <a:solidFill>
                <a:srgbClr val="000000"/>
              </a:solidFill>
              <a:round/>
              <a:headEnd/>
              <a:tailEnd/>
            </a:ln>
          </p:spPr>
          <p:txBody>
            <a:bodyPr/>
            <a:lstStyle/>
            <a:p>
              <a:endParaRPr lang="en-CA"/>
            </a:p>
          </p:txBody>
        </p:sp>
        <p:sp>
          <p:nvSpPr>
            <p:cNvPr id="14518" name="Rectangle 346"/>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19" name="Rectangle 347"/>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20" name="Freeform 348"/>
            <p:cNvSpPr>
              <a:spLocks noEditPoints="1"/>
            </p:cNvSpPr>
            <p:nvPr/>
          </p:nvSpPr>
          <p:spPr bwMode="auto">
            <a:xfrm>
              <a:off x="1586" y="2914"/>
              <a:ext cx="36" cy="42"/>
            </a:xfrm>
            <a:custGeom>
              <a:avLst/>
              <a:gdLst>
                <a:gd name="T0" fmla="*/ 18 w 36"/>
                <a:gd name="T1" fmla="*/ 38 h 42"/>
                <a:gd name="T2" fmla="*/ 14 w 36"/>
                <a:gd name="T3" fmla="*/ 40 h 42"/>
                <a:gd name="T4" fmla="*/ 10 w 36"/>
                <a:gd name="T5" fmla="*/ 42 h 42"/>
                <a:gd name="T6" fmla="*/ 2 w 36"/>
                <a:gd name="T7" fmla="*/ 38 h 42"/>
                <a:gd name="T8" fmla="*/ 0 w 36"/>
                <a:gd name="T9" fmla="*/ 32 h 42"/>
                <a:gd name="T10" fmla="*/ 2 w 36"/>
                <a:gd name="T11" fmla="*/ 26 h 42"/>
                <a:gd name="T12" fmla="*/ 8 w 36"/>
                <a:gd name="T13" fmla="*/ 22 h 42"/>
                <a:gd name="T14" fmla="*/ 22 w 36"/>
                <a:gd name="T15" fmla="*/ 16 h 42"/>
                <a:gd name="T16" fmla="*/ 22 w 36"/>
                <a:gd name="T17" fmla="*/ 8 h 42"/>
                <a:gd name="T18" fmla="*/ 18 w 36"/>
                <a:gd name="T19" fmla="*/ 4 h 42"/>
                <a:gd name="T20" fmla="*/ 12 w 36"/>
                <a:gd name="T21" fmla="*/ 4 h 42"/>
                <a:gd name="T22" fmla="*/ 10 w 36"/>
                <a:gd name="T23" fmla="*/ 6 h 42"/>
                <a:gd name="T24" fmla="*/ 8 w 36"/>
                <a:gd name="T25" fmla="*/ 10 h 42"/>
                <a:gd name="T26" fmla="*/ 8 w 36"/>
                <a:gd name="T27" fmla="*/ 14 h 42"/>
                <a:gd name="T28" fmla="*/ 6 w 36"/>
                <a:gd name="T29" fmla="*/ 16 h 42"/>
                <a:gd name="T30" fmla="*/ 2 w 36"/>
                <a:gd name="T31" fmla="*/ 14 h 42"/>
                <a:gd name="T32" fmla="*/ 2 w 36"/>
                <a:gd name="T33" fmla="*/ 10 h 42"/>
                <a:gd name="T34" fmla="*/ 6 w 36"/>
                <a:gd name="T35" fmla="*/ 4 h 42"/>
                <a:gd name="T36" fmla="*/ 16 w 36"/>
                <a:gd name="T37" fmla="*/ 0 h 42"/>
                <a:gd name="T38" fmla="*/ 24 w 36"/>
                <a:gd name="T39" fmla="*/ 2 h 42"/>
                <a:gd name="T40" fmla="*/ 28 w 36"/>
                <a:gd name="T41" fmla="*/ 6 h 42"/>
                <a:gd name="T42" fmla="*/ 28 w 36"/>
                <a:gd name="T43" fmla="*/ 14 h 42"/>
                <a:gd name="T44" fmla="*/ 30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4 h 42"/>
                <a:gd name="T62" fmla="*/ 22 w 36"/>
                <a:gd name="T63" fmla="*/ 18 h 42"/>
                <a:gd name="T64" fmla="*/ 14 w 36"/>
                <a:gd name="T65" fmla="*/ 22 h 42"/>
                <a:gd name="T66" fmla="*/ 8 w 36"/>
                <a:gd name="T67" fmla="*/ 26 h 42"/>
                <a:gd name="T68" fmla="*/ 8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4"/>
                  </a:moveTo>
                  <a:lnTo>
                    <a:pt x="18" y="38"/>
                  </a:lnTo>
                  <a:lnTo>
                    <a:pt x="16" y="40"/>
                  </a:lnTo>
                  <a:lnTo>
                    <a:pt x="14" y="40"/>
                  </a:lnTo>
                  <a:lnTo>
                    <a:pt x="12" y="42"/>
                  </a:lnTo>
                  <a:lnTo>
                    <a:pt x="10" y="42"/>
                  </a:lnTo>
                  <a:lnTo>
                    <a:pt x="6" y="40"/>
                  </a:lnTo>
                  <a:lnTo>
                    <a:pt x="2" y="38"/>
                  </a:lnTo>
                  <a:lnTo>
                    <a:pt x="0" y="36"/>
                  </a:lnTo>
                  <a:lnTo>
                    <a:pt x="0" y="32"/>
                  </a:lnTo>
                  <a:lnTo>
                    <a:pt x="0" y="30"/>
                  </a:lnTo>
                  <a:lnTo>
                    <a:pt x="2" y="26"/>
                  </a:lnTo>
                  <a:lnTo>
                    <a:pt x="4" y="24"/>
                  </a:lnTo>
                  <a:lnTo>
                    <a:pt x="8" y="22"/>
                  </a:lnTo>
                  <a:lnTo>
                    <a:pt x="12" y="18"/>
                  </a:lnTo>
                  <a:lnTo>
                    <a:pt x="22" y="16"/>
                  </a:lnTo>
                  <a:lnTo>
                    <a:pt x="22" y="14"/>
                  </a:lnTo>
                  <a:lnTo>
                    <a:pt x="22" y="8"/>
                  </a:lnTo>
                  <a:lnTo>
                    <a:pt x="20" y="6"/>
                  </a:lnTo>
                  <a:lnTo>
                    <a:pt x="18" y="4"/>
                  </a:lnTo>
                  <a:lnTo>
                    <a:pt x="14" y="4"/>
                  </a:lnTo>
                  <a:lnTo>
                    <a:pt x="12" y="4"/>
                  </a:lnTo>
                  <a:lnTo>
                    <a:pt x="10" y="4"/>
                  </a:lnTo>
                  <a:lnTo>
                    <a:pt x="10" y="6"/>
                  </a:lnTo>
                  <a:lnTo>
                    <a:pt x="8" y="8"/>
                  </a:lnTo>
                  <a:lnTo>
                    <a:pt x="8" y="10"/>
                  </a:lnTo>
                  <a:lnTo>
                    <a:pt x="8" y="12"/>
                  </a:lnTo>
                  <a:lnTo>
                    <a:pt x="8" y="14"/>
                  </a:lnTo>
                  <a:lnTo>
                    <a:pt x="6" y="14"/>
                  </a:lnTo>
                  <a:lnTo>
                    <a:pt x="6" y="16"/>
                  </a:lnTo>
                  <a:lnTo>
                    <a:pt x="4" y="14"/>
                  </a:lnTo>
                  <a:lnTo>
                    <a:pt x="2" y="14"/>
                  </a:lnTo>
                  <a:lnTo>
                    <a:pt x="2" y="12"/>
                  </a:lnTo>
                  <a:lnTo>
                    <a:pt x="2" y="10"/>
                  </a:lnTo>
                  <a:lnTo>
                    <a:pt x="2" y="8"/>
                  </a:lnTo>
                  <a:lnTo>
                    <a:pt x="6" y="4"/>
                  </a:lnTo>
                  <a:lnTo>
                    <a:pt x="10" y="2"/>
                  </a:lnTo>
                  <a:lnTo>
                    <a:pt x="16" y="0"/>
                  </a:lnTo>
                  <a:lnTo>
                    <a:pt x="20" y="2"/>
                  </a:lnTo>
                  <a:lnTo>
                    <a:pt x="24" y="2"/>
                  </a:lnTo>
                  <a:lnTo>
                    <a:pt x="26" y="4"/>
                  </a:lnTo>
                  <a:lnTo>
                    <a:pt x="28" y="6"/>
                  </a:lnTo>
                  <a:lnTo>
                    <a:pt x="28" y="10"/>
                  </a:lnTo>
                  <a:lnTo>
                    <a:pt x="28" y="14"/>
                  </a:lnTo>
                  <a:lnTo>
                    <a:pt x="28" y="28"/>
                  </a:lnTo>
                  <a:lnTo>
                    <a:pt x="30"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4"/>
                  </a:lnTo>
                  <a:close/>
                  <a:moveTo>
                    <a:pt x="22" y="32"/>
                  </a:moveTo>
                  <a:lnTo>
                    <a:pt x="22" y="18"/>
                  </a:lnTo>
                  <a:lnTo>
                    <a:pt x="16" y="20"/>
                  </a:lnTo>
                  <a:lnTo>
                    <a:pt x="14" y="22"/>
                  </a:lnTo>
                  <a:lnTo>
                    <a:pt x="10" y="24"/>
                  </a:lnTo>
                  <a:lnTo>
                    <a:pt x="8" y="26"/>
                  </a:lnTo>
                  <a:lnTo>
                    <a:pt x="8" y="28"/>
                  </a:lnTo>
                  <a:lnTo>
                    <a:pt x="8"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4521" name="Freeform 349"/>
            <p:cNvSpPr>
              <a:spLocks/>
            </p:cNvSpPr>
            <p:nvPr/>
          </p:nvSpPr>
          <p:spPr bwMode="auto">
            <a:xfrm>
              <a:off x="1626" y="2914"/>
              <a:ext cx="32" cy="42"/>
            </a:xfrm>
            <a:custGeom>
              <a:avLst/>
              <a:gdLst>
                <a:gd name="T0" fmla="*/ 32 w 32"/>
                <a:gd name="T1" fmla="*/ 24 h 42"/>
                <a:gd name="T2" fmla="*/ 30 w 32"/>
                <a:gd name="T3" fmla="*/ 32 h 42"/>
                <a:gd name="T4" fmla="*/ 26 w 32"/>
                <a:gd name="T5" fmla="*/ 38 h 42"/>
                <a:gd name="T6" fmla="*/ 20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4 w 32"/>
                <a:gd name="T25" fmla="*/ 6 h 42"/>
                <a:gd name="T26" fmla="*/ 10 w 32"/>
                <a:gd name="T27" fmla="*/ 2 h 42"/>
                <a:gd name="T28" fmla="*/ 18 w 32"/>
                <a:gd name="T29" fmla="*/ 0 h 42"/>
                <a:gd name="T30" fmla="*/ 22 w 32"/>
                <a:gd name="T31" fmla="*/ 2 h 42"/>
                <a:gd name="T32" fmla="*/ 26 w 32"/>
                <a:gd name="T33" fmla="*/ 4 h 42"/>
                <a:gd name="T34" fmla="*/ 30 w 32"/>
                <a:gd name="T35" fmla="*/ 6 h 42"/>
                <a:gd name="T36" fmla="*/ 30 w 32"/>
                <a:gd name="T37" fmla="*/ 10 h 42"/>
                <a:gd name="T38" fmla="*/ 30 w 32"/>
                <a:gd name="T39" fmla="*/ 12 h 42"/>
                <a:gd name="T40" fmla="*/ 30 w 32"/>
                <a:gd name="T41" fmla="*/ 12 h 42"/>
                <a:gd name="T42" fmla="*/ 28 w 32"/>
                <a:gd name="T43" fmla="*/ 14 h 42"/>
                <a:gd name="T44" fmla="*/ 26 w 32"/>
                <a:gd name="T45" fmla="*/ 14 h 42"/>
                <a:gd name="T46" fmla="*/ 24 w 32"/>
                <a:gd name="T47" fmla="*/ 12 h 42"/>
                <a:gd name="T48" fmla="*/ 24 w 32"/>
                <a:gd name="T49" fmla="*/ 12 h 42"/>
                <a:gd name="T50" fmla="*/ 22 w 32"/>
                <a:gd name="T51" fmla="*/ 10 h 42"/>
                <a:gd name="T52" fmla="*/ 22 w 32"/>
                <a:gd name="T53" fmla="*/ 8 h 42"/>
                <a:gd name="T54" fmla="*/ 22 w 32"/>
                <a:gd name="T55" fmla="*/ 6 h 42"/>
                <a:gd name="T56" fmla="*/ 20 w 32"/>
                <a:gd name="T57" fmla="*/ 4 h 42"/>
                <a:gd name="T58" fmla="*/ 18 w 32"/>
                <a:gd name="T59" fmla="*/ 4 h 42"/>
                <a:gd name="T60" fmla="*/ 16 w 32"/>
                <a:gd name="T61" fmla="*/ 4 h 42"/>
                <a:gd name="T62" fmla="*/ 12 w 32"/>
                <a:gd name="T63" fmla="*/ 4 h 42"/>
                <a:gd name="T64" fmla="*/ 10 w 32"/>
                <a:gd name="T65" fmla="*/ 6 h 42"/>
                <a:gd name="T66" fmla="*/ 8 w 32"/>
                <a:gd name="T67" fmla="*/ 12 h 42"/>
                <a:gd name="T68" fmla="*/ 6 w 32"/>
                <a:gd name="T69" fmla="*/ 18 h 42"/>
                <a:gd name="T70" fmla="*/ 8 w 32"/>
                <a:gd name="T71" fmla="*/ 24 h 42"/>
                <a:gd name="T72" fmla="*/ 10 w 32"/>
                <a:gd name="T73" fmla="*/ 30 h 42"/>
                <a:gd name="T74" fmla="*/ 14 w 32"/>
                <a:gd name="T75" fmla="*/ 34 h 42"/>
                <a:gd name="T76" fmla="*/ 18 w 32"/>
                <a:gd name="T77" fmla="*/ 34 h 42"/>
                <a:gd name="T78" fmla="*/ 22 w 32"/>
                <a:gd name="T79" fmla="*/ 34 h 42"/>
                <a:gd name="T80" fmla="*/ 26 w 32"/>
                <a:gd name="T81" fmla="*/ 32 h 42"/>
                <a:gd name="T82" fmla="*/ 28 w 32"/>
                <a:gd name="T83" fmla="*/ 30 h 42"/>
                <a:gd name="T84" fmla="*/ 30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0" y="40"/>
                  </a:lnTo>
                  <a:lnTo>
                    <a:pt x="16" y="42"/>
                  </a:lnTo>
                  <a:lnTo>
                    <a:pt x="10" y="40"/>
                  </a:lnTo>
                  <a:lnTo>
                    <a:pt x="4" y="36"/>
                  </a:lnTo>
                  <a:lnTo>
                    <a:pt x="2" y="32"/>
                  </a:lnTo>
                  <a:lnTo>
                    <a:pt x="0" y="26"/>
                  </a:lnTo>
                  <a:lnTo>
                    <a:pt x="0" y="22"/>
                  </a:lnTo>
                  <a:lnTo>
                    <a:pt x="0" y="16"/>
                  </a:lnTo>
                  <a:lnTo>
                    <a:pt x="2" y="10"/>
                  </a:lnTo>
                  <a:lnTo>
                    <a:pt x="4" y="6"/>
                  </a:lnTo>
                  <a:lnTo>
                    <a:pt x="10" y="2"/>
                  </a:lnTo>
                  <a:lnTo>
                    <a:pt x="18" y="0"/>
                  </a:lnTo>
                  <a:lnTo>
                    <a:pt x="22" y="2"/>
                  </a:lnTo>
                  <a:lnTo>
                    <a:pt x="26" y="4"/>
                  </a:lnTo>
                  <a:lnTo>
                    <a:pt x="30" y="6"/>
                  </a:lnTo>
                  <a:lnTo>
                    <a:pt x="30" y="10"/>
                  </a:lnTo>
                  <a:lnTo>
                    <a:pt x="30" y="12"/>
                  </a:lnTo>
                  <a:lnTo>
                    <a:pt x="28" y="14"/>
                  </a:lnTo>
                  <a:lnTo>
                    <a:pt x="26" y="14"/>
                  </a:lnTo>
                  <a:lnTo>
                    <a:pt x="24" y="12"/>
                  </a:lnTo>
                  <a:lnTo>
                    <a:pt x="22" y="10"/>
                  </a:lnTo>
                  <a:lnTo>
                    <a:pt x="22" y="8"/>
                  </a:lnTo>
                  <a:lnTo>
                    <a:pt x="22" y="6"/>
                  </a:lnTo>
                  <a:lnTo>
                    <a:pt x="20" y="4"/>
                  </a:lnTo>
                  <a:lnTo>
                    <a:pt x="18" y="4"/>
                  </a:lnTo>
                  <a:lnTo>
                    <a:pt x="16" y="4"/>
                  </a:lnTo>
                  <a:lnTo>
                    <a:pt x="12" y="4"/>
                  </a:lnTo>
                  <a:lnTo>
                    <a:pt x="10" y="6"/>
                  </a:lnTo>
                  <a:lnTo>
                    <a:pt x="8" y="12"/>
                  </a:lnTo>
                  <a:lnTo>
                    <a:pt x="6" y="18"/>
                  </a:lnTo>
                  <a:lnTo>
                    <a:pt x="8" y="24"/>
                  </a:lnTo>
                  <a:lnTo>
                    <a:pt x="10" y="30"/>
                  </a:lnTo>
                  <a:lnTo>
                    <a:pt x="14" y="34"/>
                  </a:lnTo>
                  <a:lnTo>
                    <a:pt x="18" y="34"/>
                  </a:lnTo>
                  <a:lnTo>
                    <a:pt x="22" y="34"/>
                  </a:lnTo>
                  <a:lnTo>
                    <a:pt x="26" y="32"/>
                  </a:lnTo>
                  <a:lnTo>
                    <a:pt x="28" y="30"/>
                  </a:lnTo>
                  <a:lnTo>
                    <a:pt x="30" y="24"/>
                  </a:lnTo>
                  <a:lnTo>
                    <a:pt x="32" y="24"/>
                  </a:lnTo>
                  <a:close/>
                </a:path>
              </a:pathLst>
            </a:custGeom>
            <a:solidFill>
              <a:srgbClr val="000000"/>
            </a:solidFill>
            <a:ln w="0">
              <a:solidFill>
                <a:srgbClr val="000000"/>
              </a:solidFill>
              <a:round/>
              <a:headEnd/>
              <a:tailEnd/>
            </a:ln>
          </p:spPr>
          <p:txBody>
            <a:bodyPr/>
            <a:lstStyle/>
            <a:p>
              <a:endParaRPr lang="en-CA"/>
            </a:p>
          </p:txBody>
        </p:sp>
        <p:sp>
          <p:nvSpPr>
            <p:cNvPr id="14522" name="Freeform 350"/>
            <p:cNvSpPr>
              <a:spLocks/>
            </p:cNvSpPr>
            <p:nvPr/>
          </p:nvSpPr>
          <p:spPr bwMode="auto">
            <a:xfrm>
              <a:off x="1662" y="2914"/>
              <a:ext cx="28" cy="40"/>
            </a:xfrm>
            <a:custGeom>
              <a:avLst/>
              <a:gdLst>
                <a:gd name="T0" fmla="*/ 14 w 28"/>
                <a:gd name="T1" fmla="*/ 0 h 40"/>
                <a:gd name="T2" fmla="*/ 14 w 28"/>
                <a:gd name="T3" fmla="*/ 10 h 40"/>
                <a:gd name="T4" fmla="*/ 16 w 28"/>
                <a:gd name="T5" fmla="*/ 6 h 40"/>
                <a:gd name="T6" fmla="*/ 20 w 28"/>
                <a:gd name="T7" fmla="*/ 2 h 40"/>
                <a:gd name="T8" fmla="*/ 24 w 28"/>
                <a:gd name="T9" fmla="*/ 0 h 40"/>
                <a:gd name="T10" fmla="*/ 26 w 28"/>
                <a:gd name="T11" fmla="*/ 0 h 40"/>
                <a:gd name="T12" fmla="*/ 28 w 28"/>
                <a:gd name="T13" fmla="*/ 2 h 40"/>
                <a:gd name="T14" fmla="*/ 28 w 28"/>
                <a:gd name="T15" fmla="*/ 4 h 40"/>
                <a:gd name="T16" fmla="*/ 28 w 28"/>
                <a:gd name="T17" fmla="*/ 6 h 40"/>
                <a:gd name="T18" fmla="*/ 28 w 28"/>
                <a:gd name="T19" fmla="*/ 8 h 40"/>
                <a:gd name="T20" fmla="*/ 28 w 28"/>
                <a:gd name="T21" fmla="*/ 10 h 40"/>
                <a:gd name="T22" fmla="*/ 26 w 28"/>
                <a:gd name="T23" fmla="*/ 10 h 40"/>
                <a:gd name="T24" fmla="*/ 26 w 28"/>
                <a:gd name="T25" fmla="*/ 10 h 40"/>
                <a:gd name="T26" fmla="*/ 24 w 28"/>
                <a:gd name="T27" fmla="*/ 10 h 40"/>
                <a:gd name="T28" fmla="*/ 22 w 28"/>
                <a:gd name="T29" fmla="*/ 8 h 40"/>
                <a:gd name="T30" fmla="*/ 20 w 28"/>
                <a:gd name="T31" fmla="*/ 8 h 40"/>
                <a:gd name="T32" fmla="*/ 20 w 28"/>
                <a:gd name="T33" fmla="*/ 6 h 40"/>
                <a:gd name="T34" fmla="*/ 18 w 28"/>
                <a:gd name="T35" fmla="*/ 8 h 40"/>
                <a:gd name="T36" fmla="*/ 18 w 28"/>
                <a:gd name="T37" fmla="*/ 8 h 40"/>
                <a:gd name="T38" fmla="*/ 16 w 28"/>
                <a:gd name="T39" fmla="*/ 10 h 40"/>
                <a:gd name="T40" fmla="*/ 14 w 28"/>
                <a:gd name="T41" fmla="*/ 14 h 40"/>
                <a:gd name="T42" fmla="*/ 14 w 28"/>
                <a:gd name="T43" fmla="*/ 32 h 40"/>
                <a:gd name="T44" fmla="*/ 14 w 28"/>
                <a:gd name="T45" fmla="*/ 34 h 40"/>
                <a:gd name="T46" fmla="*/ 14 w 28"/>
                <a:gd name="T47" fmla="*/ 36 h 40"/>
                <a:gd name="T48" fmla="*/ 14 w 28"/>
                <a:gd name="T49" fmla="*/ 38 h 40"/>
                <a:gd name="T50" fmla="*/ 16 w 28"/>
                <a:gd name="T51" fmla="*/ 38 h 40"/>
                <a:gd name="T52" fmla="*/ 18 w 28"/>
                <a:gd name="T53" fmla="*/ 40 h 40"/>
                <a:gd name="T54" fmla="*/ 20 w 28"/>
                <a:gd name="T55" fmla="*/ 40 h 40"/>
                <a:gd name="T56" fmla="*/ 20 w 28"/>
                <a:gd name="T57" fmla="*/ 40 h 40"/>
                <a:gd name="T58" fmla="*/ 0 w 28"/>
                <a:gd name="T59" fmla="*/ 40 h 40"/>
                <a:gd name="T60" fmla="*/ 0 w 28"/>
                <a:gd name="T61" fmla="*/ 40 h 40"/>
                <a:gd name="T62" fmla="*/ 2 w 28"/>
                <a:gd name="T63" fmla="*/ 40 h 40"/>
                <a:gd name="T64" fmla="*/ 4 w 28"/>
                <a:gd name="T65" fmla="*/ 38 h 40"/>
                <a:gd name="T66" fmla="*/ 6 w 28"/>
                <a:gd name="T67" fmla="*/ 38 h 40"/>
                <a:gd name="T68" fmla="*/ 6 w 28"/>
                <a:gd name="T69" fmla="*/ 36 h 40"/>
                <a:gd name="T70" fmla="*/ 6 w 28"/>
                <a:gd name="T71" fmla="*/ 34 h 40"/>
                <a:gd name="T72" fmla="*/ 6 w 28"/>
                <a:gd name="T73" fmla="*/ 32 h 40"/>
                <a:gd name="T74" fmla="*/ 6 w 28"/>
                <a:gd name="T75" fmla="*/ 16 h 40"/>
                <a:gd name="T76" fmla="*/ 6 w 28"/>
                <a:gd name="T77" fmla="*/ 12 h 40"/>
                <a:gd name="T78" fmla="*/ 6 w 28"/>
                <a:gd name="T79" fmla="*/ 8 h 40"/>
                <a:gd name="T80" fmla="*/ 6 w 28"/>
                <a:gd name="T81" fmla="*/ 6 h 40"/>
                <a:gd name="T82" fmla="*/ 4 w 28"/>
                <a:gd name="T83" fmla="*/ 6 h 40"/>
                <a:gd name="T84" fmla="*/ 4 w 28"/>
                <a:gd name="T85" fmla="*/ 6 h 40"/>
                <a:gd name="T86" fmla="*/ 4 w 28"/>
                <a:gd name="T87" fmla="*/ 6 h 40"/>
                <a:gd name="T88" fmla="*/ 2 w 28"/>
                <a:gd name="T89" fmla="*/ 6 h 40"/>
                <a:gd name="T90" fmla="*/ 0 w 28"/>
                <a:gd name="T91" fmla="*/ 6 h 40"/>
                <a:gd name="T92" fmla="*/ 0 w 28"/>
                <a:gd name="T93" fmla="*/ 6 h 40"/>
                <a:gd name="T94" fmla="*/ 12 w 28"/>
                <a:gd name="T95" fmla="*/ 0 h 40"/>
                <a:gd name="T96" fmla="*/ 14 w 28"/>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40"/>
                <a:gd name="T149" fmla="*/ 28 w 28"/>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40">
                  <a:moveTo>
                    <a:pt x="14" y="0"/>
                  </a:moveTo>
                  <a:lnTo>
                    <a:pt x="14" y="10"/>
                  </a:lnTo>
                  <a:lnTo>
                    <a:pt x="16" y="6"/>
                  </a:lnTo>
                  <a:lnTo>
                    <a:pt x="20" y="2"/>
                  </a:lnTo>
                  <a:lnTo>
                    <a:pt x="24" y="0"/>
                  </a:lnTo>
                  <a:lnTo>
                    <a:pt x="26" y="0"/>
                  </a:lnTo>
                  <a:lnTo>
                    <a:pt x="28" y="2"/>
                  </a:lnTo>
                  <a:lnTo>
                    <a:pt x="28" y="4"/>
                  </a:lnTo>
                  <a:lnTo>
                    <a:pt x="28" y="6"/>
                  </a:lnTo>
                  <a:lnTo>
                    <a:pt x="28" y="8"/>
                  </a:lnTo>
                  <a:lnTo>
                    <a:pt x="28" y="10"/>
                  </a:lnTo>
                  <a:lnTo>
                    <a:pt x="26" y="10"/>
                  </a:lnTo>
                  <a:lnTo>
                    <a:pt x="24" y="10"/>
                  </a:lnTo>
                  <a:lnTo>
                    <a:pt x="22" y="8"/>
                  </a:lnTo>
                  <a:lnTo>
                    <a:pt x="20" y="8"/>
                  </a:lnTo>
                  <a:lnTo>
                    <a:pt x="20" y="6"/>
                  </a:lnTo>
                  <a:lnTo>
                    <a:pt x="18" y="8"/>
                  </a:lnTo>
                  <a:lnTo>
                    <a:pt x="16" y="10"/>
                  </a:lnTo>
                  <a:lnTo>
                    <a:pt x="14" y="14"/>
                  </a:lnTo>
                  <a:lnTo>
                    <a:pt x="14" y="32"/>
                  </a:lnTo>
                  <a:lnTo>
                    <a:pt x="14" y="34"/>
                  </a:lnTo>
                  <a:lnTo>
                    <a:pt x="14" y="36"/>
                  </a:lnTo>
                  <a:lnTo>
                    <a:pt x="14" y="38"/>
                  </a:lnTo>
                  <a:lnTo>
                    <a:pt x="16" y="38"/>
                  </a:lnTo>
                  <a:lnTo>
                    <a:pt x="18" y="40"/>
                  </a:lnTo>
                  <a:lnTo>
                    <a:pt x="20" y="40"/>
                  </a:lnTo>
                  <a:lnTo>
                    <a:pt x="0" y="40"/>
                  </a:lnTo>
                  <a:lnTo>
                    <a:pt x="2" y="40"/>
                  </a:lnTo>
                  <a:lnTo>
                    <a:pt x="4" y="38"/>
                  </a:lnTo>
                  <a:lnTo>
                    <a:pt x="6" y="38"/>
                  </a:lnTo>
                  <a:lnTo>
                    <a:pt x="6" y="36"/>
                  </a:lnTo>
                  <a:lnTo>
                    <a:pt x="6" y="34"/>
                  </a:lnTo>
                  <a:lnTo>
                    <a:pt x="6" y="32"/>
                  </a:lnTo>
                  <a:lnTo>
                    <a:pt x="6" y="16"/>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4523" name="Freeform 351"/>
            <p:cNvSpPr>
              <a:spLocks noEditPoints="1"/>
            </p:cNvSpPr>
            <p:nvPr/>
          </p:nvSpPr>
          <p:spPr bwMode="auto">
            <a:xfrm>
              <a:off x="1694" y="2914"/>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2 w 32"/>
                <a:gd name="T69" fmla="*/ 6 h 42"/>
                <a:gd name="T70" fmla="*/ 20 w 32"/>
                <a:gd name="T71" fmla="*/ 4 h 42"/>
                <a:gd name="T72" fmla="*/ 18 w 32"/>
                <a:gd name="T73" fmla="*/ 4 h 42"/>
                <a:gd name="T74" fmla="*/ 16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8"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4"/>
                  </a:lnTo>
                  <a:lnTo>
                    <a:pt x="32" y="10"/>
                  </a:lnTo>
                  <a:lnTo>
                    <a:pt x="32" y="16"/>
                  </a:lnTo>
                  <a:lnTo>
                    <a:pt x="6" y="16"/>
                  </a:lnTo>
                  <a:close/>
                  <a:moveTo>
                    <a:pt x="6" y="14"/>
                  </a:moveTo>
                  <a:lnTo>
                    <a:pt x="24" y="14"/>
                  </a:lnTo>
                  <a:lnTo>
                    <a:pt x="22" y="10"/>
                  </a:lnTo>
                  <a:lnTo>
                    <a:pt x="22" y="8"/>
                  </a:lnTo>
                  <a:lnTo>
                    <a:pt x="22" y="6"/>
                  </a:lnTo>
                  <a:lnTo>
                    <a:pt x="20" y="4"/>
                  </a:lnTo>
                  <a:lnTo>
                    <a:pt x="18" y="4"/>
                  </a:lnTo>
                  <a:lnTo>
                    <a:pt x="16"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4524" name="Freeform 352"/>
            <p:cNvSpPr>
              <a:spLocks/>
            </p:cNvSpPr>
            <p:nvPr/>
          </p:nvSpPr>
          <p:spPr bwMode="auto">
            <a:xfrm>
              <a:off x="1734" y="2914"/>
              <a:ext cx="26" cy="42"/>
            </a:xfrm>
            <a:custGeom>
              <a:avLst/>
              <a:gdLst>
                <a:gd name="T0" fmla="*/ 24 w 26"/>
                <a:gd name="T1" fmla="*/ 0 h 42"/>
                <a:gd name="T2" fmla="*/ 24 w 26"/>
                <a:gd name="T3" fmla="*/ 14 h 42"/>
                <a:gd name="T4" fmla="*/ 24 w 26"/>
                <a:gd name="T5" fmla="*/ 14 h 42"/>
                <a:gd name="T6" fmla="*/ 22 w 26"/>
                <a:gd name="T7" fmla="*/ 8 h 42"/>
                <a:gd name="T8" fmla="*/ 20 w 26"/>
                <a:gd name="T9" fmla="*/ 6 h 42"/>
                <a:gd name="T10" fmla="*/ 16 w 26"/>
                <a:gd name="T11" fmla="*/ 4 h 42"/>
                <a:gd name="T12" fmla="*/ 12 w 26"/>
                <a:gd name="T13" fmla="*/ 4 h 42"/>
                <a:gd name="T14" fmla="*/ 10 w 26"/>
                <a:gd name="T15" fmla="*/ 4 h 42"/>
                <a:gd name="T16" fmla="*/ 8 w 26"/>
                <a:gd name="T17" fmla="*/ 4 h 42"/>
                <a:gd name="T18" fmla="*/ 6 w 26"/>
                <a:gd name="T19" fmla="*/ 6 h 42"/>
                <a:gd name="T20" fmla="*/ 6 w 26"/>
                <a:gd name="T21" fmla="*/ 8 h 42"/>
                <a:gd name="T22" fmla="*/ 6 w 26"/>
                <a:gd name="T23" fmla="*/ 10 h 42"/>
                <a:gd name="T24" fmla="*/ 8 w 26"/>
                <a:gd name="T25" fmla="*/ 12 h 42"/>
                <a:gd name="T26" fmla="*/ 8 w 26"/>
                <a:gd name="T27" fmla="*/ 14 h 42"/>
                <a:gd name="T28" fmla="*/ 12 w 26"/>
                <a:gd name="T29" fmla="*/ 16 h 42"/>
                <a:gd name="T30" fmla="*/ 18 w 26"/>
                <a:gd name="T31" fmla="*/ 18 h 42"/>
                <a:gd name="T32" fmla="*/ 24 w 26"/>
                <a:gd name="T33" fmla="*/ 22 h 42"/>
                <a:gd name="T34" fmla="*/ 26 w 26"/>
                <a:gd name="T35" fmla="*/ 26 h 42"/>
                <a:gd name="T36" fmla="*/ 26 w 26"/>
                <a:gd name="T37" fmla="*/ 30 h 42"/>
                <a:gd name="T38" fmla="*/ 26 w 26"/>
                <a:gd name="T39" fmla="*/ 34 h 42"/>
                <a:gd name="T40" fmla="*/ 22 w 26"/>
                <a:gd name="T41" fmla="*/ 38 h 42"/>
                <a:gd name="T42" fmla="*/ 18 w 26"/>
                <a:gd name="T43" fmla="*/ 40 h 42"/>
                <a:gd name="T44" fmla="*/ 14 w 26"/>
                <a:gd name="T45" fmla="*/ 42 h 42"/>
                <a:gd name="T46" fmla="*/ 10 w 26"/>
                <a:gd name="T47" fmla="*/ 42 h 42"/>
                <a:gd name="T48" fmla="*/ 6 w 26"/>
                <a:gd name="T49" fmla="*/ 40 h 42"/>
                <a:gd name="T50" fmla="*/ 4 w 26"/>
                <a:gd name="T51" fmla="*/ 40 h 42"/>
                <a:gd name="T52" fmla="*/ 2 w 26"/>
                <a:gd name="T53" fmla="*/ 40 h 42"/>
                <a:gd name="T54" fmla="*/ 2 w 26"/>
                <a:gd name="T55" fmla="*/ 40 h 42"/>
                <a:gd name="T56" fmla="*/ 2 w 26"/>
                <a:gd name="T57" fmla="*/ 42 h 42"/>
                <a:gd name="T58" fmla="*/ 0 w 26"/>
                <a:gd name="T59" fmla="*/ 42 h 42"/>
                <a:gd name="T60" fmla="*/ 0 w 26"/>
                <a:gd name="T61" fmla="*/ 28 h 42"/>
                <a:gd name="T62" fmla="*/ 2 w 26"/>
                <a:gd name="T63" fmla="*/ 28 h 42"/>
                <a:gd name="T64" fmla="*/ 4 w 26"/>
                <a:gd name="T65" fmla="*/ 32 h 42"/>
                <a:gd name="T66" fmla="*/ 6 w 26"/>
                <a:gd name="T67" fmla="*/ 36 h 42"/>
                <a:gd name="T68" fmla="*/ 10 w 26"/>
                <a:gd name="T69" fmla="*/ 38 h 42"/>
                <a:gd name="T70" fmla="*/ 14 w 26"/>
                <a:gd name="T71" fmla="*/ 38 h 42"/>
                <a:gd name="T72" fmla="*/ 16 w 26"/>
                <a:gd name="T73" fmla="*/ 38 h 42"/>
                <a:gd name="T74" fmla="*/ 18 w 26"/>
                <a:gd name="T75" fmla="*/ 38 h 42"/>
                <a:gd name="T76" fmla="*/ 20 w 26"/>
                <a:gd name="T77" fmla="*/ 36 h 42"/>
                <a:gd name="T78" fmla="*/ 20 w 26"/>
                <a:gd name="T79" fmla="*/ 34 h 42"/>
                <a:gd name="T80" fmla="*/ 20 w 26"/>
                <a:gd name="T81" fmla="*/ 30 h 42"/>
                <a:gd name="T82" fmla="*/ 18 w 26"/>
                <a:gd name="T83" fmla="*/ 28 h 42"/>
                <a:gd name="T84" fmla="*/ 16 w 26"/>
                <a:gd name="T85" fmla="*/ 26 h 42"/>
                <a:gd name="T86" fmla="*/ 10 w 26"/>
                <a:gd name="T87" fmla="*/ 24 h 42"/>
                <a:gd name="T88" fmla="*/ 6 w 26"/>
                <a:gd name="T89" fmla="*/ 20 h 42"/>
                <a:gd name="T90" fmla="*/ 2 w 26"/>
                <a:gd name="T91" fmla="*/ 18 h 42"/>
                <a:gd name="T92" fmla="*/ 2 w 26"/>
                <a:gd name="T93" fmla="*/ 16 h 42"/>
                <a:gd name="T94" fmla="*/ 0 w 26"/>
                <a:gd name="T95" fmla="*/ 12 h 42"/>
                <a:gd name="T96" fmla="*/ 2 w 26"/>
                <a:gd name="T97" fmla="*/ 8 h 42"/>
                <a:gd name="T98" fmla="*/ 4 w 26"/>
                <a:gd name="T99" fmla="*/ 4 h 42"/>
                <a:gd name="T100" fmla="*/ 8 w 26"/>
                <a:gd name="T101" fmla="*/ 2 h 42"/>
                <a:gd name="T102" fmla="*/ 12 w 26"/>
                <a:gd name="T103" fmla="*/ 0 h 42"/>
                <a:gd name="T104" fmla="*/ 16 w 26"/>
                <a:gd name="T105" fmla="*/ 0 h 42"/>
                <a:gd name="T106" fmla="*/ 18 w 26"/>
                <a:gd name="T107" fmla="*/ 2 h 42"/>
                <a:gd name="T108" fmla="*/ 20 w 26"/>
                <a:gd name="T109" fmla="*/ 2 h 42"/>
                <a:gd name="T110" fmla="*/ 22 w 26"/>
                <a:gd name="T111" fmla="*/ 2 h 42"/>
                <a:gd name="T112" fmla="*/ 22 w 26"/>
                <a:gd name="T113" fmla="*/ 2 h 42"/>
                <a:gd name="T114" fmla="*/ 22 w 26"/>
                <a:gd name="T115" fmla="*/ 2 h 42"/>
                <a:gd name="T116" fmla="*/ 22 w 26"/>
                <a:gd name="T117" fmla="*/ 2 h 42"/>
                <a:gd name="T118" fmla="*/ 24 w 26"/>
                <a:gd name="T119" fmla="*/ 0 h 42"/>
                <a:gd name="T120" fmla="*/ 24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4" y="0"/>
                  </a:moveTo>
                  <a:lnTo>
                    <a:pt x="24" y="14"/>
                  </a:lnTo>
                  <a:lnTo>
                    <a:pt x="22" y="8"/>
                  </a:lnTo>
                  <a:lnTo>
                    <a:pt x="20" y="6"/>
                  </a:lnTo>
                  <a:lnTo>
                    <a:pt x="16" y="4"/>
                  </a:lnTo>
                  <a:lnTo>
                    <a:pt x="12" y="4"/>
                  </a:lnTo>
                  <a:lnTo>
                    <a:pt x="10" y="4"/>
                  </a:lnTo>
                  <a:lnTo>
                    <a:pt x="8" y="4"/>
                  </a:lnTo>
                  <a:lnTo>
                    <a:pt x="6" y="6"/>
                  </a:lnTo>
                  <a:lnTo>
                    <a:pt x="6" y="8"/>
                  </a:lnTo>
                  <a:lnTo>
                    <a:pt x="6" y="10"/>
                  </a:lnTo>
                  <a:lnTo>
                    <a:pt x="8" y="12"/>
                  </a:lnTo>
                  <a:lnTo>
                    <a:pt x="8" y="14"/>
                  </a:lnTo>
                  <a:lnTo>
                    <a:pt x="12" y="16"/>
                  </a:lnTo>
                  <a:lnTo>
                    <a:pt x="18" y="18"/>
                  </a:lnTo>
                  <a:lnTo>
                    <a:pt x="24" y="22"/>
                  </a:lnTo>
                  <a:lnTo>
                    <a:pt x="26" y="26"/>
                  </a:lnTo>
                  <a:lnTo>
                    <a:pt x="26" y="30"/>
                  </a:lnTo>
                  <a:lnTo>
                    <a:pt x="26" y="34"/>
                  </a:lnTo>
                  <a:lnTo>
                    <a:pt x="22" y="38"/>
                  </a:lnTo>
                  <a:lnTo>
                    <a:pt x="18" y="40"/>
                  </a:lnTo>
                  <a:lnTo>
                    <a:pt x="14" y="42"/>
                  </a:lnTo>
                  <a:lnTo>
                    <a:pt x="10" y="42"/>
                  </a:lnTo>
                  <a:lnTo>
                    <a:pt x="6" y="40"/>
                  </a:lnTo>
                  <a:lnTo>
                    <a:pt x="4" y="40"/>
                  </a:lnTo>
                  <a:lnTo>
                    <a:pt x="2" y="40"/>
                  </a:lnTo>
                  <a:lnTo>
                    <a:pt x="2" y="42"/>
                  </a:lnTo>
                  <a:lnTo>
                    <a:pt x="0" y="42"/>
                  </a:lnTo>
                  <a:lnTo>
                    <a:pt x="0" y="28"/>
                  </a:lnTo>
                  <a:lnTo>
                    <a:pt x="2" y="28"/>
                  </a:lnTo>
                  <a:lnTo>
                    <a:pt x="4" y="32"/>
                  </a:lnTo>
                  <a:lnTo>
                    <a:pt x="6" y="36"/>
                  </a:lnTo>
                  <a:lnTo>
                    <a:pt x="10" y="38"/>
                  </a:lnTo>
                  <a:lnTo>
                    <a:pt x="14" y="38"/>
                  </a:lnTo>
                  <a:lnTo>
                    <a:pt x="16" y="38"/>
                  </a:lnTo>
                  <a:lnTo>
                    <a:pt x="18" y="38"/>
                  </a:lnTo>
                  <a:lnTo>
                    <a:pt x="20" y="36"/>
                  </a:lnTo>
                  <a:lnTo>
                    <a:pt x="20" y="34"/>
                  </a:lnTo>
                  <a:lnTo>
                    <a:pt x="20" y="30"/>
                  </a:lnTo>
                  <a:lnTo>
                    <a:pt x="18" y="28"/>
                  </a:lnTo>
                  <a:lnTo>
                    <a:pt x="16" y="26"/>
                  </a:lnTo>
                  <a:lnTo>
                    <a:pt x="10" y="24"/>
                  </a:lnTo>
                  <a:lnTo>
                    <a:pt x="6" y="20"/>
                  </a:lnTo>
                  <a:lnTo>
                    <a:pt x="2" y="18"/>
                  </a:lnTo>
                  <a:lnTo>
                    <a:pt x="2" y="16"/>
                  </a:lnTo>
                  <a:lnTo>
                    <a:pt x="0" y="12"/>
                  </a:lnTo>
                  <a:lnTo>
                    <a:pt x="2" y="8"/>
                  </a:lnTo>
                  <a:lnTo>
                    <a:pt x="4" y="4"/>
                  </a:lnTo>
                  <a:lnTo>
                    <a:pt x="8" y="2"/>
                  </a:lnTo>
                  <a:lnTo>
                    <a:pt x="12" y="0"/>
                  </a:lnTo>
                  <a:lnTo>
                    <a:pt x="16" y="0"/>
                  </a:lnTo>
                  <a:lnTo>
                    <a:pt x="18" y="2"/>
                  </a:lnTo>
                  <a:lnTo>
                    <a:pt x="20" y="2"/>
                  </a:lnTo>
                  <a:lnTo>
                    <a:pt x="22" y="2"/>
                  </a:lnTo>
                  <a:lnTo>
                    <a:pt x="24" y="0"/>
                  </a:lnTo>
                  <a:close/>
                </a:path>
              </a:pathLst>
            </a:custGeom>
            <a:solidFill>
              <a:srgbClr val="000000"/>
            </a:solidFill>
            <a:ln w="0">
              <a:solidFill>
                <a:srgbClr val="000000"/>
              </a:solidFill>
              <a:round/>
              <a:headEnd/>
              <a:tailEnd/>
            </a:ln>
          </p:spPr>
          <p:txBody>
            <a:bodyPr/>
            <a:lstStyle/>
            <a:p>
              <a:endParaRPr lang="en-CA"/>
            </a:p>
          </p:txBody>
        </p:sp>
        <p:sp>
          <p:nvSpPr>
            <p:cNvPr id="14525" name="Rectangle 353"/>
            <p:cNvSpPr>
              <a:spLocks noChangeArrowheads="1"/>
            </p:cNvSpPr>
            <p:nvPr/>
          </p:nvSpPr>
          <p:spPr bwMode="auto">
            <a:xfrm>
              <a:off x="1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26" name="Rectangle 354"/>
            <p:cNvSpPr>
              <a:spLocks noChangeArrowheads="1"/>
            </p:cNvSpPr>
            <p:nvPr/>
          </p:nvSpPr>
          <p:spPr bwMode="auto">
            <a:xfrm>
              <a:off x="186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27" name="Freeform 355"/>
            <p:cNvSpPr>
              <a:spLocks/>
            </p:cNvSpPr>
            <p:nvPr/>
          </p:nvSpPr>
          <p:spPr bwMode="auto">
            <a:xfrm>
              <a:off x="1966" y="2896"/>
              <a:ext cx="38" cy="58"/>
            </a:xfrm>
            <a:custGeom>
              <a:avLst/>
              <a:gdLst>
                <a:gd name="T0" fmla="*/ 38 w 38"/>
                <a:gd name="T1" fmla="*/ 48 h 58"/>
                <a:gd name="T2" fmla="*/ 34 w 38"/>
                <a:gd name="T3" fmla="*/ 58 h 58"/>
                <a:gd name="T4" fmla="*/ 0 w 38"/>
                <a:gd name="T5" fmla="*/ 58 h 58"/>
                <a:gd name="T6" fmla="*/ 0 w 38"/>
                <a:gd name="T7" fmla="*/ 58 h 58"/>
                <a:gd name="T8" fmla="*/ 8 w 38"/>
                <a:gd name="T9" fmla="*/ 48 h 58"/>
                <a:gd name="T10" fmla="*/ 16 w 38"/>
                <a:gd name="T11" fmla="*/ 42 h 58"/>
                <a:gd name="T12" fmla="*/ 20 w 38"/>
                <a:gd name="T13" fmla="*/ 34 h 58"/>
                <a:gd name="T14" fmla="*/ 26 w 38"/>
                <a:gd name="T15" fmla="*/ 26 h 58"/>
                <a:gd name="T16" fmla="*/ 26 w 38"/>
                <a:gd name="T17" fmla="*/ 18 h 58"/>
                <a:gd name="T18" fmla="*/ 26 w 38"/>
                <a:gd name="T19" fmla="*/ 14 h 58"/>
                <a:gd name="T20" fmla="*/ 24 w 38"/>
                <a:gd name="T21" fmla="*/ 10 h 58"/>
                <a:gd name="T22" fmla="*/ 20 w 38"/>
                <a:gd name="T23" fmla="*/ 6 h 58"/>
                <a:gd name="T24" fmla="*/ 14 w 38"/>
                <a:gd name="T25" fmla="*/ 6 h 58"/>
                <a:gd name="T26" fmla="*/ 10 w 38"/>
                <a:gd name="T27" fmla="*/ 6 h 58"/>
                <a:gd name="T28" fmla="*/ 6 w 38"/>
                <a:gd name="T29" fmla="*/ 8 h 58"/>
                <a:gd name="T30" fmla="*/ 4 w 38"/>
                <a:gd name="T31" fmla="*/ 12 h 58"/>
                <a:gd name="T32" fmla="*/ 2 w 38"/>
                <a:gd name="T33" fmla="*/ 16 h 58"/>
                <a:gd name="T34" fmla="*/ 0 w 38"/>
                <a:gd name="T35" fmla="*/ 16 h 58"/>
                <a:gd name="T36" fmla="*/ 2 w 38"/>
                <a:gd name="T37" fmla="*/ 8 h 58"/>
                <a:gd name="T38" fmla="*/ 6 w 38"/>
                <a:gd name="T39" fmla="*/ 4 h 58"/>
                <a:gd name="T40" fmla="*/ 10 w 38"/>
                <a:gd name="T41" fmla="*/ 0 h 58"/>
                <a:gd name="T42" fmla="*/ 18 w 38"/>
                <a:gd name="T43" fmla="*/ 0 h 58"/>
                <a:gd name="T44" fmla="*/ 24 w 38"/>
                <a:gd name="T45" fmla="*/ 0 h 58"/>
                <a:gd name="T46" fmla="*/ 30 w 38"/>
                <a:gd name="T47" fmla="*/ 4 h 58"/>
                <a:gd name="T48" fmla="*/ 32 w 38"/>
                <a:gd name="T49" fmla="*/ 8 h 58"/>
                <a:gd name="T50" fmla="*/ 34 w 38"/>
                <a:gd name="T51" fmla="*/ 14 h 58"/>
                <a:gd name="T52" fmla="*/ 34 w 38"/>
                <a:gd name="T53" fmla="*/ 20 h 58"/>
                <a:gd name="T54" fmla="*/ 32 w 38"/>
                <a:gd name="T55" fmla="*/ 24 h 58"/>
                <a:gd name="T56" fmla="*/ 28 w 38"/>
                <a:gd name="T57" fmla="*/ 30 h 58"/>
                <a:gd name="T58" fmla="*/ 22 w 38"/>
                <a:gd name="T59" fmla="*/ 38 h 58"/>
                <a:gd name="T60" fmla="*/ 16 w 38"/>
                <a:gd name="T61" fmla="*/ 44 h 58"/>
                <a:gd name="T62" fmla="*/ 10 w 38"/>
                <a:gd name="T63" fmla="*/ 50 h 58"/>
                <a:gd name="T64" fmla="*/ 8 w 38"/>
                <a:gd name="T65" fmla="*/ 52 h 58"/>
                <a:gd name="T66" fmla="*/ 24 w 38"/>
                <a:gd name="T67" fmla="*/ 52 h 58"/>
                <a:gd name="T68" fmla="*/ 28 w 38"/>
                <a:gd name="T69" fmla="*/ 52 h 58"/>
                <a:gd name="T70" fmla="*/ 30 w 38"/>
                <a:gd name="T71" fmla="*/ 52 h 58"/>
                <a:gd name="T72" fmla="*/ 32 w 38"/>
                <a:gd name="T73" fmla="*/ 52 h 58"/>
                <a:gd name="T74" fmla="*/ 34 w 38"/>
                <a:gd name="T75" fmla="*/ 50 h 58"/>
                <a:gd name="T76" fmla="*/ 34 w 38"/>
                <a:gd name="T77" fmla="*/ 50 h 58"/>
                <a:gd name="T78" fmla="*/ 36 w 38"/>
                <a:gd name="T79" fmla="*/ 48 h 58"/>
                <a:gd name="T80" fmla="*/ 38 w 38"/>
                <a:gd name="T81" fmla="*/ 4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58"/>
                <a:gd name="T125" fmla="*/ 38 w 38"/>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58">
                  <a:moveTo>
                    <a:pt x="38" y="48"/>
                  </a:moveTo>
                  <a:lnTo>
                    <a:pt x="34" y="58"/>
                  </a:lnTo>
                  <a:lnTo>
                    <a:pt x="0" y="58"/>
                  </a:lnTo>
                  <a:lnTo>
                    <a:pt x="8" y="48"/>
                  </a:lnTo>
                  <a:lnTo>
                    <a:pt x="16" y="42"/>
                  </a:lnTo>
                  <a:lnTo>
                    <a:pt x="20" y="34"/>
                  </a:lnTo>
                  <a:lnTo>
                    <a:pt x="26" y="26"/>
                  </a:lnTo>
                  <a:lnTo>
                    <a:pt x="26" y="18"/>
                  </a:lnTo>
                  <a:lnTo>
                    <a:pt x="26" y="14"/>
                  </a:lnTo>
                  <a:lnTo>
                    <a:pt x="24" y="10"/>
                  </a:lnTo>
                  <a:lnTo>
                    <a:pt x="20" y="6"/>
                  </a:lnTo>
                  <a:lnTo>
                    <a:pt x="14" y="6"/>
                  </a:lnTo>
                  <a:lnTo>
                    <a:pt x="10" y="6"/>
                  </a:lnTo>
                  <a:lnTo>
                    <a:pt x="6" y="8"/>
                  </a:lnTo>
                  <a:lnTo>
                    <a:pt x="4" y="12"/>
                  </a:lnTo>
                  <a:lnTo>
                    <a:pt x="2" y="16"/>
                  </a:lnTo>
                  <a:lnTo>
                    <a:pt x="0" y="16"/>
                  </a:lnTo>
                  <a:lnTo>
                    <a:pt x="2" y="8"/>
                  </a:lnTo>
                  <a:lnTo>
                    <a:pt x="6" y="4"/>
                  </a:lnTo>
                  <a:lnTo>
                    <a:pt x="10" y="0"/>
                  </a:lnTo>
                  <a:lnTo>
                    <a:pt x="18" y="0"/>
                  </a:lnTo>
                  <a:lnTo>
                    <a:pt x="24" y="0"/>
                  </a:lnTo>
                  <a:lnTo>
                    <a:pt x="30" y="4"/>
                  </a:lnTo>
                  <a:lnTo>
                    <a:pt x="32" y="8"/>
                  </a:lnTo>
                  <a:lnTo>
                    <a:pt x="34" y="14"/>
                  </a:lnTo>
                  <a:lnTo>
                    <a:pt x="34" y="20"/>
                  </a:lnTo>
                  <a:lnTo>
                    <a:pt x="32" y="24"/>
                  </a:lnTo>
                  <a:lnTo>
                    <a:pt x="28" y="30"/>
                  </a:lnTo>
                  <a:lnTo>
                    <a:pt x="22" y="38"/>
                  </a:lnTo>
                  <a:lnTo>
                    <a:pt x="16" y="44"/>
                  </a:lnTo>
                  <a:lnTo>
                    <a:pt x="10" y="50"/>
                  </a:lnTo>
                  <a:lnTo>
                    <a:pt x="8" y="52"/>
                  </a:lnTo>
                  <a:lnTo>
                    <a:pt x="24" y="52"/>
                  </a:lnTo>
                  <a:lnTo>
                    <a:pt x="28" y="52"/>
                  </a:lnTo>
                  <a:lnTo>
                    <a:pt x="30" y="52"/>
                  </a:lnTo>
                  <a:lnTo>
                    <a:pt x="32"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4528" name="Freeform 356"/>
            <p:cNvSpPr>
              <a:spLocks noEditPoints="1"/>
            </p:cNvSpPr>
            <p:nvPr/>
          </p:nvSpPr>
          <p:spPr bwMode="auto">
            <a:xfrm>
              <a:off x="2012" y="289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6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20 w 34"/>
                <a:gd name="T51" fmla="*/ 24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20" y="24"/>
                  </a:moveTo>
                  <a:lnTo>
                    <a:pt x="22" y="20"/>
                  </a:lnTo>
                  <a:lnTo>
                    <a:pt x="24" y="18"/>
                  </a:lnTo>
                  <a:lnTo>
                    <a:pt x="26" y="14"/>
                  </a:lnTo>
                  <a:lnTo>
                    <a:pt x="26" y="12"/>
                  </a:lnTo>
                  <a:lnTo>
                    <a:pt x="24" y="8"/>
                  </a:lnTo>
                  <a:lnTo>
                    <a:pt x="24" y="4"/>
                  </a:lnTo>
                  <a:lnTo>
                    <a:pt x="20" y="2"/>
                  </a:lnTo>
                  <a:lnTo>
                    <a:pt x="18" y="2"/>
                  </a:lnTo>
                  <a:lnTo>
                    <a:pt x="14" y="2"/>
                  </a:lnTo>
                  <a:lnTo>
                    <a:pt x="12" y="4"/>
                  </a:lnTo>
                  <a:lnTo>
                    <a:pt x="10" y="8"/>
                  </a:lnTo>
                  <a:lnTo>
                    <a:pt x="10" y="10"/>
                  </a:lnTo>
                  <a:lnTo>
                    <a:pt x="10" y="12"/>
                  </a:lnTo>
                  <a:lnTo>
                    <a:pt x="10" y="14"/>
                  </a:lnTo>
                  <a:lnTo>
                    <a:pt x="12" y="18"/>
                  </a:lnTo>
                  <a:lnTo>
                    <a:pt x="14" y="20"/>
                  </a:lnTo>
                  <a:lnTo>
                    <a:pt x="20" y="24"/>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4529" name="Freeform 357"/>
            <p:cNvSpPr>
              <a:spLocks/>
            </p:cNvSpPr>
            <p:nvPr/>
          </p:nvSpPr>
          <p:spPr bwMode="auto">
            <a:xfrm>
              <a:off x="2054" y="289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4530" name="Freeform 358"/>
            <p:cNvSpPr>
              <a:spLocks noEditPoints="1"/>
            </p:cNvSpPr>
            <p:nvPr/>
          </p:nvSpPr>
          <p:spPr bwMode="auto">
            <a:xfrm>
              <a:off x="2098" y="2896"/>
              <a:ext cx="36" cy="60"/>
            </a:xfrm>
            <a:custGeom>
              <a:avLst/>
              <a:gdLst>
                <a:gd name="T0" fmla="*/ 2 w 36"/>
                <a:gd name="T1" fmla="*/ 60 h 60"/>
                <a:gd name="T2" fmla="*/ 2 w 36"/>
                <a:gd name="T3" fmla="*/ 58 h 60"/>
                <a:gd name="T4" fmla="*/ 6 w 36"/>
                <a:gd name="T5" fmla="*/ 58 h 60"/>
                <a:gd name="T6" fmla="*/ 12 w 36"/>
                <a:gd name="T7" fmla="*/ 56 h 60"/>
                <a:gd name="T8" fmla="*/ 16 w 36"/>
                <a:gd name="T9" fmla="*/ 52 h 60"/>
                <a:gd name="T10" fmla="*/ 20 w 36"/>
                <a:gd name="T11" fmla="*/ 46 h 60"/>
                <a:gd name="T12" fmla="*/ 24 w 36"/>
                <a:gd name="T13" fmla="*/ 40 h 60"/>
                <a:gd name="T14" fmla="*/ 28 w 36"/>
                <a:gd name="T15" fmla="*/ 32 h 60"/>
                <a:gd name="T16" fmla="*/ 20 w 36"/>
                <a:gd name="T17" fmla="*/ 36 h 60"/>
                <a:gd name="T18" fmla="*/ 16 w 36"/>
                <a:gd name="T19" fmla="*/ 36 h 60"/>
                <a:gd name="T20" fmla="*/ 10 w 36"/>
                <a:gd name="T21" fmla="*/ 36 h 60"/>
                <a:gd name="T22" fmla="*/ 4 w 36"/>
                <a:gd name="T23" fmla="*/ 32 h 60"/>
                <a:gd name="T24" fmla="*/ 2 w 36"/>
                <a:gd name="T25" fmla="*/ 26 h 60"/>
                <a:gd name="T26" fmla="*/ 0 w 36"/>
                <a:gd name="T27" fmla="*/ 20 h 60"/>
                <a:gd name="T28" fmla="*/ 2 w 36"/>
                <a:gd name="T29" fmla="*/ 12 h 60"/>
                <a:gd name="T30" fmla="*/ 4 w 36"/>
                <a:gd name="T31" fmla="*/ 6 h 60"/>
                <a:gd name="T32" fmla="*/ 8 w 36"/>
                <a:gd name="T33" fmla="*/ 2 h 60"/>
                <a:gd name="T34" fmla="*/ 14 w 36"/>
                <a:gd name="T35" fmla="*/ 0 h 60"/>
                <a:gd name="T36" fmla="*/ 18 w 36"/>
                <a:gd name="T37" fmla="*/ 0 h 60"/>
                <a:gd name="T38" fmla="*/ 26 w 36"/>
                <a:gd name="T39" fmla="*/ 0 h 60"/>
                <a:gd name="T40" fmla="*/ 30 w 36"/>
                <a:gd name="T41" fmla="*/ 6 h 60"/>
                <a:gd name="T42" fmla="*/ 34 w 36"/>
                <a:gd name="T43" fmla="*/ 10 h 60"/>
                <a:gd name="T44" fmla="*/ 36 w 36"/>
                <a:gd name="T45" fmla="*/ 16 h 60"/>
                <a:gd name="T46" fmla="*/ 36 w 36"/>
                <a:gd name="T47" fmla="*/ 24 h 60"/>
                <a:gd name="T48" fmla="*/ 36 w 36"/>
                <a:gd name="T49" fmla="*/ 32 h 60"/>
                <a:gd name="T50" fmla="*/ 32 w 36"/>
                <a:gd name="T51" fmla="*/ 42 h 60"/>
                <a:gd name="T52" fmla="*/ 26 w 36"/>
                <a:gd name="T53" fmla="*/ 48 h 60"/>
                <a:gd name="T54" fmla="*/ 18 w 36"/>
                <a:gd name="T55" fmla="*/ 56 h 60"/>
                <a:gd name="T56" fmla="*/ 12 w 36"/>
                <a:gd name="T57" fmla="*/ 58 h 60"/>
                <a:gd name="T58" fmla="*/ 4 w 36"/>
                <a:gd name="T59" fmla="*/ 60 h 60"/>
                <a:gd name="T60" fmla="*/ 2 w 36"/>
                <a:gd name="T61" fmla="*/ 60 h 60"/>
                <a:gd name="T62" fmla="*/ 28 w 36"/>
                <a:gd name="T63" fmla="*/ 30 h 60"/>
                <a:gd name="T64" fmla="*/ 28 w 36"/>
                <a:gd name="T65" fmla="*/ 24 h 60"/>
                <a:gd name="T66" fmla="*/ 28 w 36"/>
                <a:gd name="T67" fmla="*/ 20 h 60"/>
                <a:gd name="T68" fmla="*/ 28 w 36"/>
                <a:gd name="T69" fmla="*/ 16 h 60"/>
                <a:gd name="T70" fmla="*/ 28 w 36"/>
                <a:gd name="T71" fmla="*/ 12 h 60"/>
                <a:gd name="T72" fmla="*/ 26 w 36"/>
                <a:gd name="T73" fmla="*/ 8 h 60"/>
                <a:gd name="T74" fmla="*/ 24 w 36"/>
                <a:gd name="T75" fmla="*/ 4 h 60"/>
                <a:gd name="T76" fmla="*/ 20 w 36"/>
                <a:gd name="T77" fmla="*/ 2 h 60"/>
                <a:gd name="T78" fmla="*/ 18 w 36"/>
                <a:gd name="T79" fmla="*/ 2 h 60"/>
                <a:gd name="T80" fmla="*/ 14 w 36"/>
                <a:gd name="T81" fmla="*/ 2 h 60"/>
                <a:gd name="T82" fmla="*/ 12 w 36"/>
                <a:gd name="T83" fmla="*/ 6 h 60"/>
                <a:gd name="T84" fmla="*/ 10 w 36"/>
                <a:gd name="T85" fmla="*/ 10 h 60"/>
                <a:gd name="T86" fmla="*/ 8 w 36"/>
                <a:gd name="T87" fmla="*/ 16 h 60"/>
                <a:gd name="T88" fmla="*/ 10 w 36"/>
                <a:gd name="T89" fmla="*/ 24 h 60"/>
                <a:gd name="T90" fmla="*/ 12 w 36"/>
                <a:gd name="T91" fmla="*/ 30 h 60"/>
                <a:gd name="T92" fmla="*/ 16 w 36"/>
                <a:gd name="T93" fmla="*/ 32 h 60"/>
                <a:gd name="T94" fmla="*/ 18 w 36"/>
                <a:gd name="T95" fmla="*/ 34 h 60"/>
                <a:gd name="T96" fmla="*/ 20 w 36"/>
                <a:gd name="T97" fmla="*/ 32 h 60"/>
                <a:gd name="T98" fmla="*/ 24 w 36"/>
                <a:gd name="T99" fmla="*/ 32 h 60"/>
                <a:gd name="T100" fmla="*/ 26 w 36"/>
                <a:gd name="T101" fmla="*/ 32 h 60"/>
                <a:gd name="T102" fmla="*/ 28 w 36"/>
                <a:gd name="T103" fmla="*/ 30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0"/>
                <a:gd name="T158" fmla="*/ 36 w 36"/>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0">
                  <a:moveTo>
                    <a:pt x="2" y="60"/>
                  </a:moveTo>
                  <a:lnTo>
                    <a:pt x="2" y="58"/>
                  </a:lnTo>
                  <a:lnTo>
                    <a:pt x="6" y="58"/>
                  </a:lnTo>
                  <a:lnTo>
                    <a:pt x="12" y="56"/>
                  </a:lnTo>
                  <a:lnTo>
                    <a:pt x="16" y="52"/>
                  </a:lnTo>
                  <a:lnTo>
                    <a:pt x="20" y="46"/>
                  </a:lnTo>
                  <a:lnTo>
                    <a:pt x="24" y="40"/>
                  </a:lnTo>
                  <a:lnTo>
                    <a:pt x="28" y="32"/>
                  </a:lnTo>
                  <a:lnTo>
                    <a:pt x="20" y="36"/>
                  </a:lnTo>
                  <a:lnTo>
                    <a:pt x="16" y="36"/>
                  </a:lnTo>
                  <a:lnTo>
                    <a:pt x="10" y="36"/>
                  </a:lnTo>
                  <a:lnTo>
                    <a:pt x="4" y="32"/>
                  </a:lnTo>
                  <a:lnTo>
                    <a:pt x="2" y="26"/>
                  </a:lnTo>
                  <a:lnTo>
                    <a:pt x="0" y="20"/>
                  </a:lnTo>
                  <a:lnTo>
                    <a:pt x="2" y="12"/>
                  </a:lnTo>
                  <a:lnTo>
                    <a:pt x="4" y="6"/>
                  </a:lnTo>
                  <a:lnTo>
                    <a:pt x="8" y="2"/>
                  </a:lnTo>
                  <a:lnTo>
                    <a:pt x="14" y="0"/>
                  </a:lnTo>
                  <a:lnTo>
                    <a:pt x="18" y="0"/>
                  </a:lnTo>
                  <a:lnTo>
                    <a:pt x="26" y="0"/>
                  </a:lnTo>
                  <a:lnTo>
                    <a:pt x="30" y="6"/>
                  </a:lnTo>
                  <a:lnTo>
                    <a:pt x="34" y="10"/>
                  </a:lnTo>
                  <a:lnTo>
                    <a:pt x="36" y="16"/>
                  </a:lnTo>
                  <a:lnTo>
                    <a:pt x="36" y="24"/>
                  </a:lnTo>
                  <a:lnTo>
                    <a:pt x="36" y="32"/>
                  </a:lnTo>
                  <a:lnTo>
                    <a:pt x="32" y="42"/>
                  </a:lnTo>
                  <a:lnTo>
                    <a:pt x="26" y="48"/>
                  </a:lnTo>
                  <a:lnTo>
                    <a:pt x="18" y="56"/>
                  </a:lnTo>
                  <a:lnTo>
                    <a:pt x="12" y="58"/>
                  </a:lnTo>
                  <a:lnTo>
                    <a:pt x="4" y="60"/>
                  </a:lnTo>
                  <a:lnTo>
                    <a:pt x="2" y="60"/>
                  </a:lnTo>
                  <a:close/>
                  <a:moveTo>
                    <a:pt x="28" y="30"/>
                  </a:moveTo>
                  <a:lnTo>
                    <a:pt x="28" y="24"/>
                  </a:lnTo>
                  <a:lnTo>
                    <a:pt x="28" y="20"/>
                  </a:lnTo>
                  <a:lnTo>
                    <a:pt x="28" y="16"/>
                  </a:lnTo>
                  <a:lnTo>
                    <a:pt x="28" y="12"/>
                  </a:lnTo>
                  <a:lnTo>
                    <a:pt x="26" y="8"/>
                  </a:lnTo>
                  <a:lnTo>
                    <a:pt x="24" y="4"/>
                  </a:lnTo>
                  <a:lnTo>
                    <a:pt x="20" y="2"/>
                  </a:lnTo>
                  <a:lnTo>
                    <a:pt x="18" y="2"/>
                  </a:lnTo>
                  <a:lnTo>
                    <a:pt x="14" y="2"/>
                  </a:lnTo>
                  <a:lnTo>
                    <a:pt x="12" y="6"/>
                  </a:lnTo>
                  <a:lnTo>
                    <a:pt x="10" y="10"/>
                  </a:lnTo>
                  <a:lnTo>
                    <a:pt x="8" y="16"/>
                  </a:lnTo>
                  <a:lnTo>
                    <a:pt x="10" y="24"/>
                  </a:lnTo>
                  <a:lnTo>
                    <a:pt x="12" y="30"/>
                  </a:lnTo>
                  <a:lnTo>
                    <a:pt x="16" y="32"/>
                  </a:lnTo>
                  <a:lnTo>
                    <a:pt x="18" y="34"/>
                  </a:lnTo>
                  <a:lnTo>
                    <a:pt x="20" y="32"/>
                  </a:lnTo>
                  <a:lnTo>
                    <a:pt x="24" y="32"/>
                  </a:lnTo>
                  <a:lnTo>
                    <a:pt x="26" y="32"/>
                  </a:lnTo>
                  <a:lnTo>
                    <a:pt x="28" y="30"/>
                  </a:lnTo>
                  <a:close/>
                </a:path>
              </a:pathLst>
            </a:custGeom>
            <a:solidFill>
              <a:srgbClr val="000000"/>
            </a:solidFill>
            <a:ln w="0">
              <a:solidFill>
                <a:srgbClr val="000000"/>
              </a:solidFill>
              <a:round/>
              <a:headEnd/>
              <a:tailEnd/>
            </a:ln>
          </p:spPr>
          <p:txBody>
            <a:bodyPr/>
            <a:lstStyle/>
            <a:p>
              <a:endParaRPr lang="en-CA"/>
            </a:p>
          </p:txBody>
        </p:sp>
        <p:sp>
          <p:nvSpPr>
            <p:cNvPr id="14531" name="Rectangle 359"/>
            <p:cNvSpPr>
              <a:spLocks noChangeArrowheads="1"/>
            </p:cNvSpPr>
            <p:nvPr/>
          </p:nvSpPr>
          <p:spPr bwMode="auto">
            <a:xfrm>
              <a:off x="223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360"/>
            <p:cNvSpPr>
              <a:spLocks/>
            </p:cNvSpPr>
            <p:nvPr/>
          </p:nvSpPr>
          <p:spPr bwMode="auto">
            <a:xfrm>
              <a:off x="2346" y="2946"/>
              <a:ext cx="10" cy="10"/>
            </a:xfrm>
            <a:custGeom>
              <a:avLst/>
              <a:gdLst>
                <a:gd name="T0" fmla="*/ 6 w 10"/>
                <a:gd name="T1" fmla="*/ 0 h 10"/>
                <a:gd name="T2" fmla="*/ 8 w 10"/>
                <a:gd name="T3" fmla="*/ 0 h 10"/>
                <a:gd name="T4" fmla="*/ 10 w 10"/>
                <a:gd name="T5" fmla="*/ 2 h 10"/>
                <a:gd name="T6" fmla="*/ 10 w 10"/>
                <a:gd name="T7" fmla="*/ 2 h 10"/>
                <a:gd name="T8" fmla="*/ 10 w 10"/>
                <a:gd name="T9" fmla="*/ 4 h 10"/>
                <a:gd name="T10" fmla="*/ 10 w 10"/>
                <a:gd name="T11" fmla="*/ 6 h 10"/>
                <a:gd name="T12" fmla="*/ 10 w 10"/>
                <a:gd name="T13" fmla="*/ 8 h 10"/>
                <a:gd name="T14" fmla="*/ 8 w 10"/>
                <a:gd name="T15" fmla="*/ 10 h 10"/>
                <a:gd name="T16" fmla="*/ 6 w 10"/>
                <a:gd name="T17" fmla="*/ 10 h 10"/>
                <a:gd name="T18" fmla="*/ 4 w 10"/>
                <a:gd name="T19" fmla="*/ 10 h 10"/>
                <a:gd name="T20" fmla="*/ 2 w 10"/>
                <a:gd name="T21" fmla="*/ 8 h 10"/>
                <a:gd name="T22" fmla="*/ 0 w 10"/>
                <a:gd name="T23" fmla="*/ 6 h 10"/>
                <a:gd name="T24" fmla="*/ 0 w 10"/>
                <a:gd name="T25" fmla="*/ 4 h 10"/>
                <a:gd name="T26" fmla="*/ 0 w 10"/>
                <a:gd name="T27" fmla="*/ 2 h 10"/>
                <a:gd name="T28" fmla="*/ 2 w 10"/>
                <a:gd name="T29" fmla="*/ 2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0"/>
                  </a:lnTo>
                  <a:lnTo>
                    <a:pt x="10" y="2"/>
                  </a:lnTo>
                  <a:lnTo>
                    <a:pt x="10" y="4"/>
                  </a:lnTo>
                  <a:lnTo>
                    <a:pt x="10" y="6"/>
                  </a:lnTo>
                  <a:lnTo>
                    <a:pt x="10" y="8"/>
                  </a:lnTo>
                  <a:lnTo>
                    <a:pt x="8" y="10"/>
                  </a:lnTo>
                  <a:lnTo>
                    <a:pt x="6" y="10"/>
                  </a:lnTo>
                  <a:lnTo>
                    <a:pt x="4" y="10"/>
                  </a:lnTo>
                  <a:lnTo>
                    <a:pt x="2" y="8"/>
                  </a:lnTo>
                  <a:lnTo>
                    <a:pt x="0" y="6"/>
                  </a:lnTo>
                  <a:lnTo>
                    <a:pt x="0" y="4"/>
                  </a:lnTo>
                  <a:lnTo>
                    <a:pt x="0" y="2"/>
                  </a:lnTo>
                  <a:lnTo>
                    <a:pt x="2" y="2"/>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533" name="Freeform 361"/>
            <p:cNvSpPr>
              <a:spLocks noEditPoints="1"/>
            </p:cNvSpPr>
            <p:nvPr/>
          </p:nvSpPr>
          <p:spPr bwMode="auto">
            <a:xfrm>
              <a:off x="2366"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34" name="Freeform 362"/>
            <p:cNvSpPr>
              <a:spLocks noEditPoints="1"/>
            </p:cNvSpPr>
            <p:nvPr/>
          </p:nvSpPr>
          <p:spPr bwMode="auto">
            <a:xfrm>
              <a:off x="2410"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6"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35" name="Freeform 363"/>
            <p:cNvSpPr>
              <a:spLocks noEditPoints="1"/>
            </p:cNvSpPr>
            <p:nvPr/>
          </p:nvSpPr>
          <p:spPr bwMode="auto">
            <a:xfrm>
              <a:off x="2454"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6"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36" name="Freeform 364"/>
            <p:cNvSpPr>
              <a:spLocks noEditPoints="1"/>
            </p:cNvSpPr>
            <p:nvPr/>
          </p:nvSpPr>
          <p:spPr bwMode="auto">
            <a:xfrm>
              <a:off x="249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38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6" y="38"/>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37" name="Freeform 365"/>
            <p:cNvSpPr>
              <a:spLocks noEditPoints="1"/>
            </p:cNvSpPr>
            <p:nvPr/>
          </p:nvSpPr>
          <p:spPr bwMode="auto">
            <a:xfrm>
              <a:off x="2540" y="2896"/>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8 h 60"/>
                <a:gd name="T12" fmla="*/ 18 w 38"/>
                <a:gd name="T13" fmla="*/ 12 h 60"/>
                <a:gd name="T14" fmla="*/ 14 w 38"/>
                <a:gd name="T15" fmla="*/ 16 h 60"/>
                <a:gd name="T16" fmla="*/ 12 w 38"/>
                <a:gd name="T17" fmla="*/ 20 h 60"/>
                <a:gd name="T18" fmla="*/ 10 w 38"/>
                <a:gd name="T19" fmla="*/ 26 h 60"/>
                <a:gd name="T20" fmla="*/ 16 w 38"/>
                <a:gd name="T21" fmla="*/ 24 h 60"/>
                <a:gd name="T22" fmla="*/ 22 w 38"/>
                <a:gd name="T23" fmla="*/ 22 h 60"/>
                <a:gd name="T24" fmla="*/ 28 w 38"/>
                <a:gd name="T25" fmla="*/ 24 h 60"/>
                <a:gd name="T26" fmla="*/ 34 w 38"/>
                <a:gd name="T27" fmla="*/ 26 h 60"/>
                <a:gd name="T28" fmla="*/ 36 w 38"/>
                <a:gd name="T29" fmla="*/ 32 h 60"/>
                <a:gd name="T30" fmla="*/ 38 w 38"/>
                <a:gd name="T31" fmla="*/ 40 h 60"/>
                <a:gd name="T32" fmla="*/ 36 w 38"/>
                <a:gd name="T33" fmla="*/ 46 h 60"/>
                <a:gd name="T34" fmla="*/ 34 w 38"/>
                <a:gd name="T35" fmla="*/ 52 h 60"/>
                <a:gd name="T36" fmla="*/ 30 w 38"/>
                <a:gd name="T37" fmla="*/ 56 h 60"/>
                <a:gd name="T38" fmla="*/ 24 w 38"/>
                <a:gd name="T39" fmla="*/ 58 h 60"/>
                <a:gd name="T40" fmla="*/ 20 w 38"/>
                <a:gd name="T41" fmla="*/ 60 h 60"/>
                <a:gd name="T42" fmla="*/ 14 w 38"/>
                <a:gd name="T43" fmla="*/ 58 h 60"/>
                <a:gd name="T44" fmla="*/ 10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4 w 38"/>
                <a:gd name="T59" fmla="*/ 8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4 h 60"/>
                <a:gd name="T74" fmla="*/ 10 w 38"/>
                <a:gd name="T75" fmla="*/ 38 h 60"/>
                <a:gd name="T76" fmla="*/ 10 w 38"/>
                <a:gd name="T77" fmla="*/ 42 h 60"/>
                <a:gd name="T78" fmla="*/ 10 w 38"/>
                <a:gd name="T79" fmla="*/ 48 h 60"/>
                <a:gd name="T80" fmla="*/ 12 w 38"/>
                <a:gd name="T81" fmla="*/ 52 h 60"/>
                <a:gd name="T82" fmla="*/ 14 w 38"/>
                <a:gd name="T83" fmla="*/ 54 h 60"/>
                <a:gd name="T84" fmla="*/ 18 w 38"/>
                <a:gd name="T85" fmla="*/ 56 h 60"/>
                <a:gd name="T86" fmla="*/ 20 w 38"/>
                <a:gd name="T87" fmla="*/ 56 h 60"/>
                <a:gd name="T88" fmla="*/ 24 w 38"/>
                <a:gd name="T89" fmla="*/ 56 h 60"/>
                <a:gd name="T90" fmla="*/ 26 w 38"/>
                <a:gd name="T91" fmla="*/ 54 h 60"/>
                <a:gd name="T92" fmla="*/ 28 w 38"/>
                <a:gd name="T93" fmla="*/ 50 h 60"/>
                <a:gd name="T94" fmla="*/ 30 w 38"/>
                <a:gd name="T95" fmla="*/ 44 h 60"/>
                <a:gd name="T96" fmla="*/ 28 w 38"/>
                <a:gd name="T97" fmla="*/ 36 h 60"/>
                <a:gd name="T98" fmla="*/ 26 w 38"/>
                <a:gd name="T99" fmla="*/ 32 h 60"/>
                <a:gd name="T100" fmla="*/ 24 w 38"/>
                <a:gd name="T101" fmla="*/ 28 h 60"/>
                <a:gd name="T102" fmla="*/ 18 w 38"/>
                <a:gd name="T103" fmla="*/ 26 h 60"/>
                <a:gd name="T104" fmla="*/ 18 w 38"/>
                <a:gd name="T105" fmla="*/ 26 h 60"/>
                <a:gd name="T106" fmla="*/ 16 w 38"/>
                <a:gd name="T107" fmla="*/ 26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8"/>
                  </a:lnTo>
                  <a:lnTo>
                    <a:pt x="18" y="12"/>
                  </a:lnTo>
                  <a:lnTo>
                    <a:pt x="14" y="16"/>
                  </a:lnTo>
                  <a:lnTo>
                    <a:pt x="12" y="20"/>
                  </a:lnTo>
                  <a:lnTo>
                    <a:pt x="10" y="26"/>
                  </a:lnTo>
                  <a:lnTo>
                    <a:pt x="16" y="24"/>
                  </a:lnTo>
                  <a:lnTo>
                    <a:pt x="22" y="22"/>
                  </a:lnTo>
                  <a:lnTo>
                    <a:pt x="28" y="24"/>
                  </a:lnTo>
                  <a:lnTo>
                    <a:pt x="34" y="26"/>
                  </a:lnTo>
                  <a:lnTo>
                    <a:pt x="36" y="32"/>
                  </a:lnTo>
                  <a:lnTo>
                    <a:pt x="38" y="40"/>
                  </a:lnTo>
                  <a:lnTo>
                    <a:pt x="36" y="46"/>
                  </a:lnTo>
                  <a:lnTo>
                    <a:pt x="34" y="52"/>
                  </a:lnTo>
                  <a:lnTo>
                    <a:pt x="30" y="56"/>
                  </a:lnTo>
                  <a:lnTo>
                    <a:pt x="24" y="58"/>
                  </a:lnTo>
                  <a:lnTo>
                    <a:pt x="20" y="60"/>
                  </a:lnTo>
                  <a:lnTo>
                    <a:pt x="14" y="58"/>
                  </a:lnTo>
                  <a:lnTo>
                    <a:pt x="10" y="56"/>
                  </a:lnTo>
                  <a:lnTo>
                    <a:pt x="4" y="50"/>
                  </a:lnTo>
                  <a:lnTo>
                    <a:pt x="2" y="44"/>
                  </a:lnTo>
                  <a:lnTo>
                    <a:pt x="0" y="36"/>
                  </a:lnTo>
                  <a:lnTo>
                    <a:pt x="2" y="28"/>
                  </a:lnTo>
                  <a:lnTo>
                    <a:pt x="4" y="22"/>
                  </a:lnTo>
                  <a:lnTo>
                    <a:pt x="8" y="14"/>
                  </a:lnTo>
                  <a:lnTo>
                    <a:pt x="14" y="8"/>
                  </a:lnTo>
                  <a:lnTo>
                    <a:pt x="18" y="4"/>
                  </a:lnTo>
                  <a:lnTo>
                    <a:pt x="24" y="2"/>
                  </a:lnTo>
                  <a:lnTo>
                    <a:pt x="30" y="0"/>
                  </a:lnTo>
                  <a:lnTo>
                    <a:pt x="34" y="0"/>
                  </a:lnTo>
                  <a:lnTo>
                    <a:pt x="36" y="0"/>
                  </a:lnTo>
                  <a:close/>
                  <a:moveTo>
                    <a:pt x="10" y="30"/>
                  </a:moveTo>
                  <a:lnTo>
                    <a:pt x="10" y="34"/>
                  </a:lnTo>
                  <a:lnTo>
                    <a:pt x="10" y="38"/>
                  </a:lnTo>
                  <a:lnTo>
                    <a:pt x="10" y="42"/>
                  </a:lnTo>
                  <a:lnTo>
                    <a:pt x="10" y="48"/>
                  </a:lnTo>
                  <a:lnTo>
                    <a:pt x="12" y="52"/>
                  </a:lnTo>
                  <a:lnTo>
                    <a:pt x="14" y="54"/>
                  </a:lnTo>
                  <a:lnTo>
                    <a:pt x="18" y="56"/>
                  </a:lnTo>
                  <a:lnTo>
                    <a:pt x="20" y="56"/>
                  </a:lnTo>
                  <a:lnTo>
                    <a:pt x="24" y="56"/>
                  </a:lnTo>
                  <a:lnTo>
                    <a:pt x="26" y="54"/>
                  </a:lnTo>
                  <a:lnTo>
                    <a:pt x="28" y="50"/>
                  </a:lnTo>
                  <a:lnTo>
                    <a:pt x="30" y="44"/>
                  </a:lnTo>
                  <a:lnTo>
                    <a:pt x="28" y="36"/>
                  </a:lnTo>
                  <a:lnTo>
                    <a:pt x="26" y="32"/>
                  </a:lnTo>
                  <a:lnTo>
                    <a:pt x="24" y="28"/>
                  </a:lnTo>
                  <a:lnTo>
                    <a:pt x="18" y="26"/>
                  </a:lnTo>
                  <a:lnTo>
                    <a:pt x="16" y="26"/>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4538" name="Freeform 366"/>
            <p:cNvSpPr>
              <a:spLocks/>
            </p:cNvSpPr>
            <p:nvPr/>
          </p:nvSpPr>
          <p:spPr bwMode="auto">
            <a:xfrm>
              <a:off x="2586" y="2896"/>
              <a:ext cx="32" cy="60"/>
            </a:xfrm>
            <a:custGeom>
              <a:avLst/>
              <a:gdLst>
                <a:gd name="T0" fmla="*/ 32 w 32"/>
                <a:gd name="T1" fmla="*/ 0 h 60"/>
                <a:gd name="T2" fmla="*/ 30 w 32"/>
                <a:gd name="T3" fmla="*/ 8 h 60"/>
                <a:gd name="T4" fmla="*/ 12 w 32"/>
                <a:gd name="T5" fmla="*/ 8 h 60"/>
                <a:gd name="T6" fmla="*/ 8 w 32"/>
                <a:gd name="T7" fmla="*/ 16 h 60"/>
                <a:gd name="T8" fmla="*/ 16 w 32"/>
                <a:gd name="T9" fmla="*/ 18 h 60"/>
                <a:gd name="T10" fmla="*/ 22 w 32"/>
                <a:gd name="T11" fmla="*/ 20 h 60"/>
                <a:gd name="T12" fmla="*/ 26 w 32"/>
                <a:gd name="T13" fmla="*/ 24 h 60"/>
                <a:gd name="T14" fmla="*/ 30 w 32"/>
                <a:gd name="T15" fmla="*/ 30 h 60"/>
                <a:gd name="T16" fmla="*/ 32 w 32"/>
                <a:gd name="T17" fmla="*/ 38 h 60"/>
                <a:gd name="T18" fmla="*/ 32 w 32"/>
                <a:gd name="T19" fmla="*/ 42 h 60"/>
                <a:gd name="T20" fmla="*/ 30 w 32"/>
                <a:gd name="T21" fmla="*/ 46 h 60"/>
                <a:gd name="T22" fmla="*/ 28 w 32"/>
                <a:gd name="T23" fmla="*/ 50 h 60"/>
                <a:gd name="T24" fmla="*/ 26 w 32"/>
                <a:gd name="T25" fmla="*/ 52 h 60"/>
                <a:gd name="T26" fmla="*/ 22 w 32"/>
                <a:gd name="T27" fmla="*/ 56 h 60"/>
                <a:gd name="T28" fmla="*/ 20 w 32"/>
                <a:gd name="T29" fmla="*/ 58 h 60"/>
                <a:gd name="T30" fmla="*/ 14 w 32"/>
                <a:gd name="T31" fmla="*/ 60 h 60"/>
                <a:gd name="T32" fmla="*/ 10 w 32"/>
                <a:gd name="T33" fmla="*/ 60 h 60"/>
                <a:gd name="T34" fmla="*/ 4 w 32"/>
                <a:gd name="T35" fmla="*/ 60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2 h 60"/>
                <a:gd name="T48" fmla="*/ 4 w 32"/>
                <a:gd name="T49" fmla="*/ 52 h 60"/>
                <a:gd name="T50" fmla="*/ 4 w 32"/>
                <a:gd name="T51" fmla="*/ 52 h 60"/>
                <a:gd name="T52" fmla="*/ 6 w 32"/>
                <a:gd name="T53" fmla="*/ 52 h 60"/>
                <a:gd name="T54" fmla="*/ 6 w 32"/>
                <a:gd name="T55" fmla="*/ 52 h 60"/>
                <a:gd name="T56" fmla="*/ 8 w 32"/>
                <a:gd name="T57" fmla="*/ 54 h 60"/>
                <a:gd name="T58" fmla="*/ 10 w 32"/>
                <a:gd name="T59" fmla="*/ 54 h 60"/>
                <a:gd name="T60" fmla="*/ 14 w 32"/>
                <a:gd name="T61" fmla="*/ 56 h 60"/>
                <a:gd name="T62" fmla="*/ 18 w 32"/>
                <a:gd name="T63" fmla="*/ 54 h 60"/>
                <a:gd name="T64" fmla="*/ 22 w 32"/>
                <a:gd name="T65" fmla="*/ 52 h 60"/>
                <a:gd name="T66" fmla="*/ 26 w 32"/>
                <a:gd name="T67" fmla="*/ 48 h 60"/>
                <a:gd name="T68" fmla="*/ 26 w 32"/>
                <a:gd name="T69" fmla="*/ 42 h 60"/>
                <a:gd name="T70" fmla="*/ 26 w 32"/>
                <a:gd name="T71" fmla="*/ 38 h 60"/>
                <a:gd name="T72" fmla="*/ 22 w 32"/>
                <a:gd name="T73" fmla="*/ 32 h 60"/>
                <a:gd name="T74" fmla="*/ 18 w 32"/>
                <a:gd name="T75" fmla="*/ 28 h 60"/>
                <a:gd name="T76" fmla="*/ 14 w 32"/>
                <a:gd name="T77" fmla="*/ 26 h 60"/>
                <a:gd name="T78" fmla="*/ 8 w 32"/>
                <a:gd name="T79" fmla="*/ 24 h 60"/>
                <a:gd name="T80" fmla="*/ 2 w 32"/>
                <a:gd name="T81" fmla="*/ 24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30" y="8"/>
                  </a:lnTo>
                  <a:lnTo>
                    <a:pt x="12" y="8"/>
                  </a:lnTo>
                  <a:lnTo>
                    <a:pt x="8" y="16"/>
                  </a:lnTo>
                  <a:lnTo>
                    <a:pt x="16" y="18"/>
                  </a:lnTo>
                  <a:lnTo>
                    <a:pt x="22" y="20"/>
                  </a:lnTo>
                  <a:lnTo>
                    <a:pt x="26" y="24"/>
                  </a:lnTo>
                  <a:lnTo>
                    <a:pt x="30" y="30"/>
                  </a:lnTo>
                  <a:lnTo>
                    <a:pt x="32" y="38"/>
                  </a:lnTo>
                  <a:lnTo>
                    <a:pt x="32" y="42"/>
                  </a:lnTo>
                  <a:lnTo>
                    <a:pt x="30" y="46"/>
                  </a:lnTo>
                  <a:lnTo>
                    <a:pt x="28" y="50"/>
                  </a:lnTo>
                  <a:lnTo>
                    <a:pt x="26" y="52"/>
                  </a:lnTo>
                  <a:lnTo>
                    <a:pt x="22" y="56"/>
                  </a:lnTo>
                  <a:lnTo>
                    <a:pt x="20" y="58"/>
                  </a:lnTo>
                  <a:lnTo>
                    <a:pt x="14" y="60"/>
                  </a:lnTo>
                  <a:lnTo>
                    <a:pt x="10" y="60"/>
                  </a:lnTo>
                  <a:lnTo>
                    <a:pt x="4" y="60"/>
                  </a:lnTo>
                  <a:lnTo>
                    <a:pt x="2" y="58"/>
                  </a:lnTo>
                  <a:lnTo>
                    <a:pt x="0" y="56"/>
                  </a:lnTo>
                  <a:lnTo>
                    <a:pt x="0" y="54"/>
                  </a:lnTo>
                  <a:lnTo>
                    <a:pt x="0" y="52"/>
                  </a:lnTo>
                  <a:lnTo>
                    <a:pt x="2" y="52"/>
                  </a:lnTo>
                  <a:lnTo>
                    <a:pt x="4" y="52"/>
                  </a:lnTo>
                  <a:lnTo>
                    <a:pt x="6" y="52"/>
                  </a:lnTo>
                  <a:lnTo>
                    <a:pt x="8" y="54"/>
                  </a:lnTo>
                  <a:lnTo>
                    <a:pt x="10" y="54"/>
                  </a:lnTo>
                  <a:lnTo>
                    <a:pt x="14" y="56"/>
                  </a:lnTo>
                  <a:lnTo>
                    <a:pt x="18" y="54"/>
                  </a:lnTo>
                  <a:lnTo>
                    <a:pt x="22" y="52"/>
                  </a:lnTo>
                  <a:lnTo>
                    <a:pt x="26" y="48"/>
                  </a:lnTo>
                  <a:lnTo>
                    <a:pt x="26" y="42"/>
                  </a:lnTo>
                  <a:lnTo>
                    <a:pt x="26" y="38"/>
                  </a:lnTo>
                  <a:lnTo>
                    <a:pt x="22" y="32"/>
                  </a:lnTo>
                  <a:lnTo>
                    <a:pt x="18" y="28"/>
                  </a:lnTo>
                  <a:lnTo>
                    <a:pt x="14" y="26"/>
                  </a:lnTo>
                  <a:lnTo>
                    <a:pt x="8" y="24"/>
                  </a:lnTo>
                  <a:lnTo>
                    <a:pt x="2" y="24"/>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4539" name="Rectangle 367"/>
            <p:cNvSpPr>
              <a:spLocks noChangeArrowheads="1"/>
            </p:cNvSpPr>
            <p:nvPr/>
          </p:nvSpPr>
          <p:spPr bwMode="auto">
            <a:xfrm>
              <a:off x="277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40" name="Freeform 368"/>
            <p:cNvSpPr>
              <a:spLocks/>
            </p:cNvSpPr>
            <p:nvPr/>
          </p:nvSpPr>
          <p:spPr bwMode="auto">
            <a:xfrm>
              <a:off x="2888" y="2946"/>
              <a:ext cx="10" cy="10"/>
            </a:xfrm>
            <a:custGeom>
              <a:avLst/>
              <a:gdLst>
                <a:gd name="T0" fmla="*/ 6 w 10"/>
                <a:gd name="T1" fmla="*/ 0 h 10"/>
                <a:gd name="T2" fmla="*/ 8 w 10"/>
                <a:gd name="T3" fmla="*/ 0 h 10"/>
                <a:gd name="T4" fmla="*/ 10 w 10"/>
                <a:gd name="T5" fmla="*/ 2 h 10"/>
                <a:gd name="T6" fmla="*/ 10 w 10"/>
                <a:gd name="T7" fmla="*/ 2 h 10"/>
                <a:gd name="T8" fmla="*/ 10 w 10"/>
                <a:gd name="T9" fmla="*/ 4 h 10"/>
                <a:gd name="T10" fmla="*/ 10 w 10"/>
                <a:gd name="T11" fmla="*/ 6 h 10"/>
                <a:gd name="T12" fmla="*/ 10 w 10"/>
                <a:gd name="T13" fmla="*/ 8 h 10"/>
                <a:gd name="T14" fmla="*/ 8 w 10"/>
                <a:gd name="T15" fmla="*/ 10 h 10"/>
                <a:gd name="T16" fmla="*/ 6 w 10"/>
                <a:gd name="T17" fmla="*/ 10 h 10"/>
                <a:gd name="T18" fmla="*/ 4 w 10"/>
                <a:gd name="T19" fmla="*/ 10 h 10"/>
                <a:gd name="T20" fmla="*/ 2 w 10"/>
                <a:gd name="T21" fmla="*/ 8 h 10"/>
                <a:gd name="T22" fmla="*/ 0 w 10"/>
                <a:gd name="T23" fmla="*/ 6 h 10"/>
                <a:gd name="T24" fmla="*/ 0 w 10"/>
                <a:gd name="T25" fmla="*/ 4 h 10"/>
                <a:gd name="T26" fmla="*/ 0 w 10"/>
                <a:gd name="T27" fmla="*/ 2 h 10"/>
                <a:gd name="T28" fmla="*/ 2 w 10"/>
                <a:gd name="T29" fmla="*/ 2 h 10"/>
                <a:gd name="T30" fmla="*/ 4 w 10"/>
                <a:gd name="T31" fmla="*/ 0 h 10"/>
                <a:gd name="T32" fmla="*/ 6 w 1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
                <a:gd name="T52" fmla="*/ 0 h 10"/>
                <a:gd name="T53" fmla="*/ 10 w 10"/>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 h="10">
                  <a:moveTo>
                    <a:pt x="6" y="0"/>
                  </a:moveTo>
                  <a:lnTo>
                    <a:pt x="8" y="0"/>
                  </a:lnTo>
                  <a:lnTo>
                    <a:pt x="10" y="2"/>
                  </a:lnTo>
                  <a:lnTo>
                    <a:pt x="10" y="4"/>
                  </a:lnTo>
                  <a:lnTo>
                    <a:pt x="10" y="6"/>
                  </a:lnTo>
                  <a:lnTo>
                    <a:pt x="10" y="8"/>
                  </a:lnTo>
                  <a:lnTo>
                    <a:pt x="8" y="10"/>
                  </a:lnTo>
                  <a:lnTo>
                    <a:pt x="6" y="10"/>
                  </a:lnTo>
                  <a:lnTo>
                    <a:pt x="4" y="10"/>
                  </a:lnTo>
                  <a:lnTo>
                    <a:pt x="2" y="8"/>
                  </a:lnTo>
                  <a:lnTo>
                    <a:pt x="0" y="6"/>
                  </a:lnTo>
                  <a:lnTo>
                    <a:pt x="0" y="4"/>
                  </a:lnTo>
                  <a:lnTo>
                    <a:pt x="0" y="2"/>
                  </a:lnTo>
                  <a:lnTo>
                    <a:pt x="2" y="2"/>
                  </a:lnTo>
                  <a:lnTo>
                    <a:pt x="4" y="0"/>
                  </a:lnTo>
                  <a:lnTo>
                    <a:pt x="6" y="0"/>
                  </a:lnTo>
                  <a:close/>
                </a:path>
              </a:pathLst>
            </a:custGeom>
            <a:solidFill>
              <a:srgbClr val="000000"/>
            </a:solidFill>
            <a:ln w="0">
              <a:solidFill>
                <a:srgbClr val="000000"/>
              </a:solidFill>
              <a:round/>
              <a:headEnd/>
              <a:tailEnd/>
            </a:ln>
          </p:spPr>
          <p:txBody>
            <a:bodyPr/>
            <a:lstStyle/>
            <a:p>
              <a:endParaRPr lang="en-CA"/>
            </a:p>
          </p:txBody>
        </p:sp>
        <p:sp>
          <p:nvSpPr>
            <p:cNvPr id="14541" name="Freeform 369"/>
            <p:cNvSpPr>
              <a:spLocks noEditPoints="1"/>
            </p:cNvSpPr>
            <p:nvPr/>
          </p:nvSpPr>
          <p:spPr bwMode="auto">
            <a:xfrm>
              <a:off x="290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42" name="Freeform 370"/>
            <p:cNvSpPr>
              <a:spLocks noEditPoints="1"/>
            </p:cNvSpPr>
            <p:nvPr/>
          </p:nvSpPr>
          <p:spPr bwMode="auto">
            <a:xfrm>
              <a:off x="2952"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6"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43" name="Freeform 371"/>
            <p:cNvSpPr>
              <a:spLocks noEditPoints="1"/>
            </p:cNvSpPr>
            <p:nvPr/>
          </p:nvSpPr>
          <p:spPr bwMode="auto">
            <a:xfrm>
              <a:off x="2996"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6"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44" name="Freeform 372"/>
            <p:cNvSpPr>
              <a:spLocks noEditPoints="1"/>
            </p:cNvSpPr>
            <p:nvPr/>
          </p:nvSpPr>
          <p:spPr bwMode="auto">
            <a:xfrm>
              <a:off x="3040"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38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6" y="38"/>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4545" name="Freeform 373"/>
            <p:cNvSpPr>
              <a:spLocks/>
            </p:cNvSpPr>
            <p:nvPr/>
          </p:nvSpPr>
          <p:spPr bwMode="auto">
            <a:xfrm>
              <a:off x="3082" y="289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2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2 w 34"/>
                <a:gd name="T25" fmla="*/ 54 h 60"/>
                <a:gd name="T26" fmla="*/ 4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8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2" y="12"/>
                  </a:lnTo>
                  <a:lnTo>
                    <a:pt x="30" y="16"/>
                  </a:lnTo>
                  <a:lnTo>
                    <a:pt x="28" y="20"/>
                  </a:lnTo>
                  <a:lnTo>
                    <a:pt x="22" y="24"/>
                  </a:lnTo>
                  <a:lnTo>
                    <a:pt x="28" y="26"/>
                  </a:lnTo>
                  <a:lnTo>
                    <a:pt x="32" y="30"/>
                  </a:lnTo>
                  <a:lnTo>
                    <a:pt x="34" y="34"/>
                  </a:lnTo>
                  <a:lnTo>
                    <a:pt x="34" y="40"/>
                  </a:lnTo>
                  <a:lnTo>
                    <a:pt x="32" y="46"/>
                  </a:lnTo>
                  <a:lnTo>
                    <a:pt x="28" y="52"/>
                  </a:lnTo>
                  <a:lnTo>
                    <a:pt x="24" y="56"/>
                  </a:lnTo>
                  <a:lnTo>
                    <a:pt x="18" y="58"/>
                  </a:lnTo>
                  <a:lnTo>
                    <a:pt x="10" y="60"/>
                  </a:lnTo>
                  <a:lnTo>
                    <a:pt x="6" y="60"/>
                  </a:lnTo>
                  <a:lnTo>
                    <a:pt x="4" y="58"/>
                  </a:lnTo>
                  <a:lnTo>
                    <a:pt x="2" y="56"/>
                  </a:lnTo>
                  <a:lnTo>
                    <a:pt x="0" y="56"/>
                  </a:lnTo>
                  <a:lnTo>
                    <a:pt x="2" y="54"/>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8" y="42"/>
                  </a:lnTo>
                  <a:lnTo>
                    <a:pt x="26" y="38"/>
                  </a:lnTo>
                  <a:lnTo>
                    <a:pt x="24" y="36"/>
                  </a:lnTo>
                  <a:lnTo>
                    <a:pt x="24" y="34"/>
                  </a:lnTo>
                  <a:lnTo>
                    <a:pt x="22" y="32"/>
                  </a:lnTo>
                  <a:lnTo>
                    <a:pt x="18" y="30"/>
                  </a:lnTo>
                  <a:lnTo>
                    <a:pt x="16" y="30"/>
                  </a:lnTo>
                  <a:lnTo>
                    <a:pt x="12" y="30"/>
                  </a:lnTo>
                  <a:lnTo>
                    <a:pt x="10" y="30"/>
                  </a:lnTo>
                  <a:lnTo>
                    <a:pt x="10" y="28"/>
                  </a:lnTo>
                  <a:lnTo>
                    <a:pt x="14" y="28"/>
                  </a:lnTo>
                  <a:lnTo>
                    <a:pt x="18" y="26"/>
                  </a:lnTo>
                  <a:lnTo>
                    <a:pt x="20" y="24"/>
                  </a:lnTo>
                  <a:lnTo>
                    <a:pt x="24"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4546" name="Freeform 374"/>
            <p:cNvSpPr>
              <a:spLocks noEditPoints="1"/>
            </p:cNvSpPr>
            <p:nvPr/>
          </p:nvSpPr>
          <p:spPr bwMode="auto">
            <a:xfrm>
              <a:off x="3124" y="2896"/>
              <a:ext cx="40" cy="58"/>
            </a:xfrm>
            <a:custGeom>
              <a:avLst/>
              <a:gdLst>
                <a:gd name="T0" fmla="*/ 40 w 40"/>
                <a:gd name="T1" fmla="*/ 38 h 58"/>
                <a:gd name="T2" fmla="*/ 40 w 40"/>
                <a:gd name="T3" fmla="*/ 44 h 58"/>
                <a:gd name="T4" fmla="*/ 32 w 40"/>
                <a:gd name="T5" fmla="*/ 44 h 58"/>
                <a:gd name="T6" fmla="*/ 32 w 40"/>
                <a:gd name="T7" fmla="*/ 58 h 58"/>
                <a:gd name="T8" fmla="*/ 24 w 40"/>
                <a:gd name="T9" fmla="*/ 58 h 58"/>
                <a:gd name="T10" fmla="*/ 24 w 40"/>
                <a:gd name="T11" fmla="*/ 44 h 58"/>
                <a:gd name="T12" fmla="*/ 0 w 40"/>
                <a:gd name="T13" fmla="*/ 44 h 58"/>
                <a:gd name="T14" fmla="*/ 0 w 40"/>
                <a:gd name="T15" fmla="*/ 38 h 58"/>
                <a:gd name="T16" fmla="*/ 26 w 40"/>
                <a:gd name="T17" fmla="*/ 0 h 58"/>
                <a:gd name="T18" fmla="*/ 32 w 40"/>
                <a:gd name="T19" fmla="*/ 0 h 58"/>
                <a:gd name="T20" fmla="*/ 32 w 40"/>
                <a:gd name="T21" fmla="*/ 38 h 58"/>
                <a:gd name="T22" fmla="*/ 40 w 40"/>
                <a:gd name="T23" fmla="*/ 38 h 58"/>
                <a:gd name="T24" fmla="*/ 24 w 40"/>
                <a:gd name="T25" fmla="*/ 38 h 58"/>
                <a:gd name="T26" fmla="*/ 24 w 40"/>
                <a:gd name="T27" fmla="*/ 8 h 58"/>
                <a:gd name="T28" fmla="*/ 4 w 40"/>
                <a:gd name="T29" fmla="*/ 38 h 58"/>
                <a:gd name="T30" fmla="*/ 24 w 40"/>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0"/>
                <a:gd name="T49" fmla="*/ 0 h 58"/>
                <a:gd name="T50" fmla="*/ 40 w 40"/>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0" h="58">
                  <a:moveTo>
                    <a:pt x="40" y="38"/>
                  </a:moveTo>
                  <a:lnTo>
                    <a:pt x="40" y="44"/>
                  </a:lnTo>
                  <a:lnTo>
                    <a:pt x="32" y="44"/>
                  </a:lnTo>
                  <a:lnTo>
                    <a:pt x="32" y="58"/>
                  </a:lnTo>
                  <a:lnTo>
                    <a:pt x="24" y="58"/>
                  </a:lnTo>
                  <a:lnTo>
                    <a:pt x="24" y="44"/>
                  </a:lnTo>
                  <a:lnTo>
                    <a:pt x="0" y="44"/>
                  </a:lnTo>
                  <a:lnTo>
                    <a:pt x="0" y="38"/>
                  </a:lnTo>
                  <a:lnTo>
                    <a:pt x="26" y="0"/>
                  </a:lnTo>
                  <a:lnTo>
                    <a:pt x="32" y="0"/>
                  </a:lnTo>
                  <a:lnTo>
                    <a:pt x="32" y="38"/>
                  </a:lnTo>
                  <a:lnTo>
                    <a:pt x="40" y="38"/>
                  </a:lnTo>
                  <a:close/>
                  <a:moveTo>
                    <a:pt x="24" y="38"/>
                  </a:moveTo>
                  <a:lnTo>
                    <a:pt x="24" y="8"/>
                  </a:lnTo>
                  <a:lnTo>
                    <a:pt x="4" y="38"/>
                  </a:lnTo>
                  <a:lnTo>
                    <a:pt x="24" y="38"/>
                  </a:lnTo>
                  <a:close/>
                </a:path>
              </a:pathLst>
            </a:custGeom>
            <a:solidFill>
              <a:srgbClr val="000000"/>
            </a:solidFill>
            <a:ln w="0">
              <a:solidFill>
                <a:srgbClr val="000000"/>
              </a:solidFill>
              <a:round/>
              <a:headEnd/>
              <a:tailEnd/>
            </a:ln>
          </p:spPr>
          <p:txBody>
            <a:bodyPr/>
            <a:lstStyle/>
            <a:p>
              <a:endParaRPr lang="en-CA"/>
            </a:p>
          </p:txBody>
        </p:sp>
        <p:sp>
          <p:nvSpPr>
            <p:cNvPr id="14547" name="Freeform 375"/>
            <p:cNvSpPr>
              <a:spLocks/>
            </p:cNvSpPr>
            <p:nvPr/>
          </p:nvSpPr>
          <p:spPr bwMode="auto">
            <a:xfrm>
              <a:off x="3168" y="2896"/>
              <a:ext cx="40" cy="58"/>
            </a:xfrm>
            <a:custGeom>
              <a:avLst/>
              <a:gdLst>
                <a:gd name="T0" fmla="*/ 40 w 40"/>
                <a:gd name="T1" fmla="*/ 48 h 58"/>
                <a:gd name="T2" fmla="*/ 34 w 40"/>
                <a:gd name="T3" fmla="*/ 58 h 58"/>
                <a:gd name="T4" fmla="*/ 0 w 40"/>
                <a:gd name="T5" fmla="*/ 58 h 58"/>
                <a:gd name="T6" fmla="*/ 0 w 40"/>
                <a:gd name="T7" fmla="*/ 58 h 58"/>
                <a:gd name="T8" fmla="*/ 10 w 40"/>
                <a:gd name="T9" fmla="*/ 48 h 58"/>
                <a:gd name="T10" fmla="*/ 16 w 40"/>
                <a:gd name="T11" fmla="*/ 42 h 58"/>
                <a:gd name="T12" fmla="*/ 22 w 40"/>
                <a:gd name="T13" fmla="*/ 34 h 58"/>
                <a:gd name="T14" fmla="*/ 26 w 40"/>
                <a:gd name="T15" fmla="*/ 26 h 58"/>
                <a:gd name="T16" fmla="*/ 28 w 40"/>
                <a:gd name="T17" fmla="*/ 18 h 58"/>
                <a:gd name="T18" fmla="*/ 28 w 40"/>
                <a:gd name="T19" fmla="*/ 14 h 58"/>
                <a:gd name="T20" fmla="*/ 24 w 40"/>
                <a:gd name="T21" fmla="*/ 10 h 58"/>
                <a:gd name="T22" fmla="*/ 20 w 40"/>
                <a:gd name="T23" fmla="*/ 6 h 58"/>
                <a:gd name="T24" fmla="*/ 16 w 40"/>
                <a:gd name="T25" fmla="*/ 6 h 58"/>
                <a:gd name="T26" fmla="*/ 12 w 40"/>
                <a:gd name="T27" fmla="*/ 6 h 58"/>
                <a:gd name="T28" fmla="*/ 8 w 40"/>
                <a:gd name="T29" fmla="*/ 8 h 58"/>
                <a:gd name="T30" fmla="*/ 6 w 40"/>
                <a:gd name="T31" fmla="*/ 12 h 58"/>
                <a:gd name="T32" fmla="*/ 4 w 40"/>
                <a:gd name="T33" fmla="*/ 16 h 58"/>
                <a:gd name="T34" fmla="*/ 2 w 40"/>
                <a:gd name="T35" fmla="*/ 16 h 58"/>
                <a:gd name="T36" fmla="*/ 4 w 40"/>
                <a:gd name="T37" fmla="*/ 8 h 58"/>
                <a:gd name="T38" fmla="*/ 8 w 40"/>
                <a:gd name="T39" fmla="*/ 4 h 58"/>
                <a:gd name="T40" fmla="*/ 12 w 40"/>
                <a:gd name="T41" fmla="*/ 0 h 58"/>
                <a:gd name="T42" fmla="*/ 18 w 40"/>
                <a:gd name="T43" fmla="*/ 0 h 58"/>
                <a:gd name="T44" fmla="*/ 26 w 40"/>
                <a:gd name="T45" fmla="*/ 0 h 58"/>
                <a:gd name="T46" fmla="*/ 30 w 40"/>
                <a:gd name="T47" fmla="*/ 4 h 58"/>
                <a:gd name="T48" fmla="*/ 34 w 40"/>
                <a:gd name="T49" fmla="*/ 8 h 58"/>
                <a:gd name="T50" fmla="*/ 36 w 40"/>
                <a:gd name="T51" fmla="*/ 14 h 58"/>
                <a:gd name="T52" fmla="*/ 34 w 40"/>
                <a:gd name="T53" fmla="*/ 20 h 58"/>
                <a:gd name="T54" fmla="*/ 34 w 40"/>
                <a:gd name="T55" fmla="*/ 24 h 58"/>
                <a:gd name="T56" fmla="*/ 30 w 40"/>
                <a:gd name="T57" fmla="*/ 30 h 58"/>
                <a:gd name="T58" fmla="*/ 22 w 40"/>
                <a:gd name="T59" fmla="*/ 38 h 58"/>
                <a:gd name="T60" fmla="*/ 16 w 40"/>
                <a:gd name="T61" fmla="*/ 44 h 58"/>
                <a:gd name="T62" fmla="*/ 12 w 40"/>
                <a:gd name="T63" fmla="*/ 50 h 58"/>
                <a:gd name="T64" fmla="*/ 10 w 40"/>
                <a:gd name="T65" fmla="*/ 52 h 58"/>
                <a:gd name="T66" fmla="*/ 24 w 40"/>
                <a:gd name="T67" fmla="*/ 52 h 58"/>
                <a:gd name="T68" fmla="*/ 28 w 40"/>
                <a:gd name="T69" fmla="*/ 52 h 58"/>
                <a:gd name="T70" fmla="*/ 32 w 40"/>
                <a:gd name="T71" fmla="*/ 52 h 58"/>
                <a:gd name="T72" fmla="*/ 32 w 40"/>
                <a:gd name="T73" fmla="*/ 52 h 58"/>
                <a:gd name="T74" fmla="*/ 34 w 40"/>
                <a:gd name="T75" fmla="*/ 50 h 58"/>
                <a:gd name="T76" fmla="*/ 36 w 40"/>
                <a:gd name="T77" fmla="*/ 50 h 58"/>
                <a:gd name="T78" fmla="*/ 38 w 40"/>
                <a:gd name="T79" fmla="*/ 48 h 58"/>
                <a:gd name="T80" fmla="*/ 40 w 40"/>
                <a:gd name="T81" fmla="*/ 4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
                <a:gd name="T124" fmla="*/ 0 h 58"/>
                <a:gd name="T125" fmla="*/ 40 w 40"/>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 h="58">
                  <a:moveTo>
                    <a:pt x="40" y="48"/>
                  </a:moveTo>
                  <a:lnTo>
                    <a:pt x="34" y="58"/>
                  </a:lnTo>
                  <a:lnTo>
                    <a:pt x="0" y="58"/>
                  </a:lnTo>
                  <a:lnTo>
                    <a:pt x="10" y="48"/>
                  </a:lnTo>
                  <a:lnTo>
                    <a:pt x="16" y="42"/>
                  </a:lnTo>
                  <a:lnTo>
                    <a:pt x="22" y="34"/>
                  </a:lnTo>
                  <a:lnTo>
                    <a:pt x="26" y="26"/>
                  </a:lnTo>
                  <a:lnTo>
                    <a:pt x="28" y="18"/>
                  </a:lnTo>
                  <a:lnTo>
                    <a:pt x="28" y="14"/>
                  </a:lnTo>
                  <a:lnTo>
                    <a:pt x="24" y="10"/>
                  </a:lnTo>
                  <a:lnTo>
                    <a:pt x="20" y="6"/>
                  </a:lnTo>
                  <a:lnTo>
                    <a:pt x="16" y="6"/>
                  </a:lnTo>
                  <a:lnTo>
                    <a:pt x="12" y="6"/>
                  </a:lnTo>
                  <a:lnTo>
                    <a:pt x="8" y="8"/>
                  </a:lnTo>
                  <a:lnTo>
                    <a:pt x="6" y="12"/>
                  </a:lnTo>
                  <a:lnTo>
                    <a:pt x="4" y="16"/>
                  </a:lnTo>
                  <a:lnTo>
                    <a:pt x="2" y="16"/>
                  </a:lnTo>
                  <a:lnTo>
                    <a:pt x="4" y="8"/>
                  </a:lnTo>
                  <a:lnTo>
                    <a:pt x="8" y="4"/>
                  </a:lnTo>
                  <a:lnTo>
                    <a:pt x="12" y="0"/>
                  </a:lnTo>
                  <a:lnTo>
                    <a:pt x="18" y="0"/>
                  </a:lnTo>
                  <a:lnTo>
                    <a:pt x="26" y="0"/>
                  </a:lnTo>
                  <a:lnTo>
                    <a:pt x="30" y="4"/>
                  </a:lnTo>
                  <a:lnTo>
                    <a:pt x="34" y="8"/>
                  </a:lnTo>
                  <a:lnTo>
                    <a:pt x="36" y="14"/>
                  </a:lnTo>
                  <a:lnTo>
                    <a:pt x="34" y="20"/>
                  </a:lnTo>
                  <a:lnTo>
                    <a:pt x="34" y="24"/>
                  </a:lnTo>
                  <a:lnTo>
                    <a:pt x="30" y="30"/>
                  </a:lnTo>
                  <a:lnTo>
                    <a:pt x="22" y="38"/>
                  </a:lnTo>
                  <a:lnTo>
                    <a:pt x="16" y="44"/>
                  </a:lnTo>
                  <a:lnTo>
                    <a:pt x="12" y="50"/>
                  </a:lnTo>
                  <a:lnTo>
                    <a:pt x="10" y="52"/>
                  </a:lnTo>
                  <a:lnTo>
                    <a:pt x="24" y="52"/>
                  </a:lnTo>
                  <a:lnTo>
                    <a:pt x="28" y="52"/>
                  </a:lnTo>
                  <a:lnTo>
                    <a:pt x="32" y="52"/>
                  </a:lnTo>
                  <a:lnTo>
                    <a:pt x="34" y="50"/>
                  </a:lnTo>
                  <a:lnTo>
                    <a:pt x="36" y="50"/>
                  </a:lnTo>
                  <a:lnTo>
                    <a:pt x="38" y="48"/>
                  </a:lnTo>
                  <a:lnTo>
                    <a:pt x="40" y="48"/>
                  </a:lnTo>
                  <a:close/>
                </a:path>
              </a:pathLst>
            </a:custGeom>
            <a:solidFill>
              <a:srgbClr val="000000"/>
            </a:solidFill>
            <a:ln w="0">
              <a:solidFill>
                <a:srgbClr val="000000"/>
              </a:solidFill>
              <a:round/>
              <a:headEnd/>
              <a:tailEnd/>
            </a:ln>
          </p:spPr>
          <p:txBody>
            <a:bodyPr/>
            <a:lstStyle/>
            <a:p>
              <a:endParaRPr lang="en-CA"/>
            </a:p>
          </p:txBody>
        </p:sp>
        <p:sp>
          <p:nvSpPr>
            <p:cNvPr id="14548" name="Rectangle 376"/>
            <p:cNvSpPr>
              <a:spLocks noChangeArrowheads="1"/>
            </p:cNvSpPr>
            <p:nvPr/>
          </p:nvSpPr>
          <p:spPr bwMode="auto">
            <a:xfrm>
              <a:off x="331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49" name="Freeform 377"/>
            <p:cNvSpPr>
              <a:spLocks/>
            </p:cNvSpPr>
            <p:nvPr/>
          </p:nvSpPr>
          <p:spPr bwMode="auto">
            <a:xfrm>
              <a:off x="3426" y="2896"/>
              <a:ext cx="38" cy="58"/>
            </a:xfrm>
            <a:custGeom>
              <a:avLst/>
              <a:gdLst>
                <a:gd name="T0" fmla="*/ 38 w 38"/>
                <a:gd name="T1" fmla="*/ 48 h 58"/>
                <a:gd name="T2" fmla="*/ 34 w 38"/>
                <a:gd name="T3" fmla="*/ 58 h 58"/>
                <a:gd name="T4" fmla="*/ 0 w 38"/>
                <a:gd name="T5" fmla="*/ 58 h 58"/>
                <a:gd name="T6" fmla="*/ 0 w 38"/>
                <a:gd name="T7" fmla="*/ 58 h 58"/>
                <a:gd name="T8" fmla="*/ 10 w 38"/>
                <a:gd name="T9" fmla="*/ 48 h 58"/>
                <a:gd name="T10" fmla="*/ 16 w 38"/>
                <a:gd name="T11" fmla="*/ 42 h 58"/>
                <a:gd name="T12" fmla="*/ 22 w 38"/>
                <a:gd name="T13" fmla="*/ 34 h 58"/>
                <a:gd name="T14" fmla="*/ 26 w 38"/>
                <a:gd name="T15" fmla="*/ 26 h 58"/>
                <a:gd name="T16" fmla="*/ 28 w 38"/>
                <a:gd name="T17" fmla="*/ 18 h 58"/>
                <a:gd name="T18" fmla="*/ 28 w 38"/>
                <a:gd name="T19" fmla="*/ 14 h 58"/>
                <a:gd name="T20" fmla="*/ 24 w 38"/>
                <a:gd name="T21" fmla="*/ 10 h 58"/>
                <a:gd name="T22" fmla="*/ 20 w 38"/>
                <a:gd name="T23" fmla="*/ 6 h 58"/>
                <a:gd name="T24" fmla="*/ 16 w 38"/>
                <a:gd name="T25" fmla="*/ 6 h 58"/>
                <a:gd name="T26" fmla="*/ 12 w 38"/>
                <a:gd name="T27" fmla="*/ 6 h 58"/>
                <a:gd name="T28" fmla="*/ 8 w 38"/>
                <a:gd name="T29" fmla="*/ 8 h 58"/>
                <a:gd name="T30" fmla="*/ 6 w 38"/>
                <a:gd name="T31" fmla="*/ 12 h 58"/>
                <a:gd name="T32" fmla="*/ 4 w 38"/>
                <a:gd name="T33" fmla="*/ 16 h 58"/>
                <a:gd name="T34" fmla="*/ 2 w 38"/>
                <a:gd name="T35" fmla="*/ 16 h 58"/>
                <a:gd name="T36" fmla="*/ 4 w 38"/>
                <a:gd name="T37" fmla="*/ 8 h 58"/>
                <a:gd name="T38" fmla="*/ 8 w 38"/>
                <a:gd name="T39" fmla="*/ 4 h 58"/>
                <a:gd name="T40" fmla="*/ 12 w 38"/>
                <a:gd name="T41" fmla="*/ 0 h 58"/>
                <a:gd name="T42" fmla="*/ 18 w 38"/>
                <a:gd name="T43" fmla="*/ 0 h 58"/>
                <a:gd name="T44" fmla="*/ 26 w 38"/>
                <a:gd name="T45" fmla="*/ 0 h 58"/>
                <a:gd name="T46" fmla="*/ 30 w 38"/>
                <a:gd name="T47" fmla="*/ 4 h 58"/>
                <a:gd name="T48" fmla="*/ 34 w 38"/>
                <a:gd name="T49" fmla="*/ 8 h 58"/>
                <a:gd name="T50" fmla="*/ 36 w 38"/>
                <a:gd name="T51" fmla="*/ 14 h 58"/>
                <a:gd name="T52" fmla="*/ 34 w 38"/>
                <a:gd name="T53" fmla="*/ 20 h 58"/>
                <a:gd name="T54" fmla="*/ 34 w 38"/>
                <a:gd name="T55" fmla="*/ 24 h 58"/>
                <a:gd name="T56" fmla="*/ 28 w 38"/>
                <a:gd name="T57" fmla="*/ 30 h 58"/>
                <a:gd name="T58" fmla="*/ 22 w 38"/>
                <a:gd name="T59" fmla="*/ 38 h 58"/>
                <a:gd name="T60" fmla="*/ 16 w 38"/>
                <a:gd name="T61" fmla="*/ 44 h 58"/>
                <a:gd name="T62" fmla="*/ 12 w 38"/>
                <a:gd name="T63" fmla="*/ 50 h 58"/>
                <a:gd name="T64" fmla="*/ 8 w 38"/>
                <a:gd name="T65" fmla="*/ 52 h 58"/>
                <a:gd name="T66" fmla="*/ 24 w 38"/>
                <a:gd name="T67" fmla="*/ 52 h 58"/>
                <a:gd name="T68" fmla="*/ 28 w 38"/>
                <a:gd name="T69" fmla="*/ 52 h 58"/>
                <a:gd name="T70" fmla="*/ 30 w 38"/>
                <a:gd name="T71" fmla="*/ 52 h 58"/>
                <a:gd name="T72" fmla="*/ 32 w 38"/>
                <a:gd name="T73" fmla="*/ 52 h 58"/>
                <a:gd name="T74" fmla="*/ 34 w 38"/>
                <a:gd name="T75" fmla="*/ 50 h 58"/>
                <a:gd name="T76" fmla="*/ 36 w 38"/>
                <a:gd name="T77" fmla="*/ 50 h 58"/>
                <a:gd name="T78" fmla="*/ 38 w 38"/>
                <a:gd name="T79" fmla="*/ 48 h 58"/>
                <a:gd name="T80" fmla="*/ 38 w 38"/>
                <a:gd name="T81" fmla="*/ 4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58"/>
                <a:gd name="T125" fmla="*/ 38 w 38"/>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58">
                  <a:moveTo>
                    <a:pt x="38" y="48"/>
                  </a:moveTo>
                  <a:lnTo>
                    <a:pt x="34" y="58"/>
                  </a:lnTo>
                  <a:lnTo>
                    <a:pt x="0" y="58"/>
                  </a:lnTo>
                  <a:lnTo>
                    <a:pt x="10" y="48"/>
                  </a:lnTo>
                  <a:lnTo>
                    <a:pt x="16" y="42"/>
                  </a:lnTo>
                  <a:lnTo>
                    <a:pt x="22" y="34"/>
                  </a:lnTo>
                  <a:lnTo>
                    <a:pt x="26" y="26"/>
                  </a:lnTo>
                  <a:lnTo>
                    <a:pt x="28" y="18"/>
                  </a:lnTo>
                  <a:lnTo>
                    <a:pt x="28" y="14"/>
                  </a:lnTo>
                  <a:lnTo>
                    <a:pt x="24" y="10"/>
                  </a:lnTo>
                  <a:lnTo>
                    <a:pt x="20" y="6"/>
                  </a:lnTo>
                  <a:lnTo>
                    <a:pt x="16" y="6"/>
                  </a:lnTo>
                  <a:lnTo>
                    <a:pt x="12" y="6"/>
                  </a:lnTo>
                  <a:lnTo>
                    <a:pt x="8" y="8"/>
                  </a:lnTo>
                  <a:lnTo>
                    <a:pt x="6" y="12"/>
                  </a:lnTo>
                  <a:lnTo>
                    <a:pt x="4" y="16"/>
                  </a:lnTo>
                  <a:lnTo>
                    <a:pt x="2" y="16"/>
                  </a:lnTo>
                  <a:lnTo>
                    <a:pt x="4" y="8"/>
                  </a:lnTo>
                  <a:lnTo>
                    <a:pt x="8" y="4"/>
                  </a:lnTo>
                  <a:lnTo>
                    <a:pt x="12" y="0"/>
                  </a:lnTo>
                  <a:lnTo>
                    <a:pt x="18" y="0"/>
                  </a:lnTo>
                  <a:lnTo>
                    <a:pt x="26" y="0"/>
                  </a:lnTo>
                  <a:lnTo>
                    <a:pt x="30" y="4"/>
                  </a:lnTo>
                  <a:lnTo>
                    <a:pt x="34" y="8"/>
                  </a:lnTo>
                  <a:lnTo>
                    <a:pt x="36" y="14"/>
                  </a:lnTo>
                  <a:lnTo>
                    <a:pt x="34" y="20"/>
                  </a:lnTo>
                  <a:lnTo>
                    <a:pt x="34" y="24"/>
                  </a:lnTo>
                  <a:lnTo>
                    <a:pt x="28" y="30"/>
                  </a:lnTo>
                  <a:lnTo>
                    <a:pt x="22" y="38"/>
                  </a:lnTo>
                  <a:lnTo>
                    <a:pt x="16" y="44"/>
                  </a:lnTo>
                  <a:lnTo>
                    <a:pt x="12" y="50"/>
                  </a:lnTo>
                  <a:lnTo>
                    <a:pt x="8" y="52"/>
                  </a:lnTo>
                  <a:lnTo>
                    <a:pt x="24" y="52"/>
                  </a:lnTo>
                  <a:lnTo>
                    <a:pt x="28" y="52"/>
                  </a:lnTo>
                  <a:lnTo>
                    <a:pt x="30" y="52"/>
                  </a:lnTo>
                  <a:lnTo>
                    <a:pt x="32" y="52"/>
                  </a:lnTo>
                  <a:lnTo>
                    <a:pt x="34" y="50"/>
                  </a:lnTo>
                  <a:lnTo>
                    <a:pt x="36" y="50"/>
                  </a:lnTo>
                  <a:lnTo>
                    <a:pt x="38" y="48"/>
                  </a:lnTo>
                  <a:close/>
                </a:path>
              </a:pathLst>
            </a:custGeom>
            <a:solidFill>
              <a:srgbClr val="000000"/>
            </a:solidFill>
            <a:ln w="0">
              <a:solidFill>
                <a:srgbClr val="000000"/>
              </a:solidFill>
              <a:round/>
              <a:headEnd/>
              <a:tailEnd/>
            </a:ln>
          </p:spPr>
          <p:txBody>
            <a:bodyPr/>
            <a:lstStyle/>
            <a:p>
              <a:endParaRPr lang="en-CA"/>
            </a:p>
          </p:txBody>
        </p:sp>
        <p:pic>
          <p:nvPicPr>
            <p:cNvPr id="14550" name="Picture 378"/>
            <p:cNvPicPr>
              <a:picLocks noChangeAspect="1" noChangeArrowheads="1"/>
            </p:cNvPicPr>
            <p:nvPr/>
          </p:nvPicPr>
          <p:blipFill>
            <a:blip r:embed="rId6" cstate="print"/>
            <a:srcRect/>
            <a:stretch>
              <a:fillRect/>
            </a:stretch>
          </p:blipFill>
          <p:spPr bwMode="auto">
            <a:xfrm>
              <a:off x="3476" y="2948"/>
              <a:ext cx="8" cy="8"/>
            </a:xfrm>
            <a:prstGeom prst="rect">
              <a:avLst/>
            </a:prstGeom>
            <a:noFill/>
            <a:ln w="9525">
              <a:noFill/>
              <a:miter lim="800000"/>
              <a:headEnd/>
              <a:tailEnd/>
            </a:ln>
          </p:spPr>
        </p:pic>
        <p:pic>
          <p:nvPicPr>
            <p:cNvPr id="14551" name="Picture 379"/>
            <p:cNvPicPr>
              <a:picLocks noChangeAspect="1" noChangeArrowheads="1"/>
            </p:cNvPicPr>
            <p:nvPr/>
          </p:nvPicPr>
          <p:blipFill>
            <a:blip r:embed="rId7" cstate="print"/>
            <a:srcRect/>
            <a:stretch>
              <a:fillRect/>
            </a:stretch>
          </p:blipFill>
          <p:spPr bwMode="auto">
            <a:xfrm>
              <a:off x="3476" y="2948"/>
              <a:ext cx="8" cy="8"/>
            </a:xfrm>
            <a:prstGeom prst="rect">
              <a:avLst/>
            </a:prstGeom>
            <a:noFill/>
            <a:ln w="9525">
              <a:noFill/>
              <a:miter lim="800000"/>
              <a:headEnd/>
              <a:tailEnd/>
            </a:ln>
          </p:spPr>
        </p:pic>
        <p:sp>
          <p:nvSpPr>
            <p:cNvPr id="14552" name="Freeform 380"/>
            <p:cNvSpPr>
              <a:spLocks/>
            </p:cNvSpPr>
            <p:nvPr/>
          </p:nvSpPr>
          <p:spPr bwMode="auto">
            <a:xfrm>
              <a:off x="3494" y="2896"/>
              <a:ext cx="38" cy="58"/>
            </a:xfrm>
            <a:custGeom>
              <a:avLst/>
              <a:gdLst>
                <a:gd name="T0" fmla="*/ 38 w 38"/>
                <a:gd name="T1" fmla="*/ 48 h 58"/>
                <a:gd name="T2" fmla="*/ 34 w 38"/>
                <a:gd name="T3" fmla="*/ 58 h 58"/>
                <a:gd name="T4" fmla="*/ 0 w 38"/>
                <a:gd name="T5" fmla="*/ 58 h 58"/>
                <a:gd name="T6" fmla="*/ 0 w 38"/>
                <a:gd name="T7" fmla="*/ 58 h 58"/>
                <a:gd name="T8" fmla="*/ 10 w 38"/>
                <a:gd name="T9" fmla="*/ 48 h 58"/>
                <a:gd name="T10" fmla="*/ 16 w 38"/>
                <a:gd name="T11" fmla="*/ 42 h 58"/>
                <a:gd name="T12" fmla="*/ 22 w 38"/>
                <a:gd name="T13" fmla="*/ 34 h 58"/>
                <a:gd name="T14" fmla="*/ 26 w 38"/>
                <a:gd name="T15" fmla="*/ 26 h 58"/>
                <a:gd name="T16" fmla="*/ 28 w 38"/>
                <a:gd name="T17" fmla="*/ 18 h 58"/>
                <a:gd name="T18" fmla="*/ 26 w 38"/>
                <a:gd name="T19" fmla="*/ 14 h 58"/>
                <a:gd name="T20" fmla="*/ 24 w 38"/>
                <a:gd name="T21" fmla="*/ 10 h 58"/>
                <a:gd name="T22" fmla="*/ 20 w 38"/>
                <a:gd name="T23" fmla="*/ 6 h 58"/>
                <a:gd name="T24" fmla="*/ 16 w 38"/>
                <a:gd name="T25" fmla="*/ 6 h 58"/>
                <a:gd name="T26" fmla="*/ 12 w 38"/>
                <a:gd name="T27" fmla="*/ 6 h 58"/>
                <a:gd name="T28" fmla="*/ 8 w 38"/>
                <a:gd name="T29" fmla="*/ 8 h 58"/>
                <a:gd name="T30" fmla="*/ 6 w 38"/>
                <a:gd name="T31" fmla="*/ 12 h 58"/>
                <a:gd name="T32" fmla="*/ 2 w 38"/>
                <a:gd name="T33" fmla="*/ 16 h 58"/>
                <a:gd name="T34" fmla="*/ 2 w 38"/>
                <a:gd name="T35" fmla="*/ 16 h 58"/>
                <a:gd name="T36" fmla="*/ 4 w 38"/>
                <a:gd name="T37" fmla="*/ 8 h 58"/>
                <a:gd name="T38" fmla="*/ 6 w 38"/>
                <a:gd name="T39" fmla="*/ 4 h 58"/>
                <a:gd name="T40" fmla="*/ 12 w 38"/>
                <a:gd name="T41" fmla="*/ 0 h 58"/>
                <a:gd name="T42" fmla="*/ 18 w 38"/>
                <a:gd name="T43" fmla="*/ 0 h 58"/>
                <a:gd name="T44" fmla="*/ 24 w 38"/>
                <a:gd name="T45" fmla="*/ 0 h 58"/>
                <a:gd name="T46" fmla="*/ 30 w 38"/>
                <a:gd name="T47" fmla="*/ 4 h 58"/>
                <a:gd name="T48" fmla="*/ 34 w 38"/>
                <a:gd name="T49" fmla="*/ 8 h 58"/>
                <a:gd name="T50" fmla="*/ 36 w 38"/>
                <a:gd name="T51" fmla="*/ 14 h 58"/>
                <a:gd name="T52" fmla="*/ 34 w 38"/>
                <a:gd name="T53" fmla="*/ 20 h 58"/>
                <a:gd name="T54" fmla="*/ 32 w 38"/>
                <a:gd name="T55" fmla="*/ 24 h 58"/>
                <a:gd name="T56" fmla="*/ 28 w 38"/>
                <a:gd name="T57" fmla="*/ 30 h 58"/>
                <a:gd name="T58" fmla="*/ 22 w 38"/>
                <a:gd name="T59" fmla="*/ 38 h 58"/>
                <a:gd name="T60" fmla="*/ 16 w 38"/>
                <a:gd name="T61" fmla="*/ 44 h 58"/>
                <a:gd name="T62" fmla="*/ 12 w 38"/>
                <a:gd name="T63" fmla="*/ 50 h 58"/>
                <a:gd name="T64" fmla="*/ 8 w 38"/>
                <a:gd name="T65" fmla="*/ 52 h 58"/>
                <a:gd name="T66" fmla="*/ 24 w 38"/>
                <a:gd name="T67" fmla="*/ 52 h 58"/>
                <a:gd name="T68" fmla="*/ 28 w 38"/>
                <a:gd name="T69" fmla="*/ 52 h 58"/>
                <a:gd name="T70" fmla="*/ 30 w 38"/>
                <a:gd name="T71" fmla="*/ 52 h 58"/>
                <a:gd name="T72" fmla="*/ 32 w 38"/>
                <a:gd name="T73" fmla="*/ 52 h 58"/>
                <a:gd name="T74" fmla="*/ 34 w 38"/>
                <a:gd name="T75" fmla="*/ 50 h 58"/>
                <a:gd name="T76" fmla="*/ 36 w 38"/>
                <a:gd name="T77" fmla="*/ 50 h 58"/>
                <a:gd name="T78" fmla="*/ 36 w 38"/>
                <a:gd name="T79" fmla="*/ 48 h 58"/>
                <a:gd name="T80" fmla="*/ 38 w 38"/>
                <a:gd name="T81" fmla="*/ 4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58"/>
                <a:gd name="T125" fmla="*/ 38 w 38"/>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58">
                  <a:moveTo>
                    <a:pt x="38" y="48"/>
                  </a:moveTo>
                  <a:lnTo>
                    <a:pt x="34" y="58"/>
                  </a:lnTo>
                  <a:lnTo>
                    <a:pt x="0" y="58"/>
                  </a:lnTo>
                  <a:lnTo>
                    <a:pt x="10" y="48"/>
                  </a:lnTo>
                  <a:lnTo>
                    <a:pt x="16" y="42"/>
                  </a:lnTo>
                  <a:lnTo>
                    <a:pt x="22" y="34"/>
                  </a:lnTo>
                  <a:lnTo>
                    <a:pt x="26" y="26"/>
                  </a:lnTo>
                  <a:lnTo>
                    <a:pt x="28" y="18"/>
                  </a:lnTo>
                  <a:lnTo>
                    <a:pt x="26" y="14"/>
                  </a:lnTo>
                  <a:lnTo>
                    <a:pt x="24" y="10"/>
                  </a:lnTo>
                  <a:lnTo>
                    <a:pt x="20" y="6"/>
                  </a:lnTo>
                  <a:lnTo>
                    <a:pt x="16" y="6"/>
                  </a:lnTo>
                  <a:lnTo>
                    <a:pt x="12" y="6"/>
                  </a:lnTo>
                  <a:lnTo>
                    <a:pt x="8" y="8"/>
                  </a:lnTo>
                  <a:lnTo>
                    <a:pt x="6" y="12"/>
                  </a:lnTo>
                  <a:lnTo>
                    <a:pt x="2" y="16"/>
                  </a:lnTo>
                  <a:lnTo>
                    <a:pt x="4" y="8"/>
                  </a:lnTo>
                  <a:lnTo>
                    <a:pt x="6" y="4"/>
                  </a:lnTo>
                  <a:lnTo>
                    <a:pt x="12" y="0"/>
                  </a:lnTo>
                  <a:lnTo>
                    <a:pt x="18" y="0"/>
                  </a:lnTo>
                  <a:lnTo>
                    <a:pt x="24" y="0"/>
                  </a:lnTo>
                  <a:lnTo>
                    <a:pt x="30" y="4"/>
                  </a:lnTo>
                  <a:lnTo>
                    <a:pt x="34" y="8"/>
                  </a:lnTo>
                  <a:lnTo>
                    <a:pt x="36" y="14"/>
                  </a:lnTo>
                  <a:lnTo>
                    <a:pt x="34" y="20"/>
                  </a:lnTo>
                  <a:lnTo>
                    <a:pt x="32" y="24"/>
                  </a:lnTo>
                  <a:lnTo>
                    <a:pt x="28" y="30"/>
                  </a:lnTo>
                  <a:lnTo>
                    <a:pt x="22" y="38"/>
                  </a:lnTo>
                  <a:lnTo>
                    <a:pt x="16" y="44"/>
                  </a:lnTo>
                  <a:lnTo>
                    <a:pt x="12" y="50"/>
                  </a:lnTo>
                  <a:lnTo>
                    <a:pt x="8" y="52"/>
                  </a:lnTo>
                  <a:lnTo>
                    <a:pt x="24" y="52"/>
                  </a:lnTo>
                  <a:lnTo>
                    <a:pt x="28" y="52"/>
                  </a:lnTo>
                  <a:lnTo>
                    <a:pt x="30" y="52"/>
                  </a:lnTo>
                  <a:lnTo>
                    <a:pt x="32" y="52"/>
                  </a:lnTo>
                  <a:lnTo>
                    <a:pt x="34" y="50"/>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4553" name="Freeform 381"/>
            <p:cNvSpPr>
              <a:spLocks/>
            </p:cNvSpPr>
            <p:nvPr/>
          </p:nvSpPr>
          <p:spPr bwMode="auto">
            <a:xfrm>
              <a:off x="3538" y="2896"/>
              <a:ext cx="38" cy="58"/>
            </a:xfrm>
            <a:custGeom>
              <a:avLst/>
              <a:gdLst>
                <a:gd name="T0" fmla="*/ 38 w 38"/>
                <a:gd name="T1" fmla="*/ 48 h 58"/>
                <a:gd name="T2" fmla="*/ 34 w 38"/>
                <a:gd name="T3" fmla="*/ 58 h 58"/>
                <a:gd name="T4" fmla="*/ 0 w 38"/>
                <a:gd name="T5" fmla="*/ 58 h 58"/>
                <a:gd name="T6" fmla="*/ 0 w 38"/>
                <a:gd name="T7" fmla="*/ 58 h 58"/>
                <a:gd name="T8" fmla="*/ 10 w 38"/>
                <a:gd name="T9" fmla="*/ 48 h 58"/>
                <a:gd name="T10" fmla="*/ 16 w 38"/>
                <a:gd name="T11" fmla="*/ 42 h 58"/>
                <a:gd name="T12" fmla="*/ 22 w 38"/>
                <a:gd name="T13" fmla="*/ 34 h 58"/>
                <a:gd name="T14" fmla="*/ 26 w 38"/>
                <a:gd name="T15" fmla="*/ 26 h 58"/>
                <a:gd name="T16" fmla="*/ 28 w 38"/>
                <a:gd name="T17" fmla="*/ 18 h 58"/>
                <a:gd name="T18" fmla="*/ 26 w 38"/>
                <a:gd name="T19" fmla="*/ 14 h 58"/>
                <a:gd name="T20" fmla="*/ 24 w 38"/>
                <a:gd name="T21" fmla="*/ 10 h 58"/>
                <a:gd name="T22" fmla="*/ 20 w 38"/>
                <a:gd name="T23" fmla="*/ 6 h 58"/>
                <a:gd name="T24" fmla="*/ 16 w 38"/>
                <a:gd name="T25" fmla="*/ 6 h 58"/>
                <a:gd name="T26" fmla="*/ 12 w 38"/>
                <a:gd name="T27" fmla="*/ 6 h 58"/>
                <a:gd name="T28" fmla="*/ 8 w 38"/>
                <a:gd name="T29" fmla="*/ 8 h 58"/>
                <a:gd name="T30" fmla="*/ 4 w 38"/>
                <a:gd name="T31" fmla="*/ 12 h 58"/>
                <a:gd name="T32" fmla="*/ 2 w 38"/>
                <a:gd name="T33" fmla="*/ 16 h 58"/>
                <a:gd name="T34" fmla="*/ 2 w 38"/>
                <a:gd name="T35" fmla="*/ 16 h 58"/>
                <a:gd name="T36" fmla="*/ 4 w 38"/>
                <a:gd name="T37" fmla="*/ 8 h 58"/>
                <a:gd name="T38" fmla="*/ 6 w 38"/>
                <a:gd name="T39" fmla="*/ 4 h 58"/>
                <a:gd name="T40" fmla="*/ 12 w 38"/>
                <a:gd name="T41" fmla="*/ 0 h 58"/>
                <a:gd name="T42" fmla="*/ 18 w 38"/>
                <a:gd name="T43" fmla="*/ 0 h 58"/>
                <a:gd name="T44" fmla="*/ 24 w 38"/>
                <a:gd name="T45" fmla="*/ 0 h 58"/>
                <a:gd name="T46" fmla="*/ 30 w 38"/>
                <a:gd name="T47" fmla="*/ 4 h 58"/>
                <a:gd name="T48" fmla="*/ 34 w 38"/>
                <a:gd name="T49" fmla="*/ 8 h 58"/>
                <a:gd name="T50" fmla="*/ 34 w 38"/>
                <a:gd name="T51" fmla="*/ 14 h 58"/>
                <a:gd name="T52" fmla="*/ 34 w 38"/>
                <a:gd name="T53" fmla="*/ 20 h 58"/>
                <a:gd name="T54" fmla="*/ 32 w 38"/>
                <a:gd name="T55" fmla="*/ 24 h 58"/>
                <a:gd name="T56" fmla="*/ 28 w 38"/>
                <a:gd name="T57" fmla="*/ 30 h 58"/>
                <a:gd name="T58" fmla="*/ 22 w 38"/>
                <a:gd name="T59" fmla="*/ 38 h 58"/>
                <a:gd name="T60" fmla="*/ 16 w 38"/>
                <a:gd name="T61" fmla="*/ 44 h 58"/>
                <a:gd name="T62" fmla="*/ 12 w 38"/>
                <a:gd name="T63" fmla="*/ 50 h 58"/>
                <a:gd name="T64" fmla="*/ 8 w 38"/>
                <a:gd name="T65" fmla="*/ 52 h 58"/>
                <a:gd name="T66" fmla="*/ 24 w 38"/>
                <a:gd name="T67" fmla="*/ 52 h 58"/>
                <a:gd name="T68" fmla="*/ 28 w 38"/>
                <a:gd name="T69" fmla="*/ 52 h 58"/>
                <a:gd name="T70" fmla="*/ 30 w 38"/>
                <a:gd name="T71" fmla="*/ 52 h 58"/>
                <a:gd name="T72" fmla="*/ 32 w 38"/>
                <a:gd name="T73" fmla="*/ 52 h 58"/>
                <a:gd name="T74" fmla="*/ 34 w 38"/>
                <a:gd name="T75" fmla="*/ 50 h 58"/>
                <a:gd name="T76" fmla="*/ 36 w 38"/>
                <a:gd name="T77" fmla="*/ 50 h 58"/>
                <a:gd name="T78" fmla="*/ 36 w 38"/>
                <a:gd name="T79" fmla="*/ 48 h 58"/>
                <a:gd name="T80" fmla="*/ 38 w 38"/>
                <a:gd name="T81" fmla="*/ 4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58"/>
                <a:gd name="T125" fmla="*/ 38 w 38"/>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58">
                  <a:moveTo>
                    <a:pt x="38" y="48"/>
                  </a:moveTo>
                  <a:lnTo>
                    <a:pt x="34" y="58"/>
                  </a:lnTo>
                  <a:lnTo>
                    <a:pt x="0" y="58"/>
                  </a:lnTo>
                  <a:lnTo>
                    <a:pt x="10" y="48"/>
                  </a:lnTo>
                  <a:lnTo>
                    <a:pt x="16" y="42"/>
                  </a:lnTo>
                  <a:lnTo>
                    <a:pt x="22" y="34"/>
                  </a:lnTo>
                  <a:lnTo>
                    <a:pt x="26" y="26"/>
                  </a:lnTo>
                  <a:lnTo>
                    <a:pt x="28" y="18"/>
                  </a:lnTo>
                  <a:lnTo>
                    <a:pt x="26" y="14"/>
                  </a:lnTo>
                  <a:lnTo>
                    <a:pt x="24" y="10"/>
                  </a:lnTo>
                  <a:lnTo>
                    <a:pt x="20" y="6"/>
                  </a:lnTo>
                  <a:lnTo>
                    <a:pt x="16" y="6"/>
                  </a:lnTo>
                  <a:lnTo>
                    <a:pt x="12" y="6"/>
                  </a:lnTo>
                  <a:lnTo>
                    <a:pt x="8" y="8"/>
                  </a:lnTo>
                  <a:lnTo>
                    <a:pt x="4" y="12"/>
                  </a:lnTo>
                  <a:lnTo>
                    <a:pt x="2" y="16"/>
                  </a:lnTo>
                  <a:lnTo>
                    <a:pt x="4" y="8"/>
                  </a:lnTo>
                  <a:lnTo>
                    <a:pt x="6" y="4"/>
                  </a:lnTo>
                  <a:lnTo>
                    <a:pt x="12" y="0"/>
                  </a:lnTo>
                  <a:lnTo>
                    <a:pt x="18" y="0"/>
                  </a:lnTo>
                  <a:lnTo>
                    <a:pt x="24" y="0"/>
                  </a:lnTo>
                  <a:lnTo>
                    <a:pt x="30" y="4"/>
                  </a:lnTo>
                  <a:lnTo>
                    <a:pt x="34" y="8"/>
                  </a:lnTo>
                  <a:lnTo>
                    <a:pt x="34" y="14"/>
                  </a:lnTo>
                  <a:lnTo>
                    <a:pt x="34" y="20"/>
                  </a:lnTo>
                  <a:lnTo>
                    <a:pt x="32" y="24"/>
                  </a:lnTo>
                  <a:lnTo>
                    <a:pt x="28" y="30"/>
                  </a:lnTo>
                  <a:lnTo>
                    <a:pt x="22" y="38"/>
                  </a:lnTo>
                  <a:lnTo>
                    <a:pt x="16" y="44"/>
                  </a:lnTo>
                  <a:lnTo>
                    <a:pt x="12" y="50"/>
                  </a:lnTo>
                  <a:lnTo>
                    <a:pt x="8" y="52"/>
                  </a:lnTo>
                  <a:lnTo>
                    <a:pt x="24" y="52"/>
                  </a:lnTo>
                  <a:lnTo>
                    <a:pt x="28" y="52"/>
                  </a:lnTo>
                  <a:lnTo>
                    <a:pt x="30" y="52"/>
                  </a:lnTo>
                  <a:lnTo>
                    <a:pt x="32" y="52"/>
                  </a:lnTo>
                  <a:lnTo>
                    <a:pt x="34" y="50"/>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pic>
          <p:nvPicPr>
            <p:cNvPr id="14554" name="Picture 382"/>
            <p:cNvPicPr>
              <a:picLocks noChangeAspect="1" noChangeArrowheads="1"/>
            </p:cNvPicPr>
            <p:nvPr/>
          </p:nvPicPr>
          <p:blipFill>
            <a:blip r:embed="rId8" cstate="print"/>
            <a:srcRect/>
            <a:stretch>
              <a:fillRect/>
            </a:stretch>
          </p:blipFill>
          <p:spPr bwMode="auto">
            <a:xfrm>
              <a:off x="3606" y="2914"/>
              <a:ext cx="42" cy="42"/>
            </a:xfrm>
            <a:prstGeom prst="rect">
              <a:avLst/>
            </a:prstGeom>
            <a:noFill/>
            <a:ln w="9525">
              <a:noFill/>
              <a:miter lim="800000"/>
              <a:headEnd/>
              <a:tailEnd/>
            </a:ln>
          </p:spPr>
        </p:pic>
        <p:pic>
          <p:nvPicPr>
            <p:cNvPr id="14555" name="Picture 383"/>
            <p:cNvPicPr>
              <a:picLocks noChangeAspect="1" noChangeArrowheads="1"/>
            </p:cNvPicPr>
            <p:nvPr/>
          </p:nvPicPr>
          <p:blipFill>
            <a:blip r:embed="rId9" cstate="print"/>
            <a:srcRect/>
            <a:stretch>
              <a:fillRect/>
            </a:stretch>
          </p:blipFill>
          <p:spPr bwMode="auto">
            <a:xfrm>
              <a:off x="3606" y="2914"/>
              <a:ext cx="42" cy="42"/>
            </a:xfrm>
            <a:prstGeom prst="rect">
              <a:avLst/>
            </a:prstGeom>
            <a:noFill/>
            <a:ln w="9525">
              <a:noFill/>
              <a:miter lim="800000"/>
              <a:headEnd/>
              <a:tailEnd/>
            </a:ln>
          </p:spPr>
        </p:pic>
        <p:sp>
          <p:nvSpPr>
            <p:cNvPr id="14556" name="Freeform 384"/>
            <p:cNvSpPr>
              <a:spLocks/>
            </p:cNvSpPr>
            <p:nvPr/>
          </p:nvSpPr>
          <p:spPr bwMode="auto">
            <a:xfrm>
              <a:off x="3684" y="289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4557" name="Freeform 385"/>
            <p:cNvSpPr>
              <a:spLocks noEditPoints="1"/>
            </p:cNvSpPr>
            <p:nvPr/>
          </p:nvSpPr>
          <p:spPr bwMode="auto">
            <a:xfrm>
              <a:off x="372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2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2" y="58"/>
                  </a:lnTo>
                  <a:lnTo>
                    <a:pt x="18" y="60"/>
                  </a:lnTo>
                  <a:lnTo>
                    <a:pt x="14" y="58"/>
                  </a:lnTo>
                  <a:lnTo>
                    <a:pt x="10" y="56"/>
                  </a:lnTo>
                  <a:lnTo>
                    <a:pt x="6" y="50"/>
                  </a:lnTo>
                  <a:lnTo>
                    <a:pt x="2" y="40"/>
                  </a:lnTo>
                  <a:lnTo>
                    <a:pt x="0" y="30"/>
                  </a:lnTo>
                  <a:close/>
                  <a:moveTo>
                    <a:pt x="8"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pic>
          <p:nvPicPr>
            <p:cNvPr id="14558" name="Picture 386"/>
            <p:cNvPicPr>
              <a:picLocks noChangeAspect="1" noChangeArrowheads="1"/>
            </p:cNvPicPr>
            <p:nvPr/>
          </p:nvPicPr>
          <p:blipFill>
            <a:blip r:embed="rId10" cstate="print"/>
            <a:srcRect/>
            <a:stretch>
              <a:fillRect/>
            </a:stretch>
          </p:blipFill>
          <p:spPr bwMode="auto">
            <a:xfrm>
              <a:off x="3750" y="2908"/>
              <a:ext cx="38" cy="2"/>
            </a:xfrm>
            <a:prstGeom prst="rect">
              <a:avLst/>
            </a:prstGeom>
            <a:noFill/>
            <a:ln w="9525">
              <a:noFill/>
              <a:miter lim="800000"/>
              <a:headEnd/>
              <a:tailEnd/>
            </a:ln>
          </p:spPr>
        </p:pic>
        <p:pic>
          <p:nvPicPr>
            <p:cNvPr id="14559" name="Picture 387"/>
            <p:cNvPicPr>
              <a:picLocks noChangeAspect="1" noChangeArrowheads="1"/>
            </p:cNvPicPr>
            <p:nvPr/>
          </p:nvPicPr>
          <p:blipFill>
            <a:blip r:embed="rId11" cstate="print"/>
            <a:srcRect/>
            <a:stretch>
              <a:fillRect/>
            </a:stretch>
          </p:blipFill>
          <p:spPr bwMode="auto">
            <a:xfrm>
              <a:off x="3750" y="2908"/>
              <a:ext cx="38" cy="2"/>
            </a:xfrm>
            <a:prstGeom prst="rect">
              <a:avLst/>
            </a:prstGeom>
            <a:noFill/>
            <a:ln w="9525">
              <a:noFill/>
              <a:miter lim="800000"/>
              <a:headEnd/>
              <a:tailEnd/>
            </a:ln>
          </p:spPr>
        </p:pic>
        <p:sp>
          <p:nvSpPr>
            <p:cNvPr id="14560" name="Freeform 388"/>
            <p:cNvSpPr>
              <a:spLocks noEditPoints="1"/>
            </p:cNvSpPr>
            <p:nvPr/>
          </p:nvSpPr>
          <p:spPr bwMode="auto">
            <a:xfrm>
              <a:off x="3798" y="2880"/>
              <a:ext cx="26" cy="44"/>
            </a:xfrm>
            <a:custGeom>
              <a:avLst/>
              <a:gdLst>
                <a:gd name="T0" fmla="*/ 0 w 26"/>
                <a:gd name="T1" fmla="*/ 44 h 44"/>
                <a:gd name="T2" fmla="*/ 0 w 26"/>
                <a:gd name="T3" fmla="*/ 44 h 44"/>
                <a:gd name="T4" fmla="*/ 4 w 26"/>
                <a:gd name="T5" fmla="*/ 42 h 44"/>
                <a:gd name="T6" fmla="*/ 8 w 26"/>
                <a:gd name="T7" fmla="*/ 42 h 44"/>
                <a:gd name="T8" fmla="*/ 12 w 26"/>
                <a:gd name="T9" fmla="*/ 38 h 44"/>
                <a:gd name="T10" fmla="*/ 14 w 26"/>
                <a:gd name="T11" fmla="*/ 34 h 44"/>
                <a:gd name="T12" fmla="*/ 18 w 26"/>
                <a:gd name="T13" fmla="*/ 30 h 44"/>
                <a:gd name="T14" fmla="*/ 20 w 26"/>
                <a:gd name="T15" fmla="*/ 24 h 44"/>
                <a:gd name="T16" fmla="*/ 14 w 26"/>
                <a:gd name="T17" fmla="*/ 26 h 44"/>
                <a:gd name="T18" fmla="*/ 10 w 26"/>
                <a:gd name="T19" fmla="*/ 28 h 44"/>
                <a:gd name="T20" fmla="*/ 6 w 26"/>
                <a:gd name="T21" fmla="*/ 26 h 44"/>
                <a:gd name="T22" fmla="*/ 2 w 26"/>
                <a:gd name="T23" fmla="*/ 24 h 44"/>
                <a:gd name="T24" fmla="*/ 0 w 26"/>
                <a:gd name="T25" fmla="*/ 20 h 44"/>
                <a:gd name="T26" fmla="*/ 0 w 26"/>
                <a:gd name="T27" fmla="*/ 14 h 44"/>
                <a:gd name="T28" fmla="*/ 0 w 26"/>
                <a:gd name="T29" fmla="*/ 10 h 44"/>
                <a:gd name="T30" fmla="*/ 2 w 26"/>
                <a:gd name="T31" fmla="*/ 4 h 44"/>
                <a:gd name="T32" fmla="*/ 8 w 26"/>
                <a:gd name="T33" fmla="*/ 2 h 44"/>
                <a:gd name="T34" fmla="*/ 12 w 26"/>
                <a:gd name="T35" fmla="*/ 0 h 44"/>
                <a:gd name="T36" fmla="*/ 18 w 26"/>
                <a:gd name="T37" fmla="*/ 0 h 44"/>
                <a:gd name="T38" fmla="*/ 22 w 26"/>
                <a:gd name="T39" fmla="*/ 4 h 44"/>
                <a:gd name="T40" fmla="*/ 26 w 26"/>
                <a:gd name="T41" fmla="*/ 10 h 44"/>
                <a:gd name="T42" fmla="*/ 26 w 26"/>
                <a:gd name="T43" fmla="*/ 18 h 44"/>
                <a:gd name="T44" fmla="*/ 26 w 26"/>
                <a:gd name="T45" fmla="*/ 24 h 44"/>
                <a:gd name="T46" fmla="*/ 22 w 26"/>
                <a:gd name="T47" fmla="*/ 30 h 44"/>
                <a:gd name="T48" fmla="*/ 18 w 26"/>
                <a:gd name="T49" fmla="*/ 36 h 44"/>
                <a:gd name="T50" fmla="*/ 14 w 26"/>
                <a:gd name="T51" fmla="*/ 40 h 44"/>
                <a:gd name="T52" fmla="*/ 8 w 26"/>
                <a:gd name="T53" fmla="*/ 42 h 44"/>
                <a:gd name="T54" fmla="*/ 2 w 26"/>
                <a:gd name="T55" fmla="*/ 44 h 44"/>
                <a:gd name="T56" fmla="*/ 0 w 26"/>
                <a:gd name="T57" fmla="*/ 44 h 44"/>
                <a:gd name="T58" fmla="*/ 20 w 26"/>
                <a:gd name="T59" fmla="*/ 22 h 44"/>
                <a:gd name="T60" fmla="*/ 20 w 26"/>
                <a:gd name="T61" fmla="*/ 18 h 44"/>
                <a:gd name="T62" fmla="*/ 20 w 26"/>
                <a:gd name="T63" fmla="*/ 16 h 44"/>
                <a:gd name="T64" fmla="*/ 20 w 26"/>
                <a:gd name="T65" fmla="*/ 12 h 44"/>
                <a:gd name="T66" fmla="*/ 20 w 26"/>
                <a:gd name="T67" fmla="*/ 8 h 44"/>
                <a:gd name="T68" fmla="*/ 18 w 26"/>
                <a:gd name="T69" fmla="*/ 6 h 44"/>
                <a:gd name="T70" fmla="*/ 16 w 26"/>
                <a:gd name="T71" fmla="*/ 4 h 44"/>
                <a:gd name="T72" fmla="*/ 14 w 26"/>
                <a:gd name="T73" fmla="*/ 2 h 44"/>
                <a:gd name="T74" fmla="*/ 12 w 26"/>
                <a:gd name="T75" fmla="*/ 2 h 44"/>
                <a:gd name="T76" fmla="*/ 10 w 26"/>
                <a:gd name="T77" fmla="*/ 2 h 44"/>
                <a:gd name="T78" fmla="*/ 8 w 26"/>
                <a:gd name="T79" fmla="*/ 4 h 44"/>
                <a:gd name="T80" fmla="*/ 6 w 26"/>
                <a:gd name="T81" fmla="*/ 8 h 44"/>
                <a:gd name="T82" fmla="*/ 6 w 26"/>
                <a:gd name="T83" fmla="*/ 12 h 44"/>
                <a:gd name="T84" fmla="*/ 6 w 26"/>
                <a:gd name="T85" fmla="*/ 18 h 44"/>
                <a:gd name="T86" fmla="*/ 8 w 26"/>
                <a:gd name="T87" fmla="*/ 22 h 44"/>
                <a:gd name="T88" fmla="*/ 10 w 26"/>
                <a:gd name="T89" fmla="*/ 24 h 44"/>
                <a:gd name="T90" fmla="*/ 12 w 26"/>
                <a:gd name="T91" fmla="*/ 24 h 44"/>
                <a:gd name="T92" fmla="*/ 14 w 26"/>
                <a:gd name="T93" fmla="*/ 24 h 44"/>
                <a:gd name="T94" fmla="*/ 16 w 26"/>
                <a:gd name="T95" fmla="*/ 24 h 44"/>
                <a:gd name="T96" fmla="*/ 18 w 26"/>
                <a:gd name="T97" fmla="*/ 22 h 44"/>
                <a:gd name="T98" fmla="*/ 20 w 26"/>
                <a:gd name="T99" fmla="*/ 22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
                <a:gd name="T151" fmla="*/ 0 h 44"/>
                <a:gd name="T152" fmla="*/ 26 w 26"/>
                <a:gd name="T153" fmla="*/ 44 h 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 h="44">
                  <a:moveTo>
                    <a:pt x="0" y="44"/>
                  </a:moveTo>
                  <a:lnTo>
                    <a:pt x="0" y="44"/>
                  </a:lnTo>
                  <a:lnTo>
                    <a:pt x="4" y="42"/>
                  </a:lnTo>
                  <a:lnTo>
                    <a:pt x="8" y="42"/>
                  </a:lnTo>
                  <a:lnTo>
                    <a:pt x="12" y="38"/>
                  </a:lnTo>
                  <a:lnTo>
                    <a:pt x="14" y="34"/>
                  </a:lnTo>
                  <a:lnTo>
                    <a:pt x="18" y="30"/>
                  </a:lnTo>
                  <a:lnTo>
                    <a:pt x="20" y="24"/>
                  </a:lnTo>
                  <a:lnTo>
                    <a:pt x="14" y="26"/>
                  </a:lnTo>
                  <a:lnTo>
                    <a:pt x="10" y="28"/>
                  </a:lnTo>
                  <a:lnTo>
                    <a:pt x="6" y="26"/>
                  </a:lnTo>
                  <a:lnTo>
                    <a:pt x="2" y="24"/>
                  </a:lnTo>
                  <a:lnTo>
                    <a:pt x="0" y="20"/>
                  </a:lnTo>
                  <a:lnTo>
                    <a:pt x="0" y="14"/>
                  </a:lnTo>
                  <a:lnTo>
                    <a:pt x="0" y="10"/>
                  </a:lnTo>
                  <a:lnTo>
                    <a:pt x="2" y="4"/>
                  </a:lnTo>
                  <a:lnTo>
                    <a:pt x="8" y="2"/>
                  </a:lnTo>
                  <a:lnTo>
                    <a:pt x="12" y="0"/>
                  </a:lnTo>
                  <a:lnTo>
                    <a:pt x="18" y="0"/>
                  </a:lnTo>
                  <a:lnTo>
                    <a:pt x="22" y="4"/>
                  </a:lnTo>
                  <a:lnTo>
                    <a:pt x="26" y="10"/>
                  </a:lnTo>
                  <a:lnTo>
                    <a:pt x="26" y="18"/>
                  </a:lnTo>
                  <a:lnTo>
                    <a:pt x="26" y="24"/>
                  </a:lnTo>
                  <a:lnTo>
                    <a:pt x="22" y="30"/>
                  </a:lnTo>
                  <a:lnTo>
                    <a:pt x="18" y="36"/>
                  </a:lnTo>
                  <a:lnTo>
                    <a:pt x="14" y="40"/>
                  </a:lnTo>
                  <a:lnTo>
                    <a:pt x="8" y="42"/>
                  </a:lnTo>
                  <a:lnTo>
                    <a:pt x="2" y="44"/>
                  </a:lnTo>
                  <a:lnTo>
                    <a:pt x="0" y="44"/>
                  </a:lnTo>
                  <a:close/>
                  <a:moveTo>
                    <a:pt x="20" y="22"/>
                  </a:moveTo>
                  <a:lnTo>
                    <a:pt x="20" y="18"/>
                  </a:lnTo>
                  <a:lnTo>
                    <a:pt x="20" y="16"/>
                  </a:lnTo>
                  <a:lnTo>
                    <a:pt x="20" y="12"/>
                  </a:lnTo>
                  <a:lnTo>
                    <a:pt x="20" y="8"/>
                  </a:lnTo>
                  <a:lnTo>
                    <a:pt x="18" y="6"/>
                  </a:lnTo>
                  <a:lnTo>
                    <a:pt x="16" y="4"/>
                  </a:lnTo>
                  <a:lnTo>
                    <a:pt x="14" y="2"/>
                  </a:lnTo>
                  <a:lnTo>
                    <a:pt x="12" y="2"/>
                  </a:lnTo>
                  <a:lnTo>
                    <a:pt x="10" y="2"/>
                  </a:lnTo>
                  <a:lnTo>
                    <a:pt x="8" y="4"/>
                  </a:lnTo>
                  <a:lnTo>
                    <a:pt x="6" y="8"/>
                  </a:lnTo>
                  <a:lnTo>
                    <a:pt x="6" y="12"/>
                  </a:lnTo>
                  <a:lnTo>
                    <a:pt x="6" y="18"/>
                  </a:lnTo>
                  <a:lnTo>
                    <a:pt x="8" y="22"/>
                  </a:lnTo>
                  <a:lnTo>
                    <a:pt x="10" y="24"/>
                  </a:lnTo>
                  <a:lnTo>
                    <a:pt x="12" y="24"/>
                  </a:lnTo>
                  <a:lnTo>
                    <a:pt x="14" y="24"/>
                  </a:lnTo>
                  <a:lnTo>
                    <a:pt x="16" y="24"/>
                  </a:lnTo>
                  <a:lnTo>
                    <a:pt x="18" y="22"/>
                  </a:lnTo>
                  <a:lnTo>
                    <a:pt x="20" y="22"/>
                  </a:lnTo>
                  <a:close/>
                </a:path>
              </a:pathLst>
            </a:custGeom>
            <a:solidFill>
              <a:srgbClr val="000000"/>
            </a:solidFill>
            <a:ln w="0">
              <a:solidFill>
                <a:srgbClr val="000000"/>
              </a:solidFill>
              <a:round/>
              <a:headEnd/>
              <a:tailEnd/>
            </a:ln>
          </p:spPr>
          <p:txBody>
            <a:bodyPr/>
            <a:lstStyle/>
            <a:p>
              <a:endParaRPr lang="en-CA"/>
            </a:p>
          </p:txBody>
        </p:sp>
        <p:sp>
          <p:nvSpPr>
            <p:cNvPr id="14561" name="Rectangle 389"/>
            <p:cNvSpPr>
              <a:spLocks noChangeArrowheads="1"/>
            </p:cNvSpPr>
            <p:nvPr/>
          </p:nvSpPr>
          <p:spPr bwMode="auto">
            <a:xfrm>
              <a:off x="3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62" name="Rectangle 390"/>
            <p:cNvSpPr>
              <a:spLocks noChangeArrowheads="1"/>
            </p:cNvSpPr>
            <p:nvPr/>
          </p:nvSpPr>
          <p:spPr bwMode="auto">
            <a:xfrm>
              <a:off x="3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63" name="Freeform 391"/>
            <p:cNvSpPr>
              <a:spLocks/>
            </p:cNvSpPr>
            <p:nvPr/>
          </p:nvSpPr>
          <p:spPr bwMode="auto">
            <a:xfrm>
              <a:off x="4006" y="2896"/>
              <a:ext cx="38" cy="58"/>
            </a:xfrm>
            <a:custGeom>
              <a:avLst/>
              <a:gdLst>
                <a:gd name="T0" fmla="*/ 34 w 38"/>
                <a:gd name="T1" fmla="*/ 58 h 58"/>
                <a:gd name="T2" fmla="*/ 0 w 38"/>
                <a:gd name="T3" fmla="*/ 58 h 58"/>
                <a:gd name="T4" fmla="*/ 0 w 38"/>
                <a:gd name="T5" fmla="*/ 58 h 58"/>
                <a:gd name="T6" fmla="*/ 6 w 38"/>
                <a:gd name="T7" fmla="*/ 50 h 58"/>
                <a:gd name="T8" fmla="*/ 12 w 38"/>
                <a:gd name="T9" fmla="*/ 42 h 58"/>
                <a:gd name="T10" fmla="*/ 18 w 38"/>
                <a:gd name="T11" fmla="*/ 36 h 58"/>
                <a:gd name="T12" fmla="*/ 20 w 38"/>
                <a:gd name="T13" fmla="*/ 32 h 58"/>
                <a:gd name="T14" fmla="*/ 22 w 38"/>
                <a:gd name="T15" fmla="*/ 26 h 58"/>
                <a:gd name="T16" fmla="*/ 22 w 38"/>
                <a:gd name="T17" fmla="*/ 20 h 58"/>
                <a:gd name="T18" fmla="*/ 22 w 38"/>
                <a:gd name="T19" fmla="*/ 16 h 58"/>
                <a:gd name="T20" fmla="*/ 20 w 38"/>
                <a:gd name="T21" fmla="*/ 12 h 58"/>
                <a:gd name="T22" fmla="*/ 16 w 38"/>
                <a:gd name="T23" fmla="*/ 10 h 58"/>
                <a:gd name="T24" fmla="*/ 12 w 38"/>
                <a:gd name="T25" fmla="*/ 10 h 58"/>
                <a:gd name="T26" fmla="*/ 8 w 38"/>
                <a:gd name="T27" fmla="*/ 10 h 58"/>
                <a:gd name="T28" fmla="*/ 4 w 38"/>
                <a:gd name="T29" fmla="*/ 12 h 58"/>
                <a:gd name="T30" fmla="*/ 2 w 38"/>
                <a:gd name="T31" fmla="*/ 16 h 58"/>
                <a:gd name="T32" fmla="*/ 0 w 38"/>
                <a:gd name="T33" fmla="*/ 16 h 58"/>
                <a:gd name="T34" fmla="*/ 4 w 38"/>
                <a:gd name="T35" fmla="*/ 8 h 58"/>
                <a:gd name="T36" fmla="*/ 8 w 38"/>
                <a:gd name="T37" fmla="*/ 4 h 58"/>
                <a:gd name="T38" fmla="*/ 12 w 38"/>
                <a:gd name="T39" fmla="*/ 0 h 58"/>
                <a:gd name="T40" fmla="*/ 18 w 38"/>
                <a:gd name="T41" fmla="*/ 0 h 58"/>
                <a:gd name="T42" fmla="*/ 22 w 38"/>
                <a:gd name="T43" fmla="*/ 0 h 58"/>
                <a:gd name="T44" fmla="*/ 26 w 38"/>
                <a:gd name="T45" fmla="*/ 2 h 58"/>
                <a:gd name="T46" fmla="*/ 30 w 38"/>
                <a:gd name="T47" fmla="*/ 4 h 58"/>
                <a:gd name="T48" fmla="*/ 32 w 38"/>
                <a:gd name="T49" fmla="*/ 8 h 58"/>
                <a:gd name="T50" fmla="*/ 34 w 38"/>
                <a:gd name="T51" fmla="*/ 10 h 58"/>
                <a:gd name="T52" fmla="*/ 34 w 38"/>
                <a:gd name="T53" fmla="*/ 14 h 58"/>
                <a:gd name="T54" fmla="*/ 34 w 38"/>
                <a:gd name="T55" fmla="*/ 20 h 58"/>
                <a:gd name="T56" fmla="*/ 32 w 38"/>
                <a:gd name="T57" fmla="*/ 26 h 58"/>
                <a:gd name="T58" fmla="*/ 28 w 38"/>
                <a:gd name="T59" fmla="*/ 32 h 58"/>
                <a:gd name="T60" fmla="*/ 22 w 38"/>
                <a:gd name="T61" fmla="*/ 38 h 58"/>
                <a:gd name="T62" fmla="*/ 12 w 38"/>
                <a:gd name="T63" fmla="*/ 48 h 58"/>
                <a:gd name="T64" fmla="*/ 26 w 38"/>
                <a:gd name="T65" fmla="*/ 48 h 58"/>
                <a:gd name="T66" fmla="*/ 30 w 38"/>
                <a:gd name="T67" fmla="*/ 48 h 58"/>
                <a:gd name="T68" fmla="*/ 32 w 38"/>
                <a:gd name="T69" fmla="*/ 48 h 58"/>
                <a:gd name="T70" fmla="*/ 32 w 38"/>
                <a:gd name="T71" fmla="*/ 46 h 58"/>
                <a:gd name="T72" fmla="*/ 34 w 38"/>
                <a:gd name="T73" fmla="*/ 46 h 58"/>
                <a:gd name="T74" fmla="*/ 34 w 38"/>
                <a:gd name="T75" fmla="*/ 44 h 58"/>
                <a:gd name="T76" fmla="*/ 36 w 38"/>
                <a:gd name="T77" fmla="*/ 42 h 58"/>
                <a:gd name="T78" fmla="*/ 38 w 38"/>
                <a:gd name="T79" fmla="*/ 42 h 58"/>
                <a:gd name="T80" fmla="*/ 34 w 38"/>
                <a:gd name="T81" fmla="*/ 58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58"/>
                <a:gd name="T125" fmla="*/ 38 w 38"/>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58">
                  <a:moveTo>
                    <a:pt x="34" y="58"/>
                  </a:moveTo>
                  <a:lnTo>
                    <a:pt x="0" y="58"/>
                  </a:lnTo>
                  <a:lnTo>
                    <a:pt x="6" y="50"/>
                  </a:lnTo>
                  <a:lnTo>
                    <a:pt x="12" y="42"/>
                  </a:lnTo>
                  <a:lnTo>
                    <a:pt x="18" y="36"/>
                  </a:lnTo>
                  <a:lnTo>
                    <a:pt x="20" y="32"/>
                  </a:lnTo>
                  <a:lnTo>
                    <a:pt x="22" y="26"/>
                  </a:lnTo>
                  <a:lnTo>
                    <a:pt x="22" y="20"/>
                  </a:lnTo>
                  <a:lnTo>
                    <a:pt x="22" y="16"/>
                  </a:lnTo>
                  <a:lnTo>
                    <a:pt x="20" y="12"/>
                  </a:lnTo>
                  <a:lnTo>
                    <a:pt x="16" y="10"/>
                  </a:lnTo>
                  <a:lnTo>
                    <a:pt x="12" y="10"/>
                  </a:lnTo>
                  <a:lnTo>
                    <a:pt x="8" y="10"/>
                  </a:lnTo>
                  <a:lnTo>
                    <a:pt x="4" y="12"/>
                  </a:lnTo>
                  <a:lnTo>
                    <a:pt x="2" y="16"/>
                  </a:lnTo>
                  <a:lnTo>
                    <a:pt x="0" y="16"/>
                  </a:lnTo>
                  <a:lnTo>
                    <a:pt x="4" y="8"/>
                  </a:lnTo>
                  <a:lnTo>
                    <a:pt x="8" y="4"/>
                  </a:lnTo>
                  <a:lnTo>
                    <a:pt x="12" y="0"/>
                  </a:lnTo>
                  <a:lnTo>
                    <a:pt x="18" y="0"/>
                  </a:lnTo>
                  <a:lnTo>
                    <a:pt x="22" y="0"/>
                  </a:lnTo>
                  <a:lnTo>
                    <a:pt x="26" y="2"/>
                  </a:lnTo>
                  <a:lnTo>
                    <a:pt x="30" y="4"/>
                  </a:lnTo>
                  <a:lnTo>
                    <a:pt x="32" y="8"/>
                  </a:lnTo>
                  <a:lnTo>
                    <a:pt x="34" y="10"/>
                  </a:lnTo>
                  <a:lnTo>
                    <a:pt x="34" y="14"/>
                  </a:lnTo>
                  <a:lnTo>
                    <a:pt x="34" y="20"/>
                  </a:lnTo>
                  <a:lnTo>
                    <a:pt x="32" y="26"/>
                  </a:lnTo>
                  <a:lnTo>
                    <a:pt x="28" y="32"/>
                  </a:lnTo>
                  <a:lnTo>
                    <a:pt x="22" y="38"/>
                  </a:lnTo>
                  <a:lnTo>
                    <a:pt x="12" y="48"/>
                  </a:lnTo>
                  <a:lnTo>
                    <a:pt x="26" y="48"/>
                  </a:lnTo>
                  <a:lnTo>
                    <a:pt x="30" y="48"/>
                  </a:lnTo>
                  <a:lnTo>
                    <a:pt x="32" y="48"/>
                  </a:lnTo>
                  <a:lnTo>
                    <a:pt x="32" y="46"/>
                  </a:lnTo>
                  <a:lnTo>
                    <a:pt x="34" y="46"/>
                  </a:lnTo>
                  <a:lnTo>
                    <a:pt x="34" y="44"/>
                  </a:lnTo>
                  <a:lnTo>
                    <a:pt x="36" y="42"/>
                  </a:lnTo>
                  <a:lnTo>
                    <a:pt x="38" y="42"/>
                  </a:lnTo>
                  <a:lnTo>
                    <a:pt x="34" y="58"/>
                  </a:lnTo>
                  <a:close/>
                </a:path>
              </a:pathLst>
            </a:custGeom>
            <a:solidFill>
              <a:srgbClr val="000000"/>
            </a:solidFill>
            <a:ln w="0">
              <a:solidFill>
                <a:srgbClr val="000000"/>
              </a:solidFill>
              <a:round/>
              <a:headEnd/>
              <a:tailEnd/>
            </a:ln>
          </p:spPr>
          <p:txBody>
            <a:bodyPr/>
            <a:lstStyle/>
            <a:p>
              <a:endParaRPr lang="en-CA"/>
            </a:p>
          </p:txBody>
        </p:sp>
        <p:sp>
          <p:nvSpPr>
            <p:cNvPr id="14564" name="Freeform 392"/>
            <p:cNvSpPr>
              <a:spLocks/>
            </p:cNvSpPr>
            <p:nvPr/>
          </p:nvSpPr>
          <p:spPr bwMode="auto">
            <a:xfrm>
              <a:off x="4048" y="2896"/>
              <a:ext cx="40" cy="60"/>
            </a:xfrm>
            <a:custGeom>
              <a:avLst/>
              <a:gdLst>
                <a:gd name="T0" fmla="*/ 12 w 40"/>
                <a:gd name="T1" fmla="*/ 28 h 60"/>
                <a:gd name="T2" fmla="*/ 12 w 40"/>
                <a:gd name="T3" fmla="*/ 26 h 60"/>
                <a:gd name="T4" fmla="*/ 16 w 40"/>
                <a:gd name="T5" fmla="*/ 26 h 60"/>
                <a:gd name="T6" fmla="*/ 18 w 40"/>
                <a:gd name="T7" fmla="*/ 24 h 60"/>
                <a:gd name="T8" fmla="*/ 20 w 40"/>
                <a:gd name="T9" fmla="*/ 22 h 60"/>
                <a:gd name="T10" fmla="*/ 22 w 40"/>
                <a:gd name="T11" fmla="*/ 20 h 60"/>
                <a:gd name="T12" fmla="*/ 24 w 40"/>
                <a:gd name="T13" fmla="*/ 18 h 60"/>
                <a:gd name="T14" fmla="*/ 24 w 40"/>
                <a:gd name="T15" fmla="*/ 14 h 60"/>
                <a:gd name="T16" fmla="*/ 24 w 40"/>
                <a:gd name="T17" fmla="*/ 12 h 60"/>
                <a:gd name="T18" fmla="*/ 20 w 40"/>
                <a:gd name="T19" fmla="*/ 8 h 60"/>
                <a:gd name="T20" fmla="*/ 18 w 40"/>
                <a:gd name="T21" fmla="*/ 6 h 60"/>
                <a:gd name="T22" fmla="*/ 14 w 40"/>
                <a:gd name="T23" fmla="*/ 6 h 60"/>
                <a:gd name="T24" fmla="*/ 8 w 40"/>
                <a:gd name="T25" fmla="*/ 8 h 60"/>
                <a:gd name="T26" fmla="*/ 4 w 40"/>
                <a:gd name="T27" fmla="*/ 12 h 60"/>
                <a:gd name="T28" fmla="*/ 2 w 40"/>
                <a:gd name="T29" fmla="*/ 12 h 60"/>
                <a:gd name="T30" fmla="*/ 6 w 40"/>
                <a:gd name="T31" fmla="*/ 6 h 60"/>
                <a:gd name="T32" fmla="*/ 10 w 40"/>
                <a:gd name="T33" fmla="*/ 2 h 60"/>
                <a:gd name="T34" fmla="*/ 16 w 40"/>
                <a:gd name="T35" fmla="*/ 0 h 60"/>
                <a:gd name="T36" fmla="*/ 22 w 40"/>
                <a:gd name="T37" fmla="*/ 0 h 60"/>
                <a:gd name="T38" fmla="*/ 28 w 40"/>
                <a:gd name="T39" fmla="*/ 0 h 60"/>
                <a:gd name="T40" fmla="*/ 32 w 40"/>
                <a:gd name="T41" fmla="*/ 2 h 60"/>
                <a:gd name="T42" fmla="*/ 36 w 40"/>
                <a:gd name="T43" fmla="*/ 6 h 60"/>
                <a:gd name="T44" fmla="*/ 36 w 40"/>
                <a:gd name="T45" fmla="*/ 10 h 60"/>
                <a:gd name="T46" fmla="*/ 36 w 40"/>
                <a:gd name="T47" fmla="*/ 14 h 60"/>
                <a:gd name="T48" fmla="*/ 34 w 40"/>
                <a:gd name="T49" fmla="*/ 16 h 60"/>
                <a:gd name="T50" fmla="*/ 32 w 40"/>
                <a:gd name="T51" fmla="*/ 18 h 60"/>
                <a:gd name="T52" fmla="*/ 26 w 40"/>
                <a:gd name="T53" fmla="*/ 22 h 60"/>
                <a:gd name="T54" fmla="*/ 32 w 40"/>
                <a:gd name="T55" fmla="*/ 24 h 60"/>
                <a:gd name="T56" fmla="*/ 36 w 40"/>
                <a:gd name="T57" fmla="*/ 28 h 60"/>
                <a:gd name="T58" fmla="*/ 38 w 40"/>
                <a:gd name="T59" fmla="*/ 32 h 60"/>
                <a:gd name="T60" fmla="*/ 40 w 40"/>
                <a:gd name="T61" fmla="*/ 36 h 60"/>
                <a:gd name="T62" fmla="*/ 38 w 40"/>
                <a:gd name="T63" fmla="*/ 42 h 60"/>
                <a:gd name="T64" fmla="*/ 36 w 40"/>
                <a:gd name="T65" fmla="*/ 48 h 60"/>
                <a:gd name="T66" fmla="*/ 32 w 40"/>
                <a:gd name="T67" fmla="*/ 52 h 60"/>
                <a:gd name="T68" fmla="*/ 28 w 40"/>
                <a:gd name="T69" fmla="*/ 56 h 60"/>
                <a:gd name="T70" fmla="*/ 22 w 40"/>
                <a:gd name="T71" fmla="*/ 58 h 60"/>
                <a:gd name="T72" fmla="*/ 14 w 40"/>
                <a:gd name="T73" fmla="*/ 60 h 60"/>
                <a:gd name="T74" fmla="*/ 8 w 40"/>
                <a:gd name="T75" fmla="*/ 58 h 60"/>
                <a:gd name="T76" fmla="*/ 4 w 40"/>
                <a:gd name="T77" fmla="*/ 56 h 60"/>
                <a:gd name="T78" fmla="*/ 2 w 40"/>
                <a:gd name="T79" fmla="*/ 54 h 60"/>
                <a:gd name="T80" fmla="*/ 0 w 40"/>
                <a:gd name="T81" fmla="*/ 52 h 60"/>
                <a:gd name="T82" fmla="*/ 2 w 40"/>
                <a:gd name="T83" fmla="*/ 50 h 60"/>
                <a:gd name="T84" fmla="*/ 2 w 40"/>
                <a:gd name="T85" fmla="*/ 48 h 60"/>
                <a:gd name="T86" fmla="*/ 4 w 40"/>
                <a:gd name="T87" fmla="*/ 46 h 60"/>
                <a:gd name="T88" fmla="*/ 6 w 40"/>
                <a:gd name="T89" fmla="*/ 46 h 60"/>
                <a:gd name="T90" fmla="*/ 8 w 40"/>
                <a:gd name="T91" fmla="*/ 46 h 60"/>
                <a:gd name="T92" fmla="*/ 8 w 40"/>
                <a:gd name="T93" fmla="*/ 46 h 60"/>
                <a:gd name="T94" fmla="*/ 10 w 40"/>
                <a:gd name="T95" fmla="*/ 48 h 60"/>
                <a:gd name="T96" fmla="*/ 14 w 40"/>
                <a:gd name="T97" fmla="*/ 50 h 60"/>
                <a:gd name="T98" fmla="*/ 18 w 40"/>
                <a:gd name="T99" fmla="*/ 52 h 60"/>
                <a:gd name="T100" fmla="*/ 22 w 40"/>
                <a:gd name="T101" fmla="*/ 54 h 60"/>
                <a:gd name="T102" fmla="*/ 24 w 40"/>
                <a:gd name="T103" fmla="*/ 52 h 60"/>
                <a:gd name="T104" fmla="*/ 26 w 40"/>
                <a:gd name="T105" fmla="*/ 50 h 60"/>
                <a:gd name="T106" fmla="*/ 28 w 40"/>
                <a:gd name="T107" fmla="*/ 48 h 60"/>
                <a:gd name="T108" fmla="*/ 30 w 40"/>
                <a:gd name="T109" fmla="*/ 44 h 60"/>
                <a:gd name="T110" fmla="*/ 28 w 40"/>
                <a:gd name="T111" fmla="*/ 40 h 60"/>
                <a:gd name="T112" fmla="*/ 24 w 40"/>
                <a:gd name="T113" fmla="*/ 34 h 60"/>
                <a:gd name="T114" fmla="*/ 20 w 40"/>
                <a:gd name="T115" fmla="*/ 30 h 60"/>
                <a:gd name="T116" fmla="*/ 12 w 40"/>
                <a:gd name="T117" fmla="*/ 28 h 6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0"/>
                <a:gd name="T179" fmla="*/ 40 w 40"/>
                <a:gd name="T180" fmla="*/ 60 h 6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0">
                  <a:moveTo>
                    <a:pt x="12" y="28"/>
                  </a:moveTo>
                  <a:lnTo>
                    <a:pt x="12" y="26"/>
                  </a:lnTo>
                  <a:lnTo>
                    <a:pt x="16" y="26"/>
                  </a:lnTo>
                  <a:lnTo>
                    <a:pt x="18" y="24"/>
                  </a:lnTo>
                  <a:lnTo>
                    <a:pt x="20" y="22"/>
                  </a:lnTo>
                  <a:lnTo>
                    <a:pt x="22" y="20"/>
                  </a:lnTo>
                  <a:lnTo>
                    <a:pt x="24" y="18"/>
                  </a:lnTo>
                  <a:lnTo>
                    <a:pt x="24" y="14"/>
                  </a:lnTo>
                  <a:lnTo>
                    <a:pt x="24" y="12"/>
                  </a:lnTo>
                  <a:lnTo>
                    <a:pt x="20" y="8"/>
                  </a:lnTo>
                  <a:lnTo>
                    <a:pt x="18" y="6"/>
                  </a:lnTo>
                  <a:lnTo>
                    <a:pt x="14" y="6"/>
                  </a:lnTo>
                  <a:lnTo>
                    <a:pt x="8" y="8"/>
                  </a:lnTo>
                  <a:lnTo>
                    <a:pt x="4" y="12"/>
                  </a:lnTo>
                  <a:lnTo>
                    <a:pt x="2" y="12"/>
                  </a:lnTo>
                  <a:lnTo>
                    <a:pt x="6" y="6"/>
                  </a:lnTo>
                  <a:lnTo>
                    <a:pt x="10" y="2"/>
                  </a:lnTo>
                  <a:lnTo>
                    <a:pt x="16" y="0"/>
                  </a:lnTo>
                  <a:lnTo>
                    <a:pt x="22" y="0"/>
                  </a:lnTo>
                  <a:lnTo>
                    <a:pt x="28" y="0"/>
                  </a:lnTo>
                  <a:lnTo>
                    <a:pt x="32" y="2"/>
                  </a:lnTo>
                  <a:lnTo>
                    <a:pt x="36" y="6"/>
                  </a:lnTo>
                  <a:lnTo>
                    <a:pt x="36" y="10"/>
                  </a:lnTo>
                  <a:lnTo>
                    <a:pt x="36" y="14"/>
                  </a:lnTo>
                  <a:lnTo>
                    <a:pt x="34" y="16"/>
                  </a:lnTo>
                  <a:lnTo>
                    <a:pt x="32" y="18"/>
                  </a:lnTo>
                  <a:lnTo>
                    <a:pt x="26" y="22"/>
                  </a:lnTo>
                  <a:lnTo>
                    <a:pt x="32" y="24"/>
                  </a:lnTo>
                  <a:lnTo>
                    <a:pt x="36" y="28"/>
                  </a:lnTo>
                  <a:lnTo>
                    <a:pt x="38" y="32"/>
                  </a:lnTo>
                  <a:lnTo>
                    <a:pt x="40" y="36"/>
                  </a:lnTo>
                  <a:lnTo>
                    <a:pt x="38" y="42"/>
                  </a:lnTo>
                  <a:lnTo>
                    <a:pt x="36" y="48"/>
                  </a:lnTo>
                  <a:lnTo>
                    <a:pt x="32" y="52"/>
                  </a:lnTo>
                  <a:lnTo>
                    <a:pt x="28" y="56"/>
                  </a:lnTo>
                  <a:lnTo>
                    <a:pt x="22" y="58"/>
                  </a:lnTo>
                  <a:lnTo>
                    <a:pt x="14" y="60"/>
                  </a:lnTo>
                  <a:lnTo>
                    <a:pt x="8" y="58"/>
                  </a:lnTo>
                  <a:lnTo>
                    <a:pt x="4" y="56"/>
                  </a:lnTo>
                  <a:lnTo>
                    <a:pt x="2" y="54"/>
                  </a:lnTo>
                  <a:lnTo>
                    <a:pt x="0" y="52"/>
                  </a:lnTo>
                  <a:lnTo>
                    <a:pt x="2" y="50"/>
                  </a:lnTo>
                  <a:lnTo>
                    <a:pt x="2" y="48"/>
                  </a:lnTo>
                  <a:lnTo>
                    <a:pt x="4" y="46"/>
                  </a:lnTo>
                  <a:lnTo>
                    <a:pt x="6" y="46"/>
                  </a:lnTo>
                  <a:lnTo>
                    <a:pt x="8" y="46"/>
                  </a:lnTo>
                  <a:lnTo>
                    <a:pt x="10" y="48"/>
                  </a:lnTo>
                  <a:lnTo>
                    <a:pt x="14" y="50"/>
                  </a:lnTo>
                  <a:lnTo>
                    <a:pt x="18" y="52"/>
                  </a:lnTo>
                  <a:lnTo>
                    <a:pt x="22" y="54"/>
                  </a:lnTo>
                  <a:lnTo>
                    <a:pt x="24" y="52"/>
                  </a:lnTo>
                  <a:lnTo>
                    <a:pt x="26" y="50"/>
                  </a:lnTo>
                  <a:lnTo>
                    <a:pt x="28" y="48"/>
                  </a:lnTo>
                  <a:lnTo>
                    <a:pt x="30" y="44"/>
                  </a:lnTo>
                  <a:lnTo>
                    <a:pt x="28" y="40"/>
                  </a:lnTo>
                  <a:lnTo>
                    <a:pt x="24" y="34"/>
                  </a:lnTo>
                  <a:lnTo>
                    <a:pt x="20" y="30"/>
                  </a:lnTo>
                  <a:lnTo>
                    <a:pt x="12" y="28"/>
                  </a:lnTo>
                  <a:close/>
                </a:path>
              </a:pathLst>
            </a:custGeom>
            <a:solidFill>
              <a:srgbClr val="000000"/>
            </a:solidFill>
            <a:ln w="0">
              <a:solidFill>
                <a:srgbClr val="000000"/>
              </a:solidFill>
              <a:round/>
              <a:headEnd/>
              <a:tailEnd/>
            </a:ln>
          </p:spPr>
          <p:txBody>
            <a:bodyPr/>
            <a:lstStyle/>
            <a:p>
              <a:endParaRPr lang="en-CA"/>
            </a:p>
          </p:txBody>
        </p:sp>
        <p:sp>
          <p:nvSpPr>
            <p:cNvPr id="14565" name="Freeform 393"/>
            <p:cNvSpPr>
              <a:spLocks noEditPoints="1"/>
            </p:cNvSpPr>
            <p:nvPr/>
          </p:nvSpPr>
          <p:spPr bwMode="auto">
            <a:xfrm>
              <a:off x="4098" y="2896"/>
              <a:ext cx="76" cy="60"/>
            </a:xfrm>
            <a:custGeom>
              <a:avLst/>
              <a:gdLst>
                <a:gd name="T0" fmla="*/ 22 w 76"/>
                <a:gd name="T1" fmla="*/ 60 h 60"/>
                <a:gd name="T2" fmla="*/ 56 w 76"/>
                <a:gd name="T3" fmla="*/ 0 h 60"/>
                <a:gd name="T4" fmla="*/ 14 w 76"/>
                <a:gd name="T5" fmla="*/ 0 h 60"/>
                <a:gd name="T6" fmla="*/ 26 w 76"/>
                <a:gd name="T7" fmla="*/ 4 h 60"/>
                <a:gd name="T8" fmla="*/ 30 w 76"/>
                <a:gd name="T9" fmla="*/ 14 h 60"/>
                <a:gd name="T10" fmla="*/ 26 w 76"/>
                <a:gd name="T11" fmla="*/ 26 h 60"/>
                <a:gd name="T12" fmla="*/ 14 w 76"/>
                <a:gd name="T13" fmla="*/ 30 h 60"/>
                <a:gd name="T14" fmla="*/ 4 w 76"/>
                <a:gd name="T15" fmla="*/ 26 h 60"/>
                <a:gd name="T16" fmla="*/ 0 w 76"/>
                <a:gd name="T17" fmla="*/ 14 h 60"/>
                <a:gd name="T18" fmla="*/ 4 w 76"/>
                <a:gd name="T19" fmla="*/ 4 h 60"/>
                <a:gd name="T20" fmla="*/ 14 w 76"/>
                <a:gd name="T21" fmla="*/ 0 h 60"/>
                <a:gd name="T22" fmla="*/ 14 w 76"/>
                <a:gd name="T23" fmla="*/ 2 h 60"/>
                <a:gd name="T24" fmla="*/ 12 w 76"/>
                <a:gd name="T25" fmla="*/ 4 h 60"/>
                <a:gd name="T26" fmla="*/ 12 w 76"/>
                <a:gd name="T27" fmla="*/ 8 h 60"/>
                <a:gd name="T28" fmla="*/ 12 w 76"/>
                <a:gd name="T29" fmla="*/ 20 h 60"/>
                <a:gd name="T30" fmla="*/ 12 w 76"/>
                <a:gd name="T31" fmla="*/ 26 h 60"/>
                <a:gd name="T32" fmla="*/ 14 w 76"/>
                <a:gd name="T33" fmla="*/ 28 h 60"/>
                <a:gd name="T34" fmla="*/ 16 w 76"/>
                <a:gd name="T35" fmla="*/ 28 h 60"/>
                <a:gd name="T36" fmla="*/ 18 w 76"/>
                <a:gd name="T37" fmla="*/ 26 h 60"/>
                <a:gd name="T38" fmla="*/ 18 w 76"/>
                <a:gd name="T39" fmla="*/ 20 h 60"/>
                <a:gd name="T40" fmla="*/ 18 w 76"/>
                <a:gd name="T41" fmla="*/ 10 h 60"/>
                <a:gd name="T42" fmla="*/ 18 w 76"/>
                <a:gd name="T43" fmla="*/ 4 h 60"/>
                <a:gd name="T44" fmla="*/ 16 w 76"/>
                <a:gd name="T45" fmla="*/ 2 h 60"/>
                <a:gd name="T46" fmla="*/ 62 w 76"/>
                <a:gd name="T47" fmla="*/ 30 h 60"/>
                <a:gd name="T48" fmla="*/ 72 w 76"/>
                <a:gd name="T49" fmla="*/ 34 h 60"/>
                <a:gd name="T50" fmla="*/ 76 w 76"/>
                <a:gd name="T51" fmla="*/ 44 h 60"/>
                <a:gd name="T52" fmla="*/ 72 w 76"/>
                <a:gd name="T53" fmla="*/ 56 h 60"/>
                <a:gd name="T54" fmla="*/ 62 w 76"/>
                <a:gd name="T55" fmla="*/ 60 h 60"/>
                <a:gd name="T56" fmla="*/ 52 w 76"/>
                <a:gd name="T57" fmla="*/ 56 h 60"/>
                <a:gd name="T58" fmla="*/ 48 w 76"/>
                <a:gd name="T59" fmla="*/ 44 h 60"/>
                <a:gd name="T60" fmla="*/ 52 w 76"/>
                <a:gd name="T61" fmla="*/ 34 h 60"/>
                <a:gd name="T62" fmla="*/ 62 w 76"/>
                <a:gd name="T63" fmla="*/ 30 h 60"/>
                <a:gd name="T64" fmla="*/ 62 w 76"/>
                <a:gd name="T65" fmla="*/ 32 h 60"/>
                <a:gd name="T66" fmla="*/ 60 w 76"/>
                <a:gd name="T67" fmla="*/ 34 h 60"/>
                <a:gd name="T68" fmla="*/ 58 w 76"/>
                <a:gd name="T69" fmla="*/ 38 h 60"/>
                <a:gd name="T70" fmla="*/ 58 w 76"/>
                <a:gd name="T71" fmla="*/ 50 h 60"/>
                <a:gd name="T72" fmla="*/ 60 w 76"/>
                <a:gd name="T73" fmla="*/ 56 h 60"/>
                <a:gd name="T74" fmla="*/ 62 w 76"/>
                <a:gd name="T75" fmla="*/ 58 h 60"/>
                <a:gd name="T76" fmla="*/ 62 w 76"/>
                <a:gd name="T77" fmla="*/ 58 h 60"/>
                <a:gd name="T78" fmla="*/ 64 w 76"/>
                <a:gd name="T79" fmla="*/ 56 h 60"/>
                <a:gd name="T80" fmla="*/ 66 w 76"/>
                <a:gd name="T81" fmla="*/ 50 h 60"/>
                <a:gd name="T82" fmla="*/ 66 w 76"/>
                <a:gd name="T83" fmla="*/ 38 h 60"/>
                <a:gd name="T84" fmla="*/ 64 w 76"/>
                <a:gd name="T85" fmla="*/ 34 h 60"/>
                <a:gd name="T86" fmla="*/ 62 w 76"/>
                <a:gd name="T87" fmla="*/ 32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60"/>
                <a:gd name="T134" fmla="*/ 76 w 7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60">
                  <a:moveTo>
                    <a:pt x="62" y="0"/>
                  </a:moveTo>
                  <a:lnTo>
                    <a:pt x="22" y="60"/>
                  </a:lnTo>
                  <a:lnTo>
                    <a:pt x="16" y="60"/>
                  </a:lnTo>
                  <a:lnTo>
                    <a:pt x="56" y="0"/>
                  </a:lnTo>
                  <a:lnTo>
                    <a:pt x="62" y="0"/>
                  </a:lnTo>
                  <a:close/>
                  <a:moveTo>
                    <a:pt x="14" y="0"/>
                  </a:moveTo>
                  <a:lnTo>
                    <a:pt x="20" y="0"/>
                  </a:lnTo>
                  <a:lnTo>
                    <a:pt x="26" y="4"/>
                  </a:lnTo>
                  <a:lnTo>
                    <a:pt x="28" y="8"/>
                  </a:lnTo>
                  <a:lnTo>
                    <a:pt x="30" y="14"/>
                  </a:lnTo>
                  <a:lnTo>
                    <a:pt x="28" y="20"/>
                  </a:lnTo>
                  <a:lnTo>
                    <a:pt x="26" y="26"/>
                  </a:lnTo>
                  <a:lnTo>
                    <a:pt x="20" y="28"/>
                  </a:lnTo>
                  <a:lnTo>
                    <a:pt x="14" y="30"/>
                  </a:lnTo>
                  <a:lnTo>
                    <a:pt x="8" y="28"/>
                  </a:lnTo>
                  <a:lnTo>
                    <a:pt x="4" y="26"/>
                  </a:lnTo>
                  <a:lnTo>
                    <a:pt x="2" y="20"/>
                  </a:lnTo>
                  <a:lnTo>
                    <a:pt x="0" y="14"/>
                  </a:lnTo>
                  <a:lnTo>
                    <a:pt x="2" y="8"/>
                  </a:lnTo>
                  <a:lnTo>
                    <a:pt x="4" y="4"/>
                  </a:lnTo>
                  <a:lnTo>
                    <a:pt x="10" y="0"/>
                  </a:lnTo>
                  <a:lnTo>
                    <a:pt x="14" y="0"/>
                  </a:lnTo>
                  <a:close/>
                  <a:moveTo>
                    <a:pt x="14" y="2"/>
                  </a:moveTo>
                  <a:lnTo>
                    <a:pt x="14" y="2"/>
                  </a:lnTo>
                  <a:lnTo>
                    <a:pt x="12" y="4"/>
                  </a:lnTo>
                  <a:lnTo>
                    <a:pt x="12" y="6"/>
                  </a:lnTo>
                  <a:lnTo>
                    <a:pt x="12" y="8"/>
                  </a:lnTo>
                  <a:lnTo>
                    <a:pt x="12" y="16"/>
                  </a:lnTo>
                  <a:lnTo>
                    <a:pt x="12" y="20"/>
                  </a:lnTo>
                  <a:lnTo>
                    <a:pt x="12" y="24"/>
                  </a:lnTo>
                  <a:lnTo>
                    <a:pt x="12" y="26"/>
                  </a:lnTo>
                  <a:lnTo>
                    <a:pt x="14" y="28"/>
                  </a:lnTo>
                  <a:lnTo>
                    <a:pt x="16" y="28"/>
                  </a:lnTo>
                  <a:lnTo>
                    <a:pt x="18" y="26"/>
                  </a:lnTo>
                  <a:lnTo>
                    <a:pt x="18" y="24"/>
                  </a:lnTo>
                  <a:lnTo>
                    <a:pt x="18" y="20"/>
                  </a:lnTo>
                  <a:lnTo>
                    <a:pt x="18" y="16"/>
                  </a:lnTo>
                  <a:lnTo>
                    <a:pt x="18" y="10"/>
                  </a:lnTo>
                  <a:lnTo>
                    <a:pt x="18" y="4"/>
                  </a:lnTo>
                  <a:lnTo>
                    <a:pt x="16" y="2"/>
                  </a:lnTo>
                  <a:lnTo>
                    <a:pt x="14" y="2"/>
                  </a:lnTo>
                  <a:close/>
                  <a:moveTo>
                    <a:pt x="62" y="30"/>
                  </a:moveTo>
                  <a:lnTo>
                    <a:pt x="68" y="30"/>
                  </a:lnTo>
                  <a:lnTo>
                    <a:pt x="72" y="34"/>
                  </a:lnTo>
                  <a:lnTo>
                    <a:pt x="76" y="38"/>
                  </a:lnTo>
                  <a:lnTo>
                    <a:pt x="76" y="44"/>
                  </a:lnTo>
                  <a:lnTo>
                    <a:pt x="76" y="50"/>
                  </a:lnTo>
                  <a:lnTo>
                    <a:pt x="72" y="56"/>
                  </a:lnTo>
                  <a:lnTo>
                    <a:pt x="68" y="58"/>
                  </a:lnTo>
                  <a:lnTo>
                    <a:pt x="62" y="60"/>
                  </a:lnTo>
                  <a:lnTo>
                    <a:pt x="56" y="58"/>
                  </a:lnTo>
                  <a:lnTo>
                    <a:pt x="52" y="56"/>
                  </a:lnTo>
                  <a:lnTo>
                    <a:pt x="48" y="50"/>
                  </a:lnTo>
                  <a:lnTo>
                    <a:pt x="48" y="44"/>
                  </a:lnTo>
                  <a:lnTo>
                    <a:pt x="48" y="38"/>
                  </a:lnTo>
                  <a:lnTo>
                    <a:pt x="52" y="34"/>
                  </a:lnTo>
                  <a:lnTo>
                    <a:pt x="56" y="30"/>
                  </a:lnTo>
                  <a:lnTo>
                    <a:pt x="62" y="30"/>
                  </a:lnTo>
                  <a:close/>
                  <a:moveTo>
                    <a:pt x="62" y="32"/>
                  </a:moveTo>
                  <a:lnTo>
                    <a:pt x="62" y="32"/>
                  </a:lnTo>
                  <a:lnTo>
                    <a:pt x="60" y="32"/>
                  </a:lnTo>
                  <a:lnTo>
                    <a:pt x="60" y="34"/>
                  </a:lnTo>
                  <a:lnTo>
                    <a:pt x="60" y="36"/>
                  </a:lnTo>
                  <a:lnTo>
                    <a:pt x="58" y="38"/>
                  </a:lnTo>
                  <a:lnTo>
                    <a:pt x="58" y="44"/>
                  </a:lnTo>
                  <a:lnTo>
                    <a:pt x="58" y="50"/>
                  </a:lnTo>
                  <a:lnTo>
                    <a:pt x="60" y="54"/>
                  </a:lnTo>
                  <a:lnTo>
                    <a:pt x="60" y="56"/>
                  </a:lnTo>
                  <a:lnTo>
                    <a:pt x="60" y="58"/>
                  </a:lnTo>
                  <a:lnTo>
                    <a:pt x="62" y="58"/>
                  </a:lnTo>
                  <a:lnTo>
                    <a:pt x="64" y="58"/>
                  </a:lnTo>
                  <a:lnTo>
                    <a:pt x="64" y="56"/>
                  </a:lnTo>
                  <a:lnTo>
                    <a:pt x="66" y="54"/>
                  </a:lnTo>
                  <a:lnTo>
                    <a:pt x="66" y="50"/>
                  </a:lnTo>
                  <a:lnTo>
                    <a:pt x="66" y="44"/>
                  </a:lnTo>
                  <a:lnTo>
                    <a:pt x="66" y="38"/>
                  </a:lnTo>
                  <a:lnTo>
                    <a:pt x="66" y="34"/>
                  </a:lnTo>
                  <a:lnTo>
                    <a:pt x="64" y="34"/>
                  </a:lnTo>
                  <a:lnTo>
                    <a:pt x="64" y="32"/>
                  </a:lnTo>
                  <a:lnTo>
                    <a:pt x="62" y="32"/>
                  </a:lnTo>
                  <a:close/>
                </a:path>
              </a:pathLst>
            </a:custGeom>
            <a:solidFill>
              <a:srgbClr val="000000"/>
            </a:solidFill>
            <a:ln w="0">
              <a:solidFill>
                <a:srgbClr val="000000"/>
              </a:solidFill>
              <a:round/>
              <a:headEnd/>
              <a:tailEnd/>
            </a:ln>
          </p:spPr>
          <p:txBody>
            <a:bodyPr/>
            <a:lstStyle/>
            <a:p>
              <a:endParaRPr lang="en-CA"/>
            </a:p>
          </p:txBody>
        </p:sp>
        <p:sp>
          <p:nvSpPr>
            <p:cNvPr id="14566" name="Rectangle 394"/>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4567" name="Rectangle 395"/>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8" name="Object 398"/>
          <p:cNvGraphicFramePr>
            <a:graphicFrameLocks noChangeAspect="1"/>
          </p:cNvGraphicFramePr>
          <p:nvPr/>
        </p:nvGraphicFramePr>
        <p:xfrm>
          <a:off x="2743200" y="1828800"/>
          <a:ext cx="711200" cy="412750"/>
        </p:xfrm>
        <a:graphic>
          <a:graphicData uri="http://schemas.openxmlformats.org/presentationml/2006/ole">
            <mc:AlternateContent xmlns:mc="http://schemas.openxmlformats.org/markup-compatibility/2006">
              <mc:Choice xmlns:v="urn:schemas-microsoft-com:vml" Requires="v">
                <p:oleObj spid="_x0000_s226331" name="Equation" r:id="rId12" imgW="393480" imgH="228600" progId="Equation.3">
                  <p:embed/>
                </p:oleObj>
              </mc:Choice>
              <mc:Fallback>
                <p:oleObj name="Equation" r:id="rId12" imgW="393480" imgH="228600" progId="Equation.3">
                  <p:embed/>
                  <p:pic>
                    <p:nvPicPr>
                      <p:cNvPr id="14338" name="Object 398"/>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43200" y="1828800"/>
                        <a:ext cx="711200" cy="412750"/>
                      </a:xfrm>
                      <a:prstGeom prst="rect">
                        <a:avLst/>
                      </a:prstGeom>
                      <a:solidFill>
                        <a:schemeClr val="bg1"/>
                      </a:solidFill>
                    </p:spPr>
                  </p:pic>
                </p:oleObj>
              </mc:Fallback>
            </mc:AlternateContent>
          </a:graphicData>
        </a:graphic>
      </p:graphicFrame>
      <p:graphicFrame>
        <p:nvGraphicFramePr>
          <p:cNvPr id="14339" name="Object 399"/>
          <p:cNvGraphicFramePr>
            <a:graphicFrameLocks noChangeAspect="1"/>
          </p:cNvGraphicFramePr>
          <p:nvPr/>
        </p:nvGraphicFramePr>
        <p:xfrm>
          <a:off x="6096000" y="1905000"/>
          <a:ext cx="1524000" cy="371475"/>
        </p:xfrm>
        <a:graphic>
          <a:graphicData uri="http://schemas.openxmlformats.org/presentationml/2006/ole">
            <mc:AlternateContent xmlns:mc="http://schemas.openxmlformats.org/markup-compatibility/2006">
              <mc:Choice xmlns:v="urn:schemas-microsoft-com:vml" Requires="v">
                <p:oleObj spid="_x0000_s226332" name="Equation" r:id="rId14" imgW="939600" imgH="228600" progId="Equation.3">
                  <p:embed/>
                </p:oleObj>
              </mc:Choice>
              <mc:Fallback>
                <p:oleObj name="Equation" r:id="rId14" imgW="939600" imgH="228600" progId="Equation.3">
                  <p:embed/>
                  <p:pic>
                    <p:nvPicPr>
                      <p:cNvPr id="14339" name="Object 39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96000" y="1905000"/>
                        <a:ext cx="1524000" cy="371475"/>
                      </a:xfrm>
                      <a:prstGeom prst="rect">
                        <a:avLst/>
                      </a:prstGeom>
                      <a:solidFill>
                        <a:schemeClr val="bg1"/>
                      </a:solidFill>
                    </p:spPr>
                  </p:pic>
                </p:oleObj>
              </mc:Fallback>
            </mc:AlternateContent>
          </a:graphicData>
        </a:graphic>
      </p:graphicFrame>
      <p:graphicFrame>
        <p:nvGraphicFramePr>
          <p:cNvPr id="14340" name="Object 400"/>
          <p:cNvGraphicFramePr>
            <a:graphicFrameLocks noChangeAspect="1"/>
          </p:cNvGraphicFramePr>
          <p:nvPr/>
        </p:nvGraphicFramePr>
        <p:xfrm>
          <a:off x="4572000" y="1855788"/>
          <a:ext cx="914400" cy="349250"/>
        </p:xfrm>
        <a:graphic>
          <a:graphicData uri="http://schemas.openxmlformats.org/presentationml/2006/ole">
            <mc:AlternateContent xmlns:mc="http://schemas.openxmlformats.org/markup-compatibility/2006">
              <mc:Choice xmlns:v="urn:schemas-microsoft-com:vml" Requires="v">
                <p:oleObj spid="_x0000_s226333" name="Equation" r:id="rId16" imgW="596880" imgH="228600" progId="Equation.3">
                  <p:embed/>
                </p:oleObj>
              </mc:Choice>
              <mc:Fallback>
                <p:oleObj name="Equation" r:id="rId16" imgW="596880" imgH="228600" progId="Equation.3">
                  <p:embed/>
                  <p:pic>
                    <p:nvPicPr>
                      <p:cNvPr id="14340" name="Object 400"/>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572000" y="1855788"/>
                        <a:ext cx="914400" cy="349250"/>
                      </a:xfrm>
                      <a:prstGeom prst="rect">
                        <a:avLst/>
                      </a:prstGeom>
                      <a:solidFill>
                        <a:schemeClr val="bg1"/>
                      </a:solidFill>
                    </p:spPr>
                  </p:pic>
                </p:oleObj>
              </mc:Fallback>
            </mc:AlternateContent>
          </a:graphicData>
        </a:graphic>
      </p:graphicFrame>
      <p:graphicFrame>
        <p:nvGraphicFramePr>
          <p:cNvPr id="14341" name="Object 401"/>
          <p:cNvGraphicFramePr>
            <a:graphicFrameLocks noChangeAspect="1"/>
          </p:cNvGraphicFramePr>
          <p:nvPr/>
        </p:nvGraphicFramePr>
        <p:xfrm>
          <a:off x="1600200" y="1828800"/>
          <a:ext cx="914400" cy="395288"/>
        </p:xfrm>
        <a:graphic>
          <a:graphicData uri="http://schemas.openxmlformats.org/presentationml/2006/ole">
            <mc:AlternateContent xmlns:mc="http://schemas.openxmlformats.org/markup-compatibility/2006">
              <mc:Choice xmlns:v="urn:schemas-microsoft-com:vml" Requires="v">
                <p:oleObj spid="_x0000_s226334" name="Equation" r:id="rId18" imgW="406080" imgH="228600" progId="Equation.3">
                  <p:embed/>
                </p:oleObj>
              </mc:Choice>
              <mc:Fallback>
                <p:oleObj name="Equation" r:id="rId18" imgW="406080" imgH="228600" progId="Equation.3">
                  <p:embed/>
                  <p:pic>
                    <p:nvPicPr>
                      <p:cNvPr id="14341" name="Object 401"/>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600200" y="1828800"/>
                        <a:ext cx="914400" cy="395288"/>
                      </a:xfrm>
                      <a:prstGeom prst="rect">
                        <a:avLst/>
                      </a:prstGeom>
                      <a:solidFill>
                        <a:schemeClr val="bg1"/>
                      </a:solidFill>
                    </p:spPr>
                  </p:pic>
                </p:oleObj>
              </mc:Fallback>
            </mc:AlternateContent>
          </a:graphicData>
        </a:graphic>
      </p:graphicFrame>
      <p:graphicFrame>
        <p:nvGraphicFramePr>
          <p:cNvPr id="14342" name="Object 402"/>
          <p:cNvGraphicFramePr>
            <a:graphicFrameLocks noChangeAspect="1"/>
          </p:cNvGraphicFramePr>
          <p:nvPr/>
        </p:nvGraphicFramePr>
        <p:xfrm>
          <a:off x="381000" y="1752600"/>
          <a:ext cx="355600" cy="457200"/>
        </p:xfrm>
        <a:graphic>
          <a:graphicData uri="http://schemas.openxmlformats.org/presentationml/2006/ole">
            <mc:AlternateContent xmlns:mc="http://schemas.openxmlformats.org/markup-compatibility/2006">
              <mc:Choice xmlns:v="urn:schemas-microsoft-com:vml" Requires="v">
                <p:oleObj spid="_x0000_s226335" name="Equation" r:id="rId20" imgW="177480" imgH="228600" progId="Equation.3">
                  <p:embed/>
                </p:oleObj>
              </mc:Choice>
              <mc:Fallback>
                <p:oleObj name="Equation" r:id="rId20" imgW="177480" imgH="228600" progId="Equation.3">
                  <p:embed/>
                  <p:pic>
                    <p:nvPicPr>
                      <p:cNvPr id="14342" name="Object 40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81000" y="1752600"/>
                        <a:ext cx="355600" cy="457200"/>
                      </a:xfrm>
                      <a:prstGeom prst="rect">
                        <a:avLst/>
                      </a:prstGeom>
                      <a:solidFill>
                        <a:schemeClr val="bg1"/>
                      </a:solidFill>
                    </p:spPr>
                  </p:pic>
                </p:oleObj>
              </mc:Fallback>
            </mc:AlternateContent>
          </a:graphicData>
        </a:graphic>
      </p:graphicFrame>
      <p:sp>
        <p:nvSpPr>
          <p:cNvPr id="133523" name="Rectangle 403"/>
          <p:cNvSpPr>
            <a:spLocks noChangeArrowheads="1"/>
          </p:cNvSpPr>
          <p:nvPr/>
        </p:nvSpPr>
        <p:spPr bwMode="auto">
          <a:xfrm>
            <a:off x="8077200" y="3962400"/>
            <a:ext cx="762000" cy="990600"/>
          </a:xfrm>
          <a:prstGeom prst="rect">
            <a:avLst/>
          </a:prstGeom>
          <a:noFill/>
          <a:ln w="38100">
            <a:solidFill>
              <a:schemeClr val="accent2"/>
            </a:solidFill>
            <a:miter lim="800000"/>
            <a:headEnd/>
            <a:tailEnd/>
          </a:ln>
        </p:spPr>
        <p:txBody>
          <a:bodyPr wrap="none" anchor="ctr"/>
          <a:lstStyle/>
          <a:p>
            <a:endParaRPr lang="en-US"/>
          </a:p>
        </p:txBody>
      </p:sp>
      <p:sp>
        <p:nvSpPr>
          <p:cNvPr id="133524" name="Rectangle 404"/>
          <p:cNvSpPr>
            <a:spLocks noChangeArrowheads="1"/>
          </p:cNvSpPr>
          <p:nvPr/>
        </p:nvSpPr>
        <p:spPr bwMode="auto">
          <a:xfrm>
            <a:off x="1524000" y="5257800"/>
            <a:ext cx="5791200" cy="533400"/>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…stellar and versatile </a:t>
            </a:r>
            <a:r>
              <a:rPr lang="en-US" sz="2400" i="1" u="sng">
                <a:solidFill>
                  <a:schemeClr val="accent2"/>
                </a:solidFill>
                <a:latin typeface="Comic Sans MS" pitchFamily="66" charset="0"/>
              </a:rPr>
              <a:t>acress</a:t>
            </a:r>
            <a:r>
              <a:rPr lang="en-US" sz="2400" i="1">
                <a:solidFill>
                  <a:schemeClr val="accent2"/>
                </a:solidFill>
                <a:latin typeface="Comic Sans MS" pitchFamily="66" charset="0"/>
              </a:rPr>
              <a:t> whose…</a:t>
            </a:r>
          </a:p>
        </p:txBody>
      </p:sp>
      <p:sp>
        <p:nvSpPr>
          <p:cNvPr id="14373" name="Text Box 405"/>
          <p:cNvSpPr txBox="1">
            <a:spLocks noChangeArrowheads="1"/>
          </p:cNvSpPr>
          <p:nvPr/>
        </p:nvSpPr>
        <p:spPr bwMode="auto">
          <a:xfrm>
            <a:off x="7391400" y="3505200"/>
            <a:ext cx="285750" cy="336550"/>
          </a:xfrm>
          <a:prstGeom prst="rect">
            <a:avLst/>
          </a:prstGeom>
          <a:noFill/>
          <a:ln w="9525">
            <a:noFill/>
            <a:miter lim="800000"/>
            <a:headEnd/>
            <a:tailEnd/>
          </a:ln>
        </p:spPr>
        <p:txBody>
          <a:bodyPr wrap="none">
            <a:spAutoFit/>
          </a:bodyPr>
          <a:lstStyle/>
          <a:p>
            <a:r>
              <a:rPr lang="en-US"/>
              <a:t>_</a:t>
            </a:r>
          </a:p>
        </p:txBody>
      </p:sp>
      <p:sp>
        <p:nvSpPr>
          <p:cNvPr id="14374" name="Text Box 406"/>
          <p:cNvSpPr txBox="1">
            <a:spLocks noChangeArrowheads="1"/>
          </p:cNvSpPr>
          <p:nvPr/>
        </p:nvSpPr>
        <p:spPr bwMode="auto">
          <a:xfrm>
            <a:off x="7391400" y="3810000"/>
            <a:ext cx="285750" cy="336550"/>
          </a:xfrm>
          <a:prstGeom prst="rect">
            <a:avLst/>
          </a:prstGeom>
          <a:noFill/>
          <a:ln w="9525">
            <a:noFill/>
            <a:miter lim="800000"/>
            <a:headEnd/>
            <a:tailEnd/>
          </a:ln>
        </p:spPr>
        <p:txBody>
          <a:bodyPr wrap="none">
            <a:spAutoFit/>
          </a:bodyPr>
          <a:lstStyle/>
          <a:p>
            <a:r>
              <a:rPr lang="en-US"/>
              <a:t>_</a:t>
            </a:r>
          </a:p>
        </p:txBody>
      </p:sp>
      <p:sp>
        <p:nvSpPr>
          <p:cNvPr id="14375" name="Text Box 407"/>
          <p:cNvSpPr txBox="1">
            <a:spLocks noChangeArrowheads="1"/>
          </p:cNvSpPr>
          <p:nvPr/>
        </p:nvSpPr>
        <p:spPr bwMode="auto">
          <a:xfrm>
            <a:off x="7391400" y="4191000"/>
            <a:ext cx="285750" cy="336550"/>
          </a:xfrm>
          <a:prstGeom prst="rect">
            <a:avLst/>
          </a:prstGeom>
          <a:noFill/>
          <a:ln w="9525">
            <a:noFill/>
            <a:miter lim="800000"/>
            <a:headEnd/>
            <a:tailEnd/>
          </a:ln>
        </p:spPr>
        <p:txBody>
          <a:bodyPr wrap="none">
            <a:spAutoFit/>
          </a:bodyPr>
          <a:lstStyle/>
          <a:p>
            <a:r>
              <a:rPr lang="en-US"/>
              <a:t>_</a:t>
            </a:r>
          </a:p>
        </p:txBody>
      </p:sp>
      <p:sp>
        <p:nvSpPr>
          <p:cNvPr id="14376" name="Text Box 408"/>
          <p:cNvSpPr txBox="1">
            <a:spLocks noChangeArrowheads="1"/>
          </p:cNvSpPr>
          <p:nvPr/>
        </p:nvSpPr>
        <p:spPr bwMode="auto">
          <a:xfrm>
            <a:off x="7391400" y="3200400"/>
            <a:ext cx="285750" cy="336550"/>
          </a:xfrm>
          <a:prstGeom prst="rect">
            <a:avLst/>
          </a:prstGeom>
          <a:noFill/>
          <a:ln w="9525">
            <a:noFill/>
            <a:miter lim="800000"/>
            <a:headEnd/>
            <a:tailEnd/>
          </a:ln>
        </p:spPr>
        <p:txBody>
          <a:bodyPr wrap="none">
            <a:spAutoFit/>
          </a:bodyPr>
          <a:lstStyle/>
          <a:p>
            <a:r>
              <a:rPr lang="en-US"/>
              <a:t>_</a:t>
            </a:r>
          </a:p>
        </p:txBody>
      </p:sp>
      <p:sp>
        <p:nvSpPr>
          <p:cNvPr id="14377" name="Text Box 409"/>
          <p:cNvSpPr txBox="1">
            <a:spLocks noChangeArrowheads="1"/>
          </p:cNvSpPr>
          <p:nvPr/>
        </p:nvSpPr>
        <p:spPr bwMode="auto">
          <a:xfrm>
            <a:off x="7391400" y="2438400"/>
            <a:ext cx="285750" cy="336550"/>
          </a:xfrm>
          <a:prstGeom prst="rect">
            <a:avLst/>
          </a:prstGeom>
          <a:noFill/>
          <a:ln w="9525">
            <a:noFill/>
            <a:miter lim="800000"/>
            <a:headEnd/>
            <a:tailEnd/>
          </a:ln>
        </p:spPr>
        <p:txBody>
          <a:bodyPr wrap="none">
            <a:spAutoFit/>
          </a:bodyPr>
          <a:lstStyle/>
          <a:p>
            <a:r>
              <a:rPr lang="en-US"/>
              <a:t>_</a:t>
            </a:r>
          </a:p>
        </p:txBody>
      </p:sp>
      <p:sp>
        <p:nvSpPr>
          <p:cNvPr id="14378" name="Rectangle 410"/>
          <p:cNvSpPr>
            <a:spLocks noChangeArrowheads="1"/>
          </p:cNvSpPr>
          <p:nvPr/>
        </p:nvSpPr>
        <p:spPr bwMode="auto">
          <a:xfrm>
            <a:off x="304800" y="1066800"/>
            <a:ext cx="6781800" cy="533400"/>
          </a:xfrm>
          <a:prstGeom prst="rect">
            <a:avLst/>
          </a:prstGeom>
          <a:noFill/>
          <a:ln w="9525">
            <a:noFill/>
            <a:miter lim="800000"/>
            <a:headEnd/>
            <a:tailEnd/>
          </a:ln>
        </p:spPr>
        <p:txBody>
          <a:bodyPr/>
          <a:lstStyle/>
          <a:p>
            <a:pPr marL="342900" indent="-342900">
              <a:spcBef>
                <a:spcPct val="20000"/>
              </a:spcBef>
            </a:pPr>
            <a:r>
              <a:rPr lang="en-US" sz="2400">
                <a:solidFill>
                  <a:schemeClr val="tx2"/>
                </a:solidFill>
                <a:latin typeface="Comic Sans MS" pitchFamily="66" charset="0"/>
              </a:rPr>
              <a:t>1988 AP newswire corpus 44 million words</a:t>
            </a:r>
          </a:p>
        </p:txBody>
      </p:sp>
      <mc:AlternateContent xmlns:mc="http://schemas.openxmlformats.org/markup-compatibility/2006" xmlns:p14="http://schemas.microsoft.com/office/powerpoint/2010/main">
        <mc:Choice Requires="p14">
          <p:contentPart p14:bwMode="auto" r:id="rId22">
            <p14:nvContentPartPr>
              <p14:cNvPr id="14346" name="Ink 431"/>
              <p14:cNvContentPartPr>
                <a14:cpLocks xmlns:a14="http://schemas.microsoft.com/office/drawing/2010/main" noRot="1" noChangeAspect="1" noEditPoints="1" noChangeArrowheads="1" noChangeShapeType="1"/>
              </p14:cNvContentPartPr>
              <p14:nvPr/>
            </p14:nvContentPartPr>
            <p14:xfrm>
              <a:off x="3527425" y="2197100"/>
              <a:ext cx="9525" cy="6350"/>
            </p14:xfrm>
          </p:contentPart>
        </mc:Choice>
        <mc:Fallback xmlns="">
          <p:pic>
            <p:nvPicPr>
              <p:cNvPr id="14346" name="Ink 431"/>
              <p:cNvPicPr>
                <a:picLocks noRot="1" noChangeAspect="1" noEditPoints="1" noChangeArrowheads="1" noChangeShapeType="1"/>
              </p:cNvPicPr>
              <p:nvPr/>
            </p:nvPicPr>
            <p:blipFill>
              <a:blip r:embed="rId29"/>
              <a:stretch>
                <a:fillRect/>
              </a:stretch>
            </p:blipFill>
            <p:spPr>
              <a:xfrm>
                <a:off x="3524956" y="2194631"/>
                <a:ext cx="14464" cy="11289"/>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47" name="Ink 413"/>
              <p14:cNvContentPartPr>
                <a14:cpLocks xmlns:a14="http://schemas.microsoft.com/office/drawing/2010/main" noRot="1" noChangeAspect="1" noEditPoints="1" noChangeArrowheads="1" noChangeShapeType="1"/>
              </p14:cNvContentPartPr>
              <p14:nvPr/>
            </p14:nvContentPartPr>
            <p14:xfrm>
              <a:off x="684213" y="5021263"/>
              <a:ext cx="25400" cy="12700"/>
            </p14:xfrm>
          </p:contentPart>
        </mc:Choice>
        <mc:Fallback xmlns="">
          <p:pic>
            <p:nvPicPr>
              <p:cNvPr id="14347" name="Ink 413"/>
              <p:cNvPicPr>
                <a:picLocks noRot="1" noChangeAspect="1" noEditPoints="1" noChangeArrowheads="1" noChangeShapeType="1"/>
              </p:cNvPicPr>
              <p:nvPr/>
            </p:nvPicPr>
            <p:blipFill>
              <a:blip r:embed="rId31"/>
              <a:stretch>
                <a:fillRect/>
              </a:stretch>
            </p:blipFill>
            <p:spPr>
              <a:xfrm>
                <a:off x="673481" y="5017634"/>
                <a:ext cx="39710" cy="26489"/>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4348" name="Ink 414"/>
              <p14:cNvContentPartPr>
                <a14:cpLocks xmlns:a14="http://schemas.microsoft.com/office/drawing/2010/main" noRot="1" noChangeAspect="1" noEditPoints="1" noChangeArrowheads="1" noChangeShapeType="1"/>
              </p14:cNvContentPartPr>
              <p14:nvPr/>
            </p14:nvContentPartPr>
            <p14:xfrm>
              <a:off x="871538" y="4967288"/>
              <a:ext cx="31750" cy="26987"/>
            </p14:xfrm>
          </p:contentPart>
        </mc:Choice>
        <mc:Fallback xmlns="">
          <p:pic>
            <p:nvPicPr>
              <p:cNvPr id="14348" name="Ink 414"/>
              <p:cNvPicPr>
                <a:picLocks noRot="1" noChangeAspect="1" noEditPoints="1" noChangeArrowheads="1" noChangeShapeType="1"/>
              </p:cNvPicPr>
              <p:nvPr/>
            </p:nvPicPr>
            <p:blipFill>
              <a:blip r:embed="rId33"/>
              <a:stretch>
                <a:fillRect/>
              </a:stretch>
            </p:blipFill>
            <p:spPr>
              <a:xfrm>
                <a:off x="866848" y="4962610"/>
                <a:ext cx="39327" cy="35983"/>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4349" name="Ink 415"/>
              <p14:cNvContentPartPr>
                <a14:cpLocks xmlns:a14="http://schemas.microsoft.com/office/drawing/2010/main" noRot="1" noChangeAspect="1" noEditPoints="1" noChangeArrowheads="1" noChangeShapeType="1"/>
              </p14:cNvContentPartPr>
              <p14:nvPr/>
            </p14:nvContentPartPr>
            <p14:xfrm>
              <a:off x="1041400" y="4964113"/>
              <a:ext cx="20638" cy="42862"/>
            </p14:xfrm>
          </p:contentPart>
        </mc:Choice>
        <mc:Fallback xmlns="">
          <p:pic>
            <p:nvPicPr>
              <p:cNvPr id="14349" name="Ink 415"/>
              <p:cNvPicPr>
                <a:picLocks noRot="1" noChangeAspect="1" noEditPoints="1" noChangeArrowheads="1" noChangeShapeType="1"/>
              </p:cNvPicPr>
              <p:nvPr/>
            </p:nvPicPr>
            <p:blipFill>
              <a:blip r:embed="rId35"/>
              <a:stretch>
                <a:fillRect/>
              </a:stretch>
            </p:blipFill>
            <p:spPr>
              <a:xfrm>
                <a:off x="1035969" y="4958710"/>
                <a:ext cx="31862" cy="54028"/>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350" name="Ink 416"/>
              <p14:cNvContentPartPr>
                <a14:cpLocks xmlns:a14="http://schemas.microsoft.com/office/drawing/2010/main" noRot="1" noChangeAspect="1" noEditPoints="1" noChangeArrowheads="1" noChangeShapeType="1"/>
              </p14:cNvContentPartPr>
              <p14:nvPr/>
            </p14:nvContentPartPr>
            <p14:xfrm>
              <a:off x="1541463" y="5033963"/>
              <a:ext cx="34925" cy="6350"/>
            </p14:xfrm>
          </p:contentPart>
        </mc:Choice>
        <mc:Fallback xmlns="">
          <p:pic>
            <p:nvPicPr>
              <p:cNvPr id="14350" name="Ink 416"/>
              <p:cNvPicPr>
                <a:picLocks noRot="1" noChangeAspect="1" noEditPoints="1" noChangeArrowheads="1" noChangeShapeType="1"/>
              </p:cNvPicPr>
              <p:nvPr/>
            </p:nvPicPr>
            <p:blipFill>
              <a:blip r:embed="rId37"/>
              <a:stretch>
                <a:fillRect/>
              </a:stretch>
            </p:blipFill>
            <p:spPr>
              <a:xfrm>
                <a:off x="1533542" y="5026492"/>
                <a:ext cx="47527" cy="26147"/>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4351" name="Ink 417"/>
              <p14:cNvContentPartPr>
                <a14:cpLocks xmlns:a14="http://schemas.microsoft.com/office/drawing/2010/main" noRot="1" noChangeAspect="1" noEditPoints="1" noChangeArrowheads="1" noChangeShapeType="1"/>
              </p14:cNvContentPartPr>
              <p14:nvPr/>
            </p14:nvContentPartPr>
            <p14:xfrm>
              <a:off x="1797050" y="5038725"/>
              <a:ext cx="23813" cy="9525"/>
            </p14:xfrm>
          </p:contentPart>
        </mc:Choice>
        <mc:Fallback xmlns="">
          <p:pic>
            <p:nvPicPr>
              <p:cNvPr id="14351" name="Ink 417"/>
              <p:cNvPicPr>
                <a:picLocks noRot="1" noChangeAspect="1" noEditPoints="1" noChangeArrowheads="1" noChangeShapeType="1"/>
              </p:cNvPicPr>
              <p:nvPr/>
            </p:nvPicPr>
            <p:blipFill>
              <a:blip r:embed="rId39"/>
              <a:stretch>
                <a:fillRect/>
              </a:stretch>
            </p:blipFill>
            <p:spPr>
              <a:xfrm>
                <a:off x="1790556" y="5031764"/>
                <a:ext cx="34637" cy="24179"/>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4352" name="Ink 418"/>
              <p14:cNvContentPartPr>
                <a14:cpLocks xmlns:a14="http://schemas.microsoft.com/office/drawing/2010/main" noRot="1" noChangeAspect="1" noEditPoints="1" noChangeArrowheads="1" noChangeShapeType="1"/>
              </p14:cNvContentPartPr>
              <p14:nvPr/>
            </p14:nvContentPartPr>
            <p14:xfrm>
              <a:off x="2019300" y="5021263"/>
              <a:ext cx="23813" cy="39687"/>
            </p14:xfrm>
          </p:contentPart>
        </mc:Choice>
        <mc:Fallback xmlns="">
          <p:pic>
            <p:nvPicPr>
              <p:cNvPr id="14352" name="Ink 418"/>
              <p:cNvPicPr>
                <a:picLocks noRot="1" noChangeAspect="1" noEditPoints="1" noChangeArrowheads="1" noChangeShapeType="1"/>
              </p:cNvPicPr>
              <p:nvPr/>
            </p:nvPicPr>
            <p:blipFill>
              <a:blip r:embed="rId41"/>
              <a:stretch>
                <a:fillRect/>
              </a:stretch>
            </p:blipFill>
            <p:spPr>
              <a:xfrm>
                <a:off x="2012806" y="5014769"/>
                <a:ext cx="33915" cy="5015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4353" name="Ink 419"/>
              <p14:cNvContentPartPr>
                <a14:cpLocks xmlns:a14="http://schemas.microsoft.com/office/drawing/2010/main" noRot="1" noChangeAspect="1" noEditPoints="1" noChangeArrowheads="1" noChangeShapeType="1"/>
              </p14:cNvContentPartPr>
              <p14:nvPr/>
            </p14:nvContentPartPr>
            <p14:xfrm>
              <a:off x="2239963" y="5053013"/>
              <a:ext cx="22225" cy="22225"/>
            </p14:xfrm>
          </p:contentPart>
        </mc:Choice>
        <mc:Fallback xmlns="">
          <p:pic>
            <p:nvPicPr>
              <p:cNvPr id="14353" name="Ink 419"/>
              <p:cNvPicPr>
                <a:picLocks noRot="1" noChangeAspect="1" noEditPoints="1" noChangeArrowheads="1" noChangeShapeType="1"/>
              </p:cNvPicPr>
              <p:nvPr/>
            </p:nvPicPr>
            <p:blipFill>
              <a:blip r:embed="rId43"/>
              <a:stretch>
                <a:fillRect/>
              </a:stretch>
            </p:blipFill>
            <p:spPr>
              <a:xfrm>
                <a:off x="2235303" y="5049005"/>
                <a:ext cx="31545" cy="30969"/>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4354" name="Ink 420"/>
              <p14:cNvContentPartPr>
                <a14:cpLocks xmlns:a14="http://schemas.microsoft.com/office/drawing/2010/main" noRot="1" noChangeAspect="1" noEditPoints="1" noChangeArrowheads="1" noChangeShapeType="1"/>
              </p14:cNvContentPartPr>
              <p14:nvPr/>
            </p14:nvContentPartPr>
            <p14:xfrm>
              <a:off x="2524125" y="5113338"/>
              <a:ext cx="4763" cy="15875"/>
            </p14:xfrm>
          </p:contentPart>
        </mc:Choice>
        <mc:Fallback xmlns="">
          <p:pic>
            <p:nvPicPr>
              <p:cNvPr id="14354" name="Ink 420"/>
              <p:cNvPicPr>
                <a:picLocks noRot="1" noChangeAspect="1" noEditPoints="1" noChangeArrowheads="1" noChangeShapeType="1"/>
              </p:cNvPicPr>
              <p:nvPr/>
            </p:nvPicPr>
            <p:blipFill>
              <a:blip r:embed="rId45"/>
              <a:stretch>
                <a:fillRect/>
              </a:stretch>
            </p:blipFill>
            <p:spPr>
              <a:xfrm>
                <a:off x="2518263" y="5110091"/>
                <a:ext cx="21250" cy="2958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4361" name="Ink 427"/>
              <p14:cNvContentPartPr>
                <a14:cpLocks xmlns:a14="http://schemas.microsoft.com/office/drawing/2010/main" noRot="1" noChangeAspect="1" noEditPoints="1" noChangeArrowheads="1" noChangeShapeType="1"/>
              </p14:cNvContentPartPr>
              <p14:nvPr/>
            </p14:nvContentPartPr>
            <p14:xfrm>
              <a:off x="3029388" y="1546225"/>
              <a:ext cx="163440" cy="243000"/>
            </p14:xfrm>
          </p:contentPart>
        </mc:Choice>
        <mc:Fallback xmlns="">
          <p:pic>
            <p:nvPicPr>
              <p:cNvPr id="14361" name="Ink 427"/>
              <p:cNvPicPr>
                <a:picLocks noRot="1" noChangeAspect="1" noEditPoints="1" noChangeArrowheads="1" noChangeShapeType="1"/>
              </p:cNvPicPr>
              <p:nvPr/>
            </p:nvPicPr>
            <p:blipFill>
              <a:blip r:embed="rId59"/>
              <a:stretch>
                <a:fillRect/>
              </a:stretch>
            </p:blipFill>
            <p:spPr>
              <a:xfrm>
                <a:off x="245508" y="1539745"/>
                <a:ext cx="2955955" cy="1355329"/>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4365" name="Ink 29"/>
              <p14:cNvContentPartPr>
                <a14:cpLocks xmlns:a14="http://schemas.microsoft.com/office/drawing/2010/main" noRot="1" noChangeAspect="1" noEditPoints="1" noChangeArrowheads="1" noChangeShapeType="1"/>
              </p14:cNvContentPartPr>
              <p14:nvPr/>
            </p14:nvContentPartPr>
            <p14:xfrm>
              <a:off x="4343400" y="192088"/>
              <a:ext cx="2687638" cy="782637"/>
            </p14:xfrm>
          </p:contentPart>
        </mc:Choice>
        <mc:Fallback xmlns="">
          <p:pic>
            <p:nvPicPr>
              <p:cNvPr id="14365" name="Ink 29"/>
              <p:cNvPicPr>
                <a:picLocks noRot="1" noChangeAspect="1" noEditPoints="1" noChangeArrowheads="1" noChangeShapeType="1"/>
              </p:cNvPicPr>
              <p:nvPr/>
            </p:nvPicPr>
            <p:blipFill>
              <a:blip r:embed="rId67"/>
              <a:stretch>
                <a:fillRect/>
              </a:stretch>
            </p:blipFill>
            <p:spPr>
              <a:xfrm>
                <a:off x="4334400" y="183088"/>
                <a:ext cx="2707437" cy="80243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35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35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523" grpId="0" animBg="1"/>
      <p:bldP spid="133524"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8F967F43-172A-4189-B882-E04DE3B1F72B}" type="datetime1">
              <a:rPr lang="en-US" smtClean="0"/>
              <a:t>9/21/2021</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60</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a:t>On what metric would you compare </a:t>
            </a:r>
            <a:r>
              <a:rPr lang="en-US" dirty="0">
                <a:latin typeface="Comic Sans MS" pitchFamily="66" charset="0"/>
              </a:rPr>
              <a:t>Q</a:t>
            </a:r>
            <a:r>
              <a:rPr lang="en-US" baseline="-25000" dirty="0">
                <a:latin typeface="Comic Sans MS" pitchFamily="66" charset="0"/>
              </a:rPr>
              <a:t>1</a:t>
            </a:r>
            <a:r>
              <a:rPr lang="en-US" dirty="0">
                <a:latin typeface="Comic Sans MS" pitchFamily="66" charset="0"/>
              </a:rPr>
              <a:t> and Q</a:t>
            </a:r>
            <a:r>
              <a:rPr lang="en-US" sz="3600" baseline="-25000" dirty="0">
                <a:latin typeface="Comic Sans MS" pitchFamily="66" charset="0"/>
              </a:rPr>
              <a:t>2 </a:t>
            </a:r>
            <a:r>
              <a:rPr lang="en-US" dirty="0">
                <a:latin typeface="Comic Sans MS" pitchFamily="66"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6236347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CF6D30D3-4D68-42C9-8DA1-CC7D7D2E8EEC}" type="datetime1">
              <a:rPr lang="en-US" smtClean="0"/>
              <a:t>9/20/2021</a:t>
            </a:fld>
            <a:endParaRPr lang="en-US"/>
          </a:p>
        </p:txBody>
      </p:sp>
      <p:sp>
        <p:nvSpPr>
          <p:cNvPr id="24579" name="Footer Placeholder 4"/>
          <p:cNvSpPr>
            <a:spLocks noGrp="1"/>
          </p:cNvSpPr>
          <p:nvPr>
            <p:ph type="ftr" sz="quarter" idx="11"/>
          </p:nvPr>
        </p:nvSpPr>
        <p:spPr>
          <a:noFill/>
        </p:spPr>
        <p:txBody>
          <a:bodyPr/>
          <a:lstStyle/>
          <a:p>
            <a:r>
              <a:rPr lang="en-US"/>
              <a:t>CPSC503 Winter 2021</a:t>
            </a:r>
          </a:p>
        </p:txBody>
      </p:sp>
      <p:sp>
        <p:nvSpPr>
          <p:cNvPr id="24580" name="Slide Number Placeholder 5"/>
          <p:cNvSpPr>
            <a:spLocks noGrp="1"/>
          </p:cNvSpPr>
          <p:nvPr>
            <p:ph type="sldNum" sz="quarter" idx="12"/>
          </p:nvPr>
        </p:nvSpPr>
        <p:spPr>
          <a:noFill/>
        </p:spPr>
        <p:txBody>
          <a:bodyPr/>
          <a:lstStyle/>
          <a:p>
            <a:fld id="{EF0E6765-E2AC-47D8-B8F3-FECCAA9F3875}" type="slidenum">
              <a:rPr lang="en-US" smtClean="0"/>
              <a:pPr/>
              <a:t>61</a:t>
            </a:fld>
            <a:endParaRPr lang="en-US"/>
          </a:p>
        </p:txBody>
      </p:sp>
      <p:sp>
        <p:nvSpPr>
          <p:cNvPr id="24581" name="Rectangle 2"/>
          <p:cNvSpPr>
            <a:spLocks noGrp="1" noChangeArrowheads="1"/>
          </p:cNvSpPr>
          <p:nvPr>
            <p:ph type="title"/>
          </p:nvPr>
        </p:nvSpPr>
        <p:spPr/>
        <p:txBody>
          <a:bodyPr/>
          <a:lstStyle/>
          <a:p>
            <a:pPr eaLnBrk="1" hangingPunct="1"/>
            <a:r>
              <a:rPr lang="en-US"/>
              <a:t>Entropy</a:t>
            </a:r>
          </a:p>
        </p:txBody>
      </p:sp>
      <p:sp>
        <p:nvSpPr>
          <p:cNvPr id="24582" name="Rectangle 3"/>
          <p:cNvSpPr>
            <a:spLocks noGrp="1" noChangeArrowheads="1"/>
          </p:cNvSpPr>
          <p:nvPr>
            <p:ph type="body" idx="1"/>
          </p:nvPr>
        </p:nvSpPr>
        <p:spPr>
          <a:xfrm>
            <a:off x="762000" y="1676400"/>
            <a:ext cx="8077200" cy="1828800"/>
          </a:xfrm>
        </p:spPr>
        <p:txBody>
          <a:bodyPr/>
          <a:lstStyle/>
          <a:p>
            <a:pPr eaLnBrk="1" hangingPunct="1"/>
            <a:r>
              <a:rPr lang="en-US">
                <a:solidFill>
                  <a:schemeClr val="accent2"/>
                </a:solidFill>
              </a:rPr>
              <a:t>Def1.</a:t>
            </a:r>
            <a:r>
              <a:rPr lang="en-US"/>
              <a:t> Measure of uncertainty</a:t>
            </a:r>
          </a:p>
          <a:p>
            <a:pPr eaLnBrk="1" hangingPunct="1"/>
            <a:r>
              <a:rPr lang="en-US">
                <a:solidFill>
                  <a:schemeClr val="accent2"/>
                </a:solidFill>
              </a:rPr>
              <a:t>Def2.</a:t>
            </a:r>
            <a:r>
              <a:rPr lang="en-US"/>
              <a:t> Measure of the information that we need to resolve an uncertain situation</a:t>
            </a:r>
          </a:p>
        </p:txBody>
      </p:sp>
      <p:sp>
        <p:nvSpPr>
          <p:cNvPr id="427012" name="Rectangle 4"/>
          <p:cNvSpPr>
            <a:spLocks noChangeArrowheads="1"/>
          </p:cNvSpPr>
          <p:nvPr/>
        </p:nvSpPr>
        <p:spPr bwMode="auto">
          <a:xfrm>
            <a:off x="838200" y="3733800"/>
            <a:ext cx="8077200" cy="1676400"/>
          </a:xfrm>
          <a:prstGeom prst="rect">
            <a:avLst/>
          </a:prstGeom>
          <a:noFill/>
          <a:ln w="9525">
            <a:noFill/>
            <a:miter lim="800000"/>
            <a:headEnd/>
            <a:tailEnd/>
          </a:ln>
        </p:spPr>
        <p:txBody>
          <a:bodyPr/>
          <a:lstStyle/>
          <a:p>
            <a:pPr marL="742950" lvl="1" indent="-285750">
              <a:lnSpc>
                <a:spcPct val="110000"/>
              </a:lnSpc>
              <a:spcBef>
                <a:spcPct val="20000"/>
              </a:spcBef>
              <a:buFontTx/>
              <a:buChar char="–"/>
              <a:defRPr/>
            </a:pPr>
            <a:r>
              <a:rPr lang="en-US" sz="2800" b="1" dirty="0">
                <a:latin typeface="Comic Sans MS" pitchFamily="66" charset="0"/>
              </a:rPr>
              <a:t>Let </a:t>
            </a:r>
            <a:r>
              <a:rPr lang="en-US" sz="2800" dirty="0">
                <a:latin typeface="Comic Sans MS" pitchFamily="66" charset="0"/>
              </a:rPr>
              <a:t>p(x)=P(X=x);</a:t>
            </a:r>
            <a:r>
              <a:rPr lang="en-US" sz="2800" b="1" dirty="0">
                <a:latin typeface="Comic Sans MS" pitchFamily="66" charset="0"/>
              </a:rPr>
              <a:t> where </a:t>
            </a:r>
            <a:r>
              <a:rPr lang="en-US" sz="2800" dirty="0">
                <a:latin typeface="Comic Sans MS" pitchFamily="66" charset="0"/>
              </a:rPr>
              <a:t>x </a:t>
            </a:r>
            <a:r>
              <a:rPr lang="en-US" sz="2800" dirty="0">
                <a:latin typeface="Comic Sans MS" pitchFamily="66" charset="0"/>
                <a:sym typeface="Symbol" pitchFamily="18" charset="2"/>
              </a:rPr>
              <a:t> </a:t>
            </a:r>
            <a:r>
              <a:rPr lang="en-US" sz="2800" dirty="0">
                <a:latin typeface="+mn-lt"/>
                <a:sym typeface="Symbol" pitchFamily="18" charset="2"/>
              </a:rPr>
              <a:t>X</a:t>
            </a:r>
            <a:r>
              <a:rPr lang="en-US" sz="2800" dirty="0">
                <a:latin typeface="French Script MT" pitchFamily="66" charset="0"/>
                <a:sym typeface="Symbol" pitchFamily="18" charset="2"/>
              </a:rPr>
              <a:t>.</a:t>
            </a:r>
            <a:endParaRPr lang="en-US" sz="2800" dirty="0">
              <a:latin typeface="Comic Sans MS" pitchFamily="66" charset="0"/>
            </a:endParaRPr>
          </a:p>
          <a:p>
            <a:pPr marL="742950" lvl="1" indent="-285750">
              <a:lnSpc>
                <a:spcPct val="110000"/>
              </a:lnSpc>
              <a:spcBef>
                <a:spcPct val="20000"/>
              </a:spcBef>
              <a:buFontTx/>
              <a:buChar char="–"/>
              <a:defRPr/>
            </a:pPr>
            <a:r>
              <a:rPr lang="en-US" sz="2800" dirty="0">
                <a:latin typeface="Comic Sans MS" pitchFamily="66" charset="0"/>
              </a:rPr>
              <a:t>H(p)= H(X)= - </a:t>
            </a:r>
            <a:r>
              <a:rPr lang="en-US" sz="2800" dirty="0">
                <a:latin typeface="Comic Sans MS" pitchFamily="66" charset="0"/>
                <a:sym typeface="Symbol" pitchFamily="18" charset="2"/>
              </a:rPr>
              <a:t></a:t>
            </a:r>
            <a:r>
              <a:rPr lang="en-US" sz="2800" baseline="-25000" dirty="0" err="1">
                <a:latin typeface="Comic Sans MS" pitchFamily="66" charset="0"/>
                <a:sym typeface="Symbol" pitchFamily="18" charset="2"/>
              </a:rPr>
              <a:t>x</a:t>
            </a:r>
            <a:r>
              <a:rPr lang="en-US" sz="2800" baseline="-25000" dirty="0" err="1">
                <a:latin typeface="+mn-lt"/>
                <a:sym typeface="Symbol" pitchFamily="18" charset="2"/>
              </a:rPr>
              <a:t>X</a:t>
            </a:r>
            <a:r>
              <a:rPr lang="en-US" sz="2800" dirty="0">
                <a:latin typeface="+mn-lt"/>
                <a:sym typeface="Symbol" pitchFamily="18" charset="2"/>
              </a:rPr>
              <a:t> </a:t>
            </a:r>
            <a:r>
              <a:rPr lang="en-US" sz="2800" dirty="0">
                <a:latin typeface="Comic Sans MS" pitchFamily="66" charset="0"/>
                <a:sym typeface="Symbol" pitchFamily="18" charset="2"/>
              </a:rPr>
              <a:t>p(x)log</a:t>
            </a:r>
            <a:r>
              <a:rPr lang="en-US" sz="2800" baseline="-25000" dirty="0">
                <a:latin typeface="Comic Sans MS" pitchFamily="66" charset="0"/>
                <a:sym typeface="Symbol" pitchFamily="18" charset="2"/>
              </a:rPr>
              <a:t>2</a:t>
            </a:r>
            <a:r>
              <a:rPr lang="en-US" sz="2800" dirty="0">
                <a:latin typeface="Comic Sans MS" pitchFamily="66" charset="0"/>
                <a:sym typeface="Symbol" pitchFamily="18" charset="2"/>
              </a:rPr>
              <a:t>p(x)</a:t>
            </a:r>
            <a:endParaRPr lang="en-US" sz="2800" b="1" dirty="0">
              <a:latin typeface="French Script MT" pitchFamily="66" charset="0"/>
            </a:endParaRPr>
          </a:p>
          <a:p>
            <a:pPr marL="742950" lvl="1" indent="-285750">
              <a:lnSpc>
                <a:spcPct val="110000"/>
              </a:lnSpc>
              <a:spcBef>
                <a:spcPct val="20000"/>
              </a:spcBef>
              <a:buFontTx/>
              <a:buChar char="–"/>
              <a:defRPr/>
            </a:pPr>
            <a:r>
              <a:rPr lang="en-US" sz="2800" b="1" dirty="0">
                <a:latin typeface="Comic Sans MS" pitchFamily="66" charset="0"/>
              </a:rPr>
              <a:t>It is normally measured in bits</a:t>
            </a:r>
            <a:r>
              <a:rPr lang="en-US" sz="2400" b="1" dirty="0">
                <a:latin typeface="Comic Sans MS" pitchFamily="66" charset="0"/>
              </a:rPr>
              <a:t>.</a:t>
            </a:r>
          </a:p>
        </p:txBody>
      </p:sp>
    </p:spTree>
    <p:extLst>
      <p:ext uri="{BB962C8B-B14F-4D97-AF65-F5344CB8AC3E}">
        <p14:creationId xmlns:p14="http://schemas.microsoft.com/office/powerpoint/2010/main" val="44200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7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7" name="Date Placeholder 3"/>
          <p:cNvSpPr>
            <a:spLocks noGrp="1"/>
          </p:cNvSpPr>
          <p:nvPr>
            <p:ph type="dt" sz="quarter" idx="10"/>
          </p:nvPr>
        </p:nvSpPr>
        <p:spPr>
          <a:noFill/>
        </p:spPr>
        <p:txBody>
          <a:bodyPr/>
          <a:lstStyle/>
          <a:p>
            <a:fld id="{BA469491-2837-4782-8A82-4DDDB8446688}" type="datetime1">
              <a:rPr lang="en-US" smtClean="0"/>
              <a:t>9/20/2021</a:t>
            </a:fld>
            <a:endParaRPr lang="en-US"/>
          </a:p>
        </p:txBody>
      </p:sp>
      <p:sp>
        <p:nvSpPr>
          <p:cNvPr id="3078" name="Footer Placeholder 4"/>
          <p:cNvSpPr>
            <a:spLocks noGrp="1"/>
          </p:cNvSpPr>
          <p:nvPr>
            <p:ph type="ftr" sz="quarter" idx="11"/>
          </p:nvPr>
        </p:nvSpPr>
        <p:spPr>
          <a:noFill/>
        </p:spPr>
        <p:txBody>
          <a:bodyPr/>
          <a:lstStyle/>
          <a:p>
            <a:r>
              <a:rPr lang="en-US"/>
              <a:t>CPSC503 Winter 2021</a:t>
            </a:r>
          </a:p>
        </p:txBody>
      </p:sp>
      <p:sp>
        <p:nvSpPr>
          <p:cNvPr id="3079" name="Slide Number Placeholder 5"/>
          <p:cNvSpPr>
            <a:spLocks noGrp="1"/>
          </p:cNvSpPr>
          <p:nvPr>
            <p:ph type="sldNum" sz="quarter" idx="12"/>
          </p:nvPr>
        </p:nvSpPr>
        <p:spPr>
          <a:noFill/>
        </p:spPr>
        <p:txBody>
          <a:bodyPr/>
          <a:lstStyle/>
          <a:p>
            <a:fld id="{ADBABA1A-E920-4AA3-8A15-110034EA8EC4}" type="slidenum">
              <a:rPr lang="en-US" smtClean="0"/>
              <a:pPr/>
              <a:t>62</a:t>
            </a:fld>
            <a:endParaRPr lang="en-US"/>
          </a:p>
        </p:txBody>
      </p:sp>
      <p:sp>
        <p:nvSpPr>
          <p:cNvPr id="3080" name="Rectangle 2"/>
          <p:cNvSpPr>
            <a:spLocks noGrp="1" noChangeArrowheads="1"/>
          </p:cNvSpPr>
          <p:nvPr>
            <p:ph type="title"/>
          </p:nvPr>
        </p:nvSpPr>
        <p:spPr>
          <a:xfrm>
            <a:off x="762000" y="0"/>
            <a:ext cx="7772400" cy="1143000"/>
          </a:xfrm>
        </p:spPr>
        <p:txBody>
          <a:bodyPr/>
          <a:lstStyle/>
          <a:p>
            <a:pPr eaLnBrk="1" hangingPunct="1"/>
            <a:r>
              <a:rPr lang="en-US"/>
              <a:t>Model Evaluation</a:t>
            </a:r>
          </a:p>
        </p:txBody>
      </p:sp>
      <p:graphicFrame>
        <p:nvGraphicFramePr>
          <p:cNvPr id="3074" name="Object 3"/>
          <p:cNvGraphicFramePr>
            <a:graphicFrameLocks noGrp="1" noChangeAspect="1"/>
          </p:cNvGraphicFramePr>
          <p:nvPr>
            <p:ph idx="1"/>
          </p:nvPr>
        </p:nvGraphicFramePr>
        <p:xfrm>
          <a:off x="3048000" y="1600200"/>
          <a:ext cx="2743200" cy="696913"/>
        </p:xfrm>
        <a:graphic>
          <a:graphicData uri="http://schemas.openxmlformats.org/presentationml/2006/ole">
            <mc:AlternateContent xmlns:mc="http://schemas.openxmlformats.org/markup-compatibility/2006">
              <mc:Choice xmlns:v="urn:schemas-microsoft-com:vml" Requires="v">
                <p:oleObj spid="_x0000_s219226"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0" y="16002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5" name="Object 4"/>
          <p:cNvGraphicFramePr>
            <a:graphicFrameLocks noChangeAspect="1"/>
          </p:cNvGraphicFramePr>
          <p:nvPr/>
        </p:nvGraphicFramePr>
        <p:xfrm>
          <a:off x="3048000" y="2819400"/>
          <a:ext cx="2743200" cy="696913"/>
        </p:xfrm>
        <a:graphic>
          <a:graphicData uri="http://schemas.openxmlformats.org/presentationml/2006/ole">
            <mc:AlternateContent xmlns:mc="http://schemas.openxmlformats.org/markup-compatibility/2006">
              <mc:Choice xmlns:v="urn:schemas-microsoft-com:vml" Requires="v">
                <p:oleObj spid="_x0000_s219227" name="Equation" r:id="rId6" imgW="799920" imgH="203040" progId="Equation.3">
                  <p:embed/>
                </p:oleObj>
              </mc:Choice>
              <mc:Fallback>
                <p:oleObj name="Equation" r:id="rId6" imgW="79992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0" y="28194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Rectangle 5"/>
          <p:cNvSpPr>
            <a:spLocks noChangeArrowheads="1"/>
          </p:cNvSpPr>
          <p:nvPr/>
        </p:nvSpPr>
        <p:spPr bwMode="auto">
          <a:xfrm>
            <a:off x="2667000" y="990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Actual distribution</a:t>
            </a:r>
          </a:p>
        </p:txBody>
      </p:sp>
      <p:sp>
        <p:nvSpPr>
          <p:cNvPr id="3082" name="Rectangle 6"/>
          <p:cNvSpPr>
            <a:spLocks noChangeArrowheads="1"/>
          </p:cNvSpPr>
          <p:nvPr/>
        </p:nvSpPr>
        <p:spPr bwMode="auto">
          <a:xfrm>
            <a:off x="2667000" y="3657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Our approximation</a:t>
            </a:r>
          </a:p>
        </p:txBody>
      </p:sp>
      <p:sp>
        <p:nvSpPr>
          <p:cNvPr id="3083" name="Rectangle 7"/>
          <p:cNvSpPr>
            <a:spLocks noChangeArrowheads="1"/>
          </p:cNvSpPr>
          <p:nvPr/>
        </p:nvSpPr>
        <p:spPr bwMode="auto">
          <a:xfrm>
            <a:off x="228600" y="22860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How different?</a:t>
            </a:r>
          </a:p>
        </p:txBody>
      </p:sp>
      <p:sp>
        <p:nvSpPr>
          <p:cNvPr id="424968" name="Rectangle 8"/>
          <p:cNvSpPr>
            <a:spLocks noChangeArrowheads="1"/>
          </p:cNvSpPr>
          <p:nvPr/>
        </p:nvSpPr>
        <p:spPr bwMode="auto">
          <a:xfrm>
            <a:off x="838200" y="3962400"/>
            <a:ext cx="8305800" cy="2209800"/>
          </a:xfrm>
          <a:prstGeom prst="rect">
            <a:avLst/>
          </a:prstGeom>
          <a:noFill/>
          <a:ln w="9525">
            <a:noFill/>
            <a:miter lim="800000"/>
            <a:headEnd/>
            <a:tailEnd/>
          </a:ln>
        </p:spPr>
        <p:txBody>
          <a:bodyPr/>
          <a:lstStyle/>
          <a:p>
            <a:pPr marL="342900" indent="-342900">
              <a:spcBef>
                <a:spcPct val="20000"/>
              </a:spcBef>
              <a:buFontTx/>
              <a:buChar char="•"/>
              <a:defRPr/>
            </a:pPr>
            <a:endParaRPr lang="en-US" sz="2800" b="1" dirty="0">
              <a:latin typeface="Comic Sans MS" pitchFamily="66" charset="0"/>
              <a:sym typeface="Symbol" pitchFamily="18" charset="2"/>
            </a:endParaRPr>
          </a:p>
          <a:p>
            <a:pPr marL="342900" indent="-342900">
              <a:spcBef>
                <a:spcPct val="20000"/>
              </a:spcBef>
              <a:spcAft>
                <a:spcPct val="20000"/>
              </a:spcAft>
              <a:defRPr/>
            </a:pPr>
            <a:r>
              <a:rPr lang="en-US" sz="3200" b="1" dirty="0">
                <a:solidFill>
                  <a:schemeClr val="accent2"/>
                </a:solidFill>
                <a:latin typeface="Comic Sans MS" pitchFamily="66" charset="0"/>
              </a:rPr>
              <a:t>Relative Entropy (KL divergence) ?</a:t>
            </a:r>
          </a:p>
          <a:p>
            <a:pPr marL="342900" indent="-342900">
              <a:spcBef>
                <a:spcPct val="20000"/>
              </a:spcBef>
              <a:spcAft>
                <a:spcPct val="20000"/>
              </a:spcAft>
              <a:defRPr/>
            </a:pPr>
            <a:r>
              <a:rPr lang="en-US" sz="3200" b="1" dirty="0">
                <a:solidFill>
                  <a:schemeClr val="accent2"/>
                </a:solidFill>
                <a:latin typeface="Comic Sans MS" pitchFamily="66" charset="0"/>
              </a:rPr>
              <a:t>D(p||q)=</a:t>
            </a:r>
            <a:r>
              <a:rPr lang="en-US" sz="3200" b="1" dirty="0">
                <a:latin typeface="Comic Sans MS" pitchFamily="66" charset="0"/>
              </a:rPr>
              <a:t> </a:t>
            </a:r>
            <a:r>
              <a:rPr lang="en-US" sz="3600" b="1" dirty="0">
                <a:latin typeface="Comic Sans MS" pitchFamily="66" charset="0"/>
                <a:sym typeface="Symbol" pitchFamily="18" charset="2"/>
              </a:rPr>
              <a:t></a:t>
            </a:r>
            <a:r>
              <a:rPr lang="en-US" sz="3200" b="1" baseline="-25000" dirty="0" err="1">
                <a:latin typeface="Comic Sans MS" pitchFamily="66" charset="0"/>
                <a:sym typeface="Symbol" pitchFamily="18" charset="2"/>
              </a:rPr>
              <a:t>x</a:t>
            </a:r>
            <a:r>
              <a:rPr lang="en-US" sz="3200" b="1" baseline="-25000" dirty="0" err="1">
                <a:latin typeface="+mn-lt"/>
                <a:sym typeface="Symbol" pitchFamily="18" charset="2"/>
              </a:rPr>
              <a:t>X</a:t>
            </a:r>
            <a:r>
              <a:rPr lang="en-US" sz="3200" b="1" dirty="0">
                <a:latin typeface="French Script MT" pitchFamily="66" charset="0"/>
                <a:sym typeface="Symbol" pitchFamily="18" charset="2"/>
              </a:rPr>
              <a:t> </a:t>
            </a:r>
            <a:r>
              <a:rPr lang="en-US" sz="3200" b="1" dirty="0">
                <a:latin typeface="Comic Sans MS" pitchFamily="66" charset="0"/>
                <a:sym typeface="Symbol" pitchFamily="18" charset="2"/>
              </a:rPr>
              <a:t>p(x)log(p(x)/q(x))</a:t>
            </a:r>
          </a:p>
        </p:txBody>
      </p:sp>
      <mc:AlternateContent xmlns:mc="http://schemas.openxmlformats.org/markup-compatibility/2006" xmlns:p14="http://schemas.microsoft.com/office/powerpoint/2010/main">
        <mc:Choice Requires="p14">
          <p:contentPart p14:bwMode="auto" r:id="rId8">
            <p14:nvContentPartPr>
              <p14:cNvPr id="3076" name="Ink 12"/>
              <p14:cNvContentPartPr>
                <a14:cpLocks xmlns:a14="http://schemas.microsoft.com/office/drawing/2010/main" noRot="1" noChangeAspect="1" noEditPoints="1" noChangeArrowheads="1" noChangeShapeType="1"/>
              </p14:cNvContentPartPr>
              <p14:nvPr/>
            </p14:nvContentPartPr>
            <p14:xfrm>
              <a:off x="2995613" y="5116513"/>
              <a:ext cx="3959225" cy="971550"/>
            </p14:xfrm>
          </p:contentPart>
        </mc:Choice>
        <mc:Fallback xmlns="">
          <p:pic>
            <p:nvPicPr>
              <p:cNvPr id="3076" name="Ink 12"/>
              <p:cNvPicPr>
                <a:picLocks noRot="1" noChangeAspect="1" noEditPoints="1" noChangeArrowheads="1" noChangeShapeType="1"/>
              </p:cNvPicPr>
              <p:nvPr/>
            </p:nvPicPr>
            <p:blipFill>
              <a:blip r:embed="rId9"/>
              <a:stretch>
                <a:fillRect/>
              </a:stretch>
            </p:blipFill>
            <p:spPr>
              <a:xfrm>
                <a:off x="2988052" y="5107874"/>
                <a:ext cx="3977946" cy="988828"/>
              </a:xfrm>
              <a:prstGeom prst="rect">
                <a:avLst/>
              </a:prstGeom>
            </p:spPr>
          </p:pic>
        </mc:Fallback>
      </mc:AlternateContent>
    </p:spTree>
    <p:extLst>
      <p:ext uri="{BB962C8B-B14F-4D97-AF65-F5344CB8AC3E}">
        <p14:creationId xmlns:p14="http://schemas.microsoft.com/office/powerpoint/2010/main" val="2934338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49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8"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107" name="Date Placeholder 4"/>
          <p:cNvSpPr>
            <a:spLocks noGrp="1"/>
          </p:cNvSpPr>
          <p:nvPr>
            <p:ph type="dt" sz="quarter" idx="10"/>
          </p:nvPr>
        </p:nvSpPr>
        <p:spPr>
          <a:noFill/>
        </p:spPr>
        <p:txBody>
          <a:bodyPr/>
          <a:lstStyle/>
          <a:p>
            <a:fld id="{10EFA490-974C-4634-88F4-657F5AA9EF0A}" type="datetime1">
              <a:rPr lang="en-US" smtClean="0"/>
              <a:t>9/20/2021</a:t>
            </a:fld>
            <a:endParaRPr lang="en-US"/>
          </a:p>
        </p:txBody>
      </p:sp>
      <p:sp>
        <p:nvSpPr>
          <p:cNvPr id="4108" name="Footer Placeholder 5"/>
          <p:cNvSpPr>
            <a:spLocks noGrp="1"/>
          </p:cNvSpPr>
          <p:nvPr>
            <p:ph type="ftr" sz="quarter" idx="11"/>
          </p:nvPr>
        </p:nvSpPr>
        <p:spPr>
          <a:noFill/>
        </p:spPr>
        <p:txBody>
          <a:bodyPr/>
          <a:lstStyle/>
          <a:p>
            <a:r>
              <a:rPr lang="en-US"/>
              <a:t>CPSC503 Winter 2021</a:t>
            </a:r>
          </a:p>
        </p:txBody>
      </p:sp>
      <p:sp>
        <p:nvSpPr>
          <p:cNvPr id="4109" name="Slide Number Placeholder 6"/>
          <p:cNvSpPr>
            <a:spLocks noGrp="1"/>
          </p:cNvSpPr>
          <p:nvPr>
            <p:ph type="sldNum" sz="quarter" idx="12"/>
          </p:nvPr>
        </p:nvSpPr>
        <p:spPr>
          <a:noFill/>
        </p:spPr>
        <p:txBody>
          <a:bodyPr/>
          <a:lstStyle/>
          <a:p>
            <a:fld id="{4E7F36EA-68FB-48AC-B359-D5B839D9A002}" type="slidenum">
              <a:rPr lang="en-US" smtClean="0"/>
              <a:pPr/>
              <a:t>63</a:t>
            </a:fld>
            <a:endParaRPr lang="en-US"/>
          </a:p>
        </p:txBody>
      </p:sp>
      <p:sp>
        <p:nvSpPr>
          <p:cNvPr id="4110" name="Rectangle 2"/>
          <p:cNvSpPr>
            <a:spLocks noGrp="1" noChangeArrowheads="1"/>
          </p:cNvSpPr>
          <p:nvPr>
            <p:ph type="title"/>
          </p:nvPr>
        </p:nvSpPr>
        <p:spPr>
          <a:xfrm>
            <a:off x="914400" y="228600"/>
            <a:ext cx="4800600" cy="1143000"/>
          </a:xfrm>
        </p:spPr>
        <p:txBody>
          <a:bodyPr/>
          <a:lstStyle/>
          <a:p>
            <a:pPr eaLnBrk="1" hangingPunct="1"/>
            <a:r>
              <a:rPr lang="en-US"/>
              <a:t>Entropy of</a:t>
            </a:r>
          </a:p>
        </p:txBody>
      </p:sp>
      <p:graphicFrame>
        <p:nvGraphicFramePr>
          <p:cNvPr id="4098" name="Object 3"/>
          <p:cNvGraphicFramePr>
            <a:graphicFrameLocks noGrp="1" noChangeAspect="1"/>
          </p:cNvGraphicFramePr>
          <p:nvPr>
            <p:ph sz="half" idx="1"/>
          </p:nvPr>
        </p:nvGraphicFramePr>
        <p:xfrm>
          <a:off x="858838" y="1447800"/>
          <a:ext cx="5359400" cy="822325"/>
        </p:xfrm>
        <a:graphic>
          <a:graphicData uri="http://schemas.openxmlformats.org/presentationml/2006/ole">
            <mc:AlternateContent xmlns:mc="http://schemas.openxmlformats.org/markup-compatibility/2006">
              <mc:Choice xmlns:v="urn:schemas-microsoft-com:vml" Requires="v">
                <p:oleObj spid="_x0000_s220382" name="Equation" r:id="rId4" imgW="2400120" imgH="368280" progId="Equation.3">
                  <p:embed/>
                </p:oleObj>
              </mc:Choice>
              <mc:Fallback>
                <p:oleObj name="Equation" r:id="rId4" imgW="2400120" imgH="368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8838" y="1447800"/>
                        <a:ext cx="5359400" cy="822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4"/>
          <p:cNvGraphicFramePr>
            <a:graphicFrameLocks noGrp="1" noChangeAspect="1"/>
          </p:cNvGraphicFramePr>
          <p:nvPr>
            <p:ph sz="half" idx="2"/>
          </p:nvPr>
        </p:nvGraphicFramePr>
        <p:xfrm>
          <a:off x="4953000" y="533400"/>
          <a:ext cx="2895600" cy="646113"/>
        </p:xfrm>
        <a:graphic>
          <a:graphicData uri="http://schemas.openxmlformats.org/presentationml/2006/ole">
            <mc:AlternateContent xmlns:mc="http://schemas.openxmlformats.org/markup-compatibility/2006">
              <mc:Choice xmlns:v="urn:schemas-microsoft-com:vml" Requires="v">
                <p:oleObj spid="_x0000_s220383" name="Equation" r:id="rId6" imgW="711000" imgH="203040" progId="Equation.3">
                  <p:embed/>
                </p:oleObj>
              </mc:Choice>
              <mc:Fallback>
                <p:oleObj name="Equation" r:id="rId6" imgW="7110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33400"/>
                        <a:ext cx="2895600" cy="6461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
          <p:cNvGrpSpPr>
            <a:grpSpLocks/>
          </p:cNvGrpSpPr>
          <p:nvPr/>
        </p:nvGrpSpPr>
        <p:grpSpPr bwMode="auto">
          <a:xfrm>
            <a:off x="381000" y="2209800"/>
            <a:ext cx="3841750" cy="881063"/>
            <a:chOff x="240" y="1392"/>
            <a:chExt cx="2420" cy="555"/>
          </a:xfrm>
        </p:grpSpPr>
        <p:sp>
          <p:nvSpPr>
            <p:cNvPr id="4119" name="Rectangle 6"/>
            <p:cNvSpPr>
              <a:spLocks noChangeArrowheads="1"/>
            </p:cNvSpPr>
            <p:nvPr/>
          </p:nvSpPr>
          <p:spPr bwMode="auto">
            <a:xfrm>
              <a:off x="240" y="1488"/>
              <a:ext cx="1584"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Entropy rate</a:t>
              </a:r>
            </a:p>
          </p:txBody>
        </p:sp>
        <p:graphicFrame>
          <p:nvGraphicFramePr>
            <p:cNvPr id="4102" name="Object 7"/>
            <p:cNvGraphicFramePr>
              <a:graphicFrameLocks noChangeAspect="1"/>
            </p:cNvGraphicFramePr>
            <p:nvPr/>
          </p:nvGraphicFramePr>
          <p:xfrm>
            <a:off x="1838" y="1392"/>
            <a:ext cx="822" cy="555"/>
          </p:xfrm>
          <a:graphic>
            <a:graphicData uri="http://schemas.openxmlformats.org/presentationml/2006/ole">
              <mc:AlternateContent xmlns:mc="http://schemas.openxmlformats.org/markup-compatibility/2006">
                <mc:Choice xmlns:v="urn:schemas-microsoft-com:vml" Requires="v">
                  <p:oleObj spid="_x0000_s220384" name="Equation" r:id="rId8" imgW="583920" imgH="393480" progId="Equation.3">
                    <p:embed/>
                  </p:oleObj>
                </mc:Choice>
                <mc:Fallback>
                  <p:oleObj name="Equation" r:id="rId8" imgW="58392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 y="1392"/>
                          <a:ext cx="822"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8"/>
          <p:cNvGrpSpPr>
            <a:grpSpLocks/>
          </p:cNvGrpSpPr>
          <p:nvPr/>
        </p:nvGrpSpPr>
        <p:grpSpPr bwMode="auto">
          <a:xfrm>
            <a:off x="381000" y="3048000"/>
            <a:ext cx="8304213" cy="993775"/>
            <a:chOff x="240" y="1920"/>
            <a:chExt cx="5231" cy="626"/>
          </a:xfrm>
        </p:grpSpPr>
        <p:graphicFrame>
          <p:nvGraphicFramePr>
            <p:cNvPr id="4101" name="Object 9"/>
            <p:cNvGraphicFramePr>
              <a:graphicFrameLocks noChangeAspect="1"/>
            </p:cNvGraphicFramePr>
            <p:nvPr/>
          </p:nvGraphicFramePr>
          <p:xfrm>
            <a:off x="2399" y="1920"/>
            <a:ext cx="3072" cy="626"/>
          </p:xfrm>
          <a:graphic>
            <a:graphicData uri="http://schemas.openxmlformats.org/presentationml/2006/ole">
              <mc:AlternateContent xmlns:mc="http://schemas.openxmlformats.org/markup-compatibility/2006">
                <mc:Choice xmlns:v="urn:schemas-microsoft-com:vml" Requires="v">
                  <p:oleObj spid="_x0000_s220385" name="Equation" r:id="rId10" imgW="2184120" imgH="444240" progId="Equation.3">
                    <p:embed/>
                  </p:oleObj>
                </mc:Choice>
                <mc:Fallback>
                  <p:oleObj name="Equation" r:id="rId10" imgW="2184120" imgH="4442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99" y="1920"/>
                          <a:ext cx="3072" cy="62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18" name="Rectangle 10"/>
            <p:cNvSpPr>
              <a:spLocks noChangeArrowheads="1"/>
            </p:cNvSpPr>
            <p:nvPr/>
          </p:nvSpPr>
          <p:spPr bwMode="auto">
            <a:xfrm>
              <a:off x="240" y="2064"/>
              <a:ext cx="2112"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Language Entropy</a:t>
              </a:r>
            </a:p>
          </p:txBody>
        </p:sp>
      </p:grpSp>
      <p:grpSp>
        <p:nvGrpSpPr>
          <p:cNvPr id="4" name="Group 11"/>
          <p:cNvGrpSpPr>
            <a:grpSpLocks/>
          </p:cNvGrpSpPr>
          <p:nvPr/>
        </p:nvGrpSpPr>
        <p:grpSpPr bwMode="auto">
          <a:xfrm>
            <a:off x="1143000" y="4038600"/>
            <a:ext cx="7348538" cy="881063"/>
            <a:chOff x="720" y="2544"/>
            <a:chExt cx="4629" cy="555"/>
          </a:xfrm>
        </p:grpSpPr>
        <p:sp>
          <p:nvSpPr>
            <p:cNvPr id="4117" name="Rectangle 12"/>
            <p:cNvSpPr>
              <a:spLocks noChangeArrowheads="1"/>
            </p:cNvSpPr>
            <p:nvPr/>
          </p:nvSpPr>
          <p:spPr bwMode="auto">
            <a:xfrm>
              <a:off x="720" y="2640"/>
              <a:ext cx="2880" cy="384"/>
            </a:xfrm>
            <a:prstGeom prst="rect">
              <a:avLst/>
            </a:prstGeom>
            <a:noFill/>
            <a:ln w="9525">
              <a:noFill/>
              <a:miter lim="800000"/>
              <a:headEnd/>
              <a:tailEnd/>
            </a:ln>
          </p:spPr>
          <p:txBody>
            <a:bodyPr/>
            <a:lstStyle/>
            <a:p>
              <a:pPr marL="342900" indent="-342900">
                <a:lnSpc>
                  <a:spcPct val="80000"/>
                </a:lnSpc>
                <a:spcBef>
                  <a:spcPct val="20000"/>
                </a:spcBef>
              </a:pPr>
              <a:r>
                <a:rPr lang="en-US" sz="2800" i="1">
                  <a:solidFill>
                    <a:schemeClr val="accent2"/>
                  </a:solidFill>
                  <a:latin typeface="Comic Sans MS" pitchFamily="66" charset="0"/>
                </a:rPr>
                <a:t>Assumptions:</a:t>
              </a:r>
            </a:p>
            <a:p>
              <a:pPr marL="342900" indent="-342900">
                <a:lnSpc>
                  <a:spcPct val="80000"/>
                </a:lnSpc>
                <a:spcBef>
                  <a:spcPct val="20000"/>
                </a:spcBef>
              </a:pPr>
              <a:r>
                <a:rPr lang="en-US" sz="2800" i="1">
                  <a:solidFill>
                    <a:schemeClr val="accent2"/>
                  </a:solidFill>
                  <a:latin typeface="Comic Sans MS" pitchFamily="66" charset="0"/>
                </a:rPr>
                <a:t>ergodic and stationary </a:t>
              </a:r>
            </a:p>
          </p:txBody>
        </p:sp>
        <p:graphicFrame>
          <p:nvGraphicFramePr>
            <p:cNvPr id="4100" name="Object 13"/>
            <p:cNvGraphicFramePr>
              <a:graphicFrameLocks noChangeAspect="1"/>
            </p:cNvGraphicFramePr>
            <p:nvPr/>
          </p:nvGraphicFramePr>
          <p:xfrm>
            <a:off x="3134" y="2544"/>
            <a:ext cx="2215" cy="555"/>
          </p:xfrm>
          <a:graphic>
            <a:graphicData uri="http://schemas.openxmlformats.org/presentationml/2006/ole">
              <mc:AlternateContent xmlns:mc="http://schemas.openxmlformats.org/markup-compatibility/2006">
                <mc:Choice xmlns:v="urn:schemas-microsoft-com:vml" Requires="v">
                  <p:oleObj spid="_x0000_s220386" name="Equation" r:id="rId12" imgW="1574640" imgH="393480" progId="Equation.3">
                    <p:embed/>
                  </p:oleObj>
                </mc:Choice>
                <mc:Fallback>
                  <p:oleObj name="Equation" r:id="rId12" imgW="1574640" imgH="393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34" y="2544"/>
                          <a:ext cx="2215"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29070" name="Rectangle 14"/>
          <p:cNvSpPr>
            <a:spLocks noChangeArrowheads="1"/>
          </p:cNvSpPr>
          <p:nvPr/>
        </p:nvSpPr>
        <p:spPr bwMode="auto">
          <a:xfrm>
            <a:off x="457200" y="5105400"/>
            <a:ext cx="8305800" cy="990600"/>
          </a:xfrm>
          <a:prstGeom prst="rect">
            <a:avLst/>
          </a:prstGeom>
          <a:noFill/>
          <a:ln w="9525">
            <a:solidFill>
              <a:schemeClr val="accent2"/>
            </a:solidFill>
            <a:miter lim="800000"/>
            <a:headEnd/>
            <a:tailEnd/>
          </a:ln>
        </p:spPr>
        <p:txBody>
          <a:bodyPr/>
          <a:lstStyle/>
          <a:p>
            <a:pPr marL="342900" indent="-342900">
              <a:spcBef>
                <a:spcPct val="20000"/>
              </a:spcBef>
            </a:pPr>
            <a:r>
              <a:rPr lang="en-US" sz="2800" b="1">
                <a:latin typeface="Comic Sans MS" pitchFamily="66" charset="0"/>
              </a:rPr>
              <a:t>Entropy can be computed by taking the average log probability of a looooong sample</a:t>
            </a:r>
          </a:p>
        </p:txBody>
      </p:sp>
      <p:sp>
        <p:nvSpPr>
          <p:cNvPr id="429071" name="Rectangle 15"/>
          <p:cNvSpPr>
            <a:spLocks noChangeArrowheads="1"/>
          </p:cNvSpPr>
          <p:nvPr/>
        </p:nvSpPr>
        <p:spPr bwMode="auto">
          <a:xfrm>
            <a:off x="152400" y="4572000"/>
            <a:ext cx="990600" cy="381000"/>
          </a:xfrm>
          <a:prstGeom prst="rect">
            <a:avLst/>
          </a:prstGeom>
          <a:noFill/>
          <a:ln w="9525">
            <a:solidFill>
              <a:schemeClr val="tx1"/>
            </a:solidFill>
            <a:miter lim="800000"/>
            <a:headEnd/>
            <a:tailEnd/>
          </a:ln>
        </p:spPr>
        <p:txBody>
          <a:bodyPr/>
          <a:lstStyle/>
          <a:p>
            <a:pPr marL="342900" indent="-342900">
              <a:lnSpc>
                <a:spcPct val="80000"/>
              </a:lnSpc>
              <a:spcBef>
                <a:spcPct val="20000"/>
              </a:spcBef>
            </a:pPr>
            <a:r>
              <a:rPr lang="en-US" sz="2800" i="1">
                <a:latin typeface="Comic Sans MS" pitchFamily="66" charset="0"/>
              </a:rPr>
              <a:t>NL?</a:t>
            </a:r>
          </a:p>
        </p:txBody>
      </p:sp>
      <p:sp>
        <p:nvSpPr>
          <p:cNvPr id="4116" name="Rectangle 17"/>
          <p:cNvSpPr>
            <a:spLocks noChangeArrowheads="1"/>
          </p:cNvSpPr>
          <p:nvPr/>
        </p:nvSpPr>
        <p:spPr bwMode="auto">
          <a:xfrm>
            <a:off x="228600" y="3886200"/>
            <a:ext cx="4114800" cy="381000"/>
          </a:xfrm>
          <a:prstGeom prst="rect">
            <a:avLst/>
          </a:prstGeom>
          <a:noFill/>
          <a:ln w="9525">
            <a:noFill/>
            <a:miter lim="800000"/>
            <a:headEnd/>
            <a:tailEnd/>
          </a:ln>
        </p:spPr>
        <p:txBody>
          <a:bodyPr/>
          <a:lstStyle/>
          <a:p>
            <a:pPr marL="342900" indent="-342900">
              <a:lnSpc>
                <a:spcPct val="80000"/>
              </a:lnSpc>
              <a:spcBef>
                <a:spcPct val="20000"/>
              </a:spcBef>
            </a:pPr>
            <a:r>
              <a:rPr lang="en-US" sz="2400" i="1">
                <a:latin typeface="Comic Sans MS" pitchFamily="66" charset="0"/>
              </a:rPr>
              <a:t>Shannon-McMillan-Breiman</a:t>
            </a:r>
          </a:p>
        </p:txBody>
      </p:sp>
      <mc:AlternateContent xmlns:mc="http://schemas.openxmlformats.org/markup-compatibility/2006" xmlns:p14="http://schemas.microsoft.com/office/powerpoint/2010/main">
        <mc:Choice Requires="p14">
          <p:contentPart p14:bwMode="auto" r:id="rId14">
            <p14:nvContentPartPr>
              <p14:cNvPr id="4103" name="Ink 22"/>
              <p14:cNvContentPartPr>
                <a14:cpLocks xmlns:a14="http://schemas.microsoft.com/office/drawing/2010/main" noRot="1" noChangeAspect="1" noEditPoints="1" noChangeArrowheads="1" noChangeShapeType="1"/>
              </p14:cNvContentPartPr>
              <p14:nvPr/>
            </p14:nvContentPartPr>
            <p14:xfrm>
              <a:off x="3498850" y="1947863"/>
              <a:ext cx="2771775" cy="350837"/>
            </p14:xfrm>
          </p:contentPart>
        </mc:Choice>
        <mc:Fallback xmlns="">
          <p:pic>
            <p:nvPicPr>
              <p:cNvPr id="4103" name="Ink 22"/>
              <p:cNvPicPr>
                <a:picLocks noRot="1" noChangeAspect="1" noEditPoints="1" noChangeArrowheads="1" noChangeShapeType="1"/>
              </p:cNvPicPr>
              <p:nvPr/>
            </p:nvPicPr>
            <p:blipFill>
              <a:blip r:embed="rId15"/>
              <a:stretch>
                <a:fillRect/>
              </a:stretch>
            </p:blipFill>
            <p:spPr>
              <a:xfrm>
                <a:off x="3492010" y="1944981"/>
                <a:ext cx="2785816" cy="36236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4" name="Ink 23"/>
              <p14:cNvContentPartPr>
                <a14:cpLocks xmlns:a14="http://schemas.microsoft.com/office/drawing/2010/main" noRot="1" noChangeAspect="1" noEditPoints="1" noChangeArrowheads="1" noChangeShapeType="1"/>
              </p14:cNvContentPartPr>
              <p14:nvPr/>
            </p14:nvContentPartPr>
            <p14:xfrm>
              <a:off x="7064375" y="3973513"/>
              <a:ext cx="363538" cy="350837"/>
            </p14:xfrm>
          </p:contentPart>
        </mc:Choice>
        <mc:Fallback xmlns="">
          <p:pic>
            <p:nvPicPr>
              <p:cNvPr id="4104" name="Ink 23"/>
              <p:cNvPicPr>
                <a:picLocks noRot="1" noChangeAspect="1" noEditPoints="1" noChangeArrowheads="1" noChangeShapeType="1"/>
              </p:cNvPicPr>
              <p:nvPr/>
            </p:nvPicPr>
            <p:blipFill>
              <a:blip r:embed="rId17"/>
              <a:stretch>
                <a:fillRect/>
              </a:stretch>
            </p:blipFill>
            <p:spPr>
              <a:xfrm>
                <a:off x="7057176" y="3964517"/>
                <a:ext cx="382975" cy="37098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05" name="Ink 24"/>
              <p14:cNvContentPartPr>
                <a14:cpLocks xmlns:a14="http://schemas.microsoft.com/office/drawing/2010/main" noRot="1" noChangeAspect="1" noEditPoints="1" noChangeArrowheads="1" noChangeShapeType="1"/>
              </p14:cNvContentPartPr>
              <p14:nvPr/>
            </p14:nvContentPartPr>
            <p14:xfrm>
              <a:off x="5418138" y="3670300"/>
              <a:ext cx="3441700" cy="457200"/>
            </p14:xfrm>
          </p:contentPart>
        </mc:Choice>
        <mc:Fallback xmlns="">
          <p:pic>
            <p:nvPicPr>
              <p:cNvPr id="4105" name="Ink 24"/>
              <p:cNvPicPr>
                <a:picLocks noRot="1" noChangeAspect="1" noEditPoints="1" noChangeArrowheads="1" noChangeShapeType="1"/>
              </p:cNvPicPr>
              <p:nvPr/>
            </p:nvPicPr>
            <p:blipFill>
              <a:blip r:embed="rId19"/>
              <a:stretch>
                <a:fillRect/>
              </a:stretch>
            </p:blipFill>
            <p:spPr>
              <a:xfrm>
                <a:off x="5411658" y="3665260"/>
                <a:ext cx="345718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6" name="Ink 25"/>
              <p14:cNvContentPartPr>
                <a14:cpLocks xmlns:a14="http://schemas.microsoft.com/office/drawing/2010/main" noRot="1" noChangeAspect="1" noEditPoints="1" noChangeArrowheads="1" noChangeShapeType="1"/>
              </p14:cNvContentPartPr>
              <p14:nvPr/>
            </p14:nvContentPartPr>
            <p14:xfrm>
              <a:off x="455613" y="4238625"/>
              <a:ext cx="3544887" cy="76200"/>
            </p14:xfrm>
          </p:contentPart>
        </mc:Choice>
        <mc:Fallback xmlns="">
          <p:pic>
            <p:nvPicPr>
              <p:cNvPr id="4106" name="Ink 25"/>
              <p:cNvPicPr>
                <a:picLocks noRot="1" noChangeAspect="1" noEditPoints="1" noChangeArrowheads="1" noChangeShapeType="1"/>
              </p:cNvPicPr>
              <p:nvPr/>
            </p:nvPicPr>
            <p:blipFill>
              <a:blip r:embed="rId21"/>
              <a:stretch>
                <a:fillRect/>
              </a:stretch>
            </p:blipFill>
            <p:spPr>
              <a:xfrm>
                <a:off x="452733" y="4231796"/>
                <a:ext cx="3557487" cy="92015"/>
              </a:xfrm>
              <a:prstGeom prst="rect">
                <a:avLst/>
              </a:prstGeom>
            </p:spPr>
          </p:pic>
        </mc:Fallback>
      </mc:AlternateContent>
    </p:spTree>
    <p:extLst>
      <p:ext uri="{BB962C8B-B14F-4D97-AF65-F5344CB8AC3E}">
        <p14:creationId xmlns:p14="http://schemas.microsoft.com/office/powerpoint/2010/main" val="1560941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90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29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70" grpId="0" animBg="1" autoUpdateAnimBg="0"/>
      <p:bldP spid="429071"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33" name="Date Placeholder 3"/>
          <p:cNvSpPr>
            <a:spLocks noGrp="1"/>
          </p:cNvSpPr>
          <p:nvPr>
            <p:ph type="dt" sz="quarter" idx="10"/>
          </p:nvPr>
        </p:nvSpPr>
        <p:spPr>
          <a:noFill/>
        </p:spPr>
        <p:txBody>
          <a:bodyPr/>
          <a:lstStyle/>
          <a:p>
            <a:fld id="{B41FE16C-77A7-4EE0-9CDE-9B314CCFEEB8}" type="datetime1">
              <a:rPr lang="en-US" smtClean="0"/>
              <a:t>9/20/2021</a:t>
            </a:fld>
            <a:endParaRPr lang="en-US"/>
          </a:p>
        </p:txBody>
      </p:sp>
      <p:sp>
        <p:nvSpPr>
          <p:cNvPr id="5134" name="Footer Placeholder 4"/>
          <p:cNvSpPr>
            <a:spLocks noGrp="1"/>
          </p:cNvSpPr>
          <p:nvPr>
            <p:ph type="ftr" sz="quarter" idx="11"/>
          </p:nvPr>
        </p:nvSpPr>
        <p:spPr>
          <a:noFill/>
        </p:spPr>
        <p:txBody>
          <a:bodyPr/>
          <a:lstStyle/>
          <a:p>
            <a:r>
              <a:rPr lang="en-US"/>
              <a:t>CPSC503 Winter 2021</a:t>
            </a:r>
          </a:p>
        </p:txBody>
      </p:sp>
      <p:sp>
        <p:nvSpPr>
          <p:cNvPr id="5135" name="Slide Number Placeholder 5"/>
          <p:cNvSpPr>
            <a:spLocks noGrp="1"/>
          </p:cNvSpPr>
          <p:nvPr>
            <p:ph type="sldNum" sz="quarter" idx="12"/>
          </p:nvPr>
        </p:nvSpPr>
        <p:spPr>
          <a:noFill/>
        </p:spPr>
        <p:txBody>
          <a:bodyPr/>
          <a:lstStyle/>
          <a:p>
            <a:fld id="{3F745E49-3A52-43AA-A1F2-3452F0A4DCAB}" type="slidenum">
              <a:rPr lang="en-US" smtClean="0"/>
              <a:pPr/>
              <a:t>64</a:t>
            </a:fld>
            <a:endParaRPr lang="en-US"/>
          </a:p>
        </p:txBody>
      </p:sp>
      <p:sp>
        <p:nvSpPr>
          <p:cNvPr id="5136" name="Rectangle 2"/>
          <p:cNvSpPr>
            <a:spLocks noGrp="1" noChangeArrowheads="1"/>
          </p:cNvSpPr>
          <p:nvPr>
            <p:ph type="title"/>
          </p:nvPr>
        </p:nvSpPr>
        <p:spPr>
          <a:xfrm>
            <a:off x="762000" y="0"/>
            <a:ext cx="7772400" cy="1143000"/>
          </a:xfrm>
        </p:spPr>
        <p:txBody>
          <a:bodyPr/>
          <a:lstStyle/>
          <a:p>
            <a:pPr eaLnBrk="1" hangingPunct="1"/>
            <a:r>
              <a:rPr lang="en-US" sz="3600"/>
              <a:t>Cross-Entropy</a:t>
            </a:r>
            <a:endParaRPr lang="en-US" sz="3600">
              <a:solidFill>
                <a:srgbClr val="A50021"/>
              </a:solidFill>
            </a:endParaRPr>
          </a:p>
        </p:txBody>
      </p:sp>
      <p:sp>
        <p:nvSpPr>
          <p:cNvPr id="5137" name="Rectangle 3"/>
          <p:cNvSpPr>
            <a:spLocks noChangeArrowheads="1"/>
          </p:cNvSpPr>
          <p:nvPr/>
        </p:nvSpPr>
        <p:spPr bwMode="auto">
          <a:xfrm>
            <a:off x="381000" y="914400"/>
            <a:ext cx="8077200" cy="9906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Between probability distribution P and another distribution Q (model for P)</a:t>
            </a:r>
          </a:p>
        </p:txBody>
      </p:sp>
      <p:graphicFrame>
        <p:nvGraphicFramePr>
          <p:cNvPr id="5122" name="Object 4"/>
          <p:cNvGraphicFramePr>
            <a:graphicFrameLocks noChangeAspect="1"/>
          </p:cNvGraphicFramePr>
          <p:nvPr/>
        </p:nvGraphicFramePr>
        <p:xfrm>
          <a:off x="1447800" y="1981200"/>
          <a:ext cx="7239000" cy="831850"/>
        </p:xfrm>
        <a:graphic>
          <a:graphicData uri="http://schemas.openxmlformats.org/presentationml/2006/ole">
            <mc:AlternateContent xmlns:mc="http://schemas.openxmlformats.org/markup-compatibility/2006">
              <mc:Choice xmlns:v="urn:schemas-microsoft-com:vml" Requires="v">
                <p:oleObj spid="_x0000_s221362" name="Equation" r:id="rId4" imgW="2984400" imgH="342720" progId="Equation.3">
                  <p:embed/>
                </p:oleObj>
              </mc:Choice>
              <mc:Fallback>
                <p:oleObj name="Equation" r:id="rId4" imgW="2984400" imgH="34272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81200"/>
                        <a:ext cx="7239000" cy="831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3" name="Object 5"/>
          <p:cNvGraphicFramePr>
            <a:graphicFrameLocks noChangeAspect="1"/>
          </p:cNvGraphicFramePr>
          <p:nvPr/>
        </p:nvGraphicFramePr>
        <p:xfrm>
          <a:off x="1447800" y="2667000"/>
          <a:ext cx="2743200" cy="531813"/>
        </p:xfrm>
        <a:graphic>
          <a:graphicData uri="http://schemas.openxmlformats.org/presentationml/2006/ole">
            <mc:AlternateContent xmlns:mc="http://schemas.openxmlformats.org/markup-compatibility/2006">
              <mc:Choice xmlns:v="urn:schemas-microsoft-com:vml" Requires="v">
                <p:oleObj spid="_x0000_s221363" name="Equation" r:id="rId6" imgW="1054080" imgH="203040" progId="Equation.3">
                  <p:embed/>
                </p:oleObj>
              </mc:Choice>
              <mc:Fallback>
                <p:oleObj name="Equation" r:id="rId6" imgW="10540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667000"/>
                        <a:ext cx="2743200" cy="531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1110" name="Rectangle 6"/>
          <p:cNvSpPr>
            <a:spLocks noChangeArrowheads="1"/>
          </p:cNvSpPr>
          <p:nvPr/>
        </p:nvSpPr>
        <p:spPr bwMode="auto">
          <a:xfrm>
            <a:off x="0" y="4953000"/>
            <a:ext cx="9144000" cy="1600200"/>
          </a:xfrm>
          <a:prstGeom prst="rect">
            <a:avLst/>
          </a:prstGeom>
          <a:noFill/>
          <a:ln w="9525">
            <a:solidFill>
              <a:schemeClr val="accent2"/>
            </a:solidFill>
            <a:miter lim="800000"/>
            <a:headEnd/>
            <a:tailEnd/>
          </a:ln>
        </p:spPr>
        <p:txBody>
          <a:bodyPr/>
          <a:lstStyle/>
          <a:p>
            <a:pPr marL="342900" indent="-342900">
              <a:spcBef>
                <a:spcPct val="20000"/>
              </a:spcBef>
              <a:defRPr/>
            </a:pPr>
            <a:r>
              <a:rPr lang="en-US" sz="2800" b="1" dirty="0">
                <a:latin typeface="Comic Sans MS" pitchFamily="66" charset="0"/>
              </a:rPr>
              <a:t>Between two models Q</a:t>
            </a:r>
            <a:r>
              <a:rPr lang="en-US" sz="2800" b="1" baseline="-25000" dirty="0">
                <a:latin typeface="Comic Sans MS" pitchFamily="66" charset="0"/>
              </a:rPr>
              <a:t>1</a:t>
            </a:r>
            <a:r>
              <a:rPr lang="en-US" sz="2800" b="1" dirty="0">
                <a:latin typeface="Comic Sans MS" pitchFamily="66" charset="0"/>
              </a:rPr>
              <a:t> and Q</a:t>
            </a:r>
            <a:r>
              <a:rPr lang="en-US" sz="2800" b="1" baseline="-25000" dirty="0">
                <a:latin typeface="Comic Sans MS" pitchFamily="66" charset="0"/>
              </a:rPr>
              <a:t>2</a:t>
            </a:r>
            <a:r>
              <a:rPr lang="en-US" sz="2800" b="1" dirty="0">
                <a:latin typeface="Comic Sans MS" pitchFamily="66" charset="0"/>
              </a:rPr>
              <a:t> the more accurate is the one with </a:t>
            </a:r>
            <a:r>
              <a:rPr lang="en-US" sz="2800" b="1" dirty="0">
                <a:solidFill>
                  <a:schemeClr val="accent6"/>
                </a:solidFill>
                <a:latin typeface="Comic Sans MS" pitchFamily="66" charset="0"/>
              </a:rPr>
              <a:t>higher</a:t>
            </a:r>
            <a:r>
              <a:rPr lang="en-US" sz="2800" b="1" dirty="0">
                <a:latin typeface="Comic Sans MS" pitchFamily="66" charset="0"/>
              </a:rPr>
              <a:t>       =&gt;</a:t>
            </a:r>
            <a:r>
              <a:rPr lang="en-US" sz="2800" b="1" dirty="0">
                <a:solidFill>
                  <a:schemeClr val="accent2"/>
                </a:solidFill>
                <a:latin typeface="Comic Sans MS" pitchFamily="66" charset="0"/>
              </a:rPr>
              <a:t>lower</a:t>
            </a:r>
            <a:r>
              <a:rPr lang="en-US" sz="2800" b="1" dirty="0">
                <a:latin typeface="Comic Sans MS" pitchFamily="66" charset="0"/>
              </a:rPr>
              <a:t> cross-entropy =&gt; </a:t>
            </a:r>
            <a:r>
              <a:rPr lang="en-US" sz="2800" b="1" dirty="0">
                <a:solidFill>
                  <a:schemeClr val="accent2"/>
                </a:solidFill>
                <a:latin typeface="Comic Sans MS" pitchFamily="66" charset="0"/>
              </a:rPr>
              <a:t>lower</a:t>
            </a:r>
          </a:p>
        </p:txBody>
      </p:sp>
      <p:grpSp>
        <p:nvGrpSpPr>
          <p:cNvPr id="2" name="Group 7"/>
          <p:cNvGrpSpPr>
            <a:grpSpLocks/>
          </p:cNvGrpSpPr>
          <p:nvPr/>
        </p:nvGrpSpPr>
        <p:grpSpPr bwMode="auto">
          <a:xfrm>
            <a:off x="0" y="3124200"/>
            <a:ext cx="8286750" cy="1819275"/>
            <a:chOff x="0" y="2064"/>
            <a:chExt cx="5220" cy="1146"/>
          </a:xfrm>
        </p:grpSpPr>
        <p:graphicFrame>
          <p:nvGraphicFramePr>
            <p:cNvPr id="5124" name="Object 8"/>
            <p:cNvGraphicFramePr>
              <a:graphicFrameLocks noChangeAspect="1"/>
            </p:cNvGraphicFramePr>
            <p:nvPr/>
          </p:nvGraphicFramePr>
          <p:xfrm>
            <a:off x="1596" y="2064"/>
            <a:ext cx="3624" cy="682"/>
          </p:xfrm>
          <a:graphic>
            <a:graphicData uri="http://schemas.openxmlformats.org/presentationml/2006/ole">
              <mc:AlternateContent xmlns:mc="http://schemas.openxmlformats.org/markup-compatibility/2006">
                <mc:Choice xmlns:v="urn:schemas-microsoft-com:vml" Requires="v">
                  <p:oleObj spid="_x0000_s221364" name="Equation" r:id="rId8" imgW="2361960" imgH="444240" progId="Equation.3">
                    <p:embed/>
                  </p:oleObj>
                </mc:Choice>
                <mc:Fallback>
                  <p:oleObj name="Equation" r:id="rId8" imgW="2361960" imgH="4442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6" y="2064"/>
                          <a:ext cx="3624" cy="68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5" name="Object 9"/>
            <p:cNvGraphicFramePr>
              <a:graphicFrameLocks noChangeAspect="1"/>
            </p:cNvGraphicFramePr>
            <p:nvPr/>
          </p:nvGraphicFramePr>
          <p:xfrm>
            <a:off x="1683" y="2630"/>
            <a:ext cx="2585" cy="580"/>
          </p:xfrm>
          <a:graphic>
            <a:graphicData uri="http://schemas.openxmlformats.org/presentationml/2006/ole">
              <mc:AlternateContent xmlns:mc="http://schemas.openxmlformats.org/markup-compatibility/2006">
                <mc:Choice xmlns:v="urn:schemas-microsoft-com:vml" Requires="v">
                  <p:oleObj spid="_x0000_s221365" name="Equation" r:id="rId10" imgW="1752480" imgH="393480" progId="Equation.3">
                    <p:embed/>
                  </p:oleObj>
                </mc:Choice>
                <mc:Fallback>
                  <p:oleObj name="Equation" r:id="rId10" imgW="1752480" imgH="39348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83" y="2630"/>
                          <a:ext cx="2585" cy="5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40" name="Rectangle 10"/>
            <p:cNvSpPr>
              <a:spLocks noChangeArrowheads="1"/>
            </p:cNvSpPr>
            <p:nvPr/>
          </p:nvSpPr>
          <p:spPr bwMode="auto">
            <a:xfrm>
              <a:off x="0" y="2208"/>
              <a:ext cx="1344" cy="384"/>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Comic Sans MS" pitchFamily="66" charset="0"/>
                </a:rPr>
                <a:t>Applied to Language</a:t>
              </a:r>
            </a:p>
          </p:txBody>
        </p:sp>
      </p:grpSp>
      <mc:AlternateContent xmlns:mc="http://schemas.openxmlformats.org/markup-compatibility/2006" xmlns:p14="http://schemas.microsoft.com/office/powerpoint/2010/main">
        <mc:Choice Requires="p14">
          <p:contentPart p14:bwMode="auto" r:id="rId12">
            <p14:nvContentPartPr>
              <p14:cNvPr id="5126" name="Ink 21"/>
              <p14:cNvContentPartPr>
                <a14:cpLocks xmlns:a14="http://schemas.microsoft.com/office/drawing/2010/main" noRot="1" noChangeAspect="1" noEditPoints="1" noChangeArrowheads="1" noChangeShapeType="1"/>
              </p14:cNvContentPartPr>
              <p14:nvPr/>
            </p14:nvContentPartPr>
            <p14:xfrm>
              <a:off x="5462588" y="1839913"/>
              <a:ext cx="261937" cy="300037"/>
            </p14:xfrm>
          </p:contentPart>
        </mc:Choice>
        <mc:Fallback xmlns="">
          <p:pic>
            <p:nvPicPr>
              <p:cNvPr id="5126" name="Ink 21"/>
              <p:cNvPicPr>
                <a:picLocks noRot="1" noChangeAspect="1" noEditPoints="1" noChangeArrowheads="1" noChangeShapeType="1"/>
              </p:cNvPicPr>
              <p:nvPr/>
            </p:nvPicPr>
            <p:blipFill>
              <a:blip r:embed="rId13"/>
              <a:stretch>
                <a:fillRect/>
              </a:stretch>
            </p:blipFill>
            <p:spPr>
              <a:xfrm>
                <a:off x="5460069" y="1832349"/>
                <a:ext cx="274890" cy="31588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7" name="Ink 22"/>
              <p14:cNvContentPartPr>
                <a14:cpLocks xmlns:a14="http://schemas.microsoft.com/office/drawing/2010/main" noRot="1" noChangeAspect="1" noEditPoints="1" noChangeArrowheads="1" noChangeShapeType="1"/>
              </p14:cNvContentPartPr>
              <p14:nvPr/>
            </p14:nvContentPartPr>
            <p14:xfrm>
              <a:off x="3128963" y="2355850"/>
              <a:ext cx="2555875" cy="254000"/>
            </p14:xfrm>
          </p:contentPart>
        </mc:Choice>
        <mc:Fallback xmlns="">
          <p:pic>
            <p:nvPicPr>
              <p:cNvPr id="5127" name="Ink 22"/>
              <p:cNvPicPr>
                <a:picLocks noRot="1" noChangeAspect="1" noEditPoints="1" noChangeArrowheads="1" noChangeShapeType="1"/>
              </p:cNvPicPr>
              <p:nvPr/>
            </p:nvPicPr>
            <p:blipFill>
              <a:blip r:embed="rId15"/>
              <a:stretch>
                <a:fillRect/>
              </a:stretch>
            </p:blipFill>
            <p:spPr>
              <a:xfrm>
                <a:off x="3126083" y="2349374"/>
                <a:ext cx="2569914" cy="27162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8" name="Ink 23"/>
              <p14:cNvContentPartPr>
                <a14:cpLocks xmlns:a14="http://schemas.microsoft.com/office/drawing/2010/main" noRot="1" noChangeAspect="1" noEditPoints="1" noChangeArrowheads="1" noChangeShapeType="1"/>
              </p14:cNvContentPartPr>
              <p14:nvPr/>
            </p14:nvContentPartPr>
            <p14:xfrm>
              <a:off x="6735763" y="4049713"/>
              <a:ext cx="347662" cy="625475"/>
            </p14:xfrm>
          </p:contentPart>
        </mc:Choice>
        <mc:Fallback xmlns="">
          <p:pic>
            <p:nvPicPr>
              <p:cNvPr id="5128" name="Ink 23"/>
              <p:cNvPicPr>
                <a:picLocks noRot="1" noChangeAspect="1" noEditPoints="1" noChangeArrowheads="1" noChangeShapeType="1"/>
              </p:cNvPicPr>
              <p:nvPr/>
            </p:nvPicPr>
            <p:blipFill>
              <a:blip r:embed="rId17"/>
              <a:stretch>
                <a:fillRect/>
              </a:stretch>
            </p:blipFill>
            <p:spPr>
              <a:xfrm>
                <a:off x="6725675" y="4037830"/>
                <a:ext cx="370719" cy="64852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5129" name="Ink 24"/>
              <p14:cNvContentPartPr>
                <a14:cpLocks xmlns:a14="http://schemas.microsoft.com/office/drawing/2010/main" noRot="1" noChangeAspect="1" noEditPoints="1" noChangeArrowheads="1" noChangeShapeType="1"/>
              </p14:cNvContentPartPr>
              <p14:nvPr/>
            </p14:nvContentPartPr>
            <p14:xfrm>
              <a:off x="4310063" y="5489575"/>
              <a:ext cx="876300" cy="400050"/>
            </p14:xfrm>
          </p:contentPart>
        </mc:Choice>
        <mc:Fallback xmlns="">
          <p:pic>
            <p:nvPicPr>
              <p:cNvPr id="5129" name="Ink 24"/>
              <p:cNvPicPr>
                <a:picLocks noRot="1" noChangeAspect="1" noEditPoints="1" noChangeArrowheads="1" noChangeShapeType="1"/>
              </p:cNvPicPr>
              <p:nvPr/>
            </p:nvPicPr>
            <p:blipFill>
              <a:blip r:embed="rId19"/>
              <a:stretch>
                <a:fillRect/>
              </a:stretch>
            </p:blipFill>
            <p:spPr>
              <a:xfrm>
                <a:off x="4299262" y="5479493"/>
                <a:ext cx="899342" cy="42093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130" name="Ink 25"/>
              <p14:cNvContentPartPr>
                <a14:cpLocks xmlns:a14="http://schemas.microsoft.com/office/drawing/2010/main" noRot="1" noChangeAspect="1" noEditPoints="1" noChangeArrowheads="1" noChangeShapeType="1"/>
              </p14:cNvContentPartPr>
              <p14:nvPr/>
            </p14:nvContentPartPr>
            <p14:xfrm>
              <a:off x="3602038" y="5921375"/>
              <a:ext cx="2184400" cy="352425"/>
            </p14:xfrm>
          </p:contentPart>
        </mc:Choice>
        <mc:Fallback xmlns="">
          <p:pic>
            <p:nvPicPr>
              <p:cNvPr id="5130" name="Ink 25"/>
              <p:cNvPicPr>
                <a:picLocks noRot="1" noChangeAspect="1" noEditPoints="1" noChangeArrowheads="1" noChangeShapeType="1"/>
              </p:cNvPicPr>
              <p:nvPr/>
            </p:nvPicPr>
            <p:blipFill>
              <a:blip r:embed="rId21"/>
              <a:stretch>
                <a:fillRect/>
              </a:stretch>
            </p:blipFill>
            <p:spPr>
              <a:xfrm>
                <a:off x="3596998" y="5915609"/>
                <a:ext cx="2194480" cy="36900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131" name="Ink 26"/>
              <p14:cNvContentPartPr>
                <a14:cpLocks xmlns:a14="http://schemas.microsoft.com/office/drawing/2010/main" noRot="1" noChangeAspect="1" noEditPoints="1" noChangeArrowheads="1" noChangeShapeType="1"/>
              </p14:cNvContentPartPr>
              <p14:nvPr/>
            </p14:nvContentPartPr>
            <p14:xfrm>
              <a:off x="2125663" y="4233863"/>
              <a:ext cx="244475" cy="422275"/>
            </p14:xfrm>
          </p:contentPart>
        </mc:Choice>
        <mc:Fallback xmlns="">
          <p:pic>
            <p:nvPicPr>
              <p:cNvPr id="5131" name="Ink 26"/>
              <p:cNvPicPr>
                <a:picLocks noRot="1" noChangeAspect="1" noEditPoints="1" noChangeArrowheads="1" noChangeShapeType="1"/>
              </p:cNvPicPr>
              <p:nvPr/>
            </p:nvPicPr>
            <p:blipFill>
              <a:blip r:embed="rId23"/>
              <a:stretch>
                <a:fillRect/>
              </a:stretch>
            </p:blipFill>
            <p:spPr>
              <a:xfrm>
                <a:off x="2121342" y="4224871"/>
                <a:ext cx="260317" cy="44097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32" name="Ink 27"/>
              <p14:cNvContentPartPr>
                <a14:cpLocks xmlns:a14="http://schemas.microsoft.com/office/drawing/2010/main" noRot="1" noChangeAspect="1" noEditPoints="1" noChangeArrowheads="1" noChangeShapeType="1"/>
              </p14:cNvContentPartPr>
              <p14:nvPr/>
            </p14:nvContentPartPr>
            <p14:xfrm>
              <a:off x="1019175" y="1958975"/>
              <a:ext cx="339725" cy="441325"/>
            </p14:xfrm>
          </p:contentPart>
        </mc:Choice>
        <mc:Fallback xmlns="">
          <p:pic>
            <p:nvPicPr>
              <p:cNvPr id="5132" name="Ink 27"/>
              <p:cNvPicPr>
                <a:picLocks noRot="1" noChangeAspect="1" noEditPoints="1" noChangeArrowheads="1" noChangeShapeType="1"/>
              </p:cNvPicPr>
              <p:nvPr/>
            </p:nvPicPr>
            <p:blipFill>
              <a:blip r:embed="rId25"/>
              <a:stretch>
                <a:fillRect/>
              </a:stretch>
            </p:blipFill>
            <p:spPr>
              <a:xfrm>
                <a:off x="1015588" y="1951764"/>
                <a:ext cx="354075" cy="457190"/>
              </a:xfrm>
              <a:prstGeom prst="rect">
                <a:avLst/>
              </a:prstGeom>
            </p:spPr>
          </p:pic>
        </mc:Fallback>
      </mc:AlternateContent>
    </p:spTree>
    <p:extLst>
      <p:ext uri="{BB962C8B-B14F-4D97-AF65-F5344CB8AC3E}">
        <p14:creationId xmlns:p14="http://schemas.microsoft.com/office/powerpoint/2010/main" val="2515841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1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566257" y="6532563"/>
            <a:ext cx="1905000" cy="457200"/>
          </a:xfrm>
          <a:noFill/>
        </p:spPr>
        <p:txBody>
          <a:bodyPr/>
          <a:lstStyle/>
          <a:p>
            <a:fld id="{F2902E9E-6B05-4309-8E52-B2F8F5640C21}" type="datetime1">
              <a:rPr lang="en-US" smtClean="0"/>
              <a:t>9/20/2021</a:t>
            </a:fld>
            <a:endParaRPr lang="en-US" dirty="0"/>
          </a:p>
        </p:txBody>
      </p:sp>
      <p:sp>
        <p:nvSpPr>
          <p:cNvPr id="6155" name="Footer Placeholder 4"/>
          <p:cNvSpPr>
            <a:spLocks noGrp="1"/>
          </p:cNvSpPr>
          <p:nvPr>
            <p:ph type="ftr" sz="quarter" idx="11"/>
          </p:nvPr>
        </p:nvSpPr>
        <p:spPr>
          <a:xfrm>
            <a:off x="3138531" y="6566424"/>
            <a:ext cx="2895600" cy="457200"/>
          </a:xfrm>
          <a:noFill/>
        </p:spPr>
        <p:txBody>
          <a:bodyPr/>
          <a:lstStyle/>
          <a:p>
            <a:r>
              <a:rPr lang="en-US" dirty="0"/>
              <a:t>CPSC503 Winter 2021</a:t>
            </a:r>
          </a:p>
        </p:txBody>
      </p:sp>
      <p:sp>
        <p:nvSpPr>
          <p:cNvPr id="6156" name="Slide Number Placeholder 5"/>
          <p:cNvSpPr>
            <a:spLocks noGrp="1"/>
          </p:cNvSpPr>
          <p:nvPr>
            <p:ph type="sldNum" sz="quarter" idx="12"/>
          </p:nvPr>
        </p:nvSpPr>
        <p:spPr>
          <a:xfrm>
            <a:off x="7155095" y="6538913"/>
            <a:ext cx="1905000" cy="457200"/>
          </a:xfrm>
          <a:noFill/>
        </p:spPr>
        <p:txBody>
          <a:bodyPr/>
          <a:lstStyle/>
          <a:p>
            <a:fld id="{BD44E808-6281-4926-B844-3855957EA86A}" type="slidenum">
              <a:rPr lang="en-US" smtClean="0"/>
              <a:pPr/>
              <a:t>65</a:t>
            </a:fld>
            <a:endParaRPr lang="en-US" dirty="0"/>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dirty="0">
                <a:latin typeface="Comic Sans MS" pitchFamily="66" charset="0"/>
              </a:rPr>
              <a:t>Compare </a:t>
            </a:r>
            <a:r>
              <a:rPr lang="en-US" sz="2800" b="1" i="1" dirty="0">
                <a:latin typeface="Comic Sans MS" pitchFamily="66" charset="0"/>
              </a:rPr>
              <a:t>cross-perplexities</a:t>
            </a: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342"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343"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344"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p:sp>
        <p:nvSpPr>
          <p:cNvPr id="2" name="TextBox 1">
            <a:extLst>
              <a:ext uri="{FF2B5EF4-FFF2-40B4-BE49-F238E27FC236}">
                <a16:creationId xmlns:a16="http://schemas.microsoft.com/office/drawing/2014/main" id="{8B28DB68-EDD5-4A2B-A6A2-E96AEBB1F7F2}"/>
              </a:ext>
            </a:extLst>
          </p:cNvPr>
          <p:cNvSpPr txBox="1"/>
          <p:nvPr/>
        </p:nvSpPr>
        <p:spPr>
          <a:xfrm>
            <a:off x="1295400" y="6159449"/>
            <a:ext cx="5750292" cy="584775"/>
          </a:xfrm>
          <a:prstGeom prst="rect">
            <a:avLst/>
          </a:prstGeom>
          <a:noFill/>
        </p:spPr>
        <p:txBody>
          <a:bodyPr wrap="none" rtlCol="0">
            <a:spAutoFit/>
          </a:bodyPr>
          <a:lstStyle/>
          <a:p>
            <a:r>
              <a:rPr lang="en-US" dirty="0">
                <a:solidFill>
                  <a:srgbClr val="FF0000"/>
                </a:solidFill>
                <a:sym typeface="Symbol" pitchFamily="18" charset="2"/>
              </a:rPr>
              <a:t>Higher probability -&gt; Lower cross-perplexity -&gt; BETTER MODEL</a:t>
            </a:r>
          </a:p>
          <a:p>
            <a:endParaRPr lang="en-CA" dirty="0">
              <a:solidFill>
                <a:srgbClr val="FF0000"/>
              </a:solidFill>
            </a:endParaRPr>
          </a:p>
        </p:txBody>
      </p:sp>
      <mc:AlternateContent xmlns:mc="http://schemas.openxmlformats.org/markup-compatibility/2006">
        <mc:Choice xmlns:p14="http://schemas.microsoft.com/office/powerpoint/2010/main" Requires="p14">
          <p:contentPart p14:bwMode="auto" r:id="rId18">
            <p14:nvContentPartPr>
              <p14:cNvPr id="3" name="Ink 2">
                <a:extLst>
                  <a:ext uri="{FF2B5EF4-FFF2-40B4-BE49-F238E27FC236}">
                    <a16:creationId xmlns:a16="http://schemas.microsoft.com/office/drawing/2014/main" id="{B631CF3B-424F-4740-9155-260B0455C660}"/>
                  </a:ext>
                </a:extLst>
              </p14:cNvPr>
              <p14:cNvContentPartPr/>
              <p14:nvPr/>
            </p14:nvContentPartPr>
            <p14:xfrm>
              <a:off x="1346166" y="6320738"/>
              <a:ext cx="1476720" cy="62640"/>
            </p14:xfrm>
          </p:contentPart>
        </mc:Choice>
        <mc:Fallback>
          <p:pic>
            <p:nvPicPr>
              <p:cNvPr id="3" name="Ink 2">
                <a:extLst>
                  <a:ext uri="{FF2B5EF4-FFF2-40B4-BE49-F238E27FC236}">
                    <a16:creationId xmlns:a16="http://schemas.microsoft.com/office/drawing/2014/main" id="{B631CF3B-424F-4740-9155-260B0455C660}"/>
                  </a:ext>
                </a:extLst>
              </p:cNvPr>
              <p:cNvPicPr/>
              <p:nvPr/>
            </p:nvPicPr>
            <p:blipFill>
              <a:blip r:embed="rId19"/>
              <a:stretch>
                <a:fillRect/>
              </a:stretch>
            </p:blipFill>
            <p:spPr>
              <a:xfrm>
                <a:off x="1292166" y="6212738"/>
                <a:ext cx="1584360" cy="27828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4" name="Ink 3">
                <a:extLst>
                  <a:ext uri="{FF2B5EF4-FFF2-40B4-BE49-F238E27FC236}">
                    <a16:creationId xmlns:a16="http://schemas.microsoft.com/office/drawing/2014/main" id="{AC1E21FC-EC4F-4740-8C8B-2925FEBA5D9F}"/>
                  </a:ext>
                </a:extLst>
              </p14:cNvPr>
              <p14:cNvContentPartPr/>
              <p14:nvPr/>
            </p14:nvContentPartPr>
            <p14:xfrm>
              <a:off x="3540006" y="5640338"/>
              <a:ext cx="654840" cy="52560"/>
            </p14:xfrm>
          </p:contentPart>
        </mc:Choice>
        <mc:Fallback>
          <p:pic>
            <p:nvPicPr>
              <p:cNvPr id="4" name="Ink 3">
                <a:extLst>
                  <a:ext uri="{FF2B5EF4-FFF2-40B4-BE49-F238E27FC236}">
                    <a16:creationId xmlns:a16="http://schemas.microsoft.com/office/drawing/2014/main" id="{AC1E21FC-EC4F-4740-8C8B-2925FEBA5D9F}"/>
                  </a:ext>
                </a:extLst>
              </p:cNvPr>
              <p:cNvPicPr/>
              <p:nvPr/>
            </p:nvPicPr>
            <p:blipFill>
              <a:blip r:embed="rId21"/>
              <a:stretch>
                <a:fillRect/>
              </a:stretch>
            </p:blipFill>
            <p:spPr>
              <a:xfrm>
                <a:off x="3486006" y="5532698"/>
                <a:ext cx="76248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6" name="Ink 5">
                <a:extLst>
                  <a:ext uri="{FF2B5EF4-FFF2-40B4-BE49-F238E27FC236}">
                    <a16:creationId xmlns:a16="http://schemas.microsoft.com/office/drawing/2014/main" id="{CDF050E6-BFBA-42EC-AFEE-834828035A8E}"/>
                  </a:ext>
                </a:extLst>
              </p14:cNvPr>
              <p14:cNvContentPartPr/>
              <p14:nvPr/>
            </p14:nvContentPartPr>
            <p14:xfrm>
              <a:off x="3150415" y="6314057"/>
              <a:ext cx="1814469" cy="146326"/>
            </p14:xfrm>
          </p:contentPart>
        </mc:Choice>
        <mc:Fallback>
          <p:pic>
            <p:nvPicPr>
              <p:cNvPr id="6" name="Ink 5">
                <a:extLst>
                  <a:ext uri="{FF2B5EF4-FFF2-40B4-BE49-F238E27FC236}">
                    <a16:creationId xmlns:a16="http://schemas.microsoft.com/office/drawing/2014/main" id="{CDF050E6-BFBA-42EC-AFEE-834828035A8E}"/>
                  </a:ext>
                </a:extLst>
              </p:cNvPr>
              <p:cNvPicPr/>
              <p:nvPr/>
            </p:nvPicPr>
            <p:blipFill>
              <a:blip r:embed="rId23"/>
              <a:stretch>
                <a:fillRect/>
              </a:stretch>
            </p:blipFill>
            <p:spPr>
              <a:xfrm>
                <a:off x="3096413" y="6206295"/>
                <a:ext cx="1922113" cy="362211"/>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7" name="Ink 6">
                <a:extLst>
                  <a:ext uri="{FF2B5EF4-FFF2-40B4-BE49-F238E27FC236}">
                    <a16:creationId xmlns:a16="http://schemas.microsoft.com/office/drawing/2014/main" id="{37C6640F-2C4E-4424-96C6-647D4515D74B}"/>
                  </a:ext>
                </a:extLst>
              </p14:cNvPr>
              <p14:cNvContentPartPr/>
              <p14:nvPr/>
            </p14:nvContentPartPr>
            <p14:xfrm>
              <a:off x="5607846" y="5281778"/>
              <a:ext cx="1264320" cy="54360"/>
            </p14:xfrm>
          </p:contentPart>
        </mc:Choice>
        <mc:Fallback>
          <p:pic>
            <p:nvPicPr>
              <p:cNvPr id="7" name="Ink 6">
                <a:extLst>
                  <a:ext uri="{FF2B5EF4-FFF2-40B4-BE49-F238E27FC236}">
                    <a16:creationId xmlns:a16="http://schemas.microsoft.com/office/drawing/2014/main" id="{37C6640F-2C4E-4424-96C6-647D4515D74B}"/>
                  </a:ext>
                </a:extLst>
              </p:cNvPr>
              <p:cNvPicPr/>
              <p:nvPr/>
            </p:nvPicPr>
            <p:blipFill>
              <a:blip r:embed="rId25"/>
              <a:stretch>
                <a:fillRect/>
              </a:stretch>
            </p:blipFill>
            <p:spPr>
              <a:xfrm>
                <a:off x="5554206" y="5173778"/>
                <a:ext cx="1371960" cy="2700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8" name="Ink 7">
                <a:extLst>
                  <a:ext uri="{FF2B5EF4-FFF2-40B4-BE49-F238E27FC236}">
                    <a16:creationId xmlns:a16="http://schemas.microsoft.com/office/drawing/2014/main" id="{53A26630-0803-4543-9F85-B115A0389032}"/>
                  </a:ext>
                </a:extLst>
              </p14:cNvPr>
              <p14:cNvContentPartPr/>
              <p14:nvPr/>
            </p14:nvContentPartPr>
            <p14:xfrm>
              <a:off x="5566446" y="5477618"/>
              <a:ext cx="212040" cy="182520"/>
            </p14:xfrm>
          </p:contentPart>
        </mc:Choice>
        <mc:Fallback>
          <p:pic>
            <p:nvPicPr>
              <p:cNvPr id="8" name="Ink 7">
                <a:extLst>
                  <a:ext uri="{FF2B5EF4-FFF2-40B4-BE49-F238E27FC236}">
                    <a16:creationId xmlns:a16="http://schemas.microsoft.com/office/drawing/2014/main" id="{53A26630-0803-4543-9F85-B115A0389032}"/>
                  </a:ext>
                </a:extLst>
              </p:cNvPr>
              <p:cNvPicPr/>
              <p:nvPr/>
            </p:nvPicPr>
            <p:blipFill>
              <a:blip r:embed="rId27"/>
              <a:stretch>
                <a:fillRect/>
              </a:stretch>
            </p:blipFill>
            <p:spPr>
              <a:xfrm>
                <a:off x="5512446" y="5369618"/>
                <a:ext cx="319680" cy="3981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9" name="Ink 8">
                <a:extLst>
                  <a:ext uri="{FF2B5EF4-FFF2-40B4-BE49-F238E27FC236}">
                    <a16:creationId xmlns:a16="http://schemas.microsoft.com/office/drawing/2014/main" id="{0AD67FB5-37C8-477B-B148-AFDD8600A60B}"/>
                  </a:ext>
                </a:extLst>
              </p14:cNvPr>
              <p14:cNvContentPartPr/>
              <p14:nvPr/>
            </p14:nvContentPartPr>
            <p14:xfrm>
              <a:off x="3753846" y="6400658"/>
              <a:ext cx="360" cy="360"/>
            </p14:xfrm>
          </p:contentPart>
        </mc:Choice>
        <mc:Fallback>
          <p:pic>
            <p:nvPicPr>
              <p:cNvPr id="9" name="Ink 8">
                <a:extLst>
                  <a:ext uri="{FF2B5EF4-FFF2-40B4-BE49-F238E27FC236}">
                    <a16:creationId xmlns:a16="http://schemas.microsoft.com/office/drawing/2014/main" id="{0AD67FB5-37C8-477B-B148-AFDD8600A60B}"/>
                  </a:ext>
                </a:extLst>
              </p:cNvPr>
              <p:cNvPicPr/>
              <p:nvPr/>
            </p:nvPicPr>
            <p:blipFill>
              <a:blip r:embed="rId29"/>
              <a:stretch>
                <a:fillRect/>
              </a:stretch>
            </p:blipFill>
            <p:spPr>
              <a:xfrm>
                <a:off x="3700206" y="6292658"/>
                <a:ext cx="108000" cy="216000"/>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4B49FD9E-3D57-4DE2-92C8-189CAB8BA7E5}" type="datetime1">
              <a:rPr lang="en-US" smtClean="0"/>
              <a:t>9/20/2021</a:t>
            </a:fld>
            <a:endParaRPr lang="en-US"/>
          </a:p>
        </p:txBody>
      </p:sp>
      <p:sp>
        <p:nvSpPr>
          <p:cNvPr id="7202" name="Footer Placeholder 4"/>
          <p:cNvSpPr>
            <a:spLocks noGrp="1"/>
          </p:cNvSpPr>
          <p:nvPr>
            <p:ph type="ftr" sz="quarter" idx="11"/>
          </p:nvPr>
        </p:nvSpPr>
        <p:spPr>
          <a:noFill/>
        </p:spPr>
        <p:txBody>
          <a:bodyPr/>
          <a:lstStyle/>
          <a:p>
            <a:r>
              <a:rPr lang="en-US"/>
              <a:t>CPSC503 Winter 2021</a:t>
            </a:r>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66</a:t>
            </a:fld>
            <a:endParaRPr lang="en-US"/>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9" name="Ink 29"/>
              <p14:cNvContentPartPr>
                <a14:cpLocks xmlns:a14="http://schemas.microsoft.com/office/drawing/2010/main" noRot="1" noChangeAspect="1" noEditPoints="1" noChangeArrowheads="1" noChangeShapeType="1"/>
              </p14:cNvContentPartPr>
              <p14:nvPr/>
            </p14:nvContentPartPr>
            <p14:xfrm>
              <a:off x="4211320" y="2517775"/>
              <a:ext cx="9720" cy="27000"/>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8A3225C8-85F5-4437-83C8-7E687E8CC4F4}" type="datetime1">
              <a:rPr lang="en-US" smtClean="0"/>
              <a:t>9/20/2021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67</a:t>
            </a:fld>
            <a:endParaRPr lang="en-US"/>
          </a:p>
        </p:txBody>
      </p:sp>
      <p:sp>
        <p:nvSpPr>
          <p:cNvPr id="38917" name="Rectangle 2"/>
          <p:cNvSpPr>
            <a:spLocks noGrp="1" noChangeArrowheads="1"/>
          </p:cNvSpPr>
          <p:nvPr>
            <p:ph type="title"/>
          </p:nvPr>
        </p:nvSpPr>
        <p:spPr>
          <a:xfrm>
            <a:off x="76200" y="1194654"/>
            <a:ext cx="7772400" cy="1143000"/>
          </a:xfrm>
        </p:spPr>
        <p:txBody>
          <a:bodyPr/>
          <a:lstStyle/>
          <a:p>
            <a:pPr eaLnBrk="1" hangingPunct="1"/>
            <a:r>
              <a:rPr lang="en-US" sz="3200" dirty="0"/>
              <a:t>Some material we will cover Thurs + Next Week</a:t>
            </a:r>
          </a:p>
        </p:txBody>
      </p:sp>
      <p:sp>
        <p:nvSpPr>
          <p:cNvPr id="38918" name="Rectangle 3"/>
          <p:cNvSpPr>
            <a:spLocks noGrp="1" noChangeArrowheads="1"/>
          </p:cNvSpPr>
          <p:nvPr>
            <p:ph type="body" idx="1"/>
          </p:nvPr>
        </p:nvSpPr>
        <p:spPr>
          <a:xfrm>
            <a:off x="609600" y="2337654"/>
            <a:ext cx="7924800" cy="1752600"/>
          </a:xfrm>
        </p:spPr>
        <p:txBody>
          <a:bodyPr/>
          <a:lstStyle/>
          <a:p>
            <a:pPr eaLnBrk="1" hangingPunct="1">
              <a:spcAft>
                <a:spcPts val="600"/>
              </a:spcAft>
            </a:pPr>
            <a:r>
              <a:rPr lang="en-US" dirty="0"/>
              <a:t>Brief intro to Neural Language Models (more when we do distributional word representations + readings) (on 3</a:t>
            </a:r>
            <a:r>
              <a:rPr lang="en-US" baseline="30000" dirty="0"/>
              <a:t>rd</a:t>
            </a:r>
            <a:r>
              <a:rPr lang="en-US" dirty="0"/>
              <a:t> edition, </a:t>
            </a:r>
            <a:r>
              <a:rPr lang="en-US" dirty="0" err="1"/>
              <a:t>Chp</a:t>
            </a:r>
            <a:r>
              <a:rPr lang="en-US" dirty="0"/>
              <a:t> 7)</a:t>
            </a:r>
          </a:p>
          <a:p>
            <a:pPr eaLnBrk="1" hangingPunct="1">
              <a:spcAft>
                <a:spcPts val="600"/>
              </a:spcAft>
            </a:pPr>
            <a:r>
              <a:rPr lang="en-US" dirty="0"/>
              <a:t>Hidden Markov-Models (HMM) (on 3</a:t>
            </a:r>
            <a:r>
              <a:rPr lang="en-US" baseline="30000" dirty="0"/>
              <a:t>rd</a:t>
            </a:r>
            <a:r>
              <a:rPr lang="en-US" dirty="0"/>
              <a:t> edition, Appendix A)</a:t>
            </a:r>
          </a:p>
          <a:p>
            <a:pPr eaLnBrk="1" hangingPunct="1">
              <a:spcAft>
                <a:spcPts val="600"/>
              </a:spcAft>
            </a:pPr>
            <a:r>
              <a:rPr lang="en-US" dirty="0"/>
              <a:t>Part-of-Speech (POS) tagging (on 3</a:t>
            </a:r>
            <a:r>
              <a:rPr lang="en-US" baseline="30000" dirty="0"/>
              <a:t>rd</a:t>
            </a:r>
            <a:r>
              <a:rPr lang="en-US" dirty="0"/>
              <a:t> edition, </a:t>
            </a:r>
            <a:r>
              <a:rPr lang="en-US" dirty="0" err="1"/>
              <a:t>Chp</a:t>
            </a:r>
            <a:r>
              <a:rPr lang="en-US" dirty="0"/>
              <a:t> 8 </a:t>
            </a:r>
            <a:r>
              <a:rPr lang="en-US" dirty="0">
                <a:solidFill>
                  <a:schemeClr val="bg2">
                    <a:lumMod val="75000"/>
                  </a:schemeClr>
                </a:solidFill>
              </a:rPr>
              <a:t>up to 8.4 included?</a:t>
            </a:r>
            <a:r>
              <a:rPr lang="en-US" dirty="0"/>
              <a:t>)</a:t>
            </a:r>
          </a:p>
        </p:txBody>
      </p:sp>
      <p:sp>
        <p:nvSpPr>
          <p:cNvPr id="7" name="Rectangle 3">
            <a:extLst>
              <a:ext uri="{FF2B5EF4-FFF2-40B4-BE49-F238E27FC236}">
                <a16:creationId xmlns:a16="http://schemas.microsoft.com/office/drawing/2014/main" id="{C5AB3478-D890-4A14-9F8E-97A16B70F6CC}"/>
              </a:ext>
            </a:extLst>
          </p:cNvPr>
          <p:cNvSpPr txBox="1">
            <a:spLocks noChangeArrowheads="1"/>
          </p:cNvSpPr>
          <p:nvPr/>
        </p:nvSpPr>
        <p:spPr bwMode="auto">
          <a:xfrm>
            <a:off x="-228600" y="366623"/>
            <a:ext cx="9220200" cy="8136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Thursday @9am</a:t>
            </a:r>
          </a:p>
        </p:txBody>
      </p:sp>
    </p:spTree>
    <p:extLst>
      <p:ext uri="{BB962C8B-B14F-4D97-AF65-F5344CB8AC3E}">
        <p14:creationId xmlns:p14="http://schemas.microsoft.com/office/powerpoint/2010/main" val="201425271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Date Placeholder 3"/>
          <p:cNvSpPr>
            <a:spLocks noGrp="1"/>
          </p:cNvSpPr>
          <p:nvPr>
            <p:ph type="dt" sz="quarter" idx="10"/>
          </p:nvPr>
        </p:nvSpPr>
        <p:spPr>
          <a:noFill/>
        </p:spPr>
        <p:txBody>
          <a:bodyPr/>
          <a:lstStyle/>
          <a:p>
            <a:fld id="{214BB85C-D77F-412D-B20D-CF1AC2A79E60}" type="datetime1">
              <a:rPr lang="en-US" smtClean="0"/>
              <a:t>9/20/2021</a:t>
            </a:fld>
            <a:endParaRPr lang="en-US"/>
          </a:p>
        </p:txBody>
      </p:sp>
      <p:sp>
        <p:nvSpPr>
          <p:cNvPr id="15368" name="Footer Placeholder 4"/>
          <p:cNvSpPr>
            <a:spLocks noGrp="1"/>
          </p:cNvSpPr>
          <p:nvPr>
            <p:ph type="ftr" sz="quarter" idx="11"/>
          </p:nvPr>
        </p:nvSpPr>
        <p:spPr>
          <a:noFill/>
        </p:spPr>
        <p:txBody>
          <a:bodyPr/>
          <a:lstStyle/>
          <a:p>
            <a:r>
              <a:rPr lang="en-US"/>
              <a:t>CPSC503 Winter 2020-21</a:t>
            </a:r>
          </a:p>
        </p:txBody>
      </p:sp>
      <p:sp>
        <p:nvSpPr>
          <p:cNvPr id="15369" name="Slide Number Placeholder 5"/>
          <p:cNvSpPr>
            <a:spLocks noGrp="1"/>
          </p:cNvSpPr>
          <p:nvPr>
            <p:ph type="sldNum" sz="quarter" idx="12"/>
          </p:nvPr>
        </p:nvSpPr>
        <p:spPr>
          <a:noFill/>
        </p:spPr>
        <p:txBody>
          <a:bodyPr/>
          <a:lstStyle/>
          <a:p>
            <a:fld id="{35D32477-8CD8-42AC-A5E2-DDE6810301FB}" type="slidenum">
              <a:rPr lang="en-US" smtClean="0"/>
              <a:pPr/>
              <a:t>7</a:t>
            </a:fld>
            <a:endParaRPr lang="en-US"/>
          </a:p>
        </p:txBody>
      </p:sp>
      <p:sp>
        <p:nvSpPr>
          <p:cNvPr id="15370" name="Rectangle 2"/>
          <p:cNvSpPr>
            <a:spLocks noGrp="1" noChangeArrowheads="1"/>
          </p:cNvSpPr>
          <p:nvPr>
            <p:ph type="title"/>
          </p:nvPr>
        </p:nvSpPr>
        <p:spPr>
          <a:xfrm>
            <a:off x="685800" y="0"/>
            <a:ext cx="7772400" cy="1143000"/>
          </a:xfrm>
        </p:spPr>
        <p:txBody>
          <a:bodyPr/>
          <a:lstStyle/>
          <a:p>
            <a:pPr eaLnBrk="1" hangingPunct="1"/>
            <a:r>
              <a:rPr lang="en-US"/>
              <a:t>Evaluation “correct” system</a:t>
            </a:r>
          </a:p>
        </p:txBody>
      </p:sp>
      <p:pic>
        <p:nvPicPr>
          <p:cNvPr id="15371" name="Picture 5"/>
          <p:cNvPicPr>
            <a:picLocks noChangeAspect="1" noChangeArrowheads="1"/>
          </p:cNvPicPr>
          <p:nvPr/>
        </p:nvPicPr>
        <p:blipFill>
          <a:blip r:embed="rId3" cstate="print"/>
          <a:srcRect/>
          <a:stretch>
            <a:fillRect/>
          </a:stretch>
        </p:blipFill>
        <p:spPr bwMode="auto">
          <a:xfrm>
            <a:off x="1270000" y="2203450"/>
            <a:ext cx="7086600" cy="3887788"/>
          </a:xfrm>
          <a:prstGeom prst="rect">
            <a:avLst/>
          </a:prstGeom>
          <a:noFill/>
          <a:ln w="9525">
            <a:noFill/>
            <a:miter lim="800000"/>
            <a:headEnd/>
            <a:tailEnd/>
          </a:ln>
        </p:spPr>
      </p:pic>
      <p:sp>
        <p:nvSpPr>
          <p:cNvPr id="15373" name="Rectangle 9"/>
          <p:cNvSpPr>
            <a:spLocks noChangeArrowheads="1"/>
          </p:cNvSpPr>
          <p:nvPr/>
        </p:nvSpPr>
        <p:spPr bwMode="auto">
          <a:xfrm>
            <a:off x="3708400" y="2432050"/>
            <a:ext cx="2514600" cy="3429000"/>
          </a:xfrm>
          <a:prstGeom prst="rect">
            <a:avLst/>
          </a:prstGeom>
          <a:solidFill>
            <a:schemeClr val="bg1"/>
          </a:solidFill>
          <a:ln w="9525">
            <a:no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4">
            <p14:nvContentPartPr>
              <p14:cNvPr id="15364" name="Ink 13"/>
              <p14:cNvContentPartPr>
                <a14:cpLocks xmlns:a14="http://schemas.microsoft.com/office/drawing/2010/main" noRot="1" noChangeAspect="1" noEditPoints="1" noChangeArrowheads="1" noChangeShapeType="1"/>
              </p14:cNvContentPartPr>
              <p14:nvPr/>
            </p14:nvContentPartPr>
            <p14:xfrm>
              <a:off x="6083300" y="3003550"/>
              <a:ext cx="330200" cy="196850"/>
            </p14:xfrm>
          </p:contentPart>
        </mc:Choice>
        <mc:Fallback xmlns="">
          <p:pic>
            <p:nvPicPr>
              <p:cNvPr id="15364" name="Ink 13"/>
              <p:cNvPicPr>
                <a:picLocks noRot="1" noChangeAspect="1" noEditPoints="1" noChangeArrowheads="1" noChangeShapeType="1"/>
              </p:cNvPicPr>
              <p:nvPr/>
            </p:nvPicPr>
            <p:blipFill>
              <a:blip r:embed="rId9"/>
              <a:stretch>
                <a:fillRect/>
              </a:stretch>
            </p:blipFill>
            <p:spPr>
              <a:xfrm>
                <a:off x="6078619" y="2998872"/>
                <a:ext cx="343523" cy="20944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365" name="Ink 14"/>
              <p14:cNvContentPartPr>
                <a14:cpLocks xmlns:a14="http://schemas.microsoft.com/office/drawing/2010/main" noRot="1" noChangeAspect="1" noEditPoints="1" noChangeArrowheads="1" noChangeShapeType="1"/>
              </p14:cNvContentPartPr>
              <p14:nvPr/>
            </p14:nvContentPartPr>
            <p14:xfrm>
              <a:off x="1597025" y="2901950"/>
              <a:ext cx="1385888" cy="395288"/>
            </p14:xfrm>
          </p:contentPart>
        </mc:Choice>
        <mc:Fallback xmlns="">
          <p:pic>
            <p:nvPicPr>
              <p:cNvPr id="15365" name="Ink 14"/>
              <p:cNvPicPr>
                <a:picLocks noRot="1" noChangeAspect="1" noEditPoints="1" noChangeArrowheads="1" noChangeShapeType="1"/>
              </p:cNvPicPr>
              <p:nvPr/>
            </p:nvPicPr>
            <p:blipFill>
              <a:blip r:embed="rId11"/>
              <a:stretch>
                <a:fillRect/>
              </a:stretch>
            </p:blipFill>
            <p:spPr>
              <a:xfrm>
                <a:off x="1590546" y="2891510"/>
                <a:ext cx="1402807" cy="41508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366" name="Ink 15"/>
              <p14:cNvContentPartPr>
                <a14:cpLocks xmlns:a14="http://schemas.microsoft.com/office/drawing/2010/main" noRot="1" noChangeAspect="1" noEditPoints="1" noChangeArrowheads="1" noChangeShapeType="1"/>
              </p14:cNvContentPartPr>
              <p14:nvPr/>
            </p14:nvContentPartPr>
            <p14:xfrm>
              <a:off x="5995988" y="4478338"/>
              <a:ext cx="2112962" cy="1622425"/>
            </p14:xfrm>
          </p:contentPart>
        </mc:Choice>
        <mc:Fallback xmlns="">
          <p:pic>
            <p:nvPicPr>
              <p:cNvPr id="15366" name="Ink 15"/>
              <p:cNvPicPr>
                <a:picLocks noRot="1" noChangeAspect="1" noEditPoints="1" noChangeArrowheads="1" noChangeShapeType="1"/>
              </p:cNvPicPr>
              <p:nvPr/>
            </p:nvPicPr>
            <p:blipFill>
              <a:blip r:embed="rId13"/>
              <a:stretch>
                <a:fillRect/>
              </a:stretch>
            </p:blipFill>
            <p:spPr>
              <a:xfrm>
                <a:off x="5990228" y="4474738"/>
                <a:ext cx="2123763" cy="163286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 name="Ink 1"/>
              <p14:cNvContentPartPr/>
              <p14:nvPr/>
            </p14:nvContentPartPr>
            <p14:xfrm>
              <a:off x="1644480" y="1087560"/>
              <a:ext cx="6183720" cy="2236320"/>
            </p14:xfrm>
          </p:contentPart>
        </mc:Choice>
        <mc:Fallback xmlns="">
          <p:pic>
            <p:nvPicPr>
              <p:cNvPr id="2" name="Ink 1"/>
              <p:cNvPicPr/>
              <p:nvPr/>
            </p:nvPicPr>
            <p:blipFill>
              <a:blip r:embed="rId15"/>
              <a:stretch>
                <a:fillRect/>
              </a:stretch>
            </p:blipFill>
            <p:spPr>
              <a:xfrm>
                <a:off x="1634040" y="1082520"/>
                <a:ext cx="6203880" cy="2254320"/>
              </a:xfrm>
              <a:prstGeom prst="rect">
                <a:avLst/>
              </a:prstGeom>
            </p:spPr>
          </p:pic>
        </mc:Fallback>
      </mc:AlternateContent>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07216EDC-C3FF-49A5-8A50-74E464DB7C99}" type="datetime1">
              <a:rPr lang="en-US" smtClean="0"/>
              <a:t>9/20/2021</a:t>
            </a:fld>
            <a:endParaRPr lang="en-US"/>
          </a:p>
        </p:txBody>
      </p:sp>
      <p:sp>
        <p:nvSpPr>
          <p:cNvPr id="30723" name="Footer Placeholder 4"/>
          <p:cNvSpPr>
            <a:spLocks noGrp="1"/>
          </p:cNvSpPr>
          <p:nvPr>
            <p:ph type="ftr" sz="quarter" idx="11"/>
          </p:nvPr>
        </p:nvSpPr>
        <p:spPr>
          <a:noFill/>
        </p:spPr>
        <p:txBody>
          <a:bodyPr/>
          <a:lstStyle/>
          <a:p>
            <a:r>
              <a:rPr lang="en-US"/>
              <a:t>CPSC503 Winter 2020-21</a:t>
            </a:r>
            <a:endParaRPr lang="en-US" dirty="0"/>
          </a:p>
        </p:txBody>
      </p:sp>
      <p:sp>
        <p:nvSpPr>
          <p:cNvPr id="30724" name="Slide Number Placeholder 5"/>
          <p:cNvSpPr>
            <a:spLocks noGrp="1"/>
          </p:cNvSpPr>
          <p:nvPr>
            <p:ph type="sldNum" sz="quarter" idx="12"/>
          </p:nvPr>
        </p:nvSpPr>
        <p:spPr>
          <a:noFill/>
        </p:spPr>
        <p:txBody>
          <a:bodyPr/>
          <a:lstStyle/>
          <a:p>
            <a:fld id="{F86DEAF4-33C7-4AFB-A7FE-26C4646C6C61}" type="slidenum">
              <a:rPr lang="en-US" smtClean="0"/>
              <a:pPr/>
              <a:t>8</a:t>
            </a:fld>
            <a:endParaRPr lang="en-US"/>
          </a:p>
        </p:txBody>
      </p:sp>
      <p:sp>
        <p:nvSpPr>
          <p:cNvPr id="30725" name="Rectangle 2"/>
          <p:cNvSpPr>
            <a:spLocks noGrp="1" noChangeArrowheads="1"/>
          </p:cNvSpPr>
          <p:nvPr>
            <p:ph type="title"/>
          </p:nvPr>
        </p:nvSpPr>
        <p:spPr>
          <a:xfrm>
            <a:off x="304800" y="2057400"/>
            <a:ext cx="7772400" cy="1143000"/>
          </a:xfrm>
        </p:spPr>
        <p:txBody>
          <a:bodyPr/>
          <a:lstStyle/>
          <a:p>
            <a:pPr eaLnBrk="1" hangingPunct="1"/>
            <a:r>
              <a:rPr lang="en-US" sz="3600" dirty="0"/>
              <a:t>Corpora: issues to remember</a:t>
            </a:r>
          </a:p>
        </p:txBody>
      </p:sp>
      <p:sp>
        <p:nvSpPr>
          <p:cNvPr id="30726" name="Rectangle 3"/>
          <p:cNvSpPr>
            <a:spLocks noGrp="1" noChangeArrowheads="1"/>
          </p:cNvSpPr>
          <p:nvPr>
            <p:ph type="body" idx="1"/>
          </p:nvPr>
        </p:nvSpPr>
        <p:spPr>
          <a:xfrm>
            <a:off x="609600" y="2971800"/>
            <a:ext cx="7772400" cy="4114800"/>
          </a:xfrm>
        </p:spPr>
        <p:txBody>
          <a:bodyPr/>
          <a:lstStyle/>
          <a:p>
            <a:pPr eaLnBrk="1" hangingPunct="1"/>
            <a:r>
              <a:rPr lang="en-US" dirty="0">
                <a:solidFill>
                  <a:schemeClr val="accent2"/>
                </a:solidFill>
              </a:rPr>
              <a:t>Zero counts</a:t>
            </a:r>
            <a:r>
              <a:rPr lang="en-US" dirty="0"/>
              <a:t> in the corpus: Just because an event didn’t happen in the corpus doesn’t mean it won’t happen</a:t>
            </a:r>
          </a:p>
          <a:p>
            <a:pPr lvl="1" eaLnBrk="1" hangingPunct="1">
              <a:buFontTx/>
              <a:buNone/>
            </a:pPr>
            <a:r>
              <a:rPr lang="en-US" sz="2800" b="0" dirty="0"/>
              <a:t>e.g., </a:t>
            </a:r>
            <a:r>
              <a:rPr lang="en-US" sz="2800" b="0" i="1" dirty="0">
                <a:solidFill>
                  <a:schemeClr val="accent2"/>
                </a:solidFill>
              </a:rPr>
              <a:t>cress</a:t>
            </a:r>
            <a:r>
              <a:rPr lang="en-US" sz="2800" b="0" dirty="0"/>
              <a:t> has not really zero probability</a:t>
            </a:r>
            <a:r>
              <a:rPr lang="en-US" dirty="0"/>
              <a:t> </a:t>
            </a:r>
          </a:p>
        </p:txBody>
      </p:sp>
      <p:sp>
        <p:nvSpPr>
          <p:cNvPr id="30727" name="Rectangle 4"/>
          <p:cNvSpPr>
            <a:spLocks noChangeArrowheads="1"/>
          </p:cNvSpPr>
          <p:nvPr/>
        </p:nvSpPr>
        <p:spPr bwMode="auto">
          <a:xfrm>
            <a:off x="914400" y="4876800"/>
            <a:ext cx="7391400" cy="1384995"/>
          </a:xfrm>
          <a:prstGeom prst="rect">
            <a:avLst/>
          </a:prstGeom>
          <a:noFill/>
          <a:ln w="9525">
            <a:noFill/>
            <a:miter lim="800000"/>
            <a:headEnd/>
            <a:tailEnd/>
          </a:ln>
        </p:spPr>
        <p:txBody>
          <a:bodyPr>
            <a:spAutoFit/>
          </a:bodyPr>
          <a:lstStyle/>
          <a:p>
            <a:pPr>
              <a:spcBef>
                <a:spcPct val="50000"/>
              </a:spcBef>
              <a:buFontTx/>
              <a:buChar char="•"/>
            </a:pPr>
            <a:r>
              <a:rPr lang="en-US" sz="2800" b="1" dirty="0">
                <a:latin typeface="Comic Sans MS" pitchFamily="66" charset="0"/>
              </a:rPr>
              <a:t> Getting a corpus that matches the actual use.  </a:t>
            </a:r>
            <a:r>
              <a:rPr lang="en-US" sz="2800" dirty="0">
                <a:latin typeface="Comic Sans MS" pitchFamily="66" charset="0"/>
              </a:rPr>
              <a:t>e.g., Kids don’t misspell the same way that adults do</a:t>
            </a:r>
            <a:endParaRPr lang="en-US" sz="2400" b="1" dirty="0">
              <a:latin typeface="Comic Sans MS" pitchFamily="66" charset="0"/>
            </a:endParaRPr>
          </a:p>
        </p:txBody>
      </p:sp>
      <p:sp>
        <p:nvSpPr>
          <p:cNvPr id="8" name="Rectangle 4"/>
          <p:cNvSpPr>
            <a:spLocks noChangeArrowheads="1"/>
          </p:cNvSpPr>
          <p:nvPr/>
        </p:nvSpPr>
        <p:spPr bwMode="auto">
          <a:xfrm>
            <a:off x="381000" y="304800"/>
            <a:ext cx="8534400" cy="1877437"/>
          </a:xfrm>
          <a:prstGeom prst="rect">
            <a:avLst/>
          </a:prstGeom>
          <a:noFill/>
          <a:ln w="9525">
            <a:noFill/>
            <a:miter lim="800000"/>
            <a:headEnd/>
            <a:tailEnd/>
          </a:ln>
        </p:spPr>
        <p:txBody>
          <a:bodyPr wrap="square">
            <a:spAutoFit/>
          </a:bodyPr>
          <a:lstStyle/>
          <a:p>
            <a:pPr>
              <a:spcBef>
                <a:spcPts val="0"/>
              </a:spcBef>
            </a:pPr>
            <a:r>
              <a:rPr lang="en-US" sz="2800" b="1" dirty="0">
                <a:latin typeface="Comic Sans MS" pitchFamily="66" charset="0"/>
              </a:rPr>
              <a:t> </a:t>
            </a:r>
            <a:r>
              <a:rPr lang="en-US" sz="3200" b="1" dirty="0">
                <a:solidFill>
                  <a:schemeClr val="accent6"/>
                </a:solidFill>
                <a:latin typeface="Comic Sans MS" pitchFamily="66" charset="0"/>
              </a:rPr>
              <a:t>Spelling Corpora</a:t>
            </a:r>
            <a:endParaRPr lang="en-US" sz="2800" b="1" dirty="0">
              <a:solidFill>
                <a:schemeClr val="accent6"/>
              </a:solidFill>
              <a:latin typeface="Comic Sans MS" pitchFamily="66" charset="0"/>
            </a:endParaRPr>
          </a:p>
          <a:p>
            <a:pPr lvl="1">
              <a:spcBef>
                <a:spcPts val="0"/>
              </a:spcBef>
              <a:buFontTx/>
              <a:buChar char="•"/>
            </a:pPr>
            <a:r>
              <a:rPr lang="en-US" sz="2800" b="1" dirty="0">
                <a:latin typeface="Comic Sans MS" pitchFamily="66" charset="0"/>
              </a:rPr>
              <a:t>Wikipedia’s list of common misspellings</a:t>
            </a:r>
          </a:p>
          <a:p>
            <a:pPr lvl="1">
              <a:spcBef>
                <a:spcPts val="0"/>
              </a:spcBef>
              <a:buFontTx/>
              <a:buChar char="•"/>
            </a:pPr>
            <a:r>
              <a:rPr lang="en-US" sz="2800" b="1" dirty="0" err="1">
                <a:latin typeface="Comic Sans MS" pitchFamily="66" charset="0"/>
              </a:rPr>
              <a:t>Aspell</a:t>
            </a:r>
            <a:r>
              <a:rPr lang="en-US" sz="2800" b="1" dirty="0">
                <a:latin typeface="Comic Sans MS" pitchFamily="66" charset="0"/>
              </a:rPr>
              <a:t> filtered version of above</a:t>
            </a:r>
          </a:p>
          <a:p>
            <a:pPr lvl="1">
              <a:spcBef>
                <a:spcPts val="0"/>
              </a:spcBef>
              <a:buFontTx/>
              <a:buChar char="•"/>
            </a:pPr>
            <a:r>
              <a:rPr lang="en-US" sz="2800" b="1" dirty="0" err="1">
                <a:latin typeface="Comic Sans MS" pitchFamily="66" charset="0"/>
              </a:rPr>
              <a:t>Birbeck</a:t>
            </a:r>
            <a:r>
              <a:rPr lang="en-US" sz="2800" b="1" dirty="0">
                <a:latin typeface="Comic Sans MS" pitchFamily="66" charset="0"/>
              </a:rPr>
              <a:t> corpus</a:t>
            </a:r>
            <a:endParaRPr lang="en-US" sz="2400" b="1" dirty="0">
              <a:latin typeface="Comic Sans MS" pitchFamily="66" charset="0"/>
            </a:endParaRPr>
          </a:p>
        </p:txBody>
      </p:sp>
    </p:spTree>
    <p:extLst>
      <p:ext uri="{BB962C8B-B14F-4D97-AF65-F5344CB8AC3E}">
        <p14:creationId xmlns:p14="http://schemas.microsoft.com/office/powerpoint/2010/main" val="9027054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ED1CBD88-7FA9-4030-97C5-19F983B8FB52}" type="datetime1">
              <a:rPr lang="en-US" smtClean="0"/>
              <a:t>9/20/2021</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A46A2E7D-39E9-491B-B724-21E819BEC420}" type="slidenum">
              <a:rPr lang="en-US" smtClean="0"/>
              <a:pPr/>
              <a:t>9</a:t>
            </a:fld>
            <a:endParaRPr lang="en-US"/>
          </a:p>
        </p:txBody>
      </p:sp>
      <p:sp>
        <p:nvSpPr>
          <p:cNvPr id="31749" name="Rectangle 2"/>
          <p:cNvSpPr>
            <a:spLocks noGrp="1" noChangeArrowheads="1"/>
          </p:cNvSpPr>
          <p:nvPr>
            <p:ph type="title"/>
          </p:nvPr>
        </p:nvSpPr>
        <p:spPr>
          <a:xfrm>
            <a:off x="685800" y="0"/>
            <a:ext cx="7772400" cy="1143000"/>
          </a:xfrm>
        </p:spPr>
        <p:txBody>
          <a:bodyPr/>
          <a:lstStyle/>
          <a:p>
            <a:pPr eaLnBrk="1" hangingPunct="1"/>
            <a:r>
              <a:rPr lang="en-US"/>
              <a:t>Multiple Spelling Errors</a:t>
            </a:r>
          </a:p>
        </p:txBody>
      </p:sp>
      <p:sp>
        <p:nvSpPr>
          <p:cNvPr id="31750" name="Rectangle 3"/>
          <p:cNvSpPr>
            <a:spLocks noGrp="1" noChangeArrowheads="1"/>
          </p:cNvSpPr>
          <p:nvPr>
            <p:ph type="body" idx="1"/>
          </p:nvPr>
        </p:nvSpPr>
        <p:spPr>
          <a:xfrm>
            <a:off x="685800" y="914400"/>
            <a:ext cx="7772400" cy="2667000"/>
          </a:xfrm>
        </p:spPr>
        <p:txBody>
          <a:bodyPr/>
          <a:lstStyle/>
          <a:p>
            <a:pPr eaLnBrk="1" hangingPunct="1"/>
            <a:r>
              <a:rPr lang="en-US" dirty="0">
                <a:solidFill>
                  <a:schemeClr val="accent2"/>
                </a:solidFill>
              </a:rPr>
              <a:t>(BEFORE)</a:t>
            </a:r>
            <a:r>
              <a:rPr lang="en-US" dirty="0"/>
              <a:t> Given O collect all the </a:t>
            </a:r>
            <a:r>
              <a:rPr lang="en-US" dirty="0" err="1"/>
              <a:t>w</a:t>
            </a:r>
            <a:r>
              <a:rPr lang="en-US" baseline="-25000" dirty="0" err="1"/>
              <a:t>i</a:t>
            </a:r>
            <a:r>
              <a:rPr lang="en-US" dirty="0"/>
              <a:t> that could have generated O by </a:t>
            </a:r>
            <a:r>
              <a:rPr lang="en-US" dirty="0">
                <a:solidFill>
                  <a:schemeClr val="accent2"/>
                </a:solidFill>
              </a:rPr>
              <a:t>one error</a:t>
            </a:r>
            <a:r>
              <a:rPr lang="en-US" dirty="0"/>
              <a:t>…….</a:t>
            </a:r>
          </a:p>
          <a:p>
            <a:pPr eaLnBrk="1" hangingPunct="1"/>
            <a:r>
              <a:rPr lang="en-US" dirty="0">
                <a:solidFill>
                  <a:schemeClr val="accent2"/>
                </a:solidFill>
              </a:rPr>
              <a:t>(NOW)</a:t>
            </a:r>
            <a:r>
              <a:rPr lang="en-US" dirty="0"/>
              <a:t> Given O collect all the </a:t>
            </a:r>
            <a:r>
              <a:rPr lang="en-US" dirty="0" err="1"/>
              <a:t>w</a:t>
            </a:r>
            <a:r>
              <a:rPr lang="en-US" baseline="-25000" dirty="0" err="1"/>
              <a:t>i</a:t>
            </a:r>
            <a:r>
              <a:rPr lang="en-US" dirty="0"/>
              <a:t> that could have generated O by </a:t>
            </a:r>
            <a:r>
              <a:rPr lang="en-US" dirty="0">
                <a:solidFill>
                  <a:schemeClr val="accent2"/>
                </a:solidFill>
              </a:rPr>
              <a:t>1..k errors</a:t>
            </a:r>
            <a:r>
              <a:rPr lang="en-US" dirty="0"/>
              <a:t> </a:t>
            </a:r>
          </a:p>
          <a:p>
            <a:pPr eaLnBrk="1" hangingPunct="1">
              <a:buFontTx/>
              <a:buNone/>
            </a:pPr>
            <a:endParaRPr lang="en-US" baseline="-25000" dirty="0"/>
          </a:p>
        </p:txBody>
      </p:sp>
      <p:sp>
        <p:nvSpPr>
          <p:cNvPr id="36872" name="Rectangle 6"/>
          <p:cNvSpPr>
            <a:spLocks noChangeArrowheads="1"/>
          </p:cNvSpPr>
          <p:nvPr/>
        </p:nvSpPr>
        <p:spPr bwMode="auto">
          <a:xfrm>
            <a:off x="609600" y="3124200"/>
            <a:ext cx="8229600" cy="2209800"/>
          </a:xfrm>
          <a:prstGeom prst="rect">
            <a:avLst/>
          </a:prstGeom>
          <a:noFill/>
          <a:ln w="9525">
            <a:noFill/>
            <a:miter lim="800000"/>
            <a:headEnd/>
            <a:tailEnd/>
          </a:ln>
        </p:spPr>
        <p:txBody>
          <a:bodyPr/>
          <a:lstStyle/>
          <a:p>
            <a:pPr marL="342900" indent="-342900">
              <a:spcBef>
                <a:spcPct val="20000"/>
              </a:spcBef>
              <a:defRPr/>
            </a:pPr>
            <a:r>
              <a:rPr lang="en-US" sz="2800" b="1" dirty="0">
                <a:solidFill>
                  <a:schemeClr val="accent2"/>
                </a:solidFill>
                <a:latin typeface="Comic Sans MS" pitchFamily="66" charset="0"/>
              </a:rPr>
              <a:t>How? (</a:t>
            </a:r>
            <a:r>
              <a:rPr lang="en-US" sz="2800" b="1" dirty="0">
                <a:solidFill>
                  <a:schemeClr val="tx2"/>
                </a:solidFill>
                <a:latin typeface="Comic Sans MS" pitchFamily="66" charset="0"/>
              </a:rPr>
              <a:t>for two errors</a:t>
            </a:r>
            <a:r>
              <a:rPr lang="en-US" sz="2800" b="1" dirty="0">
                <a:solidFill>
                  <a:schemeClr val="accent2"/>
                </a:solidFill>
                <a:latin typeface="Comic Sans MS" pitchFamily="66" charset="0"/>
              </a:rPr>
              <a:t>): </a:t>
            </a:r>
            <a:r>
              <a:rPr lang="en-US" sz="2800" b="1" dirty="0">
                <a:solidFill>
                  <a:schemeClr val="tx2"/>
                </a:solidFill>
                <a:latin typeface="Comic Sans MS" pitchFamily="66" charset="0"/>
              </a:rPr>
              <a:t>Collect all the </a:t>
            </a:r>
            <a:r>
              <a:rPr lang="en-US" sz="2800" b="1" dirty="0">
                <a:solidFill>
                  <a:schemeClr val="accent2"/>
                </a:solidFill>
                <a:latin typeface="Comic Sans MS" pitchFamily="66" charset="0"/>
              </a:rPr>
              <a:t>strings </a:t>
            </a:r>
            <a:r>
              <a:rPr lang="en-US" sz="2800" b="1" dirty="0">
                <a:solidFill>
                  <a:schemeClr val="tx2"/>
                </a:solidFill>
                <a:latin typeface="Comic Sans MS" pitchFamily="66" charset="0"/>
              </a:rPr>
              <a:t>that could have generated O</a:t>
            </a:r>
            <a:r>
              <a:rPr lang="en-US" sz="2800" b="1" dirty="0">
                <a:solidFill>
                  <a:schemeClr val="accent2"/>
                </a:solidFill>
                <a:latin typeface="Comic Sans MS" pitchFamily="66" charset="0"/>
              </a:rPr>
              <a:t> by one error, then collect</a:t>
            </a:r>
            <a:r>
              <a:rPr lang="en-US" sz="2800" b="1" kern="0" dirty="0">
                <a:solidFill>
                  <a:srgbClr val="000000"/>
                </a:solidFill>
                <a:latin typeface="Comic Sans MS"/>
              </a:rPr>
              <a:t> all the </a:t>
            </a:r>
            <a:r>
              <a:rPr lang="en-US" sz="2800" b="1" kern="0" dirty="0" err="1">
                <a:solidFill>
                  <a:srgbClr val="000000"/>
                </a:solidFill>
                <a:latin typeface="Comic Sans MS"/>
              </a:rPr>
              <a:t>w</a:t>
            </a:r>
            <a:r>
              <a:rPr lang="en-US" sz="2800" b="1" kern="0" baseline="-25000" dirty="0" err="1">
                <a:solidFill>
                  <a:srgbClr val="000000"/>
                </a:solidFill>
                <a:latin typeface="Comic Sans MS"/>
              </a:rPr>
              <a:t>i</a:t>
            </a:r>
            <a:r>
              <a:rPr lang="en-US" sz="2800" b="1" kern="0" dirty="0">
                <a:solidFill>
                  <a:srgbClr val="000000"/>
                </a:solidFill>
                <a:latin typeface="Comic Sans MS"/>
              </a:rPr>
              <a:t> that could have generated each of those strings by </a:t>
            </a:r>
            <a:r>
              <a:rPr lang="en-US" sz="2800" b="1" kern="0" dirty="0">
                <a:solidFill>
                  <a:srgbClr val="3333CC"/>
                </a:solidFill>
                <a:latin typeface="Comic Sans MS"/>
              </a:rPr>
              <a:t>one error</a:t>
            </a:r>
            <a:r>
              <a:rPr lang="en-US" sz="2800" b="1" dirty="0">
                <a:solidFill>
                  <a:schemeClr val="accent2"/>
                </a:solidFill>
                <a:latin typeface="Comic Sans MS" pitchFamily="66" charset="0"/>
              </a:rPr>
              <a:t> </a:t>
            </a:r>
          </a:p>
          <a:p>
            <a:pPr marL="342900" indent="-342900">
              <a:spcBef>
                <a:spcPct val="20000"/>
              </a:spcBef>
              <a:defRPr/>
            </a:pPr>
            <a:r>
              <a:rPr lang="en-US" sz="2800" b="1" baseline="-25000" dirty="0">
                <a:solidFill>
                  <a:schemeClr val="accent2"/>
                </a:solidFill>
                <a:latin typeface="Comic Sans MS" pitchFamily="66" charset="0"/>
              </a:rPr>
              <a:t>Etc.</a:t>
            </a:r>
            <a:endParaRPr lang="en-US" sz="2800" b="1" baseline="-25000" dirty="0">
              <a:latin typeface="Comic Sans MS" pitchFamily="66" charset="0"/>
            </a:endParaRPr>
          </a:p>
        </p:txBody>
      </p:sp>
    </p:spTree>
    <p:extLst>
      <p:ext uri="{BB962C8B-B14F-4D97-AF65-F5344CB8AC3E}">
        <p14:creationId xmlns:p14="http://schemas.microsoft.com/office/powerpoint/2010/main" val="1763416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75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872">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87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72453</TotalTime>
  <Words>5919</Words>
  <Application>Microsoft Office PowerPoint</Application>
  <PresentationFormat>On-screen Show (4:3)</PresentationFormat>
  <Paragraphs>904</Paragraphs>
  <Slides>67</Slides>
  <Notes>61</Notes>
  <HiddenSlides>4</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67</vt:i4>
      </vt:variant>
    </vt:vector>
  </HeadingPairs>
  <TitlesOfParts>
    <vt:vector size="76" baseType="lpstr">
      <vt:lpstr>Arial</vt:lpstr>
      <vt:lpstr>Comic Sans MS</vt:lpstr>
      <vt:lpstr>French Script MT</vt:lpstr>
      <vt:lpstr>Math1</vt:lpstr>
      <vt:lpstr>Symbol</vt:lpstr>
      <vt:lpstr>Times New Roman</vt:lpstr>
      <vt:lpstr>Wingdings</vt:lpstr>
      <vt:lpstr>5832 Template</vt:lpstr>
      <vt:lpstr>Equation</vt:lpstr>
      <vt:lpstr>CPSC 503 Computational Linguistics</vt:lpstr>
      <vt:lpstr>Final Method single error</vt:lpstr>
      <vt:lpstr>Example: collect all the wi that could have generated “cae” by one error…. Collect all the strings… </vt:lpstr>
      <vt:lpstr>Example: collect all the wi that could have generated “cae” by one error…. Collect all the strings… </vt:lpstr>
      <vt:lpstr>Example: collect all the wi that could have generated “acress” by one error. </vt:lpstr>
      <vt:lpstr>Example: O = acress</vt:lpstr>
      <vt:lpstr>Evaluation “correct” system</vt:lpstr>
      <vt:lpstr>Corpora: issues to remember</vt:lpstr>
      <vt:lpstr>Multiple Spelling Errors</vt:lpstr>
      <vt:lpstr>Final Method multiple errors</vt:lpstr>
      <vt:lpstr>Example: collect all the wi that could have generated “cae” by one error…. Collect all the strings… </vt:lpstr>
      <vt:lpstr>Spelling: the problem(s)</vt:lpstr>
      <vt:lpstr>Real Word Spelling Errors (20-40%)</vt:lpstr>
      <vt:lpstr>Want to play  with  Spelling Correction: minimal noisy channel model implementation by P. Norvig</vt:lpstr>
      <vt:lpstr>Today Sept 21</vt:lpstr>
      <vt:lpstr>Minimum Edit Distance</vt:lpstr>
      <vt:lpstr>Minimum Edit Distance Algorithm</vt:lpstr>
      <vt:lpstr>Minimum Edit Distance Algorithm Details</vt:lpstr>
      <vt:lpstr>Minimum Edit Distance Algorithm Details</vt:lpstr>
      <vt:lpstr>Minimum Edit Distance Algorithm Details</vt:lpstr>
      <vt:lpstr>Minimum Edit Distance Algorithm Details</vt:lpstr>
      <vt:lpstr>Minimum Edit Distance Algorithm Details</vt:lpstr>
      <vt:lpstr>Min edit distance and alignment</vt:lpstr>
      <vt:lpstr>Min edit distance and alignment</vt:lpstr>
      <vt:lpstr>Min edit distance and alignment</vt:lpstr>
      <vt:lpstr>Min edit distance and alignment</vt:lpstr>
      <vt:lpstr>Edit Distance</vt:lpstr>
      <vt:lpstr>Key Transition</vt:lpstr>
      <vt:lpstr>Knowledge-Formalisms Map (including probabilistic &amp; neural formalisms)</vt:lpstr>
      <vt:lpstr>Today Sept 21</vt:lpstr>
      <vt:lpstr>Only Spelling?</vt:lpstr>
      <vt:lpstr>Impossible to estimate!</vt:lpstr>
      <vt:lpstr>Colossal Clean Crawled Corpus (~2020)</vt:lpstr>
      <vt:lpstr>Decompose: apply chain rule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 Smoothed Problems</vt:lpstr>
      <vt:lpstr>Better smoothing technique</vt:lpstr>
      <vt:lpstr>Impossible to estimate!</vt:lpstr>
      <vt:lpstr>You still need a big corpus…</vt:lpstr>
      <vt:lpstr>PowerPoint Presentation</vt:lpstr>
      <vt:lpstr>Model Evaluation: Goal</vt:lpstr>
      <vt:lpstr>Model Evaluation: Key Ideas</vt:lpstr>
      <vt:lpstr>On what metric would you compare Q1 and Q2 ?</vt:lpstr>
      <vt:lpstr>On what metric would you compare Q1 and Q2 ?</vt:lpstr>
      <vt:lpstr>Entropy</vt:lpstr>
      <vt:lpstr>Model Evaluation</vt:lpstr>
      <vt:lpstr>Entropy of</vt:lpstr>
      <vt:lpstr>Cross-Entropy</vt:lpstr>
      <vt:lpstr>Model Evaluation: In practice</vt:lpstr>
      <vt:lpstr>k-fold cross validation and t-test</vt:lpstr>
      <vt:lpstr>Some material we will cover Thurs + Next Week</vt:lpstr>
    </vt:vector>
  </TitlesOfParts>
  <Company>University of Colorado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 Carenini</cp:lastModifiedBy>
  <cp:revision>297</cp:revision>
  <dcterms:created xsi:type="dcterms:W3CDTF">2003-01-21T20:11:16Z</dcterms:created>
  <dcterms:modified xsi:type="dcterms:W3CDTF">2021-09-21T15:54:40Z</dcterms:modified>
</cp:coreProperties>
</file>