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5.xml" ContentType="application/vnd.openxmlformats-officedocument.presentationml.notesSlide+xml"/>
  <Override PartName="/ppt/ink/ink8.xml" ContentType="application/inkml+xml"/>
  <Override PartName="/ppt/ink/ink9.xml" ContentType="application/inkml+xml"/>
  <Override PartName="/ppt/notesSlides/notesSlide6.xml" ContentType="application/vnd.openxmlformats-officedocument.presentationml.notesSlide+xml"/>
  <Override PartName="/ppt/ink/ink10.xml" ContentType="application/inkml+xml"/>
  <Override PartName="/ppt/notesSlides/notesSlide7.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8.xml" ContentType="application/vnd.openxmlformats-officedocument.presentationml.notesSlide+xml"/>
  <Override PartName="/ppt/ink/ink15.xml" ContentType="application/inkml+xml"/>
  <Override PartName="/ppt/ink/ink16.xml" ContentType="application/inkml+xml"/>
  <Override PartName="/ppt/ink/ink17.xml" ContentType="application/inkml+xml"/>
  <Override PartName="/ppt/ink/ink18.xml" ContentType="application/inkml+xml"/>
  <Override PartName="/ppt/notesSlides/notesSlide9.xml" ContentType="application/vnd.openxmlformats-officedocument.presentationml.notesSlide+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notesSlides/notesSlide10.xml" ContentType="application/vnd.openxmlformats-officedocument.presentationml.notesSlide+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notesSlides/notesSlide11.xml" ContentType="application/vnd.openxmlformats-officedocument.presentationml.notesSlide+xml"/>
  <Override PartName="/ppt/ink/ink53.xml" ContentType="application/inkml+xml"/>
  <Override PartName="/ppt/notesSlides/notesSlide12.xml" ContentType="application/vnd.openxmlformats-officedocument.presentationml.notesSlide+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notesSlides/notesSlide13.xml" ContentType="application/vnd.openxmlformats-officedocument.presentationml.notesSlide+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notesSlides/notesSlide14.xml" ContentType="application/vnd.openxmlformats-officedocument.presentationml.notesSlide+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notesSlides/notesSlide17.xml" ContentType="application/vnd.openxmlformats-officedocument.presentationml.notesSlide+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notesSlides/notesSlide18.xml" ContentType="application/vnd.openxmlformats-officedocument.presentationml.notesSlide+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notesSlides/notesSlide19.xml" ContentType="application/vnd.openxmlformats-officedocument.presentationml.notesSlide+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notesSlides/notesSlide20.xml" ContentType="application/vnd.openxmlformats-officedocument.presentationml.notesSlide+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notesSlides/notesSlide21.xml" ContentType="application/vnd.openxmlformats-officedocument.presentationml.notesSlide+xml"/>
  <Override PartName="/ppt/ink/ink150.xml" ContentType="application/inkml+xml"/>
  <Override PartName="/ppt/notesSlides/notesSlide22.xml" ContentType="application/vnd.openxmlformats-officedocument.presentationml.notesSlide+xml"/>
  <Override PartName="/ppt/ink/ink151.xml" ContentType="application/inkml+xml"/>
  <Override PartName="/ppt/ink/ink152.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notesSlides/notesSlide26.xml" ContentType="application/vnd.openxmlformats-officedocument.presentationml.notesSlide+xml"/>
  <Override PartName="/ppt/ink/ink157.xml" ContentType="application/inkml+xml"/>
  <Override PartName="/ppt/ink/ink158.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ink/ink15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77" r:id="rId2"/>
    <p:sldId id="257" r:id="rId3"/>
    <p:sldId id="309" r:id="rId4"/>
    <p:sldId id="261" r:id="rId5"/>
    <p:sldId id="278" r:id="rId6"/>
    <p:sldId id="310" r:id="rId7"/>
    <p:sldId id="312" r:id="rId8"/>
    <p:sldId id="313" r:id="rId9"/>
    <p:sldId id="314" r:id="rId10"/>
    <p:sldId id="315" r:id="rId11"/>
    <p:sldId id="316" r:id="rId12"/>
    <p:sldId id="320" r:id="rId13"/>
    <p:sldId id="321" r:id="rId14"/>
    <p:sldId id="323" r:id="rId15"/>
    <p:sldId id="324" r:id="rId16"/>
    <p:sldId id="342" r:id="rId17"/>
    <p:sldId id="326" r:id="rId18"/>
    <p:sldId id="325" r:id="rId19"/>
    <p:sldId id="328" r:id="rId20"/>
    <p:sldId id="329" r:id="rId21"/>
    <p:sldId id="327" r:id="rId22"/>
    <p:sldId id="330" r:id="rId23"/>
    <p:sldId id="343" r:id="rId24"/>
    <p:sldId id="331" r:id="rId25"/>
    <p:sldId id="332" r:id="rId26"/>
    <p:sldId id="333" r:id="rId27"/>
    <p:sldId id="334" r:id="rId28"/>
    <p:sldId id="335" r:id="rId29"/>
    <p:sldId id="336" r:id="rId30"/>
    <p:sldId id="337" r:id="rId31"/>
    <p:sldId id="338" r:id="rId32"/>
    <p:sldId id="339" r:id="rId33"/>
    <p:sldId id="344" r:id="rId34"/>
    <p:sldId id="340" r:id="rId35"/>
    <p:sldId id="297" r:id="rId36"/>
    <p:sldId id="298" r:id="rId37"/>
    <p:sldId id="299" r:id="rId38"/>
    <p:sldId id="341" r:id="rId39"/>
    <p:sldId id="286" r:id="rId40"/>
    <p:sldId id="345" r:id="rId41"/>
    <p:sldId id="308" r:id="rId42"/>
    <p:sldId id="300" r:id="rId43"/>
    <p:sldId id="302" r:id="rId44"/>
    <p:sldId id="303" r:id="rId45"/>
    <p:sldId id="304" r:id="rId46"/>
    <p:sldId id="305" r:id="rId47"/>
    <p:sldId id="306"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3146" autoAdjust="0"/>
  </p:normalViewPr>
  <p:slideViewPr>
    <p:cSldViewPr snapToGrid="0">
      <p:cViewPr varScale="1">
        <p:scale>
          <a:sx n="82" d="100"/>
          <a:sy n="82" d="100"/>
        </p:scale>
        <p:origin x="57" y="318"/>
      </p:cViewPr>
      <p:guideLst/>
    </p:cSldViewPr>
  </p:slideViewPr>
  <p:notesTextViewPr>
    <p:cViewPr>
      <p:scale>
        <a:sx n="3" d="2"/>
        <a:sy n="3" d="2"/>
      </p:scale>
      <p:origin x="0" y="0"/>
    </p:cViewPr>
  </p:notesTextViewPr>
  <p:sorterViewPr>
    <p:cViewPr varScale="1">
      <p:scale>
        <a:sx n="100" d="100"/>
        <a:sy n="100" d="100"/>
      </p:scale>
      <p:origin x="0" y="-14637"/>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0-03-11T19:07:07.540"/>
    </inkml:context>
    <inkml:brush xml:id="br0">
      <inkml:brushProperty name="width" value="0.05292" units="cm"/>
      <inkml:brushProperty name="height" value="0.05292" units="cm"/>
      <inkml:brushProperty name="color" value="#FF0000"/>
    </inkml:brush>
  </inkml:definitions>
  <inkml:trace contextRef="#ctx0" brushRef="#br0">25228 15977 2070 0,'0'0'45'0,"0"0"10"0,0 0 1 0,0-10 3 0,11 0-47 0,0-5-12 0,1 5 0 0,5-5 0 16,5 0 0-16,-16 0 8 0,11 0-8 0,0 0 8 16,5-5 4-16,1 5 0 0,-12 0 0 0,11-5 0 15,7-5 3-15,-13 5 1 0,7-5 0 0,-1 0 0 16,1 5 2-16,0-5 1 0,-1-5 0 0,6 5 0 15,-5 0 4-15,-1 0 1 0,6 0 0 0,-5 0 0 0,-12 5 13 0,6 0 3 16,6 5 1-16,-12 0 0 0,11 5-17 0,-16 0-3 16,5 0-1-16,-5 5 0 0,5 5-8 0,-5 0-3 15,-6 0 0-15,11 10 0 0,0 5 21 0,-11 0 4 16,12 5 1-16,-12 5 0 0,0 0-35 0,0 5 0 16,0 5 0-16,0 0 0 0,0 0 0 0,0 5 0 15,0-5 0-15,0 0 0 0,-12 0 16 0,12 0-3 16,0 0-1-16,0 0 0 0,0-5 10 0,12-10 2 15,-12 5 0-15,11-10 0 0,-6 0-10 0,12-5-2 16,12-5 0-16,-1-10 0 0,17-5-12 0,-6-5 0 16,17-10-9-16,6-10 9 0,-5 0-24 0,10-10 0 0,1 5 1 15,-6-10 0-15,0 0 9 0,-6 5 2 0,6 0 0 0,-11 0 0 16,5 10 12-16,-5 0 0 0,-1 5 0 0,-10 0 10 16,5 10 8-16,-17 0 2 0,6 5 0 0,-1 5 0 15,-10 5 9-15,5 5 3 0,-5 5 0 0,-1 5 0 16,-11 0-32-16,6 10 0 0,-11 0 0 0,11 5 0 15,-17 0 0-15,11 5 0 0,-11 0 0 0,11 0 0 16,-11 0 0-16,6 0 0 0,0 0 0 0,-1 0 0 16,6-5 12-16,1 0-3 0,-1 0-1 0,12-5 0 15,-7 5 7-15,7-5 1 0,11 5 0 0,0-5 0 16,5-5 2-16,0-5 1 0,6 5 0 0,6-5 0 16,5 0-19-16,6 5-16 0,0-10 4 0,-11 5 0 15,5-5 12-15,6 0 0 0,0 0 0 0,6 0 0 16,-6 0-95-16,11-5-16 0,-11 0-3 15,0-10-1131-15</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0-03-11T19:17:37.932"/>
    </inkml:context>
    <inkml:brush xml:id="br0">
      <inkml:brushProperty name="width" value="0.05292" units="cm"/>
      <inkml:brushProperty name="height" value="0.05292" units="cm"/>
      <inkml:brushProperty name="color" value="#FF0000"/>
    </inkml:brush>
  </inkml:definitions>
  <inkml:trace contextRef="#ctx0" brushRef="#br0">5369 7965 889 0,'0'0'19'0,"0"0"4"0,0 0 1 0,0 0 2 0,0 0-26 0,11-5 0 0,-11 5 0 0,6 0 0 16,0 5 8-16,5-5-8 0,0 0 0 0,0 5 8 15,1-5-8-15,-12 0 0 0,16-5 9 0,-10 5-9 16,0 0 14-16,5 0-2 0,12 0 0 0,-23-5 0 16,22 5 21-16,-22-5 4 0,11 5 1 0,6 0 0 15,6 0 2-15,-12 0 0 0,0 5 0 0,6-5 0 16,0 5-20-16,0 0-3 0,5 0-1 0,7 0 0 15,-7 0-16-15,1 0 0 0,5 0 8 0,0-5-8 16,11 5 0-16,-10 0 0 0,4-5 0 0,-5 0 0 16,1 0 10-16,10 5-2 0,-11-5 0 0,6 0 0 15,0 5 12-15,5-5 1 0,1 0 1 0,5 0 0 16,-6 0-1-16,6 0 0 0,0 0 0 0,6 0 0 16,-6 0 7-16,11 5 0 0,-11-5 1 0,6 0 0 0,5 5-18 15,-5-5-11-15,-12 5 12 0,18 0-12 0,-12-5 13 16,11 5-4-16,0-5-1 0,6 0 0 0,0 5-8 0,6-5 8 15,-6 5-8-15,0-5 8 0,-1 0 4 0,1-5 0 16,0 5 0-16,6 0 0 0,5 0 16 0,-11-5 3 16,11 0 1-16,-5 0 0 0,5 0-10 0,0 0-2 15,0 0 0-15,1 0 0 0,-12 0-5 0,11 0-2 16,-11 0 0-16,11 0 0 0,0 5-13 0,-5-5 9 16,5 5-9-16,0 0 8 0,-11 0-8 0,0 0 0 15,5-5 0-15,-5 5 8 0,12 5-8 0,-1-5 0 0,0 0 0 16,-11 5 0-16,11-5 0 0,0 5 0 15,1-5 0-15,-1 5 0 0,0-5 0 0,0 0 0 0,6 0 0 16,0 0 0-16,5 5 0 0,-5-5 0 0,5-5 0 0,-5 5 0 16,0 0 13-16,0 0 7 0,0 5 2 0,0-5 0 15,-1-5-4-15,1 5-1 0,6-5 0 0,-12 5 0 16,6 0-1-16,-6 0-1 0,0 0 0 0,0 0 0 16,12 0-15-16,-1 0 0 0,-11 5 0 0,12-5 0 15,-12 5 8-15,0 0-8 0,1-5 0 0,-7 5 0 16,6 0 8-16,0 0-8 0,6-5 0 0,-5 5 0 15,4-5 12-15,-4 0-3 0,-1 0-1 0,0 0 0 16,-11-5 16-16,11 0 2 0,0 0 1 0,0 5 0 16,6-5-3-16,-6 0-1 0,1 0 0 0,-1 5 0 15,0-5-11-15,0 5-3 0,-11 0 0 0,0 5 0 16,0-5-9-16,6 5 10 0,-1-5-10 0,1 0 10 16,-18 5-10-16,7-5 0 0,5-5 0 0,-12 5 0 0,7 0 0 15,5-5 0-15,-12 0-11 0,-5 0 11 0,6 0 0 16,0-5 0-16,5 5 0 0,-5-5 0 0,-1 5 0 0,1-5 0 15,-6 5 8-15,6-5-8 0,-6 5 0 0,0-5-15 16,0 5 3-16,0 5 0 0,-11 0 12 0,5 0 16 16,6-5-3-16,-11 10-1 0,5-5-12 0,-11 5 0 15,6-5 0-15,0 5 0 0,-6-5 0 0,6 5 0 16,-11-5-8-16,5 5 8 0,-6 5 0 0,-5-5 11 16,6-5-2-16,-1 0 0 0,1 5 3 0,-12 0 0 15,0 0 0-15,0-5 0 0,1 5 2 0,5-5 1 16,-6 0 0-16,-11 5 0 0,11-5-15 0,-11 0 0 15,0 5 0-15,0-5 0 0,6 0 0 0,-6 0 9 16,0 0-9-16,0 0 8 0,5 0-8 0,-5 0 0 16,0 0 0-16,0 0 0 0,0 0 0 0,0 0 0 0,0 0 9 0,0 0-1 15,0 0-8-15,0 0 0 0,0 0 0 0,0 0 0 16,0 0 0-16,0 0-12 0,0 0 4 0,0 0 0 16,0 0 8-16,0 0-13 0,0 0 5 0,0 0 8 31,6-5-35-31,-6 5 1 0,0 0 0 0,0 0 0 15,0 0 6-15,0 0 0 0,0 0 1 0,0 0 0 16,0 0-99-16,0 0-20 0,-11-10-4 0,5 0-1 0</inkml:trace>
  <inkml:trace contextRef="#ctx0" brushRef="#br0" timeOffset="57081.719">26529 2475 489 0,'0'0'10'0,"0"0"2"0,0 0 1 0,0 0 3 0,0 0-16 0,0 0 0 0,0 0 0 0,0 0 0 15,0 0 12-15,0 0-1 0,0 0 0 0,0 0 0 16,0 0 17-16,0 0 3 0,0 0 1 0,0 0 0 16,0 0-32-16,0 0 0 0,-6-15 0 0,6 15 0 15,0 0 0-15,0-10 0 0,0 10 0 0,0 0 0 16,-6-10 0-16,6 5 0 0,-5-15 0 0,5 20 0 15,0-10 8-15,0 10-8 0,0 0 0 0,-6-10 0 16,0 0 23-16,6 10-2 0,0-10 0 0,-11 0 0 16,11 10 13-16,0-5 2 0,0 5 1 0,-11-5 0 15,0-10 23-15,11 15 5 0,-6-5 1 0,-5-5 0 16,11 10-29-16,-6 0-5 0,-5 0-2 0,5 0 0 16,-5 5-21-16,0-5-9 0,11 0 8 0,-12 5-8 15,1 0 8-15,0-5-8 0,0 5 8 0,-1 5-8 16,7-10 31-16,-18 5 1 0,12-5 0 0,0 0 0 0,-6 10 5 15,6-5 2-15,-1 0 0 0,1 0 0 16,-11 0-15-16,10 0-2 0,-5 5-1 0,6-5 0 0,0 5-32 0,-12-5-6 16,6 5-2-16,1-5 0 0,-1 0 44 0,5 5 9 15,-10 0 2-15,5 0 0 0,0 0-27 16,0 0-9-16,6 5 0 0,-12-10 9 0,7 0 3 0,-1 5 0 16,0 0 0-16,6 0 0 0,-1 0 13 0,-10 0 3 15,10 0 1-15,-4 5 0 0,4-9-29 0,-10 4 0 16,11 0 0-16,-6 0 0 0,5 0 0 0,-10 5 0 15,11 5 0-15,-6-15 0 0,0 10 0 0,0 0 0 16,6 0 0-16,-12 5 0 0,6-10 0 0,0 5 0 16,12 0 0-16,-18 0 0 0,12 10 0 0,-6-15 0 0,0 5 0 15,6 5 0-15,5-5 0 0,-5 5 0 0,0-5 0 16,-1 5 0-16,12 0 0 0,-16 0 0 0,10-10 0 0,0 10 0 16,1-5 0-16,-1 5 9 0,0 0-9 0,6-10 8 15,-5 5-8-15,5 5 8 0,-11-5-8 16,11 0 8-16,0 5 0 0,-12 0 0 0,12 0 0 0,-11 0 0 15,5 5-8-15,1-5 0 0,-1 0 0 0,1 0 0 16,-1-5 0-16,0 5 0 0,1 0 0 0,5 0 0 16,-12 5 0-16,12-5 10 0,0 5 1 0,0-10 0 15,0 5 1-15,0 0 0 0,0-5 0 0,12 0 0 16,-12 0 0-16,11 5 0 0,-5-5 0 0,5 10 0 16,0-15-1-16,0 10 0 0,1-5 0 0,-1 5 0 15,0-5-11-15,0 5 0 0,6 0 9 0,-6-4-9 16,1 4 0-16,10-5 8 0,-10 5-8 0,4-5 0 15,7 10 8-15,-12-15-8 0,12 10 8 0,-6-5-8 0,0 0 0 16,-1-5 0-16,7 5 0 0,-6 0 0 0,5 0 0 0,1 0 0 16,-1-5 0-16,-10 0 0 0,10 5 0 0,-5-5 9 15,6 0-1-15,5 0-8 0,-6-5 12 0,1 0-4 16,5-5 0-16,6 5-8 0,-12 0 11 0,6-5-11 16,6 5 10-16,-11-5-10 0,5 5 10 0,-6-5-10 15,12 10 10-15,-6-10-10 0,6 0 8 0,-6 0-8 16,6 5 0-16,-11-5 0 0,5 0 8 0,5 0-8 15,1-5 0-15,-11 5 0 0,16 0 0 0,-11 0 0 16,6-10 0-16,0 0 0 0,5 5 8 0,-5-5-8 16,6-5 0-16,5 0 0 0,-6 5 0 0,6-5 0 0,-11 0 0 15,5 5 0-15,-5-5 0 0,5 0 0 0,-5 5 0 0,6-10 0 16,-7 5 0-16,7 0 0 0,-12 5 0 0,6-5 0 16,0 0 0-16,-6-5 0 0,5 5 0 0,-4-5 0 15,4 10 0-15,1-5 0 0,-11-1 0 0,16 1 0 16,-5 0-10-16,-6 0 10 0,6-5-8 0,0 5 8 15,-6 0-12-15,6 0 4 0,-1 0 0 0,7-5 0 16,-18 0 8-16,6 0 0 0,-5 0 0 0,-1-5 0 16,1 0 0-16,5 0 0 0,-17 0 0 0,6 0 8 15,0 0 0-15,-6 0 1 0,6 0 0 0,-17 0 0 16,12 5 12-16,-12-5 3 0,0 5 0 0,0 0 0 16,0-10-7-16,0 5-1 0,-12 5 0 0,12-5 0 15,-17 0-16-15,6-5 0 0,0 5 0 0,0 0 0 16,11-5 0-16,-23 5 0 0,12-10 8 0,0 5-8 15,-6 0 0-15,0-5 0 0,11 0 0 0,-16 0 0 16,10 5 12-16,-16 0-2 0,6 5 0 0,-1-10 0 0,1 5-2 16,-6 9 0-16,5-14 0 0,-11 5 0 0,6 5-8 0,-6 0 0 15,6 0 0-15,-6 0 0 0,-5 5 0 0,5-5 0 16,-5 5 0-16,5 0 0 0,-11 0 0 0,6 0-11 16,-1 5 11-16,6-10-12 0,-11 10 12 0,6 0 0 15,-1 0 0-15,7 0 0 0,-18-5-8 0,17 5 8 16,-11 0-8-16,6 0 8 0,-1 10-8 0,7-5 8 15,-7-5-8-15,6 5 8 0,1 10 0 0,-7-5 0 16,18 10 0-16,-18 5 0 0,6-5 0 0,1 10 8 16,-1-10-8-16,6 10 0 0,-12 0 0 0,18 0 0 15,-12 0 0-15,-5 5 0 0,5 0 0 0,0 0 0 0,6 5 0 16,-12-5 0-16,12 5 0 0,0-5 0 0,-17 5 0 16,17 0 0-1,-17 5-24-15,-6-5-7 0,12 5-1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17:51:06.450"/>
    </inkml:context>
    <inkml:brush xml:id="br0">
      <inkml:brushProperty name="width" value="0.025" units="cm"/>
      <inkml:brushProperty name="height" value="0.025" units="cm"/>
      <inkml:brushProperty name="color" value="#E71224"/>
    </inkml:brush>
  </inkml:definitions>
  <inkml:trace contextRef="#ctx0" brushRef="#br0">269 261 2472 0 0,'0'0'69'0'0,"-1"0"6"0"0,-4 0-71 0 0,4 0-69 0 0,1 0-35 0 0,-31-9 80 0 0,29 9 385 0 0,-1-1-37 0 0,-27-5 40 0 0,21 0-357 0 0,7 5 50 0 0,2 1 44 0 0,0 0 14 0 0,0 0 1 0 0,0 0 5 0 0,0 0 23 0 0,0 0 11 0 0,0 0 1 0 0,0 0 12 0 0,-2 0 52 0 0,-8 0 28 0 0,7 0 4 0 0,3 0-20 0 0,0 0-83 0 0,0 0-32 0 0,0 0-7 0 0,0 0 2 0 0,0 0 17 0 0,0 0 10 0 0,0 0 1 0 0,0 0 36 0 0,0 0 152 0 0,0 0 69 0 0,0 0 14 0 0,0 0-42 0 0,0 0-180 0 0,-3 0-81 0 0,-5 0-108 0 0,-6 0 3794 0 0,-1 7-3158 0 0,12-6-287 0 0,3-1-30 0 0,-22 5 957 0 0,19-4-1011 0 0,3-1 10 0 0,0 0-35 0 0,0 74-127 0 0,0-71-33 0 0,0-3 5 0 0,0 0 6 0 0,0 0 53 0 0,0 0 20 0 0,0 0 6 0 0,0 0-15 0 0,3-1-38 0 0,95-14 903 0 0,-95 15-1024 0 0,-1-1 0 0 0,1 0 0 0 0,-1 1 0 0 0,1 0 0 0 0,0-1 0 0 0,-1 1 0 0 0,1 0 0 0 0,-1 1 0 0 0,1-1 0 0 0,0 0 0 0 0,-1 1 0 0 0,1 0 0 0 0,-1-1 0 0 0,1 1 0 0 0,-1 0 0 0 0,1 1 0 0 0,-1-1 0 0 0,0 0 0 0 0,2 2 0 0 0,-3-2 8 0 0,1 1-1 0 0,-1-1 0 0 0,1 0 0 0 0,0 1 0 0 0,-1-1 0 0 0,1 0 0 0 0,0 0 0 0 0,0-1 0 0 0,0 1 1 0 0,-1 0-1 0 0,1-1 0 0 0,0 1 0 0 0,0-1 0 0 0,0 1 0 0 0,0-1 0 0 0,0 0 0 0 0,0 0 0 0 0,0 0 1 0 0,0-1-1 0 0,0 1 0 0 0,0 0 0 0 0,0-1 0 0 0,0 1 0 0 0,0-1 0 0 0,-1 0 0 0 0,1 0 0 0 0,0 0 1 0 0,0 0-1 0 0,-1 0 0 0 0,1 0 0 0 0,0 0 0 0 0,-1-1 0 0 0,1 1 0 0 0,-1-1 0 0 0,1 1 0 0 0,-1-1-7 0 0,68-70 176 0 0,-20 27-249 0 0,-16-7 196 0 0,-18 22-98 0 0,-14 26 28 0 0,-1-8 17 0 0,1 9-27 0 0,-1 0 0 0 0,0-1 0 0 0,1 1 1 0 0,-1 0-1 0 0,0-1 0 0 0,-1 1 0 0 0,1 0 1 0 0,0-1-1 0 0,-1 1 0 0 0,0 0 0 0 0,1 0 1 0 0,-1-1-1 0 0,0 1 0 0 0,-1 0 0 0 0,1 0 1 0 0,0 0-1 0 0,-1 0 0 0 0,1 1 0 0 0,-1-1 1 0 0,0 0-1 0 0,-1 0-43 0 0,-28-29 486 0 0,28 31-563 0 0,-12 1-72 0 0,-36 0 447 0 0,1 8-370 0 0,17 0 91 0 0,-1 0 249 0 0,-16 11-331 0 0,26-4 75 0 0,20-12 36 0 0,-28 29-36 0 0,18-22-12 0 0,-29 30 0 0 0,26-13 0 0 0,1-2 0 0 0,-20 40 75 0 0,30-50-18 0 0,4-12-47 0 0,1 0 0 0 0,0-1 0 0 0,0 1-1 0 0,0 0 1 0 0,0 0 0 0 0,0 0 0 0 0,0 0-1 0 0,1 0 1 0 0,0 0 0 0 0,-1 0 0 0 0,1 0-1 0 0,0 0 1 0 0,0 0 0 0 0,0 0 0 0 0,1 0 0 0 0,-1 0-1 0 0,0 0 1 0 0,1 0 0 0 0,0 0 0 0 0,0 0-1 0 0,0-1 1 0 0,0 1 0 0 0,0 0 0 0 0,0 0-1 0 0,2 1-9 0 0,27 48 0 0 0,-3-1 0 0 0,22 5 0 0 0,-30-15 83 0 0,47 37 258 0 0,-9-62 427 0 0,88-9-192 0 0,-131-8-522 0 0,-6-5-32 0 0,-6 5 38 0 0,-2 1-12 0 0,0 0-94 0 0,0 0-45 0 0,0 0-104 0 0,0 0-42 0 0,0 0-10 0 0,0 0-206 0 0,0 0-863 0 0,0 0-371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17:51:06.451"/>
    </inkml:context>
    <inkml:brush xml:id="br0">
      <inkml:brushProperty name="width" value="0.025" units="cm"/>
      <inkml:brushProperty name="height" value="0.025" units="cm"/>
      <inkml:brushProperty name="color" value="#E71224"/>
    </inkml:brush>
  </inkml:definitions>
  <inkml:trace contextRef="#ctx0" brushRef="#br0">259 41 5680 0 0,'0'0'240'0'0,"-8"0"-240"0"0,-7 0 152 0 0,15 0-24 0 0,-18 8 0 0 0,18-8 0 0 0,-7 0-256 0 0,7 0-48 0 0,0 0-16 0 0</inkml:trace>
  <inkml:trace contextRef="#ctx0" brushRef="#br0" timeOffset="1">168 84 1840 0 0,'0'0'80'0'0</inkml:trace>
  <inkml:trace contextRef="#ctx0" brushRef="#br0" timeOffset="2">135 66 848 0 0,'0'0'-93'0'0,"0"0"10"0"0,-8 10 1194 0 0,8-2-1081 0 0,1-1-72 0 0,6-6 31 0 0</inkml:trace>
  <inkml:trace contextRef="#ctx0" brushRef="#br0" timeOffset="3">175 144 1936 0 0,'0'0'0'0'0</inkml:trace>
  <inkml:trace contextRef="#ctx0" brushRef="#br0" timeOffset="4">117 201 4768 0 0,'0'0'265'0'0,"0"0"275"0"0,0 0 120 0 0,0 0 20 0 0,0 0-140 0 0,0 0-616 0 0,0 3-275 0 0,14 16-3231 0 0,7-16 6307 0 0,-18-1-2904 0 0,10 5-19 0 0</inkml:trace>
  <inkml:trace contextRef="#ctx0" brushRef="#br0" timeOffset="5">309 209 4456 0 0,'0'0'95'0'0,"2"2"5"0"0,5 3 6 0 0,-5-3 336 0 0,-2-2 144 0 0,0 0 22 0 0,6 6 108 0 0,-8-2 2239 0 0,-35 10-2594 0 0,34-13-430 0 0,2-1 1 0 0,-4 0 1 0 0,-62 0-10 0 0,18 9 309 0 0,47-9-164 0 0,2 0 49 0 0,-15-7 175 0 0,12 5 32 0 0,-12-6 1429 0 0,12 8-1694 0 0,-9 0-63 0 0,9 0-25 0 0,3 0 169 0 0,0 0 78 0 0,0 0 20 0 0,0 0-20 0 0,0 0-88 0 0,0 0-40 0 0,0 0-8 0 0,0 0-2 0 0,0 0 0 0 0,0 0 0 0 0,0 0 0 0 0,0 0 0 0 0,0 0 0 0 0,0 0 0 0 0,0 0 0 0 0,0 0 6 0 0,0 0 29 0 0,0 0 12 0 0,0 0 1 0 0,0 0 4 0 0,0 0 17 0 0,-14 0 42 0 0,11 0 4250 0 0,4 7-4252 0 0,14 2-101 0 0,13-7 577 0 0,5 6 367 0 0,-15-8-1110 0 0,-3-9 130 0 0,8 2-42 0 0,-12 4-10 0 0,-3-4 0 0 0,15-10 20 0 0,-12-7 235 0 0,5-4-431 0 0,-9 12 219 0 0,-6 2-33 0 0,-2 3-10 0 0,-6-5 0 0 0,-2-1 0 0 0,0 1 0 0 0,3 8 11 0 0,-13-28 96 0 0,10 21-113 0 0,-14 0-126 0 0,22 14 191 0 0,-2 1-4 0 0,-11 0-45 0 0,-32 0-538 0 0,43 0 370 0 0,0 0 240 0 0,-14 0 502 0 0,4 1-548 0 0,2 7-36 0 0,-4 6 0 0 0,-3 15 0 0 0,11 0 0 0 0,5-17 0 0 0,1 13 0 0 0,-7 14 11 0 0,-6 11 96 0 0,-5 17 295 0 0,-5 27-250 0 0,32-28 43 0 0,3-23 93 0 0,5-1 313 0 0,8-2-565 0 0,44 37 236 0 0,-35-4-336 0 0,-16-39 144 0 0,7-24-80 0 0,18 8 75 0 0,26 0-11 0 0,-29-14 192 0 0,-37-4-203 0 0,-2 0 11 0 0,0 0 0 0 0,0 0 0 0 0,0 0 0 0 0,0 0 6 0 0,0 0 20 0 0,0 0-26 0 0,0 0-130 0 0,0 0-37 0 0,0 0 26 0 0,0 0 11 0 0,0 0-15 0 0,0 0-74 0 0,0 0-33 0 0,0 0-4 0 0,0 0-218 0 0,0 0-921 0 0,0 0-400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17:51:06.457"/>
    </inkml:context>
    <inkml:brush xml:id="br0">
      <inkml:brushProperty name="width" value="0.025" units="cm"/>
      <inkml:brushProperty name="height" value="0.025" units="cm"/>
      <inkml:brushProperty name="color" value="#E71224"/>
    </inkml:brush>
  </inkml:definitions>
  <inkml:trace contextRef="#ctx0" brushRef="#br0">85 372 3432 0 0,'0'0'100'0'0,"0"0"81"0"0,0 0 278 0 0,0 0 117 0 0,0 0 28 0 0,0 0-14 0 0,0 0-72 0 0,0 0-34 0 0,0 0-4 0 0,0 0-22 0 0,0 0-90 0 0,0 0-44 0 0,0 0-10 0 0,0 0-17 0 0,0 0-62 0 0,0 0-31 0 0,0 0-4 0 0,-2-3-34 0 0,-4-10-132 0 0,0 2-34 0 0,4-2 17 0 0,2 10 67 0 0,0 3 5 0 0,0 0-7 0 0,0 0 11 0 0,0 0 55 0 0,0 0 20 0 0,0 0 7 0 0,0 0-3 0 0,0 0-18 0 0,-2-5 34 0 0,-3-4 41 0 0,5 6 3620 0 0,15 3-3408 0 0,-15 0-210 0 0,0 0 0 0 0,0 0-8 0 0,0 0-40 0 0,12 1 619 0 0,12 7-508 0 0,3 2-116 0 0,-11-5-98 0 0,-11-3 0 0 0,-5-2 0 0 0,18 1 256 0 0,25 6 107 0 0,-29-7-384 0 0,35 9 26 0 0,10-16 32 0 0,-8-12-194 0 0,-11-7 204 0 0,-7 1-113 0 0,-8 8-14 0 0,-6 2 0 0 0,-11 5 0 0 0,0-4 0 0 0,-2 5 16 0 0,-4 8 64 0 0,-2 1 18 0 0,10-11 322 0 0,-10-19-471 0 0,-9 14-5 0 0,8 13-76 0 0,-16-15 317 0 0,-9-4-65 0 0,4-1-109 0 0,2 19 102 0 0,-3-13 129 0 0,-18-14-157 0 0,37 28-42 0 0,-8-3-21 0 0,7 3 26 0 0,-8-4-36 0 0,-4-2-12 0 0,1 2 0 0 0,0 6 0 0 0,5 1 0 0 0,-5 0 0 0 0,-1 1 12 0 0,-13 6 171 0 0,27-7-83 0 0,1 2-11 0 0,-7 4-3 0 0,-10-5-24 0 0,-9 8 4 0 0,-14 6 16 0 0,28-13-94 0 0,10 1-49 0 0,-27 26-30 0 0,13-1 351 0 0,-22 27 75 0 0,37-35 66 0 0,-7 14-59 0 0,4 122 690 0 0,14-129-882 0 0,11 22 252 0 0,13-12-858 0 0,25 36 1298 0 0,-53-68-842 0 0,0 1 0 0 0,1 0 0 0 0,-1-1 0 0 0,1 0 0 0 0,0-1 0 0 0,1 1 0 0 0,-1-1 0 0 0,1 0 0 0 0,-1 0 0 0 0,1-1 0 0 0,0 0 0 0 0,0 0 0 0 0,5 1 0 0 0,38 26 126 0 0,-16-13-62 0 0,10 10-54 0 0,-35-3 54 0 0,16-24 191 0 0,19-7 34 0 0,39-4-33 0 0,-71 5-256 0 0,1 5 24 0 0,-9 1 99 0 0,-3 0 34 0 0,0 0 3 0 0,0 0-56 0 0,0 0-234 0 0,0 0-102 0 0,0 0-22 0 0,0 0 25 0 0,0 0 110 0 0,0 0 45 0 0,0 0 8 0 0,0 0-51 0 0,0 0-223 0 0,0 0-92 0 0,0 0-15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17:51:06.458"/>
    </inkml:context>
    <inkml:brush xml:id="br0">
      <inkml:brushProperty name="width" value="0.025" units="cm"/>
      <inkml:brushProperty name="height" value="0.025" units="cm"/>
      <inkml:brushProperty name="color" value="#E71224"/>
    </inkml:brush>
  </inkml:definitions>
  <inkml:trace contextRef="#ctx0" brushRef="#br0">234 582 5440 0 0,'0'0'234'0'0,"0"0"46"0"0,0 0 22 0 0,0 0 2 0 0,-11 0-268 0 0,10 0-74 0 0,-1 0 0 0 0,1 0 0 0 0,0 0 0 0 0,0-1 1 0 0,-1 1-1 0 0,1-1 0 0 0,0 1 0 0 0,-1-1 0 0 0,1 1 0 0 0,0-1 1 0 0,0 0-1 0 0,0 0 0 0 0,0 0 0 0 0,0 0 0 0 0,0 0 0 0 0,0 0 1 0 0,0 0-1 0 0,0 0 0 0 0,0 0 0 0 0,0 0 0 0 0,1 0 0 0 0,-1-1 1 0 0,0 1-1 0 0,1 0 0 0 0,-1-1 0 0 0,1 1 0 0 0,-1-1 0 0 0,1 1 1 0 0,-1-1 37 0 0,0-2 157 0 0,1 4 4 0 0,0 0 7 0 0,0 0 7 0 0,0 0 1 0 0,0 0-4 0 0,0 0-18 0 0,0 0-8 0 0,0 0-2 0 0,0 0-3 0 0,0 0-10 0 0,0 0-3 0 0,0 0 0 0 0,0 0 13 0 0,0 0 56 0 0,0 0 25 0 0,0 0 2 0 0,0 0 12 0 0,0 0 52 0 0,0 0 28 0 0,0 0 4 0 0,0 0-22 0 0,-3 0-90 0 0,-18-7 886 0 0,20 6-774 0 0,1 1-18 0 0,-18 0 592 0 0,12-15-810 0 0,2 11-20 0 0,-10-5-48 0 0,-21-15 440 0 0,4 24 968 0 0,30 0-1208 0 0,-2 0-36 0 0,-25 7-54 0 0,26-5-40 0 0,2-2 62 0 0,0 0 32 0 0,0 0 4 0 0,0 0-15 0 0,-17 7 246 0 0,9 58 184 0 0,8-63-475 0 0,0-2 83 0 0,0 0 32 0 0,0 0 7 0 0,6 18 152 0 0,-4 48-26 0 0,13-10-80 0 0,-13-53-192 0 0,-1 7 246 0 0,14 22 218 0 0,68 50 74 0 0,-31-55-628 0 0,-19-9-10 0 0,-19-12 11 0 0,-3-4 42 0 0,15-10 23 0 0,-12 6-28 0 0,53-40 28 0 0,-49 20-76 0 0,6-19 264 0 0,-31-22-36 0 0,-7-1-305 0 0,11 42 24 0 0,0 16 111 0 0,-24-16 106 0 0,0 4-57 0 0,7 6-388 0 0,-2-10 263 0 0,-15-30 397 0 0,4 3-262 0 0,-13-6 259 0 0,35 62-248 0 0,-12 38-258 0 0,22-43-13 0 0,-2 0-8 0 0,-37 41 14 0 0,17-21 588 0 0,22-21-465 0 0,1-1 0 0 0,-1 1 0 0 0,0 0 1 0 0,0-1-1 0 0,1 1 0 0 0,-1-1 0 0 0,0 1 1 0 0,1 0-1 0 0,-1 0 0 0 0,1 0 0 0 0,-1-1 0 0 0,1 1 1 0 0,-1 0-1 0 0,1 0 0 0 0,-1 0 0 0 0,1 0 1 0 0,0 0-1 0 0,-1 0 0 0 0,1 0 0 0 0,0 0 1 0 0,0 0-1 0 0,0 0 0 0 0,0 0 0 0 0,0 0 0 0 0,0 0 1 0 0,0 0-1 0 0,0 0 0 0 0,0 0 0 0 0,0 0 1 0 0,0 0-1 0 0,1 0 0 0 0,-1 0 0 0 0,0 0 1 0 0,0 0-1 0 0,1 0 0 0 0,-1 0 0 0 0,1-1 1 0 0,-1 1-1 0 0,1 0 0 0 0,-1 0 0 0 0,1 0 0 0 0,0-1 1 0 0,-1 1-1 0 0,1 0 0 0 0,0 0 0 0 0,-1-1 1 0 0,1 1-1 0 0,0-1 0 0 0,0 1 14 0 0,31 32-607 0 0,-16-23 319 0 0</inkml:trace>
  <inkml:trace contextRef="#ctx0" brushRef="#br0" timeOffset="1">292 189 6104 0 0,'0'0'133'0'0,"0"0"11"0"0,0 0-40 0 0,0 0-21 0 0,0 0-3 0 0,2-2-28 0 0,4-4-108 0 0,2-14-23 0 0,-6 16 59 0 0,-2 0 211 0 0,0-5 127 0 0,-2 2 7002 0 0,-4-24-5782 0 0,-2-1-1241 0 0,6 30-185 0 0,2 2 15 0 0,0 0 0 0 0,0 0-4 0 0,0 0-23 0 0,0 0-11 0 0,0-3-1 0 0,0-9 10 0 0,0 9 34 0 0,0 3-2 0 0,0 0-2 0 0,10-17 414 0 0,-2-6 667 0 0,-9 10-793 0 0,3 35 345 0 0,13 5-761 0 0,-7-4 16 0 0,-6-15 31 0 0,0 0-1 0 0,0 0 0 0 0,0 0 0 0 0,-1 0 1 0 0,0 0-1 0 0,-1 1 0 0 0,0-1 1 0 0,0 0-1 0 0,0 1 0 0 0,-1-1 0 0 0,0 0 1 0 0,0 0-1 0 0,-1 0 0 0 0,0 0 0 0 0,0 0 1 0 0,-1 0-1 0 0,-2 5-46 0 0,-3 3 57 0 0,4 4-65 0 0,1-1 0 0 0,0 1 0 0 0,1 0 0 0 0,1 1 0 0 0,1-1 0 0 0,1 0-1 0 0,0 2 9 0 0,1 33-101 0 0,-2 78 983 0 0,7-82-767 0 0,3-17 125 0 0,-3-2-227 0 0,3 13-13 0 0,13 21 0 0 0,-3-42 0 0 0,4 10 0 0 0,-18-25 0 0 0,-4-2 11 0 0,-2-5-28 0 0,0-2-279 0 0,0 0-99 0 0,0 0-12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17:51:06.460"/>
    </inkml:context>
    <inkml:brush xml:id="br0">
      <inkml:brushProperty name="width" value="0.025" units="cm"/>
      <inkml:brushProperty name="height" value="0.025" units="cm"/>
      <inkml:brushProperty name="color" value="#E71224"/>
    </inkml:brush>
  </inkml:definitions>
  <inkml:trace contextRef="#ctx0" brushRef="#br0">168 1097 6992 0 0,'0'0'322'0'0,"0"0"-7"0"0,0 0-178 0 0,0 0 13 0 0,0 0 30 0 0,0 0 4 0 0,-12-12 1460 0 0,-28-26 1000 0 0,19 31-2132 0 0,18 7-256 0 0,-12-7 234 0 0,13 5-344 0 0,2 2-40 0 0,-13-7 93 0 0,-2-6 180 0 0,3-1-261 0 0,5 0-38 0 0,-3-3 214 0 0,8 14-49 0 0,2 3 10 0 0,0-3-42 0 0,19-110-170 0 0,-14 103-6 0 0,1 0 0 0 0,-1 1 0 0 0,2-1 0 0 0,-1 1 0 0 0,1 1 0 0 0,0-1 0 0 0,1 1 0 0 0,-1 1 0 0 0,1 0 0 0 0,8-6-37 0 0,76-48 309 0 0,25 22-290 0 0,-35 45-30 0 0,-45 3 118 0 0,0 5 594 0 0,-34-13-573 0 0,-1 1 0 0 0,21 22 64 0 0,-15-15-192 0 0,3 19 78 0 0,-4 21-12 0 0,-7-33-82 0 0,0-1-48 0 0,-3 2 48 0 0,-59 59 16 0 0,-25-1 139 0 0,-9-47 378 0 0,33-28-6 0 0,-3-2-334 0 0,-2-6-177 0 0,45 8 0 0 0,5-2 0 0 0,5-4 14 0 0,-5 12 66 0 0,15-4-50 0 0,1-5-124 0 0,-8-9-14 0 0,7 9-11 0 0,3 3-89 0 0,0 0-43 0 0,0 0-5 0 0,0 0-33 0 0,1-2-142 0 0,7-13-66 0 0,8-2-14 0 0</inkml:trace>
  <inkml:trace contextRef="#ctx0" brushRef="#br0" timeOffset="1">409 218 4096 0 0,'-13'-29'85'0'0,"8"22"3"0"0,-8-2-69 0 0,5-3 66 0 0,-18-30 3598 0 0,25 41-2955 0 0,1 1-26 0 0,-1-3-104 0 0,-6-26 1423 0 0,7 27-1672 0 0,0 2-11 0 0,0 0-10 0 0,0-22 471 0 0,0 20-726 0 0,0 0 0 0 0,-1 1 1 0 0,1-1-1 0 0,0 0 1 0 0,-1 0-1 0 0,1 0 0 0 0,0 0 1 0 0,0 0-1 0 0,1 0 0 0 0,-1 0 1 0 0,0 0-1 0 0,0 0 0 0 0,1 1 1 0 0,-1-1-1 0 0,1 0 1 0 0,0 0-1 0 0,-1 0 0 0 0,1 1 1 0 0,0-1-1 0 0,0 0 0 0 0,0 1 1 0 0,0-1-1 0 0,0 1 0 0 0,0-1 1 0 0,1 0-74 0 0,13-12-217 0 0,-15 14 150 0 0,0 0 324 0 0,0 0 139 0 0,0 0 27 0 0,0 0-43 0 0,0 0-211 0 0,0 0-89 0 0,0 0-9 0 0,0 0 19 0 0,0 0 5 0 0,0 0-7 0 0,0 0 1 0 0,0 0 26 0 0,0 0-14 0 0,0 0-5 0 0,0 0 7 0 0,0 0 28 0 0,0 0 11 0 0,0 0 2 0 0,0 0-6 0 0,0 0-29 0 0,17 19 234 0 0,-11-8-318 0 0,5 69 355 0 0,-12-55-284 0 0,-9 65 237 0 0,-7 20-157 0 0,11 115 139 0 0,-4-149-179 0 0,-6 75 249 0 0,6-86-85 0 0,10 78 527 0 0,0-142-768 0 0,0-1 26 0 0,0 0-16 0 0,0 0-5 0 0,-2 1-10 0 0,-8 5-58 0 0,7-4-66 0 0,3-2 2 0 0,0 0-20 0 0,0 0-100 0 0,0 0-41 0 0,0 0-10 0 0,0 0-35 0 0,0 0-145 0 0,0 0-58 0 0,0 0-17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17:51:06.462"/>
    </inkml:context>
    <inkml:brush xml:id="br0">
      <inkml:brushProperty name="width" value="0.025" units="cm"/>
      <inkml:brushProperty name="height" value="0.025" units="cm"/>
      <inkml:brushProperty name="color" value="#E71224"/>
    </inkml:brush>
  </inkml:definitions>
  <inkml:trace contextRef="#ctx0" brushRef="#br0">309 813 3368 0 0,'0'0'163'0'0,"0"0"79"0"0,0 0 41 0 0,0 0 5 0 0,0 0 1 0 0,-1 2 7 0 0,-54 19 2143 0 0,42-12-375 0 0,-32-16-455 0 0,43 5-1354 0 0,-29 11 423 0 0,29-9-612 0 0,2 0 14 0 0,-3 0 65 0 0,-53 0 1770 0 0,54 0-1693 0 0,2 0-50 0 0,0 0-10 0 0,0 0 11 0 0,-3-2 56 0 0,-28-49 1224 0 0,31-38-753 0 0,2 72-256 0 0,47-13-221 0 0,-21 19-126 0 0,55-16 95 0 0,-26 27-192 0 0,-16-6 75 0 0,-37 5-32 0 0,-3 1-43 0 0,14 2 11 0 0,2 14-46 0 0,-2 3-8 0 0,-15-18 43 0 0,10 23 28 0 0,-12-7-3 0 0,2-11-23 0 0,0 0-1 0 0,0-1 0 0 0,-1 1 1 0 0,0 0-1 0 0,0-1 0 0 0,0 1 1 0 0,-1 0-1 0 0,0-1 0 0 0,1 0 1 0 0,-2 0-1 0 0,1 1 0 0 0,0-1 1 0 0,-1-1-1 0 0,0 1 0 0 0,0 0 1 0 0,0-1-1 0 0,-3 2-1 0 0,-17 19 369 0 0,19-21-262 0 0,-43 33 229 0 0,-38-18 709 0 0,35-19-981 0 0,33 0-64 0 0,-12-9-252 0 0,-14-7 99 0 0,41 15 398 0 0,0-1-38 0 0,-7-9-166 0 0,-5 0-41 0 0,4-5 0 0 0,2-23-544 0 0,0 15-1040 0 0,8 10 1040 0 0</inkml:trace>
  <inkml:trace contextRef="#ctx0" brushRef="#br0" timeOffset="1">426 34 7320 0 0,'0'0'158'0'0,"-3"0"-4"0"0,-7 0-66 0 0,-15-15 2137 0 0,16 11-1892 0 0,-6-4 804 0 0,11 1 4103 0 0,-6 36-4569 0 0,2 23 197 0 0,-6-16-447 0 0,-6 24 163 0 0,-10-4-24 0 0,18 44-48 0 0,12 59-442 0 0,12-65 76 0 0,26 40 46 0 0,-19 51 192 0 0,-27-120-144 0 0,-16 1 344 0 0,-3-30-128 0 0,19-28-441 0 0,6-6 54 0 0,2-2-25 0 0,0 0-102 0 0,0 0-36 0 0,0 0-2 0 0,0 0-42 0 0,0 0-180 0 0,0 0-76 0 0,0 0-20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17:56:28.481"/>
    </inkml:context>
    <inkml:brush xml:id="br0">
      <inkml:brushProperty name="width" value="0.025" units="cm"/>
      <inkml:brushProperty name="height" value="0.025" units="cm"/>
      <inkml:brushProperty name="color" value="#E71224"/>
    </inkml:brush>
  </inkml:definitions>
  <inkml:trace contextRef="#ctx0" brushRef="#br0">269 261 2472 0 0,'0'0'69'0'0,"-1"0"6"0"0,-4 0-71 0 0,4 0-69 0 0,1 0-35 0 0,-31-9 80 0 0,29 9 385 0 0,-1-1-37 0 0,-27-5 40 0 0,21 0-357 0 0,7 5 50 0 0,2 1 44 0 0,0 0 14 0 0,0 0 1 0 0,0 0 5 0 0,0 0 23 0 0,0 0 11 0 0,0 0 1 0 0,0 0 12 0 0,-2 0 52 0 0,-8 0 28 0 0,7 0 4 0 0,3 0-20 0 0,0 0-83 0 0,0 0-32 0 0,0 0-7 0 0,0 0 2 0 0,0 0 17 0 0,0 0 10 0 0,0 0 1 0 0,0 0 36 0 0,0 0 152 0 0,0 0 69 0 0,0 0 14 0 0,0 0-42 0 0,0 0-180 0 0,-3 0-81 0 0,-5 0-108 0 0,-6 0 3794 0 0,-1 7-3158 0 0,12-6-287 0 0,3-1-30 0 0,-22 5 957 0 0,19-4-1011 0 0,3-1 10 0 0,0 0-35 0 0,0 74-127 0 0,0-71-33 0 0,0-3 5 0 0,0 0 6 0 0,0 0 53 0 0,0 0 20 0 0,0 0 6 0 0,0 0-15 0 0,3-1-38 0 0,95-14 903 0 0,-95 15-1024 0 0,-1-1 0 0 0,1 0 0 0 0,-1 1 0 0 0,1 0 0 0 0,0-1 0 0 0,-1 1 0 0 0,1 0 0 0 0,-1 1 0 0 0,1-1 0 0 0,0 0 0 0 0,-1 1 0 0 0,1 0 0 0 0,-1-1 0 0 0,1 1 0 0 0,-1 0 0 0 0,1 1 0 0 0,-1-1 0 0 0,0 0 0 0 0,2 2 0 0 0,-3-2 8 0 0,1 1-1 0 0,-1-1 0 0 0,1 0 0 0 0,0 1 0 0 0,-1-1 0 0 0,1 0 0 0 0,0 0 0 0 0,0-1 0 0 0,0 1 1 0 0,-1 0-1 0 0,1-1 0 0 0,0 1 0 0 0,0-1 0 0 0,0 1 0 0 0,0-1 0 0 0,0 0 0 0 0,0 0 0 0 0,0 0 1 0 0,0-1-1 0 0,0 1 0 0 0,0 0 0 0 0,0-1 0 0 0,0 1 0 0 0,0-1 0 0 0,-1 0 0 0 0,1 0 0 0 0,0 0 1 0 0,0 0-1 0 0,-1 0 0 0 0,1 0 0 0 0,0 0 0 0 0,-1-1 0 0 0,1 1 0 0 0,-1-1 0 0 0,1 1 0 0 0,-1-1-7 0 0,68-70 176 0 0,-20 27-249 0 0,-16-7 196 0 0,-18 22-98 0 0,-14 26 28 0 0,-1-8 17 0 0,1 9-27 0 0,-1 0 0 0 0,0-1 0 0 0,1 1 1 0 0,-1 0-1 0 0,0-1 0 0 0,-1 1 0 0 0,1 0 1 0 0,0-1-1 0 0,-1 1 0 0 0,0 0 0 0 0,1 0 1 0 0,-1-1-1 0 0,0 1 0 0 0,-1 0 0 0 0,1 0 1 0 0,0 0-1 0 0,-1 0 0 0 0,1 1 0 0 0,-1-1 1 0 0,0 0-1 0 0,-1 0-43 0 0,-28-29 486 0 0,28 31-563 0 0,-12 1-72 0 0,-36 0 447 0 0,1 8-370 0 0,17 0 91 0 0,-1 0 249 0 0,-16 11-331 0 0,26-4 75 0 0,20-12 36 0 0,-28 29-36 0 0,18-22-12 0 0,-29 30 0 0 0,26-13 0 0 0,1-2 0 0 0,-20 40 75 0 0,30-50-18 0 0,4-12-47 0 0,1 0 0 0 0,0-1 0 0 0,0 1-1 0 0,0 0 1 0 0,0 0 0 0 0,0 0 0 0 0,0 0-1 0 0,1 0 1 0 0,0 0 0 0 0,-1 0 0 0 0,1 0-1 0 0,0 0 1 0 0,0 0 0 0 0,0 0 0 0 0,1 0 0 0 0,-1 0-1 0 0,0 0 1 0 0,1 0 0 0 0,0 0 0 0 0,0 0-1 0 0,0-1 1 0 0,0 1 0 0 0,0 0 0 0 0,0 0-1 0 0,2 1-9 0 0,27 48 0 0 0,-3-1 0 0 0,22 5 0 0 0,-30-15 83 0 0,47 37 258 0 0,-9-62 427 0 0,88-9-192 0 0,-131-8-522 0 0,-6-5-32 0 0,-6 5 38 0 0,-2 1-12 0 0,0 0-94 0 0,0 0-45 0 0,0 0-104 0 0,0 0-42 0 0,0 0-10 0 0,0 0-206 0 0,0 0-863 0 0,0 0-371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17:56:35.174"/>
    </inkml:context>
    <inkml:brush xml:id="br0">
      <inkml:brushProperty name="width" value="0.025" units="cm"/>
      <inkml:brushProperty name="height" value="0.025" units="cm"/>
      <inkml:brushProperty name="color" value="#E71224"/>
    </inkml:brush>
  </inkml:definitions>
  <inkml:trace contextRef="#ctx0" brushRef="#br0">234 582 5440 0 0,'0'0'234'0'0,"0"0"46"0"0,0 0 22 0 0,0 0 2 0 0,-11 0-268 0 0,10 0-74 0 0,-1 0 0 0 0,1 0 0 0 0,0 0 0 0 0,0-1 1 0 0,-1 1-1 0 0,1-1 0 0 0,0 1 0 0 0,-1-1 0 0 0,1 1 0 0 0,0-1 1 0 0,0 0-1 0 0,0 0 0 0 0,0 0 0 0 0,0 0 0 0 0,0 0 0 0 0,0 0 1 0 0,0 0-1 0 0,0 0 0 0 0,0 0 0 0 0,0 0 0 0 0,1 0 0 0 0,-1-1 1 0 0,0 1-1 0 0,1 0 0 0 0,-1-1 0 0 0,1 1 0 0 0,-1-1 0 0 0,1 1 1 0 0,-1-1 37 0 0,0-2 157 0 0,1 4 4 0 0,0 0 7 0 0,0 0 7 0 0,0 0 1 0 0,0 0-4 0 0,0 0-18 0 0,0 0-8 0 0,0 0-2 0 0,0 0-3 0 0,0 0-10 0 0,0 0-3 0 0,0 0 0 0 0,0 0 13 0 0,0 0 56 0 0,0 0 25 0 0,0 0 2 0 0,0 0 12 0 0,0 0 52 0 0,0 0 28 0 0,0 0 4 0 0,0 0-22 0 0,-3 0-90 0 0,-18-7 886 0 0,20 6-774 0 0,1 1-18 0 0,-18 0 592 0 0,12-15-810 0 0,2 11-20 0 0,-10-5-48 0 0,-21-15 440 0 0,4 24 968 0 0,30 0-1208 0 0,-2 0-36 0 0,-25 7-54 0 0,26-5-40 0 0,2-2 62 0 0,0 0 32 0 0,0 0 4 0 0,0 0-15 0 0,-17 7 246 0 0,9 58 184 0 0,8-63-475 0 0,0-2 83 0 0,0 0 32 0 0,0 0 7 0 0,6 18 152 0 0,-4 48-26 0 0,13-10-80 0 0,-13-53-192 0 0,-1 7 246 0 0,14 22 218 0 0,68 50 74 0 0,-31-55-628 0 0,-19-9-10 0 0,-19-12 11 0 0,-3-4 42 0 0,15-10 23 0 0,-12 6-28 0 0,53-40 28 0 0,-49 20-76 0 0,6-19 264 0 0,-31-22-36 0 0,-7-1-305 0 0,11 42 24 0 0,0 16 111 0 0,-24-16 106 0 0,0 4-57 0 0,7 6-388 0 0,-2-10 263 0 0,-15-30 397 0 0,4 3-262 0 0,-13-6 259 0 0,35 62-248 0 0,-12 38-258 0 0,22-43-13 0 0,-2 0-8 0 0,-37 41 14 0 0,17-21 588 0 0,22-21-465 0 0,1-1 0 0 0,-1 1 0 0 0,0 0 1 0 0,0-1-1 0 0,1 1 0 0 0,-1-1 0 0 0,0 1 1 0 0,1 0-1 0 0,-1 0 0 0 0,1 0 0 0 0,-1-1 0 0 0,1 1 1 0 0,-1 0-1 0 0,1 0 0 0 0,-1 0 0 0 0,1 0 1 0 0,0 0-1 0 0,-1 0 0 0 0,1 0 0 0 0,0 0 1 0 0,0 0-1 0 0,0 0 0 0 0,0 0 0 0 0,0 0 0 0 0,0 0 1 0 0,0 0-1 0 0,0 0 0 0 0,0 0 0 0 0,0 0 1 0 0,0 0-1 0 0,1 0 0 0 0,-1 0 0 0 0,0 0 1 0 0,0 0-1 0 0,1 0 0 0 0,-1 0 0 0 0,1-1 1 0 0,-1 1-1 0 0,1 0 0 0 0,-1 0 0 0 0,1 0 0 0 0,0-1 1 0 0,-1 1-1 0 0,1 0 0 0 0,0 0 0 0 0,-1-1 1 0 0,1 1-1 0 0,0-1 0 0 0,0 1 14 0 0,31 32-607 0 0,-16-23 319 0 0</inkml:trace>
  <inkml:trace contextRef="#ctx0" brushRef="#br0" timeOffset="1">292 189 6104 0 0,'0'0'133'0'0,"0"0"11"0"0,0 0-40 0 0,0 0-21 0 0,0 0-3 0 0,2-2-28 0 0,4-4-108 0 0,2-14-23 0 0,-6 16 59 0 0,-2 0 211 0 0,0-5 127 0 0,-2 2 7002 0 0,-4-24-5782 0 0,-2-1-1241 0 0,6 30-185 0 0,2 2 15 0 0,0 0 0 0 0,0 0-4 0 0,0 0-23 0 0,0 0-11 0 0,0-3-1 0 0,0-9 10 0 0,0 9 34 0 0,0 3-2 0 0,0 0-2 0 0,10-17 414 0 0,-2-6 667 0 0,-9 10-793 0 0,3 35 345 0 0,13 5-761 0 0,-7-4 16 0 0,-6-15 31 0 0,0 0-1 0 0,0 0 0 0 0,0 0 0 0 0,-1 0 1 0 0,0 0-1 0 0,-1 1 0 0 0,0-1 1 0 0,0 0-1 0 0,0 1 0 0 0,-1-1 0 0 0,0 0 1 0 0,0 0-1 0 0,-1 0 0 0 0,0 0 0 0 0,0 0 1 0 0,-1 0-1 0 0,-2 5-46 0 0,-3 3 57 0 0,4 4-65 0 0,1-1 0 0 0,0 1 0 0 0,1 0 0 0 0,1 1 0 0 0,1-1 0 0 0,1 0-1 0 0,0 2 9 0 0,1 33-101 0 0,-2 78 983 0 0,7-82-767 0 0,3-17 125 0 0,-3-2-227 0 0,3 13-13 0 0,13 21 0 0 0,-3-42 0 0 0,4 10 0 0 0,-18-25 0 0 0,-4-2 11 0 0,-2-5-28 0 0,0-2-279 0 0,0 0-99 0 0,0 0-12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17:58:56.450"/>
    </inkml:context>
    <inkml:brush xml:id="br0">
      <inkml:brushProperty name="width" value="0.025" units="cm"/>
      <inkml:brushProperty name="height" value="0.025" units="cm"/>
      <inkml:brushProperty name="color" value="#E71224"/>
    </inkml:brush>
  </inkml:definitions>
  <inkml:trace contextRef="#ctx0" brushRef="#br0">269 261 2472 0 0,'0'0'69'0'0,"-1"0"6"0"0,-4 0-71 0 0,4 0-69 0 0,1 0-35 0 0,-31-9 80 0 0,29 9 385 0 0,-1-1-37 0 0,-27-5 40 0 0,21 0-357 0 0,7 5 50 0 0,2 1 44 0 0,0 0 14 0 0,0 0 1 0 0,0 0 5 0 0,0 0 23 0 0,0 0 11 0 0,0 0 1 0 0,0 0 12 0 0,-2 0 52 0 0,-8 0 28 0 0,7 0 4 0 0,3 0-20 0 0,0 0-83 0 0,0 0-32 0 0,0 0-7 0 0,0 0 2 0 0,0 0 17 0 0,0 0 10 0 0,0 0 1 0 0,0 0 36 0 0,0 0 152 0 0,0 0 69 0 0,0 0 14 0 0,0 0-42 0 0,0 0-180 0 0,-3 0-81 0 0,-5 0-108 0 0,-6 0 3794 0 0,-1 7-3158 0 0,12-6-287 0 0,3-1-30 0 0,-22 5 957 0 0,19-4-1011 0 0,3-1 10 0 0,0 0-35 0 0,0 74-127 0 0,0-71-33 0 0,0-3 5 0 0,0 0 6 0 0,0 0 53 0 0,0 0 20 0 0,0 0 6 0 0,0 0-15 0 0,3-1-38 0 0,95-14 903 0 0,-95 15-1024 0 0,-1-1 0 0 0,1 0 0 0 0,-1 1 0 0 0,1 0 0 0 0,0-1 0 0 0,-1 1 0 0 0,1 0 0 0 0,-1 1 0 0 0,1-1 0 0 0,0 0 0 0 0,-1 1 0 0 0,1 0 0 0 0,-1-1 0 0 0,1 1 0 0 0,-1 0 0 0 0,1 1 0 0 0,-1-1 0 0 0,0 0 0 0 0,2 2 0 0 0,-3-2 8 0 0,1 1-1 0 0,-1-1 0 0 0,1 0 0 0 0,0 1 0 0 0,-1-1 0 0 0,1 0 0 0 0,0 0 0 0 0,0-1 0 0 0,0 1 1 0 0,-1 0-1 0 0,1-1 0 0 0,0 1 0 0 0,0-1 0 0 0,0 1 0 0 0,0-1 0 0 0,0 0 0 0 0,0 0 0 0 0,0 0 1 0 0,0-1-1 0 0,0 1 0 0 0,0 0 0 0 0,0-1 0 0 0,0 1 0 0 0,0-1 0 0 0,-1 0 0 0 0,1 0 0 0 0,0 0 1 0 0,0 0-1 0 0,-1 0 0 0 0,1 0 0 0 0,0 0 0 0 0,-1-1 0 0 0,1 1 0 0 0,-1-1 0 0 0,1 1 0 0 0,-1-1-7 0 0,68-70 176 0 0,-20 27-249 0 0,-16-7 196 0 0,-18 22-98 0 0,-14 26 28 0 0,-1-8 17 0 0,1 9-27 0 0,-1 0 0 0 0,0-1 0 0 0,1 1 1 0 0,-1 0-1 0 0,0-1 0 0 0,-1 1 0 0 0,1 0 1 0 0,0-1-1 0 0,-1 1 0 0 0,0 0 0 0 0,1 0 1 0 0,-1-1-1 0 0,0 1 0 0 0,-1 0 0 0 0,1 0 1 0 0,0 0-1 0 0,-1 0 0 0 0,1 1 0 0 0,-1-1 1 0 0,0 0-1 0 0,-1 0-43 0 0,-28-29 486 0 0,28 31-563 0 0,-12 1-72 0 0,-36 0 447 0 0,1 8-370 0 0,17 0 91 0 0,-1 0 249 0 0,-16 11-331 0 0,26-4 75 0 0,20-12 36 0 0,-28 29-36 0 0,18-22-12 0 0,-29 30 0 0 0,26-13 0 0 0,1-2 0 0 0,-20 40 75 0 0,30-50-18 0 0,4-12-47 0 0,1 0 0 0 0,0-1 0 0 0,0 1-1 0 0,0 0 1 0 0,0 0 0 0 0,0 0 0 0 0,0 0-1 0 0,1 0 1 0 0,0 0 0 0 0,-1 0 0 0 0,1 0-1 0 0,0 0 1 0 0,0 0 0 0 0,0 0 0 0 0,1 0 0 0 0,-1 0-1 0 0,0 0 1 0 0,1 0 0 0 0,0 0 0 0 0,0 0-1 0 0,0-1 1 0 0,0 1 0 0 0,0 0 0 0 0,0 0-1 0 0,2 1-9 0 0,27 48 0 0 0,-3-1 0 0 0,22 5 0 0 0,-30-15 83 0 0,47 37 258 0 0,-9-62 427 0 0,88-9-192 0 0,-131-8-522 0 0,-6-5-32 0 0,-6 5 38 0 0,-2 1-12 0 0,0 0-94 0 0,0 0-45 0 0,0 0-104 0 0,0 0-42 0 0,0 0-10 0 0,0 0-206 0 0,0 0-863 0 0,0 0-371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3:20:19.701"/>
    </inkml:context>
    <inkml:brush xml:id="br0">
      <inkml:brushProperty name="width" value="0.35" units="cm"/>
      <inkml:brushProperty name="height" value="0.35" units="cm"/>
      <inkml:brushProperty name="color" value="#FFFFFF"/>
      <inkml:brushProperty name="ignorePressure" value="1"/>
    </inkml:brush>
  </inkml:definitions>
  <inkml:trace contextRef="#ctx0" brushRef="#br0">0 0,'0'0</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0-03-11T19:23:03.630"/>
    </inkml:context>
    <inkml:brush xml:id="br0">
      <inkml:brushProperty name="width" value="0.05292" units="cm"/>
      <inkml:brushProperty name="height" value="0.05292" units="cm"/>
      <inkml:brushProperty name="color" value="#FF0000"/>
    </inkml:brush>
  </inkml:definitions>
  <inkml:trace contextRef="#ctx0" brushRef="#br0">4840 15417 1263 0,'0'0'28'0,"0"0"5"0,0 0 2 0,0 0 1 0,0 0-36 0,0 0 0 16,0 0 0-16,0 0 0 0,0 0 44 0,0 0 3 0,0 0 0 0,0 0 0 16,0 0-9-16,5-5-2 0,-5 5 0 0,0 0 0 15,0 0-36-15,0 0 0 0,0 0 0 0,0 0 0 16,0 0 0-16,0 0 0 0,0 0 0 0,0 0-12 15,0 0 12-15,0 0 9 0,0 0-1 0,0 0-8 16,0 0 16-16,0 0-4 0,0 0-1 0,0 0 0 16,0 0 8-16,0 0 1 0,0 0 1 0,0 0 0 15,0 0 8-15,0 0 2 0,0 0 0 0,0 0 0 16,12-5-31-16,-1 0 0 0,-11 5 0 0,11-5 0 16,6 5 13-16,-11-5-3 0,5 5-1 0,17-5 0 15,-28 5 9-15,23-5 2 0,-18 0 0 0,18 5 0 16,-1 0 11-16,-10 0 2 0,10 0 1 0,-5 0 0 15,0 0-19-15,11 0-4 0,-11 0-1 0,5 0 0 16,12 0-10-16,-11 0 0 0,5 0 0 0,-6 0 0 16,7 0 0-16,-1 0 0 0,0 0-10 0,0 0 10 15,6 0 0-15,0-5 0 0,-1 0 0 0,18 0 0 16,0 0 0-16,-17 0 0 0,16 0 0 0,-5 0 0 16,6 0 8-16,11 0-8 0,-11-5 0 0,5 5 0 0,-5-5 0 15,-1 5 0-15,6 0-8 0,6 0 8 0,-5 5-8 16,5-5 8-16,0 5 0 0,11-5-9 0,-11 5 9 0,0-5 0 15,5 0 0-15,-5 5 0 0,0-5 0 0,11 0 0 16,-16 0 8-16,16 0-8 0,0-5 17 0,0 5-1 16,0-5 0-16,1 5 0 0,10-5-6 0,-11 5-2 15,0-5 0-15,1 0 0 0,-1 5 3 0,11 0 0 16,-11-6 0-16,12 6 0 0,-12 0-11 0,-5 0 10 16,5-5-10-16,-6 5 10 0,7 0-10 0,-7 0 0 15,6 0 0-15,1-5 8 0,10 5 8 0,-11 0 2 16,0 5 0-16,1-5 0 0,-7 0-18 0,6 0-19 0,1 5 4 15,-1 0 1-15,0 0 22 0,6 0 5 0,0 0 1 16,-6 0 0-16,0 5-14 0,0-5-16 0,0 5 3 16,-11-5 1-16,6 5 12 0,0 0 16 0,-1-5-3 15,6 5-1-15,1-5-3 0,-1 5-1 0,-11 0 0 0,0 0 0 16,0 0-8-16,5 0 0 0,-5-5 0 0,-6 5 0 16,1 0 0-16,10 0 0 0,-5 0 0 0,-6 0 8 15,6 0-8-15,6 1 0 0,-12-1 0 0,6 0 0 16,-6 5 0-16,6-5 0 0,0 0 0 0,0 5 8 15,-5 0-8-15,10-5 0 0,1 5 0 0,-6-5 0 16,-6 0 0-16,6 0 0 0,5 5 0 0,-10-5 0 16,5 0 0-16,0 0 0 0,0 0 0 0,5 0 0 15,-5 0 0-15,0 0 0 0,0 0 0 0,0 0 0 16,5 5 0-16,-5-5 0 0,-5 0 0 0,5 0 0 16,0-5 0-16,-12 5 8 0,12 0-8 0,0-5 0 15,6 5 12-15,-6 0-2 0,0 0-1 0,0 0 0 0,-1 0 0 0,-4 0 0 16,5-5 0-16,-6 5 0 0,6-5-9 15,-11 0 8-15,5 0-8 0,0 0 8 0,1 0-8 0,-12 0 0 16,5 0-10-16,-5-5 10 0,6 5 0 0,0 0 0 16,-18 0 11-16,7 0-3 0,-1 0-8 0,-5-5 0 15,0 0 0-15,5 5 0 0,-5 0 21 0,0-5 0 16,-6 5 0-16,0-5 0 0,0 5-21 0,0 0 0 16,1 0 0-16,-7 0 0 0,12 0 0 0,-12 0 9 15,-10-5-9-15,5 5 0 0,5 0 0 0,-11 0 0 16,1 0 0-16,4 0 0 0,-10 5 0 0,5-5 0 15,-5-5 0-15,5 5 0 0,-11 0 13 0,0 0-4 0,0 0-1 0,0 0 0 16,0 0-8-16,0 0 0 0,0 0 0 16,12 0 0-16,-12 5 0 0,0-5 0 0,0 0 0 0,0 0 0 15,0 0 0-15,0 0 8 0,0 0-8 0,0 0 8 16,0 0-8-16,0 0 0 0,0 0 0 0,0 0 0 16,0 0 0-16,0 0 0 0,0 0 0 0,0 0 0 15,11-5 0-15,-11 5 0 0,0 0 0 0,0 0-11 16,0 0 11-16,0 0 0 0,0 0 0 0,0 0 0 15,0 0-8-15,0 0 0 0,0 0 0 0,0 0 0 16,0-10 8-16,0 10 0 0,0 0 0 0,0 0 0 16,0 0 0-16,0-10 0 0,0 10 0 0,11-10 0 15,-11 0 0-15,0 10 0 0,0 0 0 0,0-10 0 16,0 10-28 0,0-15-3-16,0 5-1 0,0 10 0 0,0 0 52 0,0 0 9 0,0-10 3 0,0 10 0 15,0-10-32-15,0-5 0 0,0 5 0 0,0 10 0 16,0 0-10-16,0-10-8 0,0 0-2 0,6 0 0 0,-6 0 20 0,0 0 0 15,0-1 0-15,0-4 0 0,5 5-14 16,-5-5 4-16,0 5 1 0,0-5 0 0,0 0 9 0,-5 0 0 16,-1 0 0-16,6 0 0 0,-11-5 0 0,0 5 9 15,11-5-1-15,-12 0-8 0,1 0 0 0,11 5 0 16,-6-5 0-16,1 0 0 0,5 0 0 0,-6-5 0 16,6-5 0-16,0 5 0 0,6 0-10 0,-6-5 10 15,5 5-10-15,-5-5 10 0,6 5 0 0,5 0 0 16,-11-5 0-16,0 5 0 0,12 0 0 0,-12 5 0 0,0-10 0 15,11 5 0-15,-11 5 0 0,0-5 0 16,11 5 0-16,-11 5 0 0,0-5 0 0,0 0 0 0,0 5 0 16,0-5 0-16,0 5 0 0,-11 0 0 0,11 0 0 15,0 0-9-15,-11 0 9 0,-1 5 0 0,12-5 0 0,-11 5 0 16,5 0 0-16,1 0 0 0,-1 0 0 0,6 10 0 16,0-10 0-16,0 0-10 0,0 0 10 0,0 10-10 15,0 0 10-15,0 0 0 0,0 0 0 0,0-10 0 16,0 0 0-16,0 10-8 0,0-10 8 0,0 10 0 15,6-5 0-15,-6 5 0 0,5-10 0 0,-5 10 0 16,0 0 0-16,6-5 0 0,-6 5 0 0,0 0 0 16,0 0 0-16,-6-10 0 0,6 0 0 0,0 10 0 15,-11-15 0-15,5 5 0 0,-5 0 0 0,6 0 0 16,-7-6 0-16,-10 6-12 0,5 0 12 0,0 0-12 16,0 0 12-16,6 0 0 0,-17 0 0 0,5 0 0 15,1 0 0-15,-12-5 0 0,0 0 0 0,6 0 0 0,0 10 0 16,-6 0 0-16,0 0 0 0,-5 0 8 0,-6-5-8 0,-6 5 0 15,0 0 8-15,-5 0-8 0,5 0 0 0,-11 0-8 16,-11 0 0-16,6 0 0 0,-1 5 8 0,1-5-8 16,-18 0 8-16,12 0-8 0,-12 5 8 0,-5-5 0 15,0 0 0-15,6 0 0 0,-1 0 0 0,1 5 0 16,-6-5 0-16,5 5 0 0,1-5 0 0,-12 0 9 16,12 0-1-16,-1 0-8 0,1 0 0 0,-12 5 0 15,6-5 0-15,-6 0 0 0,1 0 0 0,-1 0 0 16,0 0 0-16,0 5 0 0,1-5 0 0,-7 0 0 15,7 0 0-15,-18 5 0 0,6-5 0 0,11 5 0 0,-11 0 0 16,6 0 0-16,-6 0 0 0,0 0 0 16,-6 0 0-16,6 0 0 0,6 0 0 0,-6 0 0 0,0 0 8 15,0 5-8-15,0-5 0 0,6 0 0 0,-12 5-13 0,12-5 5 16,11 0 8-16,-6 0 0 0,0 0 0 0,-11 5 0 16,12 0 0-16,-7 0 0 0,18 0 0 0,-12 0 0 15,6 0 0-15,0 0 9 0,-6 0-1 0,6 0-8 16,-17 0 0-16,11 0 0 0,6 0-12 0,0 0 3 15,6 0 9-15,-6 0 0 0,-6 0 0 0,12 0 0 16,-12-5 0-16,23 0 0 0,-12-5 0 0,1 0 8 16,10 0-8-16,1 0 0 0,-11 10 0 15,11-5 0-15,-1-5 0 0,-10 5 9 0,11 0-9 0,0-5 10 16,5 5-10-16,-5-5 0 0,0 5-10 0,-1-5 10 16,1 5 0-16,0 0 0 0,11 0 0 0,-11 0 0 15,0 5 0-15,16-5 0 0,-10 0 0 0,11 0 0 0,5 5-8 16,-11-5 8-16,6 5 0 0,11 0-9 0,-6-5 9 15,11 5 0-15,-5 0 0 0,6 0 0 0,11-5 0 0,-6 5 0 16,0 0 0-16,12 0 0 0,-1-5 0 16,6 5 9-16,6-5-1 0,-17 5-8 0,11 5 16 0,6-5-3 15,5-5-1-15,-5 5 0 0,11-5-12 0,-11 0 11 16,-6 5-11-16,17-5 10 0,-11 0-10 0,5 0-9 16,-5 10 9-16,5 0-13 0,-5-5 13 0,-1 0 0 15,1 5 0-15,11-5 0 0,-22 0 0 0,10 0 0 16,7-5 0-16,-6 5 0 0,11 0 11 0,-12-5-2 15,1 5 0-15,11-5 0 0,0 0-1 0,-23 5 0 0,23-5 0 16,-16 5 0-16,10-5 0 0,-5 5 0 0,5 0 0 16,-5-5 0-16,11 5-8 0,-11-5 0 0,-6 5 0 15,11 0 0-15,0 0 8 0,6-5-8 0,-5 0 8 0,5 0-8 16,-12 10 0-16,7-10 0 0,5 5 0 0,-11 0-11 16,11 0 11-16,-12 0 0 0,12 0 0 0,-11 5 0 15,11-4 0-15,0 4 0 0,-17-5 0 0,12 0-8 16,5 5 8-16,-12 0 0 0,7 0 0 0,5 0 0 15,-12 0 0-15,12 0 0 0,-11 0 0 0,11 5 0 16,-11 0 0-16,11 0 0 0,0 5-9 0,0-5 9 16,-17 10 0-16,17-5 0 0,-6 5 0 0,6 0 0 15,-11 0-9-15,0 5 9 0,5 0 0 0,6 0 0 16,-11 5 0-16,0 0 17 0,11 0-1 0,-12 0-1 16,1 0-15-16,0 0 0 0,0 0 0 0,-6 5 0 15,5-5 0-15,12-5 0 0,-11 5 0 0,0-5 0 0,-6 0 0 16,11 0-15-16,6-5 2 0,-11 5 0 0,6-5 21 15,-7 0 4-15,12 10 0 0,0-10 1 0,0 5-25 0,0 0-6 16,0-5-1-16,0-5 0 0,12 6 5 0,-12-1 1 16,5-5 0-16,6 5 0 0,-5-10 13 0,11 5 0 15,-6-5 0-15,0 0 0 0,-11 0 0 16,0-5 0-16,0 5 0 0,12-5 0 0,-12-5 0 0,0 5 0 16,0-10 0-16,0 5 0 0,5 5 0 0,-5-5 0 15,0-5-10-15,0 0 10 0,0 5 0 0,0-5 0 16,0 0 0-16,0 0 0 0,12 5 0 0,-12-5 0 15,0 0 0-15,0 5 0 0,0 5 0 0,5-5 0 16,1 5 0-16,0-5 0 0,-1 5 0 0,6-5 0 16,1 0-14-16,-12-5 5 0,0 0 9 0,0 10 0 0,11-5 0 15,-11 0 0-15,11-5 0 0,-11 5-8 0,0-5 8 16,11 0-8-16,-5 5-10 0,5 0-2 0,-5 5 0 0</inkml:trace>
  <inkml:trace contextRef="#ctx0" brushRef="#br0" timeOffset="11428.077">12925 15287 2073 0,'0'0'45'0,"0"0"10"0,0 0 1 0</inkml:trace>
  <inkml:trace contextRef="#ctx0" brushRef="#br0" timeOffset="12050.63">12621 15146 835 0,'-34'-10'18'0,"23"5"4"0,-6 0 1 0,6 0 1 0,-12-5-24 0,7 0 0 0,-1 0 0 0,0 0 0 15,6-5 60-15,-6 5 7 0,0-5 1 0,0 0 1 16,6 5-25-16,-1-5-4 0,1 0-2 0,0 5 0 16,5-5-5-16,-5 0-1 0,5 0 0 0,6-5 0 15,0 5-32-15,0-5 0 0,0 0 0 0,0-5-12 16,6 5 12-16,0-5 0 0,-1 0 12 0,1-5-12 16,5 0 0-16,0-5-12 0,12 5 0 0,-18 0 0 15,7 0 12-15,-1 0 0 0,12-5 0 0,-12 5 0 16,0 5 0-16,6-5 16 0,0 0-3 0,11 0-1 15,-17 0-12-15,6 0-16 0,6-5 3 0,10 5 1 16,-10 0 12-16,-1 0 0 0,7 0 0 0,4 0 0 0,-4 5 0 16,4 0 16-16,1 5-3 0,6-5-1 0,-7 4-12 15,18-4 0-15,-17 5 0 0,5 0 0 0,6 0 9 16,-5 5-1-16,5-5 0 0,5 5 0 0,1 0 4 0,-12 0 0 16,7 5 0-16,4-5 0 0,6 5 7 0,-16 5 1 15,5 0 1-15,6 0 0 0,-12 0-5 0,6 5-2 16,-11 0 0-16,5 0 0 0,-5 5-3 0,5 0-1 15,-16 5 0-15,11 0 0 0,-6 5-10 0,0 0 8 16,-5 0-8-16,10 5 8 0,-10 5-8 0,-6 0-9 16,0 5 9-16,0 0-13 0,5 6 2 0,-11-6 1 15,1 5 0-15,-7 0 0 0,7 10-1 0,-1-5 0 0,0 5 0 16,0-5 0-16,1 5 11 0,-12 0 0 0,11 0 0 0,0 5 0 16,-5-10-12-16,5 5 4 0,0 0 0 0,1-5 0 15,-12 5 32-15,0-5 6 0,0 0 2 0,0 0 0 16,0 0-10-16,-12 0-2 0,-5-5 0 0,0 0 0 15,1 5-3-15,-7-5-1 0,-11-5 0 0,6 0 0 16,-6 0 19-16,1 0 3 0,4 1 1 0,-10-11 0 16,5 10 0-16,-5-5 0 0,5-5 0 0,0 0 0 15,-5 0-23-15,-1 0-5 0,7-10-1 0,-12 0 0 16,5 5 2-16,6 0 0 0,-11-5 0 0,6-5 0 16,-1 0 3-16,-5-5 1 0,12 0 0 0,-7-5 0 15,6 0-4-15,6 0 0 0,-11-10 0 0,16 5 0 16,-10 0-12-16,-1-5 0 0,6 0 0 0,0-5 0 15,-1-5-48 1,12 5-7-16,-5-5-1 0</inkml:trace>
  <inkml:trace contextRef="#ctx0" brushRef="#br0" timeOffset="15094.905">14913 15352 824 0,'0'0'18'0,"0"0"4"0,0 0 1 0,0 0 0 0,0 0-23 0,0 0 0 0,0 0 0 0,0 0 0 15,-6 10-18-15,1 0-8 0,-1-5-2 0,-5 0 0 16</inkml:trace>
  <inkml:trace contextRef="#ctx0" brushRef="#br0" timeOffset="16343.422">14704 15377 989 0,'-16'0'28'0,"16"0"6"0,-6 0-34 0,-5 0 0 0,11 0 0 0,-6 0 0 0,6 0 24 0,-11 0-3 16,0-5 0-16,11 5 0 15,-12 5-45-15,12-5-10 0,0 0-2 0,-11 0 0 16,0 5-23-16,5-5-5 0,0 5 0 0,6-5-1 16,0 0 21-16,0 0 4 0,0 0 0 0,-5 10 1 0,5-10 58 0,0 0 11 15,0 0 2-15,0 0 1 0,0 0 32 0,0 0 7 16,0 5 0-16,0-5 1 0,0 0 2 0,0 0 0 15,0 0 0-15,0 0 0 0,0 0-27 0,0 0-4 16,0 0-2-16,0 0 0 0,0 0-32 0,0 0-10 0,5 5 0 16,-5-5 0-16,6 10 0 0,-6-10 0 0,0 0 0 15,0 0 0-15,6 5 0 0,-6-5 0 0,11 5 0 0,-11-5 0 16,0 0 0-16,0 0 0 0,11 0 0 0,-11 0 0 16,0 0 8-16,0 5 2 0,12-5 0 0,-12 0 0 15,11 0 5-15,-11 0 1 0,0 0 0 0,11 5 0 16,0-5-7-16,1 5-1 0,-7 0 0 0,6-5 0 15,1 5-8-15,-1 0 0 0,0 0 0 0,1 0 0 16,-1 0 0-16,6 0 0 0,-6 0 0 0,0-5 0 16,0 5 0-16,1-5 0 0,5 0 0 0,5 5 0 15,-11 0 0-15,12-5 0 0,-6 0 0 0,5 5 0 16,1-5 0-16,-1 0 0 0,-5 5 0 0,6-5 0 16,-1 0 34-16,-5 0 5 0,6 0 1 0,-1 0 0 15,1 0-18-15,-6 0-3 0,5 0-1 0,1 5 0 0,-12-5-18 16,11 5 10-16,1-5-10 0,5 0 8 15,-5 0-8-15,-6 5 0 0,5 0 0 0,12-5 0 0,-12 0 0 0,7 0 0 16,4-5-9-16,-10 5 9 0,5 0 0 0,6 0 0 16,0 5 0-16,5-5 0 0,-11 0 0 0,6 0 0 15,0 0 0-15,5 0 0 0,-11 5 0 0,6-5 0 16,0 0 0-16,-6 0 9 0,6 0-9 0,0 0 8 16,-1 5-8-16,7-5 8 0,-12 0-8 0,17-5 0 15,-6 5 0-15,6-5 0 0,-11 5 0 0,17 0 0 16,-17 0 0-16,16 0 0 0,-16 0 0 0,11 0 0 15,0 0 0-15,-11-5 0 0,5 5 0 0,6-5 8 0,-11 5-8 16,6 0 8-16,10-5 14 0,-16 5 2 0,17 0 1 16,-12 0 0-16,17 0-25 0,-10 0 0 0,4 0 8 0,1 0-8 15,0 5 0-15,-6-5 0 0,5 0 0 0,1 5 0 16,5-5 0-16,-16 5 0 0,16 0 0 0,-5-5 0 16,-6-5 0-16,17 5 12 0,-12-5-2 0,-5 5 0 15,17 0 2-15,-11 0 0 0,0 0 0 0,5 0 0 16,-5 0-4-16,-6-5 0 0,5 5 0 0,1 0 0 15,0 0-8-15,5-5 8 0,-11 5-8 0,6-5 8 16,-1 5-8-16,1 0 0 0,5 5 0 0,-16-5 0 16,10 5 0-16,-4-5 0 0,-1 0 0 0,-6 5 0 15,6-5 10-15,-6 0 0 0,6 0 0 0,-5 0 0 16,-1 0 9-16,6 0 1 0,0 0 1 0,-5 0 0 16,5 0-21-16,0 0 0 0,0 0 0 0,0 0 0 15,6 0 0-15,-12 0 0 0,6-10 0 0,0 10 8 0,6 0-8 16,-12 0 0-16,6 0 0 0,6-5 0 0,-6 5 0 15,6 0 11-15,-6 0-1 0,0-5 0 0,0 5-10 16,0 0 0-16,6-5 0 0,-12 5 0 0,6 0 12 0,0 0 0 16,-6 5 0-16,1-5 0 0,5 5-12 0,-11-5 0 15,5 0 0-15,1 0-11 0,5 0 11 0,-12 0 0 16,7 5 0-16,-1-5 0 0,6 5 0 0,-5-5 0 16,5 5 0-16,-12 0 11 0,7-5-11 0,-1 5 0 15,-5-5 0-15,5 0 0 0,-5 0 8 0,0 0 2 16,5 0 1-16,-16 0 0 0,11 0-2 0,5 5 0 15,-11-10 0-15,6 10 0 0,0 0-9 0,-6-5-9 16,6 5 9-16,0 0-13 0,5 0 13 0,-11 0 16 0,6 0-3 16,11-5-1-16,-17 5-12 0,6-5 0 0,0 5 0 15,-6-5 0-15,6 5 0 0,-6-5 0 0,6 0-9 16,-12 0 9-16,-5-5 0 0,0 5 0 0,11 0 0 16,-17 0 0-16,6 0 8 0,0 0 2 0,0-5 0 0,6 5 0 15,-12 0-2-15,0 0 0 0,6 0 0 0,5 0 0 16,-10 0-8-16,10 0 0 0,-5 0 9 0,0 0-9 15,11 5 0-15,-17-5 0 0,12 0 0 0,-6 0 0 16,5 0 0-16,1 0 8 0,-12-5-8 0,0 5 0 16,6 0-10-16,-5 0-6 0,-1 0-2 0,0 0 0 15,-5 0 29-15,-1 0 5 0,-5 0 2 0,0 0 0 16,0 0-18-16,0 0 0 0,0 0 0 0,0 0 0 16,0 0-22-16,0 0-8 15,0 0-2-15,0 0 0 0,6 0 1 0,-6 0 0 0,6 0 0 16,-1 0 0-16,1 0 0 0,0 5 0 15,5-5 0-15,0 0 0 0,0 0 11 0,1 0 1 0,-12 0 1 0,5-5 0 0,6 5 18 16,1-5-10-16,-7 5 10 0,12-5-8 0,-17 0 8 16,11 0-8-16,1 0 8 0,-1 0-8 15,-11 5-153-15,11 0-31 0,-5-5-5 16,5 0-2-16</inkml:trace>
  <inkml:trace contextRef="#ctx0" brushRef="#br0" timeOffset="18024.56">22249 15487 1335 0,'0'0'29'0,"0"0"7"0,0 0 0 0,0 0 2 0,0-10-30 0,0-5-8 0,0 5 0 0,0 0 0 16,0 10-24-16,0-10-7 0,0 0-1 0,0 10 0 15,0-15 16-15,12 5 4 0,-12-5 0 0,0 5 0 0,0-10 12 0,0 0 0 16,0-5 0-16,0 0 10 0,0 10 30 15,0 0 7-15,0-5 1 0,-12-5 0 16,12 5 21-16,-11-1 5 0,11-4 1 0,-11 0 0 0,11-5-39 0,-11 0-8 16,5 5-2-16,0-5 0 0,1 0 14 0,-1 0 2 15,0 0 1-15,1 5 0 0,5 5-43 0,0-5 0 16,0-15 0-16,0 5 0 0,-6 0 0 0,6 0-14 16,0 5 3-16,0 0 1 0,-11 0 10 0,11 0-8 15,0 0 8-15,-11 0-8 0,-1 5 8 0,12 0-12 16,-5 0 12-16,-1 0-12 0,1 5 12 0,-1 0 8 15,0 0-8-15,1 0 11 0,-1 0-11 0,6 5 0 16,0-5 0-16,0 5 0 0,0 0 0 0,0 0 0 16,0 0 0-16,0-5 0 0,0 10-12 0,0-5-4 15,0 0 0-15,0 0-1 0,0 0 17 0,0 0 11 0,6 5-2 16,-6-5 0-16,0 5-9 0,0 0 0 0,-6 0 0 0,6 0 0 16,0 10 0-16,0-10 0 0,-11 0 0 0,11 10 0 15,-12-5 8-15,1-1 0 0,-6 1 0 0,6 0 0 16,-6 5-8-16,0-5-12 0,6 5 2 0,0 0 1 15,-6-5 9-15,0 5 0 0,0 0 0 0,6 0 0 16,0 0 0-16,-6-5 0 0,0 0 0 0,0 0 0 16,6 0 0-16,-1 0 0 0,-10 0 0 0,-1 0 0 15,6 0 0-15,-5 0 0 0,-1 0 0 0,1 5 0 16,-6-5 0-16,0 0 0 0,-1-5-8 0,1 0 8 16,-11 5 0-16,5-5 0 0,-17 0 0 0,6 5 8 15,-5 0-8-15,-12-5 0 0,0 5 0 0,5 0 0 16,-16-5 0-16,0 0 0 0,6 5 0 0,-7-5 0 15,1 5 0-15,-11 0 0 0,-1-5 0 0,-5 5 0 0,-6 0 0 16,12 0-8-16,-12 5 8 0,1-5-8 0,-1 5 8 16,-6 0 0-16,7 0 8 0,-12 0-8 0,11 0 0 0,-5 5 0 15,5-5 0-15,-5 5 8 0,-1-5-8 0,1 0 0 16,5 0 0-16,-5 5 0 0,5-5 0 0,0 0 0 16,1 5 0-16,-1-5 0 0,12 0 0 0,-18-5-8 15,12 5 8-15,6 0-8 0,-1 0 8 0,6 0 0 16,-5-5 10-16,5 0-10 0,-5 5 0 0,5-5 0 15,0 0 0-15,0 5 0 0,6-5 0 0,0 0 0 16,0 5 0-16,-1 0 0 0,7-5 0 0,-6 0 0 16,11 5 0-16,-12 0-10 0,7 0 10 0,5-5 0 0,0 5 0 15,11 0 0-15,-16 0 0 0,10 5 9 0,1-5-9 0,-6 0 0 16,6 5 0-16,5-5 0 0,-11 0 0 16,6 5 0-16,5-10 0 0,1 10 0 0,5 0 0 0,5 0 0 15,-11 0 0-15,18-5 0 0,-12 5 0 0,16-5 0 16,-10 5 0-16,17-5 0 0,-12 0 0 0,-6 5 0 15,18-5 0-15,-12 0 0 0,6 5 0 0,5 0 0 16,-10-5 13-16,4 0-4 0,7 5-1 0,-1 0 0 16,1-5-8-16,5 5 0 0,-6-5 0 0,1 5-11 15,-1 0 11-15,7-5 0 0,-7 5 8 0,0-5-8 16,1 0 0-16,5 0 0 0,-5 0 0 0,-1 5-8 16,1-5 8-16,5 5 0 0,-6-5 0 0,1 5 0 15,5-5 0-15,5 5 0 0,1-5 8 0,-11 0-8 16,10 5 0-16,1-5 0 0,0-5 0 0,5 5 0 15,-5-5 0-15,0 5 0 0,-1 5 0 0,1-5 0 16,0 0 8-16,5 0-8 0,-5 0 8 0,11 0-8 0,0 0 0 0,-11 5 0 16,-12-5 0-16,23 0 0 0,-17 0 0 0,6 0 0 15,0 0 0-15,5 5 0 0,1 0 0 0,-7-5 0 16,1 5 0-16,0-5 0 0,11 0 0 0,-11 0 0 16,11 0 0-16,0 0 0 0,-6 5 0 0,6-5 0 15,0 0 0-15,-11 0 0 0,11 0 10 0,0 0-2 16,0 0-8-16,-12 0 12 0,12 0-2 0,0 0-1 15,-5 5 0-15,5-5 0 0,0 0-9 0,-6-5 0 16,-5 10 0-16,0 5 8 0,-6-5-8 0,5 0 0 16,1-5 0-16,0 5 8 0,0-5-8 0,-1 5 0 15,1-5 0-15,-11 0 0 0,5 5 0 0,5 0 0 0,1-5 0 16,0 0 0-16,0 5 0 0,-6 0 0 0,6-5 0 16,-1 5 0-16,1-5 0 0,11 5 0 0,-11-5 0 0,-1 0 0 15,1 5 0-15,0-5 0 0,5 5 0 0,-5 0 0 16,0-5 0-16,11 5 0 0,-11 0 0 0,-1 0 0 15,1-5 28-15,0 5 3 0,-1 0 1 0,7 5 0 32,-6-5-52-32,5 5-9 0,0-4-3 0,-5 4 0 0,11 0 32 0,-11 0 10 0,0 0 0 0,5 0 0 15,0 0-10-15,-5 0 0 0,5 5 0 0,1 0 0 16,-1 0 0-16,6 5 0 0,-11 0 0 0,0 0 0 16,11 5 0-16,0-5 0 0,-12 5 0 0,12 0 8 15,-11 0-8-15,5 0 0 0,1 0 0 0,-1 5 0 16,1 0 0-16,-7-5 0 0,7 5-10 0,5-5 10 15,-12 0-13-15,1 0 3 0,0 5 1 0,0-5 0 16,5 5 9-16,0 0 0 0,-5 5 0 0,5-5 0 0,1 0 14 16,5 0-2-16,-6 5 0 0,6 0 0 0,0-5-12 15,6 5 0-15,-6 0 0 0,5 0 0 0,-5 0 0 16,6-5 0-16,-6 5 0 0,6 0-10 0,-1-4 2 0,1-1 0 16,0 5 0-16,-6-10 0 0,0 5 8 0,11-5 11 15,-11 0-3-15,0 0 0 0,0-5-8 0,0 0 0 16,0 0 0-16,0-5 0 0,0 0 0 0,0 5 0 15,0-5 0-15,0 0 0 0,11-5 0 0,-11-5 0 16,0 5 0-16,11 0 8 0,-11 0 10 0,12 0 2 16,-12 0 0-16,5 0 0 0,7-10-20 0,-1 5 0 15,0 0 0-15,12-5 0 0,-12 5-14 0,0-5-6 0,-11 5-2 16,11-5 0-16,-5 5 8 0,5-5 2 0,-5 0 0 16,11 0 0-1,-17 0-16-15,0 0-4 0,0 0 0 0,0-5 0 16,11 5-99-16,-11 0-20 0,17 5-4 0,-17-5-1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3:20:22.196"/>
    </inkml:context>
    <inkml:brush xml:id="br0">
      <inkml:brushProperty name="width" value="0.35" units="cm"/>
      <inkml:brushProperty name="height" value="0.35" units="cm"/>
      <inkml:brushProperty name="color" value="#FFFFFF"/>
      <inkml:brushProperty name="ignorePressure" value="1"/>
    </inkml:brush>
  </inkml:definitions>
  <inkml:trace contextRef="#ctx0" brushRef="#br0">1 1,'0'0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3:19:38.228"/>
    </inkml:context>
    <inkml:brush xml:id="br0">
      <inkml:brushProperty name="width" value="0.35" units="cm"/>
      <inkml:brushProperty name="height" value="0.35" units="cm"/>
      <inkml:brushProperty name="color" value="#FFFFFF"/>
      <inkml:brushProperty name="ignorePressure" value="1"/>
    </inkml:brush>
  </inkml:definitions>
  <inkml:trace contextRef="#ctx0" brushRef="#br0">2178 9538,'0'0</inkml:trace>
  <inkml:trace contextRef="#ctx0" brushRef="#br0" timeOffset="7323.087">2178 10147,'41'-12,"50"4,0 5,28 5,-5 0,612-2,-615 6,0 5,0 6,24 11,-135-28,51 7,1-3,-1-2,44-4,-11 0,561 2,-450 20,188-21,-374 2,0-1,0 0,0-1,0 0,0-1,0 1,-1-2,1 0,0 0,-1 0,0-1,0-1,0 1,0-2,-1 1,1-1,-1 0,6-7,-9 7,0-1,0 1,-1-1,0 0,0 0,0-1,-1 1,0 0,0-1,0 1,-1-1,-1 0,1 0,-1-7,-2 13,0-1,0 0,-1 1,1-1,-1 1,1 0,-1 0,0 0,0 0,0 1,0-1,0 1,0 0,0 0,0 0,-1 0,1 0,0 1,-1 0,1-1,0 1,0 1,-1-1,1 1,0-1,-1 1,1 0,0 0,0 0,0 1,-158 50,-20-23,157-27,0 2,0 0,0 1,0 2,1 1,0 0,-1 3,-213 68,144-49,71-21,-1-2,0 0,-1-1,1-2,-9 1,-225 1,163 9,0-5,-54-4,-113-6,104 16,-14 16,137-28,0 0,0-2,0-2,-13-3,-25 1,-90 16,97 0,0-3,0-3,-52-1,-99-9,152-14,45 5</inkml:trace>
  <inkml:trace contextRef="#ctx0" brushRef="#br0" timeOffset="13658.574">9039 6979,'1648'0,"-1646"0,4-2,0 2,0-1,1 1,-1 0,0 0,0 1,0 0,1 0,-1 1,0 0,0 0,-1 0,1 1,0 0,-1 0,1 0,-1 1,0 0,0 0,0 0,-1 1,3 3,-2 6,0-1,-2 1,1 0,-2 0,0 0,0 0,-1 0,-1 0,0 1,-1-1,0 0,-1 4,-1 27,3-40,0 0,-1-1,1 1,-1 0,0-1,0 1,0-1,0 1,-1-1,0 0,0 1,0-1,0 0,-1 0,1 0,-1-1,0 1,0-1,0 0,-1 0,1 0,-1 0,1 0,-1-1,0 0,0 0,0 0,-2 1,-26 7,1-1,-1-2,0-2,-1 0,0-3,-1-1,8 1,-93 2,312-43,-140 25,371-125,-273 86,42-16,-174 58,0 1,1 1,0 1,0 1,0 1,1 1,16-1,374 3,-392 3,0-1,-1 0,0-2,1 0,-1-2,0 0,-1-1,1-1,-1 0,0-2,-1 0,0-1,0-1,-1 0,-11 8,0-1,0 1,-1-1,0 1,0-1,0 0,0 0,0-1,-1 1,1-1,-1 1,0-1,-1 0,1 0,-1 0,0 0,0 0,0 0,-1 0,1 0,-1 0,0 0,-1-1,1 1,-1 0,0 0,0 0,0 0,-1 0,1 0,-1 1,0-1,-1 1,1-1,-1 1,0 0,0 0,-1-1,-20-22,-2 1,0 2,-2 0,0 3,-13-7,22 15,0 1,-1 2,0 0,-1 1,0 1,0 1,0 1,-1 1,0 2,0 0,0 1,-9 1,29 1,-14-1,1 1,0 0,-1 1,1 0,0 1,0 2,0-1,0 2,0 0,-12 7,2 2,14-10,1 0,0 1,0 0,0 1,1 0,-1 0,1 1,1 1,-1-1,1 2,0-1,1 1,0 1,0-1,1 1,0 0,1 1,0-1,0 1,1 1,0-1,0 6,3-7,1-2,0 0,0 0,-1 1,0-1,0 0,0 0,-1 0,-1 0,1-1,-1 1,0-1,-1 1,0-1,0 0,-5 6,-3-2,-1-1,0 0,-1-1,0 0,0-1,-1-1,0 0,0-2,0 0,-1 0,1-2,-1 0,0-1,0 0,0-2,0 0,0-1,0-1,-8-2,17 2,1 0,-1-1,1 0,0 0,0 0,0-1,0 0,0-1,1 1,0-1,0 0,0-1,0 1,1-1,0 0,0 0,0 0,1-1,0 1,0-1,0 0,1 0,0 0,0-1,1 1,0 0,0-1,-2-2,-48-185,49 190,0 0,0 1,0-1,-1 1,1 0,-1-1,0 1,-1 1,1-1,0 0,-1 1,0 0,0 0,0 0,0 0,0 1,0-1,-1 1,1 1,-1-1,-2 0,-105-12,87 13,-464-47,431 44,-211-2,252 11,30 5,57 13,0-3,2-3,0-4,3-3,53 6,106-3,-210-11,1 1,-1 1,0 2,0 0,7 5,21 4,105 49,-89-39,1-3,1-3,0-4,1-3,0-4,1-3,0-3,12-5,339-2,-416 5,-3 1,0 0,0-1,0 1,-1-1,1 0,0 0,0-1,0 1,0-1,0 0,-1 0,1 0,0-1,-1 1,1-1,-1 0,1 0,-1 0,0-1,0 1,0-1,0 0,0 0,-1 0,1 0,-1-1,1 0,-4 2,0-1,0 0,0 1,0-1,-1 1,1-1,-1 1,1 0,-1 0,0-1,0 1,0 1,0-1,0 0,0 0,0 1,0-1,-1 1,1 0,-1 0,1 0,-1 0,1 0,-1 1,1-1,-1 1,0 0,1 0,-1 0,1 0,-2 0,-210-6,180-10,29 5</inkml:trace>
  <inkml:trace contextRef="#ctx0" brushRef="#br0" timeOffset="39658.068">17963 6835,'1'0,"-1"-1,1 1,-1 0,1-1,-1 1,1 0,-1-1,1 1,0 0,-1 0,1 0,-1-1,1 1,0 0,-1 0,1 0,-1 0,1 0,0 0,-1 0,1 1,-1-1,1 0,0 0,-1 0,1 1,-1-1,1 0,-1 1,1-1,-1 0,1 1,-1-1,1 1,-1-1,0 1,1-1,-1 1,1-1,-1 1,0-1,0 1,1 0,-1-1,0 1,0-1,0 1,0 0,1-1,-1 1,0 0,0-1,0 1,0 0,0 0,17 93,-11-72,0 0,-1 0,-1 1,-1-1,-1 1,-1 0,-1 0,0 0,-2 0,-1-1,0 1,-1-1,-2 1,0-2,-1 1,-6 12,-58 80,-136 138,98-73,97-155,0 0,2 1,0 1,1 0,2 0,1 1,0-1,2 2,1-1,0 17,3-43,-1 1,1-1,0 1,0-1,0 1,0-1,0 1,0 0,0-1,0 1,0-1,1 1,-1-1,1 0,-1 1,1-1,-1 1,1-1,0 0,0 1,-1-1,1 0,0 0,0 0,0 0,0 0,0 0,1 0,-1 0,0 0,0 0,0-1,1 1,-1-1,0 1,1-1,-1 1,0-1,1 0,-1 0,1 0,-1 0,1 0,-1 0,0 0,1 0,-1 0,13-6,0 0,-1-1,1-1,-1 0,-1-1,0-1,0 0,-1 0,0-1,0-1,-1 0,-1 0,7-11,46-51,7-15,-53 68,-8 41,-9 1,-1-1,-1 1,0 0,-2-1,0 0,-1 0,-1 0,-1-1,0 0,-2-1,0 0,0-1,-2 0,-1 2,-53 99,-25 62,16-37,55-71,13-42,-2 0,-1-1,-1 0,-1-1,-2 3,-51 93,56-106,0 1,-2-1,0-1,-1 0,-1-1,-7 7,-25 34,-66 86,13-25,34-54,-3-4,-46 31,-11 30,101-102,-116 84,-21 19,9 11,-3-47,138-75,0 0,0-2,-1 0,0-1,-1-1,0 0,-10 1,-93 37,112-40,-29 15,0-1,-1-3,-1-1,-20 3,-24 3,38-9,1-1,-2-3,1-2,-21-1,-75 29,0-22,13 5,101-9,-1-1,0-2,-1-1,1-2,-15-1,-125 11,-194-8,-43-4,172-34,35 14,82-5,94 15,0 1,-1 1,0 2,0 0,0 2,-1 1,-16 1,-156-7,-32-16,99-15,-53 10,53 21,-64-12,81-5,-68-7,-143-17,156-13,-123 18,166-11,86 45,1 1,-2 3,1 1,-9 1,-52-8,-74-54,19 23,18-22,14 38,-26-36,5 25,-16-44,-4-7,-44-2,177 77,-1 2,-1 2,0 1,0 2,0 1,-1 2,-12 1,23-1,0-1,-1-1,2-1,-1-1,1-2,-15-9,23 13,1-1,0-1,0 0,1 0,0-1,0-1,0-1,-7-12</inkml:trace>
  <inkml:trace contextRef="#ctx0" brushRef="#br0" timeOffset="50304.837">1 0,'104'88,"25"9,997 677,-515-300,-425-300,122 150,-90-90,138 108,14-16,225 140,366 263,-371-281,-183-137,462 363,-445-338,233 173,-638-495,12 8,-2 0,0 2,-1 2,-1 1,-1 1,-1 1,-2 1,15 26,136 213,-111-177,68 103,204 284,-293-425</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3:20:31.620"/>
    </inkml:context>
    <inkml:brush xml:id="br0">
      <inkml:brushProperty name="width" value="0.35" units="cm"/>
      <inkml:brushProperty name="height" value="0.35" units="cm"/>
      <inkml:brushProperty name="color" value="#FFFFFF"/>
      <inkml:brushProperty name="ignorePressure" value="1"/>
    </inkml:brush>
  </inkml:definitions>
  <inkml:trace contextRef="#ctx0" brushRef="#br0">1 1,'0'0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3:20:32.083"/>
    </inkml:context>
    <inkml:brush xml:id="br0">
      <inkml:brushProperty name="width" value="0.35" units="cm"/>
      <inkml:brushProperty name="height" value="0.35" units="cm"/>
      <inkml:brushProperty name="color" value="#FFFFFF"/>
      <inkml:brushProperty name="ignorePressure" value="1"/>
    </inkml:brush>
  </inkml:definitions>
  <inkml:trace contextRef="#ctx0" brushRef="#br0">1 0,'0'0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3:34:34.958"/>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1 173,'67'0,"56"1,98-14,181-21,-168-2,-137 19,0 3,47 2,692 14,-655-2,0-8,17-10,-19 2,2 8,54 10,-95-1,1323-1,-1108 14,-81 35,-70-34,-13 5,0-8,172-12,-177-1,612 0,-484 17,-131-1,-125-6,0-3,1-3,41-4,-47 1,139 0,-153-1</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3:34:38.508"/>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47,'6501'0,"-6150"-39,227 31,-351 10,2444-2,-2654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3:34:50.243"/>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0,'2'0,"4"0,6 0,6 0,3 0,0 0,0 0,3 0,1 0,-1 0,-6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3:34:52.372"/>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1,'8'0,"8"0,8 0,4 0,-1 0,-2 0,2 0,2 0,1 0,1 0,-5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3:20:19.701"/>
    </inkml:context>
    <inkml:brush xml:id="br0">
      <inkml:brushProperty name="width" value="0.35" units="cm"/>
      <inkml:brushProperty name="height" value="0.35" units="cm"/>
      <inkml:brushProperty name="color" value="#FFFFFF"/>
      <inkml:brushProperty name="ignorePressure" value="1"/>
    </inkml:brush>
  </inkml:definitions>
  <inkml:trace contextRef="#ctx0" brushRef="#br0">0 0,'0'0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3:20:22.196"/>
    </inkml:context>
    <inkml:brush xml:id="br0">
      <inkml:brushProperty name="width" value="0.35" units="cm"/>
      <inkml:brushProperty name="height" value="0.35" units="cm"/>
      <inkml:brushProperty name="color" value="#FFFFFF"/>
      <inkml:brushProperty name="ignorePressure" value="1"/>
    </inkml:brush>
  </inkml:definitions>
  <inkml:trace contextRef="#ctx0" brushRef="#br0">1 1,'0'0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02:04:01.728"/>
    </inkml:context>
    <inkml:brush xml:id="br0">
      <inkml:brushProperty name="width" value="0.5" units="cm"/>
      <inkml:brushProperty name="height" value="1" units="cm"/>
      <inkml:brushProperty name="color" value="#00FDFF"/>
      <inkml:brushProperty name="tip" value="rectangle"/>
      <inkml:brushProperty name="rasterOp" value="maskPen"/>
      <inkml:brushProperty name="ignorePressure" value="1"/>
    </inkml:brush>
  </inkml:definitions>
  <inkml:trace contextRef="#ctx0" brushRef="#br0">0 1,'1388'0,"-1369"0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3:19:38.228"/>
    </inkml:context>
    <inkml:brush xml:id="br0">
      <inkml:brushProperty name="width" value="0.35" units="cm"/>
      <inkml:brushProperty name="height" value="0.35" units="cm"/>
      <inkml:brushProperty name="color" value="#FFFFFF"/>
      <inkml:brushProperty name="ignorePressure" value="1"/>
    </inkml:brush>
  </inkml:definitions>
  <inkml:trace contextRef="#ctx0" brushRef="#br0">2178 9538,'0'0</inkml:trace>
  <inkml:trace contextRef="#ctx0" brushRef="#br0" timeOffset="7323.087">2178 10147,'41'-12,"50"4,0 5,28 5,-5 0,612-2,-615 6,0 5,0 6,24 11,-135-28,51 7,1-3,-1-2,44-4,-11 0,561 2,-450 20,188-21,-374 2,0-1,0 0,0-1,0 0,0-1,0 1,-1-2,1 0,0 0,-1 0,0-1,0-1,0 1,0-2,-1 1,1-1,-1 0,6-7,-9 7,0-1,0 1,-1-1,0 0,0 0,0-1,-1 1,0 0,0-1,0 1,-1-1,-1 0,1 0,-1-7,-2 13,0-1,0 0,-1 1,1-1,-1 1,1 0,-1 0,0 0,0 0,0 1,0-1,0 1,0 0,0 0,0 0,-1 0,1 0,0 1,-1 0,1-1,0 1,0 1,-1-1,1 1,0-1,-1 1,1 0,0 0,0 0,0 1,-158 50,-20-23,157-27,0 2,0 0,0 1,0 2,1 1,0 0,-1 3,-213 68,144-49,71-21,-1-2,0 0,-1-1,1-2,-9 1,-225 1,163 9,0-5,-54-4,-113-6,104 16,-14 16,137-28,0 0,0-2,0-2,-13-3,-25 1,-90 16,97 0,0-3,0-3,-52-1,-99-9,152-14,45 5</inkml:trace>
  <inkml:trace contextRef="#ctx0" brushRef="#br0" timeOffset="13658.574">9039 6979,'1648'0,"-1646"0,4-2,0 2,0-1,1 1,-1 0,0 0,0 1,0 0,1 0,-1 1,0 0,0 0,-1 0,1 1,0 0,-1 0,1 0,-1 1,0 0,0 0,0 0,-1 1,3 3,-2 6,0-1,-2 1,1 0,-2 0,0 0,0 0,-1 0,-1 0,0 1,-1-1,0 0,-1 4,-1 27,3-40,0 0,-1-1,1 1,-1 0,0-1,0 1,0-1,0 1,-1-1,0 0,0 1,0-1,0 0,-1 0,1 0,-1-1,0 1,0-1,0 0,-1 0,1 0,-1 0,1 0,-1-1,0 0,0 0,0 0,-2 1,-26 7,1-1,-1-2,0-2,-1 0,0-3,-1-1,8 1,-93 2,312-43,-140 25,371-125,-273 86,42-16,-174 58,0 1,1 1,0 1,0 1,0 1,1 1,16-1,374 3,-392 3,0-1,-1 0,0-2,1 0,-1-2,0 0,-1-1,1-1,-1 0,0-2,-1 0,0-1,0-1,-1 0,-11 8,0-1,0 1,-1-1,0 1,0-1,0 0,0 0,0-1,-1 1,1-1,-1 1,0-1,-1 0,1 0,-1 0,0 0,0 0,0 0,-1 0,1 0,-1 0,0 0,-1-1,1 1,-1 0,0 0,0 0,0 0,-1 0,1 0,-1 1,0-1,-1 1,1-1,-1 1,0 0,0 0,-1-1,-20-22,-2 1,0 2,-2 0,0 3,-13-7,22 15,0 1,-1 2,0 0,-1 1,0 1,0 1,0 1,-1 1,0 2,0 0,0 1,-9 1,29 1,-14-1,1 1,0 0,-1 1,1 0,0 1,0 2,0-1,0 2,0 0,-12 7,2 2,14-10,1 0,0 1,0 0,0 1,1 0,-1 0,1 1,1 1,-1-1,1 2,0-1,1 1,0 1,0-1,1 1,0 0,1 1,0-1,0 1,1 1,0-1,0 6,3-7,1-2,0 0,0 0,-1 1,0-1,0 0,0 0,-1 0,-1 0,1-1,-1 1,0-1,-1 1,0-1,0 0,-5 6,-3-2,-1-1,0 0,-1-1,0 0,0-1,-1-1,0 0,0-2,0 0,-1 0,1-2,-1 0,0-1,0 0,0-2,0 0,0-1,0-1,-8-2,17 2,1 0,-1-1,1 0,0 0,0 0,0-1,0 0,0-1,1 1,0-1,0 0,0-1,0 1,1-1,0 0,0 0,0 0,1-1,0 1,0-1,0 0,1 0,0 0,0-1,1 1,0 0,0-1,-2-2,-48-185,49 190,0 0,0 1,0-1,-1 1,1 0,-1-1,0 1,-1 1,1-1,0 0,-1 1,0 0,0 0,0 0,0 0,0 1,0-1,-1 1,1 1,-1-1,-2 0,-105-12,87 13,-464-47,431 44,-211-2,252 11,30 5,57 13,0-3,2-3,0-4,3-3,53 6,106-3,-210-11,1 1,-1 1,0 2,0 0,7 5,21 4,105 49,-89-39,1-3,1-3,0-4,1-3,0-4,1-3,0-3,12-5,339-2,-416 5,-3 1,0 0,0-1,0 1,-1-1,1 0,0 0,0-1,0 1,0-1,0 0,-1 0,1 0,0-1,-1 1,1-1,-1 0,1 0,-1 0,0-1,0 1,0-1,0 0,0 0,-1 0,1 0,-1-1,1 0,-4 2,0-1,0 0,0 1,0-1,-1 1,1-1,-1 1,1 0,-1 0,0-1,0 1,0 1,0-1,0 0,0 0,0 1,0-1,-1 1,1 0,-1 0,1 0,-1 0,1 0,-1 1,1-1,-1 1,0 0,1 0,-1 0,1 0,-2 0,-210-6,180-10,29 5</inkml:trace>
  <inkml:trace contextRef="#ctx0" brushRef="#br0" timeOffset="50304.837">1 0,'104'88,"25"9,997 677,-515-300,-425-300,122 150,-90-90,138 108,14-16,225 140,366 263,-371-281,-183-137,462 363,-445-338,233 173,-638-495,12 8,-2 0,0 2,-1 2,-1 1,-1 1,-1 1,-2 1,15 26,136 213,-111-177,68 103,204 284,-293-425</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3:20:31.620"/>
    </inkml:context>
    <inkml:brush xml:id="br0">
      <inkml:brushProperty name="width" value="0.35" units="cm"/>
      <inkml:brushProperty name="height" value="0.35" units="cm"/>
      <inkml:brushProperty name="color" value="#FFFFFF"/>
      <inkml:brushProperty name="ignorePressure" value="1"/>
    </inkml:brush>
  </inkml:definitions>
  <inkml:trace contextRef="#ctx0" brushRef="#br0">1 1,'0'0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3:20:32.083"/>
    </inkml:context>
    <inkml:brush xml:id="br0">
      <inkml:brushProperty name="width" value="0.35" units="cm"/>
      <inkml:brushProperty name="height" value="0.35" units="cm"/>
      <inkml:brushProperty name="color" value="#FFFFFF"/>
      <inkml:brushProperty name="ignorePressure" value="1"/>
    </inkml:brush>
  </inkml:definitions>
  <inkml:trace contextRef="#ctx0" brushRef="#br0">1 0,'0'0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00:10.210"/>
    </inkml:context>
    <inkml:brush xml:id="br0">
      <inkml:brushProperty name="width" value="0.4" units="cm"/>
      <inkml:brushProperty name="height" value="0.8" units="cm"/>
      <inkml:brushProperty name="color" value="#FFACD5"/>
      <inkml:brushProperty name="tip" value="rectangle"/>
      <inkml:brushProperty name="rasterOp" value="maskPen"/>
      <inkml:brushProperty name="ignorePressure" value="1"/>
    </inkml:brush>
  </inkml:definitions>
  <inkml:trace contextRef="#ctx0" brushRef="#br0">0 2,'41'0,"9"-1,1 2,-1 2,46 10,74 13,20-6,-172-20,101 12,-84-3,-1-1,1-2,0-2,0-1,34-2,426-2,-469 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00:13.461"/>
    </inkml:context>
    <inkml:brush xml:id="br0">
      <inkml:brushProperty name="width" value="0.4" units="cm"/>
      <inkml:brushProperty name="height" value="0.8" units="cm"/>
      <inkml:brushProperty name="color" value="#FFACD5"/>
      <inkml:brushProperty name="tip" value="rectangle"/>
      <inkml:brushProperty name="rasterOp" value="maskPen"/>
      <inkml:brushProperty name="ignorePressure" value="1"/>
    </inkml:brush>
  </inkml:definitions>
  <inkml:trace contextRef="#ctx0" brushRef="#br0">0 1,'370'0,"-204"16,115 10,-125-6,-31 11,-74-14,130 45,-157-56,0 0,1-2,0-1,0-1,-1-2,1 0,21-3,21 1,115 1,-157 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00:29.980"/>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1,'2066'0,"-2064"0,81-1,0 4,-1 4,8 4,46 15,-31-4,1-5,1-5,59-2,-48-11,324 7,370 7,-572-14,1418 1,-1589-7,-44-2</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00:32.164"/>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0,'184'13,"29"4,57 8,-85-5,67 44,-201-57,-1-3,1-2,47-5,-8 1,365 2,-423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00:33.883"/>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22,'400'-1,"-54"-19,277 21,-601-1</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00:35.597"/>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2,'130'0,"49"-1,121 16,92 49,-62-57,-216-8,-85 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00:38.779"/>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1,'1331'0,"-1302"0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02:04:08.063"/>
    </inkml:context>
    <inkml:brush xml:id="br0">
      <inkml:brushProperty name="width" value="0.5" units="cm"/>
      <inkml:brushProperty name="height" value="1" units="cm"/>
      <inkml:brushProperty name="color" value="#FF8517"/>
      <inkml:brushProperty name="tip" value="rectangle"/>
      <inkml:brushProperty name="rasterOp" value="maskPen"/>
      <inkml:brushProperty name="ignorePressure" value="1"/>
    </inkml:brush>
  </inkml:definitions>
  <inkml:trace contextRef="#ctx0" brushRef="#br0">0 19,'53'-13,"-13"10,-1 1,1 2,0 2,-1 2,17 4,17 2,1-3,-1-3,29-4,98 15,-176-12,0 0,-1 2,0 0,0 2,13 5,102 22,102-35,-217 1</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01:15.133"/>
    </inkml:context>
    <inkml:brush xml:id="br0">
      <inkml:brushProperty name="width" value="0.4" units="cm"/>
      <inkml:brushProperty name="height" value="0.8" units="cm"/>
      <inkml:brushProperty name="color" value="#E6E6E6"/>
      <inkml:brushProperty name="tip" value="rectangle"/>
      <inkml:brushProperty name="rasterOp" value="maskPen"/>
      <inkml:brushProperty name="ignorePressure" value="1"/>
    </inkml:brush>
  </inkml:definitions>
  <inkml:trace contextRef="#ctx0" brushRef="#br0">0 1,'264'0,"-13"41,245-41,3122 0,-3418 8,103 21,-82-6,144-12,-270-2,0-3,80-7,-65-1,1510 2,-1591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01:21.467"/>
    </inkml:context>
    <inkml:brush xml:id="br0">
      <inkml:brushProperty name="width" value="0.4" units="cm"/>
      <inkml:brushProperty name="height" value="0.8" units="cm"/>
      <inkml:brushProperty name="color" value="#E6E6E6"/>
      <inkml:brushProperty name="tip" value="rectangle"/>
      <inkml:brushProperty name="rasterOp" value="maskPen"/>
      <inkml:brushProperty name="ignorePressure" value="1"/>
    </inkml:brush>
  </inkml:definitions>
  <inkml:trace contextRef="#ctx0" brushRef="#br0">0 1,'771'0,"-709"3,-35 2</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3:20:19.701"/>
    </inkml:context>
    <inkml:brush xml:id="br0">
      <inkml:brushProperty name="width" value="0.35" units="cm"/>
      <inkml:brushProperty name="height" value="0.35" units="cm"/>
      <inkml:brushProperty name="color" value="#FFFFFF"/>
      <inkml:brushProperty name="ignorePressure" value="1"/>
    </inkml:brush>
  </inkml:definitions>
  <inkml:trace contextRef="#ctx0" brushRef="#br0">0 0,'0'0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3:20:22.196"/>
    </inkml:context>
    <inkml:brush xml:id="br0">
      <inkml:brushProperty name="width" value="0.35" units="cm"/>
      <inkml:brushProperty name="height" value="0.35" units="cm"/>
      <inkml:brushProperty name="color" value="#FFFFFF"/>
      <inkml:brushProperty name="ignorePressure" value="1"/>
    </inkml:brush>
  </inkml:definitions>
  <inkml:trace contextRef="#ctx0" brushRef="#br0">1 1,'0'0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3:19:38.228"/>
    </inkml:context>
    <inkml:brush xml:id="br0">
      <inkml:brushProperty name="width" value="0.35" units="cm"/>
      <inkml:brushProperty name="height" value="0.35" units="cm"/>
      <inkml:brushProperty name="color" value="#FFFFFF"/>
      <inkml:brushProperty name="ignorePressure" value="1"/>
    </inkml:brush>
  </inkml:definitions>
  <inkml:trace contextRef="#ctx0" brushRef="#br0">2178 9538,'0'0</inkml:trace>
  <inkml:trace contextRef="#ctx0" brushRef="#br0" timeOffset="7323.087">2178 10147,'41'-12,"50"4,0 5,28 5,-5 0,612-2,-615 6,0 5,0 6,24 11,-135-28,51 7,1-3,-1-2,44-4,-11 0,561 2,-450 20,188-21,-374 2,0-1,0 0,0-1,0 0,0-1,0 1,-1-2,1 0,0 0,-1 0,0-1,0-1,0 1,0-2,-1 1,1-1,-1 0,6-7,-9 7,0-1,0 1,-1-1,0 0,0 0,0-1,-1 1,0 0,0-1,0 1,-1-1,-1 0,1 0,-1-7,-2 13,0-1,0 0,-1 1,1-1,-1 1,1 0,-1 0,0 0,0 0,0 1,0-1,0 1,0 0,0 0,0 0,-1 0,1 0,0 1,-1 0,1-1,0 1,0 1,-1-1,1 1,0-1,-1 1,1 0,0 0,0 0,0 1,-158 50,-20-23,157-27,0 2,0 0,0 1,0 2,1 1,0 0,-1 3,-213 68,144-49,71-21,-1-2,0 0,-1-1,1-2,-9 1,-225 1,163 9,0-5,-54-4,-113-6,104 16,-14 16,137-28,0 0,0-2,0-2,-13-3,-25 1,-90 16,97 0,0-3,0-3,-52-1,-99-9,152-14,45 5</inkml:trace>
  <inkml:trace contextRef="#ctx0" brushRef="#br0" timeOffset="13658.574">9039 6979,'1648'0,"-1646"0,4-2,0 2,0-1,1 1,-1 0,0 0,0 1,0 0,1 0,-1 1,0 0,0 0,-1 0,1 1,0 0,-1 0,1 0,-1 1,0 0,0 0,0 0,-1 1,3 3,-2 6,0-1,-2 1,1 0,-2 0,0 0,0 0,-1 0,-1 0,0 1,-1-1,0 0,-1 4,-1 27,3-40,0 0,-1-1,1 1,-1 0,0-1,0 1,0-1,0 1,-1-1,0 0,0 1,0-1,0 0,-1 0,1 0,-1-1,0 1,0-1,0 0,-1 0,1 0,-1 0,1 0,-1-1,0 0,0 0,0 0,-2 1,-26 7,1-1,-1-2,0-2,-1 0,0-3,-1-1,8 1,-93 2,312-43,-140 25,371-125,-273 86,42-16,-174 58,0 1,1 1,0 1,0 1,0 1,1 1,16-1,374 3,-392 3,0-1,-1 0,0-2,1 0,-1-2,0 0,-1-1,1-1,-1 0,0-2,-1 0,0-1,0-1,-1 0,-11 8,0-1,0 1,-1-1,0 1,0-1,0 0,0 0,0-1,-1 1,1-1,-1 1,0-1,-1 0,1 0,-1 0,0 0,0 0,0 0,-1 0,1 0,-1 0,0 0,-1-1,1 1,-1 0,0 0,0 0,0 0,-1 0,1 0,-1 1,0-1,-1 1,1-1,-1 1,0 0,0 0,-1-1,-20-22,-2 1,0 2,-2 0,0 3,-13-7,22 15,0 1,-1 2,0 0,-1 1,0 1,0 1,0 1,-1 1,0 2,0 0,0 1,-9 1,29 1,-14-1,1 1,0 0,-1 1,1 0,0 1,0 2,0-1,0 2,0 0,-12 7,2 2,14-10,1 0,0 1,0 0,0 1,1 0,-1 0,1 1,1 1,-1-1,1 2,0-1,1 1,0 1,0-1,1 1,0 0,1 1,0-1,0 1,1 1,0-1,0 6,3-7,1-2,0 0,0 0,-1 1,0-1,0 0,0 0,-1 0,-1 0,1-1,-1 1,0-1,-1 1,0-1,0 0,-5 6,-3-2,-1-1,0 0,-1-1,0 0,0-1,-1-1,0 0,0-2,0 0,-1 0,1-2,-1 0,0-1,0 0,0-2,0 0,0-1,0-1,-8-2,17 2,1 0,-1-1,1 0,0 0,0 0,0-1,0 0,0-1,1 1,0-1,0 0,0-1,0 1,1-1,0 0,0 0,0 0,1-1,0 1,0-1,0 0,1 0,0 0,0-1,1 1,0 0,0-1,-2-2,-48-185,49 190,0 0,0 1,0-1,-1 1,1 0,-1-1,0 1,-1 1,1-1,0 0,-1 1,0 0,0 0,0 0,0 0,0 1,0-1,-1 1,1 1,-1-1,-2 0,-105-12,87 13,-464-47,431 44,-211-2,252 11,30 5,57 13,0-3,2-3,0-4,3-3,53 6,106-3,-210-11,1 1,-1 1,0 2,0 0,7 5,21 4,105 49,-89-39,1-3,1-3,0-4,1-3,0-4,1-3,0-3,12-5,339-2,-416 5,-3 1,0 0,0-1,0 1,-1-1,1 0,0 0,0-1,0 1,0-1,0 0,-1 0,1 0,0-1,-1 1,1-1,-1 0,1 0,-1 0,0-1,0 1,0-1,0 0,0 0,-1 0,1 0,-1-1,1 0,-4 2,0-1,0 0,0 1,0-1,-1 1,1-1,-1 1,1 0,-1 0,0-1,0 1,0 1,0-1,0 0,0 0,0 1,0-1,-1 1,1 0,-1 0,1 0,-1 0,1 0,-1 1,1-1,-1 1,0 0,1 0,-1 0,1 0,-2 0,-210-6,180-10,29 5</inkml:trace>
  <inkml:trace contextRef="#ctx0" brushRef="#br0" timeOffset="50304.837">1 0,'104'88,"25"9,997 677,-515-300,-425-300,122 150,-90-90,138 108,14-16,225 140,366 263,-371-281,-183-137,462 363,-445-338,233 173,-638-495,12 8,-2 0,0 2,-1 2,-1 1,-1 1,-1 1,-2 1,15 26,136 213,-111-177,68 103,204 284,-293-425</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3:20:31.620"/>
    </inkml:context>
    <inkml:brush xml:id="br0">
      <inkml:brushProperty name="width" value="0.35" units="cm"/>
      <inkml:brushProperty name="height" value="0.35" units="cm"/>
      <inkml:brushProperty name="color" value="#FFFFFF"/>
      <inkml:brushProperty name="ignorePressure" value="1"/>
    </inkml:brush>
  </inkml:definitions>
  <inkml:trace contextRef="#ctx0" brushRef="#br0">1 1,'0'0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3:20:32.083"/>
    </inkml:context>
    <inkml:brush xml:id="br0">
      <inkml:brushProperty name="width" value="0.35" units="cm"/>
      <inkml:brushProperty name="height" value="0.35" units="cm"/>
      <inkml:brushProperty name="color" value="#FFFFFF"/>
      <inkml:brushProperty name="ignorePressure" value="1"/>
    </inkml:brush>
  </inkml:definitions>
  <inkml:trace contextRef="#ctx0" brushRef="#br0">1 0,'0'0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02:48.892"/>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0 337,'0'-2,"0"-1,1 1,-1 0,1-1,-1 1,1 0,0 0,0-1,0 1,0 0,0 0,0 0,0 0,1 0,-1 0,1 1,0-1,-1 0,1 1,0-1,0 1,0 0,0 0,0 0,0 0,0 0,1 0,-1 0,0 0,1 1,77-11,-59 9,250-17,893 20,-1118 0,-1 2,1 1,-1 3,33 10,13 2,1-4,0-5,17-2,378 50,-141-15,5-40,-170 17,-41-1,289-18,1246-1,-1542-6,89-15,-104 7,-69 7,0-2,-1-2,-1-2,0-3,-1-1,18-11,216-86,-217 85,1 3,1 3,0 2,8 2,82-26,-106 28,0 3,0 2,24-2,170 9,-146 7,414-2,-483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02:58.962"/>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0,'73'23,"-36"-7,81 20,91 16,-133-41,0-2,0-4,1-4,39-5,23 1,221 4,-347 0,1 0,-1 2,0-1,0 2,0 0,0 0,11 7,75 19,54-27,-124-4</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03:13.660"/>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1 105,'403'1,"-215"17,-1 24,0-1,40-14,-202-22,0 1,0 1,-1 2,0 0,7 5,68 24,159 21,41 45,-30-45,-204-48,2-4,-1-3,1-3,23-3,9 0,-79 2,-1 0,1-2,-1 0,0-1,0-1,0-1,0 0,-1-2,0 0,0-1,6-4,10-12,-1-1,-2-2,0-1,-2-1,-1-1,-2-2,-1 0,-1-2,7-16,-23 39,1 1,0 0,0 1,1 0,0 1,0 0,1 0,0 1,0 0,1 1,0 0,0 1,13-3,16-4,1 2,0 2,25-1,249-18,-42 9,53 19,-128 33,110 20,-61-21,105-30,-320-3,200 11,-154 2,200 24,308-35,368-2,-898-4,0-2,0-3,-1-2,0-3,35-14,56-12,-118 33,-4 2</inkml:trace>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0-03-11T19:24:16.325"/>
    </inkml:context>
    <inkml:brush xml:id="br0">
      <inkml:brushProperty name="width" value="0.05292" units="cm"/>
      <inkml:brushProperty name="height" value="0.05292" units="cm"/>
      <inkml:brushProperty name="color" value="#FF0000"/>
    </inkml:brush>
  </inkml:definitions>
  <inkml:trace contextRef="#ctx0" brushRef="#br0">8319 14106 759 0,'0'0'16'0,"0"0"4"0,0 0 1 0,12-5 1 0,-12 0-22 0,0 5 0 0,11-5 0 0,-11 5 0 15,11-5 0-15,-5 0 0 0,-6 5 0 0,0 0 0 16,0 0 0-16,0 0 8 0,0 0-8 0,0 0 8 16,0 0-20-16,0 0-3 0,0 0-1 0,0 0 0 31,-6 0-9-31,6 0-3 0,-17 0 0 0,12 5 0 0,-7-5 28 0,12 0 0 0,-11 5 9 0,11-5-9 16,0 0 14-16,0 0-4 0,0 0-1 0,0 0 0 15,0 0-9-15,0 0 10 0,0 0-10 0,0 0 10 16,0 0 42-16,11-5 8 0,1-5 1 0,-12 5 1 15,11 0 4-15,6 5 1 0,-6-5 0 0,0 0 0 16,1 0-29-16,5 0-6 0,-12 5 0 0,12 0-1 16,-6 5-31-16,1-5-12 0,10 0 1 0,-11 0 0 15,1 5 11-15,-1 0 0 0,0 0 0 0,6 0 0 16,-6 0 8-16,1 0 3 0,4 0 1 0,7-5 0 16,-1 0 12-16,1 0 4 0,-6 0 0 0,5 0 0 0,12-5 12 15,-17 5 4-15,6-5 0 0,10 5 0 16,-10 0-17-16,5 0-3 0,6-5-1 0,-6 0 0 0,17 0-12 0,-17 5-3 15,17 0 0-15,-11 0 0 0,17 5-8 16,-18-5 0-16,18 5 0 0,0 0 0 0,-6 5 0 0,17-5 0 16,-17 0 0-16,6 5-11 0,-12-5 11 0,6 0 0 15,6 5 8-15,-6-5-8 0,5 0 0 0,1 0 0 16,5-5 0-16,6 0 0 0,-11 5 24 0,5-10 1 16,1 5 0-16,-1-5 0 0,0 5 1 0,1-5 0 15,-1 0 0-15,6 5 0 0,-6 0-14 0,6-5-2 16,11 5-1-16,-11 0 0 0,0 5-9 0,6 0 0 15,-1 0 0-15,1 0 0 0,-18 5 0 0,12 0 0 0,6-5 0 16,-6 5 0-16,0-5 0 0,11 0 0 0,-11 0-12 16,0 0 12-16,5 0-8 0,1-5 8 0,0 5 0 0,-6-5 0 15,-1 0 0-15,7-5 0 0,0 5 0 0,-1 0 0 16,18-5 16-16,-12 5-3 0,0 5 0 0,0 0 0 16,0-10 3-16,-11 0 1 0,12 5 0 0,-1-5 0 15,6 10-17-15,-1-5 0 0,1 5 0 0,-6 0 0 16,6 0 0-16,-6 5 8 0,6 0-8 0,-17-5 0 15,11 0 0-15,1 0 0 0,10 0 0 0,-11 0 0 16,-5-5 0-16,11 5 0 0,-6 0 0 0,0 0 0 16,0-5 0-16,0 0-12 0,6 0 0 0,0 5 0 15,6 0 12-15,-7-5 16 0,7 0-3 0,-6 0-1 16,-1 5-2-16,1-5-1 0,0 0 0 0,0 0 0 16,0-5 7-16,0 5 2 0,-1-5 0 0,7 0 0 15,-12 5-5-15,12 0-1 0,-12-5 0 0,0 0 0 16,0 10-12-16,12-5 0 0,-12 0 0 0,11 5 0 0,-11 0 0 0,1-5 0 15,-1 0 0-15,0 0 0 0,0 5 0 0,-5-5 0 16,5 5 0-16,0-5 0 0,0 0 0 0,-11-5 0 16,12 0 0-16,-13 0 0 0,7 5 9 0,-6 0-9 15,11-10 8-15,-11 5-8 0,-6-5 13 0,12 5-2 16,0-5-1-16,5 5 0 0,-11-5-2 0,0 0-8 16,5 0 12-16,-11 5-4 0,12-5-8 0,-17 0 0 15,11 5 9-15,-6-5-9 0,6 0 12 0,-17-5-3 16,11 10 0-16,1-5 0 0,-12 0 8 0,11 5 2 15,-11-5 0-15,6 5 0 0,-6 0-19 0,0 0 0 16,5 5 0-16,-16-5 0 0,17 0 0 0,-17 5 0 0,5-5 0 16,-5 5 0-16,5 0 0 0,-5 0 0 0,5 0 0 0,1-5 0 15,5 5 8-15,-11-5-8 0,5 10 0 16,1-10 0-16,5 0 0 0,-12 5 0 0,7-5 0 0,-1 5 0 16,6-5 0-16,-11 5 0 0,5 0 0 0,-5 0 0 15,6-5 12-15,-7 5-2 0,1-5 0 0,6 5 0 16,-12 0 0-16,6 0 0 0,-6 0 0 0,0 5 0 15,0-5-10-15,0 0 8 0,6 0-8 0,-12 0 8 16,1 5-8-16,-1 0 0 0,7 0 0 0,-7 0 8 16,-5 0-16-16,0 0-4 0,0 0-1 0,-6-5 0 15,0 5 13-15,1 0 0 0,-7 0-10 0,7-5 10 16,-12 0 0-16,0 0 0 0,5 0 0 0,-5 0 0 16,17 5 0-16,-17-5 0 0,11 5 0 0,-11-5 0 0,0 0 0 15,0 0 0-15,0 0 0 0,0 0 0 0,12 5 0 16,-12-5 0-16,11 0 0 0,-6 0 0 0,7 0 0 15,-1-5 0-15,-11 5-9 0,6 0 9 0,-6 0-11 16,0 0 2-16,16 0 0 0,-16 0 0 0,0 0-3 0,0 0 0 16,0 0 0-16,0 0 0 0,0 0 12 0,12 0 0 15,-1 0 0-15,-11 0 8 0,0 0-8 0,0 0 0 16,0 0 0-16,0 0 0 0,0 0-23 0,11-5 1 16,-5 5 0-16,-6 0 0 0,0 0 13 0,0 0 9 15,0 0-12-15,6 0 12 0,-6 0-15 0,0 0 4 16,0 0 1-16,0 0 0 0,11-5 10 0,-11 5 0 15,0 0 0-15,0 0 0 0,0 0 0 0,5-10 0 16,1 0 0-16,0 0 0 0,-6 10-11 0,0 0-6 0,0-10-2 0,11 0 0 31,-11 10-13-31,0-16-4 0,0 6 0 0,0-5 0 0,0 0 13 0,0 5 3 16,0-5 0-16,0 0 0 0,0 0 20 0,-11-10 0 0,11 0 10 16,0 5-10-16,0-5 16 0,-6 0-4 0,6-5-1 0,0 0 0 15,0 0-11-15,6 0-11 0,-6 0 3 0,0-5 0 31,0-5-16-31,11 5-2 0,-11-5-1 0,11 0 0 16,-11 0-15-16,11 5-3 0,-5-5-1 0,0 0 0 0,5-5 28 0,0 10 6 0,-5-5 0 0,5 0 1 16,0 0 11-16,1 5 0 0,-1 5 8 0,-11 0-8 15,6 0 13-15,-1 0-1 0,1 0-1 0,-1 5 0 16,-5-1 26-16,0 1 6 0,6-5 1 0,-6 5 0 16,0 5-44-16,6 0 0 0,-6 0 0 0,5-5 0 15,7 5-48-15,-1-5-11 16,0 5-2-16,-11 0-1 0,11 0-26 0,-5 0-6 15,0 5-1-15,-1 0 0 0,-5 0 95 0,6 0 32 0,-6 5 0 0,0 0 0 0,0 10 26 16,0-15 5-16,0 15 1 0,0 0 0 0,0-10-26 16,0 10-5-16,0 0-1 0,0 0 0 0,0 0-32 0,0 0 0 15,0 0 0-15,-11 5 0 0,-1 15-20 0,1-10 3 16,11-10 0-16,0 0 0 0,0 0 17 0,0 0-10 16,0 0 10-16,-11-5-8 0,11 5 8 0,-11 0 0 15,11 0 0-15,-12 0 0 0,12 0 0 0,-5 0 0 16,5 0 0-16,-17 5 0 0,6-5 0 0,5 5 8 15,-17 0-8-15,12 0 0 0,-6 0 0 0,0 0 0 16,0 0 0-16,-5 0 8 0,5 5-16 0,-11-5-4 16,11 0 0-16,-22 5 0 15,10-5-17-15,1 0-4 0,-11 0-1 0,5 0 0 0,-5 0 54 16,5 0 12-16,-6 0 1 0,-5 0 1 0,6 0-22 0,-6 0-12 0,0 0 12 0,6-5-12 16,-12 0 0-16,6 0 0 0,5 10 0 0,-10-5 0 15,5 0 9-15,-12 0-1 0,7 0-8 0,-1 0 12 16,-5 0-4-16,-6 0 0 0,11-5-8 0,-11 0 12 15,0 0-2-15,0 0-1 0,6 0 0 0,-6 0 0 16,-6-5 6-16,1 0 1 0,-6 0 0 0,0 5 0 16,5-10 0-16,-16 5 1 0,10 5 0 0,1-5 0 15,0 0-17-15,-12 5-9 0,1-5 1 0,0 0 0 16,-1 0 8-16,-11 5 11 0,12 0-3 0,-1 0 0 16,1 0 3-16,0 0 0 0,-1 5 0 0,-5 0 0 15,6 0-11-15,-12-5 0 0,11 5 0 0,-10 0 0 16,5-5 0-16,-1 5 0 0,1-5 0 0,-5 0 0 15,-1 0 0-15,11 0 0 0,-10-5 0 0,-1 0 0 16,12 0 0-16,-12-5 0 0,6 5 9 0,-6-5-9 0,-5 5 15 0,-1 0-2 16,7-5 0-16,-7 5 0 0,1 0-13 15,0-5 9-15,-1 5-9 0,7 0 8 0,-12 0-8 0,5 0 0 16,12 5-12-16,-11 0 12 0,5-5-16 0,-5 5 4 16,-1 0 0-16,12 0 1 0,-17 0-3 0,12 0-1 15,-12-5 0-15,5 5 0 0,-5 0 15 0,6 0 0 16,5-5 0-16,-11 0 0 0,11 0 0 0,1 0 0 15,-1 0 0-15,6 0 0 0,-6 5 0 0,0 0 0 16,12 0 0-16,0 0 0 0,-1 0 0 0,6-5 0 16,-5 0 0-16,5 5 0 0,0 5 0 0,0 0 0 0,6 0 0 15,0 0 0-15,0-5-14 0,11 5-3 0,-11 0-1 0,5-5 0 16,-5 5 18-16,5 0 0 0,1 5 0 16,5 0 0-16,0-5-9 0,0 5 9 0,6-5-13 0,5 0 5 15,-11 5 0-15,11-5 0 0,6 5 0 0,-11-5 0 16,17-5-1-16,-12 5 0 0,-5 0 0 0,16 0 0 15,-11 0 9-15,6 0 0 0,0 0 0 0,6 0 0 16,0 0 0-16,5-5 8 0,-6 5-8 0,7-5 8 16,-1 0 0-16,6 5 0 0,-6-5 0 0,6 0 0 15,5 5 0-15,-11-5 0 0,6 5 0 0,6 0 0 16,-12 0-8-16,6 0-12 0,5-5 4 0,1 5 0 16,-6 0 16-16,5 0 3 0,1 0 1 0,-7 0 0 15,7 5-12-15,-1 0-17 0,1-5 4 0,-1 5 1 16,12 0 12-16,-17 0 0 0,11 0 0 0,-6-5 0 15,12 5 0-15,-11-5 0 0,10 5 0 0,-10 0 0 0,11-5 20 16,-6-5 6-16,6 5 2 0,-12 0 0 0,6-5 3 16,0 5 1-16,6 0 0 0,-6-5 0 0,6-5-1 0,-6 0 0 15,0 0 0-15,6 5 0 0,-6 0-15 0,6 0-4 16,-12-5 0-16,6 0 0 0,6 0-12 0,0 0 0 16,-12 0 0-16,6-5 0 0,-5 5 0 0,10-5 0 15,-10 5 0-15,-12-5-10 0,12 0 10 0,5-5 0 16,-6 5 10-16,-11-5-10 0,18 5 9 0,-7 0-9 15,-5 5 8-15,5-10-8 0,12 0 12 0,-11 5-4 16,-7 0 0-16,13 0 0 0,-1 5 2 0,5-5 0 16,-10 0 0-16,5 0 0 0,6 0 19 0,-1 5 4 0,1-5 1 15,0 0 0-15,0 5-34 0,11 5 0 0,-17-5 0 16,6-5 0-16,11 10 0 0,-12-10 0 0,12 5 0 0,-11-5 0 16,0 5-8-16,11 5-6 0,0 0-1 0,0 0 0 15,0 0 25-15,-12-5 5 0,12 5 1 0,0 0 0 31,0 0-39-31,0 0-7 0,0 0-2 0,0 0 0 0,0 0 32 0,-22-5 0 0,22 5 0 16,-11 0 0-16,5 0 0 0,6 0 13 0,-6 5-1 0,1 0 0 16,-6 0-12-16,11 5 0 0,-12-5 0 0,12 0 0 15,0-5-8-15,-11 10-5 0,5 0-1 0,1 5 0 16,5 0 14-16,-6-5 0 0,0 0 0 0,1 0 0 16,-1 0 0-16,6 5 10 0,-17 0-10 0,17 0 8 15,-11-5-8-15,11 5 0 0,-11 0 0 0,0 0 0 16,5 5-9-16,-5 0 9 0,5 0 0 0,0 0 0 15,1 0 0-15,-1 0 0 0,6 5 0 0,-11 1 0 16,11-1 0-16,-11 0 0 0,11 0 0 0,-12 5 0 0,1-5 0 16,5 5 0-16,1-5-8 0,5 5 8 0,-11 5 0 15,5 0-8-15,6 0 8 0,0 5 0 0,0 0 0 0,0 0 0 16,0 5 0-16,0-5 0 0,0 0 0 0,0 0-10 16,6 0 10-16,-1-5-8 0,1 5 8 0,-1-5 0 15,-5 5-9-15,6-5 9 0,0 5 0 0,-6 0-9 16,5-5 9-16,-5 0 0 0,0 5 0 0,12-5 0 15,-12 5 0-15,0-4 0 0,0-1 0 0,11-5 0 16,-11 5 0-16,0-5-10 0,0 0 10 0,0-5 0 16,0 0 0-16,11 0 8 0,-11-5-8 0,0 0 0 0,6-5 0 15,-1 0 0-15,1 0 0 0,0-5 0 0,5 5 10 16,-11-5-10-16,17 0 9 0,-17 0-9 0,11-5 8 16,-11 0-8-16,11 0 0 0,-11 0 0 15,0-5 0-15,0 0 0 0,0 0 0 0,0 0 0 0,0 0 0 0,0 0 0 16,12 10 0-16,-12-10 10 0,0 0-10 0,0 0 10 15,0 0-10-15,0 0 0 0,0 0 0 0,0 0 0 16,0 0 0-16,0 0 0 0,0 0 0 0,0 0 0 16,0 0 0-16,0 0 18 0,0 0-3 0,0 0-1 15,0 0-14-15,0 0 0 0,0 0 0 0,0 0 0 16,0 0 0-16,0 0 0 0,0 0 0 0,0 0 0 16,0 0 0-16,0 0 0 0,0 0 0 0,0 0 0 15,0 0 0-15,0 0-10 0,0 0 2 0,0 0 0 16,0 0 8-16,0 0 0 0,5 0 0 0,-5 0 0 15,0 0-16-15,6 5 3 0,-1 0 0 0,-5-5 0 16,6 5-28-16,0 5-6 0,5-5-1 16,0 5-547-16,1 0-109 0</inkml:trace>
  <inkml:trace contextRef="#ctx0" brushRef="#br0" timeOffset="4147.831">8477 6684 1184 0,'0'0'26'0,"0"0"6"0,-11 0 0 0,0 0 1 0,-1 0-33 0,1 5 0 15,0 0 0-15,5 0 0 0,1 0 24 0,-12 5-3 16,5-5 0-16,12 5 0 0,-17 5-21 0,12-10-13 16,-1 5 1-16,-5-5 1 0,5 5 19 0,6-10 3 15,0 0 1-15,0 0 0 0,-5 10 6 0,5-10 2 16,0 0 0-16,0 0 0 0,0 0 4 0,0 0 0 15,11-5 1-15,0-5 0 0,6-5 20 0,6-5 4 0,5 0 1 0,17-10 0 16,-11 0-30-16,16-5-5 0,12-5-2 16,-5-5 0-16,10-5 3 0,6-10 0 0,17-5 0 15,6 0 0-15,17-5 12 0,-1-10 4 0,18 5 0 16,-12-1 0-16,17 1-12 0,0-5-1 0,-5-5-1 0,5 5 0 16,-11-5-1-16,5 5 0 0,6 0 0 0,-11 5 0 15,-5 0-8-15,-7 10-1 0,-10-5-8 0,-1 10 12 16,-5 0-4-16,-6 5 0 0,-6 5-8 0,-11 4 12 15,6 6-12-15,-28 5 8 0,5 10-8 0,-5 0 0 16,-12 5 9-16,6 5-9 0,-22 5 8 0,5 5-8 31,-5-5-24-31,-1 5-9 0,-11 5-3 0,6 5 0 0,-17 5-129 16,0 0-27-16</inkml:trace>
  <inkml:trace contextRef="#ctx0" brushRef="#br0" timeOffset="4633.849">11287 7079 1261 0,'17'-20'36'0,"-12"10"8"0,7-5-36 0,4 0-8 0,7-10 0 0,-6 5 0 16,5-5 54-16,12 0 9 0,-11 0 1 0,5 0 1 15,6 5-5-15,-6 0-2 0,6 0 0 0,-12 0 0 16,6 0-30-16,6 0-5 0,-6-5-2 0,17 0 0 15,-11-5-5-15,17 0 0 0,-6-5-1 0,17 0 0 16,0-10-3-16,-1 0-1 0,7-5 0 0,5-5 0 16,6 0 3-16,0-10 1 0,5 0 0 0,18-10 0 15,-7 0 4-15,1-1 1 0,11 1 0 0,6-10 0 16,-6 0-11-16,0 0-1 0,17-5-8 0,-17 5 12 16,5 5-4-16,1 0-8 0,-6 0 11 0,11 5-11 15,-11 5 12-15,6 0-4 0,-18 5 0 0,1 5-8 16,-17 9 0-16,0 1 0 0,5 10 0 0,-22 0 0 15,0 10 0-15,-6 0 0 0,-5 10 0 0,0 0 0 16,-18 5 0-16,1 0 0 0,-6 10-15 0,1 0 5 16,-7 0-43-16,1 5-9 0,-12 5-2 15,0 5-758-15</inkml:trace>
  <inkml:trace contextRef="#ctx0" brushRef="#br0" timeOffset="6683.206">14913 6944 906 0,'0'0'25'0,"-11"5"7"0,5 5-32 0,-5 0 0 0,-12-5 0 0,12 5 0 15,0 0 32-15,-6 0 0 0,5 0 0 0,1 0 0 16,0 0 20-16,-12 0 3 0,7 5 1 0,-1-5 0 16,11 0-10-16,-17 0-2 0,12 0 0 0,0 0 0 15,-6 0-21-15,6 0-5 0,0 0-1 0,11 0 0 16,-12-5-9-16,1 0-8 0,0 6 12 0,5-6-12 16,6-5 0-16,0 0 0 0,0 0 0 0,0 0 0 15,0 0 0-15,0 0 8 0,0 0-8 0,0 0 10 16,0 0 30-16,0 0 5 0,0 0 2 0,0 0 0 15,0-16-13-15,6 6-2 0,5-5-1 0,-11 5 0 16,11-5-10-16,1 5-1 0,-1-10-1 0,6 5 0 16,0-5-19-16,11 5 0 0,-11-5 0 0,5 0 0 15,12 5 0-15,-12-5 0 0,7 0 0 0,4-5 0 0,-4 0 0 16,4 5 0-16,7-5 0 0,-6 0 0 0,11 5 0 16,-12-10 0-16,7 5 0 0,5-5 0 0,0-5 15 0,11-5-1 15,-5-5 0-15,11-5 0 0,5-5 8 0,7-5 2 16,-1-5 0-16,0-5 0 0,0-5 2 0,0 0 1 15,12-5 0-15,-12-1 0 0,11 1-15 0,1 0-4 16,11 0 0-16,-12 0 0 0,1 5 3 0,-1-5 0 16,0 10 0-16,1 0 0 0,5 0-11 0,6 0 0 15,-12 5 0-15,1 5 0 0,-1 0 0 0,1 0 0 16,-12 0 0-16,-11 4 0 0,0 6 0 0,-6 5-17 16,-5 5 4-16,-6 5-601 0,-17 5-120 15</inkml:trace>
  <inkml:trace contextRef="#ctx0" brushRef="#br0" timeOffset="10235.619">17159 7265 1396 0,'0'0'31'0,"0"0"6"0,0 0 2 0,0 0 0 0,0 0-31 0,0 0-8 16,0 0 0-16,0 0 0 0,0 0-9 0,0 0-3 15,0 0-1-15,6-5 0 0,5 0-3 0,1-10 0 16,10-5 0-16,-16 0 0 0,11 5 16 0,-6-11 0 15,6 1 0-15,5 0 10 0,-10-10 2 0,16 0 0 0,5-10 0 16,-4-5 0-16,16-5-4 0,5-5 0 16,12-5 0-16,6-5 0 0,16-10-8 0,1 0 0 0,-6-5 0 15,11-10 0-15,11-5 0 0,6-5 10 0,-6-5-10 0,6-1 10 16,12-4-10-16,-18 0 8 0,6 0-8 16,0 5 8-16,0 5 12 0,-6 5 3 0,-5 5 0 0,0 5 0 15,-23 5 4-15,11 5 1 0,-22 4 0 0,6 16 0 16,-12-10-20-16,0 20-8 0,-5 0 0 0,-6 10 8 15,-11 15-8-15,5-10-16 0,12-10 4 16,-17 10-691-16</inkml:trace>
  <inkml:trace contextRef="#ctx0" brushRef="#br0" timeOffset="33804.128">20763 5758 548 0,'0'0'15'0,"0"0"5"0,0 0-20 0,0 0 0 16,0 0 0-16,0 0 0 0,0 0 39 0,0 0 4 15,0 0 1-15,0 0 0 0,0 0-36 0,0 0-8 16,0 0 0-16,0 0 0 0,0 0 0 0,-11-5 0 15,5 0 0-15,6 5 0 0,0 0 0 0,0 0 10 16,-11 0 1-16,11 0 0 0,0 0 19 0,0 0 4 16,-11-10 1-16,11 10 0 0,-12-5 30 0,12 5 7 15,0 0 0-15,0 0 1 0,0-5-39 0,0 5-8 0,0 0-2 0,-17-5 0 16,17 5-24-16,-5 0 0 0,-7 0 0 0,1 5 0 16,6 0 0-16,-7-5-14 0,1 5 2 0,0 0 0 31,0 0-26-31,-1-5-5 0,1 5-1 0,0-5 0 0,5 5 26 0,-5-5 5 0,-12 0 1 0,12 0 0 15,5 0 12-15,6 0 0 0,-16 0 0 0,16 0 0 16,0 0 9-16,-12 0 2 0,12 0 0 0,0 0 0 16,0 0-11-16,-5 10 0 0,5-10 0 0,0 0 0 15,0 0 0-15,0 0 0 0,0 5 0 0,0 0 0 16,0 5 0-16,0-10 0 0,0 0 0 0,0 0 8 16,5 5-8-16,1 0 0 0,0 0 0 0,-1 0 0 15,-5-5 0-15,0 0 0 0,0 0-9 0,6 5 9 16,-1-5 0-16,12 0 0 0,-17 0 0 0,0 5 0 15,12-5 0-15,-1 5 0 0,0-5 0 0,-5 5 0 16,5-5 17-16,0 5 1 0,12-5 0 0,-1 0 0 0,-10 0-1 16,10 0 0-16,6 5 0 0,-5 0 0 0,-6 0 2 0,5 0 0 15,1 0 0-15,5-5 0 0,0 5-6 0,0 0-1 16,6 0 0-16,-6 5 0 0,6 0-12 0,0 0 0 16,5 0 8-16,-11 0-8 0,6 0 9 15,5-5-1-15,6 5 0 0,-11 0 0 0,6-5 0 0,5 0 0 16,-6 5 0-16,6-5 0 0,-5-5 18 0,5 5 3 15,5-5 1-15,-10 5 0 0,5-5-13 0,5 0-2 16,-5 0-1-16,6 0 0 0,-11 0-14 0,5 0 0 16,0 0 0-16,0 0 0 0,0 0 0 0,0-5 0 15,-6 0 0-15,6 0 0 0,-5 0 0 0,-1-5 0 16,-5 0 0-16,5 0 0 0,-5 0 26 0,0 0 2 0,0 0 1 16,5-5 0-16,-11 0-12 0,6 0-2 0,5-5-1 15,-5 0 0-15,6 0-4 0,5 0-1 0,-12 0 0 0,1 0 0 16,6-5-9-16,-1-5 0 0,-5 5 0 0,-6-5 0 15,6 5 0-15,0-5 0 0,-18 0 0 0,7-5 8 16,-1 5-8-16,-5 0 0 0,-5-5 0 0,-1 10 8 16,-5-5 2-16,-1 5 0 0,6 0 0 0,-11 0 0 15,0 0-10-15,-11 5 12 0,6 0-12 0,-1-5 12 16,0 0-12-16,-5 5 0 0,5 0 0 0,1 0 8 16,-7 0-8-16,12-5-14 0,-11 5 3 0,-6-5 1 15,6 5 10-15,0-5 11 0,0 0-3 0,-12 5 0 16,12-10-8-16,-17 5-11 0,5-1 3 0,-11 6 0 15,6-5 8-15,-6 5 0 0,1 0 0 0,-7 0 0 16,1 5 8-16,5 0 3 0,-17 0 1 0,6 0 0 0,-11 5-12 16,5 0 0-16,1 0 0 0,-12 0 0 15,5 0 0-15,-5 0 0 0,0 5-12 0,1-5 12 0,-7 5 0 16,0 0 0-16,12 0 0 0,-6 0 0 0,0 0 0 16,-5 0 0-16,5-5 0 0,11 10 8 0,-11 0-8 0,0 0 8 15,6 0-8-15,5 5 8 0,-11 0 8 0,6-5 0 16,5 5 1-16,-5 0 0 0,5 0-17 0,1 0-11 15,-7 5 2-15,7 0 0 0,-1 0 9 0,-5-5 12 16,5 10-2-16,0 0-1 0,-11 0 3 0,17 0 0 16,-17 5 0-16,12 5 0 0,5-5-12 0,-6 10 0 15,6-5 0-15,6 5 0 0,-6-5 0 0,5 6 0 16,1-1 0-16,5 0 0 0,-6 0 0 0,7 0 0 16,-1 0 0-16,0 0 0 0,6 0 0 0,0 0 0 15,5 0 0-15,1-5 0 0,11 5 0 0,-1 0 0 0,-5 5 0 0,6-5-11 16,11 5 11-16,-6 0 0 0,6 0 8 0,6 0-8 15,0-5 0-15,-1 5 0 16,12-10 0-16,-5 5 0 0,-1 0 8 0,11-5-8 0,1 0 8 0,5 0-8 16,-5-5 11-16,5 0-3 0,5 0 0 0,-4-5 0 15,16 0-8-15,-12 0 8 0,7-5-8 0,5 0 8 16,6-5 0-16,-1 0 0 0,7 5 0 0,4-5 0 16,1 0-8-16,0 0 0 0,-5-5 0 0,5 0-11 15,-12 0 11-15,1-5 0 0,5 5 0 0,-5-5 8 16,-6-5-8-16,6 0 8 0,-6 5-8 0,5-5 8 15,-10 5-8-15,5-5 0 0,5 5 0 0,-16 0 0 16,6-5 0-16,-7 0 0 0,7 5 0 0,-6-5 8 16,-1 0-8-16,-4 0 0 0,-1 0 0 0,-6 5 0 15,1 0 0-15,-1-5 0 0,-5 5 0 0,-6 0 0 0,12 0-12 0,-12 5-4 16,1-5-1-16,-1 5 0 16,-11 0-38-16,0 0-7 15,11 5-2-15</inkml:trace>
  <inkml:trace contextRef="#ctx0" brushRef="#br0" timeOffset="36103.954">24434 12804 1245 0,'-17'-10'27'0,"6"5"5"0,0 0 2 0,-6 0 2 0,0 0-28 0,6-5-8 0,-6 5 0 0,5 0 0 0,-10-5 10 0,5 5 1 15,0 0 0-15,0 0 0 0,6-5-11 0,-17 10 0 16,5-5 0-16,1-5 8 0,-12 5 13 0,6 0 3 15,5-5 0-15,-10 5 0 0,4 0 38 0,7 0 8 16,-6 0 2-16,5 5 0 0,-11 10-24 0,12-10-4 16,-6-10 0-16,5 0-1 0,-5 5-27 0,6 5-6 15,-1-5-1-15,-11 5 0 0,6 0-9 0,6 0 0 16,-7 0 0-16,7 5 0 0,-1 0 0 0,-10 0 0 16,4 0 0-16,-4 5 0 0,4 0 0 0,7 0 0 15,-12 0 10-15,0 0-10 0,6 10 0 0,-11-5 0 0,5 5 0 16,12-5 0-16,-18 0 0 0,18 5 0 0,-12 0 0 15,6 0 0-15,5 6 0 0,-11-1 0 0,6-5 0 16,6 5 0-16,-6 0-12 0,5 0 3 0,12-5 1 0,-12 5 0 16,1-5 8-16,5 0 0 0,6-5 0 0,-1 0 0 15,1-5 0-15,0 5 11 0,11 5-3 0,-12 5 0 16,7-5-8-16,5 0 0 0,0 0 0 0,0 5 0 16,5 0 0-16,7 0 0 0,-12 0 0 0,11 0 0 15,-11 5 0-15,11-5 0 0,1 5-12 0,-1-5 12 16,-6-5 0-16,12 10 0 0,0-5 0 0,-6 0 0 15,1 0 0-15,10 0 0 0,6-5 0 0,-5 5 0 16,5 0 11-16,6 0-3 0,0-5-8 0,-12 5 12 16,18 0-12-16,-1-5 8 0,6 5-8 0,-6-5 0 15,7 0 0-15,4 0 0 0,-5-5 0 0,6 5 0 16,-12-5 12-16,6 0-1 0,6 5 0 0,-6-5 0 16,6 0 20-16,-1-4 4 0,7-1 1 0,-7 0 0 15,7 0-25-15,-7-5-11 0,12 0 10 0,-11 0-10 0,5 0 16 0,-5 0-4 16,0-5 0-16,5 0 0 0,-5 5 8 0,-1-5 0 15,7-5 1-15,5 0 0 0,-12 0 6 0,12-5 1 16,-6 0 0-16,6-5 0 0,-11 5-28 0,5-1 0 16,6-4 0-16,-17-5 0 0,6 5 15 0,0 0 1 15,5 0 0-15,-5-5 0 0,11 5-3 0,-17-10 0 16,17 5 0-16,-12 0 0 0,7 0-13 0,-7 0 0 16,1-5 0-16,0 5 0 0,5-5 0 0,-5 5 8 15,-12 0-8-15,6-5 0 0,0 0 0 0,-5 5 0 16,-1 0 8-16,6-5-8 0,-17 5 0 0,6-5 0 0,0 0 0 15,-12 0 0-15,6 10 0 0,-5-5 0 16,-12-5 0-16,6 5 0 0,-6 0 9 0,1 0-1 0,-1-5 0 0,-11 0 0 16,11-5 10-16,-11 5 2 0,-11 5 0 0,11-5 0 15,-11 0-4-15,-1-5 0 0,1 5 0 0,0-5 0 16,-6 5-16-16,-6 0 0 0,6 0 0 0,-5 0 0 16,-1 0 0-16,-10-5 0 0,4 10 0 0,7-5 0 15,-17-1 0-15,5 6-11 0,-6-5 2 0,-5 0 0 16,6 0 1-16,-6 5 0 0,-6 0 0 0,1 0 0 15,-7 0 8-15,1 5 0 0,-6 0 0 0,0 0 8 16,0 0-8-16,-11 5-16 0,11 5 4 0,-17 0 0 16,6 0 12-16,0 5-13 0,0 5 5 0,-6-5 8 15,0 5-16-15,0 5 5 0,6 0 1 0,5 5 0 16,-5 0-10-16,0 0-1 0,11 0-1 0,-11 5 0 16,11-5 11-16,6 5 3 0,-6 0 0 0,5-5 0 15,18 5 0-15,-12 0 0 0,6 0 0 0,11-5 0 16,6 6-32-16,0-6-7 15,11 0-1-15,0 0 0 0,6 0-160 0,0-5-32 0,-6 10-6 16,17-20-2-16</inkml:trace>
  <inkml:trace contextRef="#ctx0" brushRef="#br0" timeOffset="37862.086">24237 5838 1310 0,'-23'-20'37'0,"12"15"8"0,-6 0-36 0,6 0-9 0,-11 0 0 0,-1-5 0 16,6 5 28-16,-5 0 3 0,-1 0 1 0,1 0 0 15,-1 0-10-15,6-5-2 0,-22 0 0 0,16 0 0 16,-11-5 0-16,6 0 0 0,-6 0 0 0,12-5 0 16,-6 0 4-16,5-5 0 0,12 10 0 0,-17-10 0 15,5 5-13-15,1 0-3 0,11-5 0 0,-18 0 0 16,13 5-8-16,-1-5 0 0,5 0 0 0,1 0 0 15,-11-5 0-15,10 5-16 0,1 0 4 0,5-5 1 16,-5 0 11-16,11-5 0 0,-11 0 0 0,11 5 8 16,0-5-8-16,0 0 12 0,0 5-4 0,11-5 0 15,-11 5-8-15,11-5 12 0,-5 5-4 0,5 0 0 16,1-6-8-16,10 6 0 0,1-5 0 0,-6 10 0 16,16-5 0-16,1 5 0 0,0-5 0 0,17 5 8 15,-12-5-8-15,12 5 0 0,5 5 0 0,6-5 0 16,-6 10 0-16,6-5 0 0,0 0 0 0,0 5 8 0,-11 5 20 15,5 0 5-15,6 5 1 0,-11 0 0 0,5 5-34 16,-5 0 0-16,5 10 0 0,-5-5 0 0,-1 10 0 0,1 0-16 16,0 0 4-16,-6 0 0 0,0 5 12 0,5 0 0 15,-16 0 0-15,6 5 0 0,-1-5 0 0,6 5-9 16,-11 0 9-16,5-5-8 0,-5 0 8 0,-6 5 0 16,-5 0 0-16,5 0 0 0,-6 5 11 0,1-5 4 15,-1 6 1-15,-10-1 0 0,-1-5-16 0,6 10 0 16,-6-5 0-16,0 0 0 0,1 0 0 0,-12 0 0 15,0 0 0-15,0-5 0 0,0 0 0 0,0 0-16 16,-12 0 3-16,-10-5 1 0,5 0 20 0,-6 5 4 16,1-5 0-16,-1 0 1 0,-5 0-4 0,-6 0-1 0,1 0 0 15,4 0 0-15,-16 0-8 0,6 5 0 16,0-5 0-16,5 0 0 0,-11 0 0 0,5 0 8 0,-5-5-8 0,6 5 0 16,-1-5 0-16,7 0 0 0,-7-5 8 0,6 0-8 15,12 0-8-15,-17 0-4 0,16-5-1 0,-5 0 0 31,0 0-13-31,11-5-2 0,-6 0-1 0,-5-5 0 16,11 0-9-16,0 0-2 0,6 5 0 0,0-5-670 0</inkml:trace>
  <inkml:trace contextRef="#ctx0" brushRef="#br0" timeOffset="39319.107">27677 12684 1220 0,'0'0'27'0,"0"0"5"0,-17 0 2 0,6 0 0 0,0 0-34 0,0 0 0 16,-12 0 0-16,12 0 0 0,-12 0 32 0,1 5 0 15,5-5 0-15,-17 0 0 0,12 5-32 0,-7-5 0 16,-4 5 0-16,4-5 0 0,-4 10 0 0,-7-5 0 15,6 0 0-15,1 5 0 0,-7-5 13 0,1 5-4 16,5-5-1-16,-11 5 0 0,6 0 39 0,-12 0 7 16,6 0 2-16,-6 10 0 0,-5-5-39 0,5 5-7 15,1 0-2-15,-1 6 0 0,6-1-8 0,-11 5-9 16,16 0 9-16,-11-5-13 0,-5 5 13 0,17 0 0 0,-12 5 0 16,6 0 0-16,0 5 0 0,6 0 8 0,5 0 0 0,-6 0-8 15,12-5 14-15,6 10-4 16,-1-5-1-16,6 0 0 0,0-5 8 0,6 0 2 0,5 0 0 0,-5-5 0 15,11 0 9-15,11 0 1 0,-11 0 1 0,12 0 0 16,-1 0-5-16,6 0-1 0,5-5 0 0,1 5 0 16,5 0-11-16,6 0-2 0,0 0-1 0,5 0 0 15,0 0-10-15,7 0 0 0,-7-4 0 0,6-1 0 16,6 0 0-16,-1-5 0 0,7 5 8 0,5-5-8 16,-6-5 0-16,6 0 0 0,11 0 0 0,-11-5 0 15,0-5 0-15,0 0 0 0,5-5 0 0,-5-5 0 16,12-5 16-16,-13 0 10 0,1 0 2 0,12 0 1 15,-7-5-7-15,1 0-2 0,11 0 0 0,-17-5 0 16,-1-5-20-16,7-10 8 0,0 9-8 0,-1-9 0 16,-5 5 8-16,11 0-8 0,-16-5 8 0,-1 0-8 15,11-5 0-15,-16 5 0 0,-6-5-12 0,6 5 4 0,-12-5 8 16,6 5 0-16,-11-10 10 0,5 5-10 0,-16-5 21 0,5 5-1 16,6-5-1-16,-17 5 0 0,5-5 8 15,1 5 1-15,-1 0 1 0,-10 0 0 0,-1 5-21 0,0 0-8 16,-5 5 0-16,-6 0 0 0,0-5 12 0,-6 10-3 15,1 0-1-15,-7 0 0 0,1 0 8 0,5 0 0 16,-16 5 1-16,-1-1 0 0,-5-4 0 0,6 10 0 16,-12 5 0-16,6-5 0 0,-17-5 3 0,5 5 0 15,-10 0 0-15,5 5 0 0,-6 0-20 0,-5 5 0 16,5-5 0-16,-11 10 0 16,0-5-28-16,0 10-10 0,6 0-2 0,-6 0 0 15,-11 5-89-15,5 5-19 0,1 0-3 0,-7 5-1 0</inkml:trace>
  <inkml:trace contextRef="#ctx0" brushRef="#br0" timeOffset="41043.636">27086 6018 932 0,'-11'-5'20'0,"-6"-5"5"0,-6 0 1 0,-5 0 0 0,6 0-26 0,-1 0 0 0,-11 5 0 0,6-5 0 15,-11 0 44-15,5 0 3 0,0 0 1 0,-11-5 0 16,6 10-48-16,-1-5 0 0,7 0-10 0,-12-5 2 16,16 5 8-16,-16-5 0 0,17-5 0 0,-11 0 0 15,5 0 11-15,11-5 4 0,-16 0 1 0,17 0 0 16,-12-5 32-16,6 5 6 0,5 0 2 0,-5-5 0 16,5 5-20-16,12-5-3 0,0-5-1 0,0 5 0 15,11-5 7-15,-12 5 1 0,24-5 0 0,-12 0 0 16,11 0-29-16,0-5-11 0,12 0 8 0,5 0-8 15,-6 0 0-15,12 0 0 0,-6-5 0 0,6 0 0 16,5-5-15-16,-5 5 5 0,0-1 1 0,5 1 0 16,-5 0 9-16,17 5 9 0,-17 0-1 0,5 0-8 15,1 0 0-15,5 5 0 0,5 0 0 0,-10 5 0 16,5 0-13-16,0 5-10 0,5 0-1 0,-16 0-1 16,6 0 35-16,-1 5 7 0,6 5 2 0,-11-5 0 0,5 10-19 15,1-5 0-15,5 5-11 0,-11 0 11 16,5 0 0-16,6 5 0 0,6 5 8 0,-12-5-8 0,6 5 0 15,6 0 0-15,-12 5 0 0,6-5 0 0,-5 5 0 0,5 0-13 16,-12-5 2-16,7 0 1 0,-6 5 10 0,-6-5 0 16,6 0 0-16,-1 5 0 0,-4 0 0 0,4 5 0 15,-16-5 0-15,6 5 0 0,-1 0 0 0,1 0 16 16,-12 0-4-16,12 0-1 0,-7 0-11 0,7 5-14 16,0-5 3-16,-7 0 1 0,7 10 10 0,-1 0 14 15,-5-5-3-15,6 0-1 0,-1 5-10 0,7-5 0 16,-7 0 0-16,1 5 0 0,5 0 0 0,0 0 0 15,0 0 0-15,-5-5 0 0,-1 5 0 0,6-5 0 0,0 0 0 16,-5 0 0-16,-1 5-8 0,1 0-4 0,-1 0-1 0,1-5 0 16,5 5 21-16,-17 5 4 0,12 0 0 0,-6-5 1 15,5 6-13-15,-10 4 0 0,-1-5 0 0,0 5 0 16,0 0 0-16,-5 0 0 0,0 0 0 0,-1 0 0 31,-10 5-28-31,-1-5-3 0,-5 5 0 0,-6 0 0 0,-6 0 19 0,-10 0 3 0,4 5 1 0,-16 0 0 16,17 5 8-16,-22-5 0 0,4 5 0 0,1-5 0 15,-5-5 0-15,-1 0 0 0,-5 0 0 0,5 0 0 16,0-5 8-16,-5-5 0 0,5 0 0 0,1-5 0 16,-12 0 19-16,17 0 4 0,-17 0 1 0,6-5 0 15,5-5-32-15,-11 5 0 0,-6 0 0 0,1-5 0 16,-6 10-27-16,-1-5-11 16,-4 5-2-16,4-5-1 0</inkml:trace>
  <inkml:trace contextRef="#ctx0" brushRef="#br0" timeOffset="42092.247">30599 13770 1483 0,'0'0'32'0,"0"0"8"0,0 0 0 0,0 0 2 0,-5-5-34 0,5 5-8 15,-11 0 0-15,-1-5 0 0,12 5 25 0,-11 5 3 16,-6 0 1-16,0 0 0 0,6-5 7 0,-6 5 0 16,-5 0 1-16,5 0 0 0,-6 5 11 0,1-10 3 15,-1 5 0-15,-5-5 0 0,5 5 9 0,-16-5 1 16,5 5 1-16,1 0 0 0,-1 0-42 0,-6 0-8 15,1 0-1-15,5-5-1 0,-11 5-27 0,6-5-6 0,-12 5-1 16,6-5 0-16,6 5 8 0,-18-5 2 0,7-5 0 0,-1 5 0 16,0 0 14-16,6 0 0 0,-11 0 0 0,5-5 0 15,12 0-17-15,-12-5-1 0,17 0 0 0,-11-5 0 16,17 5 31-16,-6-10 7 0,1 5 0 0,4-10 1 16,7-5-7-16,-1 5-2 0,6-5 0 0,6 0 0 15,0-5-12-15,0 0-8 0,11 0 8 0,-12 0-13 16,7 0 13-16,5 0 0 0,5 5 0 0,7-5 0 15,-12 5 0-15,22 0 16 0,-11 0-3 0,6 5-1 16,6-10-4-16,-1 10-8 0,12-5 11 0,6 0-11 16,-7 0 0-16,18 0 0 0,-12 0 0 0,18 0 0 15,-7 0 8-15,1 5-8 0,11 5 0 0,-6 0 0 16,6-1 0-16,0 1 0 0,-5 5 0 0,4 5 0 16,-10 0 0-16,11 5 0 0,6 0 0 0,-6 0 0 15,0 5 0-15,-1 5-9 0,1-5 9 0,6 5-12 16,-17 5 12-16,-1 0 0 0,7-5-9 0,-7 5 9 0,1 5-8 15,-6-5 8-15,6 11-10 0,-1-1 10 0,7-5-9 0,-12 5 9 16,5 5-8-16,12-5 8 0,-17 5 0 0,6 0 0 16,-6 5 0-16,-6-5 8 0,12 0-8 0,-11 0 0 15,-7-5-8-15,12 5 8 0,-16 0-9 0,4 5 9 16,-10-5-10-16,5 5 10 0,-5 0 0 0,-1 5 0 16,-11-5 0-16,6 5 10 0,-11 0-10 0,11 0 8 15,-17 5-8-15,0-5 8 0,-12 5-8 0,7-5 12 16,-1 10-12-16,-11-5 12 0,6 0-2 0,-11 0 0 15,-7 0 0-15,7 0 0 0,-1 5 19 0,-16-5 4 16,16 0 1-16,-22 6 0 0,6-6-1 0,-17-5 0 0,5 0 0 0,-11-5 0 16,0 0 16-16,-5 0 3 0,-1-5 1 0,0 0 0 15,-5-5-11-15,0-5-2 0,0 0-1 0,5 0 0 16,-5-10-18-16,5 5-3 0,1-5-1 0,5-5 0 16,0-10-17-16,0 5 0 0,0-5 0 0,6 0 0 31,5-5-22-31,1 0-8 0,4-5-2 0,-4 0 0 15,5-10-105-15,5 0-22 0,7-15-4 0,-7 0-1 0</inkml:trace>
  <inkml:trace contextRef="#ctx0" brushRef="#br0" timeOffset="43186.672">30447 5833 787 0,'0'0'22'0,"-11"5"6"0,0-5-28 0,11 5 0 0,-11 0 0 0,-12 5 0 0,12-5 92 0,0 0 12 16,-6 5 4-16,-6-5 0 0,-5 5-61 0,6-5-12 16,-1 5-3-16,-16-5 0 0,5 0-1 0,0 0-1 15,0-5 0-15,6 5 0 0,-11-5 14 0,5 5 2 16,0-5 1-16,-5 0 0 0,5-5-18 0,-5 5-3 15,5-5-1-15,-11 0 0 0,5 0-9 0,1 0-1 16,5-5-1-16,-5 0 0 0,5 0 31 0,-6-5 7 0,7 5 0 16,5-5 1-16,-1-5-3 0,1 5-1 0,0-5 0 15,6 0 0-15,-1-10-8 0,12 5-1 0,-12 5-1 16,6-5 0-16,6 0-39 0,0 0 0 0,0 0 0 0,-1-5 0 16,1-5 0-16,5 0 8 0,1 0-8 0,5-5 0 15,0 5 0-15,5-5 0 0,1 5 0 0,5-5 0 16,1 0 0-16,10 0-10 0,-5-10 10 0,6 5-10 15,10 0 10-15,-5 0 0 0,6 0-9 0,0-5 9 16,5 4 0-16,6 1-11 0,-5 15 11 0,5-10-8 16,6 10 8-16,-6 0 0 0,5 0 8 0,12 5-8 15,-17 5 0-15,17 5-12 0,0 0 2 0,11 0 0 16,1 10 10-16,-1-5 0 0,0 10 0 0,11-10-8 16,-10 10 8-16,-7 10 0 0,6-10 0 0,1 5-8 15,-7 0 8-15,1 10 0 0,-6 0 0 0,0-5 0 16,0 5 0-16,-6 5 0 0,6 0 0 0,-12 10-12 15,1-5 12-15,5 10 0 0,-11-5 0 0,6 5 0 0,-11 0 0 16,5 0 0-16,-12 1 0 0,7-1 0 0,-12 0 0 0,6 0 0 16,-6 5-9-16,0-10 9 0,0 5 0 0,-5 0 0 15,-12 0 0-15,6 0 0 0,5 0 0 0,-10 0 0 16,-1-5 0-16,0 5 0 0,-5 5 0 0,5 0-11 16,-5 0 11-16,-1-10-8 0,1 0 8 0,-6 0-8 15,0 0 8-15,-6-10-8 0,1 0 8 0,-7-5 0 16,1 5 0-16,0 0 0 0,-12-5 14 0,1-5 5 15,-6 5 1-15,-6-5 0 0,-5 5-4 0,5 0 0 16,-17-5 0-16,6 5 0 0,-6 0 0 0,-5 0-1 16,0 0 0-16,-1-5 0 0,-5 5-2 0,-5 0 0 0,5 0 0 15,-6 5 0-15,12-5-13 0,-17 0-12 0,11 5 3 0,-6-5 0 32,6 0-37-32,-11 0-7 0,11 1-2 0,-11-1-580 0,6 0-116 15</inkml:trace>
  <inkml:trace contextRef="#ctx0" brushRef="#br0" timeOffset="47107.51">22216 14476 745 0,'0'0'16'0,"0"0"3"0,0 0 1 0,0 0 2 0,0 0-22 0,0 0 0 0,0 0 0 0,0 0 0 15,0 0 36-15,0 0 2 0,0 0 1 0,0 0 0 16,0 0-5-16,0 0-1 0,0 0 0 0,0 0 0 16,0 0 3-16,0 0 1 0,0 0 0 0,0-5 0 15,11-5 8-15,0 5 2 0,-11 0 0 0,0 5 0 16,0 0-19-16,11 0-4 0,1 5-1 0,-7-5 0 15,7 5-23-15,-1-5 8 0,0 5-8 0,0-5 0 16,1 5 0-16,10 0 8 0,-16 0-8 0,11 0 0 16,0 5 0-16,5-5 0 0,-11 5 0 0,12-5-8 15,5 0 8-15,-5 5 0 0,5-5 8 0,5 0-8 0,-10 5 0 16,11-5 0-16,5 0 0 0,-11 0 8 0,17 5 7 16,-11-5 1-16,6-5 1 0,-1 5 0 0,6 0 3 15,-6 0 0-15,18 5 0 0,-18-5 0 0,17 0-2 0,6 0 0 16,-11 0 0-16,5 5 0 0,6-5-18 0,12 0 0 15,-13 5 0-15,1-5 0 0,12 5 12 0,-7-5-4 16,6 5 0-16,1-5-8 0,4 0 8 0,1 5-8 16,0 0 0-16,0 0 0 0,5 0 0 0,-10 0 10 15,10-5-10-15,0 0 8 0,-5 5 25 0,11-5 5 16,0 5 1-16,1-5 0 0,-1-5-21 0,-6 0-4 16,12 5-1-16,-1 0 0 0,1 0-13 0,0-5 11 15,5 10-11-15,6-5 10 0,-17-5-10 0,6 5 10 16,11-5-10-16,-11 5 10 0,-1 0 2 0,1 0 0 0,-6 5 0 15,6-5 0-15,0-5 3 0,-1 5 1 0,1 0 0 16,6-5 0-16,5-5 10 0,-12 5 2 0,1-5 1 0,5 0 0 16,-5-5-1-16,11 10-1 0,-11 0 0 0,-1-5 0 15,7 5-27-15,-6-5 0 0,-12 0 0 0,12 5 0 16,-12-5 0-16,1 0 0 0,5 5 0 0,-6-5 0 16,1 5 0-16,-1-5 8 0,1 0-8 0,-7 0 0 15,12 0 0-15,-5 0 0 0,-12 0 0 0,12 0 0 16,-1 5 0-16,0-10-14 0,-10 0 2 0,-1 5 0 15,11 0 33-15,-10 0 7 0,-1-5 2 0,6 0 0 16,-6 5-30-16,0 0 0 0,-6 0 0 0,1 0 0 16,-6 0 22-16,0 0-2 0,6-5 0 0,-7 5 0 15,1 0-1-15,0 0-1 0,0 0 0 0,0 0 0 16,6 0-18-16,-6 0 0 0,0-5 0 0,-12 5-9 16,7-5 9-16,-7 0 0 0,1 0 8 0,5 5-8 0,-16 0 0 0,5-5 0 15,5 5 0-15,-16-5 0 0,6 0 0 0,5 0 0 16,-12 0 0-16,7-5-12 0,-1 5 12 0,6-5 0 15,-17 0 0-15,6 5 0 0,0-5 9 0,5 0 1 16,-16 0 0-16,5 0 0 0,6 0-10 0,-12 5 0 16,7-5 0-16,4 0 0 0,-10 0 0 0,-1-5 0 15,18 5 0-15,-18-5 0 0,6 5 0 0,6-5 0 16,-6 5-9-16,6 0 9 0,-11 0 0 0,-1 0-10 16,6-5 10-16,-5 5-8 0,-12-5 8 0,6 5 0 15,0 0 0-15,0 0 0 0,-6 0 0 0,0-5 11 16,-11 5-3-16,6-6 0 0,0 1 12 0,-1 0 1 15,1 0 1-15,0-5 0 16,-1 0-43-16,1 0-9 0,5-5-2 0,-11 0 0 0,0 5 12 16,0-5 1-16,11-5 1 0,-11 5 0 0,0 0 18 0,0-5 0 0,0 5 0 0,0-5 0 15,0 0 0-15,0 0 16 0,-11-5-2 0,11 5 0 16,-11 0-5-16,5 0-1 0,1 5 0 0,5-5 0 16,-6 5-8-16,0 0-16 0,1 0 4 0,5-5 1 15,-6 5-4-15,0 0-1 0,6 0 0 0,-11 0 0 16,11 0-4-16,-11 5 0 0,11-10-1 0,-11 10 0 15,-1 0 21-15,1-6-9 0,0 6 9 0,-6 0 0 16,-6-5 0-16,1 5 0 0,-6 0 0 0,5-5 9 16,-11 10-9-16,6 0 8 0,-11 0-8 0,5-5 8 15,0 10 0-15,-11 0-8 0,0-5 12 0,11 0-4 16,-11 0-32 0,6 5-8-16,-6 5 0 0,-6-5-1 0,6-5 17 0,-5 5 4 0,-1-5 1 0,0 5 0 0,6-10 3 15,-17 5 0-15,11 0 0 0,6-5 0 0,-11 5 8 16,0-5 0-16,0 5 0 0,-6-5 0 0,0 5 9 15,0 0-9-15,-11 0 12 0,5 0-12 0,-5 5 13 0,0-5-4 16,-1 5-1-16,1 0 0 0,-11-5-8 0,11 5 0 16,-23-5-12-16,11 10 12 0,-16-5-10 0,11 5 10 15,-6 0 0-15,-5 0-9 0,5 0-2 0,-11-5 0 16,6 5 0-16,5 5 0 0,-11-10 11 0,6 5 0 16,-6 0 0-16,11 0 0 0,0 0 0 0,-5 10 0 15,0 0 0-15,11 0 0 0,-17-5 0 0,11 0 0 16,-6 0 8-16,7 10-8 0,-12 0 0 0,-6 0 0 0,17 0 0 15,-22-5 0-15,11 0 0 0,6 5 0 0,-17 5 0 16,11 0-8-16,5 5-4 0,-5-10 0 0,6-15 0 0,-6 10 0 16,11-5 12-16,-16 5 0 0,16 5 8 0,0-5-8 15,1-5 0-15,-7-5 0 0,1 5 0 0,-1 0 0 16,7 5 0-16,-12 0 0 0,11 5 0 0,6 0 0 16,-6 0 0-16,-11-5 0 0,12 5 0 0,-1 5 0 15,6 5 0-15,-6 0 0 0,12 5 0 0,-1-5 0 16,1-5-12-16,-1 5-6 0,-5 0-2 0,11 0 0 15,6 0 11-15,11 5 9 0,-11-5-13 0,11 0 5 16,6-5 8-16,5 5 0 0,0-5 0 0,6 0-8 16,-5 5 8-16,10-5-8 0,6-5 8 0,-11 5-8 15,12 0 16-15,-7-5 3 0,6 5 1 0,6 0 0 16,-6 0-12-16,6 0 0 0,-5-5 0 0,4 5 0 0,7 0 0 16,-12 0 0-16,12 0 0 0,-7 0 0 15,7 5 0-15,-1-5 0 0,-5 5 0 0,6 0 0 0,10 0-9 16,-16 0-1-16,11 0 0 0,0 0 0 0,-5 5 18 0,5-5 3 15,0 5 1-15,0 0 0 0,-5 0-12 0,-1 0 12 16,6 5-12-16,-5 0 12 0,11 0 1 0,-12 5 1 16,6-5 0-16,6 0 0 0,-12 5-6 0,12 0 0 15,-11-5-8-15,5 5 12 0,5 0-2 0,1 1-1 16,0-6 0-16,-12 5 0 0,12-5 3 0,-6 0 0 16,12 5 0-16,-1 0 0 0,-5-5-12 0,-1 5 12 15,-4 0-12-15,10 5 12 0,0 0-2 0,1-5 0 16,-1 5 0-16,-5 0 0 0,11-5-10 0,-11 10 0 15,11-5 0-15,0 5-11 0,0 0 11 0,0 0-8 0,0 0 8 16,0 5-8-16,0-10 8 0,0 5 0 0,11-5 0 16,-11 5 0-16,5-5 0 0,1 5 0 0,0 0 0 0,-1-5 0 15,1 0 0-15,0-5 0 0,10 0 0 0,-4 1 0 16,-1 4 0-16,-5-5 0 0,16 0 0 0,1-5-8 16,-1 5 8-16,-5 0 0 0,6-5-9 0,10 0 9 15,-10 5 0-15,5-10-11 0,6 5 11 0,-12-5-8 16,18 5 8-16,-18-5 0 0,12 0 0 0,5-5 0 15,-10 0-15-15,16 5-4 0,-6-5-1 0,6 5-905 16</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03:16.075"/>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0 23,'1'-1,"0"0,0 0,0-1,0 1,0 0,0 0,0 0,0 1,1-1,-1 0,0 0,1 1,-1-1,0 0,1 1,-1-1,1 1,-1 0,0 0,1-1,-1 1,1 0,-1 0,1 0,0 1,2-2,246-5,-155 8,1327-2,-1391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03:17.995"/>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22,'1038'0,"-755"-21,-98 21,-159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03:19.963"/>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23,'1519'0,"-1435"-13,-63 4</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03:29.946"/>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1,'17'8,"1"-1,1-1,-1-1,1-1,0 0,10 0,232 2,-156-8,3 2,-85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04:37.020"/>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1,'364'0,"-329"2,-1 1,0 2,0 1,0 2,20 8,-24-9,0-1,1-2,-1-1,31-2,39 5,-69-2</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04:38.549"/>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06:44.980"/>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1,'93'-1,"0"5,0 3,85 20,-12 7,-148-27,8 3,1 0,0-2,1-1,0-2,28 3,280-10,-305 2,-3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06:46.930"/>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84,'319'0,"-299"-1,0-2,1 0,-1-1,0-1,-1-1,6-3,103-23,23 19,-90 7,-32 5</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07:06.162"/>
    </inkml:context>
    <inkml:brush xml:id="br0">
      <inkml:brushProperty name="width" value="0.4" units="cm"/>
      <inkml:brushProperty name="height" value="0.8" units="cm"/>
      <inkml:brushProperty name="color" value="#D9AEFF"/>
      <inkml:brushProperty name="tip" value="rectangle"/>
      <inkml:brushProperty name="rasterOp" value="maskPen"/>
      <inkml:brushProperty name="ignorePressure" value="1"/>
    </inkml:brush>
  </inkml:definitions>
  <inkml:trace contextRef="#ctx0" brushRef="#br0">0 12,'1'1,"0"1,-1-1,1 0,0 0,0 0,0 0,0 0,0 0,0-1,0 1,1 0,-1 0,0-1,0 1,1-1,-1 1,0-1,0 0,1 1,-1-1,1 0,-1 0,0 0,1 0,-1 0,1 0,1 0,220 6,-147-7,-27 1,1-2,-1-2,26-6,-34 1,-6 2</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07:08.330"/>
    </inkml:context>
    <inkml:brush xml:id="br0">
      <inkml:brushProperty name="width" value="0.4" units="cm"/>
      <inkml:brushProperty name="height" value="0.8" units="cm"/>
      <inkml:brushProperty name="color" value="#D9AEFF"/>
      <inkml:brushProperty name="tip" value="rectangle"/>
      <inkml:brushProperty name="rasterOp" value="maskPen"/>
      <inkml:brushProperty name="ignorePressure" value="1"/>
    </inkml:brush>
  </inkml:definitions>
  <inkml:trace contextRef="#ctx0" brushRef="#br0">1 0,'3'0,"16"0,8 0,13 0,11 0,0 0,-1 0,-6 0,-4 0,-4 0,-2 4,-3 0,-3 1,1-2,2 0,0-2,-2 0,-6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21:08.963"/>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1,'166'20,"170"23,-275-35,0 3,0 3,23 9,-23-11,2-2,0-4,0-1,0-4,49-6,16 3,357 2,-457 0</inkml:trace>
</inkml:ink>
</file>

<file path=ppt/ink/ink15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0-03-11T20:05:20.358"/>
    </inkml:context>
    <inkml:brush xml:id="br0">
      <inkml:brushProperty name="width" value="0.05292" units="cm"/>
      <inkml:brushProperty name="height" value="0.05292" units="cm"/>
      <inkml:brushProperty name="color" value="#FF0000"/>
    </inkml:brush>
  </inkml:definitions>
  <inkml:trace contextRef="#ctx0" brushRef="#br0">18809 15637 1490 0,'0'0'32'0,"0"5"8"0,0-5 0 0,0 0 3 0,0 0-35 0,0 0-8 16,0 0 0-16,0 0 0 0,0-10 0 0,0-5 0 15,11-5 0-15,-11 0 8 0,6 0-8 0,5-5 0 16,6 0 0-16,0-5 0 0,-6-5 36 0,12-5 8 16,-1 0 1-16,7-5 1 0,4-5 14 0,7-5 4 15,5-11 0-15,5 1 0 0,12-5-28 0,-5-15-6 16,10-10-1-16,1-5 0 0,16 0-16 0,-11-10-3 16,18-5-1-16,-1-10 0 0,11-5-1 0,-5-6-8 0,11-9 12 15,-6-5-4-15,6-5 12 0,11-5 3 0,6-5 0 16,-6-10 0-16,6 0 8 0,0-16 1 0,17-4 1 0,5 0 0 15,1-5-3-15,10-5-1 0,1-6 0 0,11-4 0 16,0-15-8-16,11-20-1 0,6-10-1 0,17-11 0 16,-6-4 5-16,5-15 0 0,18 5 1 0,-6-1 0 15,11 1-25-15,12 0 0 0,-7 0 0 0,1-1 0 16,11 1 0-16,-11 0 0 0,11 10 0 0,-11-1 0 16,-11 6 0-16,5 10 8 0,-5 10-8 0,-18 10 12 15,1 9-12-15,-12 11 0 0,1 10 0 0,-12 10 0 16,-11 5 13-16,0 14 1 0,-11 16 0 0,-6 10 0 15,-12 10-14-15,-21 15 8 0,-7 10-8 0,-5 15 0 16,-6 5 19-16,-16 15-3 0,-6 4 0 0,-12 11 0 16,-10 5-94-16,-18 15-19 0,-5 5-4 15,-12 10-1-15,-16 5-113 0,-6 5-22 16,-17 5-5-16,-5 10-1 0</inkml:trace>
  <inkml:trace contextRef="#ctx0" brushRef="#br0" timeOffset="526.58">21242 3376 2082 0,'-57'-35'59'0,"35"20"13"0,-1-5-57 0,6 10-15 0,-5-10 0 0,5 10 0 16,11 0 0-16,1 5 11 0,5 5-11 0,0 0 10 31,11-5-43-31,6 10-9 0,-6 0-2 0,12 5 0 0,5 5 19 0,5 0 3 0,7 5 1 0,5 10 0 16,-11 0 10-16,16 0 3 0,-5 5 0 0,6 0 0 15,11 10 8-15,-11 5 0 0,16 0 8 0,1 5-8 16,11 11 15-16,0 4-2 0,11 5 0 0,-6 10 0 15,12 0-1-15,5 15 0 0,6 0 0 0,17 10 0 16,0 10-1-16,17 10-1 0,-6 5 0 0,-6 6 0 16,18 9 2-16,10 5 0 0,-10 10 0 0,22 0 0 15,0 5 8-15,5 5 1 0,6 6 1 0,12 14 0 16,-6 5-22-16,5 0 0 0,6 5 0 0,6 5 8 0,-1 6 2 16,7 4 1-16,-1-10 0 0,-5 5 0 0,-1 0 10 0,7 6 3 15,-1-1 0-15,-11 0 0 0,6-5 13 0,-12 0 3 16,1 5 1-16,-6-4 0 0,-6-6 15 0,-6 0 2 15,1 0 1-15,-12-15 0 0,0-19 3 0,-11 4 1 16,6 0 0-16,-11-10 0 0,-7 0-31 0,-10-10-5 16,-6-5-2-16,-6-9 0 0,-6-1 6 0,-10-10 1 15,-6-10 0-15,-18-5 0 0,-10-5-32 0,-12-10 0 16,-5-5 0-16,-17-10 0 16,-12 0-115-16,-16-14-29 0,-12-6-5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16:07.059"/>
    </inkml:context>
    <inkml:brush xml:id="br0">
      <inkml:brushProperty name="width" value="0.4" units="cm"/>
      <inkml:brushProperty name="height" value="0.8" units="cm"/>
      <inkml:brushProperty name="color" value="#FFACD5"/>
      <inkml:brushProperty name="tip" value="rectangle"/>
      <inkml:brushProperty name="rasterOp" value="maskPen"/>
      <inkml:brushProperty name="ignorePressure" value="1"/>
    </inkml:brush>
  </inkml:definitions>
  <inkml:trace contextRef="#ctx0" brushRef="#br0">1 295,'1691'0,"-1528"-24,-75 7,-24 7,-21 5,-1-2,0-2,0-2,0-2,15-5,-1 3,2 2,0 3,15 1,143-6,557 1,-514 16,1287-2,-1494 1,1-3,0-1,-1-3,0-3,0-1,3-4,-24 4,-1 1,1 1,1 2,28-2,167-12,547 20,-757-2,1 2,-1 0,1 1,-1 1,0 0,1 1,-1 1,0 1,-1 0,1 2,-1 0,9 5,146 101,-58-62,-67-25,-30-17</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8:16:14.210"/>
    </inkml:context>
    <inkml:brush xml:id="br0">
      <inkml:brushProperty name="width" value="0.4" units="cm"/>
      <inkml:brushProperty name="height" value="0.8" units="cm"/>
      <inkml:brushProperty name="color" value="#A9D8FF"/>
      <inkml:brushProperty name="tip" value="rectangle"/>
      <inkml:brushProperty name="rasterOp" value="maskPen"/>
      <inkml:brushProperty name="ignorePressure" value="1"/>
    </inkml:brush>
  </inkml:definitions>
  <inkml:trace contextRef="#ctx0" brushRef="#br0">0 107,'2844'0,"-2566"-19,6-2,799 20,-379 1,-686-1,-1-1,1-1,-1-1,0 0,0-2,14-5,79-20,98 28,-113 5,1432-2,-1465 4,-35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5:46:27.366"/>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16,'1932'0,"-1589"-15,37 15,-345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5:46:30.355"/>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1,'606'15,"1096"-15,-1452 13,-185-5,0 3,-2 3,8 5,220 29,-149-37,-105-10,1 2,-1 1,0 2,2 2,42 12,0-2,2-5,-1-2,1-5,34-3,658-5,-423 18,-27-15,-306-1</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5:46:39.154"/>
    </inkml:context>
    <inkml:brush xml:id="br0">
      <inkml:brushProperty name="width" value="0.4" units="cm"/>
      <inkml:brushProperty name="height" value="0.8" units="cm"/>
      <inkml:brushProperty name="color" value="#E6E6E6"/>
      <inkml:brushProperty name="tip" value="rectangle"/>
      <inkml:brushProperty name="rasterOp" value="maskPen"/>
      <inkml:brushProperty name="ignorePressure" value="1"/>
    </inkml:brush>
  </inkml:definitions>
  <inkml:trace contextRef="#ctx0" brushRef="#br0">0 0,'1054'0,"-987"3,1 4,-1 2,27 9,54 8,22-8,1-6,127-11,-101 13,-166-14,-18 2,0-2,0 0,0 0,0-1,0-1,0 0,0-1,0 0,7-4,-2-2</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5:46:41.457"/>
    </inkml:context>
    <inkml:brush xml:id="br0">
      <inkml:brushProperty name="width" value="0.4" units="cm"/>
      <inkml:brushProperty name="height" value="0.8" units="cm"/>
      <inkml:brushProperty name="color" value="#E6E6E6"/>
      <inkml:brushProperty name="tip" value="rectangle"/>
      <inkml:brushProperty name="rasterOp" value="maskPen"/>
      <inkml:brushProperty name="ignorePressure" value="1"/>
    </inkml:brush>
  </inkml:definitions>
  <inkml:trace contextRef="#ctx0" brushRef="#br0">1 0,'0'2,"0"-1,0 1,1-1,-1 0,1 1,-1-1,1 0,-1 1,1-1,0 0,-1 0,1 0,0 0,0 1,0-1,0 0,0 0,0-1,0 1,1 0,-1 0,0-1,0 1,1 0,-1-1,1 1,111 44,221 45,79 0,251 34,128-15,-769-107,22 4,0-2,0-3,1-1,18-4,26-1,-72 6,0-1,-1-1,1-1,-1 0,1-2,-1 0,0 0,-1-2,1 0,6-4,100-33,-80 32,48-7,-67 14</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5:46:30.355"/>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1,'606'15,"1096"-15,-1452 13,-185-5,0 3,-2 3,8 5,220 29,-149-37,-105-10,1 2,-1 1,0 2,2 2,42 12,0-2,2-5,-1-2,1-5,34-3,658-5,-423 18,-27-15,-306-1</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5:53:21.624"/>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5,'179'93,"321"-95,-426 77,-55-25,0 17,0 16,1 30,66 176,-44-222,-31-61,0 9,0 10,0 9,0 13,13 77,0-20,0-22,0-22,1-21,9-21,194-28,-124 105,-9-93,-89-2</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21:22:29.683"/>
    </inkml:context>
    <inkml:brush xml:id="br0">
      <inkml:brushProperty name="width" value="0.4" units="cm"/>
      <inkml:brushProperty name="height" value="0.8" units="cm"/>
      <inkml:brushProperty name="color" value="#FFACD5"/>
      <inkml:brushProperty name="tip" value="rectangle"/>
      <inkml:brushProperty name="rasterOp" value="maskPen"/>
      <inkml:brushProperty name="ignorePressure" value="1"/>
    </inkml:brush>
  </inkml:definitions>
  <inkml:trace contextRef="#ctx0" brushRef="#br0">0 146,'26'13,"191"-8,-131-6,765 0,-696-27,115 23,-157 7,2430-2,-2233-30,69-27,-71 13,233 45,2281-1,-2625 19,323 38,-294-23,263-32,437-2,-908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21:11.628"/>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68,'52'-24,"-8"12,2 2,-1 2,1 1,1 3,-1 2,0 2,18 3,-13-2,1129 0,-1153-1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21:27.652"/>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1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0-03-11T19:25:43.832"/>
    </inkml:context>
    <inkml:brush xml:id="br0">
      <inkml:brushProperty name="width" value="0.05292" units="cm"/>
      <inkml:brushProperty name="height" value="0.05292" units="cm"/>
      <inkml:brushProperty name="color" value="#FF0000"/>
    </inkml:brush>
  </inkml:definitions>
  <inkml:trace contextRef="#ctx0" brushRef="#br0">20977 5023 122 0,'0'0'0'0,"0"0"8"0,0 0-8 0,11 5 0 0,6-5 0 15,-17 0-52-15</inkml:trace>
  <inkml:trace contextRef="#ctx0" brushRef="#br0" timeOffset="844.801">21225 4928 874 0,'0'0'19'0,"0"0"4"0,0 0 1 0,0 0 1 15,0 0-25-15,0 0 0 0,0 0 0 0,-6-5 0 0,-5 0 0 0,-1 5 0 0,1-5 0 16,0 5 0-16,-6 0 0 0,6 5 0 16,0-5 0-16,-12 0 0 0,6 0 15 0,0 5-3 0,0-5 0 15,-5 0 0-15,-1 5 34 0,1-5 6 0,5 10 2 16,-17-10 0-16,6 0-7 0,5 0-2 0,-10 0 0 0,5 0 0 16,5 0-13-16,-16 5-2 0,5 0-1 0,0-5 0 15,-5 5-17-15,5 5-3 0,-11-5-1 16,5 5 0-16,-10 0-17 0,-1 0-4 0,6 0-1 0,0 0 0 15,5 0 5-15,-10 0 1 0,5 5 0 0,5 0 0 16,-5-5 8-16,6 5 0 0,-12 0 0 0,17 0 0 16,-22 0 0-16,17 0 14 0,-12 5-3 0,17-5-1 15,-16 5 8-15,16 0 2 0,-17 0 0 0,12 0 0 16,5 5-6-16,-11 0-1 0,11-5 0 0,-5 0 0 16,5 0 7-16,6 0 2 0,-6 5 0 0,6-5 0 15,5-5-7-15,-5 5-2 0,6-5 0 0,-1 5 0 16,12 0-13-16,-12-10 0 0,12 0 0 0,0 0 0 15,5 0 0-15,6 0 0 0,-11-5 0 0,11-5 0 16,0 10 0-16,11 0 0 0,-11 0 0 0,6 0 0 0,-1-5 0 16,7 5 0-16,-1 0 0 0,6 0 0 0,-6 5 12 15,6 0-4-15,0 0-8 0,0-5 12 0,5 5-12 0,1 0 0 16,-6 0 8-16,16 0-8 0,-10 5 0 0,0-10 0 16,5 5 0-16,-6 0 0 0,12 0 0 0,-6-5 0 15,6 5 8-15,-6-5-8 0,6 5 12 0,-12 0 0 16,18-5 0-16,-18-5 0 0,12 5 12 0,6 5 3 15,-12-5 0-15,0-5 0 0,11 5-14 0,-5 0-2 16,5 0-1-16,-5-5 0 0,6 5 6 0,5-5 0 16,-6 1 1-16,6-1 0 0,6 0-9 0,-1 0-8 15,1 0 9-15,5 0-9 0,-5-5 15 0,5 5-3 0,1-5-1 16,-1 0 0-16,0 0-11 0,-5 0 0 0,11-5 0 16,-11 0 8-16,5 5 10 0,6-5 2 0,-11-5 0 15,5-1 0-15,6 6-20 0,0-10 0 0,0 5 0 0,-12-5 0 16,7 0 0-16,-7 0 13 0,-5 0-4 0,6-5-1 15,-12-5 8-15,7 5 0 0,-7 0 1 0,6 0 0 16,0 0-17-16,0 0 0 0,0 0 0 0,6-5 0 16,-6 0 8-16,0 5-8 0,6-10 12 0,-12 5-12 15,6-5 0-15,-6 0 0 0,6 5 0 0,-5-5 0 16,-1-5 0-16,-5 5 0 0,0 0 0 0,-12 5 0 16,7 0 0-16,-7-5 0 0,-5 5 0 0,0 5 0 15,-6-5 0-15,-5 5 12 0,5-5-3 0,-11 5 0 16,0-5 14-16,-11 5 2 0,5 0 1 0,-5 5 0 15,0-5-13-15,-1 5-2 0,1 0-1 0,-11 0 0 0,-1 0-10 16,6-5 0-16,-5 10 0 0,-7-5 0 0,7 5-8 16,-1-5-1-16,-10 10 0 0,-1-10 0 15,6 5 9-15,-17 5 12 0,5 0-2 0,1 0-1 0,-6 0-9 16,-6 5 0-16,-5 0 0 0,5 0 0 0,0 10 0 0,-11-5-12 16,6 5 0-16,6-5 1 0,-12 10 11 0,5-5 0 15,7 0-9-15,-12 0 9 0,0 0-22 0,5 5 0 16,7 0 0-16,-7-5 0 15,7 5-40-15,-1 0-8 0,0 0-2 0,6 0-524 16,-5 5-104-16</inkml:trace>
  <inkml:trace contextRef="#ctx0" brushRef="#br0" timeOffset="2284.827">21776 6044 784 0,'0'0'22'0,"0"0"5"0,0 0-27 0,0 0 0 0,0 0 0 0,0 0 0 0,0 0 24 0,0 0 0 15,0 0 0-15,0 0 0 0,0 0-16 0,0 0-8 16,0 0 8-16,0 0-8 0,-11 0 8 0,11 0-8 16,0 0 0-16,0 0 8 0,0 0 5 0,0 0 1 15,0 0 0-15,0 0 0 0,0-15-5 0,0 4-1 16,0 11 0-16,-11-10 0 0,11-5-8 0,0 0 0 16,0 5 0-16,-11 0 0 0,5 0-9 0,6 10 9 0,0-10-12 0,0 10 12 15,-6-10-10-15,6 10 10 0,0-10-8 0,0 0 8 16,0 10 0-16,0 0 0 0,0 0 0 0,-5-10 0 15,5 10 0-15,0 0 0 0,0 0 0 0,0-10 0 16,-6 0 19-16,6 10 2 0,0 0 1 0,0 0 0 16,0 0 8-16,0 0 2 0,0 0 0 0,0 0 0 15,0 0-20-15,0 0-3 0,0 0-1 0,0 0 0 16,0 0 4-16,0 0 0 0,0 0 0 0,0 0 0 16,0 0-12-16,0 0 8 0,11 0-8 0,-11 0 8 15,6 0 3-15,0 5 0 0,-6-5 0 0,11 5 0 16,-11 0-11-16,11 5 0 0,-11-5-12 0,11 5 12 15,-11-5 25-15,0 5 13 0,6 0 2 0,-6 0 1 16,6 0-19-16,-6 0-4 0,5 0-1 0,1 10 0 16,0-5-6-16,-6 6-2 0,5-1 0 0,1 0 0 15,5 10-9-15,-11-5 0 0,0 5 0 0,11-5 0 16,-11 5 0-16,12 5 0 0,-1 0 0 0,-5 5 0 0,5 0 0 16,6 0 0-16,0-5 0 0,5 10 0 0,-11 0 0 0,6 0 0 15,6 0 0-15,-1 0 0 0,-5 5 0 0,6 0 0 16,-1 5 0-16,1-5 0 0,-6 5 0 0,5-5 0 15,1-5 0-15,-12 0 0 0,11 5 0 0,-5 1 0 16,6-6 0-16,-1 0 0 0,-5-5 8 0,6 5-8 16,-1-5 12-16,1 0-4 0,-1 0-8 0,7 0 0 15,-7-5 0-15,12-5 0 0,-6 5 0 0,6-5 0 16,-6-5-14-16,6-5 5 0,-6 10 9 0,6-5 0 16,-1-10 0-16,-10 5-8 0,5-5 8 0,-5 5 0 15,10-5 0-15,-4 5 0 0,-7 0 0 0,-11 0 0 0,12 0 0 16,5 0 0-16,-17 0 0 0,6 0 0 0,0-5 0 15,0 5 0-15,-6 0 0 0,0 5 0 0,1-5 0 0,-1-5 0 16,0 5 12-16,-5 0 0 0,5 0 1 0,0-5 0 16,1 0 4-16,-12 0 1 0,11 0 0 0,0-5 0 15,0 0-18-15,-5 0 0 0,5 0 8 0,1 0-8 16,-1 5 52-16,0-10 8 0,0 0 0 0,-11 0 1 16,0-5-34-16,12 5-7 0,-7 5-2 0,1-5 0 15,0 5-18-15,-1-5 0 0,-5-5 0 0,0 0 0 16,6 6-8-16,-6-6-6 0,5 10-1 0,-5-5 0 15,0-5 15-15,0 0 0 0,-5 10-10 0,-1 0 10 16,1 0-19-16,-1-5 1 0,0 0 0 0,1 0 0 16,5-5 18-16,-12 5 0 0,12-5 0 0,-11 5 0 15,0 0 0-15,11 0 0 0,0-5 0 0,0 0 0 16,-17 5-21-16,17-5 2 0,0 0 1 0,0 0-480 16,0 0-96-16</inkml:trace>
  <inkml:trace contextRef="#ctx0" brushRef="#br0" timeOffset="3364.914">23167 8491 1083 0,'0'0'24'16,"0"0"4"-16,0 0 2 0,0 0 1 0,0 0-31 0,0 0 0 0,0 0 0 0,0 0 0 0,0 0 68 0,0 0 8 15,0 0 2-15,0 0 0 0,0 0-36 0,6-10-7 16,-6 0-2-16,0 10 0 0,0 0-3 0,0-10-1 16,0 10 0-16,-11-10 0 0,5 0-16 0,6 10-3 15,-11-10-1-15,-1 5 0 0,1 0-1 0,0 0-8 16,-6 0 12-16,6 0-4 0,-6 5 14 0,0-10 2 16,6 5 1-16,-12 0 0 0,6 0 4 0,0-5 1 15,0 0 0-15,-5 0 0 0,-1 0-3 0,7 5-1 16,-7-5 0-16,-5 0 0 0,5 4-1 0,1-4 0 0,11 5 0 15,-18-5 0-15,7-5-25 0,-1 5-20 0,1 0 3 0,-1 0 1 16,6 0 3-16,-5 0 1 0,-1-5 0 0,1 5 0 16,5 5 3-16,-6-5 1 0,7 0 0 0,-1 0 0 15,0 0 8-15,6 0-13 0,-1 0 5 0,1 5 8 16,0-5-14-16,-1 5 5 0,12 5 1 0,-5-10 0 16,5 0-4-16,0 10-1 0,0 0 0 0,0 0 0 15,0 0 3-15,0 0 1 0,0 0 0 0,5-5 0 16,7 0-1-16,-1 5 0 0,0 0 0 0,1 0 0 15,4 5-3-15,-4 0-1 0,10-5 0 0,1 5 0 16,-12 5 14-16,0 0 0 0,12 0 0 0,-6 5 0 16,5 0 0-16,-5 5 0 0,0 0 0 0,11 0 0 15,-17 5 0-15,12 0 0 0,-1 0 0 0,-5-5 0 16,6 1 10-16,-12-1 2 0,6 0 0 0,0-5 0 16,0 5-12-16,-6 0 0 0,12-5 0 0,-18-5 0 0,6 0 0 15,6 0 0-15,0 0 0 0,-6 0 0 0,1 0 0 16,-12-5 0-16,11-5 0 0,0 0 0 0,1 0 0 15,-7-5 0-15,6 0 0 0,1 0 0 0,-1 0-17 0,-11 0-6 16,11-5-1-16,0 0 0 16,-5 0-29-16,5-5-7 0,-5 5 0 15,0-5-1-15,5 0 30 0,0 5 7 0,-11-5 0 0,0 0 1 0,11 5 23 0,-11-5 0 16,0 0 0-16,0-6 0 0,0 6 39 0,0 0 5 16,0-5 2-16,-11 5 0 0,11 0 2 0,-11 0 0 15,0 0 0-15,-1 0 0 0,7-5-17 0,-7 5-3 0,1-5-1 16,0-5 0-16,0 5-16 0,-1 0-3 15,12 0-8-15,-11-5 12 0,0 5-12 0,5-5 0 0,6 0-12 16,0 5 12-16,0 0-20 0,6 0 4 0,0-5 0 0,-6 5 0 16,5-5 16-16,6 5-10 0,-11 0 10 0,0 0-8 15,12 5 25-15,-12 0 6 0,0 0 1 0,0 0 0 16,0 15-11-16,0-5-1 0,0-5-1 0,0 10 0 16,0 0-11-16,-12-10 0 0,-4 10 0 0,4-5 0 15,1 5-14-15,0 5 5 0,-1 0 1 0,1 0 0 16,0-5-10-16,5 5-2 0,-5 0 0 0,5 0 0 15,-5 5 7-15,6 0 1 0,5 0 0 0,0 0 0 32,5 0-109-32,1 0-22 0,5 10-4 0,6-5-1 0</inkml:trace>
  <inkml:trace contextRef="#ctx0" brushRef="#br0" timeOffset="31664.894">9108 13445 442 0,'0'5'9'0,"-12"0"3"0,-4 0 0 0,4 0 1 0,1 5-13 0,0 0 0 0,0-5 0 0,-1 5 0 16,1 0 22-16,-12-5 2 0,12 5 0 0,0-5 0 15,5 0 57-15,-5 0 12 0,0-5 3 0,-6 0 0 16,17 0-7-16,-11 5-1 0,-1 0 0 0,12-5 0 16,0 0-9-16,-11-5-3 0,11 5 0 0,0 0 0 15,0 0-31-15,0 0-6 0,0 0-2 0,0 0 0 16,0 0-22-16,0 0-5 0,0 0-1 0,0 0 0 15,0 0-9-15,0 0 0 0,0 0 0 0,0 0 0 16,0 0 0-16,0 0-11 0,0 0 11 0,0 0-12 16,0 0 0-16,0 0-1 0,0 0 0 0,11 0 0 15,6 5-5-15,-5-5-1 0,10 0 0 0,-11 0 0 16,1 5 19-16,4-5 0 0,7 5 0 0,11-5 0 16,-12 5 14-16,18 0 3 0,-7-5 1 0,7 5 0 0,5 0-3 15,6 0-1-15,-6 10 0 0,5-10 0 0,12 0 0 16,-11 0 0-16,5 5 0 0,6-5 0 0,0 5 0 15,-11-5 0-15,16 0 0 0,1 0 0 0,0 0-2 0,5-5-1 16,-11 5 0-16,5-5 0 0,6 5-11 0,-5-5 0 16,0-5 0-16,5 5 8 0,0 5 2 0,11-5 0 15,1 5 0-15,-12-5 0 0,0 0-10 0,0 0-14 16,1 0 3-16,10 0 1 0,-11 0 10 0,0-5 11 16,12 0-3-16,-1-5 0 0,1 5-8 0,-1-5 0 15,-10-5 0-15,-1 0-11 16,0 0 25-16,6-5 5 0,-6 5 1 0,0-5 0 15,6 5-3-15,0 5 0 0,0 0 0 0,-1 0 0 0,1 5-9 16,0 0-8-16,0-5 9 0,0 5-9 0,0 0 0 0,-1 0 0 0,1 0 0 16,6 0 0-16,-12 0 8 15,6 5-8-15,-17 0 0 0,11 0 0 0,0-5 0 16,0 5 8-16,0 0-8 0,1-5 0 0,-7 5 0 0,1 0 0 16,-1 0 0-16,7 0 0 0,-1 0 0 0,0 0 0 0,0-10 9 0,-11 5-9 15,11 0 33-15,6 0 2 0,-6 0 0 16,0 0 0-16,1 0-7 0,-1 5 0 0,0 0-1 0,0-5 0 15,0 5-2-15,1 0 0 0,-7 5 0 0,6-5 0 16,-5 5-25-16,0-5 0 0,-6 5 0 0,-1 0 0 16,1-5 0-16,6 5 0 0,-6-5 0 0,11 5 0 15,-11-5 0-15,-6 5-17 0,12-5 4 0,-1 0 1 16,-5 0 12-16,12 0 16 0,-18 0-3 0,6-5-1 16,5 5-12-16,1-10 0 0,5 5 0 0,-11-5 0 15,6 5 0-15,-6 0 14 0,5 0-2 0,1 0-1 16,-18 0-11-16,12 5 8 0,0-5-8 0,-5 5 8 0,5-5-8 15,-1 5 0-15,1 5 9 0,6 0-9 0,-6-5 0 0,-11 0 0 16,5 0 0-16,6 5 0 0,-12 0 0 0,7 0 0 16,-7 0 0-16,7 0 0 0,-1 0 0 0,0 0 0 15,-5 0 0-15,5 0 8 16,-5-5-8-16,11 5 8 0,-17-5-8 0,6 0 8 16,-1 0 11-16,-5 0 2 0,6 0 1 0,-12 0 0 0,7 0 6 0,-7 0 2 15,6 0 0-15,0 0 0 0,-6 5-30 0,1-5 0 16,5 0 0-16,-17 0 0 15,6 0 9-15,0 0-9 0,-6 5 8 0,6-5-8 0,-6 5 0 0,-6-5 0 16,1 5 0-16,-1 0 0 0,-5-5 0 16,0 5 0-16,0-5 0 0,-17 0 0 0,0 0 8 15,0 0-8-15,0 0 0 0,0 0 8 0,0 0-8 0,0 0 0 16,0 0 0-16,0 0 0 16,0 0-27-16,0 0-7 0,0 0-2 0</inkml:trace>
  <inkml:trace contextRef="#ctx0" brushRef="#br0" timeOffset="35842.206">18111 9602 1234 0,'0'0'27'0,"0"0"5"0,0 0 2 0,0 0 2 0,0 0-36 16,-11 0 0-16,5 0 0 0,-5-5 0 0,0 5 0 0,-6 0 0 15,0 0 0-15,5 0 0 0,-4 0 20 0,4-5 9 0,-10 0 3 0,5 0 0 16,-6 0-11-16,1 0-1 0,-6 0-1 16,5 0 0-16,1-5 11 0,-6 5 2 0,-1-5 1 0,1 5 0 15,0-5-1-15,-6 5-1 0,12-5 0 0,-18 5 0 16,18 0-31-16,-18-5 0 0,12 0 0 0,0 0 0 15,-6 0 0-15,6-1 12 0,6-4-1 0,-6 5-1 16,5 0 14-16,0-5 2 0,-10 0 1 0,5 0 0 16,5-5-7-16,-11 5 0 0,6 0-1 0,6 0 0 15,-7-5-7-15,7 0 0 0,-12 0-1 0,6 0 0 16,5 5 0-16,1-5 0 0,-12 0 0 0,6 0 0 16,5 5 2-16,-5-10 1 0,6 5 0 0,-1 0 0 15,12 0 4-15,-17-5 1 0,11 5 0 0,0 0 0 16,-5-5-9-16,10 5-2 0,-5-5 0 0,6 5 0 15,0 0-8-15,0 5 0 0,11-5 0 0,-12 5 0 16,12-5 0-16,0 5 0 0,0-5 0 0,0 0-11 16,0-5 11-16,12 5 0 0,-12 0 8 0,11-5-8 15,0 5 0-15,-11-5 0 0,11 5-12 0,6-5 4 16,-5 0 8-16,10 0 11 0,-11 0-3 0,6 0 0 0,0 0-8 16,0 5 0-16,5 0 0 0,-5-5 0 0,12 5 0 0,-1-5-11 15,-17-1 3-15,11 6 0 0,1 5 8 0,5-5 0 16,-5 5 0-16,-1 5 0 0,18-5 0 15,-18-5 0-15,6 5 0 0,6 0 0 0,-6 0 0 0,6 5 0 16,-6-5-9-16,6 0 9 0,0 5 0 0,-6-5 0 16,6 5-9-16,-1-5 9 0,7 5 0 0,-6 0 0 15,-6 0 0-15,6 0 9 0,-6 5-9 0,17 0 0 16,-17 0 0-16,6 0 0 0,11 5 0 0,-11 0 0 0,5-5 0 16,-5 5 0-16,5 5 0 0,-5-5 0 15,5 0 0-15,-5 5-11 0,6 5 11 0,-12-5 0 16,0 0 10-16,11 5-10 0,-16 0 0 0,16-5 0 0,-16 5 0 0,5 0 0 15,-6 5 0-15,12-5 0 0,-17 0 0 16,17 5 0-16,-12 0 0 0,7 0 0 0,4-5 0 0,-10 5 0 16,5-5 0-16,6 0-10 0,-12 5 2 0,12-5 0 15,-6 0 8-15,0 0 11 0,-5 5-3 0,11 0 0 16,-12 0-8-16,1 0 0 0,5 0 0 0,-6 1 0 16,1 4 0-16,5 0-9 0,-17 0 0 0,6 0 0 15,0 5 9-15,0-5 12 0,-6 5-2 0,1 5-1 16,-1 0-9-16,0-5 0 0,-11 5 0 0,6-5-11 15,-1 5 19-15,1 0 3 0,-6-5 1 0,0 0 0 16,-6 5-12-16,6-5 0 0,0 0 0 0,0 0 0 16,-5 0 0-16,5 0 0 0,-6 5 0 0,6-5 0 15,-11 5 8-15,11-5 0 0,-11 5 0 0,-1 0 0 16,1 0 5-16,0 0 1 0,-1 0 0 0,1 0 0 16,6 0 16-16,-18-5 3 0,12 0 1 0,-12 0 0 15,6 0-22-15,-5 5-4 0,-1-5 0 0,-5 0-8 16,6 0 28-16,-1-5 0 0,-11 5-1 0,6-4 0 15,-11-1 2-15,5-5 1 0,12 10 0 0,-24-10 0 16,18 5-30-16,-11 0 0 0,5 0 0 0,0-5 0 16,6 0 0-16,-6-5 0 0,-5 0 0 0,5 0 0 15,6-5 12-15,-6 0-3 0,0 0-1 0,6-5 0 16,-5 0-8-16,-1-5 0 0,6 0 0 0,-6 0 0 16,0 5 0-16,6 0 8 0,-12-5-8 0,18 5 8 15,-12 0-8-15,6-5 0 0,5 5 0 0,1-5-11 16,-6 5 2-16,5-5 0 0,1 5 0 0,-6 0 0 15,11 5-118-15,0-5-23 0,-6 5-5 0</inkml:trace>
  <inkml:trace contextRef="#ctx0" brushRef="#br0" timeOffset="89332.395">18843 9712 619 0,'0'0'26'0,"0"0"-26"15,6 10 55-15,-1-5 5 0,1 0 2 0,5 5 0 16,-11-5-22-16,0 5-5 0,0-10-1 0,0 5 0 16,11 5-22-16,-11 0-4 0,0 5 0 0,0-5-8 15,0 5 14-15,0 0-4 0,12-5-1 0,-12 5 0 16,0 0 17-16,0 0 3 0,5 0 1 0,1 0 0 15,-6 5-6-15,5 0-2 0,1 0 0 0,0 0 0 16,-1 0 2-16,1-5 0 0,5 5 0 0,1-5 0 16,10 0 6-16,-11-5 2 0,12 5 0 0,5-5 0 15,-5-5 16-15,16 0 4 0,-5-5 1 0,-1 0 0 16,7 0-29-16,5 0-7 0,0 0-1 0,11-5 0 16,-5 0-16-16,5 0 8 0,6 0-8 0,0-5 0 0,-6 0 0 15,6 0 0-15,12-5-15 0,-12 0 5 0,-12-5 10 16,7 5-8-16,-7-5 8 0,1-5-8 0,0 5 8 0,-6-5 0 15,0-5 0-15,5 5 0 0,-16-5 0 0,17 5 0 16,-17-5 8-16,5 5-8 0,0-5 0 0,6 0 0 0,-11 5 0 16,6-5 8-16,-7 0-8 0,7 5 0 0,-6 0 0 15,-12 0-8-15,6 0 8 0,-5 5 0 0,-1 0 0 0,-5 5 0 16,6-1 0-16,-1 1 0 0,-10 5 0 0,4 0 0 16,7 0 0-16,-12 0 0 0,0 0-10 0,1 0 10 15,-12 0-40 1,5 0-2-16,-5 10 0 0,0 0 0 0,0 0-4 15,0-5-1-15,0 5 0 0</inkml:trace>
  <inkml:trace contextRef="#ctx0" brushRef="#br0" timeOffset="89751.364">20673 9166 562 0,'-11'15'24'16,"-1"-5"-24"-1,1 0 0-15,0 0-10 0,0 0 1 0,5 0 0 16,0 0-63-16,1 0-13 0,5-10-3 0,0 0 0 16,5 5 44-16,1 0 9 0,11 0 2 0,-6-5 0 15,0-5 105-15,6 0 22 0,0 0 4 0,0 0 1 16,6-5 18-16,-7 5 4 0,7-5 1 0,-1 5 0 16,1-5-21-16,-6 0-4 0,11 0-1 0,0-5 0 0,0 5-41 15,0-5-9-15,1 0-2 0,-1 0 0 0,6 0-32 16,-12 5-12-16,6 5 9 0,-5-5-9 0,-1 5 12 0,-10 5-4 15,4-5 0-15,-4 5 0 0,-7 5 12 0,1 0 1 16,-6 5 1-16,0 0 0 0,-6 0 8 0,1 5 2 0,-1 0 0 16,0 0 0-16,1 5-18 0,-1-5-3 0,1 5-1 15,5-5 0-15,-12 5-10 0,12-5 0 0,0 5 0 16,0-5 0-16,0 5 0 0,0-5 0 0,0 5 0 16,12-5 0-16,-12 0 0 0,0 0 0 0,0 0 0 0,0 0 0 15,0 0 12-15,0 0 0 0,0-4 0 0,-12 4 0 16,12-5 16-16,0 0 3 0,0 0 1 0,-11-5 0 15,11 5-20-15,-11 0-3 0,11-10-1 0,-6 5 0 16,6-5-8-16,0 10 0 0,0-10 0 0,0 0 0 16,0 0-53-16,0 0-7 15,0 0 0-15</inkml:trace>
  <inkml:trace contextRef="#ctx0" brushRef="#br0" timeOffset="90202.106">18725 10192 208 0,'62'85'0'16,"-40"-50"9"-16,6 0-9 0,-5 5 0 0</inkml:trace>
  <inkml:trace contextRef="#ctx0" brushRef="#br0" timeOffset="90530.836">19355 10903 694 0,'96'50'31'0,"-57"-35"6"15,12-5-29-15,-6 0-8 0,11-5 0 0,6 0 0 16,0 0 67-16,12-5 12 0,-1-5 2 0,0 0 1 16,0 0-38-16,12-5-8 0,-1 0-2 0,0-5 0 0,1-5-22 15,-1 0-12-15,12 0 12 0,-11 0-12 0,5 5 0 16,0-5 0-16,-6 0 0 0,6 0 0 0,-5 0 0 15,10-5 0-15,-10-5 0 0,-1 5 0 0,1-5 0 0,-1 0 0 16,-10 0-12-16,10-1 3 0,-11-4 9 0,0-5 11 16,1 0-3-16,-1 0 0 0,-6 0 26 0,1 5 5 15,-6 0 1-15,5 0 0 0,-5-5 5 0,-5 0 2 0,5 0 0 16,0 0 0-16,-17 0-11 0,11 0-3 0,0 0 0 16,-11 0 0-16,6 5-21 0,-12-5-4 0,6 0 0 0,-5 0-8 15,-1 5 15-15,6-5-4 0,-11 5-1 0,5-5 0 16,1 5-10-16,-6 0 0 0,11 5-12 0,-12-5 12 15,-4 5-18-15,-1 5 4 0,6-1 1 0,-12 1 0 16,-5 0-14 0,0 5-2-16,-6 0-1 0,6 5 0 0,-17 0 50 0,0 0 9 0,0 5 3 0,0-5 0 15,0 5-52-15,0 10-9 0,-11-10-3 16</inkml:trace>
  <inkml:trace contextRef="#ctx0" brushRef="#br0" timeOffset="90981.241">23038 9236 904 0,'33'-10'38'16,"7"5"-30"-16,-1 0 16 0,-5 0 4 0,5 0 1 0,-5 0 0 16,0 5-17-16,-6 0-3 0,6 5-1 0,-11-5 0 15,-7 5 20-15,1-5 3 0,0 0 1 0,-6 5 0 16,1 0 0-16,-1 0 1 0,-11 5 0 0,11-5 0 15,-5 5 5-15,-6 0 1 0,5 0 0 0,7 5 0 16,-7-5-16-16,7 5-3 0,-1 0-1 0,0 0 0 16,0 0-19-16,-5 5 10 0,0-5-10 0,5 5 8 15,-5-5-8-15,5 5 0 0,0-4 0 0,0-1 0 16,-11 5 10-16,12 0 0 0,-12 5 0 0,0-5 0 16,5 5 8-16,-5 5 2 0,6-5 0 0,-6 0 0 15,0 5-20-15,0-10 0 0,0 5 8 0,0-5-8 16,0 0 0-16,0-5 0 0,0 0 0 0,0 0 0 15,0 0-25-15,0-5-9 0,0-5-2 0</inkml:trace>
  <inkml:trace contextRef="#ctx0" brushRef="#br0" timeOffset="91749.391">18713 9507 1288 0,'23'0'54'15,"-1"5"-43"1,7 5 45-16,4 0 10 0,-16 5 2 0,6 5 0 16,11 10-32-16,-18 0-7 0,7 5-1 0,0 5 0 15,-1 5-70-15,-16 5-14 0,11 5-4 0,-1 0 0 16,-4 5 12-16,-1 0 1 0,0 5 1 0,-5 5 0 16,5 10 29-16,-5 0 5 0,5 10 2 0,6-5 0 15,-6 5 10-15,12-4 0 0,-6-1 0 0,5-5 0 16,12 5 8-16,-6-5 3 0,17 0 1 0,-5-5 0 15,16-5 12-15,6-10 4 0,11 0 0 0,11-5 0 0,1-5-13 16,11 0-3-16,-1 0 0 0,7-5 0 0,16-5-12 0,-5-5 0 16,16 0 0-16,-11-5-10 15,6-9-18-15,-6-6-3 0,6 0-1 0,-6-5 0 0,12-5 13 0,-1-5 3 16,-5 0 0-16,6-5 0 0,5 0 38 0,-6-10 8 16,18-5 2-16,-12-1 0 0,0 1 6 0,6-10 2 0,5 0 0 15,-11 5 0-15,-5 0-13 0,5 0-3 0,-11 5 0 0,5-5 0 16,-5 0-6-16,0-10-2 0,6 0 0 15,-6-5 0-15,5 0 0 0,-5 0 0 0,11 0 0 16,-5-10 0-16,-1 5-16 0,1-10 0 0,-1-5 0 0,1 0 0 16,-7-5 0-16,-4 0 0 0,5-5 0 0,-23-5 0 15,17 5 0-15,-22-6 0 0,0 6-12 0,-1-5 12 16,-10 5 0-16,-6-5 0 0,-6 0 0 0,-6 5 0 16,-5 5 0-16,-11 0 0 0,5 0-9 0,-5 5 9 15,-12 5 0-15,6 0 0 0,-11 10 0 0,6 0 8 16,-12 5-8-16,-6 10 0 0,1 0 0 0,-1 5 0 15,-16 0 0-15,5 10-12 0,0 0 4 0,-5 0 0 16,0 5-20-16,-6 10-3 0,0 0-1 0,0 0 0 16,0 0-25-16,-12-10-6 0,7 5-1 0</inkml:trace>
  <inkml:trace contextRef="#ctx0" brushRef="#br0" timeOffset="92182.553">25859 9321 1265 0,'33'-5'53'0,"-4"0"-42"15,-1 0 46-15,0 0 10 0,0 0 1 0,0 5 1 16,0-5-23-16,0 5-5 0,-11 0-1 0,0 0 0 16,0 0-28-16,6 5-12 0,-12-5 11 0,0 5-11 15,-5 0 8-15,-1 0-8 0,1 0 0 0,-6 0 9 16,6 5-9-16,-6-5 10 0,0 5-10 0,0 5 10 16,0-5-10-16,0 0 0 0,0 5 0 0,0-5 0 15,0 5 8-15,0 0 0 0,5 0 0 0,-5 1 0 16,0 4-8-16,6 0 8 0,-6 0-8 0,0 0 8 15,6 5 20-15,5 0 3 0,-11 0 1 0,0 0 0 16,0 5-32-16,11-5 0 0,-11 5 0 0,11-5 0 16,-5 5 0-16,0 0 0 0,5 5 0 0,0-5 0 15,-5 0 0-15,5 0 0 0,0-5 0 0,-11 0 0 16,12 0 0-16,-1 0 0 0,-11 0-11 0,5-5 11 16,1 0 0-16,-6-5 0 0,0 0 9 0</inkml:trace>
  <inkml:trace contextRef="#ctx0" brushRef="#br0" timeOffset="-214558.392">18117 7890 805 0,'0'0'34'0,"0"0"-34"16,0 0 57-16,0 0 5 0,0 0 1 0,0 0 0 16,0 0-10-16,0 0-1 0,0 0-1 0,0 0 0 15,0 0-21-15,-6-10-4 0,-5 5-1 0,5-5 0 16,-5 5-4-16,0 5-1 0,-6-5 0 0,0 5 0 15,0-5 0-15,-6 5-1 0,12 0 0 0,-17 0 0 16,5 0 9-16,1-5 1 0,-1 0 1 0,1 5 0 16,-6-5 4-16,5 5 1 0,-5-5 0 0,5 5 0 15,-10 5-19-15,5-5-3 0,5 5-1 0,-16 0 0 16,10 5 16-16,1-5 4 0,-11 10 0 0,5 0 0 16,0 0-32-16,6-5-15 0,-11 5 2 0,5 0 0 15,0 5 13-15,0-5 0 0,6 5 0 0,-11 0 0 16,5 5 0-16,12-5 0 0,-18 5 0 0,6-5 0 15,6 5 8-15,-6 0 4 0,12 0 0 0,-12 0 1 16,17 5-13-16,-17 0 0 0,6 0 0 0,6 1 0 16,-1 4 0-16,-5-5 0 0,0 5 0 0,11 0 0 15,-11 0 11-15,11 0-1 0,0 0 0 0,-5 5 0 16,-1-5-10-16,6 0 0 0,0-5 0 0,0 5 0 16,17-5 16-16,-11 0-3 0,0 5 0 0,11-5 0 15,0 0 6-15,11 0 1 0,0 0 0 0,1 5 0 16,-1-5-1-16,6 0 0 0,5 0 0 0,1 0 0 15,-6 5-2-15,11-5 0 0,11 0 0 0,-11 0 0 16,6 0-7-16,0-5-2 0,5 5 0 0,1-5 0 16,5 0-8-16,-11-5 10 0,16 5-10 0,-10-5 10 15,5 1-10-15,0-6 10 0,6 5-10 0,-12-5 10 0,6-5 0 0,6 0 0 16,-1 0 0-16,7 0 0 0,-7 0 8 16,1-5 2-16,5 0 0 0,-5 0 0 0,5 0-20 0,1-5 0 15,-1-5 0-15,-5 0 0 0,5 0 10 0,6 0-2 16,-12-5 0-16,7 5 0 0,5-5-8 0,0-5 8 0,0 0-8 15,0 0 8-15,-6 5-8 0,6-5 0 0,-6-1 0 16,0-4 0-16,1 0 9 0,-7 0-9 0,-5-5 10 0,6 0-10 16,-12 0 11-16,7-5-11 0,-7-5 12 0,6 0-12 15,-17 0 14-15,6 0-4 0,0-5-1 0,-12 0 0 16,6-5-1-16,-5 0-8 0,-6 0 12 0,0 0-4 16,-6 0-8-16,-5 0 8 0,5 0-8 0,-11 0 8 15,11 5-8-15,-11-10 0 0,0 5 0 0,-11-5 0 16,11 5 0-16,-11-5 0 0,5 5-14 0,-5 0 5 15,-6-1-3-15,0 1-1 0,-6 5 0 0,-5-5 0 16,6 10 13-16,-12-5 0 0,6 5 0 0,-6 0 0 16,0 0 0-16,-5 10 0 0,-1-5 12 0,7 5-12 15,-7 0 10-15,6 0-10 0,-11 0 8 0,6 5-8 16,-12-5 0-16,6 5 8 0,0 0-8 0,-5 0 0 16,-1-5 0-16,0 10 0 0,6-5 0 0,-11 5 0 15,5 0-8-15,0 5 8 0,1-5-10 0,5 10 10 16,-6-5-11-16,-5 10 11 0,5-5-12 0,0 10 12 15,-5 0-12-15,5 5 4 0,-11 0 8 0,6 0-13 16,6 10 13-16,-12 0 0 0,11 0-10 0,6 0 10 16,-6 0 0-16,1 5-9 0,16-5 9 0,-11 5 0 15,17 0 0-15,-18 0 0 0,18 0 0 0,-5 0 0 0,4-5 0 16,7 5-8-16,-1 0 8 0,-5-5 0 0,6 5 0 0,-1 5 0 16,12 0 0-16,-12-5 0 0,6 5 0 0,6 0 0 15,0 0 0-15,0 0 0 0,-1 5 0 0,-4 0 0 16,4 6 0-16,-5-6 0 0,12 5 0 0,-7 0 0 0,1-5 0 15,0 5 0-15,0 0 0 0,5 0 0 16,0-5 0-16,6 5 0 0,0 0 0 0,0-5 0 0,6 0 0 16,0 0 0-16,5 0 0 0,0 5 0 0,12-5 0 15,-18 0 0-15,18-5 0 0,-1 0 0 0,1 0 0 0,-1 0 9 16,7 0-9-16,4 0 0 0,1 0 9 16,6-5-9-16,-12 5 0 0,6-5 9 0,5-5-9 0,-5 5 0 15,5-5 0-15,6 0 0 0,-11 5 0 0,0-10 0 16,5 0 8-16,1-5-8 0,5 0 0 0,-6 0 0 15,6-5 0-15,6-5 0 0,-12-5 0 0,6 0 0 16,6 0 0-16,-6-5 10 0,6 0-10 0,-6 0 12 16,5-5-3-16,-5-5 0 0,6 5 0 0,-12-5 0 15,7-5-9-15,4 0 0 0,-10 5 0 0,5-10 0 16,-6 0-9-16,6 0 9 0,-11 0-12 0,5-5 12 16,-5 0-16-16,6 0 3 0,-7-5 1 0,-10 5 0 15,5 0-97-15,-6 0-19 0,-10 5-4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26:34.381"/>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1,'42'0,"1"1,-1 2,0 2,3 2,278 48,-265-43,1-3,0-3,0-2,16-4,-53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7:38:55.332"/>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1,'67'3,"1"4,-1 2,43 13,-68-14,260 21,-194-5,28 2,-108-27,-23 0,-1 1,0-1,1 1,-1-1,0 1,1 0,-1 1,0-1,1 1,-1 0,0 0,0 0,0 1,0-1,0 1,0 0,0 0,0 1,-1-1,1 1,-1-1,0 1,3 3,-2 3,0 0,-1 1,0-1,-1 1,0-1,0 1,-1 0,-1 0,1 0,-2 5,3 27,4 73,-7-112,0-1,-1 1,1-1,-1 1,0-1,0 1,0-1,0 0,0 0,0 0,-1 0,1-1,-1 1,1-1,-1 1,1-1,-1 0,0 0,0 0,0 0,1 0,-1-1,0 1,0-1,0 0,0 0,0 0,0 0,0-1,0 1,0-1,0 0,0 0,-1 0,-10 0,-5 1,0 0,0 1,0 1,1 1,-1 0,-10 4,-5 2,0-2,-1-1,0-2,0-1,0-2,-18-2,19 1,-131-13,31-13,120 22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26:35.566"/>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0,'52'13,"2"-3,-1-3,1-1,1-3,-1-3,32-4,4 3,-89 1,28-1,-1 1,1 1,-1 2,1 1,25 7,218 50,-251-58</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26:37.197"/>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0 175,'41'-21,"-33"19,277-84,-202 62,-59 15,0 2,1 0,-1 2,1 1,24-1,49 3,-80-1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26:49.222"/>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1,'212'10,"81"18,7-14,66-14,-155-1,-100-1,9 1,112 13,93 38,-272-44,0-2,0-2,26-5,8 2,398 1,-234-17,41 17,-263-2,-1-2,0-1,-1-1,1-1,-1-2,10-5,62-19,-79 30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26:56.669"/>
    </inkml:context>
    <inkml:brush xml:id="br0">
      <inkml:brushProperty name="width" value="0.4" units="cm"/>
      <inkml:brushProperty name="height" value="0.8" units="cm"/>
      <inkml:brushProperty name="color" value="#D9AEFF"/>
      <inkml:brushProperty name="tip" value="rectangle"/>
      <inkml:brushProperty name="rasterOp" value="maskPen"/>
      <inkml:brushProperty name="ignorePressure" value="1"/>
    </inkml:brush>
  </inkml:definitions>
  <inkml:trace contextRef="#ctx0" brushRef="#br0">0 0,'934'0,"-915"2,0 0,0 1,0 1,-1 0,16 7,83 14,231-26,-251 1,-77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26:58.838"/>
    </inkml:context>
    <inkml:brush xml:id="br0">
      <inkml:brushProperty name="width" value="0.4" units="cm"/>
      <inkml:brushProperty name="height" value="0.8" units="cm"/>
      <inkml:brushProperty name="color" value="#D9AEFF"/>
      <inkml:brushProperty name="tip" value="rectangle"/>
      <inkml:brushProperty name="rasterOp" value="maskPen"/>
      <inkml:brushProperty name="ignorePressure" value="1"/>
    </inkml:brush>
  </inkml:definitions>
  <inkml:trace contextRef="#ctx0" brushRef="#br0">0 1,'898'0,"-875"0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27:00.301"/>
    </inkml:context>
    <inkml:brush xml:id="br0">
      <inkml:brushProperty name="width" value="0.4" units="cm"/>
      <inkml:brushProperty name="height" value="0.8" units="cm"/>
      <inkml:brushProperty name="color" value="#D9AEFF"/>
      <inkml:brushProperty name="tip" value="rectangle"/>
      <inkml:brushProperty name="rasterOp" value="maskPen"/>
      <inkml:brushProperty name="ignorePressure" value="1"/>
    </inkml:brush>
  </inkml:definitions>
  <inkml:trace contextRef="#ctx0" brushRef="#br0">0 47,'472'-1,"-190"-40,-250 36</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27:02.007"/>
    </inkml:context>
    <inkml:brush xml:id="br0">
      <inkml:brushProperty name="width" value="0.4" units="cm"/>
      <inkml:brushProperty name="height" value="0.8" units="cm"/>
      <inkml:brushProperty name="color" value="#D9AEFF"/>
      <inkml:brushProperty name="tip" value="rectangle"/>
      <inkml:brushProperty name="rasterOp" value="maskPen"/>
      <inkml:brushProperty name="ignorePressure" value="1"/>
    </inkml:brush>
  </inkml:definitions>
  <inkml:trace contextRef="#ctx0" brushRef="#br0">1 0,'471'1,"-213"15,44-16,-278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17:28:02.150"/>
    </inkml:context>
    <inkml:brush xml:id="br0">
      <inkml:brushProperty name="width" value="0.025" units="cm"/>
      <inkml:brushProperty name="height" value="0.025" units="cm"/>
      <inkml:brushProperty name="color" value="#E71224"/>
    </inkml:brush>
  </inkml:definitions>
  <inkml:trace contextRef="#ctx0" brushRef="#br0">226 194 2472 0 0,'0'0'69'0'0,"-1"0"6"0"0,-3 0-71 0 0,3 0-69 0 0,1 0-35 0 0,-26-6 80 0 0,24 6 385 0 0,-1-1-37 0 0,-21-4 40 0 0,16 1-357 0 0,7 3 50 0 0,1 1 44 0 0,0 0 14 0 0,0 0 1 0 0,0 0 5 0 0,0 0 23 0 0,0 0 11 0 0,0 0 1 0 0,0 0 12 0 0,-2 0 52 0 0,-7 0 28 0 0,7 0 4 0 0,2 0-20 0 0,0 0-83 0 0,0 0-32 0 0,0 0-7 0 0,0 0 2 0 0,0 0 17 0 0,0 0 10 0 0,0 0 1 0 0,0 0 36 0 0,0 0 152 0 0,0 0 69 0 0,0 0 14 0 0,0 0-42 0 0,0 0-180 0 0,-2 0-81 0 0,-5 0-108 0 0,-5 0 3794 0 0,-1 5-3158 0 0,11-3-287 0 0,2-2-30 0 0,-19 3 957 0 0,17-2-1011 0 0,2-1 10 0 0,0 0-35 0 0,0 55-127 0 0,0-53-33 0 0,0-2 5 0 0,0 0 6 0 0,0 0 53 0 0,0 0 20 0 0,0 0 6 0 0,0 0-15 0 0,2-1-38 0 0,81-9 903 0 0,-81 9-1024 0 0,0 0 0 0 0,0 1 0 0 0,0 0 0 0 0,0-1 0 0 0,1 1 0 0 0,-1 0 0 0 0,0 0 0 0 0,0 0 0 0 0,0 1 0 0 0,0-1 0 0 0,1 0 0 0 0,-1 1 0 0 0,0 0 0 0 0,0-1 0 0 0,0 1 0 0 0,0 0 0 0 0,0 0 0 0 0,0 0 0 0 0,1 1 0 0 0,-2-1 8 0 0,0 0-1 0 0,1 0 0 0 0,-1 0 0 0 0,0 0 0 0 0,1 0 0 0 0,-1-1 0 0 0,1 1 0 0 0,-1 0 0 0 0,1-1 1 0 0,0 1-1 0 0,-1-1 0 0 0,1 1 0 0 0,-1-1 0 0 0,1 0 0 0 0,0 0 0 0 0,-1 0 0 0 0,1 0 0 0 0,0 0 1 0 0,-1 0-1 0 0,1 0 0 0 0,0-1 0 0 0,-1 1 0 0 0,1 0 0 0 0,-1-1 0 0 0,1 1 0 0 0,-1-1 0 0 0,1 0 1 0 0,-1 0-1 0 0,1 1 0 0 0,-1-1 0 0 0,1 0 0 0 0,-1 0 0 0 0,0 0 0 0 0,0-1 0 0 0,0 1 0 0 0,1 0-7 0 0,56-53 176 0 0,-17 21-249 0 0,-13-6 196 0 0,-16 17-98 0 0,-11 19 28 0 0,-1-6 17 0 0,0 6-27 0 0,1 1 0 0 0,-1-1 0 0 0,0 1 1 0 0,0 0-1 0 0,0-1 0 0 0,0 1 0 0 0,0-1 1 0 0,-1 1-1 0 0,1-1 0 0 0,-1 1 0 0 0,1-1 1 0 0,-1 1-1 0 0,0 0 0 0 0,0-1 0 0 0,0 1 1 0 0,0 0-1 0 0,0 0 0 0 0,-1 0 0 0 0,1 0 1 0 0,-1 0-1 0 0,0-1-43 0 0,-24-20 486 0 0,23 22-563 0 0,-10 1-72 0 0,-29 0 447 0 0,0 6-370 0 0,14-1 91 0 0,0 2 249 0 0,-14 7-331 0 0,21-3 75 0 0,18-9 36 0 0,-24 22-36 0 0,15-17-12 0 0,-24 23 0 0 0,22-10 0 0 0,1-1 0 0 0,-18 30 75 0 0,26-38-18 0 0,4-9-47 0 0,0 0 0 0 0,0 0 0 0 0,0 0-1 0 0,0 0 1 0 0,0 0 0 0 0,1 0 0 0 0,-1 1-1 0 0,1-1 1 0 0,-1 0 0 0 0,1 0 0 0 0,0 1-1 0 0,0-1 1 0 0,0 0 0 0 0,0 0 0 0 0,0 1 0 0 0,1-1-1 0 0,-1 0 1 0 0,1 0 0 0 0,-1 0 0 0 0,1 1-1 0 0,0-1 1 0 0,0 0 0 0 0,0 0 0 0 0,0 0-1 0 0,1 1-9 0 0,24 36 0 0 0,-4-1 0 0 0,19 4 0 0 0,-25-12 83 0 0,40 28 258 0 0,-9-46 427 0 0,75-6-192 0 0,-110-7-522 0 0,-5-4-32 0 0,-6 4 38 0 0,-1 1-12 0 0,0 0-94 0 0,0 0-45 0 0,0 0-104 0 0,0 0-42 0 0,0 0-10 0 0,0 0-206 0 0,0 0-863 0 0,0 0-371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17:28:13.291"/>
    </inkml:context>
    <inkml:brush xml:id="br0">
      <inkml:brushProperty name="width" value="0.025" units="cm"/>
      <inkml:brushProperty name="height" value="0.025" units="cm"/>
      <inkml:brushProperty name="color" value="#E71224"/>
    </inkml:brush>
  </inkml:definitions>
  <inkml:trace contextRef="#ctx0" brushRef="#br0">217 30 5680 0 0,'0'0'240'0'0,"-6"0"-240"0"0,-7 0 152 0 0,13 0-24 0 0,-15 7 0 0 0,15-7 0 0 0,-6 0-256 0 0,6 0-48 0 0,0 0-16 0 0</inkml:trace>
  <inkml:trace contextRef="#ctx0" brushRef="#br0" timeOffset="244.134">141 62 1840 0 0,'0'0'80'0'0</inkml:trace>
  <inkml:trace contextRef="#ctx0" brushRef="#br0" timeOffset="245.134">113 50 848 0 0,'0'0'-93'0'0,"0"0"10"0"0,-6 7 1194 0 0,6-2-1081 0 0,1 1-72 0 0,4-5 31 0 0</inkml:trace>
  <inkml:trace contextRef="#ctx0" brushRef="#br0" timeOffset="408.695">147 107 1936 0 0,'0'0'0'0'0</inkml:trace>
  <inkml:trace contextRef="#ctx0" brushRef="#br0" timeOffset="663.014">98 150 4768 0 0,'0'0'265'0'0,"0"0"275"0"0,0 0 120 0 0,0 0 20 0 0,0 0-140 0 0,0 0-616 0 0,0 2-275 0 0,12 13-3231 0 0,6-13 6307 0 0,-16-1-2904 0 0,9 4-19 0 0</inkml:trace>
  <inkml:trace contextRef="#ctx0" brushRef="#br0" timeOffset="2202.602">260 156 4456 0 0,'0'0'95'0'0,"1"1"5"0"0,5 3 6 0 0,-5-3 336 0 0,-1-1 144 0 0,0 0 22 0 0,6 5 108 0 0,-8-2 2239 0 0,-29 7-2594 0 0,29-9-430 0 0,0-1 1 0 0,-2 0 1 0 0,-51 0-10 0 0,13 7 309 0 0,40-7-164 0 0,2 0 49 0 0,-12-5 175 0 0,9 3 32 0 0,-9-4 1429 0 0,9 6-1694 0 0,-7 0-63 0 0,8 0-25 0 0,2 0 169 0 0,0 0 78 0 0,0 0 20 0 0,0 0-20 0 0,0 0-88 0 0,0 0-40 0 0,0 0-8 0 0,0 0-2 0 0,0 0 0 0 0,0 0 0 0 0,0 0 0 0 0,0 0 0 0 0,0 0 0 0 0,0 0 0 0 0,0 0 0 0 0,0 0 6 0 0,0 0 29 0 0,0 0 12 0 0,0 0 1 0 0,0 0 4 0 0,0 0 17 0 0,-12 0 42 0 0,9 0 4250 0 0,4 5-4252 0 0,12 2-101 0 0,10-5 577 0 0,5 3 367 0 0,-13-5-1110 0 0,-2-6 130 0 0,6 1-42 0 0,-10 2-10 0 0,-3-2 0 0 0,14-8 20 0 0,-11-5 235 0 0,5-2-431 0 0,-9 8 219 0 0,-4 1-33 0 0,-2 3-10 0 0,-4-4 0 0 0,-3 0 0 0 0,1 0 0 0 0,2 6 11 0 0,-11-21 96 0 0,8 16-113 0 0,-11 0-126 0 0,18 10 191 0 0,-1 1-4 0 0,-10 0-45 0 0,-27 0-538 0 0,37 0 370 0 0,-1 0 240 0 0,-11 0 502 0 0,3 1-548 0 0,1 5-36 0 0,-2 4 0 0 0,-3 11 0 0 0,9 1 0 0 0,5-13 0 0 0,0 10 0 0 0,-6 10 11 0 0,-5 8 96 0 0,-4 13 295 0 0,-4 20-250 0 0,27-21 43 0 0,2-17 93 0 0,4-1 313 0 0,7 0-565 0 0,37 26 236 0 0,-29-3-336 0 0,-14-28 144 0 0,7-19-80 0 0,14 6 75 0 0,22 0-11 0 0,-25-9 192 0 0,-29-4-203 0 0,-3 0 11 0 0,0 0 0 0 0,0 0 0 0 0,0 0 0 0 0,0 0 6 0 0,0 0 20 0 0,0 0-26 0 0,0 0-130 0 0,0 0-37 0 0,0 0 26 0 0,0 0 11 0 0,0 0-15 0 0,0 0-74 0 0,0 0-33 0 0,0 0-4 0 0,0 0-218 0 0,0 0-921 0 0,0 0-400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17:28:18.890"/>
    </inkml:context>
    <inkml:brush xml:id="br0">
      <inkml:brushProperty name="width" value="0.025" units="cm"/>
      <inkml:brushProperty name="height" value="0.025" units="cm"/>
      <inkml:brushProperty name="color" value="#E71224"/>
    </inkml:brush>
  </inkml:definitions>
  <inkml:trace contextRef="#ctx0" brushRef="#br0">71 277 3432 0 0,'0'0'100'0'0,"0"0"81"0"0,0 0 278 0 0,0 0 117 0 0,0 0 28 0 0,0 0-14 0 0,0 0-72 0 0,0 0-34 0 0,0 0-4 0 0,0 0-22 0 0,0 0-90 0 0,0 0-44 0 0,0 0-10 0 0,0 0-17 0 0,0 0-62 0 0,0 0-31 0 0,0 0-4 0 0,-1-2-34 0 0,-4-8-132 0 0,-1 2-34 0 0,5-2 17 0 0,1 8 67 0 0,0 2 5 0 0,0 0-7 0 0,0 0 11 0 0,0 0 55 0 0,0 0 20 0 0,0 0 7 0 0,0 0-3 0 0,0 0-18 0 0,-2-4 34 0 0,-2-3 41 0 0,4 5 3620 0 0,13 2-3408 0 0,-13 0-210 0 0,0 0 0 0 0,0 0-8 0 0,0 0-40 0 0,10 2 619 0 0,10 3-508 0 0,2 2-116 0 0,-8-2-98 0 0,-10-4 0 0 0,-4-1 0 0 0,15 1 256 0 0,21 4 107 0 0,-24-5-384 0 0,30 6 26 0 0,7-11 32 0 0,-6-9-194 0 0,-10-5 204 0 0,-5 0-113 0 0,-7 6-14 0 0,-5 2 0 0 0,-9 4 0 0 0,-1-4 0 0 0,0 5 16 0 0,-5 5 64 0 0,-1 1 18 0 0,8-8 322 0 0,-8-15-471 0 0,-7 11-5 0 0,6 10-76 0 0,-13-11 317 0 0,-8-4-65 0 0,4 1-109 0 0,1 12 102 0 0,-3-8 129 0 0,-14-12-157 0 0,31 22-42 0 0,-7-2-21 0 0,5 2 26 0 0,-6-4-36 0 0,-3 0-12 0 0,1 1 0 0 0,0 4 0 0 0,3 1 0 0 0,-3 0 0 0 0,-2 1 12 0 0,-10 4 171 0 0,22-5-83 0 0,2 1-11 0 0,-7 3-3 0 0,-8-3-24 0 0,-7 6 4 0 0,-12 4 16 0 0,23-9-94 0 0,8 0-49 0 0,-21 20-30 0 0,9-2 351 0 0,-17 22 75 0 0,30-27 66 0 0,-5 10-59 0 0,3 91 690 0 0,11-96-882 0 0,10 16 252 0 0,11-8-858 0 0,21 26 1298 0 0,-44-49-842 0 0,-1-1 0 0 0,1 0 0 0 0,0 0 0 0 0,0-1 0 0 0,0 1 0 0 0,1-1 0 0 0,-1 0 0 0 0,1 0 0 0 0,0 0 0 0 0,0 0 0 0 0,0-1 0 0 0,0 0 0 0 0,4 1 0 0 0,32 19 126 0 0,-13-9-62 0 0,8 7-54 0 0,-30-2 54 0 0,14-18 191 0 0,17-5 34 0 0,31-3-33 0 0,-58 3-256 0 0,0 4 24 0 0,-8 1 99 0 0,-2 0 34 0 0,0 0 3 0 0,0 0-56 0 0,0 0-234 0 0,0 0-102 0 0,0 0-22 0 0,0 0 25 0 0,0 0 110 0 0,0 0 45 0 0,0 0 8 0 0,0 0-51 0 0,0 0-223 0 0,0 0-92 0 0,0 0-15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7:38:57.662"/>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81,'3'-4,"-1"-1,1 1,1 0,-1 0,0 1,1-1,0 1,0-1,0 1,0 0,0 1,1-1,-1 1,1 0,0 0,-1 0,1 1,0-1,0 1,2 0,106-6,-86 7,377-6,-331 0,0 3,45 6,-107-3,-1 1,1 0,-1 1,1 0,-1 1,0 0,0 0,0 1,-1 0,1 1,-1 0,0 1,-1 0,1 0,-1 1,4 4,-12-11,1 1,-1-1,1 1,-1 0,1-1,-1 1,0 0,1-1,-1 1,0 0,1 0,-1-1,0 1,0 0,0 0,1 0,-1-1,0 1,0 0,0 0,0 0,-1-1,1 1,0 0,0 0,0 0,-1-1,1 1,0 0,-1-1,1 1,-1 0,1-1,-1 1,1 0,-1-1,1 1,-1-1,1 1,-1-1,0 1,1-1,-1 1,0-1,0 0,1 1,-1-1,-1 0,-38 10,20-8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17:28:23.633"/>
    </inkml:context>
    <inkml:brush xml:id="br0">
      <inkml:brushProperty name="width" value="0.025" units="cm"/>
      <inkml:brushProperty name="height" value="0.025" units="cm"/>
      <inkml:brushProperty name="color" value="#E71224"/>
    </inkml:brush>
  </inkml:definitions>
  <inkml:trace contextRef="#ctx0" brushRef="#br0">196 434 5440 0 0,'0'0'234'0'0,"0"0"46"0"0,0 0 22 0 0,0 0 2 0 0,-9 0-268 0 0,8 0-74 0 0,0 0 0 0 0,0 0 0 0 0,0-1 0 0 0,0 1 1 0 0,0 0-1 0 0,0 0 0 0 0,0-1 0 0 0,0 1 0 0 0,0-1 0 0 0,0 1 1 0 0,0-1-1 0 0,0 0 0 0 0,0 1 0 0 0,0-1 0 0 0,0 0 0 0 0,0 1 1 0 0,0-1-1 0 0,1 0 0 0 0,-1 0 0 0 0,0 0 0 0 0,1 0 0 0 0,-1 0 1 0 0,1 0-1 0 0,-1 0 0 0 0,1 0 0 0 0,-1 0 0 0 0,1 0 0 0 0,0 0 1 0 0,-1 0 37 0 0,0-2 157 0 0,1 3 4 0 0,0 0 7 0 0,0 0 7 0 0,0 0 1 0 0,0 0-4 0 0,0 0-18 0 0,0 0-8 0 0,0 0-2 0 0,0 0-3 0 0,0 0-10 0 0,0 0-3 0 0,0 0 0 0 0,0 0 13 0 0,0 0 56 0 0,0 0 25 0 0,0 0 2 0 0,0 0 12 0 0,0 0 52 0 0,0 0 28 0 0,0 0 4 0 0,0 0-22 0 0,-2 0-90 0 0,-16-6 886 0 0,17 5-774 0 0,1 1-18 0 0,-15 0 592 0 0,10-10-810 0 0,1 6-20 0 0,-7-2-48 0 0,-19-12 440 0 0,4 18 968 0 0,25 0-1208 0 0,-1 0-36 0 0,-21 5-54 0 0,21-4-40 0 0,2-1 62 0 0,0 0 32 0 0,0 0 4 0 0,0 0-15 0 0,-14 6 246 0 0,7 42 184 0 0,7-46-475 0 0,0-2 83 0 0,0 0 32 0 0,0 0 7 0 0,5 14 152 0 0,-3 34-26 0 0,10-6-80 0 0,-10-40-192 0 0,-1 5 246 0 0,11 18 218 0 0,58 36 74 0 0,-26-41-628 0 0,-17-6-10 0 0,-15-10 11 0 0,-2-3 42 0 0,11-6 23 0 0,-9 2-28 0 0,44-27 28 0 0,-40 13-76 0 0,3-13 264 0 0,-24-18-36 0 0,-7 1-305 0 0,10 30 24 0 0,-1 13 111 0 0,-20-12 106 0 0,1 2-57 0 0,5 5-388 0 0,-2-7 263 0 0,-12-23 397 0 0,4 2-262 0 0,-12-3 259 0 0,30 45-248 0 0,-11 28-258 0 0,19-31-13 0 0,-2-1-8 0 0,-30 31 14 0 0,14-15 588 0 0,18-17-465 0 0,1 1 0 0 0,-1-1 0 0 0,0 1 1 0 0,1-1-1 0 0,-1 1 0 0 0,1-1 0 0 0,-1 1 1 0 0,1-1-1 0 0,-1 1 0 0 0,1-1 0 0 0,-1 1 0 0 0,1 0 1 0 0,0-1-1 0 0,-1 1 0 0 0,1 0 0 0 0,0-1 1 0 0,-1 1-1 0 0,1 0 0 0 0,0 0 0 0 0,0-1 1 0 0,0 1-1 0 0,0 0 0 0 0,-1 0 0 0 0,1-1 0 0 0,0 1 1 0 0,0 0-1 0 0,1 0 0 0 0,-1-1 0 0 0,0 1 1 0 0,0 0-1 0 0,0 0 0 0 0,0-1 0 0 0,1 1 1 0 0,-1 0-1 0 0,0-1 0 0 0,1 1 0 0 0,-1 0 1 0 0,0-1-1 0 0,1 1 0 0 0,-1 0 0 0 0,1-1 0 0 0,-1 1 1 0 0,1-1-1 0 0,-1 1 0 0 0,1-1 0 0 0,0 1 1 0 0,-1-1-1 0 0,1 1 0 0 0,0-1 14 0 0,26 24-607 0 0,-14-16 319 0 0</inkml:trace>
  <inkml:trace contextRef="#ctx0" brushRef="#br0" timeOffset="1552.672">245 141 6104 0 0,'0'0'133'0'0,"0"0"11"0"0,0 0-40 0 0,0 0-21 0 0,0 0-3 0 0,2-2-28 0 0,3-2-108 0 0,2-11-23 0 0,-6 12 59 0 0,-1 0 211 0 0,0-4 127 0 0,-1 2 7002 0 0,-4-18-5782 0 0,-2-1-1241 0 0,5 22-185 0 0,2 2 15 0 0,0 0 0 0 0,0 0-4 0 0,0 0-23 0 0,0 0-11 0 0,0-2-1 0 0,0-6 10 0 0,0 6 34 0 0,0 2-2 0 0,0 0-2 0 0,9-13 414 0 0,-3-4 667 0 0,-7 7-793 0 0,3 26 345 0 0,10 4-761 0 0,-5-3 16 0 0,-5-11 31 0 0,0 0-1 0 0,0 0 0 0 0,-1 0 0 0 0,0 0 1 0 0,0 0-1 0 0,-1 1 0 0 0,0-1 1 0 0,0 0-1 0 0,0 0 0 0 0,-1 0 0 0 0,0 0 1 0 0,0 1-1 0 0,0-1 0 0 0,-1-1 0 0 0,0 1 1 0 0,0 0-1 0 0,-2 4-46 0 0,-3 2 57 0 0,3 2-65 0 0,2 1 0 0 0,0 0 0 0 0,0 0 0 0 0,1 0 0 0 0,1 0 0 0 0,1 0-1 0 0,0 2 9 0 0,0 23-101 0 0,-1 59 983 0 0,6-60-767 0 0,3-14 125 0 0,-4-1-227 0 0,4 10-13 0 0,10 15 0 0 0,-2-31 0 0 0,3 7 0 0 0,-15-18 0 0 0,-4-2 11 0 0,-1-4-28 0 0,0-1-279 0 0,0 0-99 0 0,0 0-12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17:28:27.850"/>
    </inkml:context>
    <inkml:brush xml:id="br0">
      <inkml:brushProperty name="width" value="0.025" units="cm"/>
      <inkml:brushProperty name="height" value="0.025" units="cm"/>
      <inkml:brushProperty name="color" value="#E71224"/>
    </inkml:brush>
  </inkml:definitions>
  <inkml:trace contextRef="#ctx0" brushRef="#br0">141 817 6992 0 0,'0'0'322'0'0,"0"0"-7"0"0,0 0-178 0 0,0 0 13 0 0,0 0 30 0 0,0 0 4 0 0,-10-8 1460 0 0,-23-21 1000 0 0,15 24-2132 0 0,15 5-256 0 0,-9-5 234 0 0,10 3-344 0 0,2 2-40 0 0,-11-5 93 0 0,-2-4 180 0 0,4-2-261 0 0,2 0-38 0 0,-1-1 214 0 0,7 9-49 0 0,1 3 10 0 0,0-2-42 0 0,16-82-170 0 0,-12 77-6 0 0,0-1 0 0 0,1 1 0 0 0,0 0 0 0 0,1 1 0 0 0,0-1 0 0 0,0 1 0 0 0,0 0 0 0 0,0 0 0 0 0,1 1 0 0 0,6-4-37 0 0,65-37 309 0 0,20 17-290 0 0,-29 34-30 0 0,-38 1 118 0 0,0 5 594 0 0,-29-10-573 0 0,0 0 0 0 0,17 17 64 0 0,-12-12-192 0 0,2 16 78 0 0,-3 14-12 0 0,-6-24-82 0 0,0-1-48 0 0,-3 2 48 0 0,-49 43 16 0 0,-20 1 139 0 0,-9-37 378 0 0,28-20-6 0 0,-3-1-334 0 0,-1-6-177 0 0,38 7 0 0 0,4-1 0 0 0,4-3 14 0 0,-4 8 66 0 0,13-3-50 0 0,0-3-124 0 0,-7-6-14 0 0,7 6-11 0 0,2 2-89 0 0,0 0-43 0 0,0 0-5 0 0,0 0-33 0 0,1-3-142 0 0,6-7-66 0 0,6-3-14 0 0</inkml:trace>
  <inkml:trace contextRef="#ctx0" brushRef="#br0" timeOffset="880.218">343 162 4096 0 0,'-10'-21'85'0'0,"5"16"3"0"0,-6-2-69 0 0,4-2 66 0 0,-14-22 3598 0 0,20 30-2955 0 0,1 1-26 0 0,-1-2-104 0 0,-4-20 1423 0 0,5 20-1672 0 0,0 2-11 0 0,0 0-10 0 0,0-16 471 0 0,-1 15-726 0 0,1 0 0 0 0,0-1 1 0 0,-1 1-1 0 0,1-1 1 0 0,0 1-1 0 0,0-1 0 0 0,0 1 1 0 0,0 0-1 0 0,0-1 0 0 0,0 1 1 0 0,0-1-1 0 0,1 1 0 0 0,-1-1 1 0 0,1 1-1 0 0,-1 0 1 0 0,1-1-1 0 0,-1 1 0 0 0,1 0 1 0 0,0 0-1 0 0,-1-1 0 0 0,1 1 1 0 0,0 0-1 0 0,0 0 0 0 0,0 0 1 0 0,1-1-74 0 0,10-8-217 0 0,-12 10 150 0 0,0 0 324 0 0,0 0 139 0 0,0 0 27 0 0,0 0-43 0 0,0 0-211 0 0,0 0-89 0 0,0 0-9 0 0,0 0 19 0 0,0 0 5 0 0,0 0-7 0 0,0 0 1 0 0,0 0 26 0 0,0 0-14 0 0,0 0-5 0 0,0 0 7 0 0,0 0 28 0 0,0 0 11 0 0,0 0 2 0 0,0 0-6 0 0,0 0-29 0 0,14 14 234 0 0,-8-6-318 0 0,3 52 355 0 0,-10-42-284 0 0,-7 50 237 0 0,-7 14-157 0 0,10 85 139 0 0,-4-110-179 0 0,-3 55 249 0 0,3-63-85 0 0,9 57 527 0 0,0-105-768 0 0,0-1 26 0 0,0 0-16 0 0,0 0-5 0 0,-2 1-10 0 0,-6 3-58 0 0,5-3-66 0 0,3-1 2 0 0,0 0-20 0 0,0 0-100 0 0,0 0-41 0 0,0 0-10 0 0,0 0-35 0 0,0 0-145 0 0,0 0-58 0 0,0 0-17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17:28:30.487"/>
    </inkml:context>
    <inkml:brush xml:id="br0">
      <inkml:brushProperty name="width" value="0.025" units="cm"/>
      <inkml:brushProperty name="height" value="0.025" units="cm"/>
      <inkml:brushProperty name="color" value="#E71224"/>
    </inkml:brush>
  </inkml:definitions>
  <inkml:trace contextRef="#ctx0" brushRef="#br0">260 606 3368 0 0,'0'0'163'0'0,"0"0"79"0"0,0 0 41 0 0,0 0 5 0 0,0 0 1 0 0,-1 1 7 0 0,-45 15 2143 0 0,35-9-375 0 0,-27-13-455 0 0,36 5-1354 0 0,-24 8 423 0 0,24-7-612 0 0,2 0 14 0 0,-2 0 65 0 0,-46 0 1770 0 0,47 0-1693 0 0,1 0-50 0 0,0 0-10 0 0,0 0 11 0 0,-2-2 56 0 0,-25-36 1224 0 0,27-28-753 0 0,2 54-256 0 0,40-11-221 0 0,-19 15-126 0 0,47-12 95 0 0,-23 20-192 0 0,-12-5 75 0 0,-31 4-32 0 0,-4 1-43 0 0,13 2 11 0 0,1 10-46 0 0,-2 2-8 0 0,-11-14 43 0 0,7 19 28 0 0,-10-7-3 0 0,2-7-23 0 0,0-1-1 0 0,0 0 0 0 0,-1 0 1 0 0,1 1-1 0 0,-1-1 0 0 0,0 0 1 0 0,-1 0-1 0 0,1 0 0 0 0,-1 0 1 0 0,1 0-1 0 0,-1 0 0 0 0,-1 0 1 0 0,1-1-1 0 0,0 1 0 0 0,-1-1 1 0 0,0 0-1 0 0,-1 2-1 0 0,-15 13 369 0 0,15-15-262 0 0,-35 25 229 0 0,-33-14 709 0 0,30-14-981 0 0,28 0-64 0 0,-10-7-252 0 0,-12-4 99 0 0,34 10 398 0 0,0-1-38 0 0,-6-6-166 0 0,-3 0-41 0 0,2-4 0 0 0,2-17-544 0 0,1 11-1040 0 0,6 7 1040 0 0</inkml:trace>
  <inkml:trace contextRef="#ctx0" brushRef="#br0" timeOffset="861.239">357 26 7320 0 0,'0'0'158'0'0,"-2"0"-4"0"0,-6 0-66 0 0,-13-12 2137 0 0,14 9-1892 0 0,-6-3 804 0 0,9 1 4103 0 0,-4 26-4569 0 0,1 19 197 0 0,-4-14-447 0 0,-6 19 163 0 0,-9-4-24 0 0,16 34-48 0 0,10 44-442 0 0,10-50 76 0 0,22 31 46 0 0,-16 38 192 0 0,-23-89-144 0 0,-13 0 344 0 0,-2-22-128 0 0,15-21-441 0 0,5-5 54 0 0,2-1-25 0 0,0 0-102 0 0,0 0-36 0 0,0 0-2 0 0,0 0-42 0 0,0 0-180 0 0,0 0-76 0 0,0 0-20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26:19.868"/>
    </inkml:context>
    <inkml:brush xml:id="br0">
      <inkml:brushProperty name="width" value="0.5" units="cm"/>
      <inkml:brushProperty name="height" value="1" units="cm"/>
      <inkml:brushProperty name="color" value="#A9D8FF"/>
      <inkml:brushProperty name="tip" value="rectangle"/>
      <inkml:brushProperty name="rasterOp" value="maskPen"/>
      <inkml:brushProperty name="ignorePressure" value="1"/>
    </inkml:brush>
  </inkml:definitions>
  <inkml:trace contextRef="#ctx0" brushRef="#br0">0 155,'14'-6,"0"1,1 0,-1 1,1 1,-1 0,1 1,0 1,56-11,-21 2,0 2,1 3,-1 2,18 2,-17 0,282-14,-124-2,-75-7,-96 15,0 1,0 2,1 2,0 2,0 1,17 3,-34-1,644 0,-407 32,67 46,-173-72,-33 22,75-9,8 13,-108-32,-72-2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26:22.481"/>
    </inkml:context>
    <inkml:brush xml:id="br0">
      <inkml:brushProperty name="width" value="0.5" units="cm"/>
      <inkml:brushProperty name="height" value="1" units="cm"/>
      <inkml:brushProperty name="color" value="#A9D8FF"/>
      <inkml:brushProperty name="tip" value="rectangle"/>
      <inkml:brushProperty name="rasterOp" value="maskPen"/>
      <inkml:brushProperty name="ignorePressure" value="1"/>
    </inkml:brush>
  </inkml:definitions>
  <inkml:trace contextRef="#ctx0" brushRef="#br0">0 18,'30'-10,"319"3,-286 9,0 2,0 3,5 4,47 8,0-5,89-1,826-15,-948 6,0 3,27 8,-36-4,61 1,-1-7,61-7,-41 1,311 1,-445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26:31.949"/>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0,'1234'0,"-1214"0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26:46.222"/>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18,'2808'0,"-2413"-17,2895 18,-3226 5,-38 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17:29:23.791"/>
    </inkml:context>
    <inkml:brush xml:id="br0">
      <inkml:brushProperty name="width" value="0.05" units="cm"/>
      <inkml:brushProperty name="height" value="0.05" units="cm"/>
      <inkml:brushProperty name="color" value="#E71224"/>
    </inkml:brush>
  </inkml:definitions>
  <inkml:trace contextRef="#ctx0" brushRef="#br0">0 490 3728 0 0,'0'0'77'0'0,"2"0"19"0"0,32-7 268 0 0,6-11 1327 0 0,-39 17-1198 0 0,5 1 1289 0 0,5 0 76 0 0,-6 1 2666 0 0,9 11-4405 0 0,-13-10-84 0 0,0-1 1 0 0,1 1 0 0 0,-1 0 0 0 0,0 0 0 0 0,0 0 0 0 0,0 0 0 0 0,0 0-1 0 0,0 0 1 0 0,0 0 0 0 0,-1 0 0 0 0,1 0 0 0 0,0 0 0 0 0,-1 0 0 0 0,0 0-1 0 0,0 1 1 0 0,0-1 0 0 0,0 0 0 0 0,0 0 0 0 0,0 0 0 0 0,0 1-36 0 0,0 3 151 0 0,0-4 47 0 0,0-2-67 0 0,0 0-12 0 0,0 0 1 0 0,0 0-6 0 0,0 0-22 0 0,0 0-10 0 0,0 0-3 0 0,0 0 4 0 0,0 0 10 0 0,0 0 3 0 0,0 0 0 0 0,0 0-5 0 0,0 0-22 0 0,0 0-5 0 0,0 0 0 0 0,0 0 3 0 0,0 0 10 0 0,-1-2-10 0 0,-4-7-43 0 0,4 7 29 0 0,1 2 14 0 0,0 0 10 0 0,0 0 1 0 0,0 0-6 0 0,0 0 13 0 0,0 0-16 0 0,0 0 1 0 0,0 0 20 0 0,0 0 6 0 0,-9-6 431 0 0,-14 20-67 0 0,6 4-60 0 0,11 13-387 0 0,-1-12-13 0 0,14 24 0 0 0,-1-2 12 0 0,-5-29 12 0 0,-1 0-1 0 0,1 0 1 0 0,1 0-1 0 0,0 0 1 0 0,1 0-1 0 0,0-1 1 0 0,1 1-1 0 0,1 1-23 0 0,9 38 0 0 0,2 24 18 0 0,-12-39 44 0 0,-10 71 402 0 0,0-50-240 0 0,-16 43 16 0 0,0 6 64 0 0,2-37-90 0 0,14-7-57 0 0,6 86 144 0 0,-10-128-165 0 0,6-12-82 0 0,2 2-33 0 0,-2 1 32 0 0,1-8 1 0 0,-4 2-44 0 0,2 3-10 0 0,4 1-18 0 0,1-7-81 0 0,0-2-41 0 0,0 0-11 0 0,0 0 38 0 0,0 0 162 0 0,0 0 71 0 0,0 0 10 0 0,2 0-18 0 0,9 0-90 0 0,-3-1-22 0 0,-3-3 11 0 0,9-2 108 0 0,-12 5-49 0 0,13-26-214 0 0,-8 6 144 0 0,-1 12 0 0 0,-1-3 0 0 0,12-39 64 0 0,3 10 0 0 0,1 2-64 0 0,7-30 11 0 0,35-12 42 0 0,-28 37-53 0 0,0 11 0 0 0,7-7 64 0 0,-6 13-128 0 0,-22 20 64 0 0,7 1 0 0 0,-14 6 0 0 0,14 0 11 0 0,-19 1 32 0 0,18 17-33 0 0,-7-5 1 0 0,9 31 130 0 0,-2 17-141 0 0,-11-33 83 0 0,3 14 50 0 0,-5 2-133 0 0,1 6 126 0 0,-8 20-116 0 0,0-33 150 0 0,-7-21 32 0 0,6-14-150 0 0,1 6-136 0 0,0 1 118 0 0,0-7 38 0 0,0-2 16 0 0,0 0 2 0 0,0 0 0 0 0,0 0-24 0 0,0 0-101 0 0,0 0-47 0 0,0 0-11 0 0,0 0 38 0 0,0 0 153 0 0,0 0 32 0 0,-1 1-25 0 0,-10 17-77 0 0,-4 4-18 0 0,9-14 0 0 0,4-1 0 0 0,-4 4 0 0 0,-8 16 0 0 0,8-8 0 0 0,12 16-1992 0 0,-6-15 2057 0 0,0-1-3859 0 0,2-22 1842 0 0,9-14-80 0 0,-3-8-14 0 0</inkml:trace>
  <inkml:trace contextRef="#ctx0" brushRef="#br0" timeOffset="1613.581">794 1370 10696 0 0,'0'0'232'0'0,"0"0"132"0"0,0 0 428 0 0,2 0 185 0 0,37-5 2152 0 0,-38 4-2822 0 0,-1 1 3 0 0,13 0 578 0 0,-13 0-1920 0 0</inkml:trace>
  <inkml:trace contextRef="#ctx0" brushRef="#br0" timeOffset="3309.082">857 258 6448 0 0,'0'0'297'0'0,"0"0"-9"0"0,0 0-117 0 0,0 0 205 0 0,0 0 110 0 0,0 0 24 0 0,0 0 2 0 0,0 0 0 0 0,0 0 0 0 0,0 0 0 0 0,0 0 0 0 0,0 0 0 0 0,0 0 0 0 0,0 0 0 0 0,0 0-70 0 0,0 0-247 0 0,0 0 53 0 0,0 0 52 0 0,0 0 11 0 0,0 0-14 0 0,0 0-62 0 0,0 0-31 0 0,0 0-4 0 0,0 0 4 0 0,0 0 16 0 0,0 0 4 0 0,0 0 0 0 0,0 0-6 0 0,0 0-20 0 0,0 0-7 0 0,9 7 303 0 0,79 18 68 0 0,-31-20-98 0 0,41-36 126 0 0,-41-5-396 0 0,-33 16-194 0 0,-6-23 0 0 0,-11-7 128 0 0,-14-4-142 0 0,2 39-60 0 0,-4-10 74 0 0,8 23-4 0 0,0 1-1 0 0,0-1 1 0 0,0 1-1 0 0,-1-1 1 0 0,1 1-1 0 0,0 0 1 0 0,-1 0-1 0 0,1 0 1 0 0,-1-1-1 0 0,1 2 1 0 0,-1-1-1 0 0,0 0 1 0 0,1 0-1 0 0,-1 0 0 0 0,0 1 1 0 0,1-1-1 0 0,-1 1 1 0 0,0-1-1 0 0,0 1 1 0 0,0 0-1 0 0,0 0 1 0 0,1-1-1 0 0,-1 1 1 0 0,0 1-1 0 0,0-1 1 0 0,0 0-1 0 0,0 0 1 0 0,1 1 4 0 0,-9 0-2 0 0,-83 10-70 0 0,67-9 72 0 0,-10 11 0 0 0,-7 12 0 0 0,15-8-72 0 0,2 8 72 0 0,25-20-10 0 0,-1-1-33 0 0,-17 27 32 0 0,5 34 195 0 0,13-12 186 0 0,1 41 580 0 0,16-40-454 0 0,-14-48-478 0 0,1 0 0 0 0,0-1 0 0 0,1 0 0 0 0,-1 0-1 0 0,1 0 1 0 0,0 0 0 0 0,0-1 0 0 0,0 1 0 0 0,1-1-1 0 0,-1 0 1 0 0,1-1 0 0 0,5 4-18 0 0,10 9 13 0 0,44 16 204 0 0,-23-18 107 0 0,10-9-212 0 0,55-42 600 0 0,118-44-72 0 0,-175 62-640 0 0,-43 19 20 0 0,-4 0 75 0 0,-2 0-3 0 0,19-6 27 0 0,-17 6 71 0 0,-2 0 56 0 0,1-1 8 0 0,4-5-40 0 0,1 1-156 0 0,-5 4 18 0 0,-1 1-1 0 0,0 0-10 0 0,0 0-26 0 0,0 0-98 0 0,0 0-9 0 0,0 0-22 0 0,0 14-612 0 0,8 10-628 0 0,-1-17 756 0 0</inkml:trace>
  <inkml:trace contextRef="#ctx0" brushRef="#br0" timeOffset="-8066.919">1089 1719 5368 0 0,'0'0'112'0'0,"0"0"48"0"0,0 0 74 0 0,0 0 29 0 0,0 0 8 0 0,0 0 9 0 0,0 0 32 0 0,0 0 9 0 0,0 0 6 0 0,0 0-18 0 0,0 0-78 0 0,0 0-37 0 0,0 0-8 0 0,0 0-12 0 0,0 0-36 0 0,0 0-12 0 0,0 0-4 0 0,0 0 8 0 0,0 0 45 0 0,0 0 17 0 0,0 0 7 0 0,0 0-9 0 0,0 0-39 0 0,0 0-20 0 0,0 0-3 0 0,0 0 34 0 0,0 0 146 0 0,0 0 63 0 0,0 0 12 0 0,0 0-38 0 0,0 0-162 0 0,0 0-73 0 0,0 0-12 0 0,0 0-34 0 0,0 0-130 0 0,0 0-6 0 0,0 0 119 0 0,0 0 20 0 0,0 0-3 0 0,0 0 5 0 0,0 0 16 0 0,0 0-9 0 0,0 0 23 0 0,0 0 12 0 0,0 0 1 0 0,0 0 9 0 0,0 0 40 0 0,0 0 21 0 0,1 1 2 0 0,5 5-31 0 0,0 0-122 0 0,1-1-13 0 0,3 11 297 0 0,15 1 136 0 0,-24-17-318 0 0,12 17 518 0 0,-11-15-483 0 0,-1 7 428 0 0,10 36-366 0 0,-9-42-187 0 0,5 14-33 0 0,0 16-10 0 0,-3-22 0 0 0,-1 6 0 0 0,4 22 0 0 0,-7 150 0 0 0,5-127 54 0 0,-26 55 308 0 0,0-89 166 0 0,-7 14 115 0 0,8-11-350 0 0,-1-37 163 0 0,-5 17-149 0 0,15-16 210 0 0,-27-2-253 0 0,7 0-184 0 0,19 2-80 0 0,-11 4 99 0 0,1 8 42 0 0,8-2-87 0 0,1-5-44 0 0,0-5-10 0 0,4-2 0 0 0,-3-4 0 0 0,-22-6-10 0 0,32 16-48 0 0,2 1-22 0 0,0 0-228 0 0,0 0-1002 0 0,0 0-428 0 0</inkml:trace>
  <inkml:trace contextRef="#ctx0" brushRef="#br0" timeOffset="-7296.919">900 1845 10680 0 0,'0'0'489'0'0,"0"0"-8"0"0,0 0-294 0 0,0 0-88 0 0,0 0-3 0 0,0 0 0 0 0,0 0 12 0 0,0 0 50 0 0,0 0 24 0 0,0 0 2 0 0,0-2 12 0 0,0-31 1608 0 0,0 32-1551 0 0,0 1 23 0 0,0 0 11 0 0,0 0 1 0 0,0 0-26 0 0,0 0-104 0 0,0 0-44 0 0,0 0-9 0 0,0 0 7 0 0,1-3 34 0 0,4-18 976 0 0,-4 20-1116 0 0,-1 0-1 0 0,1 0 0 0 0,-1 0 1 0 0,1 1-1 0 0,-1-1 0 0 0,1 0 0 0 0,0 0 1 0 0,-1 0-1 0 0,1 1 0 0 0,0-1 1 0 0,0 0-1 0 0,0 1 0 0 0,0-1 1 0 0,-1 0-1 0 0,1 1 0 0 0,0-1 0 0 0,0 1 1 0 0,0 0-1 0 0,0-1 0 0 0,0 1 1 0 0,0 0-1 0 0,0-1 0 0 0,0 1 0 0 0,0 0 1 0 0,0 0-1 0 0,0 0 0 0 0,0 0 1 0 0,1 0-1 0 0,-1 0 0 0 0,0 0-5 0 0,113-26 1861 0 0,-72 14-1430 0 0,20 6-54 0 0,24-1-189 0 0,-30-4-24 0 0,0-9 162 0 0,-6 8 303 0 0,11-12-602 0 0,-58 23-70 0 0,1 1 43 0 0,-3 0 59 0 0,-1 0 31 0 0,0 0 6 0 0,0 0-4 0 0,-20 7-112 0 0,19-8 0 0 0,0 1-1 0 0,0 0 1 0 0,0 0 0 0 0,0 0-1 0 0,0 0 1 0 0,0 0-1 0 0,0 0 1 0 0,0 1-1 0 0,-1-1 1 0 0,1 0-1 0 0,0 1 1 0 0,0-1-1 0 0,0 0 1 0 0,0 1 0 0 0,1-1-1 0 0,-1 1 1 0 0,0-1-1 0 0,0 1 1 0 0,0 0-1 0 0,0-1 1 0 0,0 1-1 0 0,1 0 1 0 0,-1 0 0 0 0,0 0-1 0 0,1-1 1 0 0,-1 1-1 0 0,0 0 1 0 0,1 0-1 0 0,-1 1 21 0 0,-1 2-144 0 0,-4 3-247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17:29:31.558"/>
    </inkml:context>
    <inkml:brush xml:id="br0">
      <inkml:brushProperty name="width" value="0.05" units="cm"/>
      <inkml:brushProperty name="height" value="0.05" units="cm"/>
      <inkml:brushProperty name="color" value="#E71224"/>
    </inkml:brush>
  </inkml:definitions>
  <inkml:trace contextRef="#ctx0" brushRef="#br0">177 494 4384 0 0,'0'0'127'0'0,"0"0"63"0"0,0 0 164 0 0,0 0 66 0 0,0 0 17 0 0,0 0 4 0 0,0 0 7 0 0,0 0 7 0 0,0 0 1 0 0,0 0 4 0 0,0 0 16 0 0,0 0 4 0 0,0 0 0 0 0,0 0-10 0 0,0 0-38 0 0,0 0-14 0 0,0 0-2 0 0,0 0-23 0 0,0 0-96 0 0,0 0-45 0 0,0 0-10 0 0,0 0 32 0 0,0 0 145 0 0,0 0 58 0 0,0 0 17 0 0,0 0-30 0 0,0 0-135 0 0,0 0-60 0 0,-9 8 661 0 0,-17 22 1061 0 0,25-29-1895 0 0,1-1-4 0 0,0 0-17 0 0,0 0-10 0 0,0 0-1 0 0,0 0 0 0 0,-7 19 1016 0 0,1-11-856 0 0,-1 25 8 0 0,5-19-114 0 0,-3 42-185 0 0,10 49 248 0 0,-17-36-181 0 0,19 8 0 0 0,-14-3 72 0 0,-2 32 168 0 0,-18 61-26 0 0,14-91 174 0 0,6 50 170 0 0,6-8-454 0 0,1 8 0 0 0,-7-90-104 0 0,-13 39 0 0 0,4-18 363 0 0,10-53-10 0 0,12-40-239 0 0,21-44-8 0 0,-4 11-298 0 0,-9 17 192 0 0,27-15 0 0 0,-4 10 0 0 0,26 0-98 0 0,-14 20 44 0 0,15 14 37 0 0,-22 16-987 0 0,21 20 1785 0 0,-36-6-781 0 0,15 22 0 0 0,-22-15 0 0 0,3 12 0 0 0,-9-1 0 0 0,-8-7 0 0 0,1 37-66 0 0,-12 45 52 0 0,9 31 14 0 0,-17-49 75 0 0,-7 5 96 0 0,15-67-107 0 0,3-12-43 0 0,4 9-21 0 0,3-7-11 0 0,0-4 1 0 0,-4-5-54 0 0,-1-1-56 0 0,0 0-22 0 0,9-10-951 0 0,-9-4 198 0 0,0 0-37 0 0</inkml:trace>
  <inkml:trace contextRef="#ctx0" brushRef="#br0" timeOffset="9908.105">886 869 8352 0 0,'0'0'177'0'0,"0"0"63"0"0,0 0 116 0 0,-2 0 48 0 0,-28-5 2347 0 0,28 3-2663 0 0,-1 1 36 0 0,-22-4 849 0 0,0-1 251 0 0,16 6-1057 0 0,7 0 7 0 0,-1-1 29 0 0,-31-17 676 0 0,24 9-845 0 0,8-24 377 0 0,16-30-393 0 0,35-7 46 0 0,35 28 72 0 0,-26 16-136 0 0,-53 24 0 0 0,0 0 0 0 0,1 1 0 0 0,-1-1 0 0 0,0 1 0 0 0,1 0 0 0 0,-1 0 0 0 0,1 1 0 0 0,-1 0 0 0 0,1 0 0 0 0,-1 0 0 0 0,1 0 0 0 0,4 2 0 0 0,17 0 0 0 0,9-9 0 0 0,-21 2 0 0 0,-7 5 0 0 0,18 24 0 0 0,-11 3 64 0 0,-12-21-66 0 0,0 1 0 0 0,0-1 0 0 0,-1 1 0 0 0,1-1 0 0 0,-1 1 0 0 0,-1 0 0 0 0,1 0 0 0 0,-1 0 0 0 0,-1 0 0 0 0,1 0 0 0 0,-1 0 0 0 0,0 4 2 0 0,-1-3 25 0 0,1 0 0 0 0,-1-1-1 0 0,-1 1 1 0 0,1 0 0 0 0,-1 0-1 0 0,-1 0 1 0 0,1-1-1 0 0,-1 1 1 0 0,-1-1 0 0 0,1 0-1 0 0,-2 2-24 0 0,4-8 9 0 0,-42 61-97 0 0,-21-5 400 0 0,51-51-312 0 0,-64 12 622 0 0,0-7-596 0 0,-1-10-26 0 0,59-6-10 0 0,-5-8-124 0 0,12 6 118 0 0,4 1 16 0 0,6 3-10 0 0,1 0 0 0 0,-1-1 0 0 0,1 1 0 0 0,0-1-1 0 0,0 0 1 0 0,0 1 0 0 0,0-1 0 0 0,1 0-1 0 0,-1 0 1 0 0,1 1 0 0 0,0-1 0 0 0,0 0-1 0 0,1 0 1 0 0,-1 1 0 0 0,1-1 0 0 0,0 0 0 0 0,-1 1-1 0 0,2-1 1 0 0,-1 0 0 0 0,0 1 0 0 0,1-1-1 0 0,0 1 1 0 0,-1 0 0 0 0,1 0 0 0 0,1 0 0 0 0,-1 0-1 0 0,0 0 1 0 0,3-3 10 0 0,7-14-114 0 0,32-31-274 0 0,34-22-842 0 0,-57 58 665 0 0,7-3-11 0 0</inkml:trace>
  <inkml:trace contextRef="#ctx0" brushRef="#br0" timeOffset="11045.068">1245 88 7136 0 0,'0'-2'208'0'0,"0"-17"-19"0"0,0 4 2358 0 0,-8 0-2139 0 0,8-10 1509 0 0,0 14 2511 0 0,-13 18-4144 0 0,-7 42-170 0 0,17 8-98 0 0,-23 42 688 0 0,6-37-464 0 0,-30 109 190 0 0,29-74-409 0 0,12-27 86 0 0,3 4-97 0 0,6 21 118 0 0,5-44-205 0 0,-10 9 209 0 0,-10-39 37 0 0,-18 7-158 0 0,32-27 13 0 0,1-1-100 0 0,0 0-12 0 0,0 0-40 0 0,0 0-48 0 0,0 0-16 0 0,0 0-17 0 0,0 0-47 0 0,-7 9-1067 0 0,7-1 814 0 0,0-6-16 0 0</inkml:trace>
  <inkml:trace contextRef="#ctx0" brushRef="#br0" timeOffset="-12456.919">669 2568 5192 0 0,'0'0'151'0'0,"0"0"-18"0"0,0 0-168 0 0,0 0-38 0 0,0 0-10 0 0,0 0-45 0 0,0 0-21 0 0,-3-1-3 0 0,-8-4 15 0 0,5 0 106 0 0,5 4 120 0 0,0 0 1 0 0,-1 0-1 0 0,1 1 1 0 0,0-1-1 0 0,0 1 1 0 0,0-1 0 0 0,-1 1-1 0 0,1-1 1 0 0,0 1-1 0 0,0-1 1 0 0,-1 1-1 0 0,1 0 1 0 0,0 0-1 0 0,-1 0 1 0 0,1 0-1 0 0,0 0 1 0 0,-1 0-1 0 0,1 0 1 0 0,0 0-1 0 0,-1 1 1 0 0,1-1-1 0 0,0 0 1 0 0,0 1 0 0 0,-1-1-1 0 0,1 1 1 0 0,0-1-1 0 0,-1 2-89 0 0,0-1 292 0 0,2-1-17 0 0,0 0-3 0 0,0 0-30 0 0,0 0-122 0 0,0 0-50 0 0,0 0 23 0 0,0 0 116 0 0,0 0 25 0 0,0 0-2 0 0,0 0 0 0 0,0 0 0 0 0,0 0 0 0 0,0 0 0 0 0,0 0-7 0 0,0 0-29 0 0,0 0-17 0 0,0 0-3 0 0,0 0 2 0 0,0 0 13 0 0,0 0 8 0 0,0 0 1 0 0,0 0-47 0 0,0 0-196 0 0,0 0-86 0 0,0 0-20 0 0,0 0 33 0 0,0 0 152 0 0,0 0 69 0 0,0 0 14 0 0,0 0 15 0 0,23 19 3269 0 0,2-19-2495 0 0,5-12-817 0 0,-28 11-87 0 0,0 0 1 0 0,0 0 0 0 0,0 0-1 0 0,0 0 1 0 0,0 0 0 0 0,0 0-1 0 0,0-1 1 0 0,0 1 0 0 0,0-1-1 0 0,-1 0 1 0 0,1 1 0 0 0,0-1-1 0 0,-1 0 1 0 0,0 0 0 0 0,1 0 0 0 0,-1 0-1 0 0,0 0 1 0 0,0 0 0 0 0,0 0-1 0 0,0-1 1 0 0,-1 1 0 0 0,1 0-1 0 0,-1 0-4 0 0,8-15 66 0 0,53-66 460 0 0,-17 21-450 0 0,20-49 202 0 0,12-15-140 0 0,-69 114-138 0 0,1 6 0 0 0,11 5-14 0 0,-17 2-45 0 0,6 17 124 0 0,3 86 562 0 0,-1-62-382 0 0,3 5-181 0 0,7 11-49 0 0,-11-22 234 0 0,4 2 167 0 0,8 6-304 0 0,-16-33-112 0 0,7 3 216 0 0,29-7 3 0 0,-31-4 46 0 0,-8-2-300 0 0,1 1 0 0 0,-1-1 1 0 0,1 0-1 0 0,-1 0 1 0 0,1-1-1 0 0,0 1 1 0 0,0 0-1 0 0,-1-1 1 0 0,1 0-1 0 0,0 0 1 0 0,0 0-1 0 0,-1 0 1 0 0,1 0-1 0 0,0 0 1 0 0,0-1-1 0 0,-1 1 1 0 0,1-1-1 0 0,0 1 0 0 0,-1-1 1 0 0,1 0-1 0 0,0-1 1 0 0,-1 1-1 0 0,0 0 1 0 0,1-1-1 0 0,-1 1 1 0 0,1-1 34 0 0,25-28-506 0 0,-12 23 169 0 0,5-17-552 0 0,-15 11 379 0 0</inkml:trace>
  <inkml:trace contextRef="#ctx0" brushRef="#br0" timeOffset="-11756.919">962 1581 15136 0 0,'0'0'441'0'0,"0"0"-1"0"0,0 0-211 0 0,0 0 159 0 0,0 0 100 0 0,0 0 21 0 0,0 0-7 0 0,0 0-44 0 0,0 0-11 0 0,0 0-6 0 0,0 0-47 0 0,0 0-198 0 0,0 0-90 0 0,0 0-11 0 0,0 0-10 0 0,0 0-11 0 0,0 0 11 0 0,-2 2-26 0 0,-6 2-37 0 0,-31 22 2245 0 0,39-25-2265 0 0,0-1 0 0 0,-1 1 0 0 0,1 0 0 0 0,0-1 0 0 0,-1 1 0 0 0,1-1 1 0 0,0 1-1 0 0,-1 0 0 0 0,1-1 0 0 0,0 1 0 0 0,0-1 0 0 0,0 1 0 0 0,0 0 0 0 0,0-1 0 0 0,0 1 0 0 0,0 0 0 0 0,0-1 0 0 0,0 1 1 0 0,0 0-1 0 0,0-1 0 0 0,0 1 0 0 0,0 0 0 0 0,0-1 0 0 0,1 1 0 0 0,-1 0 0 0 0,0-1 0 0 0,0 1 0 0 0,1-1 0 0 0,-1 1 0 0 0,0 0 1 0 0,1-1-1 0 0,-1 1 0 0 0,1-1 0 0 0,-1 1 0 0 0,1-1 0 0 0,-1 0 0 0 0,1 1 0 0 0,-1-1 0 0 0,1 1-2 0 0,3 4-57 0 0,5 10-182 0 0,4-3 111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45:45.728"/>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1 120,'1'-2,"0"0,0 0,1 1,-1-1,1 0,-1 1,1-1,0 1,-1-1,1 1,0 0,0 0,0 0,0 0,0 0,0 0,0 1,1-1,-1 1,0-1,0 1,2 0,-4 0,34-6,-1 3,1 0,0 2,32 4,3-2,278-1,-154-30,-40 9,106-12,570 34,-312 33,-287-19,26 33,244-13,-295-1,44 0,214-32,-190 23,-12-14,8-13,-66 1,-14 1,-168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7:39:11.069"/>
    </inkml:context>
    <inkml:brush xml:id="br0">
      <inkml:brushProperty name="width" value="0.5" units="cm"/>
      <inkml:brushProperty name="height" value="1" units="cm"/>
      <inkml:brushProperty name="color" value="#00F900"/>
      <inkml:brushProperty name="tip" value="rectangle"/>
      <inkml:brushProperty name="rasterOp" value="maskPen"/>
      <inkml:brushProperty name="ignorePressure" value="1"/>
    </inkml:brush>
  </inkml:definitions>
  <inkml:trace contextRef="#ctx0" brushRef="#br0">0 33,'118'-19,"197"5,20 14,-173 1,1692 0,-1714 13,106 16,-1 10,-166-27,54 4,111-2,-238-15,487 38,256-31,-460-8,-243 1,97 0,114 15,31 9,258-15,1415-9,-1759-28,34-11,-156 21,1 4,30 0,72-1,-41 3,50-51,-8 50,134 7,-201 7,-39-1,1 3,42 9,121 30,96 3,383 54,-197-17,-366-53,233 17,38 7,-394-56,-23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45:48.445"/>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0,'3199'0,"-2991"26,-31-2,298 17,-185-20,178-15,-452-7,111 24,-55-6,1-8,1-4,-1-3,39-5,-2 2,605 0,-692 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45:59.645"/>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0,'383'0,"-365"0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46:01.263"/>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1 100,'24'-10,"29"4,-1 2,1 3,21 3,8 0,95-3,-149-3,1-1,-1-1,0-2,-1-1,0-1,0-1,0-2,8-3</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46:02.829"/>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0 1,'6'0,"15"0,11 0,17 0,14 0,2 0,-6 0,-6 0,-9 0,-8 0,-8 0,0 0,-2 0,-3 0,-2 0,1 0,-3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46:05.247"/>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0 1,'493'0,"-473"0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46:10.101"/>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1,'8'0,"7"0,5 0,9 0,2 0,-2 0,-2 0,-1 0,2 0,-2 0,-5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46:11.981"/>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1,'6'0,"7"0,5 0,8 0,5 0,2 0,3 0,-3 0,-4 0,-4 0,-6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46:14.254"/>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0 0,'6'0,"10"0,8 0,3 0,6 0,0 0,-3 0,-4 0,3 0,-2 0,-1 0,-3 0,-6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46:16.566"/>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0 0,'0'3,"3"1,4-1,4 0,11-1,4-1,5 3,-1 5,-3 3,-3-3,-2-1,-3-3,5-2,0-1,-3-2</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46:18.213"/>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35,'2'-5,"5"-3,3 1,3 1,11 2,4 2,0 0,-1 2,2 0,0 0,-2 0,-4 1,4-1,0 0,-5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7:39:13.484"/>
    </inkml:context>
    <inkml:brush xml:id="br0">
      <inkml:brushProperty name="width" value="0.5" units="cm"/>
      <inkml:brushProperty name="height" value="1" units="cm"/>
      <inkml:brushProperty name="color" value="#00F900"/>
      <inkml:brushProperty name="tip" value="rectangle"/>
      <inkml:brushProperty name="rasterOp" value="maskPen"/>
      <inkml:brushProperty name="ignorePressure" value="1"/>
    </inkml:brush>
  </inkml:definitions>
  <inkml:trace contextRef="#ctx0" brushRef="#br0">0 193,'2'-3,"-1"0,1 1,0-1,0 0,0 1,1 0,-1-1,1 1,-1 0,1 0,0 0,-1 1,1-1,0 1,0 0,0-1,0 1,1 0,-1 1,0-1,0 1,0-1,1 1,-1 0,0 0,1 0,-1 1,3-2,88-6,1 3,24 6,-24-1,1392 0,-982-32,-461 26,-1-2,0-1,0-3,9-4,-10 3,2 3,-1 1,1 3,4 1,34-5,94-6,1 9,38 8,-56-1,2098 0,-1776 30,180-31,-599 0,-38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46:19.870"/>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0 1,'0'2,"9"5,5 0,7 0,4-2,8-2,3-1,-1 5,-1 1,-4-1,-3-1,-2-2,2-2,-2-1,-1 0,-3 1,-4 2</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46:21.085"/>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0 1,'3'0,"4"0,6 0,7 0,6 0,7 0,0 0,-2 0,-4 0,-6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46:22.503"/>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30,'8'-3,"6"0,7-1,2 1,0 1,2 1,3 0,-2 1,-1 0,-3-3,4 0,1-1,-5 2</inkml:trace>
</inkml:ink>
</file>

<file path=ppt/ink/ink5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0-03-11T19:34:04.721"/>
    </inkml:context>
    <inkml:brush xml:id="br0">
      <inkml:brushProperty name="width" value="0.05292" units="cm"/>
      <inkml:brushProperty name="height" value="0.05292" units="cm"/>
      <inkml:brushProperty name="color" value="#FF0000"/>
    </inkml:brush>
  </inkml:definitions>
  <inkml:trace contextRef="#ctx0" brushRef="#br0">28381 15277 478 0,'0'0'20'0,"0"0"-20"16,0 0 63-16,0 0 8 0,0 0 1 15,0 0 1-15,0 0-4 0,0 0-1 0,0 0 0 0,0 0 0 16,0 0-12-16,0 0-4 0,0 0 0 0,0 0 0 16,0 0-25-16,0 0-6 0,0 0-1 0,0 0 0 15,0 0 10-15,0 0 2 0,0 0 0 16,0 0 0-16,0 0-32 0,0 0 0 0,0 0 0 0,0 0 0 15,0 0 0-15,-11 0 0 0,11 0 0 0,0 0 0 16,0 0 0-16,0 0 19 0,0 0-3 0,-6 0 0 16,6 0 4-16,0 0 0 0,-11 0 0 0,11 0 0 15,0 0-4-15,0 0-1 0,0 0 0 0,0 0 0 16,0 0 0-16,0 0 0 0,0 0 0 0,0 0 0 16,0 0-15-16,0 0 0 0,0 0 8 0,0 0-8 15,0 0 0-15,0 0 0 0,-6 10 0 0,6-10 0 16,0 0 0-16,0 0 0 0,0 0 0 0,0 0 0 15,-5 5 0-15,5 5 0 0,0 0 0 0,-12 0 0 16,12-5 0-16,0-5 0 0,0 10-12 0,0 0 12 16,-11-5 0-16,11-5 0 0,0 10 8 0,0 0-8 15,0 0 11-15,-11 0-11 0,11 0 12 0,0 5-12 16,-6 0 8-16,1 0-8 0,5 10 0 0,-6-5 0 16,0 5 16-16,1 5-3 0,-1 0-1 0,0 5 0 15,6 0-12-15,-11 0 9 0,11 0-9 0,-11 0 8 16,0 10-8-16,-1-10 12 0,7 10-12 0,-6-5 12 15,5 0 16-15,-5 0 4 0,5 0 1 0,-5 0 0 16,-1-5-21-16,12 0-4 0,-22-5 0 0,16 0-8 16,-5-5 17-16,5 0-3 0,1 0-1 0,5-5 0 15,-11-4 0-15,11 4 0 0,0-5 0 0,0 0 0 0,0-5-3 16,11-5-1-16,-11 5 0 0,0-10 0 0,5 0 11 16,1 5 1-16,5-5 1 0,-5-5 0 0,5 0-10 15,0 0-3-15,1 0 0 0,-1 0 0 0,-5 0 15 16,-1-5 4-16,7 5 0 0,-7-5 0 0,6 0 0 0,1-5 0 0,-1-1 0 15,0-4 0-15,0 5-18 0,-5-5-10 0,11 0 12 0,-6 0-12 16,6 5 8-16,-6-5-8 0,1 0 0 0,-1 5 0 16,6 0 0-16,5 0 0 0,-10 0 0 0,10 0 0 15,-11 5 0-15,1 0 0 0,5 5 0 0,-6 0 0 16,11 0 0-16,-10 5 0 0,-7 0 8 0,12 0-8 16,-6 0 0-16,-5 5 0 0,5-5 0 0,0 5 0 15,1 0 0-15,-12 0-14 0,11 5 4 0,-5 0 1 16,-1 0 9-16,-5 0 8 0,6 0-8 0,0 0 11 15,-1 5-11-15,-5 0 0 0,11 0-12 0,-11 5 12 16,0 0 0-16,0-5 0 0,0 5 0 0,0 0 0 16,0 0 15-16,0-5 1 0,0 6 0 0,0-1 0 15,0 0-5-15,0 0-1 0,0 0 0 0,0 5 0 16,0-5-1-16,0 5 0 0,-11 0 0 0,11-5 0 16,-5 5 2-16,5 0 0 0,-6 0 0 0,0-5 0 15,6 0 2-15,-5 5 1 0,-1-10 0 0,0 0 0 16,1 5 1-16,5-5 0 0,0 5 0 0,-12-5 0 15,12-5-15-15,-11 0 11 0,11-10-11 0,0 5 10 16,0-5-10-16,0 0 0 0,0 5 0 0,0-5 0 16,0 0 0-16,0 0-17 0,0 0 4 0,0 0 1 15,0-15-39-15,0 0-7 0,0-10-2 0</inkml:trace>
  <inkml:trace contextRef="#ctx0" brushRef="#br0" timeOffset="823.052">29192 15547 1409 0,'-11'0'29'0,"-1"5"7"0,1 0-28 16,0 0-8-16,5 5 0 0,-5-5 0 0,0 0 0 0,-6 0 0 0,6-5 0 0,-6 5 0 15,11-5 0-15,-17 0 0 0,12 5 0 0,-11-5 0 16,10 0 20-16,1 0 4 0,-6 0 0 0,6 0 0 16,0-5 28-16,11 5 5 0,-12-5 2 0,12 5 0 15,-5-10-11-15,-1 0-3 0,1-5 0 0,5 0 0 16,5 0-29-16,1 0-7 0,5-5-1 0,6-5 0 15,6 5-8-15,-12-5-12 0,17 0 2 0,-6 0 1 16,7 0 9-16,-1 0 0 0,11 0 0 0,-16 5 0 16,5-5 0-16,-6 5-10 0,1 5 10 0,-1 5-13 15,7-5 31-15,-7 5 6 0,-11 5 2 0,6-1 0 16,-5 1-6-16,10 5-2 0,-22 5 0 0,11 1 0 16,-5-1-18-16,-6 5 0 0,6 0-11 0,-6 0 11 15,-6 5 0-15,6 5 0 0,-6 0 8 0,6-5-8 16,-11 5 0-16,11 0 0 0,-11 0 0 0,0 0 0 15,5 0 0-15,0 0 0 0,1-5 0 0,-7 0 0 16,1 0 12-16,0 0-4 0,0 0-8 0,-1 0 12 16,-5 0 16-16,6 0 4 0,-6-5 0 0,0 5 0 15,6-5-8-15,0 5-2 0,-12-5 0 0,6 0 0 16,6-5-10-16,-11 0-3 0,5-5 0 0,0 0 0 0,0 0-9 16,-6 0 0-16,12 0 0 0,-17-5-11 0,11 0 11 15,12 0-13-15,-18 0 5 0,12 0 8 16,-1-5-33-16,1 0 1 0,0 0 0 0,5-5 0 15,6 0-122-15,-11 0-24 0,11-5-5 0</inkml:trace>
  <inkml:trace contextRef="#ctx0" brushRef="#br0" timeOffset="1212.154">29563 14646 1883 0,'-11'5'39'0,"11"-5"10"0,0 0-39 0,0 0-10 0,0 0 0 0,-11 5 0 15,0 0 0-15,-1 5 0 0,12 0 0 0,-16 0 8 16,4 5-8-16,7-5 0 0,-1 5 0 0,-5 0 0 15,11 5-24-15,-12-5-1 0,12 5 0 0,-11-5 0 16,0 5 15-16,11 5 10 0,-11-5-12 0,-1 5 12 16,7 0-8-16,-6 0 8 0,-1 5 0 0,12 0 0 15,-11-5 0-15,0 5 0 0,0 5 0 0,-1-5 0 16,1 6 0-16,5-1 0 0,-5 0 12 0,11 0-3 16,-11-5 15-16,0 0 2 0,-1 0 1 0,12-5 0 15,-11 0-27-15,5-5 0 0,6 0 8 0,-5 0-8 0,5-10 8 16,0 0 0-16,0 0 0 0,0-10 0 0,0 0-8 0,0 0-11 15,0 0 3-15,0 0 0 16,0 0-96-16,0 0-20 0</inkml:trace>
  <inkml:trace contextRef="#ctx0" brushRef="#br0" timeOffset="1906.083">29130 16478 1105 0,'17'-5'23'0,"-17"5"5"0,11 0-28 15,-5-5 0-15,5 5 0 0,-5 0 0 0,5-5 44 0,-11-5 4 0,11 5 0 0,0-5 0 16,-11 5 67-16,12 0 13 0,-12 0 4 0,0 5 0 16,5-10-58-16,-5 0-11 0,0 10-3 0,6-10 0 15,-6 10-16-15,0-10-3 0,0 10-1 0,0-5 0 16,0 5-15-16,-6-10-3 0,6 10-1 0,0 0 0 16,-5-5-7-16,5 5-2 0,-12 5 0 0,1 0 0 15,0 5-12-15,-6 0 0 0,6 5 0 0,-1 0 0 16,1 0-9-16,0 0 9 0,0 0-13 0,-1 0 5 15,7 0 8-15,-6 5 0 0,5 0 0 0,0 0 0 16,1 0 0-16,-1 0 0 0,6-5 8 0,-11 5-8 16,11 0 27-16,-12 5 1 0,1 5 0 0,0-5 0 15,0 5-16-15,5-5-4 0,0 5 0 0,1-5 0 16,-1 5 0-16,1-5-8 0,-7 5 12 0,12-5-4 16,-11 0-8-16,11-5 10 0,0 0-10 0,-11 0 10 15,11-5-1-15,0 0 0 0,0-5 0 0,11 0 0 16,-11 0-9-16,11-5 0 0,1 0 9 0,-7 5-9 15,6-10 36-15,6 5 4 0,0-5 0 0,6-5 0 16,-1 5-40-16,1-5 0 0,5 0 0 0,-6 5 0 16,1-5 0-16,5 5 0 0,-5-5 0 0,-12 5 8 15,11-5-40-15,7-5-7 0,-18 5-1 0,6-5-1 16,0 5-4-16,0 0-1 0,5-5 0 0,-11 5 0 16,-11 0-39-16,12-5-8 0,-7 0-2 0</inkml:trace>
  <inkml:trace contextRef="#ctx0" brushRef="#br0" timeOffset="2340.466">29057 16753 1212 0,'-23'-15'25'0,"6"10"6"0,12 0-31 0,-7 5 0 0,7 0 0 0,5 0 0 16,-11-5 0-16,-1 0-13 0,12 0 1 0,0 5 0 15,-11-5 12-15,11 5-9 0,-11-5 9 0,11 5-8 16,0 0 86-16,0 0 18 0,0 0 3 0,0 0 1 16,0 0 15-16,0 0 3 0,0 0 1 0,0 0 0 15,0 0-56-15,0 0-11 0,0 0-3 0,0 0 0 16,11 0-39-16,0-5-10 0,1 5 0 0,-1-5 0 15,6 5 13-15,5 0 1 0,-11 5 0 0,12-5 0 16,-12 0-2-16,12 5 0 0,5-5 0 0,-11 0 0 16,5 5 0-16,12-5 0 0,-11 0 0 0,-1 0 0 15,6 0 0-15,6 0 0 0,-17 5 0 0,17-5 0 16,-12-5 3-16,6 5 0 0,6 0 0 0,-11 0 0 16,-1 0 6-16,6 0 2 0,-5 0 0 0,-12 0 0 15,12 5 6-15,-6-5 2 0,5 5 0 0,-11-5 0 16,6 5-18-16,-5 0-3 0,-1 0-1 0,0-5 0 0,-11 0-9 15,0 0 0-15,0 0 0 0,0 0 0 16,0 0-30-16,0 0-8 0,0 0-2 0</inkml:trace>
  <inkml:trace contextRef="#ctx0" brushRef="#br0" timeOffset="4082.447">26698 15432 1440 0,'0'0'30'0,"0"0"6"0,0 0-28 15,0 0-8-15,0 0 0 0,0 0 0 0,0 0 8 0,0 0 0 0,0 0 0 0,0 0 0 16,0 0-8-16,0 0 0 0,0 0 0 0,0 0 0 15,0 0 0-15,0 0 11 0,0 0-3 0,0 0 0 16,0 0 36-16,0 0 8 0,0 0 0 0,0 0 1 16,0 0-1-16,0 0 0 0,0 0 0 0,0 0 0 15,5 10-22-15,-5 0-5 0,6 0-1 0,-6 0 0 16,11 0 7-16,-11 0 1 0,11 0 0 0,-11 5 0 16,12-5-10-16,-7 5-2 0,6 5 0 0,1-5 0 15,-1 5-11-15,0 0-9 0,1 0 12 0,10 5-12 16,-11-5 11-16,1 10-11 0,4-5 10 0,7 5-10 15,-12 0 0-15,0 0 0 0,1 5 0 0,5 0 0 16,-6 0 14-16,0 0 0 0,0 5 0 0,1 0 0 16,-1 0-14-16,6 0 0 0,-6 0 0 0,12 5-10 15,-12-5 10-15,0 0 0 0,0 1 0 0,1-1 0 16,5 0 0-16,-6-10 8 0,0 5-8 0,0-5 0 16,1 0 0-16,-1-10 0 0,-6 5 0 0,1-5-12 15,0 0 30-15,5-5 6 0,-11 0 0 0,11 0 1 16,-11-10-4-16,0-5-1 0,0 0 0 0,0 0 0 15,0 0-3-15,0 0-1 0,0 0 0 0,0 0 0 16,0 0-16-16,0 0 0 0,0 0 8 0,0-10-8 0,0 0 40 16,-11 0 5-16,11-5 1 0,0 5 0 0,0-5-32 15,0 0-6-15,0 0-8 0,0 0 11 0,0 0-11 16,0-5 10-16,0 0-10 0,11 0 10 0,-11-5-10 0,0-5 0 16,12-5 0-16,-12 0 0 0,11-10 16 0,0-6-3 15,0-9 0-15,1 5 0 0,4-5 8 0,7 5 2 16,-12-5 0-16,6 5 0 0,6 5-9 0,-12-5-2 0,11 0 0 0,1 0 0 15,5 0-12-15,-5 0 0 0,-6 5 0 0,11 0 0 16,0 0-8-16,0 5 8 0,6 0-12 16,-12 5 12-16,6 0-11 0,6 5 11 15,-11 0-10-15,-1 5 10 0,6-1 0 0,-5 11 0 0,-12 0 0 0,6 0 10 16,0 0-10-16,0 5 0 0,-6 0 0 0,-11 5-11 16,11 0 11-16,-11 0 0 0,0 10 0 0,0 0 0 15,0 0 0-15,-11-10 0 0,0 5 0 0,0 5 11 16,-6 0-11-16,5 5 0 0,1 5 0 0,-11 0 0 15,10 0-40-15,-16 5-9 16,11-5-3-16</inkml:trace>
  <inkml:trace contextRef="#ctx0" brushRef="#br0" timeOffset="12580.632">21439 16393 996 0,'11'5'28'0,"0"0"7"16,-11 0-35-16,6-5 0 0,5 0 0 0,-11 0 0 15,6 5 13-15,-1-5-4 0,7 0-1 0</inkml:trace>
  <inkml:trace contextRef="#ctx0" brushRef="#br0" timeOffset="12640.016">21557 16403 528 0,'0'0'0'0,"0"0"0"16,0 0 78-16,0 0 16 0</inkml:trace>
  <inkml:trace contextRef="#ctx0" brushRef="#br0" timeOffset="13246.119">20966 16328 805 0,'0'0'34'16,"0"0"-34"-1,0 0 68-15,0 0 8 0,0 0 0 0,0 0 1 16,0 0-28-16,0 0-5 0,0 0-2 0,0 0 0 16,0 0-22-16,0 0-4 0,0 0 0 0,0 0-1 15,0 0-2-15,0 0 0 0,0 0 0 0,0 0 0 16,0 0 28-16,0 0 6 0,0 0 1 0,11-10 0 15,-11-1 9-15,11 1 3 0,6-5 0 0,6 0 0 0,-1 0 1 0,-5-5 1 16,11 0 0-16,0 0 0 0,0-5-13 0,6 0-2 16,6 0-1-16,5-5 0 0,-12 0-19 0,1 0-4 15,6-5-1-15,-7 5 0 0,-4 0 2 0,-1 5 1 16,0-5 0-16,0 5 0 0,-5 0 7 0,-1 5 0 0,6 0 1 16,-5 0 0-16,-6 0 2 0,5 0 0 0,12 5 0 15,-12-5 0-15,7 0-35 0,4 0 0 0,7-5 0 0,5 5 0 31,-11 0-18-31,5 0-10 0,1 5-3 0,-7-5 0 0,1 5 31 0,5-5 0 0,-16 5-8 0,5 5 8 16,-5-5-21-16,-12 0-2 0,6 5 0 0,-12 5 0 16,1-5-39-1,-6 10-8-15,0 0-2 0</inkml:trace>
  <inkml:trace contextRef="#ctx0" brushRef="#br0" timeOffset="13713.977">20921 15482 1188 0,'0'0'24'0,"5"-10"8"0,1 0-32 15,-6 10 0-15,5-10 0 0,1 5 0 0,-6 5 68 0,0 0 7 0,0 0 1 0,0 0 1 16,0 0-8-16,0 0-1 0,0 0-1 0,0 0 0 16,0 0-21-16,0 0-4 0,0 0-1 0,0 0 0 15,0 0-27-15,0 10-6 0,0-5 0 0,0 10-8 16,-6-5 11-16,6 0-11 0,0 5 10 0,0-5-10 15,0 0 20-15,6 5-3 0,5-5 0 0,1 5 0 16,-1 0-1-16,-5 0 0 0,5 5 0 0,6 0 0 16,11 5 4-16,-6-5 0 0,7 5 0 0,4 0 0 15,7 0-20-15,5 5 0 0,-11 0 0 0,5 0 0 16,6 0 10-16,-6 5-2 0,1 0 0 0,-6 5 0 16,-1 0-8-16,7 0 0 0,-12 0 0 0,-6 5 0 15,1-5 0-15,0 5-14 0,-12 0 3 0,6 1 1 16,-12-6 10-16,7 0 0 0,-7 0 0 0,-5-5 0 15,11 5 0-15,-11-5 14 0,12 0-3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0T21:13:29.660"/>
    </inkml:context>
    <inkml:brush xml:id="br0">
      <inkml:brushProperty name="width" value="0.05" units="cm"/>
      <inkml:brushProperty name="height" value="0.05" units="cm"/>
      <inkml:brushProperty name="color" value="#AB008B"/>
    </inkml:brush>
  </inkml:definitions>
  <inkml:trace contextRef="#ctx0" brushRef="#br0">282 25 2688 0 0,'0'0'76'0'0,"0"0"39"0"0,0 0 99 0 0,0 0 46 0 0,0 0 11 0 0,0 0-23 0 0,0 0-100 0 0,0 0-41 0 0,0 0-10 0 0,-2-8 1175 0 0,-11 24-540 0 0,12-15-432 0 0,1-1-4 0 0,0 0-20 0 0,0 0-84 0 0,0 0-38 0 0,0 0-8 0 0,0 0-16 0 0,0 0-51 0 0,0 0 1 0 0,0 0 36 0 0,0 0-3 0 0,0 0-7 0 0,0 0-1 0 0,0 0 6 0 0,-12 3 409 0 0,3-7-63 0 0,8 5-330 0 0,-9 15 714 0 0,1-1-750 0 0,8-32-15 0 0,1-16 0 0 0,0 26-40 0 0,-1 0 7 0 0,-7 28 107 0 0,7-18 45 0 0,1-2 42 0 0,0 25 242 0 0,0-25-558 0 0,0-1-10 0 0,0 0 26 0 0,0 0 106 0 0,0 0 42 0 0,0 0 10 0 0,-1 7 147 0 0,-8 12 516 0 0,8-18-672 0 0,1-1-4 0 0,-4 11 64 0 0,4 36-230 0 0,-11-30 36 0 0,9-7 163 0 0,0 1 1 0 0,0-1-1 0 0,1 1 0 0 0,1 0 0 0 0,-1-1 0 0 0,2 1 0 0 0,0 0 1 0 0,1 5-116 0 0,2 66 82 0 0,-4-35 32 0 0,15-11-102 0 0,48 126 204 0 0,-16-69-35 0 0,20-5-117 0 0,11-15-53 0 0,-25-16 63 0 0,-3-2-20 0 0,34 41-54 0 0,-37-55 53 0 0,16 20-42 0 0,-2-10-23 0 0,-13-19-34 0 0,-1 5 296 0 0,35 10-170 0 0,79 40-80 0 0,-109-56 280 0 0,15 2-286 0 0,21-4-270 0 0,21 12 1182 0 0,-61-32-906 0 0,25 14 0 0 0,-27-9 0 0 0,-3 5 92 0 0,102 39 165 0 0,-64-33-182 0 0,-28-11-75 0 0,-42-9 31 0 0,1-1 1 0 0,-1 0-1 0 0,1 0 1 0 0,0-1-1 0 0,1-1 0 0 0,-1 0 1 0 0,0-1-1 0 0,3 0-31 0 0,41 9 120 0 0,-5 3-108 0 0,-3-12-12 0 0,112 12 240 0 0,-71-3-106 0 0,20 4-124 0 0,22 4-98 0 0,-28-9 88 0 0,23-4 203 0 0,55 9-206 0 0,-110-18-157 0 0,97-11 904 0 0,9-3-649 0 0,-84 13-326 0 0,41-8 103 0 0,-55-6 247 0 0,71 4 218 0 0,-30-3-337 0 0,29-18 0 0 0,-90 17 0 0 0,39-13 0 0 0,-45 5-10 0 0,143-70-52 0 0,-9 17 398 0 0,-125 58-409 0 0,23-15 133 0 0,40-18 57 0 0,-7-19 46 0 0,-18 14-30 0 0,-38 13 1 0 0,-48 35-131 0 0,0 1 1 0 0,1 1-1 0 0,0 0 1 0 0,1 1 0 0 0,0 1-1 0 0,3-1-3 0 0,80-51 149 0 0,-7 4-85 0 0,-43 20-64 0 0,2-1 64 0 0,-10 1-64 0 0,57-38 0 0 0,11 0 0 0 0,-30 17 64 0 0,-22 16-64 0 0,52-15 0 0 0,-20 0-77 0 0,-27-16 130 0 0,-48 46-63 0 0,-13 24-49 0 0,1 0-16 0 0,7-9-31 0 0,-9 10 36 0 0,0 1 6 0 0,0 0-2 0 0,-4-19-402 0 0,-19 28 330 0 0,14-8 138 0 0,-32 21-174 0 0,39-21 100 0 0,-28-1 2 0 0,-1 9 19 0 0,0 6 265 0 0,-42 1-628 0 0,37-10 489 0 0,-27 12 159 0 0,32-12-104 0 0,-6 7-64 0 0,36-13-65 0 0,0 0-1 0 0,-1 0 0 0 0,1 1 0 0 0,-1-1 0 0 0,1 1 0 0 0,0-1 0 0 0,-1 1 0 0 0,1-1 0 0 0,0 1 0 0 0,0 0 0 0 0,-1 0 0 0 0,1 0 0 0 0,0 0 0 0 0,0 0 0 0 0,0 0 0 0 0,0 0 0 0 0,0 0 0 0 0,0 0 0 0 0,0 0 1 0 0,1 0-1 0 0,-1 1 0 0 0,0-1 0 0 0,1 0 0 0 0,-1 1 0 0 0,1-1 0 0 0,-1 1 2 0 0,-2 4-51 0 0,15-21-152 0 0,59-23-261 0 0,18 1 532 0 0,-17-1-280 0 0,-40 43 20 0 0,24-19 128 0 0,-20 14 75 0 0,-20 18 142 0 0,-14-17-105 0 0,2 0-36 0 0,2 2-12 0 0,3-1 0 0 0,2 6 0 0 0,-9-6 28 0 0,-1 0-1 0 0,1-1 1 0 0,-1 1-1 0 0,1 0 1 0 0,-1 0-1 0 0,0 0 1 0 0,0 0-1 0 0,0 0 0 0 0,0 0 1 0 0,0 0-1 0 0,-1 1 1 0 0,1-1-1 0 0,-1 0 1 0 0,1 0-1 0 0,-1 0 1 0 0,0 1-1 0 0,0-1 0 0 0,0 0 1 0 0,0 1-1 0 0,0-1 1 0 0,0 0-1 0 0,-1 2-27 0 0,1 5 228 0 0,-9 23-116 0 0,-14 34 142 0 0,9-33-324 0 0,8-11 70 0 0,6 25 0 0 0,0-30 15 0 0,-5-2 125 0 0,0-9-127 0 0,0 1 3 0 0,4-5 60 0 0,-7 0 139 0 0,7-1-156 0 0,1-1 31 0 0,0 0-26 0 0,0 0-145 0 0,0 0-99 0 0,4 3-320 0 0,-3-2-4406 0 0,3-5-762 0 0</inkml:trace>
  <inkml:trace contextRef="#ctx0" brushRef="#br0" timeOffset="1">188 459 3640 0 0,'0'0'101'0'0,"0"1"1"0"0,4 29 2464 0 0,-4-30-2047 0 0,0 0 6 0 0,7 5 582 0 0,12 18 267 0 0,12 36-672 0 0,-20-29-514 0 0,21 57 169 0 0,-19-59-105 0 0,0 27 255 0 0,3 19 522 0 0,29 63-150 0 0,7-11-1233 0 0,135 142 694 0 0,-72-119-86 0 0,4-7-270 0 0,-63-75 381 0 0,2-2 0 0 0,53 44-365 0 0,97 66 451 0 0,-38-47 216 0 0,24-3-667 0 0,-186-120 0 0 0,193 84-85 0 0,-68-34 80 0 0,106 32 74 0 0,-115-46 102 0 0,17 5-41 0 0,40 9-130 0 0,114 24 0 0 0,43 9 0 0 0,-213-64 7 0 0,98 6-7 0 0,-96-15 67 0 0,33 4-13 0 0,168-4-54 0 0,-104-8 202 0 0,174-19-202 0 0,38-48 309 0 0,-222 18-242 0 0,4 5 10 0 0,-57 4-10 0 0,156-36 90 0 0,-73 9 539 0 0,-71-2-290 0 0,116-59-406 0 0,-23-10 66 0 0,-158 77 62 0 0,79-44 144 0 0,63-50-96 0 0,-47 32-37 0 0,138-68-126 0 0,-175 82-13 0 0,39-51 138 0 0,12-20 599 0 0,-41 46-970 0 0,-34 35 63 0 0,24-28 18 0 0,-10-4 580 0 0,-48 31-93 0 0,-57 47-594 0 0,-8 9 10 0 0,-31 30 254 0 0,-1-1 0 0 0,0 0 0 0 0,0 0-1 0 0,-1-1 1 0 0,0 0 0 0 0,0-1 0 0 0,-1-1 0 0 0,0-1-5 0 0,17-11 314 0 0,-26 23-314 0 0,0 0-1 0 0,0-1 0 0 0,0 1 0 0 0,0 0 0 0 0,0-1-1 0 0,0 1 1 0 0,0 0 0 0 0,1-1 0 0 0,-1 1 0 0 0,0 0-1 0 0,0-1 1 0 0,0 1 0 0 0,1 0 0 0 0,-1-1 0 0 0,0 1 0 0 0,0 0-1 0 0,0 0 1 0 0,1-1 0 0 0,-1 1 0 0 0,0 0 0 0 0,1 0-1 0 0,-1 0 1 0 0,0-1 0 0 0,1 1 0 0 0,-1 0 0 0 0,0 0-1 0 0,1 0 1 0 0,-1 0 0 0 0,0 0 0 0 0,1 0 0 0 0,-1-1-1 0 0,0 1 1 0 0,1 0 0 0 0,-1 0 0 0 0,0 0 0 0 0,1 0-1 0 0,-1 0 1 0 0,1 1 0 0 0,-1-1 0 0 0,0 0 0 0 0,1 0-1 0 0,-1 0 1 0 0,0 0 0 0 0,1 0 0 0 0,-1 0 0 0 0,0 1-1 0 0,1-1 1 0 0,-1 0 0 0 0,0 0 0 0 0,0 0 0 0 0,1 1-1 0 0,-1-1 1 0 0,0 0 0 0 0,1 0 0 0 0,-1 1 0 0 0,0-1 0 0 0,0 0-1 0 0,0 1 1 0 0,1-1 1 0 0,-1 0 1 0 0,0-1 0 0 0,0 1 0 0 0,0 0 0 0 0,0-1-1 0 0,0 1 1 0 0,0 0 0 0 0,0-1 0 0 0,0 1 0 0 0,1 0 0 0 0,-1 0 0 0 0,0-1-1 0 0,0 1 1 0 0,0 0 0 0 0,1 0 0 0 0,-1-1 0 0 0,0 1 0 0 0,0 0 0 0 0,1 0-1 0 0,-1 0 1 0 0,0 0 0 0 0,0-1 0 0 0,1 1 0 0 0,-1 0 0 0 0,0 0 0 0 0,1 0-1 0 0,-1 0 1 0 0,0 0 0 0 0,1 0 0 0 0,-1 0 0 0 0,0 0 0 0 0,1 0 0 0 0,-1 0-1 0 0,0 0 1 0 0,1 0 0 0 0,-1 0 0 0 0,0 0 0 0 0,0 0 0 0 0,1 0 0 0 0,-1 0 0 0 0,0 0-1 0 0,1 0 1 0 0,-1 0 0 0 0,0 0 0 0 0,1 1 0 0 0,-1-1 0 0 0,0 0 0 0 0,0 0-1 0 0,1 0 1 0 0,-1 1 0 0 0,0-1 0 0 0,0 0 0 0 0,0 0 0 0 0,1 1 0 0 0,-1-1-1 0 0,0 0 1 0 0,0 0 0 0 0,0 1 0 0 0,1-1-1 0 0,0-4 3 0 0,14-7-3 0 0,28-44-408 0 0,-13 9-200 0 0,-19 24 507 0 0,-5 19 37 0 0,1 5 25 0 0,-6-1 38 0 0,-1-1 1 0 0,0 0-1 0 0,1 1 1 0 0,-1-1-1 0 0,1 0 0 0 0,-1 0 1 0 0,1 0-1 0 0,-1 0 1 0 0,1 1-1 0 0,0-1 1 0 0,-1 0-1 0 0,1 0 0 0 0,-1 0 1 0 0,1 0-1 0 0,-1 0 1 0 0,1 0-1 0 0,-1 0 1 0 0,1-1-1 0 0,-1 1 0 0 0,1 0 1 0 0,-1 0-1 0 0,1 0 1 0 0,-1 0-1 0 0,1-1 1 0 0,-1 1-1 0 0,1 0 0 0 0,-1-1 1 0 0,1 1-1 0 0,-1 0 1 0 0,0-1-1 0 0,1 1 1 0 0,-1 0-1 0 0,0-1 0 0 0,1 1 1 0 0,-1-1-1 0 0,0 1 1 0 0,1 0-1 0 0,-1-1 1 0 0,0 1-1 0 0,0-1 0 0 0,1 1 1 0 0,-1-1-1 0 0,0 1 1 0 0,0-1-1 0 0,0 1 1 0 0,0-1-1 0 0,0 1 0 0 0,0-1 1 0 0,55-72-10 0 0,-54 70-33 0 0,-1-3 16 0 0,0 4-47 0 0,0 2 4 0 0,0 0 6 0 0,2 0 11 0 0,6-4 42 0 0,-3 0-6 0 0,-3 1-63 0 0,13-16 9 0 0,10-1 71 0 0,-5 34 2 0 0,-20-14-2 0 0,0 0-1 0 0,0-1 1 0 0,0 1 0 0 0,0 0-1 0 0,1-1 1 0 0,-1 1 0 0 0,0 0-1 0 0,0-1 1 0 0,1 1 0 0 0,-1 0-1 0 0,0-1 1 0 0,0 1 0 0 0,1 0-1 0 0,-1 0 1 0 0,0 0 0 0 0,1-1-1 0 0,-1 1 1 0 0,0 0 0 0 0,1 0-1 0 0,-1 0 1 0 0,0-1 0 0 0,1 1-1 0 0,-1 0 1 0 0,0 0-1 0 0,1 0 1 0 0,-1 0 0 0 0,0 0-1 0 0,1 0 1 0 0,-1 0 0 0 0,1 0-1 0 0,-1 0 1 0 0,0 0 0 0 0,1 0-1 0 0,-1 0 1 0 0,0 0 0 0 0,1 0-1 0 0,-1 1 1 0 0,1-1 0 0 0,-1 0-1 0 0,0 0 1 0 0,1 0 0 0 0,-1 0-1 0 0,0 1 1 0 0,0-1 0 0 0,1 0-1 0 0,-1 0 1 0 0,0 1-1 0 0,1-1 1 0 0,-1 0 0 0 0,0 1-1 0 0,0-1 1 0 0,0 0 0 0 0,1 1-1 0 0,-1-1 1 0 0,0 0 0 0 0,0 1-1 0 0,0-1 1 0 0,0 0 0 0 0,1 1-1 0 0,-1-1 1 0 0,0 0 0 0 0,0 1-1 0 0,0-1 1 0 0,0 1 0 0 0,0-1-1 0 0,0 0 1 0 0,0 1 0 0 0,0-1-1 0 0,0 0 1 0 0,-1 1 0 0 0,3-9-108 0 0,-2 6 0 0 0,4-9-768 0 0,-13 8-203 0 0,7 3 994 0 0,1 0 12 0 0,-34-4 1 0 0,9 12 144 0 0,6-6-72 0 0,-10 6 0 0 0,-24 7-14 0 0,-13 1-532 0 0,-84 18 368 0 0,63-25 260 0 0,10-2-82 0 0,63 0 64 0 0,-1-6 0 0 0,4 1-33 0 0,1 0-40 0 0,20-2-168 0 0,72-9-372 0 0,-13-5 469 0 0,-15 10 90 0 0,71-30-291 0 0,-11-3 128 0 0,-48 5 153 0 0,-30 20 0 0 0,1 14 64 0 0,16 8-64 0 0,-33-1 92 0 0,-18-9-16 0 0,-1 0-4 0 0,11 42 504 0 0,-7 88-440 0 0,2-99-62 0 0,-1 17 561 0 0,8 21-320 0 0,0-18-315 0 0,8 17 0 0 0,-20-49 0 0 0,-6 6-76 0 0,4-23 134 0 0,1-2 10 0 0,0 0 7 0 0,0 15 45 0 0,6-8 93 0 0,1-5-118 0 0,-2 0-615 0 0,0 1-4037 0 0,-1 1-463 0 0</inkml:trace>
  <inkml:trace contextRef="#ctx0" brushRef="#br0" timeOffset="2">16 426 5096 0 0,'0'0'108'0'0,"0"0"17"0"0,0 0 14 0 0,0 0 38 0 0,0 0 95 0 0,0 0 44 0 0,0 0 11 0 0,0 0-33 0 0,0 0-138 0 0,0 0-57 0 0,0 0-16 0 0,0 0-1 0 0,0 0 13 0 0,0 0 8 0 0,0 0 1 0 0,0 0 12 0 0,0 0 50 0 0,0 0 24 0 0,0 0 2 0 0,2 0-10 0 0,5 0-38 0 0,-5 0-14 0 0,-2 0-2 0 0,0 0-11 0 0,0 0-41 0 0,1 1-17 0 0,2 2-17 0 0,-2-2 109 0 0,-8 10 2141 0 0,-17 37-2027 0 0,23-39-307 0 0,7 19 234 0 0,-1-12-64 0 0,27 48-144 0 0,23 6 32 0 0,15 26-16 0 0,44 43 0 0 0,-33-42 0 0 0,-38-29 0 0 0,15 26-152 0 0,44 63 304 0 0,-79-120-154 0 0,-2 0 1 0 0,-1 2 0 0 0,-2 1 0 0 0,3 12 1 0 0,-8-19-10 0 0,54 129-191 0 0,-25-74 215 0 0,36 36 188 0 0,67 49-202 0 0,21 19 128 0 0,-72-94 0 0 0,77 72 72 0 0,16-8-19 0 0,-63-56-170 0 0,-3-14 117 0 0,76 43 924 0 0,-26-29-872 0 0,-20-23-180 0 0,-28-19 0 0 0,40 16 432 0 0,-138-69-207 0 0,1 0 0 0 0,0-2 1 0 0,0 0-1 0 0,1-2 0 0 0,8 0-225 0 0,283 68 1105 0 0,-137-17-1129 0 0,-25-30-40 0 0,-58-8 64 0 0,37 11 0 0 0,-20-18 0 0 0,-62-12 0 0 0,212 14 64 0 0,42-15-64 0 0,19-10 64 0 0,-176 6-64 0 0,32-1-64 0 0,27-1 64 0 0,-23 3 64 0 0,-3 7-64 0 0,45-31 12 0 0,69 4 144 0 0,34-5-156 0 0,163-18 0 0 0,-308 27 0 0 0,-45 0 0 0 0,207-45 0 0 0,-145 9 0 0 0,57 4 54 0 0,244-60-44 0 0,-189 42-10 0 0,-70 5 256 0 0,46-8-256 0 0,-57 9-64 0 0,113-38 310 0 0,-206 63 210 0 0,89-44-430 0 0,128-23-26 0 0,-93 15-77 0 0,19-2 369 0 0,-44 8-139 0 0,184-86-153 0 0,-277 102 0 0 0,41-20 72 0 0,326-115 142 0 0,-306 124-204 0 0,82-45-10 0 0,-139 45-73 0 0,52-47-123 0 0,-169 104 178 0 0,1 2-1 0 0,1 1 0 0 0,0 2 1 0 0,36-12 18 0 0,26-11-1 0 0,148-67-240 0 0,-103 42 442 0 0,119-36-201 0 0,-106 42 0 0 0,76-39 0 0 0,-97 42 0 0 0,155-81 128 0 0,-195 86-128 0 0,-12-3-14 0 0,-5 16-6 0 0,-66 32 21 0 0,0 0 0 0 0,1 2 1 0 0,0-1-1 0 0,0 2 0 0 0,0-1 1 0 0,0 2-1 0 0,0 0 0 0 0,5 0-1 0 0,22-14-64 0 0,12 1 64 0 0,-36 17 0 0 0,-11 4 11 0 0,-3-5 32 0 0,28-24-97 0 0,-25 19 41 0 0,-3 2-54 0 0,5-1 1 0 0,-1 3 38 0 0,15 13-534 0 0,-20-12 418 0 0,-1-1 0 0 0,7 1-175 0 0,10-11-499 0 0,-16 9 888 0 0,-1 1-2 0 0,1-2-15 0 0,3-8-57 0 0,12-4-749 0 0,19 0 206 0 0,-24 22 355 0 0,-10-7 139 0 0,-1-1 10 0 0,0 0 86 0 0,0 0 21 0 0,0 0-22 0 0,-1 1-74 0 0,-2 2 11 0 0,-19 6-96 0 0,-12-1 289 0 0,30-7-263 0 0,-5 0 23 0 0,-2 2 55 0 0,-30-7-41 0 0,0 7 108 0 0,21-6-54 0 0,8-1 0 0 0,-3 4 0 0 0,-85 8 0 0 0,-28-7 64 0 0,-15 12 277 0 0,49-12 275 0 0,91-1-525 0 0,-9 2 138 0 0,26 0-186 0 0,67-6-115 0 0,-18-1 72 0 0,21-8 0 0 0,59-5 0 0 0,-87 17 0 0 0,-52-1 0 0 0,52-6 0 0 0,-20 4-488 0 0,26 10-59 0 0,-50-1 731 0 0,-3-3-173 0 0,4-3-8 0 0,-11 1-5 0 0,3 6-14 0 0,-4-5-53 0 0,-1 0 11 0 0,4 1 37 0 0,-4-2-11 0 0,-4 15 192 0 0,-6 18-179 0 0,4 12-65 0 0,-17 23 361 0 0,1-17 280 0 0,-5-2-337 0 0,2-1-144 0 0,24-43-58 0 0,1-4 73 0 0,0 18 169 0 0,0-6-235 0 0,0-12 28 0 0,0-1 17 0 0,0 0 15 0 0,0 0-16 0 0,0 0-5 0 0,0 0 0 0 0,0 0 0 0 0,0 0 0 0 0,0 0 0 0 0,0 0 0 0 0,0 0 0 0 0,-1 1-10 0 0,-3 2-65 0 0,3-2-101 0 0,1-1-45 0 0,0 0-17 0 0,0 0-27 0 0,0 0-107 0 0,0 0-48 0 0,0 0-10 0 0,0 0-2 0 0</inkml:trace>
  <inkml:trace contextRef="#ctx0" brushRef="#br0" timeOffset="3">328 490 5312 0 0,'-2'0'157'0'0,"-65"14"246"0"0,-18 1 553 0 0,47-6-898 0 0,38-9 76 0 0,0 0-4 0 0,0 0-8 0 0,0 0-4 0 0,0 0-4 0 0,0 0-2 0 0,-2 0 0 0 0,-7 0-19 0 0,0 1-74 0 0,4 2-2 0 0,5-2 70 0 0,0-1 17 0 0,-26-9 3645 0 0,25 8-3719 0 0,0 0 0 0 0,0 0 1 0 0,1 0-1 0 0,-1 0 0 0 0,1-1 1 0 0,-1 1-1 0 0,1 0 0 0 0,0 0 0 0 0,-1-1 1 0 0,1 1-1 0 0,0 0 0 0 0,0 0 0 0 0,0-1 1 0 0,0 1-1 0 0,0 0 0 0 0,0-1 0 0 0,0 1 1 0 0,0 0-1 0 0,0 0 0 0 0,1-1 0 0 0,-1 1 1 0 0,1 0-1 0 0,-1 0 0 0 0,1 0 0 0 0,-1-1 1 0 0,1 1-31 0 0,0 0 64 0 0,-1 0-11 0 0,4-17-32 0 0,-4 15 38 0 0,6-9 48 0 0,-5 10-59 0 0,-1 4-96 0 0,0 38 32 0 0,-6-26 46 0 0,-3 2 350 0 0,8-14-142 0 0,1-2-1 0 0,0 0-12 0 0,0 0-7 0 0,-2 0-2 0 0,-16 5 304 0 0,-3-15 432 0 0,20 6-987 0 0,0 0 1 0 0,0 0-1 0 0,0 0 1 0 0,1 0 0 0 0,-1 0-1 0 0,1 0 1 0 0,0 0 0 0 0,0 0-1 0 0,0 0 1 0 0,0 0 0 0 0,1 0-1 0 0,0 1 1 0 0,0-1 0 0 0,0 0-1 0 0,0 0 1 0 0,0 0 0 0 0,3-3 34 0 0,6-25 14 0 0,32-37 229 0 0,-13 60-368 0 0,-3-6 65 0 0,-23 8 52 0 0,-3 6 7 0 0,0 1-1 0 0,0-1 1 0 0,0 0 0 0 0,0 1-1 0 0,0-1 1 0 0,1 0 0 0 0,-1 1 0 0 0,0-1-1 0 0,0 1 1 0 0,0-1 0 0 0,1 0-1 0 0,-1 1 1 0 0,0-1 0 0 0,1 1-1 0 0,-1-1 1 0 0,1 1 0 0 0,-1-1-1 0 0,0 1 1 0 0,1-1 0 0 0,-1 1-1 0 0,1-1 1 0 0,-1 1 0 0 0,1-1-1 0 0,0 1 1 0 0,-1 0 0 0 0,1-1 0 0 0,-1 1-1 0 0,1 0 1 0 0,0 0 0 0 0,-1-1-1 0 0,1 1 1 0 0,0 0 0 0 0,-1 0-1 0 0,1 0 1 0 0,-1 0 0 0 0,1 0-1 0 0,0 0 1 0 0,-1 0 0 0 0,1 0-1 0 0,0 0 1 0 0,-1 0 0 0 0,1 0 0 0 0,0 1 1 0 0,14 4 0 0 0,11 27 0 0 0,-11 3-16 0 0,-20 3-272 0 0,-39 13 355 0 0,31-41 203 0 0,-69 13 279 0 0,45-20-307 0 0,20-12-232 0 0,14 6 6 0 0,1 0-1 0 0,0 1 1 0 0,-1-1-1 0 0,1 0 1 0 0,0 0-1 0 0,1-1 0 0 0,-1 1 1 0 0,0 0-1 0 0,1 0 1 0 0,0-1-1 0 0,0 1 1 0 0,0-1-1 0 0,0 1 1 0 0,1-1-1 0 0,-1 0 1 0 0,1 1-1 0 0,0-1 1 0 0,0 0-1 0 0,0 1 1 0 0,1-4-16 0 0,-1-3 0 0 0,4-2 0 0 0,11-12-18 0 0,-13 21 2 0 0,1 0 1 0 0,-1 0-1 0 0,1 1 0 0 0,0-1 0 0 0,-1 1 0 0 0,1 0 0 0 0,0 0 1 0 0,0 0-1 0 0,1 0 0 0 0,-1 0 0 0 0,0 1 0 0 0,1-1 0 0 0,-1 1 1 0 0,1 0-1 0 0,-1 0 0 0 0,1 0 0 0 0,-1 1 0 0 0,1-1 0 0 0,0 1 1 0 0,-1 0-1 0 0,1 0 0 0 0,0 0 0 0 0,-1 0 0 0 0,4 2 16 0 0,54 2-64 0 0,-41 0 114 0 0,-18-4-53 0 0,0 1 1 0 0,0-1-1 0 0,0 0 0 0 0,1 1 1 0 0,-1-1-1 0 0,0 1 1 0 0,0 0-1 0 0,0 0 0 0 0,0 0 1 0 0,0 0-1 0 0,0 0 0 0 0,0 0 1 0 0,-1 0-1 0 0,1 1 1 0 0,0-1-1 0 0,0 0 0 0 0,-1 1 1 0 0,1 0-1 0 0,-1-1 0 0 0,0 1 1 0 0,1 0-1 0 0,-1 0 1 0 0,1 2 2 0 0,22 40-52 0 0,-29-19 208 0 0,-34 19-146 0 0,-19-33 198 0 0,31-17-90 0 0,1-11-44 0 0,10-10-21 0 0,16 22-42 0 0,12-19 42 0 0,34-26-178 0 0,-35 44 51 0 0,-8 5 68 0 0,0-1 0 0 0,-1 0-1 0 0,1 1 1 0 0,0-1 0 0 0,0 1-1 0 0,0 0 1 0 0,0 0 0 0 0,0 0-1 0 0,0 1 1 0 0,0-1 0 0 0,0 1-1 0 0,1 0 1 0 0,-1-1 0 0 0,0 1-1 0 0,0 1 1 0 0,0-1 0 0 0,3 1 6 0 0,10 16-53 0 0,-7 34-107 0 0,-28-14 160 0 0,14-31 0 0 0,-37 69-2715 0 0,41-72 1710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14:11.897"/>
    </inkml:context>
    <inkml:brush xml:id="br0">
      <inkml:brushProperty name="width" value="0.05" units="cm"/>
      <inkml:brushProperty name="height" value="0.05" units="cm"/>
      <inkml:brushProperty name="color" value="#AB008B"/>
      <inkml:brushProperty name="ignorePressure" value="1"/>
    </inkml:brush>
  </inkml:definitions>
  <inkml:trace contextRef="#ctx0" brushRef="#br0">1 0,'0'0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14:19.625"/>
    </inkml:context>
    <inkml:brush xml:id="br0">
      <inkml:brushProperty name="width" value="0.05" units="cm"/>
      <inkml:brushProperty name="height" value="0.05" units="cm"/>
      <inkml:brushProperty name="color" value="#AB008B"/>
      <inkml:brushProperty name="ignorePressure" value="1"/>
    </inkml:brush>
  </inkml:definitions>
  <inkml:trace contextRef="#ctx0" brushRef="#br0">0 12,'3'-5,"0"-2</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14:20.310"/>
    </inkml:context>
    <inkml:brush xml:id="br0">
      <inkml:brushProperty name="width" value="0.05" units="cm"/>
      <inkml:brushProperty name="height" value="0.05" units="cm"/>
      <inkml:brushProperty name="color" value="#AB008B"/>
      <inkml:brushProperty name="ignorePressure" value="1"/>
    </inkml:brush>
  </inkml:definitions>
  <inkml:trace contextRef="#ctx0" brushRef="#br0">0 0,'0'0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14:21.273"/>
    </inkml:context>
    <inkml:brush xml:id="br0">
      <inkml:brushProperty name="width" value="0.05" units="cm"/>
      <inkml:brushProperty name="height" value="0.05" units="cm"/>
      <inkml:brushProperty name="color" value="#AB008B"/>
      <inkml:brushProperty name="ignorePressure" value="1"/>
    </inkml:brush>
  </inkml:definitions>
  <inkml:trace contextRef="#ctx0" brushRef="#br0">1 0,'0'0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14:25.879"/>
    </inkml:context>
    <inkml:brush xml:id="br0">
      <inkml:brushProperty name="width" value="0.05" units="cm"/>
      <inkml:brushProperty name="height" value="0.05" units="cm"/>
      <inkml:brushProperty name="color" value="#AB008B"/>
      <inkml:brushProperty name="ignorePressure" value="1"/>
    </inkml:brush>
  </inkml:definitions>
  <inkml:trace contextRef="#ctx0" brushRef="#br0">1 1,'0'0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7:39:30.398"/>
    </inkml:context>
    <inkml:brush xml:id="br0">
      <inkml:brushProperty name="width" value="0.5" units="cm"/>
      <inkml:brushProperty name="height" value="1" units="cm"/>
      <inkml:brushProperty name="color" value="#FFACD5"/>
      <inkml:brushProperty name="tip" value="rectangle"/>
      <inkml:brushProperty name="rasterOp" value="maskPen"/>
      <inkml:brushProperty name="ignorePressure" value="1"/>
    </inkml:brush>
  </inkml:definitions>
  <inkml:trace contextRef="#ctx0" brushRef="#br0">0 65,'23'-6,"140"-8,74-12,90 8,1012 18,145 1,1614-1,-3078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23:26.288"/>
    </inkml:context>
    <inkml:brush xml:id="br0">
      <inkml:brushProperty name="width" value="0.05" units="cm"/>
      <inkml:brushProperty name="height" value="0.05" units="cm"/>
      <inkml:brushProperty name="color" value="#33CCFF"/>
      <inkml:brushProperty name="ignorePressure" value="1"/>
    </inkml:brush>
  </inkml:definitions>
  <inkml:trace contextRef="#ctx0" brushRef="#br0">0 1,'0'0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23:27.137"/>
    </inkml:context>
    <inkml:brush xml:id="br0">
      <inkml:brushProperty name="width" value="0.05" units="cm"/>
      <inkml:brushProperty name="height" value="0.05" units="cm"/>
      <inkml:brushProperty name="color" value="#33CCFF"/>
      <inkml:brushProperty name="ignorePressure" value="1"/>
    </inkml:brush>
  </inkml:definitions>
  <inkml:trace contextRef="#ctx0" brushRef="#br0">1 0,'0'0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23:43.637"/>
    </inkml:context>
    <inkml:brush xml:id="br0">
      <inkml:brushProperty name="width" value="0.05" units="cm"/>
      <inkml:brushProperty name="height" value="0.05" units="cm"/>
      <inkml:brushProperty name="color" value="#33CCFF"/>
      <inkml:brushProperty name="ignorePressure" value="1"/>
    </inkml:brush>
  </inkml:definitions>
  <inkml:trace contextRef="#ctx0" brushRef="#br0">1 0,'0'0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24:12.710"/>
    </inkml:context>
    <inkml:brush xml:id="br0">
      <inkml:brushProperty name="width" value="0.4" units="cm"/>
      <inkml:brushProperty name="height" value="0.8" units="cm"/>
      <inkml:brushProperty name="color" value="#D9AEFF"/>
      <inkml:brushProperty name="tip" value="rectangle"/>
      <inkml:brushProperty name="rasterOp" value="maskPen"/>
      <inkml:brushProperty name="ignorePressure" value="1"/>
    </inkml:brush>
  </inkml:definitions>
  <inkml:trace contextRef="#ctx0" brushRef="#br0">0 0,'562'0,"-544"0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23:43.637"/>
    </inkml:context>
    <inkml:brush xml:id="br0">
      <inkml:brushProperty name="width" value="0.05" units="cm"/>
      <inkml:brushProperty name="height" value="0.05" units="cm"/>
      <inkml:brushProperty name="color" value="#33CCFF"/>
      <inkml:brushProperty name="ignorePressure" value="1"/>
    </inkml:brush>
  </inkml:definitions>
  <inkml:trace contextRef="#ctx0" brushRef="#br0">1 0,'0'0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31:59.303"/>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17,'22'-9,"185"2,-139 7,612 1,-620 5,-60-5,1 0,-1-1,0 1,1-1,-1 1,0 0,0-1,0 1,1-1,-1 1,0 0,0-1,0 1,0 0,0-1,0 1,0 0,-1-1,1 1,0 0,0-1,0 1,-1-1,1 1,0 0,-1-1,1 1,0-1,-1 1,1-1,-1 1,1-1,-1 1,1-1,-1 0,1 1,-1-1,1 0,-1 1,-2 2,-28 87,20-36,3 0,2 1,2 39,3-86,2-2,0-1,-1 1,0 0,0-1,0 1,-1-1,0 1,0-1,0 1,-1-1,1 1,-1-1,-1 0,1 0,-1 0,0 0,0-1,0 1,-1-1,1 0,-1 1,0-2,0 1,-1 0,1-1,-1 0,0 0,0 0,0-1,-2 1,-27 4,-1-2,0-2,0-1,-1-2,-17-2,12 1,-468-3,483 4</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14:11.897"/>
    </inkml:context>
    <inkml:brush xml:id="br0">
      <inkml:brushProperty name="width" value="0.05" units="cm"/>
      <inkml:brushProperty name="height" value="0.05" units="cm"/>
      <inkml:brushProperty name="color" value="#AB008B"/>
      <inkml:brushProperty name="ignorePressure" value="1"/>
    </inkml:brush>
  </inkml:definitions>
  <inkml:trace contextRef="#ctx0" brushRef="#br0">1 0,'0'0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14:19.625"/>
    </inkml:context>
    <inkml:brush xml:id="br0">
      <inkml:brushProperty name="width" value="0.05" units="cm"/>
      <inkml:brushProperty name="height" value="0.05" units="cm"/>
      <inkml:brushProperty name="color" value="#AB008B"/>
      <inkml:brushProperty name="ignorePressure" value="1"/>
    </inkml:brush>
  </inkml:definitions>
  <inkml:trace contextRef="#ctx0" brushRef="#br0">0 12,'3'-5,"0"-2</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14:20.310"/>
    </inkml:context>
    <inkml:brush xml:id="br0">
      <inkml:brushProperty name="width" value="0.05" units="cm"/>
      <inkml:brushProperty name="height" value="0.05" units="cm"/>
      <inkml:brushProperty name="color" value="#AB008B"/>
      <inkml:brushProperty name="ignorePressure" value="1"/>
    </inkml:brush>
  </inkml:definitions>
  <inkml:trace contextRef="#ctx0" brushRef="#br0">0 0,'0'0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14:21.273"/>
    </inkml:context>
    <inkml:brush xml:id="br0">
      <inkml:brushProperty name="width" value="0.05" units="cm"/>
      <inkml:brushProperty name="height" value="0.05" units="cm"/>
      <inkml:brushProperty name="color" value="#AB008B"/>
      <inkml:brushProperty name="ignorePressure" value="1"/>
    </inkml:brush>
  </inkml:definitions>
  <inkml:trace contextRef="#ctx0" brushRef="#br0">1 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7:39:33.349"/>
    </inkml:context>
    <inkml:brush xml:id="br0">
      <inkml:brushProperty name="width" value="0.5" units="cm"/>
      <inkml:brushProperty name="height" value="1" units="cm"/>
      <inkml:brushProperty name="color" value="#FFACD5"/>
      <inkml:brushProperty name="tip" value="rectangle"/>
      <inkml:brushProperty name="rasterOp" value="maskPen"/>
      <inkml:brushProperty name="ignorePressure" value="1"/>
    </inkml:brush>
  </inkml:definitions>
  <inkml:trace contextRef="#ctx0" brushRef="#br0">0 0,'3774'0,"-537"0,-3217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14:25.879"/>
    </inkml:context>
    <inkml:brush xml:id="br0">
      <inkml:brushProperty name="width" value="0.05" units="cm"/>
      <inkml:brushProperty name="height" value="0.05" units="cm"/>
      <inkml:brushProperty name="color" value="#AB008B"/>
      <inkml:brushProperty name="ignorePressure" value="1"/>
    </inkml:brush>
  </inkml:definitions>
  <inkml:trace contextRef="#ctx0" brushRef="#br0">1 1,'0'0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23:26.288"/>
    </inkml:context>
    <inkml:brush xml:id="br0">
      <inkml:brushProperty name="width" value="0.05" units="cm"/>
      <inkml:brushProperty name="height" value="0.05" units="cm"/>
      <inkml:brushProperty name="color" value="#33CCFF"/>
      <inkml:brushProperty name="ignorePressure" value="1"/>
    </inkml:brush>
  </inkml:definitions>
  <inkml:trace contextRef="#ctx0" brushRef="#br0">0 1,'0'0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23:27.137"/>
    </inkml:context>
    <inkml:brush xml:id="br0">
      <inkml:brushProperty name="width" value="0.05" units="cm"/>
      <inkml:brushProperty name="height" value="0.05" units="cm"/>
      <inkml:brushProperty name="color" value="#33CCFF"/>
      <inkml:brushProperty name="ignorePressure" value="1"/>
    </inkml:brush>
  </inkml:definitions>
  <inkml:trace contextRef="#ctx0" brushRef="#br0">1 0,'0'0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32:01.686"/>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77,'10'-8,"1"0,1 1,-1 1,1 0,0 0,1 1,-1 1,1 0,0 1,0 0,0 1,1 0,-1 1,0 1,1 0,4 1,36-4,409-7,-447 10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32:03.214"/>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0,'16'0,"26"0,26 0,31 0,20 0,10 0,7 0,-10 0,-14 0,-18 0,-21 0,-23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32:04.384"/>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0,'2'3,"5"0,10 3,14 0,16-1,9 2,10-1,15-1,-1-2,2-1,-11 0,-7-2,-12 0,-9 0,-7-1,-9 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32:06.830"/>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0,'8'0,"10"0,13 0,11 0,10 0,2 0,10 0,-5 0,-2 0,-7 0,-11 0,-3 0,-5 0,-6 0,-6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32:14.671"/>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1,'13'0,"-1"0,1-1,-1 2,1 0,-1 0,0 2,0-1,0 1,3 2,5 3,-11-5,0 0,0 0,-1 1,1 0,-1 1,0 0,-1 0,1 1,-1 0,0 0,4 5,-5-4,-1 1,1-1,-2 1,1 0,-1 0,0 1,-1 0,0-1,0 1,-1 0,0 0,-1 0,0 0,0 1,-1-1,0 0,0 0,-1 1,-1-1,0 0,0 0,0 0,-1-1,-1 1,1 0,-1-1,-2 3,-75 97,63-88,1-3</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32:16.615"/>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53 1,'10'0,"-1"2,0-1,0 2,0-1,0 1,0 0,0 1,-1 0,6 4,26 10,89 46,-124-61,-1 0,1 1,-1 0,0-1,0 1,0 1,0-1,-1 1,0-1,0 1,0 0,-1 0,1 0,-1 0,0 1,-1-1,1 1,-1-1,0 1,0-1,-1 1,0 0,0-1,0 1,-7 26,-2 0,0-1,-3 0,0-1,-2 0,-1-1,-1-1,-2 0,0-1,-21 21,-140 161,177-207,0 1,-1 0,1 0,-1-1,1 2,0-1,0 0,0 0,0 1,1-1,0 1,-1-1,1 1,0-1,1 1,-1 0,1 0,0-1,-1 1,2 0,-1 0,0 0,1-1,0 1,-1 0,1-1,1 1,0 1,4 3,0-1,1 0,-1 0,1-1,1 0,-1 0,1 0,0-1,7 3,55 46,-57-38,-3-1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32:18.504"/>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38 12,'37'-11,"-33"11,1 0,-1 0,0 0,1 1,-1 0,0 0,0 0,0 0,0 0,0 1,0 0,0 0,0 0,-1 0,1 1,-1-1,0 1,1 0,-1 0,-1 0,1 0,0 1,-1-1,1 1,-1 0,0 0,0-1,0 4,3 6,-1 0,-1 0,0 1,0-1,-2 0,1 1,-2-1,0 10,-4 183,3-192,-2 1,0-1,0 0,-1 0,-1 0,0 0,-1-1,-1 0,0 0,0-1,-7 9,-78 112,87-126,1 0,0 0,1 0,0 1,0 0,0-1,1 1,0 0,0 0,1 1,0-1,1 0,0 0,0 0,1 1,0-1,0 0,1 0,0 0,0 0,2 4,4 5</inkml:trace>
</inkml:ink>
</file>

<file path=ppt/ink/ink8.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03:06:02.228"/>
    </inkml:context>
    <inkml:brush xml:id="br0">
      <inkml:brushProperty name="width" value="0.1" units="cm"/>
      <inkml:brushProperty name="height" value="0.1" units="cm"/>
      <inkml:brushProperty name="color" value="#177D36"/>
      <inkml:brushProperty name="fitToCurve" value="1"/>
    </inkml:brush>
  </inkml:definitions>
  <inkml:trace contextRef="#ctx0" brushRef="#br0">0 0 0,'37'36'391,"-1"-36"-375,-36 36-16,36 1 15,1-37 1,-1 36-16,-36 0 16,36 1-16,0-1 15,1 0 1,-1-36-16,0 36 15,1-36-15,-1 37 16,0-37 0,0 36-16,1-36 15,-1 36-15,0 1 0,1-37 16,-1 36 0,0-36-16,0 0 15,1 36 1,-1 0-16,0 1 31,1-1-15,-1-36-16,0 0 15,0 36-15,-36 1 32,37-37-32,-1 0 15,0 36 1,-36 0 15,37-36-31,-1 0 31,-36 36-15,36-36 31,-36 37-47,0-1 31,36-36 0,-36 36 1,37-36-17,-37 37 32,0-1 62</inkml:trace>
  <inkml:trace contextRef="#ctx0" brushRef="#br0" timeOffset="-2574.316">-508 472 0,'0'36'312,"73"73"-281,-37-109-31,1 0 0,35 36 16,-36 0 0,37 1-16,-37-1 15,1 0 1,-1 0 0,0 1-16,0-37 15,-36 36 1,37-36-16,-1 0 15,-36 36-15,36-36 16,1 37-16,-1-37 16,36 0-1,-35 36 1,-1-36-16,0 0 16,1 36-16,-1-36 15,-36 36 1,36-36-16,0 0 0,1 0 15,-1 0 1,-36 37-16,36-37 16,-36 36 15,37 0 0,-1-36-15,-36 37-1,0-1 1,36-36 0,-36 36-16,36-36 47,-36 36-16,0 1 0,37-1 16,-37 0-31,36-36-1,-36 37 48</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32:21.456"/>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0,'307'0,"-293"1,0 0,0 1,-1 1,1 0,0 0,-1 2,0-1,0 2,-1 0,1 0,-1 1,1 2,144 56,-151-63,-1 1,0-1,1 1,-1 0,0 0,-1 0,1 1,0-1,-1 1,0 0,0 1,0-1,-1 1,1 0,-1 0,0 0,0 0,-1 0,0 0,0 1,0 0,0-1,-1 1,0 0,1 8,0-1,-1 0,-1 0,0 1,-1-1,-1 0,0 0,0 0,-2 0,1 0,-2 0,1-1,-2 0,0 0,0 0,-1-1,0 0,-5 5,-11 5,-1-1,0-1,-1-1,-1-2,-1 0,0-2,-1-1,-4 0,-42 23,-35 10,108-46,0 0,0 1,0-1,-1 1,1-1,0 0,1 1,-1 0,0-1,0 1,0-1,0 1,0 0,1 0,-1 0,0-1,0 1,1 0,-1 0,1 0,-1 0,1 0,-1 0,1 0,0 0,-1 0,1 0,0 0,0 0,0 1,0-1,0 0,0 0,0 0,0 0,0 0,1 0,-1 0,0 0,1 0,-1 0,1 0,-1 0,1 0,-1 0,1 0,0 0,119 114,-103-98,-1 0,0 1,-2 1,0 0,-1 1,-1 1,0 2,-3-5,0-3</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42:02.284"/>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1 104,'2094'0,"-2078"-1,0-1,0-1,-1 0,1-1,-1-1,10-4,40-11,-20 12,0 2,0 3,1 1,0 2,6 3,41-1,181-3,-55-20,11 0,-24 22,-44 19,227-20,-383 0,1-1,0 2,0-1,-1 1,1 0,-1 0,1 1,-1 0,1 0,-1 0,0 1,0 0,0 0,0 0,-1 1,1 0,-1 0,0 1,0-1,-1 1,1 0,-1 0,0 1,1 2,6 13</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44:42.948"/>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0,'4'0,"4"0,5 0,7 0,3 0,2 0,4 0,3 0,1 0,-2 0,-4 0,6 0,-4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44:45.531"/>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1,'11'0,"6"0,5 0,2 0,7 0,2 0,-1 0,-3 0,2 0,2 0,-1 0,-3 0,-5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44:47.778"/>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74,'0'3,"3"-9,5-4,5 0,7 2,7-2,3 1,-1 3,3 1,2 3,-1 0,-2-2,-7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44:50.515"/>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0,'4'0,"4"0,8 0,5 0,2 0,5 0,4 0,1 0,-3 0,-1 0,3 0,1 0,-2 0,-2 0,3 0,1 0,-5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45:19.787"/>
    </inkml:context>
    <inkml:brush xml:id="br0">
      <inkml:brushProperty name="width" value="0.4" units="cm"/>
      <inkml:brushProperty name="height" value="0.8" units="cm"/>
      <inkml:brushProperty name="color" value="#FFACD5"/>
      <inkml:brushProperty name="tip" value="rectangle"/>
      <inkml:brushProperty name="rasterOp" value="maskPen"/>
      <inkml:brushProperty name="ignorePressure" value="1"/>
    </inkml:brush>
  </inkml:definitions>
  <inkml:trace contextRef="#ctx0" brushRef="#br0">0 23,'0'-3,"4"-2,4 0,4 1,12 1,4 2,2 0,-2 0,7 1,-1 1,-2-1,-2 0,-1 0,-3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45:21.789"/>
    </inkml:context>
    <inkml:brush xml:id="br0">
      <inkml:brushProperty name="width" value="0.4" units="cm"/>
      <inkml:brushProperty name="height" value="0.8" units="cm"/>
      <inkml:brushProperty name="color" value="#FFACD5"/>
      <inkml:brushProperty name="tip" value="rectangle"/>
      <inkml:brushProperty name="rasterOp" value="maskPen"/>
      <inkml:brushProperty name="ignorePressure" value="1"/>
    </inkml:brush>
  </inkml:definitions>
  <inkml:trace contextRef="#ctx0" brushRef="#br0">1 21,'3'0,"12"-3,11-2,4 1,5 0,-1 2,1 0,-2 1,-3 1,1 0,2 0,-1 0,-3 1,-2-1,5 0,0 0,-2 0,-6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45:28.740"/>
    </inkml:context>
    <inkml:brush xml:id="br0">
      <inkml:brushProperty name="width" value="0.4" units="cm"/>
      <inkml:brushProperty name="height" value="0.8" units="cm"/>
      <inkml:brushProperty name="color" value="#FF40FF"/>
      <inkml:brushProperty name="tip" value="rectangle"/>
      <inkml:brushProperty name="rasterOp" value="maskPen"/>
      <inkml:brushProperty name="ignorePressure" value="1"/>
    </inkml:brush>
  </inkml:definitions>
  <inkml:trace contextRef="#ctx0" brushRef="#br0">1 30,'7'0,"10"-4,5 0,2-1,5 2,8-4,-3 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45:30.556"/>
    </inkml:context>
    <inkml:brush xml:id="br0">
      <inkml:brushProperty name="width" value="0.4" units="cm"/>
      <inkml:brushProperty name="height" value="0.8" units="cm"/>
      <inkml:brushProperty name="color" value="#FF40FF"/>
      <inkml:brushProperty name="tip" value="rectangle"/>
      <inkml:brushProperty name="rasterOp" value="maskPen"/>
      <inkml:brushProperty name="ignorePressure" value="1"/>
    </inkml:brush>
  </inkml:definitions>
  <inkml:trace contextRef="#ctx0" brushRef="#br0">1 1,'319'0,"-148"19,-141-17</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0-02-03T20:38:08.629"/>
    </inkml:context>
    <inkml:brush xml:id="br0">
      <inkml:brushProperty name="width" value="0.05292" units="cm"/>
      <inkml:brushProperty name="height" value="0.05292" units="cm"/>
      <inkml:brushProperty name="color" value="#FF0000"/>
    </inkml:brush>
  </inkml:definitions>
  <inkml:trace contextRef="#ctx0" brushRef="#br0">7351 9782 1482 0,'-28'5'31'0,"28"-5"6"0,-11 0-29 0,11 0-8 0,0 0 0 0,-12 0 0 16,12 0 0-16,-5 0 0 0,-1 0 0 0,-5 5 0 31,0-5-61-31,-12 0-11 0,6 5-1 0,0-5-1 0,0 5-32 16,-5-5-6-16,-1 5-2 0,-5 0 0 0,6 0 85 0,-18 5 17 0,18 5 3 0,-12-5 1 16,0 0 88-16,6 5 17 0,0 0 4 0,5-5 1 15,-11 10-21-15,6-5-4 0,6 0-1 0,-12 0 0 16,6 5-40-16,-6 0-9 0,6 0-2 0,-6 0 0 15,12 5-5-15,-12 0-2 0,6 0 0 0,-6 5 0 16,6-5-8-16,5 5-2 0,1 5 0 0,-12-5 0 16,17 0 4-16,-17 0 1 0,12 0 0 0,-1 5 0 15,6-5-13-15,6 0 0 0,-11 5 0 0,10-5 0 16,1 5 0-16,5 0 0 0,6 1 0 0,-11-6 0 16,11-5 0-16,0 0 0 0,0-5 0 0,11 5 0 15,-11 0 16-15,6 5 1 0,0 0 0 0,11 0 0 16,5 0-1-16,-11 0-1 0,12-5 0 0,-1 0 0 15,7-5 4-15,10-5 1 0,-17 0 0 0,24 0 0 16,-18-5-12-16,17 0-8 0,-17 0 9 16,17 5-9-16,-11-10 18 0,5 0-2 0,-5 0-1 0,5-5 0 15,1-5-15-15,5-5 0 0,-6-5 0 0,6-5 0 0,0 0 15 16,-5-5-3-16,5-5-1 0,0 5 0 0,0-10 1 16,-6 0 0-16,6 0 0 0,-5 0 0 0,-7-5 0 0,7-5 0 15,5 0 0-15,-23 0 0 0,7-6-4 16,4 1 0-16,-10-5 0 0,5 5 0 0,-5 10 3 0,10 0 0 15,-21 5 0-15,5 0 0 0,5 0-11 0,-11-5 0 16,1 0 0-16,-1 0 0 0,-6 0 0 0,1 5 15 0,-6 0-4 16,0 0-1-16,0 0-10 0,-6 5 8 0,1-5-8 0,-6 5 8 15,-1 5-8-15,1 0 8 0,-11 5-8 0,5 0 8 16,5-5-8-16,-10 10 8 0,-6-5-8 16,0 5 8-16,-1-5-8 0,1 10 8 0,-6-5-8 0,12 10 8 15,-29-5 4-15,6 5 0 0,6 5 0 0,-12 0 0 16,6 0-23-16,-17 5-4 0,11 5-1 15,-5 0 0-15,-6 5-19 16,6 5-4-16,-6 0-1 0,0 5 0 16,0 5-3-16,0 5-1 0,-11 5 0 0,11 0 0 0,6 0-16 0,5 0-4 15,0 5-1-15</inkml:trace>
  <inkml:trace contextRef="#ctx0" brushRef="#br0" timeOffset="1039.656">10453 9492 1759 0,'-16'0'74'0,"4"0"-59"15,1 0 16-15,0 5 3 0,-1-5 1 0,1 0 0 32,-6 5-58-32,6 0-11 0,-6 0-2 0,0 5-1 15,6-5-27-15,-12 5-6 0,1-5-1 0,5 5 0 16,-5 0 8-16,-1-5 2 0,1 5 0 0,-7-5 0 0,7 5 50 0,-6 0 11 0,5-5 0 0,1 5 0 16,-7-5 41-16,7 5 6 0,-1 0 1 0,-5 0 0 15,6 0 6-15,-1 5 2 0,-5 0 0 0,0 0 0 16,11 5-38-16,-11 0-7 0,0 5-2 0,11 0 0 15,-6 5-9-15,6 0 0 0,1-5 0 16,-1 10 0-16,5-5 0 0,1 5 0 0,0 5 0 16,11-5 0-16,-11 0 0 0,11 0 0 0,11 0 0 0,-11 0 0 15,11 5 0-15,0-5-9 0,1 5 9 0,-1-5 0 16,6 0 0-16,5 0 0 0,12 0 0 0,-11 0 0 16,5-5 15-16,11 0 6 0,-5-5 2 0,5 1 0 15,6-1 15-15,-11 0 3 0,6 0 1 0,-1 0 0 16,6-5-25-16,-11 0-5 0,5-10 0 0,1 5-1 15,-7-5-3-15,13 0-8 0,-13 0 12 0,7-5-4 16,-6 0 3-16,5-5 0 0,0 0 0 0,6 0 0 16,-11-5-2-16,17-5 0 0,-17 0 0 0,5-5 0 15,-5 0 3-15,5 0 1 0,-16 0 0 0,5-10 0 16,6 0 11-16,-17-10 3 0,-1 0 0 0,13-6 0 16,-18-4 13-16,0 0 4 0,6-10 0 0,-6 5 0 15,-5-5-29-15,0 5-6 0,-1-5-1 0,-5 5 0 0,0 0-8 16,-5-5 0-16,-1 10 0 0,-5-5 0 0,-1 5 0 15,1 0 0-15,-11 5 0 0,-7 0-11 0,7 5 11 16,-17 5 0-16,5 0 8 0,-17 5-8 0,6 5 0 0,-11 5-15 16,-6 0 3-16,11 5 0 0,-11 5 0 15,-5 5 1-15,5 5 0 0,0 0 0 0,-11 10 11 0,-1 0 0 0,12 10 0 16,-11 0 0-16,0 0 0 0,5 0 0 16,7 5-12-16,-1-5 4 15,5 5-35-15,7 0-6 0,-1-5-2 0</inkml:trace>
  <inkml:trace contextRef="#ctx0" brushRef="#br0" timeOffset="2059.402">10279 6814 1444 0,'0'0'40'16,"0"0"11"-16,0 0-41 0,0 0-10 0,0 0 0 0,0 0 0 16,0 0-20-16,0 0-7 0,0 0-1 0,0 0 0 15,-6 10-3-15,-5 0-1 0,0 0 0 0,5 0 0 16,-5 0 23-16,-12 0 9 0,6 0-8 0,1-5 8 15,-1 0 27-15,-6 0 10 0,1 0 3 0,5 0 0 16,-6 0 30-16,1 0 6 0,5 0 2 0,-6 0 0 16,12 0-16-16,-12 0-3 0,1 0-1 0,-1-5 0 15,7 5-42-15,-7 0-8 0,6 0-8 0,-5 0 12 16,-1 5-12-16,1 0 0 0,-1 0 0 0,6 0 8 16,-5 5-8-16,-1 0-16 0,6 0 4 0,-5-5 1 15,10 5-1-15,-10 0 0 0,11 0 0 0,-6-5 0 0,5 5 21 16,1 0 4-16,0 0 1 0,0 1 0 0,-1-1-14 0,7 5 0 15,-1-5 0-15,1 5 0 0,-1 5 0 16,6-5 0-16,6 5 8 0,-6 5-8 0,0-5 13 16,5 5-3-16,1 0-1 0,-1 0 0 0,7 0 3 0,-1 0 1 15,6 5 0-15,-6-5 0 0,12 0-5 0,-1 5-8 0,-11-5 11 16,12 0-11-16,-1 0 8 0,7-5-8 16,-7 0 0-16,6 0 0 0,-5 0 0 0,-1-5 0 0,1 5 0 15,5-5 0-15,-5 0 0 0,-7-5 0 0,1 0 0 0,11-5 0 16,-16-5 16-16,10 5-3 0,6-5-1 0,-5-5 0 15,-1 0 8-15,7-5 0 0,4 0 1 0,-4 0 0 16,-1-10-5-16,11 0-2 0,-11 0 0 0,6-5 0 16,-6-5-1-16,6 0 0 0,0 0 0 15,0-5 0-15,5 0-4 0,-17-5-1 0,18 5 0 0,-18-5 0 16,1 5-8-16,-1-5 0 0,7 5 0 0,-13 0-11 16,1-5 11-16,-5 5 8 0,5 0-8 15,-6 0 11-15,-11-5 0 0,11 0 0 0,-11 0 0 16,0 0 0-16,0 5-1 0,-11 0 0 0,11 5 0 0,0 0 0 15,-11 4-10-15,-6 1 8 0,5 0-8 0,1 0 8 16,0 5 1-16,0-5 0 0,-12 5 0 0,6 0 0 16,-5 0-9-16,-1 5 0 0,1 0 0 0,-7 0 0 15,7 0 8-15,-17 0-8 0,5 0 0 0,-6 5 8 16,7 0-8-16,-18 5 0 0,6 0 0 0,-11 5 0 16,-1 5-15-16,1 5 5 0,-17 5 1 0,11 0 0 15,-11 10-4-15,5 0-1 0,0 0 0 0,1 5 0 16,5 6-122-16,0-1-25 0,-22 5-5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45:39.140"/>
    </inkml:context>
    <inkml:brush xml:id="br0">
      <inkml:brushProperty name="width" value="0.4" units="cm"/>
      <inkml:brushProperty name="height" value="0.8" units="cm"/>
      <inkml:brushProperty name="color" value="#D9AEFF"/>
      <inkml:brushProperty name="tip" value="rectangle"/>
      <inkml:brushProperty name="rasterOp" value="maskPen"/>
      <inkml:brushProperty name="ignorePressure" value="1"/>
    </inkml:brush>
  </inkml:definitions>
  <inkml:trace contextRef="#ctx0" brushRef="#br0">1 1,'3'0,"5"0,5 0,3 0,6 0,7 0,2 0,-2 0,3 0,-2 0,-1 0,0 0,3 0,7 0,0 0,-7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45:45.436"/>
    </inkml:context>
    <inkml:brush xml:id="br0">
      <inkml:brushProperty name="width" value="0.4" units="cm"/>
      <inkml:brushProperty name="height" value="0.8" units="cm"/>
      <inkml:brushProperty name="color" value="#D9AEFF"/>
      <inkml:brushProperty name="tip" value="rectangle"/>
      <inkml:brushProperty name="rasterOp" value="maskPen"/>
      <inkml:brushProperty name="ignorePressure" value="1"/>
    </inkml:brush>
  </inkml:definitions>
  <inkml:trace contextRef="#ctx0" brushRef="#br0">0 22,'4'0,"4"0,11 0,7 0,2 0,0 0,2 0,3 0,0-3,-3-2,-2 1,-3 0,-2 1,-2 2,4 0,0 1,0 0,-5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26:46.222"/>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1 121,'3235'0,"-2780"-120,3335 127,-3716 35,-44 8</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51:06.442"/>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1,'50'0,"1"1,-1 3,0 3,4 2,331 65,-316-58,1-4,0-3,0-4,20-5,-64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51:06.443"/>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0,'62'17,"2"-3,-1-5,2-1,0-4,-1-4,39-5,4 4,-106 1,34-2,-2 2,2 2,-2 2,2 1,29 10,260 67,-299-78</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51:06.444"/>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0 235,'49'-28,"-40"25,331-112,-241 82,-71 21,1 3,1-1,-2 4,2 0,28 0,59 3,-96-1</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51:06.445"/>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1,'252'13,"97"25,9-19,78-19,-185-2,-119 0,11 0,133 19,111 50,-323-59,-1-3,0-2,31-7,9 2,475 2,-279-22,49 22,-314-3,0-3,-1 0,-1-2,2-2,-2-2,12-7,74-25,-95 40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51:06.447"/>
    </inkml:context>
    <inkml:brush xml:id="br0">
      <inkml:brushProperty name="width" value="0.4" units="cm"/>
      <inkml:brushProperty name="height" value="0.8" units="cm"/>
      <inkml:brushProperty name="color" value="#D9AEFF"/>
      <inkml:brushProperty name="tip" value="rectangle"/>
      <inkml:brushProperty name="rasterOp" value="maskPen"/>
      <inkml:brushProperty name="ignorePressure" value="1"/>
    </inkml:brush>
  </inkml:definitions>
  <inkml:trace contextRef="#ctx0" brushRef="#br0">0 1,'1069'0,"-1041"0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51:06.448"/>
    </inkml:context>
    <inkml:brush xml:id="br0">
      <inkml:brushProperty name="width" value="0.4" units="cm"/>
      <inkml:brushProperty name="height" value="0.8" units="cm"/>
      <inkml:brushProperty name="color" value="#D9AEFF"/>
      <inkml:brushProperty name="tip" value="rectangle"/>
      <inkml:brushProperty name="rasterOp" value="maskPen"/>
      <inkml:brushProperty name="ignorePressure" value="1"/>
    </inkml:brush>
  </inkml:definitions>
  <inkml:trace contextRef="#ctx0" brushRef="#br0">0 63,'562'-1,"-226"-54,-298 48</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51:06.449"/>
    </inkml:context>
    <inkml:brush xml:id="br0">
      <inkml:brushProperty name="width" value="0.4" units="cm"/>
      <inkml:brushProperty name="height" value="0.8" units="cm"/>
      <inkml:brushProperty name="color" value="#D9AEFF"/>
      <inkml:brushProperty name="tip" value="rectangle"/>
      <inkml:brushProperty name="rasterOp" value="maskPen"/>
      <inkml:brushProperty name="ignorePressure" value="1"/>
    </inkml:brush>
  </inkml:definitions>
  <inkml:trace contextRef="#ctx0" brushRef="#br0">1 0,'561'1,"-254"21,53-22,-332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ECA396-522E-4CEE-99A7-4FB1D855BC7E}" type="datetimeFigureOut">
              <a:rPr lang="en-CA" smtClean="0"/>
              <a:t>2020-03-11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081156-CCC4-4380-8DA6-1D3326D6398E}" type="slidenum">
              <a:rPr lang="en-CA" smtClean="0"/>
              <a:t>‹#›</a:t>
            </a:fld>
            <a:endParaRPr lang="en-CA"/>
          </a:p>
        </p:txBody>
      </p:sp>
    </p:spTree>
    <p:extLst>
      <p:ext uri="{BB962C8B-B14F-4D97-AF65-F5344CB8AC3E}">
        <p14:creationId xmlns:p14="http://schemas.microsoft.com/office/powerpoint/2010/main" val="961024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en.wikipedia.org/wiki/Linear_prediction"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https://en.wikipedia.org/wiki/Stochastic_variabl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29C5F05-0750-4A3B-893D-9DDF172D43BB}" type="slidenum">
              <a:rPr lang="en-US" smtClean="0">
                <a:solidFill>
                  <a:prstClr val="black"/>
                </a:solidFill>
              </a:rPr>
              <a:pPr/>
              <a:t>1</a:t>
            </a:fld>
            <a:endParaRPr lang="en-US">
              <a:solidFill>
                <a:prstClr val="black"/>
              </a:solidFill>
            </a:endParaRPr>
          </a:p>
        </p:txBody>
      </p:sp>
      <p:sp>
        <p:nvSpPr>
          <p:cNvPr id="38915" name="Rectangle 2"/>
          <p:cNvSpPr>
            <a:spLocks noGrp="1" noRot="1" noChangeAspect="1" noChangeArrowheads="1" noTextEdit="1"/>
          </p:cNvSpPr>
          <p:nvPr>
            <p:ph type="sldImg"/>
          </p:nvPr>
        </p:nvSpPr>
        <p:spPr>
          <a:xfrm>
            <a:off x="2314575" y="523875"/>
            <a:ext cx="4654550" cy="2619375"/>
          </a:xfrm>
          <a:ln/>
        </p:spPr>
      </p:sp>
      <p:sp>
        <p:nvSpPr>
          <p:cNvPr id="3891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33583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 widely used encoder design makes use</a:t>
            </a:r>
          </a:p>
          <a:p>
            <a:r>
              <a:rPr lang="en-US" sz="1200" b="0" i="0" u="none" strike="noStrike" kern="1200" baseline="0" dirty="0">
                <a:solidFill>
                  <a:schemeClr val="tx1"/>
                </a:solidFill>
                <a:latin typeface="+mn-lt"/>
                <a:ea typeface="+mn-ea"/>
                <a:cs typeface="+mn-cs"/>
              </a:rPr>
              <a:t>of stacked Bi-LSTMs where the hidden states from top layers from the forward and</a:t>
            </a:r>
          </a:p>
          <a:p>
            <a:r>
              <a:rPr lang="en-US" sz="1200" b="0" i="0" u="none" strike="noStrike" kern="1200" baseline="0" dirty="0">
                <a:solidFill>
                  <a:schemeClr val="tx1"/>
                </a:solidFill>
                <a:latin typeface="+mn-lt"/>
                <a:ea typeface="+mn-ea"/>
                <a:cs typeface="+mn-cs"/>
              </a:rPr>
              <a:t>backward passes are concatenated as described in Chapter 9 to provide the contextualized</a:t>
            </a:r>
          </a:p>
          <a:p>
            <a:r>
              <a:rPr lang="en-US" sz="1200" b="0" i="0" u="none" strike="noStrike" kern="1200" baseline="0" dirty="0">
                <a:solidFill>
                  <a:schemeClr val="tx1"/>
                </a:solidFill>
                <a:latin typeface="+mn-lt"/>
                <a:ea typeface="+mn-ea"/>
                <a:cs typeface="+mn-cs"/>
              </a:rPr>
              <a:t>representations for each time step.</a:t>
            </a:r>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11</a:t>
            </a:fld>
            <a:endParaRPr lang="en-CA"/>
          </a:p>
        </p:txBody>
      </p:sp>
    </p:spTree>
    <p:extLst>
      <p:ext uri="{BB962C8B-B14F-4D97-AF65-F5344CB8AC3E}">
        <p14:creationId xmlns:p14="http://schemas.microsoft.com/office/powerpoint/2010/main" val="2600867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autoregressive generation is used to produce an output sequence,</a:t>
            </a:r>
          </a:p>
          <a:p>
            <a:r>
              <a:rPr lang="en-US" sz="1200" b="0" i="0" u="none" strike="noStrike" kern="1200" baseline="0" dirty="0">
                <a:solidFill>
                  <a:schemeClr val="tx1"/>
                </a:solidFill>
                <a:latin typeface="+mn-lt"/>
                <a:ea typeface="+mn-ea"/>
                <a:cs typeface="+mn-cs"/>
              </a:rPr>
              <a:t>an element at a time, until an end-of-sequence marker is generated</a:t>
            </a:r>
          </a:p>
          <a:p>
            <a:endParaRPr lang="en-US"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This incremental</a:t>
            </a:r>
          </a:p>
          <a:p>
            <a:r>
              <a:rPr lang="en-US" sz="1200" b="0" i="0" u="none" strike="noStrike" kern="1200" baseline="0" dirty="0">
                <a:solidFill>
                  <a:schemeClr val="tx1"/>
                </a:solidFill>
                <a:latin typeface="+mn-lt"/>
                <a:ea typeface="+mn-ea"/>
                <a:cs typeface="+mn-cs"/>
              </a:rPr>
              <a:t>process is guided by the context provided by the encoder as well as any items</a:t>
            </a:r>
          </a:p>
          <a:p>
            <a:r>
              <a:rPr lang="en-US" sz="1200" b="0" i="0" u="none" strike="noStrike" kern="1200" baseline="0" dirty="0">
                <a:solidFill>
                  <a:schemeClr val="tx1"/>
                </a:solidFill>
                <a:latin typeface="+mn-lt"/>
                <a:ea typeface="+mn-ea"/>
                <a:cs typeface="+mn-cs"/>
              </a:rPr>
              <a:t>generated for earlier states by the decoder.</a:t>
            </a:r>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12</a:t>
            </a:fld>
            <a:endParaRPr lang="en-CA"/>
          </a:p>
        </p:txBody>
      </p:sp>
    </p:spTree>
    <p:extLst>
      <p:ext uri="{BB962C8B-B14F-4D97-AF65-F5344CB8AC3E}">
        <p14:creationId xmlns:p14="http://schemas.microsoft.com/office/powerpoint/2010/main" val="2712851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autoregressive generation is used to produce an output sequence,</a:t>
            </a:r>
          </a:p>
          <a:p>
            <a:r>
              <a:rPr lang="en-US" sz="1200" b="0" i="0" u="none" strike="noStrike" kern="1200" baseline="0" dirty="0">
                <a:solidFill>
                  <a:schemeClr val="tx1"/>
                </a:solidFill>
                <a:latin typeface="+mn-lt"/>
                <a:ea typeface="+mn-ea"/>
                <a:cs typeface="+mn-cs"/>
              </a:rPr>
              <a:t>an element at a time, until an end-of-sequence marker is generated</a:t>
            </a:r>
          </a:p>
          <a:p>
            <a:endParaRPr lang="en-US"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This incremental</a:t>
            </a:r>
          </a:p>
          <a:p>
            <a:r>
              <a:rPr lang="en-US" sz="1200" b="0" i="0" u="none" strike="noStrike" kern="1200" baseline="0" dirty="0">
                <a:solidFill>
                  <a:schemeClr val="tx1"/>
                </a:solidFill>
                <a:latin typeface="+mn-lt"/>
                <a:ea typeface="+mn-ea"/>
                <a:cs typeface="+mn-cs"/>
              </a:rPr>
              <a:t>process is guided by the context provided by the encoder as well as any items</a:t>
            </a:r>
          </a:p>
          <a:p>
            <a:r>
              <a:rPr lang="en-US" sz="1200" b="0" i="0" u="none" strike="noStrike" kern="1200" baseline="0" dirty="0">
                <a:solidFill>
                  <a:schemeClr val="tx1"/>
                </a:solidFill>
                <a:latin typeface="+mn-lt"/>
                <a:ea typeface="+mn-ea"/>
                <a:cs typeface="+mn-cs"/>
              </a:rPr>
              <a:t>generated for earlier states by the decoder.</a:t>
            </a:r>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13</a:t>
            </a:fld>
            <a:endParaRPr lang="en-CA"/>
          </a:p>
        </p:txBody>
      </p:sp>
    </p:spTree>
    <p:extLst>
      <p:ext uri="{BB962C8B-B14F-4D97-AF65-F5344CB8AC3E}">
        <p14:creationId xmlns:p14="http://schemas.microsoft.com/office/powerpoint/2010/main" val="2528322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independently choosing the argmax over a sequence is not a reliable way of arriving</a:t>
            </a:r>
          </a:p>
          <a:p>
            <a:r>
              <a:rPr lang="en-US" sz="1200" b="0" i="0" u="none" strike="noStrike" kern="1200" baseline="0" dirty="0">
                <a:solidFill>
                  <a:schemeClr val="tx1"/>
                </a:solidFill>
                <a:latin typeface="+mn-lt"/>
                <a:ea typeface="+mn-ea"/>
                <a:cs typeface="+mn-cs"/>
              </a:rPr>
              <a:t>at a good output since it doesn’t guarantee that the individual choices being made</a:t>
            </a:r>
          </a:p>
          <a:p>
            <a:r>
              <a:rPr lang="en-US" sz="1200" b="0" i="0" u="none" strike="noStrike" kern="1200" baseline="0" dirty="0">
                <a:solidFill>
                  <a:schemeClr val="tx1"/>
                </a:solidFill>
                <a:latin typeface="+mn-lt"/>
                <a:ea typeface="+mn-ea"/>
                <a:cs typeface="+mn-cs"/>
              </a:rPr>
              <a:t>make sense together and combine into a coherent whole</a:t>
            </a:r>
          </a:p>
          <a:p>
            <a:endParaRPr lang="en-US"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With sequence labeling we</a:t>
            </a:r>
          </a:p>
          <a:p>
            <a:r>
              <a:rPr lang="en-US" sz="1200" b="0" i="0" u="none" strike="noStrike" kern="1200" baseline="0" dirty="0">
                <a:solidFill>
                  <a:schemeClr val="tx1"/>
                </a:solidFill>
                <a:latin typeface="+mn-lt"/>
                <a:ea typeface="+mn-ea"/>
                <a:cs typeface="+mn-cs"/>
              </a:rPr>
              <a:t>addressed this with a CRF-layer over the output token types combined with a </a:t>
            </a:r>
            <a:r>
              <a:rPr lang="en-US" sz="1200" b="0" i="0" u="none" strike="noStrike" kern="1200" baseline="0" dirty="0" err="1">
                <a:solidFill>
                  <a:schemeClr val="tx1"/>
                </a:solidFill>
                <a:latin typeface="+mn-lt"/>
                <a:ea typeface="+mn-ea"/>
                <a:cs typeface="+mn-cs"/>
              </a:rPr>
              <a:t>Viterbistyle</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dynamic programming search. Unfortunately, this approach is not viable here</a:t>
            </a:r>
          </a:p>
          <a:p>
            <a:r>
              <a:rPr lang="en-US" sz="1200" b="0" i="0" u="none" strike="noStrike" kern="1200" baseline="0" dirty="0">
                <a:solidFill>
                  <a:schemeClr val="tx1"/>
                </a:solidFill>
                <a:latin typeface="+mn-lt"/>
                <a:ea typeface="+mn-ea"/>
                <a:cs typeface="+mn-cs"/>
              </a:rPr>
              <a:t>since the dynamic programming invariant doesn’t hold.</a:t>
            </a:r>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14</a:t>
            </a:fld>
            <a:endParaRPr lang="en-CA"/>
          </a:p>
        </p:txBody>
      </p:sp>
    </p:spTree>
    <p:extLst>
      <p:ext uri="{BB962C8B-B14F-4D97-AF65-F5344CB8AC3E}">
        <p14:creationId xmlns:p14="http://schemas.microsoft.com/office/powerpoint/2010/main" val="1094707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Beam decoding with a beam width of 4. At the initial step, the frontier is filled with the best 4</a:t>
            </a:r>
          </a:p>
          <a:p>
            <a:r>
              <a:rPr lang="en-US" sz="1200" b="0" i="0" u="none" strike="noStrike" kern="1200" baseline="0" dirty="0">
                <a:solidFill>
                  <a:schemeClr val="tx1"/>
                </a:solidFill>
                <a:latin typeface="+mn-lt"/>
                <a:ea typeface="+mn-ea"/>
                <a:cs typeface="+mn-cs"/>
              </a:rPr>
              <a:t>options from the initial state of the decoder. In a breadth-first fashion, each state on the frontier is passed to a</a:t>
            </a:r>
          </a:p>
          <a:p>
            <a:r>
              <a:rPr lang="en-US" sz="1200" b="0" i="0" u="none" strike="noStrike" kern="1200" baseline="0" dirty="0">
                <a:solidFill>
                  <a:schemeClr val="tx1"/>
                </a:solidFill>
                <a:latin typeface="+mn-lt"/>
                <a:ea typeface="+mn-ea"/>
                <a:cs typeface="+mn-cs"/>
              </a:rPr>
              <a:t>decoder which computes a </a:t>
            </a:r>
            <a:r>
              <a:rPr lang="en-US" sz="1200" b="0" i="0" u="none" strike="noStrike" kern="1200" baseline="0" dirty="0" err="1">
                <a:solidFill>
                  <a:schemeClr val="tx1"/>
                </a:solidFill>
                <a:latin typeface="+mn-lt"/>
                <a:ea typeface="+mn-ea"/>
                <a:cs typeface="+mn-cs"/>
              </a:rPr>
              <a:t>softmax</a:t>
            </a:r>
            <a:r>
              <a:rPr lang="en-US" sz="1200" b="0" i="0" u="none" strike="noStrike" kern="1200" baseline="0" dirty="0">
                <a:solidFill>
                  <a:schemeClr val="tx1"/>
                </a:solidFill>
                <a:latin typeface="+mn-lt"/>
                <a:ea typeface="+mn-ea"/>
                <a:cs typeface="+mn-cs"/>
              </a:rPr>
              <a:t> over the entire vocabulary and attempts to enter each as a new state into the</a:t>
            </a:r>
          </a:p>
          <a:p>
            <a:r>
              <a:rPr lang="en-US" sz="1200" b="0" i="0" u="none" strike="noStrike" kern="1200" baseline="0" dirty="0">
                <a:solidFill>
                  <a:schemeClr val="tx1"/>
                </a:solidFill>
                <a:latin typeface="+mn-lt"/>
                <a:ea typeface="+mn-ea"/>
                <a:cs typeface="+mn-cs"/>
              </a:rPr>
              <a:t>frontier subject to the constraint that they are better than the worst state already there. As completed sequences</a:t>
            </a:r>
          </a:p>
          <a:p>
            <a:r>
              <a:rPr lang="en-US" sz="1200" b="0" i="0" u="none" strike="noStrike" kern="1200" baseline="0" dirty="0">
                <a:solidFill>
                  <a:schemeClr val="tx1"/>
                </a:solidFill>
                <a:latin typeface="+mn-lt"/>
                <a:ea typeface="+mn-ea"/>
                <a:cs typeface="+mn-cs"/>
              </a:rPr>
              <a:t>are discovered they are recorded and removed from the frontier and the beam width is reduced by 1.</a:t>
            </a:r>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15</a:t>
            </a:fld>
            <a:endParaRPr lang="en-CA"/>
          </a:p>
        </p:txBody>
      </p:sp>
    </p:spTree>
    <p:extLst>
      <p:ext uri="{BB962C8B-B14F-4D97-AF65-F5344CB8AC3E}">
        <p14:creationId xmlns:p14="http://schemas.microsoft.com/office/powerpoint/2010/main" val="2364610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8DD5CE3-4DC6-45ED-ADED-FA000E0054EA}" type="slidenum">
              <a:rPr lang="en-CA" smtClean="0"/>
              <a:t>16</a:t>
            </a:fld>
            <a:endParaRPr lang="en-CA"/>
          </a:p>
        </p:txBody>
      </p:sp>
    </p:spTree>
    <p:extLst>
      <p:ext uri="{BB962C8B-B14F-4D97-AF65-F5344CB8AC3E}">
        <p14:creationId xmlns:p14="http://schemas.microsoft.com/office/powerpoint/2010/main" val="2731577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mn-lt"/>
                <a:ea typeface="+mn-ea"/>
                <a:cs typeface="+mn-cs"/>
              </a:rPr>
              <a:t>we’ll need a </a:t>
            </a:r>
            <a:r>
              <a:rPr lang="en-US" sz="1200" b="0" i="0" u="none" strike="noStrike" kern="1200" baseline="0" dirty="0">
                <a:solidFill>
                  <a:schemeClr val="tx1"/>
                </a:solidFill>
                <a:latin typeface="+mn-lt"/>
                <a:ea typeface="+mn-ea"/>
                <a:cs typeface="+mn-cs"/>
              </a:rPr>
              <a:t>mechanism that can take the entire encoder context into account, that dynamically</a:t>
            </a:r>
          </a:p>
          <a:p>
            <a:r>
              <a:rPr lang="en-US" sz="1200" b="0" i="0" u="none" strike="noStrike" kern="1200" baseline="0" dirty="0">
                <a:solidFill>
                  <a:schemeClr val="tx1"/>
                </a:solidFill>
                <a:latin typeface="+mn-lt"/>
                <a:ea typeface="+mn-ea"/>
                <a:cs typeface="+mn-cs"/>
              </a:rPr>
              <a:t>updates during the course of decoding, and that can be embodied in a fixed-size</a:t>
            </a:r>
          </a:p>
          <a:p>
            <a:r>
              <a:rPr lang="en-US" sz="1200" b="0" i="0" u="none" strike="noStrike" kern="1200" baseline="0" dirty="0">
                <a:solidFill>
                  <a:schemeClr val="tx1"/>
                </a:solidFill>
                <a:latin typeface="+mn-lt"/>
                <a:ea typeface="+mn-ea"/>
                <a:cs typeface="+mn-cs"/>
              </a:rPr>
              <a:t>attention vector. Taken together, we’ll refer such an approach as an attention mechanism.</a:t>
            </a:r>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17</a:t>
            </a:fld>
            <a:endParaRPr lang="en-CA"/>
          </a:p>
        </p:txBody>
      </p:sp>
    </p:spTree>
    <p:extLst>
      <p:ext uri="{BB962C8B-B14F-4D97-AF65-F5344CB8AC3E}">
        <p14:creationId xmlns:p14="http://schemas.microsoft.com/office/powerpoint/2010/main" val="1608872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Replace the static context vector with one that is dynamically derived from the encoder hidden states at each point during decoding</a:t>
            </a:r>
            <a:endParaRPr lang="en-CA" dirty="0"/>
          </a:p>
          <a:p>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18</a:t>
            </a:fld>
            <a:endParaRPr lang="en-CA"/>
          </a:p>
        </p:txBody>
      </p:sp>
    </p:spTree>
    <p:extLst>
      <p:ext uri="{BB962C8B-B14F-4D97-AF65-F5344CB8AC3E}">
        <p14:creationId xmlns:p14="http://schemas.microsoft.com/office/powerpoint/2010/main" val="1999985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first step in computing ci is to compute a vector of scores that capture the</a:t>
            </a:r>
          </a:p>
          <a:p>
            <a:r>
              <a:rPr lang="en-US" sz="1200" b="0" i="0" u="none" strike="noStrike" kern="1200" baseline="0" dirty="0">
                <a:solidFill>
                  <a:schemeClr val="tx1"/>
                </a:solidFill>
                <a:latin typeface="+mn-lt"/>
                <a:ea typeface="+mn-ea"/>
                <a:cs typeface="+mn-cs"/>
              </a:rPr>
              <a:t>relevance of each encoder hidden state to the decoder state captured in </a:t>
            </a:r>
            <a:r>
              <a:rPr lang="en-US" sz="1200" b="0" i="0" u="none" strike="noStrike" kern="1200" baseline="0" dirty="0" err="1">
                <a:solidFill>
                  <a:schemeClr val="tx1"/>
                </a:solidFill>
                <a:latin typeface="+mn-lt"/>
                <a:ea typeface="+mn-ea"/>
                <a:cs typeface="+mn-cs"/>
              </a:rPr>
              <a:t>hdi</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now, let’s assume that this score provides us with a measure of how similar</a:t>
            </a:r>
          </a:p>
          <a:p>
            <a:r>
              <a:rPr lang="en-US" sz="1200" b="0" i="0" u="none" strike="noStrike" kern="1200" baseline="0" dirty="0">
                <a:solidFill>
                  <a:schemeClr val="tx1"/>
                </a:solidFill>
                <a:latin typeface="+mn-lt"/>
                <a:ea typeface="+mn-ea"/>
                <a:cs typeface="+mn-cs"/>
              </a:rPr>
              <a:t>the decoder hidden state is to each encoder hidden state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By introducing </a:t>
            </a:r>
            <a:r>
              <a:rPr lang="en-US" sz="1200" b="0" i="0" u="none" strike="noStrike" kern="1200" baseline="0" dirty="0" err="1">
                <a:solidFill>
                  <a:schemeClr val="tx1"/>
                </a:solidFill>
                <a:latin typeface="+mn-lt"/>
                <a:ea typeface="+mn-ea"/>
                <a:cs typeface="+mn-cs"/>
              </a:rPr>
              <a:t>Ws</a:t>
            </a:r>
            <a:r>
              <a:rPr lang="en-US" sz="1200" b="0" i="0" u="none" strike="noStrike" kern="1200" baseline="0" dirty="0">
                <a:solidFill>
                  <a:schemeClr val="tx1"/>
                </a:solidFill>
                <a:latin typeface="+mn-lt"/>
                <a:ea typeface="+mn-ea"/>
                <a:cs typeface="+mn-cs"/>
              </a:rPr>
              <a:t> to the score, we are giving the network the ability to learn which</a:t>
            </a:r>
          </a:p>
          <a:p>
            <a:r>
              <a:rPr lang="en-US" sz="1200" b="0" i="0" u="none" strike="noStrike" kern="1200" baseline="0" dirty="0">
                <a:solidFill>
                  <a:schemeClr val="tx1"/>
                </a:solidFill>
                <a:latin typeface="+mn-lt"/>
                <a:ea typeface="+mn-ea"/>
                <a:cs typeface="+mn-cs"/>
              </a:rPr>
              <a:t>aspects of similarity between the decoder and encoder states are important to the</a:t>
            </a:r>
          </a:p>
          <a:p>
            <a:r>
              <a:rPr lang="en-CA" sz="1200" b="0" i="0" u="none" strike="noStrike" kern="1200" baseline="0" dirty="0">
                <a:solidFill>
                  <a:schemeClr val="tx1"/>
                </a:solidFill>
                <a:latin typeface="+mn-lt"/>
                <a:ea typeface="+mn-ea"/>
                <a:cs typeface="+mn-cs"/>
              </a:rPr>
              <a:t>current application.</a:t>
            </a:r>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19</a:t>
            </a:fld>
            <a:endParaRPr lang="en-CA"/>
          </a:p>
        </p:txBody>
      </p:sp>
    </p:spTree>
    <p:extLst>
      <p:ext uri="{BB962C8B-B14F-4D97-AF65-F5344CB8AC3E}">
        <p14:creationId xmlns:p14="http://schemas.microsoft.com/office/powerpoint/2010/main" val="1389253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To make use of these scores, we’ll next normalize them with a </a:t>
            </a:r>
            <a:r>
              <a:rPr lang="en-US" sz="1200" b="0" i="0" u="none" strike="noStrike" kern="1200" baseline="0" dirty="0" err="1">
                <a:solidFill>
                  <a:schemeClr val="tx1"/>
                </a:solidFill>
                <a:latin typeface="+mn-lt"/>
                <a:ea typeface="+mn-ea"/>
                <a:cs typeface="+mn-cs"/>
              </a:rPr>
              <a:t>softmax</a:t>
            </a:r>
            <a:r>
              <a:rPr lang="en-US" sz="1200" b="0" i="0" u="none" strike="noStrike" kern="1200" baseline="0" dirty="0">
                <a:solidFill>
                  <a:schemeClr val="tx1"/>
                </a:solidFill>
                <a:latin typeface="+mn-lt"/>
                <a:ea typeface="+mn-ea"/>
                <a:cs typeface="+mn-cs"/>
              </a:rPr>
              <a:t> to create</a:t>
            </a:r>
          </a:p>
          <a:p>
            <a:r>
              <a:rPr lang="en-US" sz="1200" b="0" i="0" u="none" strike="noStrike" kern="1200" baseline="0" dirty="0">
                <a:solidFill>
                  <a:schemeClr val="tx1"/>
                </a:solidFill>
                <a:latin typeface="+mn-lt"/>
                <a:ea typeface="+mn-ea"/>
                <a:cs typeface="+mn-cs"/>
              </a:rPr>
              <a:t>a vector of weights, ai j, that tells us the proportional relevance of each encoder</a:t>
            </a:r>
          </a:p>
          <a:p>
            <a:r>
              <a:rPr lang="en-US" sz="1200" b="0" i="0" u="none" strike="noStrike" kern="1200" baseline="0" dirty="0">
                <a:solidFill>
                  <a:schemeClr val="tx1"/>
                </a:solidFill>
                <a:latin typeface="+mn-lt"/>
                <a:ea typeface="+mn-ea"/>
                <a:cs typeface="+mn-cs"/>
              </a:rPr>
              <a:t>hidden state j to the current decoder state, </a:t>
            </a:r>
            <a:r>
              <a:rPr lang="en-US" sz="1200" b="0" i="0" u="none" strike="noStrike" kern="1200" baseline="0" dirty="0" err="1">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Finally, given the distribution in a, we can compute a fixed-length context vector for</a:t>
            </a:r>
          </a:p>
          <a:p>
            <a:r>
              <a:rPr lang="en-US" sz="1200" b="0" i="0" u="none" strike="noStrike" kern="1200" baseline="0" dirty="0">
                <a:solidFill>
                  <a:schemeClr val="tx1"/>
                </a:solidFill>
                <a:latin typeface="+mn-lt"/>
                <a:ea typeface="+mn-ea"/>
                <a:cs typeface="+mn-cs"/>
              </a:rPr>
              <a:t>the current decoder state by taking a weighted average over all the encoder hidden</a:t>
            </a:r>
          </a:p>
          <a:p>
            <a:r>
              <a:rPr lang="en-CA" sz="1200" b="0" i="0" u="none" strike="noStrike" kern="1200" baseline="0" dirty="0">
                <a:solidFill>
                  <a:schemeClr val="tx1"/>
                </a:solidFill>
                <a:latin typeface="+mn-lt"/>
                <a:ea typeface="+mn-ea"/>
                <a:cs typeface="+mn-cs"/>
              </a:rPr>
              <a:t>states.</a:t>
            </a:r>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20</a:t>
            </a:fld>
            <a:endParaRPr lang="en-CA"/>
          </a:p>
        </p:txBody>
      </p:sp>
    </p:spTree>
    <p:extLst>
      <p:ext uri="{BB962C8B-B14F-4D97-AF65-F5344CB8AC3E}">
        <p14:creationId xmlns:p14="http://schemas.microsoft.com/office/powerpoint/2010/main" val="1467511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8DD5CE3-4DC6-45ED-ADED-FA000E0054EA}" type="slidenum">
              <a:rPr lang="en-CA" smtClean="0"/>
              <a:t>2</a:t>
            </a:fld>
            <a:endParaRPr lang="en-CA"/>
          </a:p>
        </p:txBody>
      </p:sp>
    </p:spTree>
    <p:extLst>
      <p:ext uri="{BB962C8B-B14F-4D97-AF65-F5344CB8AC3E}">
        <p14:creationId xmlns:p14="http://schemas.microsoft.com/office/powerpoint/2010/main" val="1920855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To make use of these scores, we’ll next normalize them with a </a:t>
            </a:r>
            <a:r>
              <a:rPr lang="en-US" sz="1200" b="0" i="0" u="none" strike="noStrike" kern="1200" baseline="0" dirty="0" err="1">
                <a:solidFill>
                  <a:schemeClr val="tx1"/>
                </a:solidFill>
                <a:latin typeface="+mn-lt"/>
                <a:ea typeface="+mn-ea"/>
                <a:cs typeface="+mn-cs"/>
              </a:rPr>
              <a:t>softmax</a:t>
            </a:r>
            <a:r>
              <a:rPr lang="en-US" sz="1200" b="0" i="0" u="none" strike="noStrike" kern="1200" baseline="0" dirty="0">
                <a:solidFill>
                  <a:schemeClr val="tx1"/>
                </a:solidFill>
                <a:latin typeface="+mn-lt"/>
                <a:ea typeface="+mn-ea"/>
                <a:cs typeface="+mn-cs"/>
              </a:rPr>
              <a:t> to create</a:t>
            </a:r>
          </a:p>
          <a:p>
            <a:r>
              <a:rPr lang="en-US" sz="1200" b="0" i="0" u="none" strike="noStrike" kern="1200" baseline="0" dirty="0">
                <a:solidFill>
                  <a:schemeClr val="tx1"/>
                </a:solidFill>
                <a:latin typeface="+mn-lt"/>
                <a:ea typeface="+mn-ea"/>
                <a:cs typeface="+mn-cs"/>
              </a:rPr>
              <a:t>a vector of weights, ai j, that tells us the proportional relevance of each encoder</a:t>
            </a:r>
          </a:p>
          <a:p>
            <a:r>
              <a:rPr lang="en-US" sz="1200" b="0" i="0" u="none" strike="noStrike" kern="1200" baseline="0" dirty="0">
                <a:solidFill>
                  <a:schemeClr val="tx1"/>
                </a:solidFill>
                <a:latin typeface="+mn-lt"/>
                <a:ea typeface="+mn-ea"/>
                <a:cs typeface="+mn-cs"/>
              </a:rPr>
              <a:t>hidden state j to the current decoder state, </a:t>
            </a:r>
            <a:r>
              <a:rPr lang="en-US" sz="1200" b="0" i="0" u="none" strike="noStrike" kern="1200" baseline="0" dirty="0" err="1">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a:t>
            </a:r>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21</a:t>
            </a:fld>
            <a:endParaRPr lang="en-CA"/>
          </a:p>
        </p:txBody>
      </p:sp>
    </p:spTree>
    <p:extLst>
      <p:ext uri="{BB962C8B-B14F-4D97-AF65-F5344CB8AC3E}">
        <p14:creationId xmlns:p14="http://schemas.microsoft.com/office/powerpoint/2010/main" val="16910908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8DD5CE3-4DC6-45ED-ADED-FA000E0054EA}" type="slidenum">
              <a:rPr lang="en-CA" smtClean="0"/>
              <a:t>23</a:t>
            </a:fld>
            <a:endParaRPr lang="en-CA"/>
          </a:p>
        </p:txBody>
      </p:sp>
    </p:spTree>
    <p:extLst>
      <p:ext uri="{BB962C8B-B14F-4D97-AF65-F5344CB8AC3E}">
        <p14:creationId xmlns:p14="http://schemas.microsoft.com/office/powerpoint/2010/main" val="34109852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size of this list is hyperparameter we can set – basically it would be the length of the longest sentence in our training dataset.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Here we begin to see one key property of the Transformer, which is that the word in each position flows through its own path in the encoder. There are dependencies between these paths in the self-attention layer. The feed-forward layer does not have those dependencies, however, and thus the various paths can be executed in parallel while flowing through the feed-forward layer.</a:t>
            </a:r>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27</a:t>
            </a:fld>
            <a:endParaRPr lang="en-CA"/>
          </a:p>
        </p:txBody>
      </p:sp>
    </p:spTree>
    <p:extLst>
      <p:ext uri="{BB962C8B-B14F-4D97-AF65-F5344CB8AC3E}">
        <p14:creationId xmlns:p14="http://schemas.microsoft.com/office/powerpoint/2010/main" val="1226291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As the model processes each word (each position in the input sequence), self attention allows it to look at other positions in the input sequence for clues that can help lead to a better encoding for this word.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If you’re familiar with RNNs, think of how maintaining a hidden state allows an RNN to incorporate its representation of previous words/vectors it has processed with the current one it’s processing. Self-attention is the method the Transformer uses to bake the “understanding” of other relevant words into the one we’re currently processing.</a:t>
            </a:r>
          </a:p>
          <a:p>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first step</a:t>
            </a:r>
            <a:r>
              <a:rPr lang="en-US" sz="1200" b="0" i="0" kern="1200" dirty="0">
                <a:solidFill>
                  <a:schemeClr val="tx1"/>
                </a:solidFill>
                <a:effectLst/>
                <a:latin typeface="+mn-lt"/>
                <a:ea typeface="+mn-ea"/>
                <a:cs typeface="+mn-cs"/>
              </a:rPr>
              <a:t> in calculating self-attention is to create three vectors from each of the encoder’s input vectors (in this case, the embedding of each word). So for each word, we create a Query vector, a Key vector, and a Value vector. These vectors are created by multiplying the embedding by three matrices that we trained during the training process.</a:t>
            </a:r>
          </a:p>
          <a:p>
            <a:pPr fontAlgn="base"/>
            <a:r>
              <a:rPr lang="en-US" sz="1200" b="0" i="0" kern="1200" dirty="0">
                <a:solidFill>
                  <a:schemeClr val="tx1"/>
                </a:solidFill>
                <a:effectLst/>
                <a:latin typeface="+mn-lt"/>
                <a:ea typeface="+mn-ea"/>
                <a:cs typeface="+mn-cs"/>
              </a:rPr>
              <a:t>Notice that these new vectors are smaller in dimension than the embedding vector. Their dimensionality is 64, while the embedding and encoder input/output vectors have dimensionality of 512. They don’t HAVE to be smaller, this is an architecture choice to make the computation of multiheaded attention (mostly) constant.</a:t>
            </a:r>
          </a:p>
          <a:p>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29</a:t>
            </a:fld>
            <a:endParaRPr lang="en-CA"/>
          </a:p>
        </p:txBody>
      </p:sp>
    </p:spTree>
    <p:extLst>
      <p:ext uri="{BB962C8B-B14F-4D97-AF65-F5344CB8AC3E}">
        <p14:creationId xmlns:p14="http://schemas.microsoft.com/office/powerpoint/2010/main" val="2589500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second step</a:t>
            </a:r>
            <a:r>
              <a:rPr lang="en-US" sz="1200" b="0" i="0" kern="1200" dirty="0">
                <a:solidFill>
                  <a:schemeClr val="tx1"/>
                </a:solidFill>
                <a:effectLst/>
                <a:latin typeface="+mn-lt"/>
                <a:ea typeface="+mn-ea"/>
                <a:cs typeface="+mn-cs"/>
              </a:rPr>
              <a:t> in calculating self-attention is to calculate a score. Say we’re calculating the self-attention for the first word in this example, “Thinking”. We need to score each word of the input sentence against this word. The score determines how much focus to place on other parts of the input sentence as we encode a word at a certain position.</a:t>
            </a:r>
          </a:p>
          <a:p>
            <a:pPr fontAlgn="base"/>
            <a:r>
              <a:rPr lang="en-US" sz="1200" b="0" i="0" kern="1200" dirty="0">
                <a:solidFill>
                  <a:schemeClr val="tx1"/>
                </a:solidFill>
                <a:effectLst/>
                <a:latin typeface="+mn-lt"/>
                <a:ea typeface="+mn-ea"/>
                <a:cs typeface="+mn-cs"/>
              </a:rPr>
              <a:t>The score is calculated by taking the dot product of the query vector with the key vector of the respective word we’re scoring. So if we’re processing the self-attention for the word in position #1, the first score would be the dot product of q1 and k1. The second score would be the dot product of q1 and k2.</a:t>
            </a:r>
          </a:p>
          <a:p>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30</a:t>
            </a:fld>
            <a:endParaRPr lang="en-CA"/>
          </a:p>
        </p:txBody>
      </p:sp>
    </p:spTree>
    <p:extLst>
      <p:ext uri="{BB962C8B-B14F-4D97-AF65-F5344CB8AC3E}">
        <p14:creationId xmlns:p14="http://schemas.microsoft.com/office/powerpoint/2010/main" val="27186405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third and forth steps</a:t>
            </a:r>
            <a:r>
              <a:rPr lang="en-US" sz="1200" b="0" i="0" kern="1200" dirty="0">
                <a:solidFill>
                  <a:schemeClr val="tx1"/>
                </a:solidFill>
                <a:effectLst/>
                <a:latin typeface="+mn-lt"/>
                <a:ea typeface="+mn-ea"/>
                <a:cs typeface="+mn-cs"/>
              </a:rPr>
              <a:t> are to divide the scores by 8 (the square root of the dimension of the key vectors used in the paper – 64. This leads to having more stable gradients. There could be other possible values here, but this is the default), then pass the result through a </a:t>
            </a:r>
            <a:r>
              <a:rPr lang="en-US" sz="1200" b="0" i="0" kern="1200" dirty="0" err="1">
                <a:solidFill>
                  <a:schemeClr val="tx1"/>
                </a:solidFill>
                <a:effectLst/>
                <a:latin typeface="+mn-lt"/>
                <a:ea typeface="+mn-ea"/>
                <a:cs typeface="+mn-cs"/>
              </a:rPr>
              <a:t>softmax</a:t>
            </a:r>
            <a:r>
              <a:rPr lang="en-US" sz="1200" b="0" i="0" kern="1200" dirty="0">
                <a:solidFill>
                  <a:schemeClr val="tx1"/>
                </a:solidFill>
                <a:effectLst/>
                <a:latin typeface="+mn-lt"/>
                <a:ea typeface="+mn-ea"/>
                <a:cs typeface="+mn-cs"/>
              </a:rPr>
              <a:t> operation. </a:t>
            </a:r>
            <a:r>
              <a:rPr lang="en-US" sz="1200" b="0" i="0" kern="1200" dirty="0" err="1">
                <a:solidFill>
                  <a:schemeClr val="tx1"/>
                </a:solidFill>
                <a:effectLst/>
                <a:latin typeface="+mn-lt"/>
                <a:ea typeface="+mn-ea"/>
                <a:cs typeface="+mn-cs"/>
              </a:rPr>
              <a:t>Softmax</a:t>
            </a:r>
            <a:r>
              <a:rPr lang="en-US" sz="1200" b="0" i="0" kern="1200" dirty="0">
                <a:solidFill>
                  <a:schemeClr val="tx1"/>
                </a:solidFill>
                <a:effectLst/>
                <a:latin typeface="+mn-lt"/>
                <a:ea typeface="+mn-ea"/>
                <a:cs typeface="+mn-cs"/>
              </a:rPr>
              <a:t> normalizes the scores so they’re all positive and add up to 1</a:t>
            </a:r>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31</a:t>
            </a:fld>
            <a:endParaRPr lang="en-CA"/>
          </a:p>
        </p:txBody>
      </p:sp>
    </p:spTree>
    <p:extLst>
      <p:ext uri="{BB962C8B-B14F-4D97-AF65-F5344CB8AC3E}">
        <p14:creationId xmlns:p14="http://schemas.microsoft.com/office/powerpoint/2010/main" val="15310167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third and forth steps</a:t>
            </a:r>
            <a:r>
              <a:rPr lang="en-US" sz="1200" b="0" i="0" kern="1200" dirty="0">
                <a:solidFill>
                  <a:schemeClr val="tx1"/>
                </a:solidFill>
                <a:effectLst/>
                <a:latin typeface="+mn-lt"/>
                <a:ea typeface="+mn-ea"/>
                <a:cs typeface="+mn-cs"/>
              </a:rPr>
              <a:t> are to divide the scores by 8 (the square root of the dimension of the key vectors used in the paper – 64. This leads to having more stable gradients. There could be other possible values here, but this is the default), then pass the result through a </a:t>
            </a:r>
            <a:r>
              <a:rPr lang="en-US" sz="1200" b="0" i="0" kern="1200" dirty="0" err="1">
                <a:solidFill>
                  <a:schemeClr val="tx1"/>
                </a:solidFill>
                <a:effectLst/>
                <a:latin typeface="+mn-lt"/>
                <a:ea typeface="+mn-ea"/>
                <a:cs typeface="+mn-cs"/>
              </a:rPr>
              <a:t>softmax</a:t>
            </a:r>
            <a:r>
              <a:rPr lang="en-US" sz="1200" b="0" i="0" kern="1200" dirty="0">
                <a:solidFill>
                  <a:schemeClr val="tx1"/>
                </a:solidFill>
                <a:effectLst/>
                <a:latin typeface="+mn-lt"/>
                <a:ea typeface="+mn-ea"/>
                <a:cs typeface="+mn-cs"/>
              </a:rPr>
              <a:t> operation. </a:t>
            </a:r>
            <a:r>
              <a:rPr lang="en-US" sz="1200" b="0" i="0" kern="1200" dirty="0" err="1">
                <a:solidFill>
                  <a:schemeClr val="tx1"/>
                </a:solidFill>
                <a:effectLst/>
                <a:latin typeface="+mn-lt"/>
                <a:ea typeface="+mn-ea"/>
                <a:cs typeface="+mn-cs"/>
              </a:rPr>
              <a:t>Softmax</a:t>
            </a:r>
            <a:r>
              <a:rPr lang="en-US" sz="1200" b="0" i="0" kern="1200" dirty="0">
                <a:solidFill>
                  <a:schemeClr val="tx1"/>
                </a:solidFill>
                <a:effectLst/>
                <a:latin typeface="+mn-lt"/>
                <a:ea typeface="+mn-ea"/>
                <a:cs typeface="+mn-cs"/>
              </a:rPr>
              <a:t> normalizes the scores so they’re all positive and add up to 1</a:t>
            </a:r>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32</a:t>
            </a:fld>
            <a:endParaRPr lang="en-CA"/>
          </a:p>
        </p:txBody>
      </p:sp>
    </p:spTree>
    <p:extLst>
      <p:ext uri="{BB962C8B-B14F-4D97-AF65-F5344CB8AC3E}">
        <p14:creationId xmlns:p14="http://schemas.microsoft.com/office/powerpoint/2010/main" val="30672449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8DD5CE3-4DC6-45ED-ADED-FA000E0054EA}" type="slidenum">
              <a:rPr lang="en-CA" smtClean="0"/>
              <a:t>33</a:t>
            </a:fld>
            <a:endParaRPr lang="en-CA"/>
          </a:p>
        </p:txBody>
      </p:sp>
    </p:spTree>
    <p:extLst>
      <p:ext uri="{BB962C8B-B14F-4D97-AF65-F5344CB8AC3E}">
        <p14:creationId xmlns:p14="http://schemas.microsoft.com/office/powerpoint/2010/main" val="17128376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CC554051-3165-4252-9DA4-79CBD37E8A3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CA" dirty="0"/>
              <a:t>It is not difficult to see that in understanding such an exchange we make a great</a:t>
            </a:r>
          </a:p>
          <a:p>
            <a:pPr eaLnBrk="1" hangingPunct="1"/>
            <a:r>
              <a:rPr lang="en-CA" dirty="0"/>
              <a:t> number of detailed (Pragmatic) inferences about the nature of the context in which  it </a:t>
            </a:r>
            <a:r>
              <a:rPr lang="en-CA" dirty="0" err="1"/>
              <a:t>occured</a:t>
            </a:r>
            <a:endParaRPr lang="en-CA" dirty="0"/>
          </a:p>
          <a:p>
            <a:pPr eaLnBrk="1" hangingPunct="1"/>
            <a:r>
              <a:rPr lang="en-CA" dirty="0"/>
              <a:t>This will serve to clarify the general nature of the phenomena pragmatics is concerned with</a:t>
            </a:r>
          </a:p>
        </p:txBody>
      </p:sp>
    </p:spTree>
    <p:extLst>
      <p:ext uri="{BB962C8B-B14F-4D97-AF65-F5344CB8AC3E}">
        <p14:creationId xmlns:p14="http://schemas.microsoft.com/office/powerpoint/2010/main" val="24079796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9A0E242D-AED2-4332-BB94-67C4A149CFC1}"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975756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that are capable of generating</a:t>
            </a:r>
          </a:p>
          <a:p>
            <a:r>
              <a:rPr lang="en-US" sz="1200" b="0" i="0" u="none" strike="noStrike" kern="1200" baseline="0" dirty="0">
                <a:solidFill>
                  <a:schemeClr val="tx1"/>
                </a:solidFill>
                <a:latin typeface="+mn-lt"/>
                <a:ea typeface="+mn-ea"/>
                <a:cs typeface="+mn-cs"/>
              </a:rPr>
              <a:t>contextually appropriate, arbitrary length, output sequences. Encoder-decoder networks</a:t>
            </a:r>
          </a:p>
          <a:p>
            <a:r>
              <a:rPr lang="en-US" sz="1200" b="0" i="0" u="none" strike="noStrike" kern="1200" baseline="0" dirty="0">
                <a:solidFill>
                  <a:schemeClr val="tx1"/>
                </a:solidFill>
                <a:latin typeface="+mn-lt"/>
                <a:ea typeface="+mn-ea"/>
                <a:cs typeface="+mn-cs"/>
              </a:rPr>
              <a:t>have been applied to a very wide range of applications including machine</a:t>
            </a:r>
          </a:p>
          <a:p>
            <a:r>
              <a:rPr lang="en-US" sz="1200" b="0" i="0" u="none" strike="noStrike" kern="1200" baseline="0" dirty="0">
                <a:solidFill>
                  <a:schemeClr val="tx1"/>
                </a:solidFill>
                <a:latin typeface="+mn-lt"/>
                <a:ea typeface="+mn-ea"/>
                <a:cs typeface="+mn-cs"/>
              </a:rPr>
              <a:t>translation, summarization, question answering, and dialogue modeling.</a:t>
            </a:r>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3</a:t>
            </a:fld>
            <a:endParaRPr lang="en-CA"/>
          </a:p>
        </p:txBody>
      </p:sp>
    </p:spTree>
    <p:extLst>
      <p:ext uri="{BB962C8B-B14F-4D97-AF65-F5344CB8AC3E}">
        <p14:creationId xmlns:p14="http://schemas.microsoft.com/office/powerpoint/2010/main" val="21528169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5EC717DD-1329-475B-8DCD-AC1F4109F2C4}"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CA"/>
              <a:t>The first utterance is not a Y/N question (like “can you run for more than 1 hour)</a:t>
            </a:r>
          </a:p>
          <a:p>
            <a:pPr eaLnBrk="1" hangingPunct="1"/>
            <a:r>
              <a:rPr lang="en-CA"/>
              <a:t>It would be strikingly uncooperative if B were to say yes (meaning just ‘yes I am able to come’)</a:t>
            </a:r>
          </a:p>
          <a:p>
            <a:pPr eaLnBrk="1" hangingPunct="1"/>
            <a:r>
              <a:rPr lang="en-CA"/>
              <a:t>B knows that A knows that  B is capable to go there</a:t>
            </a:r>
          </a:p>
        </p:txBody>
      </p:sp>
    </p:spTree>
    <p:extLst>
      <p:ext uri="{BB962C8B-B14F-4D97-AF65-F5344CB8AC3E}">
        <p14:creationId xmlns:p14="http://schemas.microsoft.com/office/powerpoint/2010/main" val="31601352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2F3D85F6-8E6B-40C6-8064-CED62A0D7D70}"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CA"/>
              <a:t>In requesting A ….. It is possible for B to come, thinks B is not already there, B was not about to come anyway…</a:t>
            </a:r>
          </a:p>
        </p:txBody>
      </p:sp>
    </p:spTree>
    <p:extLst>
      <p:ext uri="{BB962C8B-B14F-4D97-AF65-F5344CB8AC3E}">
        <p14:creationId xmlns:p14="http://schemas.microsoft.com/office/powerpoint/2010/main" val="17009141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0E258542-E681-48F0-9022-8D22713910E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CA"/>
              <a:t>Reference to space and time with respect to space and time of speaking (context)</a:t>
            </a:r>
          </a:p>
          <a:p>
            <a:pPr eaLnBrk="1" hangingPunct="1"/>
            <a:r>
              <a:rPr lang="en-CA"/>
              <a:t>Come, go, here and now</a:t>
            </a:r>
          </a:p>
        </p:txBody>
      </p:sp>
    </p:spTree>
    <p:extLst>
      <p:ext uri="{BB962C8B-B14F-4D97-AF65-F5344CB8AC3E}">
        <p14:creationId xmlns:p14="http://schemas.microsoft.com/office/powerpoint/2010/main" val="27390194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6510E993-560C-424B-8411-D0220D8CA3E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5349485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The autoregressive model specifies that the output variable depends </a:t>
            </a:r>
            <a:r>
              <a:rPr lang="en-US" sz="1200" b="0" i="0" u="none" strike="noStrike" kern="1200" dirty="0">
                <a:solidFill>
                  <a:schemeClr val="tx1"/>
                </a:solidFill>
                <a:effectLst/>
                <a:latin typeface="+mn-lt"/>
                <a:ea typeface="+mn-ea"/>
                <a:cs typeface="+mn-cs"/>
                <a:hlinkClick r:id="rId3" tooltip="Linear prediction"/>
              </a:rPr>
              <a:t>linearly</a:t>
            </a:r>
            <a:r>
              <a:rPr lang="en-US" sz="1200" b="0" i="0" kern="1200" dirty="0">
                <a:solidFill>
                  <a:schemeClr val="tx1"/>
                </a:solidFill>
                <a:effectLst/>
                <a:latin typeface="+mn-lt"/>
                <a:ea typeface="+mn-ea"/>
                <a:cs typeface="+mn-cs"/>
              </a:rPr>
              <a:t> on its own previous values and on a </a:t>
            </a:r>
            <a:r>
              <a:rPr lang="en-US" sz="1200" b="0" i="0" u="none" strike="noStrike" kern="1200" dirty="0">
                <a:solidFill>
                  <a:schemeClr val="tx1"/>
                </a:solidFill>
                <a:effectLst/>
                <a:latin typeface="+mn-lt"/>
                <a:ea typeface="+mn-ea"/>
                <a:cs typeface="+mn-cs"/>
                <a:hlinkClick r:id="rId4" tooltip="Stochastic variable"/>
              </a:rPr>
              <a:t>stochastic</a:t>
            </a:r>
            <a:r>
              <a:rPr lang="en-US" sz="1200" b="0" i="0" kern="1200" dirty="0">
                <a:solidFill>
                  <a:schemeClr val="tx1"/>
                </a:solidFill>
                <a:effectLst/>
                <a:latin typeface="+mn-lt"/>
                <a:ea typeface="+mn-ea"/>
                <a:cs typeface="+mn-cs"/>
              </a:rPr>
              <a:t> term (an imperfectly predictable term);</a:t>
            </a:r>
            <a:endParaRPr lang="en-CA" dirty="0"/>
          </a:p>
        </p:txBody>
      </p:sp>
      <p:sp>
        <p:nvSpPr>
          <p:cNvPr id="4" name="Slide Number Placeholder 3"/>
          <p:cNvSpPr>
            <a:spLocks noGrp="1"/>
          </p:cNvSpPr>
          <p:nvPr>
            <p:ph type="sldNum" sz="quarter" idx="5"/>
          </p:nvPr>
        </p:nvSpPr>
        <p:spPr/>
        <p:txBody>
          <a:bodyPr/>
          <a:lstStyle/>
          <a:p>
            <a:fld id="{92995868-70A5-4838-AE59-05ABE7BD3409}" type="slidenum">
              <a:rPr lang="en-CA" smtClean="0"/>
              <a:t>43</a:t>
            </a:fld>
            <a:endParaRPr lang="en-CA"/>
          </a:p>
        </p:txBody>
      </p:sp>
    </p:spTree>
    <p:extLst>
      <p:ext uri="{BB962C8B-B14F-4D97-AF65-F5344CB8AC3E}">
        <p14:creationId xmlns:p14="http://schemas.microsoft.com/office/powerpoint/2010/main" val="2510568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Simple recurrent neural network illustrated as a feed-forward network</a:t>
            </a:r>
          </a:p>
          <a:p>
            <a:r>
              <a:rPr lang="en-US" dirty="0"/>
              <a:t>The most significant change lies in the new set of weights,</a:t>
            </a:r>
          </a:p>
          <a:p>
            <a:r>
              <a:rPr lang="en-US" dirty="0"/>
              <a:t>U, that connect the hidden layer from the previous time step to the current hidden</a:t>
            </a:r>
          </a:p>
          <a:p>
            <a:r>
              <a:rPr lang="en-US" dirty="0"/>
              <a:t>layer. These weights determine how the network should make use of past context in</a:t>
            </a:r>
          </a:p>
          <a:p>
            <a:r>
              <a:rPr lang="en-US" dirty="0"/>
              <a:t>calculating the output for the current input.</a:t>
            </a:r>
            <a:endParaRPr lang="en-CA" dirty="0"/>
          </a:p>
        </p:txBody>
      </p:sp>
      <p:sp>
        <p:nvSpPr>
          <p:cNvPr id="4" name="Slide Number Placeholder 3"/>
          <p:cNvSpPr>
            <a:spLocks noGrp="1"/>
          </p:cNvSpPr>
          <p:nvPr>
            <p:ph type="sldNum" sz="quarter" idx="10"/>
          </p:nvPr>
        </p:nvSpPr>
        <p:spPr/>
        <p:txBody>
          <a:bodyPr/>
          <a:lstStyle/>
          <a:p>
            <a:fld id="{92995868-70A5-4838-AE59-05ABE7BD3409}" type="slidenum">
              <a:rPr lang="en-CA" smtClean="0"/>
              <a:t>4</a:t>
            </a:fld>
            <a:endParaRPr lang="en-CA"/>
          </a:p>
        </p:txBody>
      </p:sp>
    </p:spTree>
    <p:extLst>
      <p:ext uri="{BB962C8B-B14F-4D97-AF65-F5344CB8AC3E}">
        <p14:creationId xmlns:p14="http://schemas.microsoft.com/office/powerpoint/2010/main" val="1147860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figures such as this, the</a:t>
            </a:r>
          </a:p>
          <a:p>
            <a:r>
              <a:rPr lang="en-CA" dirty="0"/>
              <a:t>various layers of units are copied for each time step to illustrate that they will have</a:t>
            </a:r>
          </a:p>
          <a:p>
            <a:r>
              <a:rPr lang="en-CA" dirty="0"/>
              <a:t>differing values over time. However the weights themselves are shared across the</a:t>
            </a:r>
          </a:p>
          <a:p>
            <a:r>
              <a:rPr lang="en-CA" dirty="0"/>
              <a:t>various time steps. Finally, the fact that the computation at time t requires the value</a:t>
            </a:r>
          </a:p>
          <a:p>
            <a:r>
              <a:rPr lang="en-CA" dirty="0"/>
              <a:t>of the hidden layer from time t-1 mandates an incremental inference algorithm that</a:t>
            </a:r>
          </a:p>
          <a:p>
            <a:r>
              <a:rPr lang="en-CA" dirty="0"/>
              <a:t>proceeds from the start of the sequence to the end as shown in Fig. 9.5.</a:t>
            </a:r>
          </a:p>
        </p:txBody>
      </p:sp>
      <p:sp>
        <p:nvSpPr>
          <p:cNvPr id="4" name="Slide Number Placeholder 3"/>
          <p:cNvSpPr>
            <a:spLocks noGrp="1"/>
          </p:cNvSpPr>
          <p:nvPr>
            <p:ph type="sldNum" sz="quarter" idx="10"/>
          </p:nvPr>
        </p:nvSpPr>
        <p:spPr/>
        <p:txBody>
          <a:bodyPr/>
          <a:lstStyle/>
          <a:p>
            <a:fld id="{92995868-70A5-4838-AE59-05ABE7BD3409}" type="slidenum">
              <a:rPr lang="en-CA" smtClean="0"/>
              <a:t>5</a:t>
            </a:fld>
            <a:endParaRPr lang="en-CA"/>
          </a:p>
        </p:txBody>
      </p:sp>
    </p:spTree>
    <p:extLst>
      <p:ext uri="{BB962C8B-B14F-4D97-AF65-F5344CB8AC3E}">
        <p14:creationId xmlns:p14="http://schemas.microsoft.com/office/powerpoint/2010/main" val="1216888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mn-lt"/>
                <a:ea typeface="+mn-ea"/>
                <a:cs typeface="+mn-cs"/>
              </a:rPr>
              <a:t>Given a trained </a:t>
            </a:r>
            <a:r>
              <a:rPr lang="en-US" sz="1200" b="0" i="0" u="none" strike="noStrike" kern="1200" baseline="0" dirty="0">
                <a:solidFill>
                  <a:schemeClr val="tx1"/>
                </a:solidFill>
                <a:latin typeface="+mn-lt"/>
                <a:ea typeface="+mn-ea"/>
                <a:cs typeface="+mn-cs"/>
              </a:rPr>
              <a:t>model, we can ask the network to generate novel sequences by first randomly sampling</a:t>
            </a:r>
          </a:p>
          <a:p>
            <a:r>
              <a:rPr lang="en-US" sz="1200" b="0" i="0" u="none" strike="noStrike" kern="1200" baseline="0" dirty="0">
                <a:solidFill>
                  <a:schemeClr val="tx1"/>
                </a:solidFill>
                <a:latin typeface="+mn-lt"/>
                <a:ea typeface="+mn-ea"/>
                <a:cs typeface="+mn-cs"/>
              </a:rPr>
              <a:t>an appropriate word as the beginning of a sequence. We then condition the</a:t>
            </a:r>
          </a:p>
          <a:p>
            <a:r>
              <a:rPr lang="en-US" sz="1200" b="0" i="0" u="none" strike="noStrike" kern="1200" baseline="0" dirty="0">
                <a:solidFill>
                  <a:schemeClr val="tx1"/>
                </a:solidFill>
                <a:latin typeface="+mn-lt"/>
                <a:ea typeface="+mn-ea"/>
                <a:cs typeface="+mn-cs"/>
              </a:rPr>
              <a:t>generation of subsequent words on the hidden state from the previous time step as</a:t>
            </a:r>
          </a:p>
          <a:p>
            <a:r>
              <a:rPr lang="en-US" sz="1200" b="0" i="0" u="none" strike="noStrike" kern="1200" baseline="0" dirty="0">
                <a:solidFill>
                  <a:schemeClr val="tx1"/>
                </a:solidFill>
                <a:latin typeface="+mn-lt"/>
                <a:ea typeface="+mn-ea"/>
                <a:cs typeface="+mn-cs"/>
              </a:rPr>
              <a:t>well as the embedding for the word just generated, again sampling from the distribution</a:t>
            </a:r>
          </a:p>
          <a:p>
            <a:r>
              <a:rPr lang="en-CA" sz="1200" b="0" i="0" u="none" strike="noStrike" kern="1200" baseline="0" dirty="0">
                <a:solidFill>
                  <a:schemeClr val="tx1"/>
                </a:solidFill>
                <a:latin typeface="+mn-lt"/>
                <a:ea typeface="+mn-ea"/>
                <a:cs typeface="+mn-cs"/>
              </a:rPr>
              <a:t>provided by the </a:t>
            </a:r>
            <a:r>
              <a:rPr lang="en-CA" sz="1200" b="0" i="0" u="none" strike="noStrike" kern="1200" baseline="0" dirty="0" err="1">
                <a:solidFill>
                  <a:schemeClr val="tx1"/>
                </a:solidFill>
                <a:latin typeface="+mn-lt"/>
                <a:ea typeface="+mn-ea"/>
                <a:cs typeface="+mn-cs"/>
              </a:rPr>
              <a:t>softmax</a:t>
            </a:r>
            <a:r>
              <a:rPr lang="en-CA" sz="1200" b="0" i="0" u="none" strike="noStrike" kern="1200" baseline="0" dirty="0">
                <a:solidFill>
                  <a:schemeClr val="tx1"/>
                </a:solidFill>
                <a:latin typeface="+mn-lt"/>
                <a:ea typeface="+mn-ea"/>
                <a:cs typeface="+mn-cs"/>
              </a:rPr>
              <a:t>.</a:t>
            </a:r>
          </a:p>
          <a:p>
            <a:r>
              <a:rPr lang="en-CA" sz="1200" b="0" i="0"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Note that the goal of the </a:t>
            </a:r>
            <a:r>
              <a:rPr lang="en-US" sz="1200" b="0" i="0" u="none" strike="noStrike" kern="1200" baseline="0" dirty="0" err="1">
                <a:solidFill>
                  <a:schemeClr val="tx1"/>
                </a:solidFill>
                <a:latin typeface="+mn-lt"/>
                <a:ea typeface="+mn-ea"/>
                <a:cs typeface="+mn-cs"/>
              </a:rPr>
              <a:t>lefthand</a:t>
            </a:r>
            <a:r>
              <a:rPr lang="en-US" sz="1200" b="0" i="0" u="none" strike="noStrike" kern="1200" baseline="0" dirty="0">
                <a:solidFill>
                  <a:schemeClr val="tx1"/>
                </a:solidFill>
                <a:latin typeface="+mn-lt"/>
                <a:ea typeface="+mn-ea"/>
                <a:cs typeface="+mn-cs"/>
              </a:rPr>
              <a:t> portion of the network</a:t>
            </a:r>
          </a:p>
          <a:p>
            <a:r>
              <a:rPr lang="en-US" sz="1200" b="0" i="0" u="none" strike="noStrike" kern="1200" baseline="0" dirty="0">
                <a:solidFill>
                  <a:schemeClr val="tx1"/>
                </a:solidFill>
                <a:latin typeface="+mn-lt"/>
                <a:ea typeface="+mn-ea"/>
                <a:cs typeface="+mn-cs"/>
              </a:rPr>
              <a:t>is to generate a series of hidden states from the given input; there are no outputs</a:t>
            </a:r>
          </a:p>
          <a:p>
            <a:r>
              <a:rPr lang="en-US" sz="1200" b="0" i="0" u="none" strike="noStrike" kern="1200" baseline="0" dirty="0">
                <a:solidFill>
                  <a:schemeClr val="tx1"/>
                </a:solidFill>
                <a:latin typeface="+mn-lt"/>
                <a:ea typeface="+mn-ea"/>
                <a:cs typeface="+mn-cs"/>
              </a:rPr>
              <a:t>associated with this part of the process until we reach the end of the prefix</a:t>
            </a:r>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6</a:t>
            </a:fld>
            <a:endParaRPr lang="en-CA"/>
          </a:p>
        </p:txBody>
      </p:sp>
    </p:spTree>
    <p:extLst>
      <p:ext uri="{BB962C8B-B14F-4D97-AF65-F5344CB8AC3E}">
        <p14:creationId xmlns:p14="http://schemas.microsoft.com/office/powerpoint/2010/main" val="3647438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technique is called autoregressive generation since the word generated at the</a:t>
            </a:r>
          </a:p>
          <a:p>
            <a:r>
              <a:rPr lang="en-CA" sz="1200" b="0" i="0" u="none" strike="noStrike" kern="1200" baseline="0" dirty="0">
                <a:solidFill>
                  <a:schemeClr val="tx1"/>
                </a:solidFill>
                <a:latin typeface="+mn-lt"/>
                <a:ea typeface="+mn-ea"/>
                <a:cs typeface="+mn-cs"/>
              </a:rPr>
              <a:t>Generation </a:t>
            </a:r>
            <a:r>
              <a:rPr lang="en-US" sz="1200" b="0" i="0" u="none" strike="noStrike" kern="1200" baseline="0" dirty="0">
                <a:solidFill>
                  <a:schemeClr val="tx1"/>
                </a:solidFill>
                <a:latin typeface="+mn-lt"/>
                <a:ea typeface="+mn-ea"/>
                <a:cs typeface="+mn-cs"/>
              </a:rPr>
              <a:t>each time step is conditioned on the word generated by the network at the previous</a:t>
            </a:r>
          </a:p>
          <a:p>
            <a:r>
              <a:rPr lang="en-CA" sz="1200" b="0" i="0" u="none" strike="noStrike" kern="1200" baseline="0" dirty="0">
                <a:solidFill>
                  <a:schemeClr val="tx1"/>
                </a:solidFill>
                <a:latin typeface="+mn-lt"/>
                <a:ea typeface="+mn-ea"/>
                <a:cs typeface="+mn-cs"/>
              </a:rPr>
              <a:t>step.</a:t>
            </a:r>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7</a:t>
            </a:fld>
            <a:endParaRPr lang="en-CA"/>
          </a:p>
        </p:txBody>
      </p:sp>
    </p:spTree>
    <p:extLst>
      <p:ext uri="{BB962C8B-B14F-4D97-AF65-F5344CB8AC3E}">
        <p14:creationId xmlns:p14="http://schemas.microsoft.com/office/powerpoint/2010/main" val="4136371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Basic RNN-based encoder-decoder architecture. The final hidden state of the encoder RNN</a:t>
            </a:r>
          </a:p>
          <a:p>
            <a:r>
              <a:rPr lang="en-US" sz="1200" b="0" i="0" u="none" strike="noStrike" kern="1200" baseline="0" dirty="0">
                <a:solidFill>
                  <a:schemeClr val="tx1"/>
                </a:solidFill>
                <a:latin typeface="+mn-lt"/>
                <a:ea typeface="+mn-ea"/>
                <a:cs typeface="+mn-cs"/>
              </a:rPr>
              <a:t>serves as the context for the decoder in its role as h0 in the decoder RNN.</a:t>
            </a:r>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9</a:t>
            </a:fld>
            <a:endParaRPr lang="en-CA"/>
          </a:p>
        </p:txBody>
      </p:sp>
    </p:spTree>
    <p:extLst>
      <p:ext uri="{BB962C8B-B14F-4D97-AF65-F5344CB8AC3E}">
        <p14:creationId xmlns:p14="http://schemas.microsoft.com/office/powerpoint/2010/main" val="2019701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we can say that encoder-decoder networks consist of three </a:t>
            </a:r>
            <a:r>
              <a:rPr lang="en-CA" dirty="0"/>
              <a:t>components: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Basic architecture for an abstract encoder-decoder network. The context is a</a:t>
            </a:r>
          </a:p>
          <a:p>
            <a:r>
              <a:rPr lang="en-US" sz="1200" b="0" i="0" u="none" strike="noStrike" kern="1200" baseline="0" dirty="0">
                <a:solidFill>
                  <a:schemeClr val="tx1"/>
                </a:solidFill>
                <a:latin typeface="+mn-lt"/>
                <a:ea typeface="+mn-ea"/>
                <a:cs typeface="+mn-cs"/>
              </a:rPr>
              <a:t>function of the vector of contextualized input representations and may be used by the decoder</a:t>
            </a:r>
          </a:p>
          <a:p>
            <a:r>
              <a:rPr lang="en-US" sz="1200" b="0" i="0" u="none" strike="noStrike" kern="1200" baseline="0" dirty="0">
                <a:solidFill>
                  <a:schemeClr val="tx1"/>
                </a:solidFill>
                <a:latin typeface="+mn-lt"/>
                <a:ea typeface="+mn-ea"/>
                <a:cs typeface="+mn-cs"/>
              </a:rPr>
              <a:t>in a variety of ways.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Among the major ones are that the encoder and the decoder</a:t>
            </a:r>
          </a:p>
          <a:p>
            <a:r>
              <a:rPr lang="en-US" sz="1200" b="0" i="0" u="none" strike="noStrike" kern="1200" baseline="0" dirty="0">
                <a:solidFill>
                  <a:schemeClr val="tx1"/>
                </a:solidFill>
                <a:latin typeface="+mn-lt"/>
                <a:ea typeface="+mn-ea"/>
                <a:cs typeface="+mn-cs"/>
              </a:rPr>
              <a:t>are assumed to have the same internal structure (RNNs in this case), that the final</a:t>
            </a:r>
          </a:p>
          <a:p>
            <a:r>
              <a:rPr lang="en-US" sz="1200" b="0" i="0" u="none" strike="noStrike" kern="1200" baseline="0" dirty="0">
                <a:solidFill>
                  <a:schemeClr val="tx1"/>
                </a:solidFill>
                <a:latin typeface="+mn-lt"/>
                <a:ea typeface="+mn-ea"/>
                <a:cs typeface="+mn-cs"/>
              </a:rPr>
              <a:t>state of the encoder is the only context available to the decoder, and finally that</a:t>
            </a:r>
          </a:p>
          <a:p>
            <a:r>
              <a:rPr lang="en-US" sz="1200" b="0" i="0" u="none" strike="noStrike" kern="1200" baseline="0" dirty="0">
                <a:solidFill>
                  <a:schemeClr val="tx1"/>
                </a:solidFill>
                <a:latin typeface="+mn-lt"/>
                <a:ea typeface="+mn-ea"/>
                <a:cs typeface="+mn-cs"/>
              </a:rPr>
              <a:t>this context is only available to the decoder as its initial hidden state. Abstracting</a:t>
            </a:r>
          </a:p>
          <a:p>
            <a:r>
              <a:rPr lang="en-US" sz="1200" b="0" i="0" u="none" strike="noStrike" kern="1200" baseline="0" dirty="0">
                <a:solidFill>
                  <a:schemeClr val="tx1"/>
                </a:solidFill>
                <a:latin typeface="+mn-lt"/>
                <a:ea typeface="+mn-ea"/>
                <a:cs typeface="+mn-cs"/>
              </a:rPr>
              <a:t>away from these choices, we can say that encoder-decoder networks consist of three</a:t>
            </a:r>
          </a:p>
          <a:p>
            <a:r>
              <a:rPr lang="en-CA" sz="1200" b="0" i="0" u="none" strike="noStrike" kern="1200" baseline="0" dirty="0">
                <a:solidFill>
                  <a:schemeClr val="tx1"/>
                </a:solidFill>
                <a:latin typeface="+mn-lt"/>
                <a:ea typeface="+mn-ea"/>
                <a:cs typeface="+mn-cs"/>
              </a:rPr>
              <a:t>components:</a:t>
            </a:r>
          </a:p>
          <a:p>
            <a:r>
              <a:rPr lang="en-US" sz="1200" b="0" i="0" u="none" strike="noStrike" kern="1200" baseline="0" dirty="0">
                <a:solidFill>
                  <a:schemeClr val="tx1"/>
                </a:solidFill>
                <a:latin typeface="+mn-lt"/>
                <a:ea typeface="+mn-ea"/>
                <a:cs typeface="+mn-cs"/>
              </a:rPr>
              <a:t>1. An encoder that accepts an input sequence, </a:t>
            </a:r>
            <a:r>
              <a:rPr lang="en-US" sz="1200" b="0" i="0" u="none" strike="noStrike" kern="1200" baseline="0" dirty="0" err="1">
                <a:solidFill>
                  <a:schemeClr val="tx1"/>
                </a:solidFill>
                <a:latin typeface="+mn-lt"/>
                <a:ea typeface="+mn-ea"/>
                <a:cs typeface="+mn-cs"/>
              </a:rPr>
              <a:t>xn</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 and generates a corresponding</a:t>
            </a:r>
          </a:p>
          <a:p>
            <a:r>
              <a:rPr lang="en-US" sz="1200" b="0" i="0" u="none" strike="noStrike" kern="1200" baseline="0" dirty="0">
                <a:solidFill>
                  <a:schemeClr val="tx1"/>
                </a:solidFill>
                <a:latin typeface="+mn-lt"/>
                <a:ea typeface="+mn-ea"/>
                <a:cs typeface="+mn-cs"/>
              </a:rPr>
              <a:t>sequence of contextualized representations, hn1</a:t>
            </a:r>
          </a:p>
          <a:p>
            <a:r>
              <a:rPr lang="en-CA"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2. A context vector, c, which is a function of hn1</a:t>
            </a:r>
          </a:p>
          <a:p>
            <a:r>
              <a:rPr lang="en-US" sz="1200" b="0" i="0" u="none" strike="noStrike" kern="1200" baseline="0" dirty="0">
                <a:solidFill>
                  <a:schemeClr val="tx1"/>
                </a:solidFill>
                <a:latin typeface="+mn-lt"/>
                <a:ea typeface="+mn-ea"/>
                <a:cs typeface="+mn-cs"/>
              </a:rPr>
              <a:t>, and conveys the essence of the</a:t>
            </a:r>
          </a:p>
          <a:p>
            <a:r>
              <a:rPr lang="en-CA" sz="1200" b="0" i="0" u="none" strike="noStrike" kern="1200" baseline="0" dirty="0">
                <a:solidFill>
                  <a:schemeClr val="tx1"/>
                </a:solidFill>
                <a:latin typeface="+mn-lt"/>
                <a:ea typeface="+mn-ea"/>
                <a:cs typeface="+mn-cs"/>
              </a:rPr>
              <a:t>input to the decoder.</a:t>
            </a:r>
          </a:p>
          <a:p>
            <a:r>
              <a:rPr lang="en-US" sz="1200" b="0" i="0" u="none" strike="noStrike" kern="1200" baseline="0" dirty="0">
                <a:solidFill>
                  <a:schemeClr val="tx1"/>
                </a:solidFill>
                <a:latin typeface="+mn-lt"/>
                <a:ea typeface="+mn-ea"/>
                <a:cs typeface="+mn-cs"/>
              </a:rPr>
              <a:t>3. And a decoder, which accepts c as input and generates an arbitrary length</a:t>
            </a:r>
          </a:p>
          <a:p>
            <a:r>
              <a:rPr lang="en-US" sz="1200" b="0" i="0" u="none" strike="noStrike" kern="1200" baseline="0" dirty="0">
                <a:solidFill>
                  <a:schemeClr val="tx1"/>
                </a:solidFill>
                <a:latin typeface="+mn-lt"/>
                <a:ea typeface="+mn-ea"/>
                <a:cs typeface="+mn-cs"/>
              </a:rPr>
              <a:t>sequence of hidden states hm1</a:t>
            </a:r>
          </a:p>
          <a:p>
            <a:r>
              <a:rPr lang="en-US" sz="1200" b="0" i="0" u="none" strike="noStrike" kern="1200" baseline="0" dirty="0">
                <a:solidFill>
                  <a:schemeClr val="tx1"/>
                </a:solidFill>
                <a:latin typeface="+mn-lt"/>
                <a:ea typeface="+mn-ea"/>
                <a:cs typeface="+mn-cs"/>
              </a:rPr>
              <a:t>, from which a corresponding sequence of output</a:t>
            </a:r>
          </a:p>
          <a:p>
            <a:r>
              <a:rPr lang="en-CA" sz="1200" b="0" i="0" u="none" strike="noStrike" kern="1200" baseline="0" dirty="0">
                <a:solidFill>
                  <a:schemeClr val="tx1"/>
                </a:solidFill>
                <a:latin typeface="+mn-lt"/>
                <a:ea typeface="+mn-ea"/>
                <a:cs typeface="+mn-cs"/>
              </a:rPr>
              <a:t>states ym1</a:t>
            </a:r>
          </a:p>
          <a:p>
            <a:r>
              <a:rPr lang="en-CA" sz="1200" b="0" i="0" u="none" strike="noStrike" kern="1200" baseline="0" dirty="0">
                <a:solidFill>
                  <a:schemeClr val="tx1"/>
                </a:solidFill>
                <a:latin typeface="+mn-lt"/>
                <a:ea typeface="+mn-ea"/>
                <a:cs typeface="+mn-cs"/>
              </a:rPr>
              <a:t>, can be obtained.</a:t>
            </a:r>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10</a:t>
            </a:fld>
            <a:endParaRPr lang="en-CA"/>
          </a:p>
        </p:txBody>
      </p:sp>
    </p:spTree>
    <p:extLst>
      <p:ext uri="{BB962C8B-B14F-4D97-AF65-F5344CB8AC3E}">
        <p14:creationId xmlns:p14="http://schemas.microsoft.com/office/powerpoint/2010/main" val="3037267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69F81-C457-4FE4-BB21-D50B6D5884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E9303BE8-C5A6-4D0A-A658-5D990E8651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E8AF6307-8CFA-4F26-86D8-B9ECC6D9F296}"/>
              </a:ext>
            </a:extLst>
          </p:cNvPr>
          <p:cNvSpPr>
            <a:spLocks noGrp="1"/>
          </p:cNvSpPr>
          <p:nvPr>
            <p:ph type="dt" sz="half" idx="10"/>
          </p:nvPr>
        </p:nvSpPr>
        <p:spPr/>
        <p:txBody>
          <a:bodyPr/>
          <a:lstStyle/>
          <a:p>
            <a:fld id="{74450758-9467-4F30-BD52-E4F733F1DE4D}" type="datetimeFigureOut">
              <a:rPr lang="en-CA" smtClean="0"/>
              <a:t>2020-03-11</a:t>
            </a:fld>
            <a:endParaRPr lang="en-CA"/>
          </a:p>
        </p:txBody>
      </p:sp>
      <p:sp>
        <p:nvSpPr>
          <p:cNvPr id="5" name="Footer Placeholder 4">
            <a:extLst>
              <a:ext uri="{FF2B5EF4-FFF2-40B4-BE49-F238E27FC236}">
                <a16:creationId xmlns:a16="http://schemas.microsoft.com/office/drawing/2014/main" id="{B7AE0A5E-2AD2-4993-BB3A-6CEBEFCBED5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6F304F0-D038-43E3-851D-BE836FBD4DAA}"/>
              </a:ext>
            </a:extLst>
          </p:cNvPr>
          <p:cNvSpPr>
            <a:spLocks noGrp="1"/>
          </p:cNvSpPr>
          <p:nvPr>
            <p:ph type="sldNum" sz="quarter" idx="12"/>
          </p:nvPr>
        </p:nvSpPr>
        <p:spPr/>
        <p:txBody>
          <a:bodyPr/>
          <a:lstStyle/>
          <a:p>
            <a:fld id="{708F52EE-E249-45C0-AE39-5E774ED203F9}" type="slidenum">
              <a:rPr lang="en-CA" smtClean="0"/>
              <a:t>‹#›</a:t>
            </a:fld>
            <a:endParaRPr lang="en-CA"/>
          </a:p>
        </p:txBody>
      </p:sp>
    </p:spTree>
    <p:extLst>
      <p:ext uri="{BB962C8B-B14F-4D97-AF65-F5344CB8AC3E}">
        <p14:creationId xmlns:p14="http://schemas.microsoft.com/office/powerpoint/2010/main" val="226343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CF085-C3B7-4EE6-8078-469AB5053041}"/>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68020C4-AD65-4D16-A950-0C4F9C8712C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AD08E36-4616-4B00-831E-3E04F56EC2D5}"/>
              </a:ext>
            </a:extLst>
          </p:cNvPr>
          <p:cNvSpPr>
            <a:spLocks noGrp="1"/>
          </p:cNvSpPr>
          <p:nvPr>
            <p:ph type="dt" sz="half" idx="10"/>
          </p:nvPr>
        </p:nvSpPr>
        <p:spPr/>
        <p:txBody>
          <a:bodyPr/>
          <a:lstStyle/>
          <a:p>
            <a:fld id="{74450758-9467-4F30-BD52-E4F733F1DE4D}" type="datetimeFigureOut">
              <a:rPr lang="en-CA" smtClean="0"/>
              <a:t>2020-03-11</a:t>
            </a:fld>
            <a:endParaRPr lang="en-CA"/>
          </a:p>
        </p:txBody>
      </p:sp>
      <p:sp>
        <p:nvSpPr>
          <p:cNvPr id="5" name="Footer Placeholder 4">
            <a:extLst>
              <a:ext uri="{FF2B5EF4-FFF2-40B4-BE49-F238E27FC236}">
                <a16:creationId xmlns:a16="http://schemas.microsoft.com/office/drawing/2014/main" id="{50BBD38E-489F-41FA-B702-E4F39CBE7F1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8A9B27C-7C6E-4439-B78C-3958FC3D597E}"/>
              </a:ext>
            </a:extLst>
          </p:cNvPr>
          <p:cNvSpPr>
            <a:spLocks noGrp="1"/>
          </p:cNvSpPr>
          <p:nvPr>
            <p:ph type="sldNum" sz="quarter" idx="12"/>
          </p:nvPr>
        </p:nvSpPr>
        <p:spPr/>
        <p:txBody>
          <a:bodyPr/>
          <a:lstStyle/>
          <a:p>
            <a:fld id="{708F52EE-E249-45C0-AE39-5E774ED203F9}" type="slidenum">
              <a:rPr lang="en-CA" smtClean="0"/>
              <a:t>‹#›</a:t>
            </a:fld>
            <a:endParaRPr lang="en-CA"/>
          </a:p>
        </p:txBody>
      </p:sp>
    </p:spTree>
    <p:extLst>
      <p:ext uri="{BB962C8B-B14F-4D97-AF65-F5344CB8AC3E}">
        <p14:creationId xmlns:p14="http://schemas.microsoft.com/office/powerpoint/2010/main" val="1299563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4ECB9C-A96A-4BE4-A845-22E06AF649B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7AEF1C0-7282-4C3E-B706-24760965A3F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73C0616-ACF2-4DE9-B82C-5AEAC9AF5BD3}"/>
              </a:ext>
            </a:extLst>
          </p:cNvPr>
          <p:cNvSpPr>
            <a:spLocks noGrp="1"/>
          </p:cNvSpPr>
          <p:nvPr>
            <p:ph type="dt" sz="half" idx="10"/>
          </p:nvPr>
        </p:nvSpPr>
        <p:spPr/>
        <p:txBody>
          <a:bodyPr/>
          <a:lstStyle/>
          <a:p>
            <a:fld id="{74450758-9467-4F30-BD52-E4F733F1DE4D}" type="datetimeFigureOut">
              <a:rPr lang="en-CA" smtClean="0"/>
              <a:t>2020-03-11</a:t>
            </a:fld>
            <a:endParaRPr lang="en-CA"/>
          </a:p>
        </p:txBody>
      </p:sp>
      <p:sp>
        <p:nvSpPr>
          <p:cNvPr id="5" name="Footer Placeholder 4">
            <a:extLst>
              <a:ext uri="{FF2B5EF4-FFF2-40B4-BE49-F238E27FC236}">
                <a16:creationId xmlns:a16="http://schemas.microsoft.com/office/drawing/2014/main" id="{A2DF4184-2463-4244-928F-4985D29D395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5E56847-5CB6-4C3E-B96D-BD45576026E0}"/>
              </a:ext>
            </a:extLst>
          </p:cNvPr>
          <p:cNvSpPr>
            <a:spLocks noGrp="1"/>
          </p:cNvSpPr>
          <p:nvPr>
            <p:ph type="sldNum" sz="quarter" idx="12"/>
          </p:nvPr>
        </p:nvSpPr>
        <p:spPr/>
        <p:txBody>
          <a:bodyPr/>
          <a:lstStyle/>
          <a:p>
            <a:fld id="{708F52EE-E249-45C0-AE39-5E774ED203F9}" type="slidenum">
              <a:rPr lang="en-CA" smtClean="0"/>
              <a:t>‹#›</a:t>
            </a:fld>
            <a:endParaRPr lang="en-CA"/>
          </a:p>
        </p:txBody>
      </p:sp>
    </p:spTree>
    <p:extLst>
      <p:ext uri="{BB962C8B-B14F-4D97-AF65-F5344CB8AC3E}">
        <p14:creationId xmlns:p14="http://schemas.microsoft.com/office/powerpoint/2010/main" val="1642934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F55B5C0E-D712-40BD-B6D7-E1C0B65A0D73}" type="datetime1">
              <a:rPr lang="en-US" smtClean="0"/>
              <a:t>3/11/2020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7" name="Rectangle 6"/>
          <p:cNvSpPr>
            <a:spLocks noGrp="1" noChangeArrowheads="1"/>
          </p:cNvSpPr>
          <p:nvPr>
            <p:ph type="sldNum" sz="quarter" idx="12"/>
          </p:nvPr>
        </p:nvSpPr>
        <p:spPr>
          <a:ln/>
        </p:spPr>
        <p:txBody>
          <a:bodyPr/>
          <a:lstStyle>
            <a:lvl1pPr>
              <a:defRPr/>
            </a:lvl1pPr>
          </a:lstStyle>
          <a:p>
            <a:pPr>
              <a:defRPr/>
            </a:pPr>
            <a:fld id="{089395C1-0138-49C0-B332-533C68AAA6EE}" type="slidenum">
              <a:rPr lang="en-US"/>
              <a:pPr>
                <a:defRPr/>
              </a:pPr>
              <a:t>‹#›</a:t>
            </a:fld>
            <a:endParaRPr lang="en-US"/>
          </a:p>
        </p:txBody>
      </p:sp>
    </p:spTree>
    <p:extLst>
      <p:ext uri="{BB962C8B-B14F-4D97-AF65-F5344CB8AC3E}">
        <p14:creationId xmlns:p14="http://schemas.microsoft.com/office/powerpoint/2010/main" val="62502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6B3A0-E3DA-4EA4-8AC9-937719EBCE2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138EE76-3644-4224-8D88-F88FF3D53F0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98CE13D-0C13-4024-9882-D51324F1A1A6}"/>
              </a:ext>
            </a:extLst>
          </p:cNvPr>
          <p:cNvSpPr>
            <a:spLocks noGrp="1"/>
          </p:cNvSpPr>
          <p:nvPr>
            <p:ph type="dt" sz="half" idx="10"/>
          </p:nvPr>
        </p:nvSpPr>
        <p:spPr/>
        <p:txBody>
          <a:bodyPr/>
          <a:lstStyle/>
          <a:p>
            <a:fld id="{74450758-9467-4F30-BD52-E4F733F1DE4D}" type="datetimeFigureOut">
              <a:rPr lang="en-CA" smtClean="0"/>
              <a:t>2020-03-11</a:t>
            </a:fld>
            <a:endParaRPr lang="en-CA"/>
          </a:p>
        </p:txBody>
      </p:sp>
      <p:sp>
        <p:nvSpPr>
          <p:cNvPr id="5" name="Footer Placeholder 4">
            <a:extLst>
              <a:ext uri="{FF2B5EF4-FFF2-40B4-BE49-F238E27FC236}">
                <a16:creationId xmlns:a16="http://schemas.microsoft.com/office/drawing/2014/main" id="{972577CA-90F3-49E6-B7E9-732011AB4D2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0AA1D4B-A2E0-45CB-9A2C-938DCBD5A4B4}"/>
              </a:ext>
            </a:extLst>
          </p:cNvPr>
          <p:cNvSpPr>
            <a:spLocks noGrp="1"/>
          </p:cNvSpPr>
          <p:nvPr>
            <p:ph type="sldNum" sz="quarter" idx="12"/>
          </p:nvPr>
        </p:nvSpPr>
        <p:spPr/>
        <p:txBody>
          <a:bodyPr/>
          <a:lstStyle/>
          <a:p>
            <a:fld id="{708F52EE-E249-45C0-AE39-5E774ED203F9}" type="slidenum">
              <a:rPr lang="en-CA" smtClean="0"/>
              <a:t>‹#›</a:t>
            </a:fld>
            <a:endParaRPr lang="en-CA"/>
          </a:p>
        </p:txBody>
      </p:sp>
    </p:spTree>
    <p:extLst>
      <p:ext uri="{BB962C8B-B14F-4D97-AF65-F5344CB8AC3E}">
        <p14:creationId xmlns:p14="http://schemas.microsoft.com/office/powerpoint/2010/main" val="194289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EFBDC-7CA2-464D-9600-265C945937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D85E7A4F-DB0B-4B17-BB4B-4E4AC3DE31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34918B4-63C1-4CC9-9233-235EC02D299D}"/>
              </a:ext>
            </a:extLst>
          </p:cNvPr>
          <p:cNvSpPr>
            <a:spLocks noGrp="1"/>
          </p:cNvSpPr>
          <p:nvPr>
            <p:ph type="dt" sz="half" idx="10"/>
          </p:nvPr>
        </p:nvSpPr>
        <p:spPr/>
        <p:txBody>
          <a:bodyPr/>
          <a:lstStyle/>
          <a:p>
            <a:fld id="{74450758-9467-4F30-BD52-E4F733F1DE4D}" type="datetimeFigureOut">
              <a:rPr lang="en-CA" smtClean="0"/>
              <a:t>2020-03-11</a:t>
            </a:fld>
            <a:endParaRPr lang="en-CA"/>
          </a:p>
        </p:txBody>
      </p:sp>
      <p:sp>
        <p:nvSpPr>
          <p:cNvPr id="5" name="Footer Placeholder 4">
            <a:extLst>
              <a:ext uri="{FF2B5EF4-FFF2-40B4-BE49-F238E27FC236}">
                <a16:creationId xmlns:a16="http://schemas.microsoft.com/office/drawing/2014/main" id="{799F0304-E3E9-4C9A-84B8-B95E269A166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1C08D7A-9336-453F-8A32-A73ADCC1CF26}"/>
              </a:ext>
            </a:extLst>
          </p:cNvPr>
          <p:cNvSpPr>
            <a:spLocks noGrp="1"/>
          </p:cNvSpPr>
          <p:nvPr>
            <p:ph type="sldNum" sz="quarter" idx="12"/>
          </p:nvPr>
        </p:nvSpPr>
        <p:spPr/>
        <p:txBody>
          <a:bodyPr/>
          <a:lstStyle/>
          <a:p>
            <a:fld id="{708F52EE-E249-45C0-AE39-5E774ED203F9}" type="slidenum">
              <a:rPr lang="en-CA" smtClean="0"/>
              <a:t>‹#›</a:t>
            </a:fld>
            <a:endParaRPr lang="en-CA"/>
          </a:p>
        </p:txBody>
      </p:sp>
    </p:spTree>
    <p:extLst>
      <p:ext uri="{BB962C8B-B14F-4D97-AF65-F5344CB8AC3E}">
        <p14:creationId xmlns:p14="http://schemas.microsoft.com/office/powerpoint/2010/main" val="393271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E3999-C9BB-4517-9EF5-AF08CFDB23E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02BA1BE-53A4-46DA-8E9E-60A92AD00DB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4B65710-E550-4D3F-9A08-86FF26DAD78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2C0154D9-B0BA-4B80-AC45-886550F282BF}"/>
              </a:ext>
            </a:extLst>
          </p:cNvPr>
          <p:cNvSpPr>
            <a:spLocks noGrp="1"/>
          </p:cNvSpPr>
          <p:nvPr>
            <p:ph type="dt" sz="half" idx="10"/>
          </p:nvPr>
        </p:nvSpPr>
        <p:spPr/>
        <p:txBody>
          <a:bodyPr/>
          <a:lstStyle/>
          <a:p>
            <a:fld id="{74450758-9467-4F30-BD52-E4F733F1DE4D}" type="datetimeFigureOut">
              <a:rPr lang="en-CA" smtClean="0"/>
              <a:t>2020-03-11</a:t>
            </a:fld>
            <a:endParaRPr lang="en-CA"/>
          </a:p>
        </p:txBody>
      </p:sp>
      <p:sp>
        <p:nvSpPr>
          <p:cNvPr id="6" name="Footer Placeholder 5">
            <a:extLst>
              <a:ext uri="{FF2B5EF4-FFF2-40B4-BE49-F238E27FC236}">
                <a16:creationId xmlns:a16="http://schemas.microsoft.com/office/drawing/2014/main" id="{4D4DEA8E-85D3-4CCF-A20B-283FB29A448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35555F7-A957-4533-AE24-CB3544F8BE77}"/>
              </a:ext>
            </a:extLst>
          </p:cNvPr>
          <p:cNvSpPr>
            <a:spLocks noGrp="1"/>
          </p:cNvSpPr>
          <p:nvPr>
            <p:ph type="sldNum" sz="quarter" idx="12"/>
          </p:nvPr>
        </p:nvSpPr>
        <p:spPr/>
        <p:txBody>
          <a:bodyPr/>
          <a:lstStyle/>
          <a:p>
            <a:fld id="{708F52EE-E249-45C0-AE39-5E774ED203F9}" type="slidenum">
              <a:rPr lang="en-CA" smtClean="0"/>
              <a:t>‹#›</a:t>
            </a:fld>
            <a:endParaRPr lang="en-CA"/>
          </a:p>
        </p:txBody>
      </p:sp>
    </p:spTree>
    <p:extLst>
      <p:ext uri="{BB962C8B-B14F-4D97-AF65-F5344CB8AC3E}">
        <p14:creationId xmlns:p14="http://schemas.microsoft.com/office/powerpoint/2010/main" val="2543906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6E9B4-3E8E-4C14-90BA-6EF5F2975BFD}"/>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BAC6F2F-2074-4745-B30F-24EFD57FF9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91A2DAE-E4AE-4A58-9471-C52FD1E4230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1E192B99-86AA-4E8C-947F-CC92A7CF83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74D9AA4-57D4-4A02-9A58-A4FD84A7225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8D477EDC-225D-453C-8363-044EE2F5C954}"/>
              </a:ext>
            </a:extLst>
          </p:cNvPr>
          <p:cNvSpPr>
            <a:spLocks noGrp="1"/>
          </p:cNvSpPr>
          <p:nvPr>
            <p:ph type="dt" sz="half" idx="10"/>
          </p:nvPr>
        </p:nvSpPr>
        <p:spPr/>
        <p:txBody>
          <a:bodyPr/>
          <a:lstStyle/>
          <a:p>
            <a:fld id="{74450758-9467-4F30-BD52-E4F733F1DE4D}" type="datetimeFigureOut">
              <a:rPr lang="en-CA" smtClean="0"/>
              <a:t>2020-03-11</a:t>
            </a:fld>
            <a:endParaRPr lang="en-CA"/>
          </a:p>
        </p:txBody>
      </p:sp>
      <p:sp>
        <p:nvSpPr>
          <p:cNvPr id="8" name="Footer Placeholder 7">
            <a:extLst>
              <a:ext uri="{FF2B5EF4-FFF2-40B4-BE49-F238E27FC236}">
                <a16:creationId xmlns:a16="http://schemas.microsoft.com/office/drawing/2014/main" id="{BA67FAA0-F176-43A1-A9AF-AD19DA2A6530}"/>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B4BF7146-64F2-431B-B281-8B1249689ABD}"/>
              </a:ext>
            </a:extLst>
          </p:cNvPr>
          <p:cNvSpPr>
            <a:spLocks noGrp="1"/>
          </p:cNvSpPr>
          <p:nvPr>
            <p:ph type="sldNum" sz="quarter" idx="12"/>
          </p:nvPr>
        </p:nvSpPr>
        <p:spPr/>
        <p:txBody>
          <a:bodyPr/>
          <a:lstStyle/>
          <a:p>
            <a:fld id="{708F52EE-E249-45C0-AE39-5E774ED203F9}" type="slidenum">
              <a:rPr lang="en-CA" smtClean="0"/>
              <a:t>‹#›</a:t>
            </a:fld>
            <a:endParaRPr lang="en-CA"/>
          </a:p>
        </p:txBody>
      </p:sp>
    </p:spTree>
    <p:extLst>
      <p:ext uri="{BB962C8B-B14F-4D97-AF65-F5344CB8AC3E}">
        <p14:creationId xmlns:p14="http://schemas.microsoft.com/office/powerpoint/2010/main" val="1703712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F681F-E1F5-430E-9DB0-E49DA4EF74D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1B9BC71-73D9-467E-AA96-507AD6230D1C}"/>
              </a:ext>
            </a:extLst>
          </p:cNvPr>
          <p:cNvSpPr>
            <a:spLocks noGrp="1"/>
          </p:cNvSpPr>
          <p:nvPr>
            <p:ph type="dt" sz="half" idx="10"/>
          </p:nvPr>
        </p:nvSpPr>
        <p:spPr/>
        <p:txBody>
          <a:bodyPr/>
          <a:lstStyle/>
          <a:p>
            <a:fld id="{74450758-9467-4F30-BD52-E4F733F1DE4D}" type="datetimeFigureOut">
              <a:rPr lang="en-CA" smtClean="0"/>
              <a:t>2020-03-11</a:t>
            </a:fld>
            <a:endParaRPr lang="en-CA"/>
          </a:p>
        </p:txBody>
      </p:sp>
      <p:sp>
        <p:nvSpPr>
          <p:cNvPr id="4" name="Footer Placeholder 3">
            <a:extLst>
              <a:ext uri="{FF2B5EF4-FFF2-40B4-BE49-F238E27FC236}">
                <a16:creationId xmlns:a16="http://schemas.microsoft.com/office/drawing/2014/main" id="{F3B0936A-1166-4DB4-B7A7-A0E175C497B4}"/>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4C2D27E7-A415-497E-8321-F0FDB13AE5D9}"/>
              </a:ext>
            </a:extLst>
          </p:cNvPr>
          <p:cNvSpPr>
            <a:spLocks noGrp="1"/>
          </p:cNvSpPr>
          <p:nvPr>
            <p:ph type="sldNum" sz="quarter" idx="12"/>
          </p:nvPr>
        </p:nvSpPr>
        <p:spPr/>
        <p:txBody>
          <a:bodyPr/>
          <a:lstStyle/>
          <a:p>
            <a:fld id="{708F52EE-E249-45C0-AE39-5E774ED203F9}" type="slidenum">
              <a:rPr lang="en-CA" smtClean="0"/>
              <a:t>‹#›</a:t>
            </a:fld>
            <a:endParaRPr lang="en-CA"/>
          </a:p>
        </p:txBody>
      </p:sp>
    </p:spTree>
    <p:extLst>
      <p:ext uri="{BB962C8B-B14F-4D97-AF65-F5344CB8AC3E}">
        <p14:creationId xmlns:p14="http://schemas.microsoft.com/office/powerpoint/2010/main" val="497084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E5228F-F813-450A-887E-9F8397B10D41}"/>
              </a:ext>
            </a:extLst>
          </p:cNvPr>
          <p:cNvSpPr>
            <a:spLocks noGrp="1"/>
          </p:cNvSpPr>
          <p:nvPr>
            <p:ph type="dt" sz="half" idx="10"/>
          </p:nvPr>
        </p:nvSpPr>
        <p:spPr/>
        <p:txBody>
          <a:bodyPr/>
          <a:lstStyle/>
          <a:p>
            <a:fld id="{74450758-9467-4F30-BD52-E4F733F1DE4D}" type="datetimeFigureOut">
              <a:rPr lang="en-CA" smtClean="0"/>
              <a:t>2020-03-11</a:t>
            </a:fld>
            <a:endParaRPr lang="en-CA"/>
          </a:p>
        </p:txBody>
      </p:sp>
      <p:sp>
        <p:nvSpPr>
          <p:cNvPr id="3" name="Footer Placeholder 2">
            <a:extLst>
              <a:ext uri="{FF2B5EF4-FFF2-40B4-BE49-F238E27FC236}">
                <a16:creationId xmlns:a16="http://schemas.microsoft.com/office/drawing/2014/main" id="{C0A42B13-5C2A-4397-B6C2-BC968EAD8901}"/>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A9BB6C52-6851-423D-9B32-3B157B012D10}"/>
              </a:ext>
            </a:extLst>
          </p:cNvPr>
          <p:cNvSpPr>
            <a:spLocks noGrp="1"/>
          </p:cNvSpPr>
          <p:nvPr>
            <p:ph type="sldNum" sz="quarter" idx="12"/>
          </p:nvPr>
        </p:nvSpPr>
        <p:spPr/>
        <p:txBody>
          <a:bodyPr/>
          <a:lstStyle/>
          <a:p>
            <a:fld id="{708F52EE-E249-45C0-AE39-5E774ED203F9}" type="slidenum">
              <a:rPr lang="en-CA" smtClean="0"/>
              <a:t>‹#›</a:t>
            </a:fld>
            <a:endParaRPr lang="en-CA"/>
          </a:p>
        </p:txBody>
      </p:sp>
    </p:spTree>
    <p:extLst>
      <p:ext uri="{BB962C8B-B14F-4D97-AF65-F5344CB8AC3E}">
        <p14:creationId xmlns:p14="http://schemas.microsoft.com/office/powerpoint/2010/main" val="3105875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A6E0-19B6-4219-9EFD-CE103A0F50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D576180-4186-441B-AAB0-39D023A3E4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4D24C846-205A-4ADE-A7DB-CFCC00F565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0E2EF88-5D9C-462F-9BB6-5AEDA3035F2C}"/>
              </a:ext>
            </a:extLst>
          </p:cNvPr>
          <p:cNvSpPr>
            <a:spLocks noGrp="1"/>
          </p:cNvSpPr>
          <p:nvPr>
            <p:ph type="dt" sz="half" idx="10"/>
          </p:nvPr>
        </p:nvSpPr>
        <p:spPr/>
        <p:txBody>
          <a:bodyPr/>
          <a:lstStyle/>
          <a:p>
            <a:fld id="{74450758-9467-4F30-BD52-E4F733F1DE4D}" type="datetimeFigureOut">
              <a:rPr lang="en-CA" smtClean="0"/>
              <a:t>2020-03-11</a:t>
            </a:fld>
            <a:endParaRPr lang="en-CA"/>
          </a:p>
        </p:txBody>
      </p:sp>
      <p:sp>
        <p:nvSpPr>
          <p:cNvPr id="6" name="Footer Placeholder 5">
            <a:extLst>
              <a:ext uri="{FF2B5EF4-FFF2-40B4-BE49-F238E27FC236}">
                <a16:creationId xmlns:a16="http://schemas.microsoft.com/office/drawing/2014/main" id="{110113D8-97E1-4934-AFCD-DD42832D9F5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E72CE47-09E9-4C50-89A2-ADD8557287E2}"/>
              </a:ext>
            </a:extLst>
          </p:cNvPr>
          <p:cNvSpPr>
            <a:spLocks noGrp="1"/>
          </p:cNvSpPr>
          <p:nvPr>
            <p:ph type="sldNum" sz="quarter" idx="12"/>
          </p:nvPr>
        </p:nvSpPr>
        <p:spPr/>
        <p:txBody>
          <a:bodyPr/>
          <a:lstStyle/>
          <a:p>
            <a:fld id="{708F52EE-E249-45C0-AE39-5E774ED203F9}" type="slidenum">
              <a:rPr lang="en-CA" smtClean="0"/>
              <a:t>‹#›</a:t>
            </a:fld>
            <a:endParaRPr lang="en-CA"/>
          </a:p>
        </p:txBody>
      </p:sp>
    </p:spTree>
    <p:extLst>
      <p:ext uri="{BB962C8B-B14F-4D97-AF65-F5344CB8AC3E}">
        <p14:creationId xmlns:p14="http://schemas.microsoft.com/office/powerpoint/2010/main" val="1576481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DE691-2F43-4432-B63D-C9BC48897D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5DFEECDB-8122-4BBA-8D61-8F6C5F042F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45757C4D-7624-4DFD-B9FE-E77B51E037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1B6649-6A85-43BB-BB71-6B7E98E75EA4}"/>
              </a:ext>
            </a:extLst>
          </p:cNvPr>
          <p:cNvSpPr>
            <a:spLocks noGrp="1"/>
          </p:cNvSpPr>
          <p:nvPr>
            <p:ph type="dt" sz="half" idx="10"/>
          </p:nvPr>
        </p:nvSpPr>
        <p:spPr/>
        <p:txBody>
          <a:bodyPr/>
          <a:lstStyle/>
          <a:p>
            <a:fld id="{74450758-9467-4F30-BD52-E4F733F1DE4D}" type="datetimeFigureOut">
              <a:rPr lang="en-CA" smtClean="0"/>
              <a:t>2020-03-11</a:t>
            </a:fld>
            <a:endParaRPr lang="en-CA"/>
          </a:p>
        </p:txBody>
      </p:sp>
      <p:sp>
        <p:nvSpPr>
          <p:cNvPr id="6" name="Footer Placeholder 5">
            <a:extLst>
              <a:ext uri="{FF2B5EF4-FFF2-40B4-BE49-F238E27FC236}">
                <a16:creationId xmlns:a16="http://schemas.microsoft.com/office/drawing/2014/main" id="{5407144D-006C-4B45-9DF9-55489C8A6AC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752E817-6EBC-44CE-A60F-0EDA3C663A96}"/>
              </a:ext>
            </a:extLst>
          </p:cNvPr>
          <p:cNvSpPr>
            <a:spLocks noGrp="1"/>
          </p:cNvSpPr>
          <p:nvPr>
            <p:ph type="sldNum" sz="quarter" idx="12"/>
          </p:nvPr>
        </p:nvSpPr>
        <p:spPr/>
        <p:txBody>
          <a:bodyPr/>
          <a:lstStyle/>
          <a:p>
            <a:fld id="{708F52EE-E249-45C0-AE39-5E774ED203F9}" type="slidenum">
              <a:rPr lang="en-CA" smtClean="0"/>
              <a:t>‹#›</a:t>
            </a:fld>
            <a:endParaRPr lang="en-CA"/>
          </a:p>
        </p:txBody>
      </p:sp>
    </p:spTree>
    <p:extLst>
      <p:ext uri="{BB962C8B-B14F-4D97-AF65-F5344CB8AC3E}">
        <p14:creationId xmlns:p14="http://schemas.microsoft.com/office/powerpoint/2010/main" val="3569401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8A0035-7CA8-4DBE-B4CC-9C4A5F63F9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1946932-EADD-4E7A-8DD2-1630F08EA9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E2D7789-9506-43D2-BCBA-53A8D6C25F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450758-9467-4F30-BD52-E4F733F1DE4D}" type="datetimeFigureOut">
              <a:rPr lang="en-CA" smtClean="0"/>
              <a:t>2020-03-11</a:t>
            </a:fld>
            <a:endParaRPr lang="en-CA"/>
          </a:p>
        </p:txBody>
      </p:sp>
      <p:sp>
        <p:nvSpPr>
          <p:cNvPr id="5" name="Footer Placeholder 4">
            <a:extLst>
              <a:ext uri="{FF2B5EF4-FFF2-40B4-BE49-F238E27FC236}">
                <a16:creationId xmlns:a16="http://schemas.microsoft.com/office/drawing/2014/main" id="{8C23F20A-2DBB-4E17-A6BA-D965908AD3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B7D7C2DE-4E7E-47E7-99F2-FF7000D859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8F52EE-E249-45C0-AE39-5E774ED203F9}" type="slidenum">
              <a:rPr lang="en-CA" smtClean="0"/>
              <a:t>‹#›</a:t>
            </a:fld>
            <a:endParaRPr lang="en-CA"/>
          </a:p>
        </p:txBody>
      </p:sp>
    </p:spTree>
    <p:extLst>
      <p:ext uri="{BB962C8B-B14F-4D97-AF65-F5344CB8AC3E}">
        <p14:creationId xmlns:p14="http://schemas.microsoft.com/office/powerpoint/2010/main" val="3718585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jalammar.github.io/illustrated-transforme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customXml" Target="../ink/ink1.xml"/></Relationships>
</file>

<file path=ppt/slides/_rels/slide10.xml.rels><?xml version="1.0" encoding="UTF-8" standalone="yes"?>
<Relationships xmlns="http://schemas.openxmlformats.org/package/2006/relationships"><Relationship Id="rId13" Type="http://schemas.openxmlformats.org/officeDocument/2006/relationships/image" Target="../media/image29.png"/><Relationship Id="rId18" Type="http://schemas.openxmlformats.org/officeDocument/2006/relationships/customXml" Target="../ink/ink26.xml"/><Relationship Id="rId26" Type="http://schemas.openxmlformats.org/officeDocument/2006/relationships/customXml" Target="../ink/ink30.xml"/><Relationship Id="rId39" Type="http://schemas.openxmlformats.org/officeDocument/2006/relationships/image" Target="../media/image310.png"/><Relationship Id="rId21" Type="http://schemas.openxmlformats.org/officeDocument/2006/relationships/image" Target="../media/image33.png"/><Relationship Id="rId34" Type="http://schemas.openxmlformats.org/officeDocument/2006/relationships/customXml" Target="../ink/ink34.xml"/><Relationship Id="rId42" Type="http://schemas.openxmlformats.org/officeDocument/2006/relationships/customXml" Target="../ink/ink38.xml"/><Relationship Id="rId7" Type="http://schemas.openxmlformats.org/officeDocument/2006/relationships/image" Target="../media/image17.png"/><Relationship Id="rId2" Type="http://schemas.openxmlformats.org/officeDocument/2006/relationships/notesSlide" Target="../notesSlides/notesSlide9.xml"/><Relationship Id="rId16" Type="http://schemas.openxmlformats.org/officeDocument/2006/relationships/customXml" Target="../ink/ink25.xml"/><Relationship Id="rId20" Type="http://schemas.openxmlformats.org/officeDocument/2006/relationships/customXml" Target="../ink/ink27.xml"/><Relationship Id="rId29" Type="http://schemas.openxmlformats.org/officeDocument/2006/relationships/image" Target="../media/image37.png"/><Relationship Id="rId41"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customXml" Target="../ink/ink20.xml"/><Relationship Id="rId11" Type="http://schemas.openxmlformats.org/officeDocument/2006/relationships/image" Target="../media/image19.png"/><Relationship Id="rId24" Type="http://schemas.openxmlformats.org/officeDocument/2006/relationships/customXml" Target="../ink/ink29.xml"/><Relationship Id="rId32" Type="http://schemas.openxmlformats.org/officeDocument/2006/relationships/customXml" Target="../ink/ink33.xml"/><Relationship Id="rId37" Type="http://schemas.openxmlformats.org/officeDocument/2006/relationships/image" Target="../media/image180.png"/><Relationship Id="rId40" Type="http://schemas.openxmlformats.org/officeDocument/2006/relationships/customXml" Target="../ink/ink37.xml"/><Relationship Id="rId5" Type="http://schemas.openxmlformats.org/officeDocument/2006/relationships/image" Target="../media/image16.png"/><Relationship Id="rId15" Type="http://schemas.openxmlformats.org/officeDocument/2006/relationships/image" Target="../media/image30.png"/><Relationship Id="rId23" Type="http://schemas.openxmlformats.org/officeDocument/2006/relationships/image" Target="../media/image34.png"/><Relationship Id="rId28" Type="http://schemas.openxmlformats.org/officeDocument/2006/relationships/customXml" Target="../ink/ink31.xml"/><Relationship Id="rId36" Type="http://schemas.openxmlformats.org/officeDocument/2006/relationships/customXml" Target="../ink/ink35.xml"/><Relationship Id="rId10" Type="http://schemas.openxmlformats.org/officeDocument/2006/relationships/customXml" Target="../ink/ink22.xml"/><Relationship Id="rId19" Type="http://schemas.openxmlformats.org/officeDocument/2006/relationships/image" Target="../media/image32.png"/><Relationship Id="rId31" Type="http://schemas.openxmlformats.org/officeDocument/2006/relationships/image" Target="../media/image39.png"/><Relationship Id="rId4" Type="http://schemas.openxmlformats.org/officeDocument/2006/relationships/customXml" Target="../ink/ink19.xml"/><Relationship Id="rId9" Type="http://schemas.openxmlformats.org/officeDocument/2006/relationships/image" Target="../media/image18.png"/><Relationship Id="rId14" Type="http://schemas.openxmlformats.org/officeDocument/2006/relationships/customXml" Target="../ink/ink24.xml"/><Relationship Id="rId22" Type="http://schemas.openxmlformats.org/officeDocument/2006/relationships/customXml" Target="../ink/ink28.xml"/><Relationship Id="rId27" Type="http://schemas.openxmlformats.org/officeDocument/2006/relationships/image" Target="../media/image36.png"/><Relationship Id="rId30" Type="http://schemas.openxmlformats.org/officeDocument/2006/relationships/customXml" Target="../ink/ink32.xml"/><Relationship Id="rId35" Type="http://schemas.openxmlformats.org/officeDocument/2006/relationships/image" Target="../media/image170.png"/><Relationship Id="rId43" Type="http://schemas.openxmlformats.org/officeDocument/2006/relationships/image" Target="../media/image41.png"/><Relationship Id="rId8" Type="http://schemas.openxmlformats.org/officeDocument/2006/relationships/customXml" Target="../ink/ink21.xml"/><Relationship Id="rId3" Type="http://schemas.openxmlformats.org/officeDocument/2006/relationships/image" Target="../media/image16.emf"/><Relationship Id="rId12" Type="http://schemas.openxmlformats.org/officeDocument/2006/relationships/customXml" Target="../ink/ink23.xml"/><Relationship Id="rId17" Type="http://schemas.openxmlformats.org/officeDocument/2006/relationships/image" Target="../media/image31.png"/><Relationship Id="rId25" Type="http://schemas.openxmlformats.org/officeDocument/2006/relationships/image" Target="../media/image35.png"/><Relationship Id="rId33" Type="http://schemas.openxmlformats.org/officeDocument/2006/relationships/image" Target="../media/image160.png"/><Relationship Id="rId38" Type="http://schemas.openxmlformats.org/officeDocument/2006/relationships/customXml" Target="../ink/ink36.xml"/></Relationships>
</file>

<file path=ppt/slides/_rels/slide11.xml.rels><?xml version="1.0" encoding="UTF-8" standalone="yes"?>
<Relationships xmlns="http://schemas.openxmlformats.org/package/2006/relationships"><Relationship Id="rId8" Type="http://schemas.openxmlformats.org/officeDocument/2006/relationships/customXml" Target="../ink/ink41.xml"/><Relationship Id="rId13" Type="http://schemas.openxmlformats.org/officeDocument/2006/relationships/image" Target="../media/image43.png"/><Relationship Id="rId18" Type="http://schemas.openxmlformats.org/officeDocument/2006/relationships/customXml" Target="../ink/ink46.xml"/><Relationship Id="rId26" Type="http://schemas.openxmlformats.org/officeDocument/2006/relationships/image" Target="../media/image49.png"/><Relationship Id="rId3" Type="http://schemas.openxmlformats.org/officeDocument/2006/relationships/image" Target="../media/image17.emf"/><Relationship Id="rId21" Type="http://schemas.openxmlformats.org/officeDocument/2006/relationships/customXml" Target="../ink/ink48.xml"/><Relationship Id="rId7" Type="http://schemas.openxmlformats.org/officeDocument/2006/relationships/image" Target="../media/image400.png"/><Relationship Id="rId12" Type="http://schemas.openxmlformats.org/officeDocument/2006/relationships/customXml" Target="../ink/ink43.xml"/><Relationship Id="rId17" Type="http://schemas.openxmlformats.org/officeDocument/2006/relationships/image" Target="../media/image45.png"/><Relationship Id="rId25" Type="http://schemas.openxmlformats.org/officeDocument/2006/relationships/customXml" Target="../ink/ink50.xml"/><Relationship Id="rId2" Type="http://schemas.openxmlformats.org/officeDocument/2006/relationships/notesSlide" Target="../notesSlides/notesSlide10.xml"/><Relationship Id="rId16" Type="http://schemas.openxmlformats.org/officeDocument/2006/relationships/customXml" Target="../ink/ink45.xml"/><Relationship Id="rId20" Type="http://schemas.openxmlformats.org/officeDocument/2006/relationships/image" Target="../media/image46.png"/><Relationship Id="rId29" Type="http://schemas.openxmlformats.org/officeDocument/2006/relationships/customXml" Target="../ink/ink52.xml"/><Relationship Id="rId1" Type="http://schemas.openxmlformats.org/officeDocument/2006/relationships/slideLayout" Target="../slideLayouts/slideLayout2.xml"/><Relationship Id="rId6" Type="http://schemas.openxmlformats.org/officeDocument/2006/relationships/customXml" Target="../ink/ink40.xml"/><Relationship Id="rId11" Type="http://schemas.openxmlformats.org/officeDocument/2006/relationships/image" Target="../media/image42.png"/><Relationship Id="rId24" Type="http://schemas.openxmlformats.org/officeDocument/2006/relationships/image" Target="../media/image48.png"/><Relationship Id="rId5" Type="http://schemas.openxmlformats.org/officeDocument/2006/relationships/image" Target="../media/image390.png"/><Relationship Id="rId15" Type="http://schemas.openxmlformats.org/officeDocument/2006/relationships/image" Target="../media/image44.png"/><Relationship Id="rId23" Type="http://schemas.openxmlformats.org/officeDocument/2006/relationships/customXml" Target="../ink/ink49.xml"/><Relationship Id="rId28" Type="http://schemas.openxmlformats.org/officeDocument/2006/relationships/image" Target="../media/image50.png"/><Relationship Id="rId10" Type="http://schemas.openxmlformats.org/officeDocument/2006/relationships/customXml" Target="../ink/ink42.xml"/><Relationship Id="rId19" Type="http://schemas.openxmlformats.org/officeDocument/2006/relationships/customXml" Target="../ink/ink47.xml"/><Relationship Id="rId4" Type="http://schemas.openxmlformats.org/officeDocument/2006/relationships/customXml" Target="../ink/ink39.xml"/><Relationship Id="rId9" Type="http://schemas.openxmlformats.org/officeDocument/2006/relationships/image" Target="../media/image410.png"/><Relationship Id="rId14" Type="http://schemas.openxmlformats.org/officeDocument/2006/relationships/customXml" Target="../ink/ink44.xml"/><Relationship Id="rId22" Type="http://schemas.openxmlformats.org/officeDocument/2006/relationships/image" Target="../media/image47.png"/><Relationship Id="rId27" Type="http://schemas.openxmlformats.org/officeDocument/2006/relationships/customXml" Target="../ink/ink51.xml"/><Relationship Id="rId30" Type="http://schemas.openxmlformats.org/officeDocument/2006/relationships/image" Target="../media/image51.png"/></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customXml" Target="../ink/ink53.xml"/><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customXml" Target="../ink/ink59.xml"/><Relationship Id="rId18" Type="http://schemas.openxmlformats.org/officeDocument/2006/relationships/customXml" Target="../ink/ink62.xml"/><Relationship Id="rId3" Type="http://schemas.openxmlformats.org/officeDocument/2006/relationships/image" Target="../media/image14.emf"/><Relationship Id="rId7" Type="http://schemas.openxmlformats.org/officeDocument/2006/relationships/customXml" Target="../ink/ink55.xml"/><Relationship Id="rId12" Type="http://schemas.openxmlformats.org/officeDocument/2006/relationships/customXml" Target="../ink/ink58.xml"/><Relationship Id="rId17" Type="http://schemas.openxmlformats.org/officeDocument/2006/relationships/customXml" Target="../ink/ink61.xml"/><Relationship Id="rId2" Type="http://schemas.openxmlformats.org/officeDocument/2006/relationships/notesSlide" Target="../notesSlides/notesSlide12.xml"/><Relationship Id="rId16" Type="http://schemas.openxmlformats.org/officeDocument/2006/relationships/image" Target="../media/image57.png"/><Relationship Id="rId20"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customXml" Target="../ink/ink57.xml"/><Relationship Id="rId5" Type="http://schemas.openxmlformats.org/officeDocument/2006/relationships/customXml" Target="../ink/ink54.xml"/><Relationship Id="rId15" Type="http://schemas.openxmlformats.org/officeDocument/2006/relationships/customXml" Target="../ink/ink60.xml"/><Relationship Id="rId10" Type="http://schemas.openxmlformats.org/officeDocument/2006/relationships/image" Target="../media/image55.png"/><Relationship Id="rId19" Type="http://schemas.openxmlformats.org/officeDocument/2006/relationships/customXml" Target="../ink/ink63.xml"/><Relationship Id="rId4" Type="http://schemas.openxmlformats.org/officeDocument/2006/relationships/image" Target="../media/image18.emf"/><Relationship Id="rId9" Type="http://schemas.openxmlformats.org/officeDocument/2006/relationships/customXml" Target="../ink/ink56.xml"/><Relationship Id="rId14" Type="http://schemas.openxmlformats.org/officeDocument/2006/relationships/image" Target="../media/image53.emf"/></Relationships>
</file>

<file path=ppt/slides/_rels/slide14.xml.rels><?xml version="1.0" encoding="UTF-8" standalone="yes"?>
<Relationships xmlns="http://schemas.openxmlformats.org/package/2006/relationships"><Relationship Id="rId13" Type="http://schemas.openxmlformats.org/officeDocument/2006/relationships/customXml" Target="../ink/ink68.xml"/><Relationship Id="rId18" Type="http://schemas.openxmlformats.org/officeDocument/2006/relationships/customXml" Target="../ink/ink73.xml"/><Relationship Id="rId26" Type="http://schemas.openxmlformats.org/officeDocument/2006/relationships/customXml" Target="../ink/ink77.xml"/><Relationship Id="rId3" Type="http://schemas.openxmlformats.org/officeDocument/2006/relationships/image" Target="../media/image14.emf"/><Relationship Id="rId21" Type="http://schemas.openxmlformats.org/officeDocument/2006/relationships/image" Target="../media/image61.png"/><Relationship Id="rId7" Type="http://schemas.openxmlformats.org/officeDocument/2006/relationships/customXml" Target="../ink/ink65.xml"/><Relationship Id="rId12" Type="http://schemas.openxmlformats.org/officeDocument/2006/relationships/image" Target="../media/image55.png"/><Relationship Id="rId17" Type="http://schemas.openxmlformats.org/officeDocument/2006/relationships/customXml" Target="../ink/ink72.xml"/><Relationship Id="rId25" Type="http://schemas.openxmlformats.org/officeDocument/2006/relationships/image" Target="../media/image63.png"/><Relationship Id="rId33" Type="http://schemas.openxmlformats.org/officeDocument/2006/relationships/image" Target="../media/image67.png"/><Relationship Id="rId2" Type="http://schemas.openxmlformats.org/officeDocument/2006/relationships/notesSlide" Target="../notesSlides/notesSlide13.xml"/><Relationship Id="rId16" Type="http://schemas.openxmlformats.org/officeDocument/2006/relationships/customXml" Target="../ink/ink71.xml"/><Relationship Id="rId20" Type="http://schemas.openxmlformats.org/officeDocument/2006/relationships/customXml" Target="../ink/ink74.xml"/><Relationship Id="rId29"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customXml" Target="../ink/ink67.xml"/><Relationship Id="rId24" Type="http://schemas.openxmlformats.org/officeDocument/2006/relationships/customXml" Target="../ink/ink76.xml"/><Relationship Id="rId32" Type="http://schemas.openxmlformats.org/officeDocument/2006/relationships/customXml" Target="../ink/ink80.xml"/><Relationship Id="rId5" Type="http://schemas.openxmlformats.org/officeDocument/2006/relationships/customXml" Target="../ink/ink64.xml"/><Relationship Id="rId15" Type="http://schemas.openxmlformats.org/officeDocument/2006/relationships/customXml" Target="../ink/ink70.xml"/><Relationship Id="rId23" Type="http://schemas.openxmlformats.org/officeDocument/2006/relationships/image" Target="../media/image62.png"/><Relationship Id="rId28" Type="http://schemas.openxmlformats.org/officeDocument/2006/relationships/customXml" Target="../ink/ink78.xml"/><Relationship Id="rId10" Type="http://schemas.openxmlformats.org/officeDocument/2006/relationships/image" Target="../media/image54.png"/><Relationship Id="rId19" Type="http://schemas.openxmlformats.org/officeDocument/2006/relationships/image" Target="../media/image60.png"/><Relationship Id="rId31" Type="http://schemas.openxmlformats.org/officeDocument/2006/relationships/image" Target="../media/image66.png"/><Relationship Id="rId4" Type="http://schemas.openxmlformats.org/officeDocument/2006/relationships/image" Target="../media/image18.emf"/><Relationship Id="rId9" Type="http://schemas.openxmlformats.org/officeDocument/2006/relationships/customXml" Target="../ink/ink66.xml"/><Relationship Id="rId14" Type="http://schemas.openxmlformats.org/officeDocument/2006/relationships/customXml" Target="../ink/ink69.xml"/><Relationship Id="rId22" Type="http://schemas.openxmlformats.org/officeDocument/2006/relationships/customXml" Target="../ink/ink75.xml"/><Relationship Id="rId27" Type="http://schemas.openxmlformats.org/officeDocument/2006/relationships/image" Target="../media/image64.png"/><Relationship Id="rId30" Type="http://schemas.openxmlformats.org/officeDocument/2006/relationships/customXml" Target="../ink/ink79.xml"/><Relationship Id="rId8" Type="http://schemas.openxmlformats.org/officeDocument/2006/relationships/image" Target="../media/image59.png"/></Relationships>
</file>

<file path=ppt/slides/_rels/slide15.xml.rels><?xml version="1.0" encoding="UTF-8" standalone="yes"?>
<Relationships xmlns="http://schemas.openxmlformats.org/package/2006/relationships"><Relationship Id="rId8" Type="http://schemas.openxmlformats.org/officeDocument/2006/relationships/customXml" Target="../ink/ink83.xml"/><Relationship Id="rId13" Type="http://schemas.openxmlformats.org/officeDocument/2006/relationships/image" Target="../media/image70.png"/><Relationship Id="rId18" Type="http://schemas.openxmlformats.org/officeDocument/2006/relationships/customXml" Target="../ink/ink88.xml"/><Relationship Id="rId3" Type="http://schemas.openxmlformats.org/officeDocument/2006/relationships/image" Target="../media/image54.emf"/><Relationship Id="rId21" Type="http://schemas.openxmlformats.org/officeDocument/2006/relationships/image" Target="../media/image74.png"/><Relationship Id="rId7" Type="http://schemas.openxmlformats.org/officeDocument/2006/relationships/image" Target="../media/image56.png"/><Relationship Id="rId12" Type="http://schemas.openxmlformats.org/officeDocument/2006/relationships/customXml" Target="../ink/ink85.xml"/><Relationship Id="rId17" Type="http://schemas.openxmlformats.org/officeDocument/2006/relationships/image" Target="../media/image72.png"/><Relationship Id="rId25" Type="http://schemas.openxmlformats.org/officeDocument/2006/relationships/image" Target="../media/image76.png"/><Relationship Id="rId2" Type="http://schemas.openxmlformats.org/officeDocument/2006/relationships/notesSlide" Target="../notesSlides/notesSlide14.xml"/><Relationship Id="rId16" Type="http://schemas.openxmlformats.org/officeDocument/2006/relationships/customXml" Target="../ink/ink87.xml"/><Relationship Id="rId20" Type="http://schemas.openxmlformats.org/officeDocument/2006/relationships/customXml" Target="../ink/ink89.xml"/><Relationship Id="rId1" Type="http://schemas.openxmlformats.org/officeDocument/2006/relationships/slideLayout" Target="../slideLayouts/slideLayout2.xml"/><Relationship Id="rId6" Type="http://schemas.openxmlformats.org/officeDocument/2006/relationships/customXml" Target="../ink/ink82.xml"/><Relationship Id="rId11" Type="http://schemas.openxmlformats.org/officeDocument/2006/relationships/image" Target="../media/image69.png"/><Relationship Id="rId24" Type="http://schemas.openxmlformats.org/officeDocument/2006/relationships/customXml" Target="../ink/ink91.xml"/><Relationship Id="rId5" Type="http://schemas.openxmlformats.org/officeDocument/2006/relationships/image" Target="../media/image520.png"/><Relationship Id="rId15" Type="http://schemas.openxmlformats.org/officeDocument/2006/relationships/image" Target="../media/image71.png"/><Relationship Id="rId23" Type="http://schemas.openxmlformats.org/officeDocument/2006/relationships/image" Target="../media/image75.png"/><Relationship Id="rId10" Type="http://schemas.openxmlformats.org/officeDocument/2006/relationships/customXml" Target="../ink/ink84.xml"/><Relationship Id="rId19" Type="http://schemas.openxmlformats.org/officeDocument/2006/relationships/image" Target="../media/image73.png"/><Relationship Id="rId4" Type="http://schemas.openxmlformats.org/officeDocument/2006/relationships/customXml" Target="../ink/ink81.xml"/><Relationship Id="rId9" Type="http://schemas.openxmlformats.org/officeDocument/2006/relationships/image" Target="../media/image68.png"/><Relationship Id="rId14" Type="http://schemas.openxmlformats.org/officeDocument/2006/relationships/customXml" Target="../ink/ink86.xml"/><Relationship Id="rId22" Type="http://schemas.openxmlformats.org/officeDocument/2006/relationships/customXml" Target="../ink/ink9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3" Type="http://schemas.openxmlformats.org/officeDocument/2006/relationships/image" Target="../media/image81.png"/><Relationship Id="rId18" Type="http://schemas.openxmlformats.org/officeDocument/2006/relationships/customXml" Target="../ink/ink99.xml"/><Relationship Id="rId26" Type="http://schemas.openxmlformats.org/officeDocument/2006/relationships/customXml" Target="../ink/ink103.xml"/><Relationship Id="rId3" Type="http://schemas.openxmlformats.org/officeDocument/2006/relationships/image" Target="../media/image16.emf"/><Relationship Id="rId21" Type="http://schemas.openxmlformats.org/officeDocument/2006/relationships/image" Target="../media/image33.png"/><Relationship Id="rId34" Type="http://schemas.openxmlformats.org/officeDocument/2006/relationships/customXml" Target="../ink/ink108.xml"/><Relationship Id="rId7" Type="http://schemas.openxmlformats.org/officeDocument/2006/relationships/image" Target="../media/image78.png"/><Relationship Id="rId12" Type="http://schemas.openxmlformats.org/officeDocument/2006/relationships/customXml" Target="../ink/ink96.xml"/><Relationship Id="rId17" Type="http://schemas.openxmlformats.org/officeDocument/2006/relationships/image" Target="../media/image83.png"/><Relationship Id="rId25" Type="http://schemas.openxmlformats.org/officeDocument/2006/relationships/image" Target="../media/image35.png"/><Relationship Id="rId33" Type="http://schemas.openxmlformats.org/officeDocument/2006/relationships/customXml" Target="../ink/ink107.xml"/><Relationship Id="rId2" Type="http://schemas.openxmlformats.org/officeDocument/2006/relationships/notesSlide" Target="../notesSlides/notesSlide16.xml"/><Relationship Id="rId16" Type="http://schemas.openxmlformats.org/officeDocument/2006/relationships/customXml" Target="../ink/ink98.xml"/><Relationship Id="rId20" Type="http://schemas.openxmlformats.org/officeDocument/2006/relationships/customXml" Target="../ink/ink100.xml"/><Relationship Id="rId29"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customXml" Target="../ink/ink93.xml"/><Relationship Id="rId11" Type="http://schemas.openxmlformats.org/officeDocument/2006/relationships/image" Target="../media/image80.png"/><Relationship Id="rId24" Type="http://schemas.openxmlformats.org/officeDocument/2006/relationships/customXml" Target="../ink/ink102.xml"/><Relationship Id="rId32" Type="http://schemas.openxmlformats.org/officeDocument/2006/relationships/customXml" Target="../ink/ink106.xml"/><Relationship Id="rId5" Type="http://schemas.openxmlformats.org/officeDocument/2006/relationships/image" Target="../media/image77.png"/><Relationship Id="rId15" Type="http://schemas.openxmlformats.org/officeDocument/2006/relationships/image" Target="../media/image82.png"/><Relationship Id="rId23" Type="http://schemas.openxmlformats.org/officeDocument/2006/relationships/image" Target="../media/image34.png"/><Relationship Id="rId28" Type="http://schemas.openxmlformats.org/officeDocument/2006/relationships/customXml" Target="../ink/ink104.xml"/><Relationship Id="rId10" Type="http://schemas.openxmlformats.org/officeDocument/2006/relationships/customXml" Target="../ink/ink95.xml"/><Relationship Id="rId19" Type="http://schemas.openxmlformats.org/officeDocument/2006/relationships/image" Target="../media/image84.png"/><Relationship Id="rId31" Type="http://schemas.openxmlformats.org/officeDocument/2006/relationships/image" Target="../media/image39.png"/><Relationship Id="rId4" Type="http://schemas.openxmlformats.org/officeDocument/2006/relationships/customXml" Target="../ink/ink92.xml"/><Relationship Id="rId9" Type="http://schemas.openxmlformats.org/officeDocument/2006/relationships/image" Target="../media/image79.png"/><Relationship Id="rId14" Type="http://schemas.openxmlformats.org/officeDocument/2006/relationships/customXml" Target="../ink/ink97.xml"/><Relationship Id="rId22" Type="http://schemas.openxmlformats.org/officeDocument/2006/relationships/customXml" Target="../ink/ink101.xml"/><Relationship Id="rId27" Type="http://schemas.openxmlformats.org/officeDocument/2006/relationships/image" Target="../media/image36.png"/><Relationship Id="rId30" Type="http://schemas.openxmlformats.org/officeDocument/2006/relationships/customXml" Target="../ink/ink105.xml"/><Relationship Id="rId8" Type="http://schemas.openxmlformats.org/officeDocument/2006/relationships/customXml" Target="../ink/ink94.xml"/></Relationships>
</file>

<file path=ppt/slides/_rels/slide18.xml.rels><?xml version="1.0" encoding="UTF-8" standalone="yes"?>
<Relationships xmlns="http://schemas.openxmlformats.org/package/2006/relationships"><Relationship Id="rId8" Type="http://schemas.openxmlformats.org/officeDocument/2006/relationships/image" Target="../media/image710.png"/><Relationship Id="rId13" Type="http://schemas.openxmlformats.org/officeDocument/2006/relationships/image" Target="../media/image730.png"/><Relationship Id="rId18" Type="http://schemas.openxmlformats.org/officeDocument/2006/relationships/customXml" Target="../ink/ink117.xml"/><Relationship Id="rId3" Type="http://schemas.openxmlformats.org/officeDocument/2006/relationships/customXml" Target="../ink/ink109.xml"/><Relationship Id="rId7" Type="http://schemas.openxmlformats.org/officeDocument/2006/relationships/customXml" Target="../ink/ink111.xml"/><Relationship Id="rId12" Type="http://schemas.openxmlformats.org/officeDocument/2006/relationships/customXml" Target="../ink/ink114.xml"/><Relationship Id="rId17" Type="http://schemas.openxmlformats.org/officeDocument/2006/relationships/image" Target="../media/image750.png"/><Relationship Id="rId2" Type="http://schemas.openxmlformats.org/officeDocument/2006/relationships/notesSlide" Target="../notesSlides/notesSlide17.xml"/><Relationship Id="rId16" Type="http://schemas.openxmlformats.org/officeDocument/2006/relationships/customXml" Target="../ink/ink116.xml"/><Relationship Id="rId20" Type="http://schemas.openxmlformats.org/officeDocument/2006/relationships/image" Target="../media/image57.emf"/><Relationship Id="rId1" Type="http://schemas.openxmlformats.org/officeDocument/2006/relationships/slideLayout" Target="../slideLayouts/slideLayout2.xml"/><Relationship Id="rId6" Type="http://schemas.openxmlformats.org/officeDocument/2006/relationships/image" Target="../media/image55.emf"/><Relationship Id="rId11" Type="http://schemas.openxmlformats.org/officeDocument/2006/relationships/image" Target="../media/image56.emf"/><Relationship Id="rId5" Type="http://schemas.openxmlformats.org/officeDocument/2006/relationships/customXml" Target="../ink/ink110.xml"/><Relationship Id="rId15" Type="http://schemas.openxmlformats.org/officeDocument/2006/relationships/image" Target="../media/image740.png"/><Relationship Id="rId10" Type="http://schemas.openxmlformats.org/officeDocument/2006/relationships/customXml" Target="../ink/ink113.xml"/><Relationship Id="rId19" Type="http://schemas.openxmlformats.org/officeDocument/2006/relationships/image" Target="../media/image760.png"/><Relationship Id="rId4" Type="http://schemas.openxmlformats.org/officeDocument/2006/relationships/image" Target="../media/image690.png"/><Relationship Id="rId9" Type="http://schemas.openxmlformats.org/officeDocument/2006/relationships/customXml" Target="../ink/ink112.xml"/><Relationship Id="rId14" Type="http://schemas.openxmlformats.org/officeDocument/2006/relationships/customXml" Target="../ink/ink115.xml"/></Relationships>
</file>

<file path=ppt/slides/_rels/slide19.xml.rels><?xml version="1.0" encoding="UTF-8" standalone="yes"?>
<Relationships xmlns="http://schemas.openxmlformats.org/package/2006/relationships"><Relationship Id="rId8" Type="http://schemas.openxmlformats.org/officeDocument/2006/relationships/image" Target="../media/image710.png"/><Relationship Id="rId13" Type="http://schemas.openxmlformats.org/officeDocument/2006/relationships/image" Target="../media/image59.emf"/><Relationship Id="rId18" Type="http://schemas.openxmlformats.org/officeDocument/2006/relationships/image" Target="../media/image92.png"/><Relationship Id="rId26" Type="http://schemas.openxmlformats.org/officeDocument/2006/relationships/image" Target="../media/image96.png"/><Relationship Id="rId3" Type="http://schemas.openxmlformats.org/officeDocument/2006/relationships/customXml" Target="../ink/ink118.xml"/><Relationship Id="rId21" Type="http://schemas.openxmlformats.org/officeDocument/2006/relationships/customXml" Target="../ink/ink126.xml"/><Relationship Id="rId7" Type="http://schemas.openxmlformats.org/officeDocument/2006/relationships/customXml" Target="../ink/ink120.xml"/><Relationship Id="rId12" Type="http://schemas.openxmlformats.org/officeDocument/2006/relationships/image" Target="../media/image58.emf"/><Relationship Id="rId17" Type="http://schemas.openxmlformats.org/officeDocument/2006/relationships/customXml" Target="../ink/ink124.xml"/><Relationship Id="rId25" Type="http://schemas.openxmlformats.org/officeDocument/2006/relationships/customXml" Target="../ink/ink128.xml"/><Relationship Id="rId2" Type="http://schemas.openxmlformats.org/officeDocument/2006/relationships/notesSlide" Target="../notesSlides/notesSlide18.xml"/><Relationship Id="rId16" Type="http://schemas.openxmlformats.org/officeDocument/2006/relationships/image" Target="../media/image91.png"/><Relationship Id="rId20" Type="http://schemas.openxmlformats.org/officeDocument/2006/relationships/image" Target="../media/image93.png"/><Relationship Id="rId29" Type="http://schemas.openxmlformats.org/officeDocument/2006/relationships/customXml" Target="../ink/ink130.xml"/><Relationship Id="rId1" Type="http://schemas.openxmlformats.org/officeDocument/2006/relationships/slideLayout" Target="../slideLayouts/slideLayout2.xml"/><Relationship Id="rId6" Type="http://schemas.openxmlformats.org/officeDocument/2006/relationships/image" Target="../media/image55.emf"/><Relationship Id="rId11" Type="http://schemas.openxmlformats.org/officeDocument/2006/relationships/image" Target="../media/image56.emf"/><Relationship Id="rId24" Type="http://schemas.openxmlformats.org/officeDocument/2006/relationships/image" Target="../media/image95.png"/><Relationship Id="rId32" Type="http://schemas.openxmlformats.org/officeDocument/2006/relationships/image" Target="../media/image99.png"/><Relationship Id="rId5" Type="http://schemas.openxmlformats.org/officeDocument/2006/relationships/customXml" Target="../ink/ink119.xml"/><Relationship Id="rId15" Type="http://schemas.openxmlformats.org/officeDocument/2006/relationships/customXml" Target="../ink/ink123.xml"/><Relationship Id="rId23" Type="http://schemas.openxmlformats.org/officeDocument/2006/relationships/customXml" Target="../ink/ink127.xml"/><Relationship Id="rId28" Type="http://schemas.openxmlformats.org/officeDocument/2006/relationships/image" Target="../media/image97.png"/><Relationship Id="rId10" Type="http://schemas.openxmlformats.org/officeDocument/2006/relationships/customXml" Target="../ink/ink122.xml"/><Relationship Id="rId19" Type="http://schemas.openxmlformats.org/officeDocument/2006/relationships/customXml" Target="../ink/ink125.xml"/><Relationship Id="rId31" Type="http://schemas.openxmlformats.org/officeDocument/2006/relationships/customXml" Target="../ink/ink131.xml"/><Relationship Id="rId4" Type="http://schemas.openxmlformats.org/officeDocument/2006/relationships/image" Target="../media/image690.png"/><Relationship Id="rId9" Type="http://schemas.openxmlformats.org/officeDocument/2006/relationships/customXml" Target="../ink/ink121.xml"/><Relationship Id="rId14" Type="http://schemas.openxmlformats.org/officeDocument/2006/relationships/image" Target="../media/image60.emf"/><Relationship Id="rId22" Type="http://schemas.openxmlformats.org/officeDocument/2006/relationships/image" Target="../media/image94.png"/><Relationship Id="rId27" Type="http://schemas.openxmlformats.org/officeDocument/2006/relationships/customXml" Target="../ink/ink129.xml"/><Relationship Id="rId30" Type="http://schemas.openxmlformats.org/officeDocument/2006/relationships/image" Target="../media/image9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10.png"/><Relationship Id="rId13" Type="http://schemas.openxmlformats.org/officeDocument/2006/relationships/customXml" Target="../ink/ink137.xml"/><Relationship Id="rId18" Type="http://schemas.openxmlformats.org/officeDocument/2006/relationships/image" Target="../media/image103.png"/><Relationship Id="rId26" Type="http://schemas.openxmlformats.org/officeDocument/2006/relationships/image" Target="../media/image107.png"/><Relationship Id="rId3" Type="http://schemas.openxmlformats.org/officeDocument/2006/relationships/customXml" Target="../ink/ink132.xml"/><Relationship Id="rId21" Type="http://schemas.openxmlformats.org/officeDocument/2006/relationships/customXml" Target="../ink/ink141.xml"/><Relationship Id="rId7" Type="http://schemas.openxmlformats.org/officeDocument/2006/relationships/customXml" Target="../ink/ink134.xml"/><Relationship Id="rId12" Type="http://schemas.openxmlformats.org/officeDocument/2006/relationships/image" Target="../media/image57.emf"/><Relationship Id="rId17" Type="http://schemas.openxmlformats.org/officeDocument/2006/relationships/customXml" Target="../ink/ink139.xml"/><Relationship Id="rId25" Type="http://schemas.openxmlformats.org/officeDocument/2006/relationships/customXml" Target="../ink/ink143.xml"/><Relationship Id="rId2" Type="http://schemas.openxmlformats.org/officeDocument/2006/relationships/notesSlide" Target="../notesSlides/notesSlide19.xml"/><Relationship Id="rId16" Type="http://schemas.openxmlformats.org/officeDocument/2006/relationships/image" Target="../media/image102.png"/><Relationship Id="rId20" Type="http://schemas.openxmlformats.org/officeDocument/2006/relationships/image" Target="../media/image104.png"/><Relationship Id="rId29" Type="http://schemas.openxmlformats.org/officeDocument/2006/relationships/image" Target="../media/image108.png"/><Relationship Id="rId1" Type="http://schemas.openxmlformats.org/officeDocument/2006/relationships/slideLayout" Target="../slideLayouts/slideLayout2.xml"/><Relationship Id="rId6" Type="http://schemas.openxmlformats.org/officeDocument/2006/relationships/image" Target="../media/image55.emf"/><Relationship Id="rId11" Type="http://schemas.openxmlformats.org/officeDocument/2006/relationships/image" Target="../media/image61.emf"/><Relationship Id="rId24" Type="http://schemas.openxmlformats.org/officeDocument/2006/relationships/image" Target="../media/image106.png"/><Relationship Id="rId5" Type="http://schemas.openxmlformats.org/officeDocument/2006/relationships/customXml" Target="../ink/ink133.xml"/><Relationship Id="rId15" Type="http://schemas.openxmlformats.org/officeDocument/2006/relationships/customXml" Target="../ink/ink138.xml"/><Relationship Id="rId23" Type="http://schemas.openxmlformats.org/officeDocument/2006/relationships/customXml" Target="../ink/ink142.xml"/><Relationship Id="rId28" Type="http://schemas.openxmlformats.org/officeDocument/2006/relationships/customXml" Target="../ink/ink144.xml"/><Relationship Id="rId10" Type="http://schemas.openxmlformats.org/officeDocument/2006/relationships/customXml" Target="../ink/ink136.xml"/><Relationship Id="rId19" Type="http://schemas.openxmlformats.org/officeDocument/2006/relationships/customXml" Target="../ink/ink140.xml"/><Relationship Id="rId31" Type="http://schemas.openxmlformats.org/officeDocument/2006/relationships/image" Target="../media/image14.png"/><Relationship Id="rId4" Type="http://schemas.openxmlformats.org/officeDocument/2006/relationships/image" Target="../media/image690.png"/><Relationship Id="rId9" Type="http://schemas.openxmlformats.org/officeDocument/2006/relationships/customXml" Target="../ink/ink135.xml"/><Relationship Id="rId14" Type="http://schemas.openxmlformats.org/officeDocument/2006/relationships/image" Target="../media/image101.png"/><Relationship Id="rId22" Type="http://schemas.openxmlformats.org/officeDocument/2006/relationships/image" Target="../media/image105.png"/><Relationship Id="rId27" Type="http://schemas.openxmlformats.org/officeDocument/2006/relationships/image" Target="../media/image56.emf"/><Relationship Id="rId30" Type="http://schemas.openxmlformats.org/officeDocument/2006/relationships/customXml" Target="../ink/ink145.xml"/></Relationships>
</file>

<file path=ppt/slides/_rels/slide21.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customXml" Target="../ink/ink149.xml"/><Relationship Id="rId3" Type="http://schemas.openxmlformats.org/officeDocument/2006/relationships/image" Target="../media/image55.emf"/><Relationship Id="rId7" Type="http://schemas.openxmlformats.org/officeDocument/2006/relationships/customXml" Target="../ink/ink146.xml"/><Relationship Id="rId12" Type="http://schemas.openxmlformats.org/officeDocument/2006/relationships/image" Target="../media/image11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6.emf"/><Relationship Id="rId11" Type="http://schemas.openxmlformats.org/officeDocument/2006/relationships/customXml" Target="../ink/ink148.xml"/><Relationship Id="rId5" Type="http://schemas.openxmlformats.org/officeDocument/2006/relationships/image" Target="../media/image57.emf"/><Relationship Id="rId10" Type="http://schemas.openxmlformats.org/officeDocument/2006/relationships/image" Target="../media/image110.png"/><Relationship Id="rId4" Type="http://schemas.openxmlformats.org/officeDocument/2006/relationships/image" Target="../media/image61.emf"/><Relationship Id="rId9" Type="http://schemas.openxmlformats.org/officeDocument/2006/relationships/customXml" Target="../ink/ink147.xml"/><Relationship Id="rId14" Type="http://schemas.openxmlformats.org/officeDocument/2006/relationships/image" Target="../media/image112.png"/></Relationships>
</file>

<file path=ppt/slides/_rels/slide22.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jalammar.github.io/illustrated-transformer/" TargetMode="External"/><Relationship Id="rId2" Type="http://schemas.openxmlformats.org/officeDocument/2006/relationships/hyperlink" Target="http://nlp.seas.harvard.edu/2018/04/03/attention.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ustomXml" Target="../ink/ink150.xml"/><Relationship Id="rId2" Type="http://schemas.openxmlformats.org/officeDocument/2006/relationships/image" Target="../media/image85.png"/><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2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ustomXml" Target="../ink/ink151.xml"/><Relationship Id="rId2"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image" Target="../media/image119.png"/><Relationship Id="rId5" Type="http://schemas.openxmlformats.org/officeDocument/2006/relationships/customXml" Target="../ink/ink152.xml"/><Relationship Id="rId4" Type="http://schemas.openxmlformats.org/officeDocument/2006/relationships/image" Target="../media/image118.png"/></Relationships>
</file>

<file path=ppt/slides/_rels/slide2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customXml" Target="../ink/ink155.xml"/><Relationship Id="rId3" Type="http://schemas.openxmlformats.org/officeDocument/2006/relationships/image" Target="../media/image113.png"/><Relationship Id="rId7" Type="http://schemas.openxmlformats.org/officeDocument/2006/relationships/image" Target="../media/image12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customXml" Target="../ink/ink154.xml"/><Relationship Id="rId11" Type="http://schemas.openxmlformats.org/officeDocument/2006/relationships/image" Target="../media/image126.png"/><Relationship Id="rId5" Type="http://schemas.openxmlformats.org/officeDocument/2006/relationships/image" Target="../media/image123.png"/><Relationship Id="rId10" Type="http://schemas.openxmlformats.org/officeDocument/2006/relationships/customXml" Target="../ink/ink156.xml"/><Relationship Id="rId4" Type="http://schemas.openxmlformats.org/officeDocument/2006/relationships/customXml" Target="../ink/ink153.xml"/><Relationship Id="rId9" Type="http://schemas.openxmlformats.org/officeDocument/2006/relationships/image" Target="../media/image125.png"/></Relationships>
</file>

<file path=ppt/slides/_rels/slide32.xml.rels><?xml version="1.0" encoding="UTF-8" standalone="yes"?>
<Relationships xmlns="http://schemas.openxmlformats.org/package/2006/relationships"><Relationship Id="rId3" Type="http://schemas.openxmlformats.org/officeDocument/2006/relationships/customXml" Target="../ink/ink157.xml"/><Relationship Id="rId7" Type="http://schemas.openxmlformats.org/officeDocument/2006/relationships/customXml" Target="../ink/ink158.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14.png"/><Relationship Id="rId5" Type="http://schemas.openxmlformats.org/officeDocument/2006/relationships/hyperlink" Target="https://jalammar.github.io/illustrated-transformer/" TargetMode="External"/><Relationship Id="rId4" Type="http://schemas.openxmlformats.org/officeDocument/2006/relationships/image" Target="../media/image12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customXml" Target="../ink/ink5.xml"/><Relationship Id="rId18" Type="http://schemas.openxmlformats.org/officeDocument/2006/relationships/image" Target="../media/image28.png"/><Relationship Id="rId3" Type="http://schemas.openxmlformats.org/officeDocument/2006/relationships/image" Target="../media/image3.emf"/><Relationship Id="rId7" Type="http://schemas.openxmlformats.org/officeDocument/2006/relationships/customXml" Target="../ink/ink2.xml"/><Relationship Id="rId12" Type="http://schemas.openxmlformats.org/officeDocument/2006/relationships/image" Target="../media/image25.png"/><Relationship Id="rId17" Type="http://schemas.openxmlformats.org/officeDocument/2006/relationships/customXml" Target="../ink/ink7.xml"/><Relationship Id="rId2" Type="http://schemas.openxmlformats.org/officeDocument/2006/relationships/notesSlide" Target="../notesSlides/notesSlide4.xml"/><Relationship Id="rId16"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customXml" Target="../ink/ink4.xml"/><Relationship Id="rId5" Type="http://schemas.openxmlformats.org/officeDocument/2006/relationships/image" Target="../media/image21.png"/><Relationship Id="rId15" Type="http://schemas.openxmlformats.org/officeDocument/2006/relationships/customXml" Target="../ink/ink6.xml"/><Relationship Id="rId10" Type="http://schemas.openxmlformats.org/officeDocument/2006/relationships/image" Target="../media/image24.png"/><Relationship Id="rId4" Type="http://schemas.openxmlformats.org/officeDocument/2006/relationships/image" Target="../media/image20.png"/><Relationship Id="rId9" Type="http://schemas.openxmlformats.org/officeDocument/2006/relationships/customXml" Target="../ink/ink3.xml"/><Relationship Id="rId14" Type="http://schemas.openxmlformats.org/officeDocument/2006/relationships/image" Target="../media/image2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nlp.seas.harvard.edu/2018/04/03/attention.html" TargetMode="External"/><Relationship Id="rId7" Type="http://schemas.openxmlformats.org/officeDocument/2006/relationships/hyperlink" Target="http://jalammar.github.io/illustrated-bert/" TargetMode="External"/><Relationship Id="rId2" Type="http://schemas.openxmlformats.org/officeDocument/2006/relationships/hyperlink" Target="https://www.cs.cornell.edu/courses/cs5740/2019sp/lectures/13-context.pdf" TargetMode="External"/><Relationship Id="rId1" Type="http://schemas.openxmlformats.org/officeDocument/2006/relationships/slideLayout" Target="../slideLayouts/slideLayout2.xml"/><Relationship Id="rId6" Type="http://schemas.openxmlformats.org/officeDocument/2006/relationships/hyperlink" Target="https://arxiv.org/abs/1810.04805" TargetMode="External"/><Relationship Id="rId5" Type="http://schemas.openxmlformats.org/officeDocument/2006/relationships/hyperlink" Target="https://arxiv.org/abs/1802.05365" TargetMode="External"/><Relationship Id="rId4" Type="http://schemas.openxmlformats.org/officeDocument/2006/relationships/hyperlink" Target="https://jalammar.github.io/illustrated-transformer/"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en.wikipedia.org/wiki/Transformer_(machine_learning_model)#cite_note-:0-1" TargetMode="External"/><Relationship Id="rId2" Type="http://schemas.openxmlformats.org/officeDocument/2006/relationships/hyperlink" Target="https://en.wikipedia.org/wiki/Parallel_computin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en.wikipedia.org/wiki/Linear_prediction"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en.wikipedia.org/wiki/Stochastic_variable"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16.emf"/><Relationship Id="rId2" Type="http://schemas.openxmlformats.org/officeDocument/2006/relationships/image" Target="../media/image115.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customXml" Target="../ink/ink159.xml"/><Relationship Id="rId3" Type="http://schemas.openxmlformats.org/officeDocument/2006/relationships/image" Target="../media/image118.emf"/><Relationship Id="rId7" Type="http://schemas.openxmlformats.org/officeDocument/2006/relationships/hyperlink" Target="https://en.wikipedia.org/wiki/Parallel_(geometry)" TargetMode="External"/><Relationship Id="rId2" Type="http://schemas.openxmlformats.org/officeDocument/2006/relationships/image" Target="../media/image117.emf"/><Relationship Id="rId1" Type="http://schemas.openxmlformats.org/officeDocument/2006/relationships/slideLayout" Target="../slideLayouts/slideLayout2.xml"/><Relationship Id="rId6" Type="http://schemas.openxmlformats.org/officeDocument/2006/relationships/hyperlink" Target="https://en.wikipedia.org/wiki/Affine_space" TargetMode="External"/><Relationship Id="rId5" Type="http://schemas.openxmlformats.org/officeDocument/2006/relationships/hyperlink" Target="https://en.wikipedia.org/wiki/Affine_transformation#cite_note-Berger-1" TargetMode="External"/><Relationship Id="rId4" Type="http://schemas.openxmlformats.org/officeDocument/2006/relationships/hyperlink" Target="https://en.wikipedia.org/wiki/Geometry" TargetMode="External"/><Relationship Id="rId9" Type="http://schemas.openxmlformats.org/officeDocument/2006/relationships/image" Target="../media/image120.png"/></Relationships>
</file>

<file path=ppt/slides/_rels/slide46.xml.rels><?xml version="1.0" encoding="UTF-8" standalone="yes"?>
<Relationships xmlns="http://schemas.openxmlformats.org/package/2006/relationships"><Relationship Id="rId3" Type="http://schemas.openxmlformats.org/officeDocument/2006/relationships/hyperlink" Target="http://nlp.seas.harvard.edu/2018/04/03/attention.html" TargetMode="External"/><Relationship Id="rId2" Type="http://schemas.openxmlformats.org/officeDocument/2006/relationships/hyperlink" Target="http://jalammar.github.io/illustrated-transformer/" TargetMode="External"/><Relationship Id="rId1" Type="http://schemas.openxmlformats.org/officeDocument/2006/relationships/slideLayout" Target="../slideLayouts/slideLayout2.xml"/><Relationship Id="rId4" Type="http://schemas.openxmlformats.org/officeDocument/2006/relationships/hyperlink" Target="https://medium.com/@adityathiruvengadam/transformer-architecture-attention-is-all-you-need-aeccd9f50d09"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4.emf"/><Relationship Id="rId7" Type="http://schemas.openxmlformats.org/officeDocument/2006/relationships/customXml" Target="../ink/ink9.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customXml" Target="../ink/ink8.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emf"/><Relationship Id="rId7" Type="http://schemas.openxmlformats.org/officeDocument/2006/relationships/customXml" Target="../ink/ink10.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customXml" Target="../ink/ink12.xml"/><Relationship Id="rId7" Type="http://schemas.openxmlformats.org/officeDocument/2006/relationships/customXml" Target="../ink/ink14.xml"/><Relationship Id="rId2" Type="http://schemas.openxmlformats.org/officeDocument/2006/relationships/image" Target="../media/image11.emf"/><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customXml" Target="../ink/ink1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customXml" Target="../ink/ink17.xml"/><Relationship Id="rId3" Type="http://schemas.openxmlformats.org/officeDocument/2006/relationships/image" Target="../media/image14.emf"/><Relationship Id="rId7" Type="http://schemas.openxmlformats.org/officeDocument/2006/relationships/image" Target="../media/image13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ustomXml" Target="../ink/ink16.xml"/><Relationship Id="rId11" Type="http://schemas.openxmlformats.org/officeDocument/2006/relationships/image" Target="../media/image15.png"/><Relationship Id="rId5" Type="http://schemas.openxmlformats.org/officeDocument/2006/relationships/image" Target="../media/image1010.png"/><Relationship Id="rId10" Type="http://schemas.openxmlformats.org/officeDocument/2006/relationships/customXml" Target="../ink/ink18.xml"/><Relationship Id="rId4" Type="http://schemas.openxmlformats.org/officeDocument/2006/relationships/customXml" Target="../ink/ink15.xml"/><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ctrTitle"/>
          </p:nvPr>
        </p:nvSpPr>
        <p:spPr>
          <a:xfrm>
            <a:off x="711200" y="787400"/>
            <a:ext cx="10363200" cy="1143000"/>
          </a:xfrm>
        </p:spPr>
        <p:txBody>
          <a:bodyPr>
            <a:normAutofit fontScale="90000"/>
          </a:bodyPr>
          <a:lstStyle/>
          <a:p>
            <a:pPr eaLnBrk="1" hangingPunct="1"/>
            <a:r>
              <a:rPr lang="en-US" dirty="0"/>
              <a:t>CPSC 503</a:t>
            </a:r>
            <a:br>
              <a:rPr lang="en-US" dirty="0"/>
            </a:br>
            <a:r>
              <a:rPr lang="en-US" dirty="0"/>
              <a:t>Computational Linguistics</a:t>
            </a:r>
          </a:p>
        </p:txBody>
      </p:sp>
      <p:sp>
        <p:nvSpPr>
          <p:cNvPr id="1031" name="Rectangle 3"/>
          <p:cNvSpPr>
            <a:spLocks noGrp="1" noChangeArrowheads="1"/>
          </p:cNvSpPr>
          <p:nvPr>
            <p:ph type="subTitle" idx="1"/>
          </p:nvPr>
        </p:nvSpPr>
        <p:spPr>
          <a:xfrm>
            <a:off x="1727200" y="2616200"/>
            <a:ext cx="9042400" cy="2057400"/>
          </a:xfrm>
        </p:spPr>
        <p:txBody>
          <a:bodyPr>
            <a:normAutofit lnSpcReduction="10000"/>
          </a:bodyPr>
          <a:lstStyle/>
          <a:p>
            <a:pPr eaLnBrk="1" hangingPunct="1"/>
            <a:r>
              <a:rPr lang="en-US" sz="3200" i="1" dirty="0"/>
              <a:t>Encoder Decoder  / Attention/ Transformers /</a:t>
            </a:r>
          </a:p>
          <a:p>
            <a:pPr eaLnBrk="1" hangingPunct="1"/>
            <a:r>
              <a:rPr lang="en-US" sz="3200" i="1" dirty="0"/>
              <a:t>Intro Pragmatics</a:t>
            </a:r>
          </a:p>
          <a:p>
            <a:pPr eaLnBrk="1" hangingPunct="1"/>
            <a:r>
              <a:rPr lang="en-US" sz="3200" dirty="0"/>
              <a:t>Lecture 15</a:t>
            </a:r>
          </a:p>
          <a:p>
            <a:pPr eaLnBrk="1" hangingPunct="1"/>
            <a:r>
              <a:rPr lang="en-US" sz="3200" dirty="0"/>
              <a:t>Giuseppe </a:t>
            </a:r>
            <a:r>
              <a:rPr lang="en-US" sz="3200" dirty="0" err="1"/>
              <a:t>Carenini</a:t>
            </a:r>
            <a:endParaRPr lang="en-US" sz="3200" dirty="0"/>
          </a:p>
        </p:txBody>
      </p:sp>
      <p:sp>
        <p:nvSpPr>
          <p:cNvPr id="8" name="TextBox 7"/>
          <p:cNvSpPr txBox="1"/>
          <p:nvPr/>
        </p:nvSpPr>
        <p:spPr>
          <a:xfrm>
            <a:off x="257363" y="5099476"/>
            <a:ext cx="7246856" cy="1200329"/>
          </a:xfrm>
          <a:prstGeom prst="rect">
            <a:avLst/>
          </a:prstGeom>
          <a:noFill/>
        </p:spPr>
        <p:txBody>
          <a:bodyPr wrap="none" rtlCol="0">
            <a:spAutoFit/>
          </a:bodyPr>
          <a:lstStyle/>
          <a:p>
            <a:r>
              <a:rPr lang="en-CA" sz="2400" dirty="0"/>
              <a:t>Slides Sources: </a:t>
            </a:r>
            <a:r>
              <a:rPr lang="en-CA" sz="2400" dirty="0" err="1"/>
              <a:t>Jurafsky</a:t>
            </a:r>
            <a:r>
              <a:rPr lang="en-CA" sz="2400" dirty="0"/>
              <a:t> &amp; Martin 3</a:t>
            </a:r>
            <a:r>
              <a:rPr lang="en-CA" sz="2400" baseline="30000" dirty="0"/>
              <a:t>rd</a:t>
            </a:r>
            <a:r>
              <a:rPr lang="en-CA" sz="2400" dirty="0"/>
              <a:t> Ed / </a:t>
            </a:r>
          </a:p>
          <a:p>
            <a:r>
              <a:rPr lang="en-CA" sz="2400" dirty="0"/>
              <a:t>blog  </a:t>
            </a:r>
            <a:r>
              <a:rPr lang="en-CA" sz="2400" dirty="0">
                <a:hlinkClick r:id="rId3"/>
              </a:rPr>
              <a:t>https://jalammar.github.io/illustrated-transformer/</a:t>
            </a:r>
            <a:endParaRPr lang="en-CA" sz="2400" dirty="0"/>
          </a:p>
          <a:p>
            <a:endParaRPr lang="en-CA" sz="2400" dirty="0"/>
          </a:p>
        </p:txBody>
      </p:sp>
      <p:sp>
        <p:nvSpPr>
          <p:cNvPr id="3" name="Date Placeholder 2"/>
          <p:cNvSpPr>
            <a:spLocks noGrp="1"/>
          </p:cNvSpPr>
          <p:nvPr>
            <p:ph type="dt" sz="half" idx="10"/>
          </p:nvPr>
        </p:nvSpPr>
        <p:spPr/>
        <p:txBody>
          <a:bodyPr/>
          <a:lstStyle/>
          <a:p>
            <a:fld id="{AD709525-5CA6-45DE-A5E1-8F1AB50DA3D9}" type="datetime1">
              <a:rPr lang="en-US" smtClean="0"/>
              <a:t>3/11/2020</a:t>
            </a:fld>
            <a:endParaRPr lang="en-CA"/>
          </a:p>
        </p:txBody>
      </p:sp>
      <p:sp>
        <p:nvSpPr>
          <p:cNvPr id="4" name="Footer Placeholder 3"/>
          <p:cNvSpPr>
            <a:spLocks noGrp="1"/>
          </p:cNvSpPr>
          <p:nvPr>
            <p:ph type="ftr" sz="quarter" idx="11"/>
          </p:nvPr>
        </p:nvSpPr>
        <p:spPr/>
        <p:txBody>
          <a:bodyPr/>
          <a:lstStyle/>
          <a:p>
            <a:r>
              <a:rPr lang="en-CA"/>
              <a:t>CPSC503 Winter 2020</a:t>
            </a:r>
            <a:endParaRPr lang="en-CA" dirty="0"/>
          </a:p>
        </p:txBody>
      </p:sp>
      <p:sp>
        <p:nvSpPr>
          <p:cNvPr id="5" name="Slide Number Placeholder 4"/>
          <p:cNvSpPr>
            <a:spLocks noGrp="1"/>
          </p:cNvSpPr>
          <p:nvPr>
            <p:ph type="sldNum" sz="quarter" idx="12"/>
          </p:nvPr>
        </p:nvSpPr>
        <p:spPr/>
        <p:txBody>
          <a:bodyPr/>
          <a:lstStyle/>
          <a:p>
            <a:fld id="{C79E7FD9-0062-48F3-88D9-1AA82886013F}" type="slidenum">
              <a:rPr lang="en-CA" smtClean="0"/>
              <a:t>1</a:t>
            </a:fld>
            <a:endParaRPr lang="en-CA"/>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21F13999-7E13-4BF5-9949-47B94B1BB6A7}"/>
                  </a:ext>
                </a:extLst>
              </p14:cNvPr>
              <p14:cNvContentPartPr/>
              <p14:nvPr/>
            </p14:nvContentPartPr>
            <p14:xfrm>
              <a:off x="9082080" y="5528520"/>
              <a:ext cx="1082880" cy="232560"/>
            </p14:xfrm>
          </p:contentPart>
        </mc:Choice>
        <mc:Fallback>
          <p:pic>
            <p:nvPicPr>
              <p:cNvPr id="2" name="Ink 1">
                <a:extLst>
                  <a:ext uri="{FF2B5EF4-FFF2-40B4-BE49-F238E27FC236}">
                    <a16:creationId xmlns:a16="http://schemas.microsoft.com/office/drawing/2014/main" id="{21F13999-7E13-4BF5-9949-47B94B1BB6A7}"/>
                  </a:ext>
                </a:extLst>
              </p:cNvPr>
              <p:cNvPicPr/>
              <p:nvPr/>
            </p:nvPicPr>
            <p:blipFill>
              <a:blip r:embed="rId5"/>
              <a:stretch>
                <a:fillRect/>
              </a:stretch>
            </p:blipFill>
            <p:spPr>
              <a:xfrm>
                <a:off x="9072720" y="5519160"/>
                <a:ext cx="1101600" cy="251280"/>
              </a:xfrm>
              <a:prstGeom prst="rect">
                <a:avLst/>
              </a:prstGeom>
            </p:spPr>
          </p:pic>
        </mc:Fallback>
      </mc:AlternateContent>
    </p:spTree>
    <p:extLst>
      <p:ext uri="{BB962C8B-B14F-4D97-AF65-F5344CB8AC3E}">
        <p14:creationId xmlns:p14="http://schemas.microsoft.com/office/powerpoint/2010/main" val="3301290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83BBBE29-4DCB-4CA5-AB95-3036FFF4F553}"/>
              </a:ext>
            </a:extLst>
          </p:cNvPr>
          <p:cNvGrpSpPr/>
          <p:nvPr/>
        </p:nvGrpSpPr>
        <p:grpSpPr>
          <a:xfrm>
            <a:off x="3160054" y="3272990"/>
            <a:ext cx="8982299" cy="3630647"/>
            <a:chOff x="3160054" y="3272990"/>
            <a:chExt cx="8982299" cy="3630647"/>
          </a:xfrm>
        </p:grpSpPr>
        <p:pic>
          <p:nvPicPr>
            <p:cNvPr id="5" name="Picture 4">
              <a:extLst>
                <a:ext uri="{FF2B5EF4-FFF2-40B4-BE49-F238E27FC236}">
                  <a16:creationId xmlns:a16="http://schemas.microsoft.com/office/drawing/2014/main" id="{59F96169-AF6B-424D-9CEC-7288216EF0A8}"/>
                </a:ext>
              </a:extLst>
            </p:cNvPr>
            <p:cNvPicPr>
              <a:picLocks noChangeAspect="1"/>
            </p:cNvPicPr>
            <p:nvPr/>
          </p:nvPicPr>
          <p:blipFill>
            <a:blip r:embed="rId3"/>
            <a:stretch>
              <a:fillRect/>
            </a:stretch>
          </p:blipFill>
          <p:spPr>
            <a:xfrm>
              <a:off x="3160054" y="3272990"/>
              <a:ext cx="8982299" cy="3630647"/>
            </a:xfrm>
            <a:prstGeom prst="rect">
              <a:avLst/>
            </a:prstGeom>
          </p:spPr>
        </p:pic>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97EAD41C-2350-46D2-BA80-BFCB82D9D52F}"/>
                    </a:ext>
                  </a:extLst>
                </p14:cNvPr>
                <p14:cNvContentPartPr/>
                <p14:nvPr/>
              </p14:nvContentPartPr>
              <p14:xfrm>
                <a:off x="3687649" y="6551638"/>
                <a:ext cx="313200" cy="37440"/>
              </p14:xfrm>
            </p:contentPart>
          </mc:Choice>
          <mc:Fallback xmlns="">
            <p:pic>
              <p:nvPicPr>
                <p:cNvPr id="11" name="Ink 10">
                  <a:extLst>
                    <a:ext uri="{FF2B5EF4-FFF2-40B4-BE49-F238E27FC236}">
                      <a16:creationId xmlns:a16="http://schemas.microsoft.com/office/drawing/2014/main" id="{97EAD41C-2350-46D2-BA80-BFCB82D9D52F}"/>
                    </a:ext>
                  </a:extLst>
                </p:cNvPr>
                <p:cNvPicPr/>
                <p:nvPr/>
              </p:nvPicPr>
              <p:blipFill>
                <a:blip r:embed="rId5"/>
                <a:stretch>
                  <a:fillRect/>
                </a:stretch>
              </p:blipFill>
              <p:spPr>
                <a:xfrm>
                  <a:off x="3615649" y="6406240"/>
                  <a:ext cx="456840" cy="327873"/>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6254C459-11AB-413E-81E1-8A1170DFB35A}"/>
                    </a:ext>
                  </a:extLst>
                </p14:cNvPr>
                <p14:cNvContentPartPr/>
                <p14:nvPr/>
              </p14:nvContentPartPr>
              <p14:xfrm>
                <a:off x="4729129" y="6551998"/>
                <a:ext cx="356400" cy="42120"/>
              </p14:xfrm>
            </p:contentPart>
          </mc:Choice>
          <mc:Fallback xmlns="">
            <p:pic>
              <p:nvPicPr>
                <p:cNvPr id="12" name="Ink 11">
                  <a:extLst>
                    <a:ext uri="{FF2B5EF4-FFF2-40B4-BE49-F238E27FC236}">
                      <a16:creationId xmlns:a16="http://schemas.microsoft.com/office/drawing/2014/main" id="{6254C459-11AB-413E-81E1-8A1170DFB35A}"/>
                    </a:ext>
                  </a:extLst>
                </p:cNvPr>
                <p:cNvPicPr/>
                <p:nvPr/>
              </p:nvPicPr>
              <p:blipFill>
                <a:blip r:embed="rId7"/>
                <a:stretch>
                  <a:fillRect/>
                </a:stretch>
              </p:blipFill>
              <p:spPr>
                <a:xfrm>
                  <a:off x="4657129" y="6407998"/>
                  <a:ext cx="50004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AEBB954A-F951-49B1-8EF1-E9DFE6024023}"/>
                    </a:ext>
                  </a:extLst>
                </p14:cNvPr>
                <p14:cNvContentPartPr/>
                <p14:nvPr/>
              </p14:nvContentPartPr>
              <p14:xfrm>
                <a:off x="7066609" y="6549478"/>
                <a:ext cx="253800" cy="63360"/>
              </p14:xfrm>
            </p:contentPart>
          </mc:Choice>
          <mc:Fallback xmlns="">
            <p:pic>
              <p:nvPicPr>
                <p:cNvPr id="13" name="Ink 12">
                  <a:extLst>
                    <a:ext uri="{FF2B5EF4-FFF2-40B4-BE49-F238E27FC236}">
                      <a16:creationId xmlns:a16="http://schemas.microsoft.com/office/drawing/2014/main" id="{AEBB954A-F951-49B1-8EF1-E9DFE6024023}"/>
                    </a:ext>
                  </a:extLst>
                </p:cNvPr>
                <p:cNvPicPr/>
                <p:nvPr/>
              </p:nvPicPr>
              <p:blipFill>
                <a:blip r:embed="rId9"/>
                <a:stretch>
                  <a:fillRect/>
                </a:stretch>
              </p:blipFill>
              <p:spPr>
                <a:xfrm>
                  <a:off x="6994609" y="6405478"/>
                  <a:ext cx="39744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Ink 14">
                  <a:extLst>
                    <a:ext uri="{FF2B5EF4-FFF2-40B4-BE49-F238E27FC236}">
                      <a16:creationId xmlns:a16="http://schemas.microsoft.com/office/drawing/2014/main" id="{BCFB25A7-D807-4FA0-8533-031A8DCF6973}"/>
                    </a:ext>
                  </a:extLst>
                </p14:cNvPr>
                <p14:cNvContentPartPr/>
                <p14:nvPr/>
              </p14:nvContentPartPr>
              <p14:xfrm>
                <a:off x="6897049" y="4983118"/>
                <a:ext cx="1384920" cy="44280"/>
              </p14:xfrm>
            </p:contentPart>
          </mc:Choice>
          <mc:Fallback xmlns="">
            <p:pic>
              <p:nvPicPr>
                <p:cNvPr id="15" name="Ink 14">
                  <a:extLst>
                    <a:ext uri="{FF2B5EF4-FFF2-40B4-BE49-F238E27FC236}">
                      <a16:creationId xmlns:a16="http://schemas.microsoft.com/office/drawing/2014/main" id="{BCFB25A7-D807-4FA0-8533-031A8DCF6973}"/>
                    </a:ext>
                  </a:extLst>
                </p:cNvPr>
                <p:cNvPicPr/>
                <p:nvPr/>
              </p:nvPicPr>
              <p:blipFill>
                <a:blip r:embed="rId11"/>
                <a:stretch>
                  <a:fillRect/>
                </a:stretch>
              </p:blipFill>
              <p:spPr>
                <a:xfrm>
                  <a:off x="6825049" y="4839118"/>
                  <a:ext cx="152856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Ink 15">
                  <a:extLst>
                    <a:ext uri="{FF2B5EF4-FFF2-40B4-BE49-F238E27FC236}">
                      <a16:creationId xmlns:a16="http://schemas.microsoft.com/office/drawing/2014/main" id="{12E5EF53-8B65-476A-B5D8-5745F5793EBD}"/>
                    </a:ext>
                  </a:extLst>
                </p14:cNvPr>
                <p14:cNvContentPartPr/>
                <p14:nvPr/>
              </p14:nvContentPartPr>
              <p14:xfrm>
                <a:off x="4602049" y="4886638"/>
                <a:ext cx="591840" cy="18720"/>
              </p14:xfrm>
            </p:contentPart>
          </mc:Choice>
          <mc:Fallback xmlns="">
            <p:pic>
              <p:nvPicPr>
                <p:cNvPr id="16" name="Ink 15">
                  <a:extLst>
                    <a:ext uri="{FF2B5EF4-FFF2-40B4-BE49-F238E27FC236}">
                      <a16:creationId xmlns:a16="http://schemas.microsoft.com/office/drawing/2014/main" id="{12E5EF53-8B65-476A-B5D8-5745F5793EBD}"/>
                    </a:ext>
                  </a:extLst>
                </p:cNvPr>
                <p:cNvPicPr/>
                <p:nvPr/>
              </p:nvPicPr>
              <p:blipFill>
                <a:blip r:embed="rId13"/>
                <a:stretch>
                  <a:fillRect/>
                </a:stretch>
              </p:blipFill>
              <p:spPr>
                <a:xfrm>
                  <a:off x="4530093" y="4742638"/>
                  <a:ext cx="735393"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Ink 16">
                  <a:extLst>
                    <a:ext uri="{FF2B5EF4-FFF2-40B4-BE49-F238E27FC236}">
                      <a16:creationId xmlns:a16="http://schemas.microsoft.com/office/drawing/2014/main" id="{AB26FFAC-07CD-4A25-9201-1C40D2194060}"/>
                    </a:ext>
                  </a:extLst>
                </p14:cNvPr>
                <p14:cNvContentPartPr/>
                <p14:nvPr/>
              </p14:nvContentPartPr>
              <p14:xfrm>
                <a:off x="7926649" y="3553918"/>
                <a:ext cx="331920" cy="360"/>
              </p14:xfrm>
            </p:contentPart>
          </mc:Choice>
          <mc:Fallback xmlns="">
            <p:pic>
              <p:nvPicPr>
                <p:cNvPr id="17" name="Ink 16">
                  <a:extLst>
                    <a:ext uri="{FF2B5EF4-FFF2-40B4-BE49-F238E27FC236}">
                      <a16:creationId xmlns:a16="http://schemas.microsoft.com/office/drawing/2014/main" id="{AB26FFAC-07CD-4A25-9201-1C40D2194060}"/>
                    </a:ext>
                  </a:extLst>
                </p:cNvPr>
                <p:cNvPicPr/>
                <p:nvPr/>
              </p:nvPicPr>
              <p:blipFill>
                <a:blip r:embed="rId15"/>
                <a:stretch>
                  <a:fillRect/>
                </a:stretch>
              </p:blipFill>
              <p:spPr>
                <a:xfrm>
                  <a:off x="7854649" y="3409918"/>
                  <a:ext cx="47556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id="{BD5B7EE7-2AB0-4E7D-BB70-EE3F8507717C}"/>
                    </a:ext>
                  </a:extLst>
                </p14:cNvPr>
                <p14:cNvContentPartPr/>
                <p14:nvPr/>
              </p14:nvContentPartPr>
              <p14:xfrm>
                <a:off x="9234529" y="3543838"/>
                <a:ext cx="283320" cy="17280"/>
              </p14:xfrm>
            </p:contentPart>
          </mc:Choice>
          <mc:Fallback xmlns="">
            <p:pic>
              <p:nvPicPr>
                <p:cNvPr id="18" name="Ink 17">
                  <a:extLst>
                    <a:ext uri="{FF2B5EF4-FFF2-40B4-BE49-F238E27FC236}">
                      <a16:creationId xmlns:a16="http://schemas.microsoft.com/office/drawing/2014/main" id="{BD5B7EE7-2AB0-4E7D-BB70-EE3F8507717C}"/>
                    </a:ext>
                  </a:extLst>
                </p:cNvPr>
                <p:cNvPicPr/>
                <p:nvPr/>
              </p:nvPicPr>
              <p:blipFill>
                <a:blip r:embed="rId17"/>
                <a:stretch>
                  <a:fillRect/>
                </a:stretch>
              </p:blipFill>
              <p:spPr>
                <a:xfrm>
                  <a:off x="9162529" y="3399838"/>
                  <a:ext cx="42696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Ink 18">
                  <a:extLst>
                    <a:ext uri="{FF2B5EF4-FFF2-40B4-BE49-F238E27FC236}">
                      <a16:creationId xmlns:a16="http://schemas.microsoft.com/office/drawing/2014/main" id="{3AF64CA2-81C5-4C2C-964E-F6BBA89EB1AA}"/>
                    </a:ext>
                  </a:extLst>
                </p14:cNvPr>
                <p14:cNvContentPartPr/>
                <p14:nvPr/>
              </p14:nvContentPartPr>
              <p14:xfrm>
                <a:off x="11499289" y="3548158"/>
                <a:ext cx="380160" cy="6480"/>
              </p14:xfrm>
            </p:contentPart>
          </mc:Choice>
          <mc:Fallback xmlns="">
            <p:pic>
              <p:nvPicPr>
                <p:cNvPr id="19" name="Ink 18">
                  <a:extLst>
                    <a:ext uri="{FF2B5EF4-FFF2-40B4-BE49-F238E27FC236}">
                      <a16:creationId xmlns:a16="http://schemas.microsoft.com/office/drawing/2014/main" id="{3AF64CA2-81C5-4C2C-964E-F6BBA89EB1AA}"/>
                    </a:ext>
                  </a:extLst>
                </p:cNvPr>
                <p:cNvPicPr/>
                <p:nvPr/>
              </p:nvPicPr>
              <p:blipFill>
                <a:blip r:embed="rId19"/>
                <a:stretch>
                  <a:fillRect/>
                </a:stretch>
              </p:blipFill>
              <p:spPr>
                <a:xfrm>
                  <a:off x="11427289" y="3404158"/>
                  <a:ext cx="523800" cy="294120"/>
                </a:xfrm>
                <a:prstGeom prst="rect">
                  <a:avLst/>
                </a:prstGeom>
              </p:spPr>
            </p:pic>
          </mc:Fallback>
        </mc:AlternateContent>
        <p:sp>
          <p:nvSpPr>
            <p:cNvPr id="21" name="TextBox 20">
              <a:extLst>
                <a:ext uri="{FF2B5EF4-FFF2-40B4-BE49-F238E27FC236}">
                  <a16:creationId xmlns:a16="http://schemas.microsoft.com/office/drawing/2014/main" id="{0F7FFDE3-48FB-4C19-AF1F-3C719EB2FEB4}"/>
                </a:ext>
              </a:extLst>
            </p:cNvPr>
            <p:cNvSpPr txBox="1"/>
            <p:nvPr/>
          </p:nvSpPr>
          <p:spPr>
            <a:xfrm>
              <a:off x="3546879" y="5462448"/>
              <a:ext cx="453970" cy="461665"/>
            </a:xfrm>
            <a:prstGeom prst="rect">
              <a:avLst/>
            </a:prstGeom>
            <a:solidFill>
              <a:schemeClr val="bg1"/>
            </a:solidFill>
          </p:spPr>
          <p:txBody>
            <a:bodyPr wrap="none" rtlCol="0">
              <a:spAutoFit/>
            </a:bodyPr>
            <a:lstStyle/>
            <a:p>
              <a:r>
                <a:rPr lang="en-CA" sz="2400" b="1" dirty="0"/>
                <a:t>h</a:t>
              </a:r>
              <a:r>
                <a:rPr lang="en-CA" sz="2400" b="1" baseline="-25000" dirty="0"/>
                <a:t>1</a:t>
              </a:r>
            </a:p>
          </p:txBody>
        </p:sp>
        <p:sp>
          <p:nvSpPr>
            <p:cNvPr id="22" name="TextBox 21">
              <a:extLst>
                <a:ext uri="{FF2B5EF4-FFF2-40B4-BE49-F238E27FC236}">
                  <a16:creationId xmlns:a16="http://schemas.microsoft.com/office/drawing/2014/main" id="{25DEFF34-7496-4A22-ADAF-5D1DD40CC3E3}"/>
                </a:ext>
              </a:extLst>
            </p:cNvPr>
            <p:cNvSpPr txBox="1"/>
            <p:nvPr/>
          </p:nvSpPr>
          <p:spPr>
            <a:xfrm>
              <a:off x="7868997" y="4026366"/>
              <a:ext cx="453970" cy="461665"/>
            </a:xfrm>
            <a:prstGeom prst="rect">
              <a:avLst/>
            </a:prstGeom>
            <a:solidFill>
              <a:schemeClr val="bg1"/>
            </a:solidFill>
          </p:spPr>
          <p:txBody>
            <a:bodyPr wrap="none" rtlCol="0">
              <a:spAutoFit/>
            </a:bodyPr>
            <a:lstStyle/>
            <a:p>
              <a:r>
                <a:rPr lang="en-CA" sz="2400" b="1" dirty="0"/>
                <a:t>h</a:t>
              </a:r>
              <a:r>
                <a:rPr lang="en-CA" sz="2400" b="1" baseline="-25000" dirty="0"/>
                <a:t>1</a:t>
              </a:r>
            </a:p>
          </p:txBody>
        </p:sp>
        <p:sp>
          <p:nvSpPr>
            <p:cNvPr id="23" name="TextBox 22">
              <a:extLst>
                <a:ext uri="{FF2B5EF4-FFF2-40B4-BE49-F238E27FC236}">
                  <a16:creationId xmlns:a16="http://schemas.microsoft.com/office/drawing/2014/main" id="{D128E298-5417-4044-94B4-FF6E839528E3}"/>
                </a:ext>
              </a:extLst>
            </p:cNvPr>
            <p:cNvSpPr txBox="1"/>
            <p:nvPr/>
          </p:nvSpPr>
          <p:spPr>
            <a:xfrm>
              <a:off x="4571217" y="5495444"/>
              <a:ext cx="453970" cy="461665"/>
            </a:xfrm>
            <a:prstGeom prst="rect">
              <a:avLst/>
            </a:prstGeom>
            <a:solidFill>
              <a:schemeClr val="bg1"/>
            </a:solidFill>
          </p:spPr>
          <p:txBody>
            <a:bodyPr wrap="none" rtlCol="0">
              <a:spAutoFit/>
            </a:bodyPr>
            <a:lstStyle/>
            <a:p>
              <a:r>
                <a:rPr lang="en-CA" sz="2400" b="1" dirty="0"/>
                <a:t>h</a:t>
              </a:r>
              <a:r>
                <a:rPr lang="en-CA" sz="2400" b="1" baseline="-25000" dirty="0"/>
                <a:t>2</a:t>
              </a:r>
            </a:p>
          </p:txBody>
        </p:sp>
        <p:sp>
          <p:nvSpPr>
            <p:cNvPr id="24" name="TextBox 23">
              <a:extLst>
                <a:ext uri="{FF2B5EF4-FFF2-40B4-BE49-F238E27FC236}">
                  <a16:creationId xmlns:a16="http://schemas.microsoft.com/office/drawing/2014/main" id="{8017D250-D14E-4A9A-B82A-79F415EBE350}"/>
                </a:ext>
              </a:extLst>
            </p:cNvPr>
            <p:cNvSpPr txBox="1"/>
            <p:nvPr/>
          </p:nvSpPr>
          <p:spPr>
            <a:xfrm>
              <a:off x="9007544" y="3896397"/>
              <a:ext cx="453970" cy="461665"/>
            </a:xfrm>
            <a:prstGeom prst="rect">
              <a:avLst/>
            </a:prstGeom>
            <a:solidFill>
              <a:schemeClr val="bg1"/>
            </a:solidFill>
          </p:spPr>
          <p:txBody>
            <a:bodyPr wrap="none" rtlCol="0">
              <a:spAutoFit/>
            </a:bodyPr>
            <a:lstStyle/>
            <a:p>
              <a:r>
                <a:rPr lang="en-CA" sz="2400" b="1" dirty="0"/>
                <a:t>h</a:t>
              </a:r>
              <a:r>
                <a:rPr lang="en-CA" sz="2400" b="1" baseline="-25000" dirty="0"/>
                <a:t>2</a:t>
              </a:r>
            </a:p>
          </p:txBody>
        </p:sp>
        <p:sp>
          <p:nvSpPr>
            <p:cNvPr id="25" name="TextBox 24">
              <a:extLst>
                <a:ext uri="{FF2B5EF4-FFF2-40B4-BE49-F238E27FC236}">
                  <a16:creationId xmlns:a16="http://schemas.microsoft.com/office/drawing/2014/main" id="{46E30843-519B-4C25-88D6-E0DCACD9F1C8}"/>
                </a:ext>
              </a:extLst>
            </p:cNvPr>
            <p:cNvSpPr txBox="1"/>
            <p:nvPr/>
          </p:nvSpPr>
          <p:spPr>
            <a:xfrm>
              <a:off x="6868859" y="5448230"/>
              <a:ext cx="460382" cy="461665"/>
            </a:xfrm>
            <a:prstGeom prst="rect">
              <a:avLst/>
            </a:prstGeom>
            <a:solidFill>
              <a:schemeClr val="bg1"/>
            </a:solidFill>
          </p:spPr>
          <p:txBody>
            <a:bodyPr wrap="none" rtlCol="0">
              <a:spAutoFit/>
            </a:bodyPr>
            <a:lstStyle/>
            <a:p>
              <a:r>
                <a:rPr lang="en-CA" sz="2400" b="1" dirty="0" err="1"/>
                <a:t>h</a:t>
              </a:r>
              <a:r>
                <a:rPr lang="en-CA" sz="2400" b="1" baseline="-25000" dirty="0" err="1"/>
                <a:t>n</a:t>
              </a:r>
              <a:endParaRPr lang="en-CA" sz="2400" b="1" baseline="-25000" dirty="0"/>
            </a:p>
          </p:txBody>
        </p:sp>
        <p:sp>
          <p:nvSpPr>
            <p:cNvPr id="26" name="TextBox 25">
              <a:extLst>
                <a:ext uri="{FF2B5EF4-FFF2-40B4-BE49-F238E27FC236}">
                  <a16:creationId xmlns:a16="http://schemas.microsoft.com/office/drawing/2014/main" id="{76880677-DAAE-41F3-93F5-42AC9ACCF280}"/>
                </a:ext>
              </a:extLst>
            </p:cNvPr>
            <p:cNvSpPr txBox="1"/>
            <p:nvPr/>
          </p:nvSpPr>
          <p:spPr>
            <a:xfrm>
              <a:off x="11338635" y="4036082"/>
              <a:ext cx="516488" cy="461665"/>
            </a:xfrm>
            <a:prstGeom prst="rect">
              <a:avLst/>
            </a:prstGeom>
            <a:solidFill>
              <a:schemeClr val="bg1"/>
            </a:solidFill>
          </p:spPr>
          <p:txBody>
            <a:bodyPr wrap="square" rtlCol="0">
              <a:spAutoFit/>
            </a:bodyPr>
            <a:lstStyle/>
            <a:p>
              <a:r>
                <a:rPr lang="en-CA" sz="2400" b="1" dirty="0"/>
                <a:t>h</a:t>
              </a:r>
              <a:r>
                <a:rPr lang="en-CA" sz="2400" b="1" baseline="-25000" dirty="0"/>
                <a:t>m</a:t>
              </a:r>
            </a:p>
          </p:txBody>
        </p:sp>
        <mc:AlternateContent xmlns:mc="http://schemas.openxmlformats.org/markup-compatibility/2006" xmlns:p14="http://schemas.microsoft.com/office/powerpoint/2010/main">
          <mc:Choice Requires="p14">
            <p:contentPart p14:bwMode="auto" r:id="rId20">
              <p14:nvContentPartPr>
                <p14:cNvPr id="27" name="Ink 26">
                  <a:extLst>
                    <a:ext uri="{FF2B5EF4-FFF2-40B4-BE49-F238E27FC236}">
                      <a16:creationId xmlns:a16="http://schemas.microsoft.com/office/drawing/2014/main" id="{F2502BCE-94A9-4EB6-AF29-CD1A3CF09F38}"/>
                    </a:ext>
                  </a:extLst>
                </p14:cNvPr>
                <p14:cNvContentPartPr/>
                <p14:nvPr/>
              </p14:nvContentPartPr>
              <p14:xfrm>
                <a:off x="3832460" y="5538488"/>
                <a:ext cx="147600" cy="175680"/>
              </p14:xfrm>
            </p:contentPart>
          </mc:Choice>
          <mc:Fallback xmlns="">
            <p:pic>
              <p:nvPicPr>
                <p:cNvPr id="27" name="Ink 26">
                  <a:extLst>
                    <a:ext uri="{FF2B5EF4-FFF2-40B4-BE49-F238E27FC236}">
                      <a16:creationId xmlns:a16="http://schemas.microsoft.com/office/drawing/2014/main" id="{F2502BCE-94A9-4EB6-AF29-CD1A3CF09F38}"/>
                    </a:ext>
                  </a:extLst>
                </p:cNvPr>
                <p:cNvPicPr/>
                <p:nvPr/>
              </p:nvPicPr>
              <p:blipFill>
                <a:blip r:embed="rId21"/>
                <a:stretch>
                  <a:fillRect/>
                </a:stretch>
              </p:blipFill>
              <p:spPr>
                <a:xfrm>
                  <a:off x="3828140" y="5534168"/>
                  <a:ext cx="1562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5" name="Ink 34">
                  <a:extLst>
                    <a:ext uri="{FF2B5EF4-FFF2-40B4-BE49-F238E27FC236}">
                      <a16:creationId xmlns:a16="http://schemas.microsoft.com/office/drawing/2014/main" id="{F1A22265-EBCD-4321-B437-BEAFE944091F}"/>
                    </a:ext>
                  </a:extLst>
                </p14:cNvPr>
                <p14:cNvContentPartPr/>
                <p14:nvPr/>
              </p14:nvContentPartPr>
              <p14:xfrm>
                <a:off x="4854860" y="5496368"/>
                <a:ext cx="106920" cy="213120"/>
              </p14:xfrm>
            </p:contentPart>
          </mc:Choice>
          <mc:Fallback xmlns="">
            <p:pic>
              <p:nvPicPr>
                <p:cNvPr id="35" name="Ink 34">
                  <a:extLst>
                    <a:ext uri="{FF2B5EF4-FFF2-40B4-BE49-F238E27FC236}">
                      <a16:creationId xmlns:a16="http://schemas.microsoft.com/office/drawing/2014/main" id="{F1A22265-EBCD-4321-B437-BEAFE944091F}"/>
                    </a:ext>
                  </a:extLst>
                </p:cNvPr>
                <p:cNvPicPr/>
                <p:nvPr/>
              </p:nvPicPr>
              <p:blipFill>
                <a:blip r:embed="rId23"/>
                <a:stretch>
                  <a:fillRect/>
                </a:stretch>
              </p:blipFill>
              <p:spPr>
                <a:xfrm>
                  <a:off x="4850540" y="5492048"/>
                  <a:ext cx="11556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6" name="Ink 35">
                  <a:extLst>
                    <a:ext uri="{FF2B5EF4-FFF2-40B4-BE49-F238E27FC236}">
                      <a16:creationId xmlns:a16="http://schemas.microsoft.com/office/drawing/2014/main" id="{BAB21942-36C0-44E9-86F7-32D41B58DF9F}"/>
                    </a:ext>
                  </a:extLst>
                </p14:cNvPr>
                <p14:cNvContentPartPr/>
                <p14:nvPr/>
              </p14:nvContentPartPr>
              <p14:xfrm>
                <a:off x="7176500" y="5538488"/>
                <a:ext cx="164880" cy="191880"/>
              </p14:xfrm>
            </p:contentPart>
          </mc:Choice>
          <mc:Fallback xmlns="">
            <p:pic>
              <p:nvPicPr>
                <p:cNvPr id="36" name="Ink 35">
                  <a:extLst>
                    <a:ext uri="{FF2B5EF4-FFF2-40B4-BE49-F238E27FC236}">
                      <a16:creationId xmlns:a16="http://schemas.microsoft.com/office/drawing/2014/main" id="{BAB21942-36C0-44E9-86F7-32D41B58DF9F}"/>
                    </a:ext>
                  </a:extLst>
                </p:cNvPr>
                <p:cNvPicPr/>
                <p:nvPr/>
              </p:nvPicPr>
              <p:blipFill>
                <a:blip r:embed="rId25"/>
                <a:stretch>
                  <a:fillRect/>
                </a:stretch>
              </p:blipFill>
              <p:spPr>
                <a:xfrm>
                  <a:off x="7172180" y="5534168"/>
                  <a:ext cx="1735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9" name="Ink 38">
                  <a:extLst>
                    <a:ext uri="{FF2B5EF4-FFF2-40B4-BE49-F238E27FC236}">
                      <a16:creationId xmlns:a16="http://schemas.microsoft.com/office/drawing/2014/main" id="{A3E9A5C0-AE22-4532-BBC3-4AF3FFB0F523}"/>
                    </a:ext>
                  </a:extLst>
                </p14:cNvPr>
                <p14:cNvContentPartPr/>
                <p14:nvPr/>
              </p14:nvContentPartPr>
              <p14:xfrm>
                <a:off x="8143100" y="3909848"/>
                <a:ext cx="126720" cy="239760"/>
              </p14:xfrm>
            </p:contentPart>
          </mc:Choice>
          <mc:Fallback xmlns="">
            <p:pic>
              <p:nvPicPr>
                <p:cNvPr id="39" name="Ink 38">
                  <a:extLst>
                    <a:ext uri="{FF2B5EF4-FFF2-40B4-BE49-F238E27FC236}">
                      <a16:creationId xmlns:a16="http://schemas.microsoft.com/office/drawing/2014/main" id="{A3E9A5C0-AE22-4532-BBC3-4AF3FFB0F523}"/>
                    </a:ext>
                  </a:extLst>
                </p:cNvPr>
                <p:cNvPicPr/>
                <p:nvPr/>
              </p:nvPicPr>
              <p:blipFill>
                <a:blip r:embed="rId27"/>
                <a:stretch>
                  <a:fillRect/>
                </a:stretch>
              </p:blipFill>
              <p:spPr>
                <a:xfrm>
                  <a:off x="8138780" y="3905528"/>
                  <a:ext cx="13536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2" name="Ink 41">
                  <a:extLst>
                    <a:ext uri="{FF2B5EF4-FFF2-40B4-BE49-F238E27FC236}">
                      <a16:creationId xmlns:a16="http://schemas.microsoft.com/office/drawing/2014/main" id="{26F5896C-030F-4B21-86C1-8BECDD53C550}"/>
                    </a:ext>
                  </a:extLst>
                </p14:cNvPr>
                <p14:cNvContentPartPr/>
                <p14:nvPr/>
              </p14:nvContentPartPr>
              <p14:xfrm>
                <a:off x="9319220" y="3846128"/>
                <a:ext cx="162000" cy="294480"/>
              </p14:xfrm>
            </p:contentPart>
          </mc:Choice>
          <mc:Fallback xmlns="">
            <p:pic>
              <p:nvPicPr>
                <p:cNvPr id="42" name="Ink 41">
                  <a:extLst>
                    <a:ext uri="{FF2B5EF4-FFF2-40B4-BE49-F238E27FC236}">
                      <a16:creationId xmlns:a16="http://schemas.microsoft.com/office/drawing/2014/main" id="{26F5896C-030F-4B21-86C1-8BECDD53C550}"/>
                    </a:ext>
                  </a:extLst>
                </p:cNvPr>
                <p:cNvPicPr/>
                <p:nvPr/>
              </p:nvPicPr>
              <p:blipFill>
                <a:blip r:embed="rId29"/>
                <a:stretch>
                  <a:fillRect/>
                </a:stretch>
              </p:blipFill>
              <p:spPr>
                <a:xfrm>
                  <a:off x="9314900" y="3841808"/>
                  <a:ext cx="17064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5" name="Ink 44">
                  <a:extLst>
                    <a:ext uri="{FF2B5EF4-FFF2-40B4-BE49-F238E27FC236}">
                      <a16:creationId xmlns:a16="http://schemas.microsoft.com/office/drawing/2014/main" id="{9327C80D-AC5A-4D11-901F-53EC1C709BC4}"/>
                    </a:ext>
                  </a:extLst>
                </p14:cNvPr>
                <p14:cNvContentPartPr/>
                <p14:nvPr/>
              </p14:nvContentPartPr>
              <p14:xfrm>
                <a:off x="11608460" y="3909128"/>
                <a:ext cx="128880" cy="290520"/>
              </p14:xfrm>
            </p:contentPart>
          </mc:Choice>
          <mc:Fallback xmlns="">
            <p:pic>
              <p:nvPicPr>
                <p:cNvPr id="45" name="Ink 44">
                  <a:extLst>
                    <a:ext uri="{FF2B5EF4-FFF2-40B4-BE49-F238E27FC236}">
                      <a16:creationId xmlns:a16="http://schemas.microsoft.com/office/drawing/2014/main" id="{9327C80D-AC5A-4D11-901F-53EC1C709BC4}"/>
                    </a:ext>
                  </a:extLst>
                </p:cNvPr>
                <p:cNvPicPr/>
                <p:nvPr/>
              </p:nvPicPr>
              <p:blipFill>
                <a:blip r:embed="rId31"/>
                <a:stretch>
                  <a:fillRect/>
                </a:stretch>
              </p:blipFill>
              <p:spPr>
                <a:xfrm>
                  <a:off x="11604140" y="3904808"/>
                  <a:ext cx="137520" cy="299160"/>
                </a:xfrm>
                <a:prstGeom prst="rect">
                  <a:avLst/>
                </a:prstGeom>
              </p:spPr>
            </p:pic>
          </mc:Fallback>
        </mc:AlternateContent>
      </p:grpSp>
      <p:sp>
        <p:nvSpPr>
          <p:cNvPr id="2" name="Title 1">
            <a:extLst>
              <a:ext uri="{FF2B5EF4-FFF2-40B4-BE49-F238E27FC236}">
                <a16:creationId xmlns:a16="http://schemas.microsoft.com/office/drawing/2014/main" id="{F833AE5D-D226-44EE-815E-8119686E46AB}"/>
              </a:ext>
            </a:extLst>
          </p:cNvPr>
          <p:cNvSpPr>
            <a:spLocks noGrp="1"/>
          </p:cNvSpPr>
          <p:nvPr>
            <p:ph type="title"/>
          </p:nvPr>
        </p:nvSpPr>
        <p:spPr>
          <a:xfrm>
            <a:off x="377972" y="-211638"/>
            <a:ext cx="10515600" cy="1325563"/>
          </a:xfrm>
        </p:spPr>
        <p:txBody>
          <a:bodyPr/>
          <a:lstStyle/>
          <a:p>
            <a:r>
              <a:rPr lang="en-CA" dirty="0"/>
              <a:t>General Encoder Decoder Networks </a:t>
            </a:r>
          </a:p>
        </p:txBody>
      </p:sp>
      <p:sp>
        <p:nvSpPr>
          <p:cNvPr id="3" name="Content Placeholder 2">
            <a:extLst>
              <a:ext uri="{FF2B5EF4-FFF2-40B4-BE49-F238E27FC236}">
                <a16:creationId xmlns:a16="http://schemas.microsoft.com/office/drawing/2014/main" id="{01286A4E-E451-4B99-B9E6-C71E265F754F}"/>
              </a:ext>
            </a:extLst>
          </p:cNvPr>
          <p:cNvSpPr>
            <a:spLocks noGrp="1"/>
          </p:cNvSpPr>
          <p:nvPr>
            <p:ph idx="1"/>
          </p:nvPr>
        </p:nvSpPr>
        <p:spPr>
          <a:xfrm>
            <a:off x="147860" y="785567"/>
            <a:ext cx="7227898" cy="4974847"/>
          </a:xfrm>
        </p:spPr>
        <p:txBody>
          <a:bodyPr>
            <a:normAutofit lnSpcReduction="10000"/>
          </a:bodyPr>
          <a:lstStyle/>
          <a:p>
            <a:pPr marL="0" indent="0">
              <a:buNone/>
            </a:pPr>
            <a:r>
              <a:rPr lang="en-US" sz="3200" dirty="0"/>
              <a:t>Abstracting away from these choices</a:t>
            </a:r>
          </a:p>
          <a:p>
            <a:pPr marL="514350" indent="-514350">
              <a:buAutoNum type="arabicPeriod"/>
            </a:pPr>
            <a:r>
              <a:rPr lang="en-US" b="1" dirty="0"/>
              <a:t>Encoder</a:t>
            </a:r>
            <a:r>
              <a:rPr lang="en-US" dirty="0"/>
              <a:t>: accepts an input sequence, </a:t>
            </a:r>
            <a:r>
              <a:rPr lang="en-US" b="1" dirty="0"/>
              <a:t>x</a:t>
            </a:r>
            <a:r>
              <a:rPr lang="en-US" b="1" baseline="-25000" dirty="0"/>
              <a:t>1:n</a:t>
            </a:r>
            <a:r>
              <a:rPr lang="en-US" dirty="0"/>
              <a:t> and generates a corresponding sequence of contextualized representations, </a:t>
            </a:r>
            <a:r>
              <a:rPr lang="en-US" b="1" dirty="0"/>
              <a:t>h</a:t>
            </a:r>
            <a:r>
              <a:rPr lang="en-US" b="1" baseline="-25000" dirty="0"/>
              <a:t>1:n</a:t>
            </a:r>
            <a:r>
              <a:rPr lang="en-US" dirty="0"/>
              <a:t> </a:t>
            </a:r>
          </a:p>
          <a:p>
            <a:pPr marL="514350" indent="-514350">
              <a:buAutoNum type="arabicPeriod"/>
            </a:pPr>
            <a:r>
              <a:rPr lang="en-US" b="1" dirty="0"/>
              <a:t>Context vector c</a:t>
            </a:r>
            <a:r>
              <a:rPr lang="en-US" dirty="0"/>
              <a:t>:  function of </a:t>
            </a:r>
            <a:r>
              <a:rPr lang="en-US" b="1" dirty="0"/>
              <a:t>h</a:t>
            </a:r>
            <a:r>
              <a:rPr lang="en-US" b="1" baseline="-25000" dirty="0"/>
              <a:t>1:n</a:t>
            </a:r>
            <a:r>
              <a:rPr lang="en-US" dirty="0"/>
              <a:t> and conveys the essence of the </a:t>
            </a:r>
            <a:r>
              <a:rPr lang="en-CA" dirty="0"/>
              <a:t>input to the decoder.</a:t>
            </a:r>
          </a:p>
          <a:p>
            <a:pPr marL="514350" indent="-514350">
              <a:buAutoNum type="arabicPeriod"/>
            </a:pPr>
            <a:r>
              <a:rPr lang="en-CA" b="1" dirty="0"/>
              <a:t>D</a:t>
            </a:r>
            <a:r>
              <a:rPr lang="en-US" b="1" dirty="0" err="1"/>
              <a:t>ecoder</a:t>
            </a:r>
            <a:r>
              <a:rPr lang="en-US" dirty="0"/>
              <a:t>: accepts </a:t>
            </a:r>
            <a:r>
              <a:rPr lang="en-US" b="1" dirty="0"/>
              <a:t>c</a:t>
            </a:r>
            <a:r>
              <a:rPr lang="en-US" dirty="0"/>
              <a:t> as input and generates an arbitrary length sequence of hidden states </a:t>
            </a:r>
            <a:r>
              <a:rPr lang="en-US" b="1" dirty="0"/>
              <a:t>h</a:t>
            </a:r>
            <a:r>
              <a:rPr lang="en-US" b="1" baseline="-25000" dirty="0"/>
              <a:t>1:m</a:t>
            </a:r>
            <a:r>
              <a:rPr lang="en-US" dirty="0"/>
              <a:t> from which a corresponding sequence of output </a:t>
            </a:r>
            <a:r>
              <a:rPr lang="en-CA" dirty="0"/>
              <a:t>states </a:t>
            </a:r>
            <a:r>
              <a:rPr lang="en-CA" b="1" dirty="0"/>
              <a:t>y</a:t>
            </a:r>
            <a:r>
              <a:rPr lang="en-US" b="1" baseline="-25000" dirty="0"/>
              <a:t>1:m</a:t>
            </a:r>
            <a:r>
              <a:rPr lang="en-US" dirty="0"/>
              <a:t> </a:t>
            </a:r>
            <a:r>
              <a:rPr lang="en-CA" dirty="0"/>
              <a:t> can be obtained.</a:t>
            </a:r>
          </a:p>
        </p:txBody>
      </p:sp>
      <mc:AlternateContent xmlns:mc="http://schemas.openxmlformats.org/markup-compatibility/2006" xmlns:p14="http://schemas.microsoft.com/office/powerpoint/2010/main">
        <mc:Choice Requires="p14">
          <p:contentPart p14:bwMode="auto" r:id="rId32">
            <p14:nvContentPartPr>
              <p14:cNvPr id="8" name="Ink 7">
                <a:extLst>
                  <a:ext uri="{FF2B5EF4-FFF2-40B4-BE49-F238E27FC236}">
                    <a16:creationId xmlns:a16="http://schemas.microsoft.com/office/drawing/2014/main" id="{72094619-8409-4366-952A-30A2FA4C67B2}"/>
                  </a:ext>
                </a:extLst>
              </p14:cNvPr>
              <p14:cNvContentPartPr/>
              <p14:nvPr/>
            </p14:nvContentPartPr>
            <p14:xfrm>
              <a:off x="708289" y="1421638"/>
              <a:ext cx="1271880" cy="74160"/>
            </p14:xfrm>
          </p:contentPart>
        </mc:Choice>
        <mc:Fallback xmlns="">
          <p:pic>
            <p:nvPicPr>
              <p:cNvPr id="8" name="Ink 7">
                <a:extLst>
                  <a:ext uri="{FF2B5EF4-FFF2-40B4-BE49-F238E27FC236}">
                    <a16:creationId xmlns:a16="http://schemas.microsoft.com/office/drawing/2014/main" id="{72094619-8409-4366-952A-30A2FA4C67B2}"/>
                  </a:ext>
                </a:extLst>
              </p:cNvPr>
              <p:cNvPicPr/>
              <p:nvPr/>
            </p:nvPicPr>
            <p:blipFill>
              <a:blip r:embed="rId33"/>
              <a:stretch>
                <a:fillRect/>
              </a:stretch>
            </p:blipFill>
            <p:spPr>
              <a:xfrm>
                <a:off x="618289" y="1241638"/>
                <a:ext cx="1451520" cy="4338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9" name="Ink 8">
                <a:extLst>
                  <a:ext uri="{FF2B5EF4-FFF2-40B4-BE49-F238E27FC236}">
                    <a16:creationId xmlns:a16="http://schemas.microsoft.com/office/drawing/2014/main" id="{435CE98F-4958-43A7-B02C-9BEF27AEC8A5}"/>
                  </a:ext>
                </a:extLst>
              </p14:cNvPr>
              <p14:cNvContentPartPr/>
              <p14:nvPr/>
            </p14:nvContentPartPr>
            <p14:xfrm>
              <a:off x="738529" y="3783958"/>
              <a:ext cx="1275840" cy="44280"/>
            </p14:xfrm>
          </p:contentPart>
        </mc:Choice>
        <mc:Fallback xmlns="">
          <p:pic>
            <p:nvPicPr>
              <p:cNvPr id="9" name="Ink 8">
                <a:extLst>
                  <a:ext uri="{FF2B5EF4-FFF2-40B4-BE49-F238E27FC236}">
                    <a16:creationId xmlns:a16="http://schemas.microsoft.com/office/drawing/2014/main" id="{435CE98F-4958-43A7-B02C-9BEF27AEC8A5}"/>
                  </a:ext>
                </a:extLst>
              </p:cNvPr>
              <p:cNvPicPr/>
              <p:nvPr/>
            </p:nvPicPr>
            <p:blipFill>
              <a:blip r:embed="rId35"/>
              <a:stretch>
                <a:fillRect/>
              </a:stretch>
            </p:blipFill>
            <p:spPr>
              <a:xfrm>
                <a:off x="648529" y="3604318"/>
                <a:ext cx="1455480" cy="403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0" name="Ink 9">
                <a:extLst>
                  <a:ext uri="{FF2B5EF4-FFF2-40B4-BE49-F238E27FC236}">
                    <a16:creationId xmlns:a16="http://schemas.microsoft.com/office/drawing/2014/main" id="{E33C72C0-A14A-4589-8495-F5AB59F1C692}"/>
                  </a:ext>
                </a:extLst>
              </p14:cNvPr>
              <p14:cNvContentPartPr/>
              <p14:nvPr/>
            </p14:nvContentPartPr>
            <p14:xfrm>
              <a:off x="6134209" y="1531798"/>
              <a:ext cx="451800" cy="360"/>
            </p14:xfrm>
          </p:contentPart>
        </mc:Choice>
        <mc:Fallback xmlns="">
          <p:pic>
            <p:nvPicPr>
              <p:cNvPr id="10" name="Ink 9">
                <a:extLst>
                  <a:ext uri="{FF2B5EF4-FFF2-40B4-BE49-F238E27FC236}">
                    <a16:creationId xmlns:a16="http://schemas.microsoft.com/office/drawing/2014/main" id="{E33C72C0-A14A-4589-8495-F5AB59F1C692}"/>
                  </a:ext>
                </a:extLst>
              </p:cNvPr>
              <p:cNvPicPr/>
              <p:nvPr/>
            </p:nvPicPr>
            <p:blipFill>
              <a:blip r:embed="rId37"/>
              <a:stretch>
                <a:fillRect/>
              </a:stretch>
            </p:blipFill>
            <p:spPr>
              <a:xfrm>
                <a:off x="6062209" y="1387798"/>
                <a:ext cx="5954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4" name="Ink 13">
                <a:extLst>
                  <a:ext uri="{FF2B5EF4-FFF2-40B4-BE49-F238E27FC236}">
                    <a16:creationId xmlns:a16="http://schemas.microsoft.com/office/drawing/2014/main" id="{18EAB225-0C40-4A4D-BC85-305D73BF4870}"/>
                  </a:ext>
                </a:extLst>
              </p14:cNvPr>
              <p14:cNvContentPartPr/>
              <p14:nvPr/>
            </p14:nvContentPartPr>
            <p14:xfrm>
              <a:off x="781009" y="2597038"/>
              <a:ext cx="2370240" cy="6480"/>
            </p14:xfrm>
          </p:contentPart>
        </mc:Choice>
        <mc:Fallback xmlns="">
          <p:pic>
            <p:nvPicPr>
              <p:cNvPr id="14" name="Ink 13">
                <a:extLst>
                  <a:ext uri="{FF2B5EF4-FFF2-40B4-BE49-F238E27FC236}">
                    <a16:creationId xmlns:a16="http://schemas.microsoft.com/office/drawing/2014/main" id="{18EAB225-0C40-4A4D-BC85-305D73BF4870}"/>
                  </a:ext>
                </a:extLst>
              </p:cNvPr>
              <p:cNvPicPr/>
              <p:nvPr/>
            </p:nvPicPr>
            <p:blipFill>
              <a:blip r:embed="rId39"/>
              <a:stretch>
                <a:fillRect/>
              </a:stretch>
            </p:blipFill>
            <p:spPr>
              <a:xfrm>
                <a:off x="709369" y="2453398"/>
                <a:ext cx="251388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8" name="Ink 67">
                <a:extLst>
                  <a:ext uri="{FF2B5EF4-FFF2-40B4-BE49-F238E27FC236}">
                    <a16:creationId xmlns:a16="http://schemas.microsoft.com/office/drawing/2014/main" id="{C92A63A6-EE2E-4A14-B201-47357D1C96B9}"/>
                  </a:ext>
                </a:extLst>
              </p14:cNvPr>
              <p14:cNvContentPartPr/>
              <p14:nvPr/>
            </p14:nvContentPartPr>
            <p14:xfrm>
              <a:off x="7424900" y="1376528"/>
              <a:ext cx="551880" cy="877680"/>
            </p14:xfrm>
          </p:contentPart>
        </mc:Choice>
        <mc:Fallback xmlns="">
          <p:pic>
            <p:nvPicPr>
              <p:cNvPr id="68" name="Ink 67">
                <a:extLst>
                  <a:ext uri="{FF2B5EF4-FFF2-40B4-BE49-F238E27FC236}">
                    <a16:creationId xmlns:a16="http://schemas.microsoft.com/office/drawing/2014/main" id="{C92A63A6-EE2E-4A14-B201-47357D1C96B9}"/>
                  </a:ext>
                </a:extLst>
              </p:cNvPr>
              <p:cNvPicPr/>
              <p:nvPr/>
            </p:nvPicPr>
            <p:blipFill>
              <a:blip r:embed="rId41"/>
              <a:stretch>
                <a:fillRect/>
              </a:stretch>
            </p:blipFill>
            <p:spPr>
              <a:xfrm>
                <a:off x="7415900" y="1367528"/>
                <a:ext cx="569520" cy="895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1" name="Ink 70">
                <a:extLst>
                  <a:ext uri="{FF2B5EF4-FFF2-40B4-BE49-F238E27FC236}">
                    <a16:creationId xmlns:a16="http://schemas.microsoft.com/office/drawing/2014/main" id="{BCDE51B8-64AE-4468-9DD3-967CFBC1FF0B}"/>
                  </a:ext>
                </a:extLst>
              </p14:cNvPr>
              <p14:cNvContentPartPr/>
              <p14:nvPr/>
            </p14:nvContentPartPr>
            <p14:xfrm>
              <a:off x="987380" y="5444168"/>
              <a:ext cx="478440" cy="927000"/>
            </p14:xfrm>
          </p:contentPart>
        </mc:Choice>
        <mc:Fallback xmlns="">
          <p:pic>
            <p:nvPicPr>
              <p:cNvPr id="71" name="Ink 70">
                <a:extLst>
                  <a:ext uri="{FF2B5EF4-FFF2-40B4-BE49-F238E27FC236}">
                    <a16:creationId xmlns:a16="http://schemas.microsoft.com/office/drawing/2014/main" id="{BCDE51B8-64AE-4468-9DD3-967CFBC1FF0B}"/>
                  </a:ext>
                </a:extLst>
              </p:cNvPr>
              <p:cNvPicPr/>
              <p:nvPr/>
            </p:nvPicPr>
            <p:blipFill>
              <a:blip r:embed="rId43"/>
              <a:stretch>
                <a:fillRect/>
              </a:stretch>
            </p:blipFill>
            <p:spPr>
              <a:xfrm>
                <a:off x="978733" y="5435528"/>
                <a:ext cx="496093" cy="944640"/>
              </a:xfrm>
              <a:prstGeom prst="rect">
                <a:avLst/>
              </a:prstGeom>
            </p:spPr>
          </p:pic>
        </mc:Fallback>
      </mc:AlternateContent>
    </p:spTree>
    <p:extLst>
      <p:ext uri="{BB962C8B-B14F-4D97-AF65-F5344CB8AC3E}">
        <p14:creationId xmlns:p14="http://schemas.microsoft.com/office/powerpoint/2010/main" val="184454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3E902-B251-4E42-909F-BA483F1199D5}"/>
              </a:ext>
            </a:extLst>
          </p:cNvPr>
          <p:cNvSpPr>
            <a:spLocks noGrp="1"/>
          </p:cNvSpPr>
          <p:nvPr>
            <p:ph type="title"/>
          </p:nvPr>
        </p:nvSpPr>
        <p:spPr>
          <a:xfrm>
            <a:off x="0" y="50232"/>
            <a:ext cx="10515600" cy="1325563"/>
          </a:xfrm>
        </p:spPr>
        <p:txBody>
          <a:bodyPr/>
          <a:lstStyle/>
          <a:p>
            <a:r>
              <a:rPr lang="en-CA" dirty="0"/>
              <a:t>Popular architectural choices: Encoder</a:t>
            </a:r>
          </a:p>
        </p:txBody>
      </p:sp>
      <p:sp>
        <p:nvSpPr>
          <p:cNvPr id="3" name="Content Placeholder 2">
            <a:extLst>
              <a:ext uri="{FF2B5EF4-FFF2-40B4-BE49-F238E27FC236}">
                <a16:creationId xmlns:a16="http://schemas.microsoft.com/office/drawing/2014/main" id="{4DF6F877-04FE-4BC6-B7B0-467AD5C1AE1A}"/>
              </a:ext>
            </a:extLst>
          </p:cNvPr>
          <p:cNvSpPr>
            <a:spLocks noGrp="1"/>
          </p:cNvSpPr>
          <p:nvPr>
            <p:ph idx="1"/>
          </p:nvPr>
        </p:nvSpPr>
        <p:spPr>
          <a:xfrm>
            <a:off x="44912" y="1375795"/>
            <a:ext cx="4079339" cy="5297036"/>
          </a:xfrm>
        </p:spPr>
        <p:txBody>
          <a:bodyPr/>
          <a:lstStyle/>
          <a:p>
            <a:pPr marL="0" indent="0">
              <a:buNone/>
            </a:pPr>
            <a:r>
              <a:rPr lang="en-US" dirty="0"/>
              <a:t>Widely used encoder design: </a:t>
            </a:r>
            <a:r>
              <a:rPr lang="en-US" b="1" dirty="0"/>
              <a:t>stacked Bi-LSTMs </a:t>
            </a:r>
          </a:p>
          <a:p>
            <a:r>
              <a:rPr lang="en-US" dirty="0"/>
              <a:t>Contextualized representations for each time step</a:t>
            </a:r>
            <a:r>
              <a:rPr lang="en-US" b="1" dirty="0"/>
              <a:t>: hidden states from top layers </a:t>
            </a:r>
            <a:r>
              <a:rPr lang="en-US" dirty="0"/>
              <a:t>from the forward and backward passes</a:t>
            </a:r>
            <a:endParaRPr lang="en-CA" dirty="0"/>
          </a:p>
        </p:txBody>
      </p:sp>
      <p:grpSp>
        <p:nvGrpSpPr>
          <p:cNvPr id="10" name="Group 9">
            <a:extLst>
              <a:ext uri="{FF2B5EF4-FFF2-40B4-BE49-F238E27FC236}">
                <a16:creationId xmlns:a16="http://schemas.microsoft.com/office/drawing/2014/main" id="{30FC31AA-D28F-432C-84AB-EB69B7D1751D}"/>
              </a:ext>
            </a:extLst>
          </p:cNvPr>
          <p:cNvGrpSpPr/>
          <p:nvPr/>
        </p:nvGrpSpPr>
        <p:grpSpPr>
          <a:xfrm>
            <a:off x="4320757" y="1648528"/>
            <a:ext cx="7027492" cy="5279112"/>
            <a:chOff x="4181478" y="1580519"/>
            <a:chExt cx="6784761" cy="4977571"/>
          </a:xfrm>
        </p:grpSpPr>
        <p:pic>
          <p:nvPicPr>
            <p:cNvPr id="4" name="Picture 3">
              <a:extLst>
                <a:ext uri="{FF2B5EF4-FFF2-40B4-BE49-F238E27FC236}">
                  <a16:creationId xmlns:a16="http://schemas.microsoft.com/office/drawing/2014/main" id="{814B3C8E-FB05-4759-80DA-8FE8D0F29355}"/>
                </a:ext>
              </a:extLst>
            </p:cNvPr>
            <p:cNvPicPr>
              <a:picLocks noChangeAspect="1"/>
            </p:cNvPicPr>
            <p:nvPr/>
          </p:nvPicPr>
          <p:blipFill rotWithShape="1">
            <a:blip r:embed="rId3"/>
            <a:srcRect l="3721" t="10361" r="6370" b="31885"/>
            <a:stretch/>
          </p:blipFill>
          <p:spPr>
            <a:xfrm>
              <a:off x="4181479" y="1580519"/>
              <a:ext cx="6694432" cy="2319305"/>
            </a:xfrm>
            <a:prstGeom prst="rect">
              <a:avLst/>
            </a:prstGeom>
          </p:spPr>
        </p:pic>
        <p:pic>
          <p:nvPicPr>
            <p:cNvPr id="5" name="Picture 4">
              <a:extLst>
                <a:ext uri="{FF2B5EF4-FFF2-40B4-BE49-F238E27FC236}">
                  <a16:creationId xmlns:a16="http://schemas.microsoft.com/office/drawing/2014/main" id="{AE7BF13A-3373-4EA4-81E9-C608ECCE5C1B}"/>
                </a:ext>
              </a:extLst>
            </p:cNvPr>
            <p:cNvPicPr>
              <a:picLocks noChangeAspect="1"/>
            </p:cNvPicPr>
            <p:nvPr/>
          </p:nvPicPr>
          <p:blipFill rotWithShape="1">
            <a:blip r:embed="rId3"/>
            <a:srcRect l="3889" t="10178" r="4990" b="23627"/>
            <a:stretch/>
          </p:blipFill>
          <p:spPr>
            <a:xfrm>
              <a:off x="4181478" y="3899825"/>
              <a:ext cx="6784761" cy="2658265"/>
            </a:xfrm>
            <a:prstGeom prst="rect">
              <a:avLst/>
            </a:prstGeom>
          </p:spPr>
        </p:pic>
      </p:grpSp>
      <mc:AlternateContent xmlns:mc="http://schemas.openxmlformats.org/markup-compatibility/2006" xmlns:p14="http://schemas.microsoft.com/office/powerpoint/2010/main">
        <mc:Choice Requires="p14">
          <p:contentPart p14:bwMode="auto" r:id="rId4">
            <p14:nvContentPartPr>
              <p14:cNvPr id="13" name="Ink 12">
                <a:extLst>
                  <a:ext uri="{FF2B5EF4-FFF2-40B4-BE49-F238E27FC236}">
                    <a16:creationId xmlns:a16="http://schemas.microsoft.com/office/drawing/2014/main" id="{D2DDEE7F-F468-494C-A0B4-82E458A63184}"/>
                  </a:ext>
                </a:extLst>
              </p14:cNvPr>
              <p14:cNvContentPartPr/>
              <p14:nvPr/>
            </p14:nvContentPartPr>
            <p14:xfrm>
              <a:off x="417295" y="2433598"/>
              <a:ext cx="2063160" cy="86400"/>
            </p14:xfrm>
          </p:contentPart>
        </mc:Choice>
        <mc:Fallback xmlns="">
          <p:pic>
            <p:nvPicPr>
              <p:cNvPr id="13" name="Ink 12">
                <a:extLst>
                  <a:ext uri="{FF2B5EF4-FFF2-40B4-BE49-F238E27FC236}">
                    <a16:creationId xmlns:a16="http://schemas.microsoft.com/office/drawing/2014/main" id="{D2DDEE7F-F468-494C-A0B4-82E458A63184}"/>
                  </a:ext>
                </a:extLst>
              </p:cNvPr>
              <p:cNvPicPr/>
              <p:nvPr/>
            </p:nvPicPr>
            <p:blipFill>
              <a:blip r:embed="rId5"/>
              <a:stretch>
                <a:fillRect/>
              </a:stretch>
            </p:blipFill>
            <p:spPr>
              <a:xfrm>
                <a:off x="345655" y="2289958"/>
                <a:ext cx="2206800" cy="374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Ink 13">
                <a:extLst>
                  <a:ext uri="{FF2B5EF4-FFF2-40B4-BE49-F238E27FC236}">
                    <a16:creationId xmlns:a16="http://schemas.microsoft.com/office/drawing/2014/main" id="{8ED49786-6E58-47AC-8886-3F06479AE6D8}"/>
                  </a:ext>
                </a:extLst>
              </p14:cNvPr>
              <p14:cNvContentPartPr/>
              <p14:nvPr/>
            </p14:nvContentPartPr>
            <p14:xfrm>
              <a:off x="362935" y="2851918"/>
              <a:ext cx="2237040" cy="62640"/>
            </p14:xfrm>
          </p:contentPart>
        </mc:Choice>
        <mc:Fallback xmlns="">
          <p:pic>
            <p:nvPicPr>
              <p:cNvPr id="14" name="Ink 13">
                <a:extLst>
                  <a:ext uri="{FF2B5EF4-FFF2-40B4-BE49-F238E27FC236}">
                    <a16:creationId xmlns:a16="http://schemas.microsoft.com/office/drawing/2014/main" id="{8ED49786-6E58-47AC-8886-3F06479AE6D8}"/>
                  </a:ext>
                </a:extLst>
              </p:cNvPr>
              <p:cNvPicPr/>
              <p:nvPr/>
            </p:nvPicPr>
            <p:blipFill>
              <a:blip r:embed="rId7"/>
              <a:stretch>
                <a:fillRect/>
              </a:stretch>
            </p:blipFill>
            <p:spPr>
              <a:xfrm>
                <a:off x="291295" y="2707918"/>
                <a:ext cx="238068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Ink 14">
                <a:extLst>
                  <a:ext uri="{FF2B5EF4-FFF2-40B4-BE49-F238E27FC236}">
                    <a16:creationId xmlns:a16="http://schemas.microsoft.com/office/drawing/2014/main" id="{0F92AE2F-7E00-4B66-93AF-134FE025B665}"/>
                  </a:ext>
                </a:extLst>
              </p14:cNvPr>
              <p14:cNvContentPartPr/>
              <p14:nvPr/>
            </p14:nvContentPartPr>
            <p14:xfrm>
              <a:off x="4813975" y="1640878"/>
              <a:ext cx="144720" cy="360"/>
            </p14:xfrm>
          </p:contentPart>
        </mc:Choice>
        <mc:Fallback xmlns="">
          <p:pic>
            <p:nvPicPr>
              <p:cNvPr id="15" name="Ink 14">
                <a:extLst>
                  <a:ext uri="{FF2B5EF4-FFF2-40B4-BE49-F238E27FC236}">
                    <a16:creationId xmlns:a16="http://schemas.microsoft.com/office/drawing/2014/main" id="{0F92AE2F-7E00-4B66-93AF-134FE025B665}"/>
                  </a:ext>
                </a:extLst>
              </p:cNvPr>
              <p:cNvPicPr/>
              <p:nvPr/>
            </p:nvPicPr>
            <p:blipFill>
              <a:blip r:embed="rId9"/>
              <a:stretch>
                <a:fillRect/>
              </a:stretch>
            </p:blipFill>
            <p:spPr>
              <a:xfrm>
                <a:off x="4742335" y="1496878"/>
                <a:ext cx="28836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Ink 15">
                <a:extLst>
                  <a:ext uri="{FF2B5EF4-FFF2-40B4-BE49-F238E27FC236}">
                    <a16:creationId xmlns:a16="http://schemas.microsoft.com/office/drawing/2014/main" id="{73E3E399-193D-4BE2-AB85-ABB7E492BA1F}"/>
                  </a:ext>
                </a:extLst>
              </p14:cNvPr>
              <p14:cNvContentPartPr/>
              <p14:nvPr/>
            </p14:nvContentPartPr>
            <p14:xfrm>
              <a:off x="5843575" y="1598758"/>
              <a:ext cx="278280" cy="36360"/>
            </p14:xfrm>
          </p:contentPart>
        </mc:Choice>
        <mc:Fallback xmlns="">
          <p:pic>
            <p:nvPicPr>
              <p:cNvPr id="16" name="Ink 15">
                <a:extLst>
                  <a:ext uri="{FF2B5EF4-FFF2-40B4-BE49-F238E27FC236}">
                    <a16:creationId xmlns:a16="http://schemas.microsoft.com/office/drawing/2014/main" id="{73E3E399-193D-4BE2-AB85-ABB7E492BA1F}"/>
                  </a:ext>
                </a:extLst>
              </p:cNvPr>
              <p:cNvPicPr/>
              <p:nvPr/>
            </p:nvPicPr>
            <p:blipFill>
              <a:blip r:embed="rId11"/>
              <a:stretch>
                <a:fillRect/>
              </a:stretch>
            </p:blipFill>
            <p:spPr>
              <a:xfrm>
                <a:off x="5771935" y="1454758"/>
                <a:ext cx="42192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Ink 16">
                <a:extLst>
                  <a:ext uri="{FF2B5EF4-FFF2-40B4-BE49-F238E27FC236}">
                    <a16:creationId xmlns:a16="http://schemas.microsoft.com/office/drawing/2014/main" id="{4198835E-AD7C-48BC-AC9D-EDC6D5E32E79}"/>
                  </a:ext>
                </a:extLst>
              </p14:cNvPr>
              <p14:cNvContentPartPr/>
              <p14:nvPr/>
            </p14:nvContentPartPr>
            <p14:xfrm>
              <a:off x="6952015" y="1646638"/>
              <a:ext cx="214560" cy="360"/>
            </p14:xfrm>
          </p:contentPart>
        </mc:Choice>
        <mc:Fallback xmlns="">
          <p:pic>
            <p:nvPicPr>
              <p:cNvPr id="17" name="Ink 16">
                <a:extLst>
                  <a:ext uri="{FF2B5EF4-FFF2-40B4-BE49-F238E27FC236}">
                    <a16:creationId xmlns:a16="http://schemas.microsoft.com/office/drawing/2014/main" id="{4198835E-AD7C-48BC-AC9D-EDC6D5E32E79}"/>
                  </a:ext>
                </a:extLst>
              </p:cNvPr>
              <p:cNvPicPr/>
              <p:nvPr/>
            </p:nvPicPr>
            <p:blipFill>
              <a:blip r:embed="rId13"/>
              <a:stretch>
                <a:fillRect/>
              </a:stretch>
            </p:blipFill>
            <p:spPr>
              <a:xfrm>
                <a:off x="6880015" y="1502998"/>
                <a:ext cx="3582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0D4DF9F3-AD7C-4575-9681-9C39851FDEBA}"/>
                  </a:ext>
                </a:extLst>
              </p14:cNvPr>
              <p14:cNvContentPartPr/>
              <p14:nvPr/>
            </p14:nvContentPartPr>
            <p14:xfrm>
              <a:off x="10760815" y="1604518"/>
              <a:ext cx="185040" cy="360"/>
            </p14:xfrm>
          </p:contentPart>
        </mc:Choice>
        <mc:Fallback xmlns="">
          <p:pic>
            <p:nvPicPr>
              <p:cNvPr id="18" name="Ink 17">
                <a:extLst>
                  <a:ext uri="{FF2B5EF4-FFF2-40B4-BE49-F238E27FC236}">
                    <a16:creationId xmlns:a16="http://schemas.microsoft.com/office/drawing/2014/main" id="{0D4DF9F3-AD7C-4575-9681-9C39851FDEBA}"/>
                  </a:ext>
                </a:extLst>
              </p:cNvPr>
              <p:cNvPicPr/>
              <p:nvPr/>
            </p:nvPicPr>
            <p:blipFill>
              <a:blip r:embed="rId15"/>
              <a:stretch>
                <a:fillRect/>
              </a:stretch>
            </p:blipFill>
            <p:spPr>
              <a:xfrm>
                <a:off x="10688815" y="1460878"/>
                <a:ext cx="32868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 name="Ink 18">
                <a:extLst>
                  <a:ext uri="{FF2B5EF4-FFF2-40B4-BE49-F238E27FC236}">
                    <a16:creationId xmlns:a16="http://schemas.microsoft.com/office/drawing/2014/main" id="{165F70BB-604D-4191-B822-7E00C7891411}"/>
                  </a:ext>
                </a:extLst>
              </p14:cNvPr>
              <p14:cNvContentPartPr/>
              <p14:nvPr/>
            </p14:nvContentPartPr>
            <p14:xfrm>
              <a:off x="10887535" y="2651758"/>
              <a:ext cx="93960" cy="360"/>
            </p14:xfrm>
          </p:contentPart>
        </mc:Choice>
        <mc:Fallback xmlns="">
          <p:pic>
            <p:nvPicPr>
              <p:cNvPr id="19" name="Ink 18">
                <a:extLst>
                  <a:ext uri="{FF2B5EF4-FFF2-40B4-BE49-F238E27FC236}">
                    <a16:creationId xmlns:a16="http://schemas.microsoft.com/office/drawing/2014/main" id="{165F70BB-604D-4191-B822-7E00C7891411}"/>
                  </a:ext>
                </a:extLst>
              </p:cNvPr>
              <p:cNvPicPr/>
              <p:nvPr/>
            </p:nvPicPr>
            <p:blipFill>
              <a:blip r:embed="rId17"/>
              <a:stretch>
                <a:fillRect/>
              </a:stretch>
            </p:blipFill>
            <p:spPr>
              <a:xfrm>
                <a:off x="10815895" y="2508118"/>
                <a:ext cx="2376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Ink 19">
                <a:extLst>
                  <a:ext uri="{FF2B5EF4-FFF2-40B4-BE49-F238E27FC236}">
                    <a16:creationId xmlns:a16="http://schemas.microsoft.com/office/drawing/2014/main" id="{0232DF05-0227-43F9-881F-79AD4422DB6D}"/>
                  </a:ext>
                </a:extLst>
              </p14:cNvPr>
              <p14:cNvContentPartPr/>
              <p14:nvPr/>
            </p14:nvContentPartPr>
            <p14:xfrm>
              <a:off x="10675495" y="3233158"/>
              <a:ext cx="97200" cy="360"/>
            </p14:xfrm>
          </p:contentPart>
        </mc:Choice>
        <mc:Fallback xmlns="">
          <p:pic>
            <p:nvPicPr>
              <p:cNvPr id="20" name="Ink 19">
                <a:extLst>
                  <a:ext uri="{FF2B5EF4-FFF2-40B4-BE49-F238E27FC236}">
                    <a16:creationId xmlns:a16="http://schemas.microsoft.com/office/drawing/2014/main" id="{0232DF05-0227-43F9-881F-79AD4422DB6D}"/>
                  </a:ext>
                </a:extLst>
              </p:cNvPr>
              <p:cNvPicPr/>
              <p:nvPr/>
            </p:nvPicPr>
            <p:blipFill>
              <a:blip r:embed="rId17"/>
              <a:stretch>
                <a:fillRect/>
              </a:stretch>
            </p:blipFill>
            <p:spPr>
              <a:xfrm>
                <a:off x="10603855" y="3089518"/>
                <a:ext cx="2408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Ink 20">
                <a:extLst>
                  <a:ext uri="{FF2B5EF4-FFF2-40B4-BE49-F238E27FC236}">
                    <a16:creationId xmlns:a16="http://schemas.microsoft.com/office/drawing/2014/main" id="{E746B461-25D9-4EB2-B9E5-E071986ABF6D}"/>
                  </a:ext>
                </a:extLst>
              </p14:cNvPr>
              <p14:cNvContentPartPr/>
              <p14:nvPr/>
            </p14:nvContentPartPr>
            <p14:xfrm>
              <a:off x="7066855" y="2615758"/>
              <a:ext cx="114480" cy="360"/>
            </p14:xfrm>
          </p:contentPart>
        </mc:Choice>
        <mc:Fallback xmlns="">
          <p:pic>
            <p:nvPicPr>
              <p:cNvPr id="21" name="Ink 20">
                <a:extLst>
                  <a:ext uri="{FF2B5EF4-FFF2-40B4-BE49-F238E27FC236}">
                    <a16:creationId xmlns:a16="http://schemas.microsoft.com/office/drawing/2014/main" id="{E746B461-25D9-4EB2-B9E5-E071986ABF6D}"/>
                  </a:ext>
                </a:extLst>
              </p:cNvPr>
              <p:cNvPicPr/>
              <p:nvPr/>
            </p:nvPicPr>
            <p:blipFill>
              <a:blip r:embed="rId20"/>
              <a:stretch>
                <a:fillRect/>
              </a:stretch>
            </p:blipFill>
            <p:spPr>
              <a:xfrm>
                <a:off x="6994855" y="2471758"/>
                <a:ext cx="25812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 name="Ink 21">
                <a:extLst>
                  <a:ext uri="{FF2B5EF4-FFF2-40B4-BE49-F238E27FC236}">
                    <a16:creationId xmlns:a16="http://schemas.microsoft.com/office/drawing/2014/main" id="{69BA03BD-F0A1-41FC-94AD-6F82F0CF3F26}"/>
                  </a:ext>
                </a:extLst>
              </p14:cNvPr>
              <p14:cNvContentPartPr/>
              <p14:nvPr/>
            </p14:nvContentPartPr>
            <p14:xfrm>
              <a:off x="6896935" y="3215518"/>
              <a:ext cx="105120" cy="24840"/>
            </p14:xfrm>
          </p:contentPart>
        </mc:Choice>
        <mc:Fallback xmlns="">
          <p:pic>
            <p:nvPicPr>
              <p:cNvPr id="22" name="Ink 21">
                <a:extLst>
                  <a:ext uri="{FF2B5EF4-FFF2-40B4-BE49-F238E27FC236}">
                    <a16:creationId xmlns:a16="http://schemas.microsoft.com/office/drawing/2014/main" id="{69BA03BD-F0A1-41FC-94AD-6F82F0CF3F26}"/>
                  </a:ext>
                </a:extLst>
              </p:cNvPr>
              <p:cNvPicPr/>
              <p:nvPr/>
            </p:nvPicPr>
            <p:blipFill>
              <a:blip r:embed="rId22"/>
              <a:stretch>
                <a:fillRect/>
              </a:stretch>
            </p:blipFill>
            <p:spPr>
              <a:xfrm>
                <a:off x="6824935" y="3071518"/>
                <a:ext cx="24876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3" name="Ink 22">
                <a:extLst>
                  <a:ext uri="{FF2B5EF4-FFF2-40B4-BE49-F238E27FC236}">
                    <a16:creationId xmlns:a16="http://schemas.microsoft.com/office/drawing/2014/main" id="{A9E8CE32-A39E-418A-820A-5D31D8B4EC9E}"/>
                  </a:ext>
                </a:extLst>
              </p14:cNvPr>
              <p14:cNvContentPartPr/>
              <p14:nvPr/>
            </p14:nvContentPartPr>
            <p14:xfrm>
              <a:off x="5976775" y="2615038"/>
              <a:ext cx="116640" cy="12600"/>
            </p14:xfrm>
          </p:contentPart>
        </mc:Choice>
        <mc:Fallback xmlns="">
          <p:pic>
            <p:nvPicPr>
              <p:cNvPr id="23" name="Ink 22">
                <a:extLst>
                  <a:ext uri="{FF2B5EF4-FFF2-40B4-BE49-F238E27FC236}">
                    <a16:creationId xmlns:a16="http://schemas.microsoft.com/office/drawing/2014/main" id="{A9E8CE32-A39E-418A-820A-5D31D8B4EC9E}"/>
                  </a:ext>
                </a:extLst>
              </p:cNvPr>
              <p:cNvPicPr/>
              <p:nvPr/>
            </p:nvPicPr>
            <p:blipFill>
              <a:blip r:embed="rId24"/>
              <a:stretch>
                <a:fillRect/>
              </a:stretch>
            </p:blipFill>
            <p:spPr>
              <a:xfrm>
                <a:off x="5905135" y="2471398"/>
                <a:ext cx="26028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4" name="Ink 23">
                <a:extLst>
                  <a:ext uri="{FF2B5EF4-FFF2-40B4-BE49-F238E27FC236}">
                    <a16:creationId xmlns:a16="http://schemas.microsoft.com/office/drawing/2014/main" id="{C83679D7-BE3A-4D85-9362-C94F01ED067D}"/>
                  </a:ext>
                </a:extLst>
              </p14:cNvPr>
              <p14:cNvContentPartPr/>
              <p14:nvPr/>
            </p14:nvContentPartPr>
            <p14:xfrm>
              <a:off x="5758615" y="3191038"/>
              <a:ext cx="145440" cy="27360"/>
            </p14:xfrm>
          </p:contentPart>
        </mc:Choice>
        <mc:Fallback xmlns="">
          <p:pic>
            <p:nvPicPr>
              <p:cNvPr id="24" name="Ink 23">
                <a:extLst>
                  <a:ext uri="{FF2B5EF4-FFF2-40B4-BE49-F238E27FC236}">
                    <a16:creationId xmlns:a16="http://schemas.microsoft.com/office/drawing/2014/main" id="{C83679D7-BE3A-4D85-9362-C94F01ED067D}"/>
                  </a:ext>
                </a:extLst>
              </p:cNvPr>
              <p:cNvPicPr/>
              <p:nvPr/>
            </p:nvPicPr>
            <p:blipFill>
              <a:blip r:embed="rId26"/>
              <a:stretch>
                <a:fillRect/>
              </a:stretch>
            </p:blipFill>
            <p:spPr>
              <a:xfrm>
                <a:off x="5686615" y="3047398"/>
                <a:ext cx="28908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5" name="Ink 24">
                <a:extLst>
                  <a:ext uri="{FF2B5EF4-FFF2-40B4-BE49-F238E27FC236}">
                    <a16:creationId xmlns:a16="http://schemas.microsoft.com/office/drawing/2014/main" id="{32D24D07-15EE-46B0-8331-F88028C16911}"/>
                  </a:ext>
                </a:extLst>
              </p14:cNvPr>
              <p14:cNvContentPartPr/>
              <p14:nvPr/>
            </p14:nvContentPartPr>
            <p14:xfrm>
              <a:off x="4910815" y="2597398"/>
              <a:ext cx="77400" cy="360"/>
            </p14:xfrm>
          </p:contentPart>
        </mc:Choice>
        <mc:Fallback xmlns="">
          <p:pic>
            <p:nvPicPr>
              <p:cNvPr id="25" name="Ink 24">
                <a:extLst>
                  <a:ext uri="{FF2B5EF4-FFF2-40B4-BE49-F238E27FC236}">
                    <a16:creationId xmlns:a16="http://schemas.microsoft.com/office/drawing/2014/main" id="{32D24D07-15EE-46B0-8331-F88028C16911}"/>
                  </a:ext>
                </a:extLst>
              </p:cNvPr>
              <p:cNvPicPr/>
              <p:nvPr/>
            </p:nvPicPr>
            <p:blipFill>
              <a:blip r:embed="rId28"/>
              <a:stretch>
                <a:fillRect/>
              </a:stretch>
            </p:blipFill>
            <p:spPr>
              <a:xfrm>
                <a:off x="4838815" y="2453398"/>
                <a:ext cx="2210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6" name="Ink 25">
                <a:extLst>
                  <a:ext uri="{FF2B5EF4-FFF2-40B4-BE49-F238E27FC236}">
                    <a16:creationId xmlns:a16="http://schemas.microsoft.com/office/drawing/2014/main" id="{355BAF10-BB53-4F75-97FD-C6CCF4AB8D91}"/>
                  </a:ext>
                </a:extLst>
              </p14:cNvPr>
              <p14:cNvContentPartPr/>
              <p14:nvPr/>
            </p14:nvContentPartPr>
            <p14:xfrm>
              <a:off x="4698775" y="3228478"/>
              <a:ext cx="104760" cy="11160"/>
            </p14:xfrm>
          </p:contentPart>
        </mc:Choice>
        <mc:Fallback xmlns="">
          <p:pic>
            <p:nvPicPr>
              <p:cNvPr id="26" name="Ink 25">
                <a:extLst>
                  <a:ext uri="{FF2B5EF4-FFF2-40B4-BE49-F238E27FC236}">
                    <a16:creationId xmlns:a16="http://schemas.microsoft.com/office/drawing/2014/main" id="{355BAF10-BB53-4F75-97FD-C6CCF4AB8D91}"/>
                  </a:ext>
                </a:extLst>
              </p:cNvPr>
              <p:cNvPicPr/>
              <p:nvPr/>
            </p:nvPicPr>
            <p:blipFill>
              <a:blip r:embed="rId30"/>
              <a:stretch>
                <a:fillRect/>
              </a:stretch>
            </p:blipFill>
            <p:spPr>
              <a:xfrm>
                <a:off x="4627135" y="3084838"/>
                <a:ext cx="248400" cy="298800"/>
              </a:xfrm>
              <a:prstGeom prst="rect">
                <a:avLst/>
              </a:prstGeom>
            </p:spPr>
          </p:pic>
        </mc:Fallback>
      </mc:AlternateContent>
    </p:spTree>
    <p:extLst>
      <p:ext uri="{BB962C8B-B14F-4D97-AF65-F5344CB8AC3E}">
        <p14:creationId xmlns:p14="http://schemas.microsoft.com/office/powerpoint/2010/main" val="1739206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EB4CF-76D9-4F36-9C90-EE12B7EC739F}"/>
              </a:ext>
            </a:extLst>
          </p:cNvPr>
          <p:cNvSpPr>
            <a:spLocks noGrp="1"/>
          </p:cNvSpPr>
          <p:nvPr>
            <p:ph type="title"/>
          </p:nvPr>
        </p:nvSpPr>
        <p:spPr>
          <a:xfrm>
            <a:off x="220525" y="39834"/>
            <a:ext cx="10515600" cy="1325563"/>
          </a:xfrm>
        </p:spPr>
        <p:txBody>
          <a:bodyPr/>
          <a:lstStyle/>
          <a:p>
            <a:r>
              <a:rPr lang="en-CA" dirty="0"/>
              <a:t>Decoder Basic Design</a:t>
            </a:r>
          </a:p>
        </p:txBody>
      </p:sp>
      <p:pic>
        <p:nvPicPr>
          <p:cNvPr id="4" name="Picture 3">
            <a:extLst>
              <a:ext uri="{FF2B5EF4-FFF2-40B4-BE49-F238E27FC236}">
                <a16:creationId xmlns:a16="http://schemas.microsoft.com/office/drawing/2014/main" id="{C1D195FB-BF76-49DD-B934-EB7337C36CD8}"/>
              </a:ext>
            </a:extLst>
          </p:cNvPr>
          <p:cNvPicPr>
            <a:picLocks noChangeAspect="1"/>
          </p:cNvPicPr>
          <p:nvPr/>
        </p:nvPicPr>
        <p:blipFill rotWithShape="1">
          <a:blip r:embed="rId3"/>
          <a:srcRect r="43431" b="67002"/>
          <a:stretch/>
        </p:blipFill>
        <p:spPr>
          <a:xfrm>
            <a:off x="282497" y="2613443"/>
            <a:ext cx="2257338" cy="1116888"/>
          </a:xfrm>
          <a:prstGeom prst="rect">
            <a:avLst/>
          </a:prstGeom>
        </p:spPr>
      </p:pic>
      <p:grpSp>
        <p:nvGrpSpPr>
          <p:cNvPr id="8" name="Group 7">
            <a:extLst>
              <a:ext uri="{FF2B5EF4-FFF2-40B4-BE49-F238E27FC236}">
                <a16:creationId xmlns:a16="http://schemas.microsoft.com/office/drawing/2014/main" id="{7435AEBD-1FD4-43B8-BAD4-22D518CA9F28}"/>
              </a:ext>
            </a:extLst>
          </p:cNvPr>
          <p:cNvGrpSpPr/>
          <p:nvPr/>
        </p:nvGrpSpPr>
        <p:grpSpPr>
          <a:xfrm>
            <a:off x="2737137" y="989462"/>
            <a:ext cx="7835479" cy="5328017"/>
            <a:chOff x="4081494" y="590645"/>
            <a:chExt cx="7595815" cy="4723391"/>
          </a:xfrm>
        </p:grpSpPr>
        <p:grpSp>
          <p:nvGrpSpPr>
            <p:cNvPr id="6" name="Group 5">
              <a:extLst>
                <a:ext uri="{FF2B5EF4-FFF2-40B4-BE49-F238E27FC236}">
                  <a16:creationId xmlns:a16="http://schemas.microsoft.com/office/drawing/2014/main" id="{50B30093-A8C3-4C3C-9B9E-DABC0C622439}"/>
                </a:ext>
              </a:extLst>
            </p:cNvPr>
            <p:cNvGrpSpPr/>
            <p:nvPr/>
          </p:nvGrpSpPr>
          <p:grpSpPr>
            <a:xfrm>
              <a:off x="4081494" y="590645"/>
              <a:ext cx="7595815" cy="4723391"/>
              <a:chOff x="4321158" y="39834"/>
              <a:chExt cx="7595815" cy="4723391"/>
            </a:xfrm>
          </p:grpSpPr>
          <p:pic>
            <p:nvPicPr>
              <p:cNvPr id="5" name="Picture 4">
                <a:extLst>
                  <a:ext uri="{FF2B5EF4-FFF2-40B4-BE49-F238E27FC236}">
                    <a16:creationId xmlns:a16="http://schemas.microsoft.com/office/drawing/2014/main" id="{6FD432A0-75BB-4673-A903-DBB8A0FD4BE8}"/>
                  </a:ext>
                </a:extLst>
              </p:cNvPr>
              <p:cNvPicPr>
                <a:picLocks noChangeAspect="1"/>
              </p:cNvPicPr>
              <p:nvPr/>
            </p:nvPicPr>
            <p:blipFill rotWithShape="1">
              <a:blip r:embed="rId4"/>
              <a:srcRect l="29218" t="2975" r="8704" b="26776"/>
              <a:stretch/>
            </p:blipFill>
            <p:spPr>
              <a:xfrm>
                <a:off x="4321158" y="39834"/>
                <a:ext cx="7595815" cy="4723391"/>
              </a:xfrm>
              <a:prstGeom prst="rect">
                <a:avLst/>
              </a:prstGeom>
            </p:spPr>
          </p:pic>
          <p:pic>
            <p:nvPicPr>
              <p:cNvPr id="20" name="Picture 19">
                <a:extLst>
                  <a:ext uri="{FF2B5EF4-FFF2-40B4-BE49-F238E27FC236}">
                    <a16:creationId xmlns:a16="http://schemas.microsoft.com/office/drawing/2014/main" id="{96543F1F-D6B9-4701-9E48-F3A3C607B572}"/>
                  </a:ext>
                </a:extLst>
              </p:cNvPr>
              <p:cNvPicPr>
                <a:picLocks noChangeAspect="1"/>
              </p:cNvPicPr>
              <p:nvPr/>
            </p:nvPicPr>
            <p:blipFill rotWithShape="1">
              <a:blip r:embed="rId3"/>
              <a:srcRect l="32631" t="1727" r="54870" b="82391"/>
              <a:stretch/>
            </p:blipFill>
            <p:spPr>
              <a:xfrm>
                <a:off x="5034020" y="2361723"/>
                <a:ext cx="402504" cy="433809"/>
              </a:xfrm>
              <a:prstGeom prst="rect">
                <a:avLst/>
              </a:prstGeom>
            </p:spPr>
          </p:pic>
          <p:pic>
            <p:nvPicPr>
              <p:cNvPr id="21" name="Picture 20">
                <a:extLst>
                  <a:ext uri="{FF2B5EF4-FFF2-40B4-BE49-F238E27FC236}">
                    <a16:creationId xmlns:a16="http://schemas.microsoft.com/office/drawing/2014/main" id="{6C7495F5-A900-424A-9CC9-62A2FDEFBD5A}"/>
                  </a:ext>
                </a:extLst>
              </p:cNvPr>
              <p:cNvPicPr>
                <a:picLocks noChangeAspect="1"/>
              </p:cNvPicPr>
              <p:nvPr/>
            </p:nvPicPr>
            <p:blipFill rotWithShape="1">
              <a:blip r:embed="rId3"/>
              <a:srcRect l="6159" t="14940" r="80925" b="68195"/>
              <a:stretch/>
            </p:blipFill>
            <p:spPr>
              <a:xfrm>
                <a:off x="6283151" y="2375608"/>
                <a:ext cx="391692" cy="433809"/>
              </a:xfrm>
              <a:prstGeom prst="rect">
                <a:avLst/>
              </a:prstGeom>
            </p:spPr>
          </p:pic>
        </p:grpSp>
        <p:sp>
          <p:nvSpPr>
            <p:cNvPr id="22" name="TextBox 21">
              <a:extLst>
                <a:ext uri="{FF2B5EF4-FFF2-40B4-BE49-F238E27FC236}">
                  <a16:creationId xmlns:a16="http://schemas.microsoft.com/office/drawing/2014/main" id="{290BA136-E184-4A75-A6A5-5E2642D393CB}"/>
                </a:ext>
              </a:extLst>
            </p:cNvPr>
            <p:cNvSpPr txBox="1"/>
            <p:nvPr/>
          </p:nvSpPr>
          <p:spPr>
            <a:xfrm>
              <a:off x="4081494" y="1957953"/>
              <a:ext cx="1659933" cy="923330"/>
            </a:xfrm>
            <a:prstGeom prst="rect">
              <a:avLst/>
            </a:prstGeom>
            <a:noFill/>
          </p:spPr>
          <p:txBody>
            <a:bodyPr wrap="square" rtlCol="0">
              <a:spAutoFit/>
            </a:bodyPr>
            <a:lstStyle/>
            <a:p>
              <a:r>
                <a:rPr lang="en-CA" dirty="0"/>
                <a:t>Last hidden state of the encoder</a:t>
              </a:r>
            </a:p>
          </p:txBody>
        </p:sp>
        <p:sp>
          <p:nvSpPr>
            <p:cNvPr id="23" name="TextBox 22">
              <a:extLst>
                <a:ext uri="{FF2B5EF4-FFF2-40B4-BE49-F238E27FC236}">
                  <a16:creationId xmlns:a16="http://schemas.microsoft.com/office/drawing/2014/main" id="{C04AA7AC-71F6-4CC4-893E-94167448297F}"/>
                </a:ext>
              </a:extLst>
            </p:cNvPr>
            <p:cNvSpPr txBox="1"/>
            <p:nvPr/>
          </p:nvSpPr>
          <p:spPr>
            <a:xfrm>
              <a:off x="5822748" y="3545316"/>
              <a:ext cx="1819817" cy="646331"/>
            </a:xfrm>
            <a:prstGeom prst="rect">
              <a:avLst/>
            </a:prstGeom>
            <a:noFill/>
          </p:spPr>
          <p:txBody>
            <a:bodyPr wrap="square" rtlCol="0">
              <a:spAutoFit/>
            </a:bodyPr>
            <a:lstStyle/>
            <a:p>
              <a:r>
                <a:rPr lang="en-CA" dirty="0"/>
                <a:t>First hidden state of the decoder</a:t>
              </a:r>
            </a:p>
          </p:txBody>
        </p:sp>
        <p:sp>
          <p:nvSpPr>
            <p:cNvPr id="7" name="TextBox 6">
              <a:extLst>
                <a:ext uri="{FF2B5EF4-FFF2-40B4-BE49-F238E27FC236}">
                  <a16:creationId xmlns:a16="http://schemas.microsoft.com/office/drawing/2014/main" id="{82243183-16A7-4256-ADBD-CC786A9EA7F7}"/>
                </a:ext>
              </a:extLst>
            </p:cNvPr>
            <p:cNvSpPr txBox="1"/>
            <p:nvPr/>
          </p:nvSpPr>
          <p:spPr>
            <a:xfrm>
              <a:off x="6361432" y="2293858"/>
              <a:ext cx="448887" cy="461665"/>
            </a:xfrm>
            <a:prstGeom prst="rect">
              <a:avLst/>
            </a:prstGeom>
            <a:noFill/>
          </p:spPr>
          <p:txBody>
            <a:bodyPr wrap="square" rtlCol="0">
              <a:spAutoFit/>
            </a:bodyPr>
            <a:lstStyle/>
            <a:p>
              <a:r>
                <a:rPr lang="en-CA" sz="2400" dirty="0"/>
                <a:t>z</a:t>
              </a:r>
              <a:r>
                <a:rPr lang="en-CA" sz="2400" baseline="-25000" dirty="0"/>
                <a:t>1</a:t>
              </a:r>
            </a:p>
          </p:txBody>
        </p:sp>
        <p:sp>
          <p:nvSpPr>
            <p:cNvPr id="15" name="TextBox 14">
              <a:extLst>
                <a:ext uri="{FF2B5EF4-FFF2-40B4-BE49-F238E27FC236}">
                  <a16:creationId xmlns:a16="http://schemas.microsoft.com/office/drawing/2014/main" id="{C5D1670E-6172-498A-9C8B-6D5C85C0D176}"/>
                </a:ext>
              </a:extLst>
            </p:cNvPr>
            <p:cNvSpPr txBox="1"/>
            <p:nvPr/>
          </p:nvSpPr>
          <p:spPr>
            <a:xfrm>
              <a:off x="7663517" y="2293858"/>
              <a:ext cx="448887" cy="461665"/>
            </a:xfrm>
            <a:prstGeom prst="rect">
              <a:avLst/>
            </a:prstGeom>
            <a:noFill/>
          </p:spPr>
          <p:txBody>
            <a:bodyPr wrap="square" rtlCol="0">
              <a:spAutoFit/>
            </a:bodyPr>
            <a:lstStyle/>
            <a:p>
              <a:r>
                <a:rPr lang="en-CA" sz="2400" dirty="0"/>
                <a:t>z</a:t>
              </a:r>
              <a:r>
                <a:rPr lang="en-CA" sz="2400" baseline="-25000" dirty="0"/>
                <a:t>2</a:t>
              </a:r>
            </a:p>
          </p:txBody>
        </p:sp>
      </p:grpSp>
      <p:sp>
        <p:nvSpPr>
          <p:cNvPr id="3" name="Content Placeholder 2">
            <a:extLst>
              <a:ext uri="{FF2B5EF4-FFF2-40B4-BE49-F238E27FC236}">
                <a16:creationId xmlns:a16="http://schemas.microsoft.com/office/drawing/2014/main" id="{37C68A16-9B41-4E5D-944F-1AC46275B581}"/>
              </a:ext>
            </a:extLst>
          </p:cNvPr>
          <p:cNvSpPr>
            <a:spLocks noGrp="1"/>
          </p:cNvSpPr>
          <p:nvPr>
            <p:ph idx="1"/>
          </p:nvPr>
        </p:nvSpPr>
        <p:spPr>
          <a:xfrm>
            <a:off x="275027" y="1033649"/>
            <a:ext cx="4657191" cy="905988"/>
          </a:xfrm>
        </p:spPr>
        <p:txBody>
          <a:bodyPr/>
          <a:lstStyle/>
          <a:p>
            <a:r>
              <a:rPr lang="en-US" dirty="0"/>
              <a:t>produce an output sequence an element at a time</a:t>
            </a:r>
            <a:endParaRPr lang="en-CA" dirty="0"/>
          </a:p>
        </p:txBody>
      </p:sp>
      <p:pic>
        <p:nvPicPr>
          <p:cNvPr id="17" name="Picture 16">
            <a:extLst>
              <a:ext uri="{FF2B5EF4-FFF2-40B4-BE49-F238E27FC236}">
                <a16:creationId xmlns:a16="http://schemas.microsoft.com/office/drawing/2014/main" id="{8C0A2951-CB1C-4F02-9383-4844CE1191D5}"/>
              </a:ext>
            </a:extLst>
          </p:cNvPr>
          <p:cNvPicPr>
            <a:picLocks noChangeAspect="1"/>
          </p:cNvPicPr>
          <p:nvPr/>
        </p:nvPicPr>
        <p:blipFill rotWithShape="1">
          <a:blip r:embed="rId3"/>
          <a:srcRect t="40147" r="13505" b="1425"/>
          <a:stretch/>
        </p:blipFill>
        <p:spPr>
          <a:xfrm>
            <a:off x="6230029" y="4632959"/>
            <a:ext cx="3451528" cy="1977601"/>
          </a:xfrm>
          <a:prstGeom prst="rect">
            <a:avLst/>
          </a:prstGeom>
        </p:spPr>
      </p:pic>
      <mc:AlternateContent xmlns:mc="http://schemas.openxmlformats.org/markup-compatibility/2006">
        <mc:Choice xmlns:p14="http://schemas.microsoft.com/office/powerpoint/2010/main" Requires="p14">
          <p:contentPart p14:bwMode="auto" r:id="rId5">
            <p14:nvContentPartPr>
              <p14:cNvPr id="9" name="Ink 8">
                <a:extLst>
                  <a:ext uri="{FF2B5EF4-FFF2-40B4-BE49-F238E27FC236}">
                    <a16:creationId xmlns:a16="http://schemas.microsoft.com/office/drawing/2014/main" id="{4529831F-22D4-4824-B0DC-51AB318F45C3}"/>
                  </a:ext>
                </a:extLst>
              </p14:cNvPr>
              <p14:cNvContentPartPr/>
              <p14:nvPr/>
            </p14:nvContentPartPr>
            <p14:xfrm>
              <a:off x="7531560" y="5272560"/>
              <a:ext cx="3152160" cy="892080"/>
            </p14:xfrm>
          </p:contentPart>
        </mc:Choice>
        <mc:Fallback>
          <p:pic>
            <p:nvPicPr>
              <p:cNvPr id="9" name="Ink 8">
                <a:extLst>
                  <a:ext uri="{FF2B5EF4-FFF2-40B4-BE49-F238E27FC236}">
                    <a16:creationId xmlns:a16="http://schemas.microsoft.com/office/drawing/2014/main" id="{4529831F-22D4-4824-B0DC-51AB318F45C3}"/>
                  </a:ext>
                </a:extLst>
              </p:cNvPr>
              <p:cNvPicPr/>
              <p:nvPr/>
            </p:nvPicPr>
            <p:blipFill>
              <a:blip r:embed="rId6"/>
              <a:stretch>
                <a:fillRect/>
              </a:stretch>
            </p:blipFill>
            <p:spPr>
              <a:xfrm>
                <a:off x="7522200" y="5263200"/>
                <a:ext cx="3170880" cy="910800"/>
              </a:xfrm>
              <a:prstGeom prst="rect">
                <a:avLst/>
              </a:prstGeom>
            </p:spPr>
          </p:pic>
        </mc:Fallback>
      </mc:AlternateContent>
    </p:spTree>
    <p:extLst>
      <p:ext uri="{BB962C8B-B14F-4D97-AF65-F5344CB8AC3E}">
        <p14:creationId xmlns:p14="http://schemas.microsoft.com/office/powerpoint/2010/main" val="1669385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435AEBD-1FD4-43B8-BAD4-22D518CA9F28}"/>
              </a:ext>
            </a:extLst>
          </p:cNvPr>
          <p:cNvGrpSpPr/>
          <p:nvPr/>
        </p:nvGrpSpPr>
        <p:grpSpPr>
          <a:xfrm>
            <a:off x="2553107" y="43201"/>
            <a:ext cx="7835479" cy="5328017"/>
            <a:chOff x="4081494" y="590645"/>
            <a:chExt cx="7595815" cy="4723391"/>
          </a:xfrm>
        </p:grpSpPr>
        <p:grpSp>
          <p:nvGrpSpPr>
            <p:cNvPr id="6" name="Group 5">
              <a:extLst>
                <a:ext uri="{FF2B5EF4-FFF2-40B4-BE49-F238E27FC236}">
                  <a16:creationId xmlns:a16="http://schemas.microsoft.com/office/drawing/2014/main" id="{50B30093-A8C3-4C3C-9B9E-DABC0C622439}"/>
                </a:ext>
              </a:extLst>
            </p:cNvPr>
            <p:cNvGrpSpPr/>
            <p:nvPr/>
          </p:nvGrpSpPr>
          <p:grpSpPr>
            <a:xfrm>
              <a:off x="4081494" y="590645"/>
              <a:ext cx="7595815" cy="4723391"/>
              <a:chOff x="4321158" y="39834"/>
              <a:chExt cx="7595815" cy="4723391"/>
            </a:xfrm>
          </p:grpSpPr>
          <p:pic>
            <p:nvPicPr>
              <p:cNvPr id="5" name="Picture 4">
                <a:extLst>
                  <a:ext uri="{FF2B5EF4-FFF2-40B4-BE49-F238E27FC236}">
                    <a16:creationId xmlns:a16="http://schemas.microsoft.com/office/drawing/2014/main" id="{6FD432A0-75BB-4673-A903-DBB8A0FD4BE8}"/>
                  </a:ext>
                </a:extLst>
              </p:cNvPr>
              <p:cNvPicPr>
                <a:picLocks noChangeAspect="1"/>
              </p:cNvPicPr>
              <p:nvPr/>
            </p:nvPicPr>
            <p:blipFill rotWithShape="1">
              <a:blip r:embed="rId3"/>
              <a:srcRect l="29218" t="2975" r="8704" b="26776"/>
              <a:stretch/>
            </p:blipFill>
            <p:spPr>
              <a:xfrm>
                <a:off x="4321158" y="39834"/>
                <a:ext cx="7595815" cy="4723391"/>
              </a:xfrm>
              <a:prstGeom prst="rect">
                <a:avLst/>
              </a:prstGeom>
            </p:spPr>
          </p:pic>
          <p:pic>
            <p:nvPicPr>
              <p:cNvPr id="20" name="Picture 19">
                <a:extLst>
                  <a:ext uri="{FF2B5EF4-FFF2-40B4-BE49-F238E27FC236}">
                    <a16:creationId xmlns:a16="http://schemas.microsoft.com/office/drawing/2014/main" id="{96543F1F-D6B9-4701-9E48-F3A3C607B572}"/>
                  </a:ext>
                </a:extLst>
              </p:cNvPr>
              <p:cNvPicPr>
                <a:picLocks noChangeAspect="1"/>
              </p:cNvPicPr>
              <p:nvPr/>
            </p:nvPicPr>
            <p:blipFill rotWithShape="1">
              <a:blip r:embed="rId4"/>
              <a:srcRect l="32631" t="1727" r="54870" b="82391"/>
              <a:stretch/>
            </p:blipFill>
            <p:spPr>
              <a:xfrm>
                <a:off x="5034020" y="2361723"/>
                <a:ext cx="402504" cy="433809"/>
              </a:xfrm>
              <a:prstGeom prst="rect">
                <a:avLst/>
              </a:prstGeom>
            </p:spPr>
          </p:pic>
          <p:pic>
            <p:nvPicPr>
              <p:cNvPr id="21" name="Picture 20">
                <a:extLst>
                  <a:ext uri="{FF2B5EF4-FFF2-40B4-BE49-F238E27FC236}">
                    <a16:creationId xmlns:a16="http://schemas.microsoft.com/office/drawing/2014/main" id="{6C7495F5-A900-424A-9CC9-62A2FDEFBD5A}"/>
                  </a:ext>
                </a:extLst>
              </p:cNvPr>
              <p:cNvPicPr>
                <a:picLocks noChangeAspect="1"/>
              </p:cNvPicPr>
              <p:nvPr/>
            </p:nvPicPr>
            <p:blipFill rotWithShape="1">
              <a:blip r:embed="rId4"/>
              <a:srcRect l="6159" t="14940" r="80925" b="68195"/>
              <a:stretch/>
            </p:blipFill>
            <p:spPr>
              <a:xfrm>
                <a:off x="6283151" y="2375608"/>
                <a:ext cx="391692" cy="433809"/>
              </a:xfrm>
              <a:prstGeom prst="rect">
                <a:avLst/>
              </a:prstGeom>
            </p:spPr>
          </p:pic>
        </p:grpSp>
        <p:sp>
          <p:nvSpPr>
            <p:cNvPr id="7" name="TextBox 6">
              <a:extLst>
                <a:ext uri="{FF2B5EF4-FFF2-40B4-BE49-F238E27FC236}">
                  <a16:creationId xmlns:a16="http://schemas.microsoft.com/office/drawing/2014/main" id="{82243183-16A7-4256-ADBD-CC786A9EA7F7}"/>
                </a:ext>
              </a:extLst>
            </p:cNvPr>
            <p:cNvSpPr txBox="1"/>
            <p:nvPr/>
          </p:nvSpPr>
          <p:spPr>
            <a:xfrm>
              <a:off x="6361432" y="2293858"/>
              <a:ext cx="448887" cy="461665"/>
            </a:xfrm>
            <a:prstGeom prst="rect">
              <a:avLst/>
            </a:prstGeom>
            <a:noFill/>
          </p:spPr>
          <p:txBody>
            <a:bodyPr wrap="square" rtlCol="0">
              <a:spAutoFit/>
            </a:bodyPr>
            <a:lstStyle/>
            <a:p>
              <a:r>
                <a:rPr lang="en-CA" sz="2400" dirty="0"/>
                <a:t>z</a:t>
              </a:r>
              <a:r>
                <a:rPr lang="en-CA" sz="2400" baseline="-25000" dirty="0"/>
                <a:t>1</a:t>
              </a:r>
            </a:p>
          </p:txBody>
        </p:sp>
        <p:sp>
          <p:nvSpPr>
            <p:cNvPr id="15" name="TextBox 14">
              <a:extLst>
                <a:ext uri="{FF2B5EF4-FFF2-40B4-BE49-F238E27FC236}">
                  <a16:creationId xmlns:a16="http://schemas.microsoft.com/office/drawing/2014/main" id="{C5D1670E-6172-498A-9C8B-6D5C85C0D176}"/>
                </a:ext>
              </a:extLst>
            </p:cNvPr>
            <p:cNvSpPr txBox="1"/>
            <p:nvPr/>
          </p:nvSpPr>
          <p:spPr>
            <a:xfrm>
              <a:off x="7663517" y="2293858"/>
              <a:ext cx="448887" cy="461665"/>
            </a:xfrm>
            <a:prstGeom prst="rect">
              <a:avLst/>
            </a:prstGeom>
            <a:noFill/>
          </p:spPr>
          <p:txBody>
            <a:bodyPr wrap="square" rtlCol="0">
              <a:spAutoFit/>
            </a:bodyPr>
            <a:lstStyle/>
            <a:p>
              <a:r>
                <a:rPr lang="en-CA" sz="2400" dirty="0"/>
                <a:t>z</a:t>
              </a:r>
              <a:r>
                <a:rPr lang="en-CA" sz="2400" baseline="-25000" dirty="0"/>
                <a:t>2</a:t>
              </a:r>
            </a:p>
          </p:txBody>
        </p:sp>
      </p:grpSp>
      <p:pic>
        <p:nvPicPr>
          <p:cNvPr id="17" name="Picture 16">
            <a:extLst>
              <a:ext uri="{FF2B5EF4-FFF2-40B4-BE49-F238E27FC236}">
                <a16:creationId xmlns:a16="http://schemas.microsoft.com/office/drawing/2014/main" id="{8C0A2951-CB1C-4F02-9383-4844CE1191D5}"/>
              </a:ext>
            </a:extLst>
          </p:cNvPr>
          <p:cNvPicPr>
            <a:picLocks noChangeAspect="1"/>
          </p:cNvPicPr>
          <p:nvPr/>
        </p:nvPicPr>
        <p:blipFill rotWithShape="1">
          <a:blip r:embed="rId4"/>
          <a:srcRect t="40147" r="13505" b="1425"/>
          <a:stretch/>
        </p:blipFill>
        <p:spPr>
          <a:xfrm>
            <a:off x="4132113" y="4621381"/>
            <a:ext cx="3451528" cy="1977601"/>
          </a:xfrm>
          <a:prstGeom prst="rect">
            <a:avLst/>
          </a:prstGeom>
        </p:spPr>
      </p:pic>
      <mc:AlternateContent xmlns:mc="http://schemas.openxmlformats.org/markup-compatibility/2006" xmlns:p14="http://schemas.microsoft.com/office/powerpoint/2010/main">
        <mc:Choice Requires="p14">
          <p:contentPart p14:bwMode="auto" r:id="rId5">
            <p14:nvContentPartPr>
              <p14:cNvPr id="16" name="Ink 15">
                <a:extLst>
                  <a:ext uri="{FF2B5EF4-FFF2-40B4-BE49-F238E27FC236}">
                    <a16:creationId xmlns:a16="http://schemas.microsoft.com/office/drawing/2014/main" id="{51EE02E1-AEDA-45CB-8607-D1E074FC8714}"/>
                  </a:ext>
                </a:extLst>
              </p14:cNvPr>
              <p14:cNvContentPartPr/>
              <p14:nvPr/>
            </p14:nvContentPartPr>
            <p14:xfrm>
              <a:off x="3860778" y="3016870"/>
              <a:ext cx="5835240" cy="1330560"/>
            </p14:xfrm>
          </p:contentPart>
        </mc:Choice>
        <mc:Fallback xmlns="">
          <p:pic>
            <p:nvPicPr>
              <p:cNvPr id="16" name="Ink 15">
                <a:extLst>
                  <a:ext uri="{FF2B5EF4-FFF2-40B4-BE49-F238E27FC236}">
                    <a16:creationId xmlns:a16="http://schemas.microsoft.com/office/drawing/2014/main" id="{51EE02E1-AEDA-45CB-8607-D1E074FC8714}"/>
                  </a:ext>
                </a:extLst>
              </p:cNvPr>
              <p:cNvPicPr/>
              <p:nvPr/>
            </p:nvPicPr>
            <p:blipFill>
              <a:blip r:embed="rId6"/>
              <a:stretch>
                <a:fillRect/>
              </a:stretch>
            </p:blipFill>
            <p:spPr>
              <a:xfrm>
                <a:off x="3851778" y="3008230"/>
                <a:ext cx="5852880" cy="1348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236BF734-AF65-42F1-AD8B-6DD94C91493B}"/>
                  </a:ext>
                </a:extLst>
              </p14:cNvPr>
              <p14:cNvContentPartPr/>
              <p14:nvPr/>
            </p14:nvContentPartPr>
            <p14:xfrm>
              <a:off x="5620067" y="5369227"/>
              <a:ext cx="360" cy="360"/>
            </p14:xfrm>
          </p:contentPart>
        </mc:Choice>
        <mc:Fallback xmlns="">
          <p:pic>
            <p:nvPicPr>
              <p:cNvPr id="9" name="Ink 8">
                <a:extLst>
                  <a:ext uri="{FF2B5EF4-FFF2-40B4-BE49-F238E27FC236}">
                    <a16:creationId xmlns:a16="http://schemas.microsoft.com/office/drawing/2014/main" id="{236BF734-AF65-42F1-AD8B-6DD94C91493B}"/>
                  </a:ext>
                </a:extLst>
              </p:cNvPr>
              <p:cNvPicPr/>
              <p:nvPr/>
            </p:nvPicPr>
            <p:blipFill>
              <a:blip r:embed="rId8"/>
              <a:stretch>
                <a:fillRect/>
              </a:stretch>
            </p:blipFill>
            <p:spPr>
              <a:xfrm>
                <a:off x="5611427" y="53602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41825F25-0030-4DA5-AB06-24F2E5B0AA81}"/>
                  </a:ext>
                </a:extLst>
              </p14:cNvPr>
              <p14:cNvContentPartPr/>
              <p14:nvPr/>
            </p14:nvContentPartPr>
            <p14:xfrm>
              <a:off x="1235640" y="2855029"/>
              <a:ext cx="2520" cy="4680"/>
            </p14:xfrm>
          </p:contentPart>
        </mc:Choice>
        <mc:Fallback xmlns="">
          <p:pic>
            <p:nvPicPr>
              <p:cNvPr id="10" name="Ink 9">
                <a:extLst>
                  <a:ext uri="{FF2B5EF4-FFF2-40B4-BE49-F238E27FC236}">
                    <a16:creationId xmlns:a16="http://schemas.microsoft.com/office/drawing/2014/main" id="{41825F25-0030-4DA5-AB06-24F2E5B0AA81}"/>
                  </a:ext>
                </a:extLst>
              </p:cNvPr>
              <p:cNvPicPr/>
              <p:nvPr/>
            </p:nvPicPr>
            <p:blipFill>
              <a:blip r:embed="rId10"/>
              <a:stretch>
                <a:fillRect/>
              </a:stretch>
            </p:blipFill>
            <p:spPr>
              <a:xfrm>
                <a:off x="1226640" y="2846029"/>
                <a:ext cx="201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751FF3D3-59A8-47C6-B831-F6FB55652DD5}"/>
                  </a:ext>
                </a:extLst>
              </p14:cNvPr>
              <p14:cNvContentPartPr/>
              <p14:nvPr/>
            </p14:nvContentPartPr>
            <p14:xfrm>
              <a:off x="1723080" y="3086509"/>
              <a:ext cx="360" cy="360"/>
            </p14:xfrm>
          </p:contentPart>
        </mc:Choice>
        <mc:Fallback xmlns="">
          <p:pic>
            <p:nvPicPr>
              <p:cNvPr id="11" name="Ink 10">
                <a:extLst>
                  <a:ext uri="{FF2B5EF4-FFF2-40B4-BE49-F238E27FC236}">
                    <a16:creationId xmlns:a16="http://schemas.microsoft.com/office/drawing/2014/main" id="{751FF3D3-59A8-47C6-B831-F6FB55652DD5}"/>
                  </a:ext>
                </a:extLst>
              </p:cNvPr>
              <p:cNvPicPr/>
              <p:nvPr/>
            </p:nvPicPr>
            <p:blipFill>
              <a:blip r:embed="rId8"/>
              <a:stretch>
                <a:fillRect/>
              </a:stretch>
            </p:blipFill>
            <p:spPr>
              <a:xfrm>
                <a:off x="1714080" y="30775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DDCD30C2-B646-4F7F-A00A-DA3E5EC9CA03}"/>
                  </a:ext>
                </a:extLst>
              </p14:cNvPr>
              <p14:cNvContentPartPr/>
              <p14:nvPr/>
            </p14:nvContentPartPr>
            <p14:xfrm>
              <a:off x="1734240" y="5247589"/>
              <a:ext cx="360" cy="360"/>
            </p14:xfrm>
          </p:contentPart>
        </mc:Choice>
        <mc:Fallback xmlns="">
          <p:pic>
            <p:nvPicPr>
              <p:cNvPr id="12" name="Ink 11">
                <a:extLst>
                  <a:ext uri="{FF2B5EF4-FFF2-40B4-BE49-F238E27FC236}">
                    <a16:creationId xmlns:a16="http://schemas.microsoft.com/office/drawing/2014/main" id="{DDCD30C2-B646-4F7F-A00A-DA3E5EC9CA03}"/>
                  </a:ext>
                </a:extLst>
              </p:cNvPr>
              <p:cNvPicPr/>
              <p:nvPr/>
            </p:nvPicPr>
            <p:blipFill>
              <a:blip r:embed="rId8"/>
              <a:stretch>
                <a:fillRect/>
              </a:stretch>
            </p:blipFill>
            <p:spPr>
              <a:xfrm>
                <a:off x="1725600" y="52385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3014E91D-C436-4FCF-9818-8A09008DC7B4}"/>
                  </a:ext>
                </a:extLst>
              </p14:cNvPr>
              <p14:cNvContentPartPr/>
              <p14:nvPr/>
            </p14:nvContentPartPr>
            <p14:xfrm>
              <a:off x="1761960" y="3468829"/>
              <a:ext cx="360" cy="360"/>
            </p14:xfrm>
          </p:contentPart>
        </mc:Choice>
        <mc:Fallback xmlns="">
          <p:pic>
            <p:nvPicPr>
              <p:cNvPr id="13" name="Ink 12">
                <a:extLst>
                  <a:ext uri="{FF2B5EF4-FFF2-40B4-BE49-F238E27FC236}">
                    <a16:creationId xmlns:a16="http://schemas.microsoft.com/office/drawing/2014/main" id="{3014E91D-C436-4FCF-9818-8A09008DC7B4}"/>
                  </a:ext>
                </a:extLst>
              </p:cNvPr>
              <p:cNvPicPr/>
              <p:nvPr/>
            </p:nvPicPr>
            <p:blipFill>
              <a:blip r:embed="rId8"/>
              <a:stretch>
                <a:fillRect/>
              </a:stretch>
            </p:blipFill>
            <p:spPr>
              <a:xfrm>
                <a:off x="1753320" y="3460189"/>
                <a:ext cx="18000" cy="18000"/>
              </a:xfrm>
              <a:prstGeom prst="rect">
                <a:avLst/>
              </a:prstGeom>
            </p:spPr>
          </p:pic>
        </mc:Fallback>
      </mc:AlternateContent>
      <p:pic>
        <p:nvPicPr>
          <p:cNvPr id="4" name="Picture 3">
            <a:extLst>
              <a:ext uri="{FF2B5EF4-FFF2-40B4-BE49-F238E27FC236}">
                <a16:creationId xmlns:a16="http://schemas.microsoft.com/office/drawing/2014/main" id="{C1D195FB-BF76-49DD-B934-EB7337C36CD8}"/>
              </a:ext>
            </a:extLst>
          </p:cNvPr>
          <p:cNvPicPr>
            <a:picLocks noChangeAspect="1"/>
          </p:cNvPicPr>
          <p:nvPr/>
        </p:nvPicPr>
        <p:blipFill rotWithShape="1">
          <a:blip r:embed="rId4"/>
          <a:srcRect r="43431" b="67002"/>
          <a:stretch/>
        </p:blipFill>
        <p:spPr>
          <a:xfrm>
            <a:off x="220525" y="1980594"/>
            <a:ext cx="2257338" cy="1116888"/>
          </a:xfrm>
          <a:prstGeom prst="rect">
            <a:avLst/>
          </a:prstGeom>
        </p:spPr>
      </p:pic>
      <p:pic>
        <p:nvPicPr>
          <p:cNvPr id="25" name="Picture 24">
            <a:extLst>
              <a:ext uri="{FF2B5EF4-FFF2-40B4-BE49-F238E27FC236}">
                <a16:creationId xmlns:a16="http://schemas.microsoft.com/office/drawing/2014/main" id="{BDA2B55C-89B5-43D1-9ABF-B9B8ED497110}"/>
              </a:ext>
            </a:extLst>
          </p:cNvPr>
          <p:cNvPicPr>
            <a:picLocks noChangeAspect="1"/>
          </p:cNvPicPr>
          <p:nvPr/>
        </p:nvPicPr>
        <p:blipFill rotWithShape="1">
          <a:blip r:embed="rId14"/>
          <a:srcRect r="10959" b="20228"/>
          <a:stretch/>
        </p:blipFill>
        <p:spPr>
          <a:xfrm>
            <a:off x="8007570" y="4879102"/>
            <a:ext cx="3029748" cy="580724"/>
          </a:xfrm>
          <a:prstGeom prst="rect">
            <a:avLst/>
          </a:prstGeom>
        </p:spPr>
      </p:pic>
      <p:sp>
        <p:nvSpPr>
          <p:cNvPr id="2" name="Title 1">
            <a:extLst>
              <a:ext uri="{FF2B5EF4-FFF2-40B4-BE49-F238E27FC236}">
                <a16:creationId xmlns:a16="http://schemas.microsoft.com/office/drawing/2014/main" id="{059EB4CF-76D9-4F36-9C90-EE12B7EC739F}"/>
              </a:ext>
            </a:extLst>
          </p:cNvPr>
          <p:cNvSpPr>
            <a:spLocks noGrp="1"/>
          </p:cNvSpPr>
          <p:nvPr>
            <p:ph type="title"/>
          </p:nvPr>
        </p:nvSpPr>
        <p:spPr>
          <a:xfrm>
            <a:off x="220525" y="39834"/>
            <a:ext cx="10515600" cy="1325563"/>
          </a:xfrm>
        </p:spPr>
        <p:txBody>
          <a:bodyPr/>
          <a:lstStyle/>
          <a:p>
            <a:r>
              <a:rPr lang="en-CA" dirty="0"/>
              <a:t>Decoder Design</a:t>
            </a:r>
            <a:br>
              <a:rPr lang="en-CA" dirty="0"/>
            </a:br>
            <a:r>
              <a:rPr lang="en-CA" dirty="0"/>
              <a:t>Enhancement</a:t>
            </a:r>
          </a:p>
        </p:txBody>
      </p:sp>
      <p:sp>
        <p:nvSpPr>
          <p:cNvPr id="27" name="Content Placeholder 2">
            <a:extLst>
              <a:ext uri="{FF2B5EF4-FFF2-40B4-BE49-F238E27FC236}">
                <a16:creationId xmlns:a16="http://schemas.microsoft.com/office/drawing/2014/main" id="{83518AB6-C0C4-4CEB-9231-3C6D7DBECBA9}"/>
              </a:ext>
            </a:extLst>
          </p:cNvPr>
          <p:cNvSpPr>
            <a:spLocks noGrp="1"/>
          </p:cNvSpPr>
          <p:nvPr>
            <p:ph idx="1"/>
          </p:nvPr>
        </p:nvSpPr>
        <p:spPr>
          <a:xfrm>
            <a:off x="149267" y="5610181"/>
            <a:ext cx="3550439" cy="755208"/>
          </a:xfrm>
        </p:spPr>
        <p:txBody>
          <a:bodyPr>
            <a:normAutofit fontScale="92500" lnSpcReduction="10000"/>
          </a:bodyPr>
          <a:lstStyle/>
          <a:p>
            <a:pPr marL="0" indent="0">
              <a:buNone/>
            </a:pPr>
            <a:r>
              <a:rPr lang="en-US" dirty="0"/>
              <a:t>Context available at each step of decoding</a:t>
            </a:r>
            <a:endParaRPr lang="en-CA" dirty="0"/>
          </a:p>
        </p:txBody>
      </p:sp>
      <p:sp>
        <p:nvSpPr>
          <p:cNvPr id="28" name="Arrow: Right 27">
            <a:extLst>
              <a:ext uri="{FF2B5EF4-FFF2-40B4-BE49-F238E27FC236}">
                <a16:creationId xmlns:a16="http://schemas.microsoft.com/office/drawing/2014/main" id="{6F199EDF-069B-4B9B-8AF2-6E8D66B69CED}"/>
              </a:ext>
            </a:extLst>
          </p:cNvPr>
          <p:cNvSpPr/>
          <p:nvPr/>
        </p:nvSpPr>
        <p:spPr>
          <a:xfrm>
            <a:off x="7525789" y="5087389"/>
            <a:ext cx="481781" cy="160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mc:AlternateContent xmlns:mc="http://schemas.openxmlformats.org/markup-compatibility/2006" xmlns:p14="http://schemas.microsoft.com/office/powerpoint/2010/main">
        <mc:Choice Requires="p14">
          <p:contentPart p14:bwMode="auto" r:id="rId15">
            <p14:nvContentPartPr>
              <p14:cNvPr id="39" name="Ink 38">
                <a:extLst>
                  <a:ext uri="{FF2B5EF4-FFF2-40B4-BE49-F238E27FC236}">
                    <a16:creationId xmlns:a16="http://schemas.microsoft.com/office/drawing/2014/main" id="{4906DFA2-8D15-418E-A824-04D7001ED49A}"/>
                  </a:ext>
                </a:extLst>
              </p14:cNvPr>
              <p14:cNvContentPartPr/>
              <p14:nvPr/>
            </p14:nvContentPartPr>
            <p14:xfrm>
              <a:off x="3601920" y="1024735"/>
              <a:ext cx="360" cy="360"/>
            </p14:xfrm>
          </p:contentPart>
        </mc:Choice>
        <mc:Fallback xmlns="">
          <p:pic>
            <p:nvPicPr>
              <p:cNvPr id="39" name="Ink 38">
                <a:extLst>
                  <a:ext uri="{FF2B5EF4-FFF2-40B4-BE49-F238E27FC236}">
                    <a16:creationId xmlns:a16="http://schemas.microsoft.com/office/drawing/2014/main" id="{4906DFA2-8D15-418E-A824-04D7001ED49A}"/>
                  </a:ext>
                </a:extLst>
              </p:cNvPr>
              <p:cNvPicPr/>
              <p:nvPr/>
            </p:nvPicPr>
            <p:blipFill>
              <a:blip r:embed="rId16"/>
              <a:stretch>
                <a:fillRect/>
              </a:stretch>
            </p:blipFill>
            <p:spPr>
              <a:xfrm>
                <a:off x="3592920" y="101609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0" name="Ink 39">
                <a:extLst>
                  <a:ext uri="{FF2B5EF4-FFF2-40B4-BE49-F238E27FC236}">
                    <a16:creationId xmlns:a16="http://schemas.microsoft.com/office/drawing/2014/main" id="{197A6CC3-D2A4-461C-9D15-5A430DAC32E4}"/>
                  </a:ext>
                </a:extLst>
              </p14:cNvPr>
              <p14:cNvContentPartPr/>
              <p14:nvPr/>
            </p14:nvContentPartPr>
            <p14:xfrm>
              <a:off x="3341280" y="969655"/>
              <a:ext cx="360" cy="360"/>
            </p14:xfrm>
          </p:contentPart>
        </mc:Choice>
        <mc:Fallback xmlns="">
          <p:pic>
            <p:nvPicPr>
              <p:cNvPr id="40" name="Ink 39">
                <a:extLst>
                  <a:ext uri="{FF2B5EF4-FFF2-40B4-BE49-F238E27FC236}">
                    <a16:creationId xmlns:a16="http://schemas.microsoft.com/office/drawing/2014/main" id="{197A6CC3-D2A4-461C-9D15-5A430DAC32E4}"/>
                  </a:ext>
                </a:extLst>
              </p:cNvPr>
              <p:cNvPicPr/>
              <p:nvPr/>
            </p:nvPicPr>
            <p:blipFill>
              <a:blip r:embed="rId16"/>
              <a:stretch>
                <a:fillRect/>
              </a:stretch>
            </p:blipFill>
            <p:spPr>
              <a:xfrm>
                <a:off x="3332640" y="96065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4B16EE09-5B7D-428E-9F8F-ED32DBF420F3}"/>
                  </a:ext>
                </a:extLst>
              </p14:cNvPr>
              <p14:cNvContentPartPr/>
              <p14:nvPr/>
            </p14:nvContentPartPr>
            <p14:xfrm>
              <a:off x="9664680" y="4510615"/>
              <a:ext cx="360" cy="360"/>
            </p14:xfrm>
          </p:contentPart>
        </mc:Choice>
        <mc:Fallback xmlns="">
          <p:pic>
            <p:nvPicPr>
              <p:cNvPr id="41" name="Ink 40">
                <a:extLst>
                  <a:ext uri="{FF2B5EF4-FFF2-40B4-BE49-F238E27FC236}">
                    <a16:creationId xmlns:a16="http://schemas.microsoft.com/office/drawing/2014/main" id="{4B16EE09-5B7D-428E-9F8F-ED32DBF420F3}"/>
                  </a:ext>
                </a:extLst>
              </p:cNvPr>
              <p:cNvPicPr/>
              <p:nvPr/>
            </p:nvPicPr>
            <p:blipFill>
              <a:blip r:embed="rId16"/>
              <a:stretch>
                <a:fillRect/>
              </a:stretch>
            </p:blipFill>
            <p:spPr>
              <a:xfrm>
                <a:off x="9656040" y="450161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2" name="Ink 41">
                <a:extLst>
                  <a:ext uri="{FF2B5EF4-FFF2-40B4-BE49-F238E27FC236}">
                    <a16:creationId xmlns:a16="http://schemas.microsoft.com/office/drawing/2014/main" id="{F451D357-D416-4D3B-8617-06211FEB87B4}"/>
                  </a:ext>
                </a:extLst>
              </p14:cNvPr>
              <p14:cNvContentPartPr/>
              <p14:nvPr/>
            </p14:nvContentPartPr>
            <p14:xfrm>
              <a:off x="10684560" y="5242135"/>
              <a:ext cx="209160" cy="360"/>
            </p14:xfrm>
          </p:contentPart>
        </mc:Choice>
        <mc:Fallback xmlns="">
          <p:pic>
            <p:nvPicPr>
              <p:cNvPr id="42" name="Ink 41">
                <a:extLst>
                  <a:ext uri="{FF2B5EF4-FFF2-40B4-BE49-F238E27FC236}">
                    <a16:creationId xmlns:a16="http://schemas.microsoft.com/office/drawing/2014/main" id="{F451D357-D416-4D3B-8617-06211FEB87B4}"/>
                  </a:ext>
                </a:extLst>
              </p:cNvPr>
              <p:cNvPicPr/>
              <p:nvPr/>
            </p:nvPicPr>
            <p:blipFill>
              <a:blip r:embed="rId20"/>
              <a:stretch>
                <a:fillRect/>
              </a:stretch>
            </p:blipFill>
            <p:spPr>
              <a:xfrm>
                <a:off x="10612560" y="5098135"/>
                <a:ext cx="352800" cy="288000"/>
              </a:xfrm>
              <a:prstGeom prst="rect">
                <a:avLst/>
              </a:prstGeom>
            </p:spPr>
          </p:pic>
        </mc:Fallback>
      </mc:AlternateContent>
    </p:spTree>
    <p:extLst>
      <p:ext uri="{BB962C8B-B14F-4D97-AF65-F5344CB8AC3E}">
        <p14:creationId xmlns:p14="http://schemas.microsoft.com/office/powerpoint/2010/main" val="333128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435AEBD-1FD4-43B8-BAD4-22D518CA9F28}"/>
              </a:ext>
            </a:extLst>
          </p:cNvPr>
          <p:cNvGrpSpPr/>
          <p:nvPr/>
        </p:nvGrpSpPr>
        <p:grpSpPr>
          <a:xfrm>
            <a:off x="698083" y="764991"/>
            <a:ext cx="7835479" cy="5328017"/>
            <a:chOff x="4081494" y="590645"/>
            <a:chExt cx="7595815" cy="4723391"/>
          </a:xfrm>
        </p:grpSpPr>
        <p:grpSp>
          <p:nvGrpSpPr>
            <p:cNvPr id="6" name="Group 5">
              <a:extLst>
                <a:ext uri="{FF2B5EF4-FFF2-40B4-BE49-F238E27FC236}">
                  <a16:creationId xmlns:a16="http://schemas.microsoft.com/office/drawing/2014/main" id="{50B30093-A8C3-4C3C-9B9E-DABC0C622439}"/>
                </a:ext>
              </a:extLst>
            </p:cNvPr>
            <p:cNvGrpSpPr/>
            <p:nvPr/>
          </p:nvGrpSpPr>
          <p:grpSpPr>
            <a:xfrm>
              <a:off x="4081494" y="590645"/>
              <a:ext cx="7595815" cy="4723391"/>
              <a:chOff x="4321158" y="39834"/>
              <a:chExt cx="7595815" cy="4723391"/>
            </a:xfrm>
          </p:grpSpPr>
          <p:pic>
            <p:nvPicPr>
              <p:cNvPr id="5" name="Picture 4">
                <a:extLst>
                  <a:ext uri="{FF2B5EF4-FFF2-40B4-BE49-F238E27FC236}">
                    <a16:creationId xmlns:a16="http://schemas.microsoft.com/office/drawing/2014/main" id="{6FD432A0-75BB-4673-A903-DBB8A0FD4BE8}"/>
                  </a:ext>
                </a:extLst>
              </p:cNvPr>
              <p:cNvPicPr>
                <a:picLocks noChangeAspect="1"/>
              </p:cNvPicPr>
              <p:nvPr/>
            </p:nvPicPr>
            <p:blipFill rotWithShape="1">
              <a:blip r:embed="rId3"/>
              <a:srcRect l="29218" t="2975" r="8704" b="26776"/>
              <a:stretch/>
            </p:blipFill>
            <p:spPr>
              <a:xfrm>
                <a:off x="4321158" y="39834"/>
                <a:ext cx="7595815" cy="4723391"/>
              </a:xfrm>
              <a:prstGeom prst="rect">
                <a:avLst/>
              </a:prstGeom>
            </p:spPr>
          </p:pic>
          <p:pic>
            <p:nvPicPr>
              <p:cNvPr id="20" name="Picture 19">
                <a:extLst>
                  <a:ext uri="{FF2B5EF4-FFF2-40B4-BE49-F238E27FC236}">
                    <a16:creationId xmlns:a16="http://schemas.microsoft.com/office/drawing/2014/main" id="{96543F1F-D6B9-4701-9E48-F3A3C607B572}"/>
                  </a:ext>
                </a:extLst>
              </p:cNvPr>
              <p:cNvPicPr>
                <a:picLocks noChangeAspect="1"/>
              </p:cNvPicPr>
              <p:nvPr/>
            </p:nvPicPr>
            <p:blipFill rotWithShape="1">
              <a:blip r:embed="rId4"/>
              <a:srcRect l="32631" t="1727" r="54870" b="82391"/>
              <a:stretch/>
            </p:blipFill>
            <p:spPr>
              <a:xfrm>
                <a:off x="5034020" y="2361723"/>
                <a:ext cx="402504" cy="433809"/>
              </a:xfrm>
              <a:prstGeom prst="rect">
                <a:avLst/>
              </a:prstGeom>
            </p:spPr>
          </p:pic>
          <p:pic>
            <p:nvPicPr>
              <p:cNvPr id="21" name="Picture 20">
                <a:extLst>
                  <a:ext uri="{FF2B5EF4-FFF2-40B4-BE49-F238E27FC236}">
                    <a16:creationId xmlns:a16="http://schemas.microsoft.com/office/drawing/2014/main" id="{6C7495F5-A900-424A-9CC9-62A2FDEFBD5A}"/>
                  </a:ext>
                </a:extLst>
              </p:cNvPr>
              <p:cNvPicPr>
                <a:picLocks noChangeAspect="1"/>
              </p:cNvPicPr>
              <p:nvPr/>
            </p:nvPicPr>
            <p:blipFill rotWithShape="1">
              <a:blip r:embed="rId4"/>
              <a:srcRect l="6159" t="14940" r="80925" b="68195"/>
              <a:stretch/>
            </p:blipFill>
            <p:spPr>
              <a:xfrm>
                <a:off x="6283151" y="2375608"/>
                <a:ext cx="391692" cy="433809"/>
              </a:xfrm>
              <a:prstGeom prst="rect">
                <a:avLst/>
              </a:prstGeom>
            </p:spPr>
          </p:pic>
        </p:grpSp>
        <p:sp>
          <p:nvSpPr>
            <p:cNvPr id="7" name="TextBox 6">
              <a:extLst>
                <a:ext uri="{FF2B5EF4-FFF2-40B4-BE49-F238E27FC236}">
                  <a16:creationId xmlns:a16="http://schemas.microsoft.com/office/drawing/2014/main" id="{82243183-16A7-4256-ADBD-CC786A9EA7F7}"/>
                </a:ext>
              </a:extLst>
            </p:cNvPr>
            <p:cNvSpPr txBox="1"/>
            <p:nvPr/>
          </p:nvSpPr>
          <p:spPr>
            <a:xfrm>
              <a:off x="6361432" y="2293858"/>
              <a:ext cx="448887" cy="461665"/>
            </a:xfrm>
            <a:prstGeom prst="rect">
              <a:avLst/>
            </a:prstGeom>
            <a:noFill/>
          </p:spPr>
          <p:txBody>
            <a:bodyPr wrap="square" rtlCol="0">
              <a:spAutoFit/>
            </a:bodyPr>
            <a:lstStyle/>
            <a:p>
              <a:r>
                <a:rPr lang="en-CA" sz="2400" dirty="0"/>
                <a:t>z</a:t>
              </a:r>
              <a:r>
                <a:rPr lang="en-CA" sz="2400" baseline="-25000" dirty="0"/>
                <a:t>1</a:t>
              </a:r>
            </a:p>
          </p:txBody>
        </p:sp>
        <p:sp>
          <p:nvSpPr>
            <p:cNvPr id="15" name="TextBox 14">
              <a:extLst>
                <a:ext uri="{FF2B5EF4-FFF2-40B4-BE49-F238E27FC236}">
                  <a16:creationId xmlns:a16="http://schemas.microsoft.com/office/drawing/2014/main" id="{C5D1670E-6172-498A-9C8B-6D5C85C0D176}"/>
                </a:ext>
              </a:extLst>
            </p:cNvPr>
            <p:cNvSpPr txBox="1"/>
            <p:nvPr/>
          </p:nvSpPr>
          <p:spPr>
            <a:xfrm>
              <a:off x="7663517" y="2293858"/>
              <a:ext cx="448887" cy="461665"/>
            </a:xfrm>
            <a:prstGeom prst="rect">
              <a:avLst/>
            </a:prstGeom>
            <a:noFill/>
          </p:spPr>
          <p:txBody>
            <a:bodyPr wrap="square" rtlCol="0">
              <a:spAutoFit/>
            </a:bodyPr>
            <a:lstStyle/>
            <a:p>
              <a:r>
                <a:rPr lang="en-CA" sz="2400" dirty="0"/>
                <a:t>z</a:t>
              </a:r>
              <a:r>
                <a:rPr lang="en-CA" sz="2400" baseline="-25000" dirty="0"/>
                <a:t>2</a:t>
              </a:r>
            </a:p>
          </p:txBody>
        </p:sp>
      </p:grpSp>
      <p:sp>
        <p:nvSpPr>
          <p:cNvPr id="2" name="Title 1">
            <a:extLst>
              <a:ext uri="{FF2B5EF4-FFF2-40B4-BE49-F238E27FC236}">
                <a16:creationId xmlns:a16="http://schemas.microsoft.com/office/drawing/2014/main" id="{059EB4CF-76D9-4F36-9C90-EE12B7EC739F}"/>
              </a:ext>
            </a:extLst>
          </p:cNvPr>
          <p:cNvSpPr>
            <a:spLocks noGrp="1"/>
          </p:cNvSpPr>
          <p:nvPr>
            <p:ph type="title"/>
          </p:nvPr>
        </p:nvSpPr>
        <p:spPr>
          <a:xfrm>
            <a:off x="220525" y="39834"/>
            <a:ext cx="10515600" cy="1325563"/>
          </a:xfrm>
        </p:spPr>
        <p:txBody>
          <a:bodyPr/>
          <a:lstStyle/>
          <a:p>
            <a:r>
              <a:rPr lang="en-CA" dirty="0"/>
              <a:t>Decoder: How output </a:t>
            </a:r>
            <a:r>
              <a:rPr lang="en-CA" i="1" dirty="0"/>
              <a:t>y</a:t>
            </a:r>
            <a:r>
              <a:rPr lang="en-CA" dirty="0"/>
              <a:t> is chosen</a:t>
            </a:r>
          </a:p>
        </p:txBody>
      </p:sp>
      <mc:AlternateContent xmlns:mc="http://schemas.openxmlformats.org/markup-compatibility/2006" xmlns:p14="http://schemas.microsoft.com/office/powerpoint/2010/main">
        <mc:Choice Requires="p14">
          <p:contentPart p14:bwMode="auto" r:id="rId5">
            <p14:nvContentPartPr>
              <p14:cNvPr id="41" name="Ink 40">
                <a:extLst>
                  <a:ext uri="{FF2B5EF4-FFF2-40B4-BE49-F238E27FC236}">
                    <a16:creationId xmlns:a16="http://schemas.microsoft.com/office/drawing/2014/main" id="{4B16EE09-5B7D-428E-9F8F-ED32DBF420F3}"/>
                  </a:ext>
                </a:extLst>
              </p14:cNvPr>
              <p14:cNvContentPartPr/>
              <p14:nvPr/>
            </p14:nvContentPartPr>
            <p14:xfrm>
              <a:off x="9664680" y="4510615"/>
              <a:ext cx="360" cy="360"/>
            </p14:xfrm>
          </p:contentPart>
        </mc:Choice>
        <mc:Fallback xmlns="">
          <p:pic>
            <p:nvPicPr>
              <p:cNvPr id="41" name="Ink 40">
                <a:extLst>
                  <a:ext uri="{FF2B5EF4-FFF2-40B4-BE49-F238E27FC236}">
                    <a16:creationId xmlns:a16="http://schemas.microsoft.com/office/drawing/2014/main" id="{4B16EE09-5B7D-428E-9F8F-ED32DBF420F3}"/>
                  </a:ext>
                </a:extLst>
              </p:cNvPr>
              <p:cNvPicPr/>
              <p:nvPr/>
            </p:nvPicPr>
            <p:blipFill>
              <a:blip r:embed="rId6"/>
              <a:stretch>
                <a:fillRect/>
              </a:stretch>
            </p:blipFill>
            <p:spPr>
              <a:xfrm>
                <a:off x="9656040" y="4501615"/>
                <a:ext cx="18000" cy="18000"/>
              </a:xfrm>
              <a:prstGeom prst="rect">
                <a:avLst/>
              </a:prstGeom>
            </p:spPr>
          </p:pic>
        </mc:Fallback>
      </mc:AlternateContent>
      <p:sp>
        <p:nvSpPr>
          <p:cNvPr id="29" name="Content Placeholder 2">
            <a:extLst>
              <a:ext uri="{FF2B5EF4-FFF2-40B4-BE49-F238E27FC236}">
                <a16:creationId xmlns:a16="http://schemas.microsoft.com/office/drawing/2014/main" id="{7981FCC1-7E47-4FA1-AFB4-30674A47AF0A}"/>
              </a:ext>
            </a:extLst>
          </p:cNvPr>
          <p:cNvSpPr>
            <a:spLocks noGrp="1"/>
          </p:cNvSpPr>
          <p:nvPr>
            <p:ph idx="1"/>
          </p:nvPr>
        </p:nvSpPr>
        <p:spPr>
          <a:xfrm>
            <a:off x="3469906" y="4190641"/>
            <a:ext cx="7469644" cy="1518977"/>
          </a:xfrm>
        </p:spPr>
        <p:txBody>
          <a:bodyPr>
            <a:normAutofit fontScale="92500" lnSpcReduction="10000"/>
          </a:bodyPr>
          <a:lstStyle/>
          <a:p>
            <a:r>
              <a:rPr lang="en-US" b="1" dirty="0"/>
              <a:t>Sample soft-max </a:t>
            </a:r>
            <a:r>
              <a:rPr lang="en-US" dirty="0"/>
              <a:t>distribution (OK for generating novel output, not OK for e.g. MT or </a:t>
            </a:r>
            <a:r>
              <a:rPr lang="en-US" dirty="0" err="1"/>
              <a:t>Summ</a:t>
            </a:r>
            <a:r>
              <a:rPr lang="en-US" dirty="0"/>
              <a:t>)</a:t>
            </a:r>
          </a:p>
          <a:p>
            <a:r>
              <a:rPr lang="en-US" b="1" dirty="0"/>
              <a:t>Most likely output </a:t>
            </a:r>
            <a:r>
              <a:rPr lang="en-US" dirty="0"/>
              <a:t>(doesn’t guarantee individual choices being made make sense together)</a:t>
            </a:r>
            <a:endParaRPr lang="en-CA" dirty="0"/>
          </a:p>
        </p:txBody>
      </p:sp>
      <mc:AlternateContent xmlns:mc="http://schemas.openxmlformats.org/markup-compatibility/2006" xmlns:p14="http://schemas.microsoft.com/office/powerpoint/2010/main">
        <mc:Choice Requires="p14">
          <p:contentPart p14:bwMode="auto" r:id="rId7">
            <p14:nvContentPartPr>
              <p14:cNvPr id="18" name="Ink 17">
                <a:extLst>
                  <a:ext uri="{FF2B5EF4-FFF2-40B4-BE49-F238E27FC236}">
                    <a16:creationId xmlns:a16="http://schemas.microsoft.com/office/drawing/2014/main" id="{5DAECCFF-FD66-4E84-9331-42F689800294}"/>
                  </a:ext>
                </a:extLst>
              </p14:cNvPr>
              <p14:cNvContentPartPr/>
              <p14:nvPr/>
            </p14:nvContentPartPr>
            <p14:xfrm>
              <a:off x="5264400" y="625495"/>
              <a:ext cx="374760" cy="197280"/>
            </p14:xfrm>
          </p:contentPart>
        </mc:Choice>
        <mc:Fallback xmlns="">
          <p:pic>
            <p:nvPicPr>
              <p:cNvPr id="18" name="Ink 17">
                <a:extLst>
                  <a:ext uri="{FF2B5EF4-FFF2-40B4-BE49-F238E27FC236}">
                    <a16:creationId xmlns:a16="http://schemas.microsoft.com/office/drawing/2014/main" id="{5DAECCFF-FD66-4E84-9331-42F689800294}"/>
                  </a:ext>
                </a:extLst>
              </p:cNvPr>
              <p:cNvPicPr/>
              <p:nvPr/>
            </p:nvPicPr>
            <p:blipFill>
              <a:blip r:embed="rId8"/>
              <a:stretch>
                <a:fillRect/>
              </a:stretch>
            </p:blipFill>
            <p:spPr>
              <a:xfrm>
                <a:off x="5192760" y="481855"/>
                <a:ext cx="518400" cy="484920"/>
              </a:xfrm>
              <a:prstGeom prst="rect">
                <a:avLst/>
              </a:prstGeom>
            </p:spPr>
          </p:pic>
        </mc:Fallback>
      </mc:AlternateContent>
      <p:grpSp>
        <p:nvGrpSpPr>
          <p:cNvPr id="33" name="Group 32">
            <a:extLst>
              <a:ext uri="{FF2B5EF4-FFF2-40B4-BE49-F238E27FC236}">
                <a16:creationId xmlns:a16="http://schemas.microsoft.com/office/drawing/2014/main" id="{BC7306CB-D05C-427C-BB0D-C3548D1D7616}"/>
              </a:ext>
            </a:extLst>
          </p:cNvPr>
          <p:cNvGrpSpPr/>
          <p:nvPr/>
        </p:nvGrpSpPr>
        <p:grpSpPr>
          <a:xfrm>
            <a:off x="1235640" y="969655"/>
            <a:ext cx="6728400" cy="4399932"/>
            <a:chOff x="1235640" y="969655"/>
            <a:chExt cx="6728400" cy="4399932"/>
          </a:xfrm>
        </p:grpSpPr>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236BF734-AF65-42F1-AD8B-6DD94C91493B}"/>
                    </a:ext>
                  </a:extLst>
                </p14:cNvPr>
                <p14:cNvContentPartPr/>
                <p14:nvPr/>
              </p14:nvContentPartPr>
              <p14:xfrm>
                <a:off x="5620067" y="5369227"/>
                <a:ext cx="360" cy="360"/>
              </p14:xfrm>
            </p:contentPart>
          </mc:Choice>
          <mc:Fallback xmlns="">
            <p:pic>
              <p:nvPicPr>
                <p:cNvPr id="9" name="Ink 8">
                  <a:extLst>
                    <a:ext uri="{FF2B5EF4-FFF2-40B4-BE49-F238E27FC236}">
                      <a16:creationId xmlns:a16="http://schemas.microsoft.com/office/drawing/2014/main" id="{236BF734-AF65-42F1-AD8B-6DD94C91493B}"/>
                    </a:ext>
                  </a:extLst>
                </p:cNvPr>
                <p:cNvPicPr/>
                <p:nvPr/>
              </p:nvPicPr>
              <p:blipFill>
                <a:blip r:embed="rId10"/>
                <a:stretch>
                  <a:fillRect/>
                </a:stretch>
              </p:blipFill>
              <p:spPr>
                <a:xfrm>
                  <a:off x="5611427" y="53602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41825F25-0030-4DA5-AB06-24F2E5B0AA81}"/>
                    </a:ext>
                  </a:extLst>
                </p14:cNvPr>
                <p14:cNvContentPartPr/>
                <p14:nvPr/>
              </p14:nvContentPartPr>
              <p14:xfrm>
                <a:off x="1235640" y="2855029"/>
                <a:ext cx="2520" cy="4680"/>
              </p14:xfrm>
            </p:contentPart>
          </mc:Choice>
          <mc:Fallback xmlns="">
            <p:pic>
              <p:nvPicPr>
                <p:cNvPr id="10" name="Ink 9">
                  <a:extLst>
                    <a:ext uri="{FF2B5EF4-FFF2-40B4-BE49-F238E27FC236}">
                      <a16:creationId xmlns:a16="http://schemas.microsoft.com/office/drawing/2014/main" id="{41825F25-0030-4DA5-AB06-24F2E5B0AA81}"/>
                    </a:ext>
                  </a:extLst>
                </p:cNvPr>
                <p:cNvPicPr/>
                <p:nvPr/>
              </p:nvPicPr>
              <p:blipFill>
                <a:blip r:embed="rId12"/>
                <a:stretch>
                  <a:fillRect/>
                </a:stretch>
              </p:blipFill>
              <p:spPr>
                <a:xfrm>
                  <a:off x="1226640" y="2846029"/>
                  <a:ext cx="201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751FF3D3-59A8-47C6-B831-F6FB55652DD5}"/>
                    </a:ext>
                  </a:extLst>
                </p14:cNvPr>
                <p14:cNvContentPartPr/>
                <p14:nvPr/>
              </p14:nvContentPartPr>
              <p14:xfrm>
                <a:off x="1723080" y="3086509"/>
                <a:ext cx="360" cy="360"/>
              </p14:xfrm>
            </p:contentPart>
          </mc:Choice>
          <mc:Fallback xmlns="">
            <p:pic>
              <p:nvPicPr>
                <p:cNvPr id="11" name="Ink 10">
                  <a:extLst>
                    <a:ext uri="{FF2B5EF4-FFF2-40B4-BE49-F238E27FC236}">
                      <a16:creationId xmlns:a16="http://schemas.microsoft.com/office/drawing/2014/main" id="{751FF3D3-59A8-47C6-B831-F6FB55652DD5}"/>
                    </a:ext>
                  </a:extLst>
                </p:cNvPr>
                <p:cNvPicPr/>
                <p:nvPr/>
              </p:nvPicPr>
              <p:blipFill>
                <a:blip r:embed="rId10"/>
                <a:stretch>
                  <a:fillRect/>
                </a:stretch>
              </p:blipFill>
              <p:spPr>
                <a:xfrm>
                  <a:off x="1714080" y="30775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DDCD30C2-B646-4F7F-A00A-DA3E5EC9CA03}"/>
                    </a:ext>
                  </a:extLst>
                </p14:cNvPr>
                <p14:cNvContentPartPr/>
                <p14:nvPr/>
              </p14:nvContentPartPr>
              <p14:xfrm>
                <a:off x="1734240" y="5247589"/>
                <a:ext cx="360" cy="360"/>
              </p14:xfrm>
            </p:contentPart>
          </mc:Choice>
          <mc:Fallback xmlns="">
            <p:pic>
              <p:nvPicPr>
                <p:cNvPr id="12" name="Ink 11">
                  <a:extLst>
                    <a:ext uri="{FF2B5EF4-FFF2-40B4-BE49-F238E27FC236}">
                      <a16:creationId xmlns:a16="http://schemas.microsoft.com/office/drawing/2014/main" id="{DDCD30C2-B646-4F7F-A00A-DA3E5EC9CA03}"/>
                    </a:ext>
                  </a:extLst>
                </p:cNvPr>
                <p:cNvPicPr/>
                <p:nvPr/>
              </p:nvPicPr>
              <p:blipFill>
                <a:blip r:embed="rId10"/>
                <a:stretch>
                  <a:fillRect/>
                </a:stretch>
              </p:blipFill>
              <p:spPr>
                <a:xfrm>
                  <a:off x="1725600" y="52385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3014E91D-C436-4FCF-9818-8A09008DC7B4}"/>
                    </a:ext>
                  </a:extLst>
                </p14:cNvPr>
                <p14:cNvContentPartPr/>
                <p14:nvPr/>
              </p14:nvContentPartPr>
              <p14:xfrm>
                <a:off x="1761960" y="3468829"/>
                <a:ext cx="360" cy="360"/>
              </p14:xfrm>
            </p:contentPart>
          </mc:Choice>
          <mc:Fallback xmlns="">
            <p:pic>
              <p:nvPicPr>
                <p:cNvPr id="13" name="Ink 12">
                  <a:extLst>
                    <a:ext uri="{FF2B5EF4-FFF2-40B4-BE49-F238E27FC236}">
                      <a16:creationId xmlns:a16="http://schemas.microsoft.com/office/drawing/2014/main" id="{3014E91D-C436-4FCF-9818-8A09008DC7B4}"/>
                    </a:ext>
                  </a:extLst>
                </p:cNvPr>
                <p:cNvPicPr/>
                <p:nvPr/>
              </p:nvPicPr>
              <p:blipFill>
                <a:blip r:embed="rId10"/>
                <a:stretch>
                  <a:fillRect/>
                </a:stretch>
              </p:blipFill>
              <p:spPr>
                <a:xfrm>
                  <a:off x="1753320" y="34601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9" name="Ink 38">
                  <a:extLst>
                    <a:ext uri="{FF2B5EF4-FFF2-40B4-BE49-F238E27FC236}">
                      <a16:creationId xmlns:a16="http://schemas.microsoft.com/office/drawing/2014/main" id="{4906DFA2-8D15-418E-A824-04D7001ED49A}"/>
                    </a:ext>
                  </a:extLst>
                </p14:cNvPr>
                <p14:cNvContentPartPr/>
                <p14:nvPr/>
              </p14:nvContentPartPr>
              <p14:xfrm>
                <a:off x="3601920" y="1024735"/>
                <a:ext cx="360" cy="360"/>
              </p14:xfrm>
            </p:contentPart>
          </mc:Choice>
          <mc:Fallback xmlns="">
            <p:pic>
              <p:nvPicPr>
                <p:cNvPr id="39" name="Ink 38">
                  <a:extLst>
                    <a:ext uri="{FF2B5EF4-FFF2-40B4-BE49-F238E27FC236}">
                      <a16:creationId xmlns:a16="http://schemas.microsoft.com/office/drawing/2014/main" id="{4906DFA2-8D15-418E-A824-04D7001ED49A}"/>
                    </a:ext>
                  </a:extLst>
                </p:cNvPr>
                <p:cNvPicPr/>
                <p:nvPr/>
              </p:nvPicPr>
              <p:blipFill>
                <a:blip r:embed="rId6"/>
                <a:stretch>
                  <a:fillRect/>
                </a:stretch>
              </p:blipFill>
              <p:spPr>
                <a:xfrm>
                  <a:off x="3592920" y="101609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0" name="Ink 39">
                  <a:extLst>
                    <a:ext uri="{FF2B5EF4-FFF2-40B4-BE49-F238E27FC236}">
                      <a16:creationId xmlns:a16="http://schemas.microsoft.com/office/drawing/2014/main" id="{197A6CC3-D2A4-461C-9D15-5A430DAC32E4}"/>
                    </a:ext>
                  </a:extLst>
                </p14:cNvPr>
                <p14:cNvContentPartPr/>
                <p14:nvPr/>
              </p14:nvContentPartPr>
              <p14:xfrm>
                <a:off x="3341280" y="969655"/>
                <a:ext cx="360" cy="360"/>
              </p14:xfrm>
            </p:contentPart>
          </mc:Choice>
          <mc:Fallback xmlns="">
            <p:pic>
              <p:nvPicPr>
                <p:cNvPr id="40" name="Ink 39">
                  <a:extLst>
                    <a:ext uri="{FF2B5EF4-FFF2-40B4-BE49-F238E27FC236}">
                      <a16:creationId xmlns:a16="http://schemas.microsoft.com/office/drawing/2014/main" id="{197A6CC3-D2A4-461C-9D15-5A430DAC32E4}"/>
                    </a:ext>
                  </a:extLst>
                </p:cNvPr>
                <p:cNvPicPr/>
                <p:nvPr/>
              </p:nvPicPr>
              <p:blipFill>
                <a:blip r:embed="rId6"/>
                <a:stretch>
                  <a:fillRect/>
                </a:stretch>
              </p:blipFill>
              <p:spPr>
                <a:xfrm>
                  <a:off x="3332640" y="96065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Ink 18">
                  <a:extLst>
                    <a:ext uri="{FF2B5EF4-FFF2-40B4-BE49-F238E27FC236}">
                      <a16:creationId xmlns:a16="http://schemas.microsoft.com/office/drawing/2014/main" id="{7946C82E-46A6-4B55-A97C-FA0D01327F58}"/>
                    </a:ext>
                  </a:extLst>
                </p14:cNvPr>
                <p14:cNvContentPartPr/>
                <p14:nvPr/>
              </p14:nvContentPartPr>
              <p14:xfrm>
                <a:off x="2798400" y="2044615"/>
                <a:ext cx="270720" cy="28080"/>
              </p14:xfrm>
            </p:contentPart>
          </mc:Choice>
          <mc:Fallback xmlns="">
            <p:pic>
              <p:nvPicPr>
                <p:cNvPr id="19" name="Ink 18">
                  <a:extLst>
                    <a:ext uri="{FF2B5EF4-FFF2-40B4-BE49-F238E27FC236}">
                      <a16:creationId xmlns:a16="http://schemas.microsoft.com/office/drawing/2014/main" id="{7946C82E-46A6-4B55-A97C-FA0D01327F58}"/>
                    </a:ext>
                  </a:extLst>
                </p:cNvPr>
                <p:cNvPicPr/>
                <p:nvPr/>
              </p:nvPicPr>
              <p:blipFill>
                <a:blip r:embed="rId19"/>
                <a:stretch>
                  <a:fillRect/>
                </a:stretch>
              </p:blipFill>
              <p:spPr>
                <a:xfrm>
                  <a:off x="2726760" y="1900615"/>
                  <a:ext cx="41436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2" name="Ink 21">
                  <a:extLst>
                    <a:ext uri="{FF2B5EF4-FFF2-40B4-BE49-F238E27FC236}">
                      <a16:creationId xmlns:a16="http://schemas.microsoft.com/office/drawing/2014/main" id="{BC301BDA-5DA2-416A-9460-8CCD1646269A}"/>
                    </a:ext>
                  </a:extLst>
                </p14:cNvPr>
                <p14:cNvContentPartPr/>
                <p14:nvPr/>
              </p14:nvContentPartPr>
              <p14:xfrm>
                <a:off x="4128600" y="2044615"/>
                <a:ext cx="383400" cy="360"/>
              </p14:xfrm>
            </p:contentPart>
          </mc:Choice>
          <mc:Fallback xmlns="">
            <p:pic>
              <p:nvPicPr>
                <p:cNvPr id="22" name="Ink 21">
                  <a:extLst>
                    <a:ext uri="{FF2B5EF4-FFF2-40B4-BE49-F238E27FC236}">
                      <a16:creationId xmlns:a16="http://schemas.microsoft.com/office/drawing/2014/main" id="{BC301BDA-5DA2-416A-9460-8CCD1646269A}"/>
                    </a:ext>
                  </a:extLst>
                </p:cNvPr>
                <p:cNvPicPr/>
                <p:nvPr/>
              </p:nvPicPr>
              <p:blipFill>
                <a:blip r:embed="rId21"/>
                <a:stretch>
                  <a:fillRect/>
                </a:stretch>
              </p:blipFill>
              <p:spPr>
                <a:xfrm>
                  <a:off x="4056600" y="1900615"/>
                  <a:ext cx="5270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3" name="Ink 22">
                  <a:extLst>
                    <a:ext uri="{FF2B5EF4-FFF2-40B4-BE49-F238E27FC236}">
                      <a16:creationId xmlns:a16="http://schemas.microsoft.com/office/drawing/2014/main" id="{9964F190-9A7D-42AB-AF3F-2853426DE4D5}"/>
                    </a:ext>
                  </a:extLst>
                </p14:cNvPr>
                <p14:cNvContentPartPr/>
                <p14:nvPr/>
              </p14:nvContentPartPr>
              <p14:xfrm>
                <a:off x="5397240" y="2011495"/>
                <a:ext cx="274680" cy="17640"/>
              </p14:xfrm>
            </p:contentPart>
          </mc:Choice>
          <mc:Fallback xmlns="">
            <p:pic>
              <p:nvPicPr>
                <p:cNvPr id="23" name="Ink 22">
                  <a:extLst>
                    <a:ext uri="{FF2B5EF4-FFF2-40B4-BE49-F238E27FC236}">
                      <a16:creationId xmlns:a16="http://schemas.microsoft.com/office/drawing/2014/main" id="{9964F190-9A7D-42AB-AF3F-2853426DE4D5}"/>
                    </a:ext>
                  </a:extLst>
                </p:cNvPr>
                <p:cNvPicPr/>
                <p:nvPr/>
              </p:nvPicPr>
              <p:blipFill>
                <a:blip r:embed="rId23"/>
                <a:stretch>
                  <a:fillRect/>
                </a:stretch>
              </p:blipFill>
              <p:spPr>
                <a:xfrm>
                  <a:off x="5325600" y="1867495"/>
                  <a:ext cx="41832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4" name="Ink 23">
                  <a:extLst>
                    <a:ext uri="{FF2B5EF4-FFF2-40B4-BE49-F238E27FC236}">
                      <a16:creationId xmlns:a16="http://schemas.microsoft.com/office/drawing/2014/main" id="{2E43C1E1-10DB-4617-8139-EBB67B1EC12E}"/>
                    </a:ext>
                  </a:extLst>
                </p14:cNvPr>
                <p14:cNvContentPartPr/>
                <p14:nvPr/>
              </p14:nvContentPartPr>
              <p14:xfrm>
                <a:off x="7753080" y="2055775"/>
                <a:ext cx="210960" cy="360"/>
              </p14:xfrm>
            </p:contentPart>
          </mc:Choice>
          <mc:Fallback xmlns="">
            <p:pic>
              <p:nvPicPr>
                <p:cNvPr id="24" name="Ink 23">
                  <a:extLst>
                    <a:ext uri="{FF2B5EF4-FFF2-40B4-BE49-F238E27FC236}">
                      <a16:creationId xmlns:a16="http://schemas.microsoft.com/office/drawing/2014/main" id="{2E43C1E1-10DB-4617-8139-EBB67B1EC12E}"/>
                    </a:ext>
                  </a:extLst>
                </p:cNvPr>
                <p:cNvPicPr/>
                <p:nvPr/>
              </p:nvPicPr>
              <p:blipFill>
                <a:blip r:embed="rId25"/>
                <a:stretch>
                  <a:fillRect/>
                </a:stretch>
              </p:blipFill>
              <p:spPr>
                <a:xfrm>
                  <a:off x="7681080" y="1911775"/>
                  <a:ext cx="3546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6" name="Ink 25">
                  <a:extLst>
                    <a:ext uri="{FF2B5EF4-FFF2-40B4-BE49-F238E27FC236}">
                      <a16:creationId xmlns:a16="http://schemas.microsoft.com/office/drawing/2014/main" id="{66DDAEE6-DB75-4CFA-9FC2-BC8D90697FD2}"/>
                    </a:ext>
                  </a:extLst>
                </p14:cNvPr>
                <p14:cNvContentPartPr/>
                <p14:nvPr/>
              </p14:nvContentPartPr>
              <p14:xfrm>
                <a:off x="2931240" y="2349175"/>
                <a:ext cx="106920" cy="171000"/>
              </p14:xfrm>
            </p:contentPart>
          </mc:Choice>
          <mc:Fallback xmlns="">
            <p:pic>
              <p:nvPicPr>
                <p:cNvPr id="26" name="Ink 25">
                  <a:extLst>
                    <a:ext uri="{FF2B5EF4-FFF2-40B4-BE49-F238E27FC236}">
                      <a16:creationId xmlns:a16="http://schemas.microsoft.com/office/drawing/2014/main" id="{66DDAEE6-DB75-4CFA-9FC2-BC8D90697FD2}"/>
                    </a:ext>
                  </a:extLst>
                </p:cNvPr>
                <p:cNvPicPr/>
                <p:nvPr/>
              </p:nvPicPr>
              <p:blipFill>
                <a:blip r:embed="rId27"/>
                <a:stretch>
                  <a:fillRect/>
                </a:stretch>
              </p:blipFill>
              <p:spPr>
                <a:xfrm>
                  <a:off x="2859240" y="2205175"/>
                  <a:ext cx="250560" cy="458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0" name="Ink 29">
                  <a:extLst>
                    <a:ext uri="{FF2B5EF4-FFF2-40B4-BE49-F238E27FC236}">
                      <a16:creationId xmlns:a16="http://schemas.microsoft.com/office/drawing/2014/main" id="{4F547D97-82F5-4E21-91E4-930041FAFC2E}"/>
                    </a:ext>
                  </a:extLst>
                </p14:cNvPr>
                <p14:cNvContentPartPr/>
                <p14:nvPr/>
              </p14:nvContentPartPr>
              <p14:xfrm>
                <a:off x="4181520" y="2160895"/>
                <a:ext cx="136440" cy="374760"/>
              </p14:xfrm>
            </p:contentPart>
          </mc:Choice>
          <mc:Fallback xmlns="">
            <p:pic>
              <p:nvPicPr>
                <p:cNvPr id="30" name="Ink 29">
                  <a:extLst>
                    <a:ext uri="{FF2B5EF4-FFF2-40B4-BE49-F238E27FC236}">
                      <a16:creationId xmlns:a16="http://schemas.microsoft.com/office/drawing/2014/main" id="{4F547D97-82F5-4E21-91E4-930041FAFC2E}"/>
                    </a:ext>
                  </a:extLst>
                </p:cNvPr>
                <p:cNvPicPr/>
                <p:nvPr/>
              </p:nvPicPr>
              <p:blipFill>
                <a:blip r:embed="rId29"/>
                <a:stretch>
                  <a:fillRect/>
                </a:stretch>
              </p:blipFill>
              <p:spPr>
                <a:xfrm>
                  <a:off x="4109520" y="2017255"/>
                  <a:ext cx="280080" cy="662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1" name="Ink 30">
                  <a:extLst>
                    <a:ext uri="{FF2B5EF4-FFF2-40B4-BE49-F238E27FC236}">
                      <a16:creationId xmlns:a16="http://schemas.microsoft.com/office/drawing/2014/main" id="{A8A213A4-AF12-4F75-933B-3EABADAAD81A}"/>
                    </a:ext>
                  </a:extLst>
                </p14:cNvPr>
                <p14:cNvContentPartPr/>
                <p14:nvPr/>
              </p14:nvContentPartPr>
              <p14:xfrm>
                <a:off x="5489400" y="2284015"/>
                <a:ext cx="70200" cy="323640"/>
              </p14:xfrm>
            </p:contentPart>
          </mc:Choice>
          <mc:Fallback xmlns="">
            <p:pic>
              <p:nvPicPr>
                <p:cNvPr id="31" name="Ink 30">
                  <a:extLst>
                    <a:ext uri="{FF2B5EF4-FFF2-40B4-BE49-F238E27FC236}">
                      <a16:creationId xmlns:a16="http://schemas.microsoft.com/office/drawing/2014/main" id="{A8A213A4-AF12-4F75-933B-3EABADAAD81A}"/>
                    </a:ext>
                  </a:extLst>
                </p:cNvPr>
                <p:cNvPicPr/>
                <p:nvPr/>
              </p:nvPicPr>
              <p:blipFill>
                <a:blip r:embed="rId31"/>
                <a:stretch>
                  <a:fillRect/>
                </a:stretch>
              </p:blipFill>
              <p:spPr>
                <a:xfrm>
                  <a:off x="5417760" y="2140375"/>
                  <a:ext cx="213840" cy="6112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2" name="Ink 31">
                  <a:extLst>
                    <a:ext uri="{FF2B5EF4-FFF2-40B4-BE49-F238E27FC236}">
                      <a16:creationId xmlns:a16="http://schemas.microsoft.com/office/drawing/2014/main" id="{64375283-5952-4448-819C-552718BA6A3B}"/>
                    </a:ext>
                  </a:extLst>
                </p14:cNvPr>
                <p14:cNvContentPartPr/>
                <p14:nvPr/>
              </p14:nvContentPartPr>
              <p14:xfrm>
                <a:off x="7691880" y="2216335"/>
                <a:ext cx="263520" cy="377280"/>
              </p14:xfrm>
            </p:contentPart>
          </mc:Choice>
          <mc:Fallback xmlns="">
            <p:pic>
              <p:nvPicPr>
                <p:cNvPr id="32" name="Ink 31">
                  <a:extLst>
                    <a:ext uri="{FF2B5EF4-FFF2-40B4-BE49-F238E27FC236}">
                      <a16:creationId xmlns:a16="http://schemas.microsoft.com/office/drawing/2014/main" id="{64375283-5952-4448-819C-552718BA6A3B}"/>
                    </a:ext>
                  </a:extLst>
                </p:cNvPr>
                <p:cNvPicPr/>
                <p:nvPr/>
              </p:nvPicPr>
              <p:blipFill>
                <a:blip r:embed="rId33"/>
                <a:stretch>
                  <a:fillRect/>
                </a:stretch>
              </p:blipFill>
              <p:spPr>
                <a:xfrm>
                  <a:off x="7619880" y="2072335"/>
                  <a:ext cx="407160" cy="664920"/>
                </a:xfrm>
                <a:prstGeom prst="rect">
                  <a:avLst/>
                </a:prstGeom>
              </p:spPr>
            </p:pic>
          </mc:Fallback>
        </mc:AlternateContent>
      </p:grpSp>
      <p:sp>
        <p:nvSpPr>
          <p:cNvPr id="38" name="Content Placeholder 2">
            <a:extLst>
              <a:ext uri="{FF2B5EF4-FFF2-40B4-BE49-F238E27FC236}">
                <a16:creationId xmlns:a16="http://schemas.microsoft.com/office/drawing/2014/main" id="{14AD677B-6202-473E-81F4-20BF933849BD}"/>
              </a:ext>
            </a:extLst>
          </p:cNvPr>
          <p:cNvSpPr txBox="1">
            <a:spLocks/>
          </p:cNvSpPr>
          <p:nvPr/>
        </p:nvSpPr>
        <p:spPr>
          <a:xfrm>
            <a:off x="7024014" y="5772168"/>
            <a:ext cx="4822417" cy="832479"/>
          </a:xfrm>
          <a:prstGeom prst="rect">
            <a:avLst/>
          </a:prstGeom>
          <a:solidFill>
            <a:schemeClr val="accent4">
              <a:lumMod val="40000"/>
              <a:lumOff val="6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For sequence labeling we used </a:t>
            </a:r>
            <a:r>
              <a:rPr lang="en-US" sz="2400" b="1" dirty="0"/>
              <a:t>Viterbi</a:t>
            </a:r>
            <a:r>
              <a:rPr lang="en-US" sz="2400" dirty="0"/>
              <a:t> – here not possible </a:t>
            </a:r>
            <a:r>
              <a:rPr lang="en-US" sz="2400" dirty="0">
                <a:sym typeface="Wingdings" panose="05000000000000000000" pitchFamily="2" charset="2"/>
              </a:rPr>
              <a:t></a:t>
            </a:r>
            <a:endParaRPr lang="en-CA" sz="2400" dirty="0"/>
          </a:p>
        </p:txBody>
      </p:sp>
    </p:spTree>
    <p:extLst>
      <p:ext uri="{BB962C8B-B14F-4D97-AF65-F5344CB8AC3E}">
        <p14:creationId xmlns:p14="http://schemas.microsoft.com/office/powerpoint/2010/main" val="3392988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509E6-F1B2-4E63-8212-82F8C7F8399F}"/>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94CE90DB-4F2C-4AE4-A611-70EA0D163188}"/>
              </a:ext>
            </a:extLst>
          </p:cNvPr>
          <p:cNvSpPr>
            <a:spLocks noGrp="1"/>
          </p:cNvSpPr>
          <p:nvPr>
            <p:ph idx="1"/>
          </p:nvPr>
        </p:nvSpPr>
        <p:spPr/>
        <p:txBody>
          <a:bodyPr/>
          <a:lstStyle/>
          <a:p>
            <a:endParaRPr lang="en-CA"/>
          </a:p>
        </p:txBody>
      </p:sp>
      <p:pic>
        <p:nvPicPr>
          <p:cNvPr id="4" name="Picture 3">
            <a:extLst>
              <a:ext uri="{FF2B5EF4-FFF2-40B4-BE49-F238E27FC236}">
                <a16:creationId xmlns:a16="http://schemas.microsoft.com/office/drawing/2014/main" id="{2D98EACA-4091-4745-9520-EEB0890CE1BF}"/>
              </a:ext>
            </a:extLst>
          </p:cNvPr>
          <p:cNvPicPr>
            <a:picLocks noChangeAspect="1"/>
          </p:cNvPicPr>
          <p:nvPr/>
        </p:nvPicPr>
        <p:blipFill rotWithShape="1">
          <a:blip r:embed="rId3"/>
          <a:srcRect l="1333" t="2913" r="5873" b="23008"/>
          <a:stretch/>
        </p:blipFill>
        <p:spPr>
          <a:xfrm>
            <a:off x="0" y="181495"/>
            <a:ext cx="12128242" cy="6495010"/>
          </a:xfrm>
          <a:prstGeom prst="rect">
            <a:avLst/>
          </a:prstGeom>
        </p:spPr>
      </p:pic>
      <p:sp>
        <p:nvSpPr>
          <p:cNvPr id="5" name="Content Placeholder 2">
            <a:extLst>
              <a:ext uri="{FF2B5EF4-FFF2-40B4-BE49-F238E27FC236}">
                <a16:creationId xmlns:a16="http://schemas.microsoft.com/office/drawing/2014/main" id="{73F58C4E-6C1D-4114-98CB-1D22F02166CB}"/>
              </a:ext>
            </a:extLst>
          </p:cNvPr>
          <p:cNvSpPr txBox="1">
            <a:spLocks/>
          </p:cNvSpPr>
          <p:nvPr/>
        </p:nvSpPr>
        <p:spPr>
          <a:xfrm>
            <a:off x="4539477" y="306648"/>
            <a:ext cx="7491810" cy="1993207"/>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4 most likely  “words” decoded from initial state</a:t>
            </a:r>
          </a:p>
          <a:p>
            <a:r>
              <a:rPr lang="en-US" dirty="0"/>
              <a:t>Feed each of those in decoder and keep most likely 4 sequences of two words</a:t>
            </a:r>
          </a:p>
          <a:p>
            <a:r>
              <a:rPr lang="en-US" dirty="0"/>
              <a:t>Feed most recent word in decoder and keep most likely 4 sequences of three words …….</a:t>
            </a:r>
          </a:p>
          <a:p>
            <a:r>
              <a:rPr lang="en-CA" dirty="0"/>
              <a:t>When EOS is generated. Stop sequence and reduce Beam by 1</a:t>
            </a:r>
          </a:p>
        </p:txBody>
      </p:sp>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488D91D3-6E03-458B-902A-C02EC38B3110}"/>
                  </a:ext>
                </a:extLst>
              </p14:cNvPr>
              <p14:cNvContentPartPr/>
              <p14:nvPr/>
            </p14:nvContentPartPr>
            <p14:xfrm>
              <a:off x="7861940" y="5343368"/>
              <a:ext cx="1543320" cy="41760"/>
            </p14:xfrm>
          </p:contentPart>
        </mc:Choice>
        <mc:Fallback xmlns="">
          <p:pic>
            <p:nvPicPr>
              <p:cNvPr id="6" name="Ink 5">
                <a:extLst>
                  <a:ext uri="{FF2B5EF4-FFF2-40B4-BE49-F238E27FC236}">
                    <a16:creationId xmlns:a16="http://schemas.microsoft.com/office/drawing/2014/main" id="{488D91D3-6E03-458B-902A-C02EC38B3110}"/>
                  </a:ext>
                </a:extLst>
              </p:cNvPr>
              <p:cNvPicPr/>
              <p:nvPr/>
            </p:nvPicPr>
            <p:blipFill>
              <a:blip r:embed="rId5"/>
              <a:stretch>
                <a:fillRect/>
              </a:stretch>
            </p:blipFill>
            <p:spPr>
              <a:xfrm>
                <a:off x="7790300" y="5199368"/>
                <a:ext cx="168696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61EEE57A-C857-4B62-9FDA-E5A5A5A7554E}"/>
                  </a:ext>
                </a:extLst>
              </p14:cNvPr>
              <p14:cNvContentPartPr/>
              <p14:nvPr/>
            </p14:nvContentPartPr>
            <p14:xfrm>
              <a:off x="4849100" y="396968"/>
              <a:ext cx="110880" cy="360"/>
            </p14:xfrm>
          </p:contentPart>
        </mc:Choice>
        <mc:Fallback xmlns="">
          <p:pic>
            <p:nvPicPr>
              <p:cNvPr id="8" name="Ink 7">
                <a:extLst>
                  <a:ext uri="{FF2B5EF4-FFF2-40B4-BE49-F238E27FC236}">
                    <a16:creationId xmlns:a16="http://schemas.microsoft.com/office/drawing/2014/main" id="{61EEE57A-C857-4B62-9FDA-E5A5A5A7554E}"/>
                  </a:ext>
                </a:extLst>
              </p:cNvPr>
              <p:cNvPicPr/>
              <p:nvPr/>
            </p:nvPicPr>
            <p:blipFill>
              <a:blip r:embed="rId7"/>
              <a:stretch>
                <a:fillRect/>
              </a:stretch>
            </p:blipFill>
            <p:spPr>
              <a:xfrm>
                <a:off x="4777100" y="252968"/>
                <a:ext cx="25452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1F6737F9-3694-4A97-B531-F496E941943D}"/>
                  </a:ext>
                </a:extLst>
              </p14:cNvPr>
              <p14:cNvContentPartPr/>
              <p14:nvPr/>
            </p14:nvContentPartPr>
            <p14:xfrm>
              <a:off x="10695500" y="809168"/>
              <a:ext cx="125640" cy="360"/>
            </p14:xfrm>
          </p:contentPart>
        </mc:Choice>
        <mc:Fallback xmlns="">
          <p:pic>
            <p:nvPicPr>
              <p:cNvPr id="9" name="Ink 8">
                <a:extLst>
                  <a:ext uri="{FF2B5EF4-FFF2-40B4-BE49-F238E27FC236}">
                    <a16:creationId xmlns:a16="http://schemas.microsoft.com/office/drawing/2014/main" id="{1F6737F9-3694-4A97-B531-F496E941943D}"/>
                  </a:ext>
                </a:extLst>
              </p:cNvPr>
              <p:cNvPicPr/>
              <p:nvPr/>
            </p:nvPicPr>
            <p:blipFill>
              <a:blip r:embed="rId9"/>
              <a:stretch>
                <a:fillRect/>
              </a:stretch>
            </p:blipFill>
            <p:spPr>
              <a:xfrm>
                <a:off x="10623500" y="665528"/>
                <a:ext cx="26928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E331EA09-ADF3-4018-9181-17B7E4B5AE35}"/>
                  </a:ext>
                </a:extLst>
              </p14:cNvPr>
              <p14:cNvContentPartPr/>
              <p14:nvPr/>
            </p14:nvContentPartPr>
            <p14:xfrm>
              <a:off x="11212460" y="1442408"/>
              <a:ext cx="102600" cy="27720"/>
            </p14:xfrm>
          </p:contentPart>
        </mc:Choice>
        <mc:Fallback xmlns="">
          <p:pic>
            <p:nvPicPr>
              <p:cNvPr id="10" name="Ink 9">
                <a:extLst>
                  <a:ext uri="{FF2B5EF4-FFF2-40B4-BE49-F238E27FC236}">
                    <a16:creationId xmlns:a16="http://schemas.microsoft.com/office/drawing/2014/main" id="{E331EA09-ADF3-4018-9181-17B7E4B5AE35}"/>
                  </a:ext>
                </a:extLst>
              </p:cNvPr>
              <p:cNvPicPr/>
              <p:nvPr/>
            </p:nvPicPr>
            <p:blipFill>
              <a:blip r:embed="rId11"/>
              <a:stretch>
                <a:fillRect/>
              </a:stretch>
            </p:blipFill>
            <p:spPr>
              <a:xfrm>
                <a:off x="11140820" y="1298768"/>
                <a:ext cx="24624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4B4F3D22-58D7-4425-A811-C0443DD2F293}"/>
                  </a:ext>
                </a:extLst>
              </p14:cNvPr>
              <p14:cNvContentPartPr/>
              <p14:nvPr/>
            </p14:nvContentPartPr>
            <p14:xfrm>
              <a:off x="11774780" y="5426168"/>
              <a:ext cx="159120" cy="360"/>
            </p14:xfrm>
          </p:contentPart>
        </mc:Choice>
        <mc:Fallback xmlns="">
          <p:pic>
            <p:nvPicPr>
              <p:cNvPr id="11" name="Ink 10">
                <a:extLst>
                  <a:ext uri="{FF2B5EF4-FFF2-40B4-BE49-F238E27FC236}">
                    <a16:creationId xmlns:a16="http://schemas.microsoft.com/office/drawing/2014/main" id="{4B4F3D22-58D7-4425-A811-C0443DD2F293}"/>
                  </a:ext>
                </a:extLst>
              </p:cNvPr>
              <p:cNvPicPr/>
              <p:nvPr/>
            </p:nvPicPr>
            <p:blipFill>
              <a:blip r:embed="rId13"/>
              <a:stretch>
                <a:fillRect/>
              </a:stretch>
            </p:blipFill>
            <p:spPr>
              <a:xfrm>
                <a:off x="11702780" y="5282168"/>
                <a:ext cx="30276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A8D31940-5BA6-46DC-8DB4-50A07F7D4981}"/>
                  </a:ext>
                </a:extLst>
              </p14:cNvPr>
              <p14:cNvContentPartPr/>
              <p14:nvPr/>
            </p14:nvContentPartPr>
            <p14:xfrm>
              <a:off x="4609340" y="441248"/>
              <a:ext cx="115200" cy="8640"/>
            </p14:xfrm>
          </p:contentPart>
        </mc:Choice>
        <mc:Fallback xmlns="">
          <p:pic>
            <p:nvPicPr>
              <p:cNvPr id="12" name="Ink 11">
                <a:extLst>
                  <a:ext uri="{FF2B5EF4-FFF2-40B4-BE49-F238E27FC236}">
                    <a16:creationId xmlns:a16="http://schemas.microsoft.com/office/drawing/2014/main" id="{A8D31940-5BA6-46DC-8DB4-50A07F7D4981}"/>
                  </a:ext>
                </a:extLst>
              </p:cNvPr>
              <p:cNvPicPr/>
              <p:nvPr/>
            </p:nvPicPr>
            <p:blipFill>
              <a:blip r:embed="rId15"/>
              <a:stretch>
                <a:fillRect/>
              </a:stretch>
            </p:blipFill>
            <p:spPr>
              <a:xfrm>
                <a:off x="4537340" y="297248"/>
                <a:ext cx="25884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BE59E876-7465-4090-AA13-CF6AB285B773}"/>
                  </a:ext>
                </a:extLst>
              </p14:cNvPr>
              <p14:cNvContentPartPr/>
              <p14:nvPr/>
            </p14:nvContentPartPr>
            <p14:xfrm>
              <a:off x="2495420" y="6325088"/>
              <a:ext cx="184680" cy="7920"/>
            </p14:xfrm>
          </p:contentPart>
        </mc:Choice>
        <mc:Fallback xmlns="">
          <p:pic>
            <p:nvPicPr>
              <p:cNvPr id="13" name="Ink 12">
                <a:extLst>
                  <a:ext uri="{FF2B5EF4-FFF2-40B4-BE49-F238E27FC236}">
                    <a16:creationId xmlns:a16="http://schemas.microsoft.com/office/drawing/2014/main" id="{BE59E876-7465-4090-AA13-CF6AB285B773}"/>
                  </a:ext>
                </a:extLst>
              </p:cNvPr>
              <p:cNvPicPr/>
              <p:nvPr/>
            </p:nvPicPr>
            <p:blipFill>
              <a:blip r:embed="rId17"/>
              <a:stretch>
                <a:fillRect/>
              </a:stretch>
            </p:blipFill>
            <p:spPr>
              <a:xfrm>
                <a:off x="2423780" y="6181088"/>
                <a:ext cx="32832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8168BAF4-B82F-4D5C-A7D3-A00FB85D20CD}"/>
                  </a:ext>
                </a:extLst>
              </p14:cNvPr>
              <p14:cNvContentPartPr/>
              <p14:nvPr/>
            </p14:nvContentPartPr>
            <p14:xfrm>
              <a:off x="4631300" y="776048"/>
              <a:ext cx="61560" cy="10800"/>
            </p14:xfrm>
          </p:contentPart>
        </mc:Choice>
        <mc:Fallback xmlns="">
          <p:pic>
            <p:nvPicPr>
              <p:cNvPr id="14" name="Ink 13">
                <a:extLst>
                  <a:ext uri="{FF2B5EF4-FFF2-40B4-BE49-F238E27FC236}">
                    <a16:creationId xmlns:a16="http://schemas.microsoft.com/office/drawing/2014/main" id="{8168BAF4-B82F-4D5C-A7D3-A00FB85D20CD}"/>
                  </a:ext>
                </a:extLst>
              </p:cNvPr>
              <p:cNvPicPr/>
              <p:nvPr/>
            </p:nvPicPr>
            <p:blipFill>
              <a:blip r:embed="rId19"/>
              <a:stretch>
                <a:fillRect/>
              </a:stretch>
            </p:blipFill>
            <p:spPr>
              <a:xfrm>
                <a:off x="4559660" y="632408"/>
                <a:ext cx="20520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56CE11B0-AA2E-4D65-9099-5121CAA9B96F}"/>
                  </a:ext>
                </a:extLst>
              </p14:cNvPr>
              <p14:cNvContentPartPr/>
              <p14:nvPr/>
            </p14:nvContentPartPr>
            <p14:xfrm>
              <a:off x="4009220" y="6295208"/>
              <a:ext cx="187560" cy="8280"/>
            </p14:xfrm>
          </p:contentPart>
        </mc:Choice>
        <mc:Fallback xmlns="">
          <p:pic>
            <p:nvPicPr>
              <p:cNvPr id="15" name="Ink 14">
                <a:extLst>
                  <a:ext uri="{FF2B5EF4-FFF2-40B4-BE49-F238E27FC236}">
                    <a16:creationId xmlns:a16="http://schemas.microsoft.com/office/drawing/2014/main" id="{56CE11B0-AA2E-4D65-9099-5121CAA9B96F}"/>
                  </a:ext>
                </a:extLst>
              </p:cNvPr>
              <p:cNvPicPr/>
              <p:nvPr/>
            </p:nvPicPr>
            <p:blipFill>
              <a:blip r:embed="rId21"/>
              <a:stretch>
                <a:fillRect/>
              </a:stretch>
            </p:blipFill>
            <p:spPr>
              <a:xfrm>
                <a:off x="3937580" y="6151568"/>
                <a:ext cx="33120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5FA85998-1863-4D72-B4AF-AC3F67D6D8F1}"/>
                  </a:ext>
                </a:extLst>
              </p14:cNvPr>
              <p14:cNvContentPartPr/>
              <p14:nvPr/>
            </p14:nvContentPartPr>
            <p14:xfrm>
              <a:off x="4571900" y="1423328"/>
              <a:ext cx="149400" cy="360"/>
            </p14:xfrm>
          </p:contentPart>
        </mc:Choice>
        <mc:Fallback xmlns="">
          <p:pic>
            <p:nvPicPr>
              <p:cNvPr id="16" name="Ink 15">
                <a:extLst>
                  <a:ext uri="{FF2B5EF4-FFF2-40B4-BE49-F238E27FC236}">
                    <a16:creationId xmlns:a16="http://schemas.microsoft.com/office/drawing/2014/main" id="{5FA85998-1863-4D72-B4AF-AC3F67D6D8F1}"/>
                  </a:ext>
                </a:extLst>
              </p:cNvPr>
              <p:cNvPicPr/>
              <p:nvPr/>
            </p:nvPicPr>
            <p:blipFill>
              <a:blip r:embed="rId23"/>
              <a:stretch>
                <a:fillRect/>
              </a:stretch>
            </p:blipFill>
            <p:spPr>
              <a:xfrm>
                <a:off x="4500260" y="1279688"/>
                <a:ext cx="2930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D2E21B03-5E91-4ADF-8C42-61940CDD2D6A}"/>
                  </a:ext>
                </a:extLst>
              </p14:cNvPr>
              <p14:cNvContentPartPr/>
              <p14:nvPr/>
            </p14:nvContentPartPr>
            <p14:xfrm>
              <a:off x="5621300" y="6302768"/>
              <a:ext cx="155520" cy="7920"/>
            </p14:xfrm>
          </p:contentPart>
        </mc:Choice>
        <mc:Fallback xmlns="">
          <p:pic>
            <p:nvPicPr>
              <p:cNvPr id="17" name="Ink 16">
                <a:extLst>
                  <a:ext uri="{FF2B5EF4-FFF2-40B4-BE49-F238E27FC236}">
                    <a16:creationId xmlns:a16="http://schemas.microsoft.com/office/drawing/2014/main" id="{D2E21B03-5E91-4ADF-8C42-61940CDD2D6A}"/>
                  </a:ext>
                </a:extLst>
              </p:cNvPr>
              <p:cNvPicPr/>
              <p:nvPr/>
            </p:nvPicPr>
            <p:blipFill>
              <a:blip r:embed="rId25"/>
              <a:stretch>
                <a:fillRect/>
              </a:stretch>
            </p:blipFill>
            <p:spPr>
              <a:xfrm>
                <a:off x="5549300" y="6159128"/>
                <a:ext cx="299160" cy="295560"/>
              </a:xfrm>
              <a:prstGeom prst="rect">
                <a:avLst/>
              </a:prstGeom>
            </p:spPr>
          </p:pic>
        </mc:Fallback>
      </mc:AlternateContent>
    </p:spTree>
    <p:extLst>
      <p:ext uri="{BB962C8B-B14F-4D97-AF65-F5344CB8AC3E}">
        <p14:creationId xmlns:p14="http://schemas.microsoft.com/office/powerpoint/2010/main" val="1815760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Today March 11</a:t>
            </a:r>
          </a:p>
        </p:txBody>
      </p:sp>
      <p:sp>
        <p:nvSpPr>
          <p:cNvPr id="3" name="Content Placeholder 2"/>
          <p:cNvSpPr>
            <a:spLocks noGrp="1"/>
          </p:cNvSpPr>
          <p:nvPr>
            <p:ph idx="1"/>
          </p:nvPr>
        </p:nvSpPr>
        <p:spPr/>
        <p:txBody>
          <a:bodyPr>
            <a:normAutofit/>
          </a:bodyPr>
          <a:lstStyle/>
          <a:p>
            <a:r>
              <a:rPr lang="en-US" sz="3600" dirty="0"/>
              <a:t>Encoder Decoder  </a:t>
            </a:r>
          </a:p>
          <a:p>
            <a:r>
              <a:rPr lang="en-US" sz="3600" b="1" dirty="0"/>
              <a:t>Attention</a:t>
            </a:r>
          </a:p>
          <a:p>
            <a:r>
              <a:rPr lang="en-US" sz="3600" dirty="0"/>
              <a:t>Transformers </a:t>
            </a:r>
          </a:p>
          <a:p>
            <a:r>
              <a:rPr lang="en-US" sz="3600" dirty="0"/>
              <a:t>Very Brief Intro Pragmatics</a:t>
            </a:r>
            <a:endParaRPr lang="en-CA" sz="3600" dirty="0"/>
          </a:p>
        </p:txBody>
      </p:sp>
      <p:sp>
        <p:nvSpPr>
          <p:cNvPr id="5" name="Date Placeholder 4"/>
          <p:cNvSpPr>
            <a:spLocks noGrp="1"/>
          </p:cNvSpPr>
          <p:nvPr>
            <p:ph type="dt" sz="half" idx="10"/>
          </p:nvPr>
        </p:nvSpPr>
        <p:spPr/>
        <p:txBody>
          <a:bodyPr/>
          <a:lstStyle/>
          <a:p>
            <a:fld id="{D07053D4-4CAB-45B3-841B-BA1FFB03BF6F}" type="datetime1">
              <a:rPr lang="en-US" smtClean="0"/>
              <a:t>3/11/2020</a:t>
            </a:fld>
            <a:endParaRPr lang="en-CA"/>
          </a:p>
        </p:txBody>
      </p:sp>
      <p:sp>
        <p:nvSpPr>
          <p:cNvPr id="6" name="Footer Placeholder 5"/>
          <p:cNvSpPr>
            <a:spLocks noGrp="1"/>
          </p:cNvSpPr>
          <p:nvPr>
            <p:ph type="ftr" sz="quarter" idx="11"/>
          </p:nvPr>
        </p:nvSpPr>
        <p:spPr/>
        <p:txBody>
          <a:bodyPr/>
          <a:lstStyle/>
          <a:p>
            <a:r>
              <a:rPr lang="en-CA"/>
              <a:t>CPSC503 Winter 2020</a:t>
            </a:r>
          </a:p>
        </p:txBody>
      </p:sp>
      <p:sp>
        <p:nvSpPr>
          <p:cNvPr id="7" name="Slide Number Placeholder 6"/>
          <p:cNvSpPr>
            <a:spLocks noGrp="1"/>
          </p:cNvSpPr>
          <p:nvPr>
            <p:ph type="sldNum" sz="quarter" idx="12"/>
          </p:nvPr>
        </p:nvSpPr>
        <p:spPr/>
        <p:txBody>
          <a:bodyPr/>
          <a:lstStyle/>
          <a:p>
            <a:fld id="{C79E7FD9-0062-48F3-88D9-1AA82886013F}" type="slidenum">
              <a:rPr lang="en-CA" smtClean="0"/>
              <a:t>16</a:t>
            </a:fld>
            <a:endParaRPr lang="en-CA"/>
          </a:p>
        </p:txBody>
      </p:sp>
    </p:spTree>
    <p:extLst>
      <p:ext uri="{BB962C8B-B14F-4D97-AF65-F5344CB8AC3E}">
        <p14:creationId xmlns:p14="http://schemas.microsoft.com/office/powerpoint/2010/main" val="862168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A3B3D0A-D40E-4B61-B9F9-604902CC4A07}"/>
              </a:ext>
            </a:extLst>
          </p:cNvPr>
          <p:cNvPicPr>
            <a:picLocks noChangeAspect="1"/>
          </p:cNvPicPr>
          <p:nvPr/>
        </p:nvPicPr>
        <p:blipFill>
          <a:blip r:embed="rId3"/>
          <a:stretch>
            <a:fillRect/>
          </a:stretch>
        </p:blipFill>
        <p:spPr>
          <a:xfrm>
            <a:off x="1009710" y="1726393"/>
            <a:ext cx="10697608" cy="4871804"/>
          </a:xfrm>
          <a:prstGeom prst="rect">
            <a:avLst/>
          </a:prstGeom>
        </p:spPr>
      </p:pic>
      <p:sp>
        <p:nvSpPr>
          <p:cNvPr id="2" name="Title 1">
            <a:extLst>
              <a:ext uri="{FF2B5EF4-FFF2-40B4-BE49-F238E27FC236}">
                <a16:creationId xmlns:a16="http://schemas.microsoft.com/office/drawing/2014/main" id="{F833AE5D-D226-44EE-815E-8119686E46AB}"/>
              </a:ext>
            </a:extLst>
          </p:cNvPr>
          <p:cNvSpPr>
            <a:spLocks noGrp="1"/>
          </p:cNvSpPr>
          <p:nvPr>
            <p:ph type="title"/>
          </p:nvPr>
        </p:nvSpPr>
        <p:spPr>
          <a:xfrm>
            <a:off x="377972" y="-211638"/>
            <a:ext cx="10515600" cy="1325563"/>
          </a:xfrm>
        </p:spPr>
        <p:txBody>
          <a:bodyPr/>
          <a:lstStyle/>
          <a:p>
            <a:r>
              <a:rPr lang="en-CA" dirty="0"/>
              <a:t>Flexible context: Attention</a:t>
            </a:r>
          </a:p>
        </p:txBody>
      </p:sp>
      <p:sp>
        <p:nvSpPr>
          <p:cNvPr id="3" name="Content Placeholder 2">
            <a:extLst>
              <a:ext uri="{FF2B5EF4-FFF2-40B4-BE49-F238E27FC236}">
                <a16:creationId xmlns:a16="http://schemas.microsoft.com/office/drawing/2014/main" id="{01286A4E-E451-4B99-B9E6-C71E265F754F}"/>
              </a:ext>
            </a:extLst>
          </p:cNvPr>
          <p:cNvSpPr>
            <a:spLocks noGrp="1"/>
          </p:cNvSpPr>
          <p:nvPr>
            <p:ph idx="1"/>
          </p:nvPr>
        </p:nvSpPr>
        <p:spPr>
          <a:xfrm>
            <a:off x="147861" y="785567"/>
            <a:ext cx="5466182" cy="2234951"/>
          </a:xfrm>
        </p:spPr>
        <p:txBody>
          <a:bodyPr>
            <a:normAutofit/>
          </a:bodyPr>
          <a:lstStyle/>
          <a:p>
            <a:pPr marL="0" indent="0">
              <a:buNone/>
            </a:pPr>
            <a:r>
              <a:rPr lang="en-US" sz="3200" b="1" dirty="0"/>
              <a:t>Context vector c</a:t>
            </a:r>
            <a:r>
              <a:rPr lang="en-US" sz="3200" dirty="0"/>
              <a:t>:  function of </a:t>
            </a:r>
            <a:r>
              <a:rPr lang="en-US" sz="3200" b="1" dirty="0"/>
              <a:t>h</a:t>
            </a:r>
            <a:r>
              <a:rPr lang="en-US" sz="3200" b="1" baseline="-25000" dirty="0"/>
              <a:t>1:n</a:t>
            </a:r>
            <a:r>
              <a:rPr lang="en-US" sz="3200" dirty="0"/>
              <a:t> and conveys the essence of the </a:t>
            </a:r>
            <a:r>
              <a:rPr lang="en-CA" sz="3200" dirty="0"/>
              <a:t>input to the decoder.</a:t>
            </a:r>
          </a:p>
        </p:txBody>
      </p:sp>
      <mc:AlternateContent xmlns:mc="http://schemas.openxmlformats.org/markup-compatibility/2006" xmlns:p14="http://schemas.microsoft.com/office/powerpoint/2010/main">
        <mc:Choice Requires="p14">
          <p:contentPart p14:bwMode="auto" r:id="rId4">
            <p14:nvContentPartPr>
              <p14:cNvPr id="14" name="Ink 13">
                <a:extLst>
                  <a:ext uri="{FF2B5EF4-FFF2-40B4-BE49-F238E27FC236}">
                    <a16:creationId xmlns:a16="http://schemas.microsoft.com/office/drawing/2014/main" id="{18EAB225-0C40-4A4D-BC85-305D73BF4870}"/>
                  </a:ext>
                </a:extLst>
              </p14:cNvPr>
              <p14:cNvContentPartPr/>
              <p14:nvPr/>
            </p14:nvContentPartPr>
            <p14:xfrm>
              <a:off x="147860" y="1026014"/>
              <a:ext cx="2730563" cy="45719"/>
            </p14:xfrm>
          </p:contentPart>
        </mc:Choice>
        <mc:Fallback xmlns="">
          <p:pic>
            <p:nvPicPr>
              <p:cNvPr id="14" name="Ink 13">
                <a:extLst>
                  <a:ext uri="{FF2B5EF4-FFF2-40B4-BE49-F238E27FC236}">
                    <a16:creationId xmlns:a16="http://schemas.microsoft.com/office/drawing/2014/main" id="{18EAB225-0C40-4A4D-BC85-305D73BF4870}"/>
                  </a:ext>
                </a:extLst>
              </p:cNvPr>
              <p:cNvPicPr/>
              <p:nvPr/>
            </p:nvPicPr>
            <p:blipFill>
              <a:blip r:embed="rId5"/>
              <a:stretch>
                <a:fillRect/>
              </a:stretch>
            </p:blipFill>
            <p:spPr>
              <a:xfrm>
                <a:off x="75861" y="874877"/>
                <a:ext cx="2874201" cy="347616"/>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1" name="Ink 20">
                <a:extLst>
                  <a:ext uri="{FF2B5EF4-FFF2-40B4-BE49-F238E27FC236}">
                    <a16:creationId xmlns:a16="http://schemas.microsoft.com/office/drawing/2014/main" id="{381AB4D6-F398-4E79-963B-1235B37D998A}"/>
                  </a:ext>
                </a:extLst>
              </p14:cNvPr>
              <p14:cNvContentPartPr/>
              <p14:nvPr/>
            </p14:nvContentPartPr>
            <p14:xfrm>
              <a:off x="1638057" y="6125865"/>
              <a:ext cx="373010" cy="50239"/>
            </p14:xfrm>
          </p:contentPart>
        </mc:Choice>
        <mc:Fallback xmlns="">
          <p:pic>
            <p:nvPicPr>
              <p:cNvPr id="21" name="Ink 20">
                <a:extLst>
                  <a:ext uri="{FF2B5EF4-FFF2-40B4-BE49-F238E27FC236}">
                    <a16:creationId xmlns:a16="http://schemas.microsoft.com/office/drawing/2014/main" id="{381AB4D6-F398-4E79-963B-1235B37D998A}"/>
                  </a:ext>
                </a:extLst>
              </p:cNvPr>
              <p:cNvPicPr/>
              <p:nvPr/>
            </p:nvPicPr>
            <p:blipFill>
              <a:blip r:embed="rId7"/>
              <a:stretch>
                <a:fillRect/>
              </a:stretch>
            </p:blipFill>
            <p:spPr>
              <a:xfrm>
                <a:off x="1566047" y="5980245"/>
                <a:ext cx="516669" cy="34111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 name="Ink 21">
                <a:extLst>
                  <a:ext uri="{FF2B5EF4-FFF2-40B4-BE49-F238E27FC236}">
                    <a16:creationId xmlns:a16="http://schemas.microsoft.com/office/drawing/2014/main" id="{38DE54A2-098A-4786-819D-A7FE9A7F1814}"/>
                  </a:ext>
                </a:extLst>
              </p14:cNvPr>
              <p14:cNvContentPartPr/>
              <p14:nvPr/>
            </p14:nvContentPartPr>
            <p14:xfrm>
              <a:off x="2878424" y="6126348"/>
              <a:ext cx="424460" cy="56519"/>
            </p14:xfrm>
          </p:contentPart>
        </mc:Choice>
        <mc:Fallback xmlns="">
          <p:pic>
            <p:nvPicPr>
              <p:cNvPr id="22" name="Ink 21">
                <a:extLst>
                  <a:ext uri="{FF2B5EF4-FFF2-40B4-BE49-F238E27FC236}">
                    <a16:creationId xmlns:a16="http://schemas.microsoft.com/office/drawing/2014/main" id="{38DE54A2-098A-4786-819D-A7FE9A7F1814}"/>
                  </a:ext>
                </a:extLst>
              </p:cNvPr>
              <p:cNvPicPr/>
              <p:nvPr/>
            </p:nvPicPr>
            <p:blipFill>
              <a:blip r:embed="rId9"/>
              <a:stretch>
                <a:fillRect/>
              </a:stretch>
            </p:blipFill>
            <p:spPr>
              <a:xfrm>
                <a:off x="2806421" y="5982351"/>
                <a:ext cx="568107" cy="344154"/>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3" name="Ink 22">
                <a:extLst>
                  <a:ext uri="{FF2B5EF4-FFF2-40B4-BE49-F238E27FC236}">
                    <a16:creationId xmlns:a16="http://schemas.microsoft.com/office/drawing/2014/main" id="{C61CB393-5676-4092-A7A5-5A7E0A4D3DB7}"/>
                  </a:ext>
                </a:extLst>
              </p14:cNvPr>
              <p14:cNvContentPartPr/>
              <p14:nvPr/>
            </p14:nvContentPartPr>
            <p14:xfrm>
              <a:off x="5662282" y="6122967"/>
              <a:ext cx="302267" cy="85020"/>
            </p14:xfrm>
          </p:contentPart>
        </mc:Choice>
        <mc:Fallback xmlns="">
          <p:pic>
            <p:nvPicPr>
              <p:cNvPr id="23" name="Ink 22">
                <a:extLst>
                  <a:ext uri="{FF2B5EF4-FFF2-40B4-BE49-F238E27FC236}">
                    <a16:creationId xmlns:a16="http://schemas.microsoft.com/office/drawing/2014/main" id="{C61CB393-5676-4092-A7A5-5A7E0A4D3DB7}"/>
                  </a:ext>
                </a:extLst>
              </p:cNvPr>
              <p:cNvPicPr/>
              <p:nvPr/>
            </p:nvPicPr>
            <p:blipFill>
              <a:blip r:embed="rId11"/>
              <a:stretch>
                <a:fillRect/>
              </a:stretch>
            </p:blipFill>
            <p:spPr>
              <a:xfrm>
                <a:off x="5590228" y="5978865"/>
                <a:ext cx="446015" cy="372863"/>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4" name="Ink 23">
                <a:extLst>
                  <a:ext uri="{FF2B5EF4-FFF2-40B4-BE49-F238E27FC236}">
                    <a16:creationId xmlns:a16="http://schemas.microsoft.com/office/drawing/2014/main" id="{094D2DF8-3FF6-424A-902B-306CF7E20D1E}"/>
                  </a:ext>
                </a:extLst>
              </p14:cNvPr>
              <p14:cNvContentPartPr/>
              <p14:nvPr/>
            </p14:nvContentPartPr>
            <p14:xfrm>
              <a:off x="5460342" y="4021138"/>
              <a:ext cx="1649392" cy="59417"/>
            </p14:xfrm>
          </p:contentPart>
        </mc:Choice>
        <mc:Fallback xmlns="">
          <p:pic>
            <p:nvPicPr>
              <p:cNvPr id="24" name="Ink 23">
                <a:extLst>
                  <a:ext uri="{FF2B5EF4-FFF2-40B4-BE49-F238E27FC236}">
                    <a16:creationId xmlns:a16="http://schemas.microsoft.com/office/drawing/2014/main" id="{094D2DF8-3FF6-424A-902B-306CF7E20D1E}"/>
                  </a:ext>
                </a:extLst>
              </p:cNvPr>
              <p:cNvPicPr/>
              <p:nvPr/>
            </p:nvPicPr>
            <p:blipFill>
              <a:blip r:embed="rId13"/>
              <a:stretch>
                <a:fillRect/>
              </a:stretch>
            </p:blipFill>
            <p:spPr>
              <a:xfrm>
                <a:off x="5388332" y="3877097"/>
                <a:ext cx="1793052" cy="347139"/>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6" name="Ink 25">
                <a:extLst>
                  <a:ext uri="{FF2B5EF4-FFF2-40B4-BE49-F238E27FC236}">
                    <a16:creationId xmlns:a16="http://schemas.microsoft.com/office/drawing/2014/main" id="{D1C97D33-9403-4924-9A91-A5BD1E1D0C5F}"/>
                  </a:ext>
                </a:extLst>
              </p14:cNvPr>
              <p14:cNvContentPartPr/>
              <p14:nvPr/>
            </p14:nvContentPartPr>
            <p14:xfrm>
              <a:off x="6686560" y="2103358"/>
              <a:ext cx="395305" cy="483"/>
            </p14:xfrm>
          </p:contentPart>
        </mc:Choice>
        <mc:Fallback xmlns="">
          <p:pic>
            <p:nvPicPr>
              <p:cNvPr id="26" name="Ink 25">
                <a:extLst>
                  <a:ext uri="{FF2B5EF4-FFF2-40B4-BE49-F238E27FC236}">
                    <a16:creationId xmlns:a16="http://schemas.microsoft.com/office/drawing/2014/main" id="{D1C97D33-9403-4924-9A91-A5BD1E1D0C5F}"/>
                  </a:ext>
                </a:extLst>
              </p:cNvPr>
              <p:cNvPicPr/>
              <p:nvPr/>
            </p:nvPicPr>
            <p:blipFill>
              <a:blip r:embed="rId15"/>
              <a:stretch>
                <a:fillRect/>
              </a:stretch>
            </p:blipFill>
            <p:spPr>
              <a:xfrm>
                <a:off x="6614555" y="1910158"/>
                <a:ext cx="538954" cy="386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7" name="Ink 26">
                <a:extLst>
                  <a:ext uri="{FF2B5EF4-FFF2-40B4-BE49-F238E27FC236}">
                    <a16:creationId xmlns:a16="http://schemas.microsoft.com/office/drawing/2014/main" id="{591C31DB-F7ED-4BB4-8915-16D1C67761CA}"/>
                  </a:ext>
                </a:extLst>
              </p14:cNvPr>
              <p14:cNvContentPartPr/>
              <p14:nvPr/>
            </p14:nvContentPartPr>
            <p14:xfrm>
              <a:off x="8244200" y="2089832"/>
              <a:ext cx="337424" cy="23187"/>
            </p14:xfrm>
          </p:contentPart>
        </mc:Choice>
        <mc:Fallback xmlns="">
          <p:pic>
            <p:nvPicPr>
              <p:cNvPr id="27" name="Ink 26">
                <a:extLst>
                  <a:ext uri="{FF2B5EF4-FFF2-40B4-BE49-F238E27FC236}">
                    <a16:creationId xmlns:a16="http://schemas.microsoft.com/office/drawing/2014/main" id="{591C31DB-F7ED-4BB4-8915-16D1C67761CA}"/>
                  </a:ext>
                </a:extLst>
              </p:cNvPr>
              <p:cNvPicPr/>
              <p:nvPr/>
            </p:nvPicPr>
            <p:blipFill>
              <a:blip r:embed="rId17"/>
              <a:stretch>
                <a:fillRect/>
              </a:stretch>
            </p:blipFill>
            <p:spPr>
              <a:xfrm>
                <a:off x="8172178" y="1944913"/>
                <a:ext cx="481108" cy="312662"/>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8" name="Ink 27">
                <a:extLst>
                  <a:ext uri="{FF2B5EF4-FFF2-40B4-BE49-F238E27FC236}">
                    <a16:creationId xmlns:a16="http://schemas.microsoft.com/office/drawing/2014/main" id="{06E1DB1C-CAC5-426D-9A09-20B660183308}"/>
                  </a:ext>
                </a:extLst>
              </p14:cNvPr>
              <p14:cNvContentPartPr/>
              <p14:nvPr/>
            </p14:nvContentPartPr>
            <p14:xfrm>
              <a:off x="10941451" y="2095629"/>
              <a:ext cx="452757" cy="8695"/>
            </p14:xfrm>
          </p:contentPart>
        </mc:Choice>
        <mc:Fallback xmlns="">
          <p:pic>
            <p:nvPicPr>
              <p:cNvPr id="28" name="Ink 27">
                <a:extLst>
                  <a:ext uri="{FF2B5EF4-FFF2-40B4-BE49-F238E27FC236}">
                    <a16:creationId xmlns:a16="http://schemas.microsoft.com/office/drawing/2014/main" id="{06E1DB1C-CAC5-426D-9A09-20B660183308}"/>
                  </a:ext>
                </a:extLst>
              </p:cNvPr>
              <p:cNvPicPr/>
              <p:nvPr/>
            </p:nvPicPr>
            <p:blipFill>
              <a:blip r:embed="rId19"/>
              <a:stretch>
                <a:fillRect/>
              </a:stretch>
            </p:blipFill>
            <p:spPr>
              <a:xfrm>
                <a:off x="10869413" y="1950712"/>
                <a:ext cx="596472" cy="298166"/>
              </a:xfrm>
              <a:prstGeom prst="rect">
                <a:avLst/>
              </a:prstGeom>
            </p:spPr>
          </p:pic>
        </mc:Fallback>
      </mc:AlternateContent>
      <p:sp>
        <p:nvSpPr>
          <p:cNvPr id="29" name="TextBox 28">
            <a:extLst>
              <a:ext uri="{FF2B5EF4-FFF2-40B4-BE49-F238E27FC236}">
                <a16:creationId xmlns:a16="http://schemas.microsoft.com/office/drawing/2014/main" id="{1FF60C58-C4CF-40A2-8971-45EBBE66E782}"/>
              </a:ext>
            </a:extLst>
          </p:cNvPr>
          <p:cNvSpPr txBox="1"/>
          <p:nvPr/>
        </p:nvSpPr>
        <p:spPr>
          <a:xfrm>
            <a:off x="1470405" y="4664329"/>
            <a:ext cx="540663" cy="619488"/>
          </a:xfrm>
          <a:prstGeom prst="rect">
            <a:avLst/>
          </a:prstGeom>
          <a:solidFill>
            <a:schemeClr val="bg1"/>
          </a:solidFill>
        </p:spPr>
        <p:txBody>
          <a:bodyPr wrap="none" rtlCol="0">
            <a:spAutoFit/>
          </a:bodyPr>
          <a:lstStyle/>
          <a:p>
            <a:r>
              <a:rPr lang="en-CA" sz="2400" b="1" dirty="0"/>
              <a:t>h</a:t>
            </a:r>
            <a:r>
              <a:rPr lang="en-CA" sz="2400" b="1" baseline="-25000" dirty="0"/>
              <a:t>1</a:t>
            </a:r>
          </a:p>
        </p:txBody>
      </p:sp>
      <p:sp>
        <p:nvSpPr>
          <p:cNvPr id="30" name="TextBox 29">
            <a:extLst>
              <a:ext uri="{FF2B5EF4-FFF2-40B4-BE49-F238E27FC236}">
                <a16:creationId xmlns:a16="http://schemas.microsoft.com/office/drawing/2014/main" id="{174FC6A0-B672-4E0E-AC88-D181008D4196}"/>
              </a:ext>
            </a:extLst>
          </p:cNvPr>
          <p:cNvSpPr txBox="1"/>
          <p:nvPr/>
        </p:nvSpPr>
        <p:spPr>
          <a:xfrm>
            <a:off x="6617899" y="2737315"/>
            <a:ext cx="540663" cy="619488"/>
          </a:xfrm>
          <a:prstGeom prst="rect">
            <a:avLst/>
          </a:prstGeom>
          <a:solidFill>
            <a:schemeClr val="bg1"/>
          </a:solidFill>
        </p:spPr>
        <p:txBody>
          <a:bodyPr wrap="none" rtlCol="0">
            <a:spAutoFit/>
          </a:bodyPr>
          <a:lstStyle/>
          <a:p>
            <a:r>
              <a:rPr lang="en-CA" sz="2400" b="1" dirty="0"/>
              <a:t>h</a:t>
            </a:r>
            <a:r>
              <a:rPr lang="en-CA" sz="2400" b="1" baseline="-25000" dirty="0"/>
              <a:t>1</a:t>
            </a:r>
          </a:p>
        </p:txBody>
      </p:sp>
      <p:sp>
        <p:nvSpPr>
          <p:cNvPr id="31" name="TextBox 30">
            <a:extLst>
              <a:ext uri="{FF2B5EF4-FFF2-40B4-BE49-F238E27FC236}">
                <a16:creationId xmlns:a16="http://schemas.microsoft.com/office/drawing/2014/main" id="{5281B478-F5B9-4BA5-A62B-5FB991D11CCE}"/>
              </a:ext>
            </a:extLst>
          </p:cNvPr>
          <p:cNvSpPr txBox="1"/>
          <p:nvPr/>
        </p:nvSpPr>
        <p:spPr>
          <a:xfrm>
            <a:off x="2690356" y="4708605"/>
            <a:ext cx="540663" cy="619488"/>
          </a:xfrm>
          <a:prstGeom prst="rect">
            <a:avLst/>
          </a:prstGeom>
          <a:solidFill>
            <a:schemeClr val="bg1"/>
          </a:solidFill>
        </p:spPr>
        <p:txBody>
          <a:bodyPr wrap="none" rtlCol="0">
            <a:spAutoFit/>
          </a:bodyPr>
          <a:lstStyle/>
          <a:p>
            <a:r>
              <a:rPr lang="en-CA" sz="2400" b="1" dirty="0"/>
              <a:t>h</a:t>
            </a:r>
            <a:r>
              <a:rPr lang="en-CA" sz="2400" b="1" baseline="-25000" dirty="0"/>
              <a:t>2</a:t>
            </a:r>
          </a:p>
        </p:txBody>
      </p:sp>
      <p:sp>
        <p:nvSpPr>
          <p:cNvPr id="32" name="TextBox 31">
            <a:extLst>
              <a:ext uri="{FF2B5EF4-FFF2-40B4-BE49-F238E27FC236}">
                <a16:creationId xmlns:a16="http://schemas.microsoft.com/office/drawing/2014/main" id="{0D8054BC-A956-4486-B107-D373A39A904F}"/>
              </a:ext>
            </a:extLst>
          </p:cNvPr>
          <p:cNvSpPr txBox="1"/>
          <p:nvPr/>
        </p:nvSpPr>
        <p:spPr>
          <a:xfrm>
            <a:off x="7973869" y="2562915"/>
            <a:ext cx="540663" cy="619488"/>
          </a:xfrm>
          <a:prstGeom prst="rect">
            <a:avLst/>
          </a:prstGeom>
          <a:solidFill>
            <a:schemeClr val="bg1"/>
          </a:solidFill>
        </p:spPr>
        <p:txBody>
          <a:bodyPr wrap="none" rtlCol="0">
            <a:spAutoFit/>
          </a:bodyPr>
          <a:lstStyle/>
          <a:p>
            <a:r>
              <a:rPr lang="en-CA" sz="2400" b="1" dirty="0"/>
              <a:t>h</a:t>
            </a:r>
            <a:r>
              <a:rPr lang="en-CA" sz="2400" b="1" baseline="-25000" dirty="0"/>
              <a:t>2</a:t>
            </a:r>
          </a:p>
        </p:txBody>
      </p:sp>
      <p:sp>
        <p:nvSpPr>
          <p:cNvPr id="33" name="TextBox 32">
            <a:extLst>
              <a:ext uri="{FF2B5EF4-FFF2-40B4-BE49-F238E27FC236}">
                <a16:creationId xmlns:a16="http://schemas.microsoft.com/office/drawing/2014/main" id="{7FA53F0E-AC8B-4D9C-88D6-8B0591DA43A4}"/>
              </a:ext>
            </a:extLst>
          </p:cNvPr>
          <p:cNvSpPr txBox="1"/>
          <p:nvPr/>
        </p:nvSpPr>
        <p:spPr>
          <a:xfrm>
            <a:off x="5426769" y="4645251"/>
            <a:ext cx="548299" cy="619488"/>
          </a:xfrm>
          <a:prstGeom prst="rect">
            <a:avLst/>
          </a:prstGeom>
          <a:solidFill>
            <a:schemeClr val="bg1"/>
          </a:solidFill>
        </p:spPr>
        <p:txBody>
          <a:bodyPr wrap="none" rtlCol="0">
            <a:spAutoFit/>
          </a:bodyPr>
          <a:lstStyle/>
          <a:p>
            <a:r>
              <a:rPr lang="en-CA" sz="2400" b="1" dirty="0" err="1"/>
              <a:t>h</a:t>
            </a:r>
            <a:r>
              <a:rPr lang="en-CA" sz="2400" b="1" baseline="-25000" dirty="0" err="1"/>
              <a:t>n</a:t>
            </a:r>
            <a:endParaRPr lang="en-CA" sz="2400" b="1" baseline="-25000" dirty="0"/>
          </a:p>
        </p:txBody>
      </p:sp>
      <p:sp>
        <p:nvSpPr>
          <p:cNvPr id="34" name="TextBox 33">
            <a:extLst>
              <a:ext uri="{FF2B5EF4-FFF2-40B4-BE49-F238E27FC236}">
                <a16:creationId xmlns:a16="http://schemas.microsoft.com/office/drawing/2014/main" id="{5B4AC9D6-6F55-4319-86F7-8D27A8A62934}"/>
              </a:ext>
            </a:extLst>
          </p:cNvPr>
          <p:cNvSpPr txBox="1"/>
          <p:nvPr/>
        </p:nvSpPr>
        <p:spPr>
          <a:xfrm>
            <a:off x="10750118" y="2750352"/>
            <a:ext cx="615119" cy="619488"/>
          </a:xfrm>
          <a:prstGeom prst="rect">
            <a:avLst/>
          </a:prstGeom>
          <a:solidFill>
            <a:schemeClr val="bg1"/>
          </a:solidFill>
        </p:spPr>
        <p:txBody>
          <a:bodyPr wrap="square" rtlCol="0">
            <a:spAutoFit/>
          </a:bodyPr>
          <a:lstStyle/>
          <a:p>
            <a:r>
              <a:rPr lang="en-CA" sz="2400" b="1" dirty="0"/>
              <a:t>h</a:t>
            </a:r>
            <a:r>
              <a:rPr lang="en-CA" sz="2400" b="1" baseline="-25000" dirty="0"/>
              <a:t>m</a:t>
            </a:r>
          </a:p>
        </p:txBody>
      </p:sp>
      <mc:AlternateContent xmlns:mc="http://schemas.openxmlformats.org/markup-compatibility/2006" xmlns:p14="http://schemas.microsoft.com/office/powerpoint/2010/main">
        <mc:Choice Requires="p14">
          <p:contentPart p14:bwMode="auto" r:id="rId20">
            <p14:nvContentPartPr>
              <p14:cNvPr id="35" name="Ink 34">
                <a:extLst>
                  <a:ext uri="{FF2B5EF4-FFF2-40B4-BE49-F238E27FC236}">
                    <a16:creationId xmlns:a16="http://schemas.microsoft.com/office/drawing/2014/main" id="{A8F11D96-1194-49C0-B1D8-95A631765722}"/>
                  </a:ext>
                </a:extLst>
              </p14:cNvPr>
              <p14:cNvContentPartPr/>
              <p14:nvPr/>
            </p14:nvContentPartPr>
            <p14:xfrm>
              <a:off x="1810522" y="4766364"/>
              <a:ext cx="175787" cy="235737"/>
            </p14:xfrm>
          </p:contentPart>
        </mc:Choice>
        <mc:Fallback xmlns="">
          <p:pic>
            <p:nvPicPr>
              <p:cNvPr id="35" name="Ink 34">
                <a:extLst>
                  <a:ext uri="{FF2B5EF4-FFF2-40B4-BE49-F238E27FC236}">
                    <a16:creationId xmlns:a16="http://schemas.microsoft.com/office/drawing/2014/main" id="{A8F11D96-1194-49C0-B1D8-95A631765722}"/>
                  </a:ext>
                </a:extLst>
              </p:cNvPr>
              <p:cNvPicPr/>
              <p:nvPr/>
            </p:nvPicPr>
            <p:blipFill>
              <a:blip r:embed="rId21"/>
              <a:stretch>
                <a:fillRect/>
              </a:stretch>
            </p:blipFill>
            <p:spPr>
              <a:xfrm>
                <a:off x="1806208" y="4762045"/>
                <a:ext cx="184415" cy="244375"/>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6" name="Ink 35">
                <a:extLst>
                  <a:ext uri="{FF2B5EF4-FFF2-40B4-BE49-F238E27FC236}">
                    <a16:creationId xmlns:a16="http://schemas.microsoft.com/office/drawing/2014/main" id="{9F2DEF1E-5763-4115-AA11-831487EA60C8}"/>
                  </a:ext>
                </a:extLst>
              </p14:cNvPr>
              <p14:cNvContentPartPr/>
              <p14:nvPr/>
            </p14:nvContentPartPr>
            <p14:xfrm>
              <a:off x="3028165" y="4709845"/>
              <a:ext cx="127338" cy="285976"/>
            </p14:xfrm>
          </p:contentPart>
        </mc:Choice>
        <mc:Fallback xmlns="">
          <p:pic>
            <p:nvPicPr>
              <p:cNvPr id="36" name="Ink 35">
                <a:extLst>
                  <a:ext uri="{FF2B5EF4-FFF2-40B4-BE49-F238E27FC236}">
                    <a16:creationId xmlns:a16="http://schemas.microsoft.com/office/drawing/2014/main" id="{9F2DEF1E-5763-4115-AA11-831487EA60C8}"/>
                  </a:ext>
                </a:extLst>
              </p:cNvPr>
              <p:cNvPicPr/>
              <p:nvPr/>
            </p:nvPicPr>
            <p:blipFill>
              <a:blip r:embed="rId23"/>
              <a:stretch>
                <a:fillRect/>
              </a:stretch>
            </p:blipFill>
            <p:spPr>
              <a:xfrm>
                <a:off x="3023836" y="4705528"/>
                <a:ext cx="135996" cy="294609"/>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7" name="Ink 36">
                <a:extLst>
                  <a:ext uri="{FF2B5EF4-FFF2-40B4-BE49-F238E27FC236}">
                    <a16:creationId xmlns:a16="http://schemas.microsoft.com/office/drawing/2014/main" id="{C3A3DECD-9447-40B5-85CC-31BC6EA1ED94}"/>
                  </a:ext>
                </a:extLst>
              </p14:cNvPr>
              <p14:cNvContentPartPr/>
              <p14:nvPr/>
            </p14:nvContentPartPr>
            <p14:xfrm>
              <a:off x="5793159" y="4766364"/>
              <a:ext cx="196366" cy="257475"/>
            </p14:xfrm>
          </p:contentPart>
        </mc:Choice>
        <mc:Fallback xmlns="">
          <p:pic>
            <p:nvPicPr>
              <p:cNvPr id="37" name="Ink 36">
                <a:extLst>
                  <a:ext uri="{FF2B5EF4-FFF2-40B4-BE49-F238E27FC236}">
                    <a16:creationId xmlns:a16="http://schemas.microsoft.com/office/drawing/2014/main" id="{C3A3DECD-9447-40B5-85CC-31BC6EA1ED94}"/>
                  </a:ext>
                </a:extLst>
              </p:cNvPr>
              <p:cNvPicPr/>
              <p:nvPr/>
            </p:nvPicPr>
            <p:blipFill>
              <a:blip r:embed="rId25"/>
              <a:stretch>
                <a:fillRect/>
              </a:stretch>
            </p:blipFill>
            <p:spPr>
              <a:xfrm>
                <a:off x="5788843" y="4762043"/>
                <a:ext cx="204997" cy="266118"/>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8" name="Ink 37">
                <a:extLst>
                  <a:ext uri="{FF2B5EF4-FFF2-40B4-BE49-F238E27FC236}">
                    <a16:creationId xmlns:a16="http://schemas.microsoft.com/office/drawing/2014/main" id="{0821AFB9-5009-411D-ADF2-9C08C801276B}"/>
                  </a:ext>
                </a:extLst>
              </p14:cNvPr>
              <p14:cNvContentPartPr/>
              <p14:nvPr/>
            </p14:nvContentPartPr>
            <p14:xfrm>
              <a:off x="6944346" y="2580964"/>
              <a:ext cx="150919" cy="321723"/>
            </p14:xfrm>
          </p:contentPart>
        </mc:Choice>
        <mc:Fallback xmlns="">
          <p:pic>
            <p:nvPicPr>
              <p:cNvPr id="38" name="Ink 37">
                <a:extLst>
                  <a:ext uri="{FF2B5EF4-FFF2-40B4-BE49-F238E27FC236}">
                    <a16:creationId xmlns:a16="http://schemas.microsoft.com/office/drawing/2014/main" id="{0821AFB9-5009-411D-ADF2-9C08C801276B}"/>
                  </a:ext>
                </a:extLst>
              </p:cNvPr>
              <p:cNvPicPr/>
              <p:nvPr/>
            </p:nvPicPr>
            <p:blipFill>
              <a:blip r:embed="rId27"/>
              <a:stretch>
                <a:fillRect/>
              </a:stretch>
            </p:blipFill>
            <p:spPr>
              <a:xfrm>
                <a:off x="6940024" y="2576646"/>
                <a:ext cx="159564" cy="330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9" name="Ink 38">
                <a:extLst>
                  <a:ext uri="{FF2B5EF4-FFF2-40B4-BE49-F238E27FC236}">
                    <a16:creationId xmlns:a16="http://schemas.microsoft.com/office/drawing/2014/main" id="{E71459FA-ADD5-4C29-BB30-AB7D4E7EE86F}"/>
                  </a:ext>
                </a:extLst>
              </p14:cNvPr>
              <p14:cNvContentPartPr/>
              <p14:nvPr/>
            </p14:nvContentPartPr>
            <p14:xfrm>
              <a:off x="8345064" y="2495461"/>
              <a:ext cx="192936" cy="395150"/>
            </p14:xfrm>
          </p:contentPart>
        </mc:Choice>
        <mc:Fallback xmlns="">
          <p:pic>
            <p:nvPicPr>
              <p:cNvPr id="39" name="Ink 38">
                <a:extLst>
                  <a:ext uri="{FF2B5EF4-FFF2-40B4-BE49-F238E27FC236}">
                    <a16:creationId xmlns:a16="http://schemas.microsoft.com/office/drawing/2014/main" id="{E71459FA-ADD5-4C29-BB30-AB7D4E7EE86F}"/>
                  </a:ext>
                </a:extLst>
              </p:cNvPr>
              <p:cNvPicPr/>
              <p:nvPr/>
            </p:nvPicPr>
            <p:blipFill>
              <a:blip r:embed="rId29"/>
              <a:stretch>
                <a:fillRect/>
              </a:stretch>
            </p:blipFill>
            <p:spPr>
              <a:xfrm>
                <a:off x="8340745" y="2491138"/>
                <a:ext cx="201575" cy="403795"/>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0" name="Ink 39">
                <a:extLst>
                  <a:ext uri="{FF2B5EF4-FFF2-40B4-BE49-F238E27FC236}">
                    <a16:creationId xmlns:a16="http://schemas.microsoft.com/office/drawing/2014/main" id="{AA6AD441-3314-4EDA-B3EC-77A513AC807A}"/>
                  </a:ext>
                </a:extLst>
              </p14:cNvPr>
              <p14:cNvContentPartPr/>
              <p14:nvPr/>
            </p14:nvContentPartPr>
            <p14:xfrm>
              <a:off x="11071470" y="2579998"/>
              <a:ext cx="153492" cy="389836"/>
            </p14:xfrm>
          </p:contentPart>
        </mc:Choice>
        <mc:Fallback xmlns="">
          <p:pic>
            <p:nvPicPr>
              <p:cNvPr id="40" name="Ink 39">
                <a:extLst>
                  <a:ext uri="{FF2B5EF4-FFF2-40B4-BE49-F238E27FC236}">
                    <a16:creationId xmlns:a16="http://schemas.microsoft.com/office/drawing/2014/main" id="{AA6AD441-3314-4EDA-B3EC-77A513AC807A}"/>
                  </a:ext>
                </a:extLst>
              </p:cNvPr>
              <p:cNvPicPr/>
              <p:nvPr/>
            </p:nvPicPr>
            <p:blipFill>
              <a:blip r:embed="rId31"/>
              <a:stretch>
                <a:fillRect/>
              </a:stretch>
            </p:blipFill>
            <p:spPr>
              <a:xfrm>
                <a:off x="11067156" y="2575678"/>
                <a:ext cx="162119" cy="398475"/>
              </a:xfrm>
              <a:prstGeom prst="rect">
                <a:avLst/>
              </a:prstGeom>
            </p:spPr>
          </p:pic>
        </mc:Fallback>
      </mc:AlternateContent>
      <p:sp>
        <p:nvSpPr>
          <p:cNvPr id="41" name="Content Placeholder 2">
            <a:extLst>
              <a:ext uri="{FF2B5EF4-FFF2-40B4-BE49-F238E27FC236}">
                <a16:creationId xmlns:a16="http://schemas.microsoft.com/office/drawing/2014/main" id="{43D98F83-1FFC-474C-8671-1309918D1907}"/>
              </a:ext>
            </a:extLst>
          </p:cNvPr>
          <p:cNvSpPr txBox="1">
            <a:spLocks/>
          </p:cNvSpPr>
          <p:nvPr/>
        </p:nvSpPr>
        <p:spPr>
          <a:xfrm>
            <a:off x="303994" y="2495461"/>
            <a:ext cx="5466182" cy="22349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t>Flexible?</a:t>
            </a:r>
            <a:r>
              <a:rPr lang="en-US" sz="3200" dirty="0"/>
              <a:t>  </a:t>
            </a:r>
          </a:p>
          <a:p>
            <a:r>
              <a:rPr lang="en-US" sz="3200" dirty="0"/>
              <a:t>Different for each </a:t>
            </a:r>
            <a:r>
              <a:rPr lang="en-US" sz="3200" b="1" dirty="0"/>
              <a:t>h</a:t>
            </a:r>
            <a:r>
              <a:rPr lang="en-US" sz="3200" b="1" baseline="-25000" dirty="0"/>
              <a:t>i</a:t>
            </a:r>
            <a:endParaRPr lang="en-US" sz="3200" dirty="0"/>
          </a:p>
          <a:p>
            <a:r>
              <a:rPr lang="en-CA" sz="3200" dirty="0" err="1"/>
              <a:t>Fexibly</a:t>
            </a:r>
            <a:r>
              <a:rPr lang="en-CA" sz="3200" dirty="0"/>
              <a:t> combining the </a:t>
            </a:r>
            <a:r>
              <a:rPr lang="en-US" sz="3200" b="1" dirty="0" err="1"/>
              <a:t>h</a:t>
            </a:r>
            <a:r>
              <a:rPr lang="en-US" sz="3200" b="1" baseline="-25000" dirty="0" err="1"/>
              <a:t>j</a:t>
            </a:r>
            <a:r>
              <a:rPr lang="en-CA" sz="3200" dirty="0"/>
              <a:t> </a:t>
            </a:r>
          </a:p>
        </p:txBody>
      </p:sp>
      <mc:AlternateContent xmlns:mc="http://schemas.openxmlformats.org/markup-compatibility/2006" xmlns:p14="http://schemas.microsoft.com/office/powerpoint/2010/main">
        <mc:Choice Requires="p14">
          <p:contentPart p14:bwMode="auto" r:id="rId32">
            <p14:nvContentPartPr>
              <p14:cNvPr id="42" name="Ink 41">
                <a:extLst>
                  <a:ext uri="{FF2B5EF4-FFF2-40B4-BE49-F238E27FC236}">
                    <a16:creationId xmlns:a16="http://schemas.microsoft.com/office/drawing/2014/main" id="{658F1D5F-BBBE-4803-A1EC-7A5A6BED5B63}"/>
                  </a:ext>
                </a:extLst>
              </p14:cNvPr>
              <p14:cNvContentPartPr/>
              <p14:nvPr/>
            </p14:nvContentPartPr>
            <p14:xfrm>
              <a:off x="4458785" y="3523230"/>
              <a:ext cx="175787" cy="235737"/>
            </p14:xfrm>
          </p:contentPart>
        </mc:Choice>
        <mc:Fallback xmlns="">
          <p:pic>
            <p:nvPicPr>
              <p:cNvPr id="42" name="Ink 41">
                <a:extLst>
                  <a:ext uri="{FF2B5EF4-FFF2-40B4-BE49-F238E27FC236}">
                    <a16:creationId xmlns:a16="http://schemas.microsoft.com/office/drawing/2014/main" id="{658F1D5F-BBBE-4803-A1EC-7A5A6BED5B63}"/>
                  </a:ext>
                </a:extLst>
              </p:cNvPr>
              <p:cNvPicPr/>
              <p:nvPr/>
            </p:nvPicPr>
            <p:blipFill>
              <a:blip r:embed="rId21"/>
              <a:stretch>
                <a:fillRect/>
              </a:stretch>
            </p:blipFill>
            <p:spPr>
              <a:xfrm>
                <a:off x="4454471" y="3518911"/>
                <a:ext cx="184415" cy="244375"/>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3" name="Ink 42">
                <a:extLst>
                  <a:ext uri="{FF2B5EF4-FFF2-40B4-BE49-F238E27FC236}">
                    <a16:creationId xmlns:a16="http://schemas.microsoft.com/office/drawing/2014/main" id="{60840666-7137-480B-82DD-1B2519D7DA2F}"/>
                  </a:ext>
                </a:extLst>
              </p14:cNvPr>
              <p14:cNvContentPartPr/>
              <p14:nvPr/>
            </p14:nvContentPartPr>
            <p14:xfrm>
              <a:off x="3901550" y="2992361"/>
              <a:ext cx="150919" cy="321723"/>
            </p14:xfrm>
          </p:contentPart>
        </mc:Choice>
        <mc:Fallback xmlns="">
          <p:pic>
            <p:nvPicPr>
              <p:cNvPr id="43" name="Ink 42">
                <a:extLst>
                  <a:ext uri="{FF2B5EF4-FFF2-40B4-BE49-F238E27FC236}">
                    <a16:creationId xmlns:a16="http://schemas.microsoft.com/office/drawing/2014/main" id="{60840666-7137-480B-82DD-1B2519D7DA2F}"/>
                  </a:ext>
                </a:extLst>
              </p:cNvPr>
              <p:cNvPicPr/>
              <p:nvPr/>
            </p:nvPicPr>
            <p:blipFill>
              <a:blip r:embed="rId27"/>
              <a:stretch>
                <a:fillRect/>
              </a:stretch>
            </p:blipFill>
            <p:spPr>
              <a:xfrm>
                <a:off x="3897228" y="2988043"/>
                <a:ext cx="159564" cy="330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4" name="Ink 43">
                <a:extLst>
                  <a:ext uri="{FF2B5EF4-FFF2-40B4-BE49-F238E27FC236}">
                    <a16:creationId xmlns:a16="http://schemas.microsoft.com/office/drawing/2014/main" id="{2DC89EA9-B4CB-4441-BC03-E353683B057A}"/>
                  </a:ext>
                </a:extLst>
              </p14:cNvPr>
              <p14:cNvContentPartPr/>
              <p14:nvPr/>
            </p14:nvContentPartPr>
            <p14:xfrm>
              <a:off x="538856" y="1236503"/>
              <a:ext cx="175787" cy="235737"/>
            </p14:xfrm>
          </p:contentPart>
        </mc:Choice>
        <mc:Fallback xmlns="">
          <p:pic>
            <p:nvPicPr>
              <p:cNvPr id="44" name="Ink 43">
                <a:extLst>
                  <a:ext uri="{FF2B5EF4-FFF2-40B4-BE49-F238E27FC236}">
                    <a16:creationId xmlns:a16="http://schemas.microsoft.com/office/drawing/2014/main" id="{2DC89EA9-B4CB-4441-BC03-E353683B057A}"/>
                  </a:ext>
                </a:extLst>
              </p:cNvPr>
              <p:cNvPicPr/>
              <p:nvPr/>
            </p:nvPicPr>
            <p:blipFill>
              <a:blip r:embed="rId21"/>
              <a:stretch>
                <a:fillRect/>
              </a:stretch>
            </p:blipFill>
            <p:spPr>
              <a:xfrm>
                <a:off x="534542" y="1232184"/>
                <a:ext cx="184415" cy="244375"/>
              </a:xfrm>
              <a:prstGeom prst="rect">
                <a:avLst/>
              </a:prstGeom>
            </p:spPr>
          </p:pic>
        </mc:Fallback>
      </mc:AlternateContent>
    </p:spTree>
    <p:extLst>
      <p:ext uri="{BB962C8B-B14F-4D97-AF65-F5344CB8AC3E}">
        <p14:creationId xmlns:p14="http://schemas.microsoft.com/office/powerpoint/2010/main" val="219945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1F0578BE-EDC5-4B21-AB80-D6B2C77B1E6C}"/>
                  </a:ext>
                </a:extLst>
              </p14:cNvPr>
              <p14:cNvContentPartPr/>
              <p14:nvPr/>
            </p14:nvContentPartPr>
            <p14:xfrm>
              <a:off x="11654400" y="2150095"/>
              <a:ext cx="360" cy="360"/>
            </p14:xfrm>
          </p:contentPart>
        </mc:Choice>
        <mc:Fallback xmlns="">
          <p:pic>
            <p:nvPicPr>
              <p:cNvPr id="13" name="Ink 12">
                <a:extLst>
                  <a:ext uri="{FF2B5EF4-FFF2-40B4-BE49-F238E27FC236}">
                    <a16:creationId xmlns:a16="http://schemas.microsoft.com/office/drawing/2014/main" id="{1F0578BE-EDC5-4B21-AB80-D6B2C77B1E6C}"/>
                  </a:ext>
                </a:extLst>
              </p:cNvPr>
              <p:cNvPicPr/>
              <p:nvPr/>
            </p:nvPicPr>
            <p:blipFill>
              <a:blip r:embed="rId4"/>
              <a:stretch>
                <a:fillRect/>
              </a:stretch>
            </p:blipFill>
            <p:spPr>
              <a:xfrm>
                <a:off x="11591400" y="2087095"/>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k 13">
                <a:extLst>
                  <a:ext uri="{FF2B5EF4-FFF2-40B4-BE49-F238E27FC236}">
                    <a16:creationId xmlns:a16="http://schemas.microsoft.com/office/drawing/2014/main" id="{97DAAC10-6E7A-4917-87A3-0BDE04FB9F6F}"/>
                  </a:ext>
                </a:extLst>
              </p14:cNvPr>
              <p14:cNvContentPartPr/>
              <p14:nvPr/>
            </p14:nvContentPartPr>
            <p14:xfrm>
              <a:off x="7109760" y="3313615"/>
              <a:ext cx="360" cy="360"/>
            </p14:xfrm>
          </p:contentPart>
        </mc:Choice>
        <mc:Fallback xmlns="">
          <p:pic>
            <p:nvPicPr>
              <p:cNvPr id="14" name="Ink 13">
                <a:extLst>
                  <a:ext uri="{FF2B5EF4-FFF2-40B4-BE49-F238E27FC236}">
                    <a16:creationId xmlns:a16="http://schemas.microsoft.com/office/drawing/2014/main" id="{97DAAC10-6E7A-4917-87A3-0BDE04FB9F6F}"/>
                  </a:ext>
                </a:extLst>
              </p:cNvPr>
              <p:cNvPicPr/>
              <p:nvPr/>
            </p:nvPicPr>
            <p:blipFill>
              <a:blip r:embed="rId4"/>
              <a:stretch>
                <a:fillRect/>
              </a:stretch>
            </p:blipFill>
            <p:spPr>
              <a:xfrm>
                <a:off x="7047120" y="3250975"/>
                <a:ext cx="126000" cy="126000"/>
              </a:xfrm>
              <a:prstGeom prst="rect">
                <a:avLst/>
              </a:prstGeom>
            </p:spPr>
          </p:pic>
        </mc:Fallback>
      </mc:AlternateContent>
      <p:grpSp>
        <p:nvGrpSpPr>
          <p:cNvPr id="19" name="Group 18">
            <a:extLst>
              <a:ext uri="{FF2B5EF4-FFF2-40B4-BE49-F238E27FC236}">
                <a16:creationId xmlns:a16="http://schemas.microsoft.com/office/drawing/2014/main" id="{D34BFD29-81E1-4EAD-B438-33C5B6A407DF}"/>
              </a:ext>
            </a:extLst>
          </p:cNvPr>
          <p:cNvGrpSpPr/>
          <p:nvPr/>
        </p:nvGrpSpPr>
        <p:grpSpPr>
          <a:xfrm>
            <a:off x="3410617" y="684409"/>
            <a:ext cx="8551267" cy="5089383"/>
            <a:chOff x="182640" y="193855"/>
            <a:chExt cx="7980458" cy="4378145"/>
          </a:xfrm>
        </p:grpSpPr>
        <p:pic>
          <p:nvPicPr>
            <p:cNvPr id="4" name="Picture 3">
              <a:extLst>
                <a:ext uri="{FF2B5EF4-FFF2-40B4-BE49-F238E27FC236}">
                  <a16:creationId xmlns:a16="http://schemas.microsoft.com/office/drawing/2014/main" id="{98E35795-07EB-4514-B86A-DA098C1BB423}"/>
                </a:ext>
              </a:extLst>
            </p:cNvPr>
            <p:cNvPicPr>
              <a:picLocks noChangeAspect="1"/>
            </p:cNvPicPr>
            <p:nvPr/>
          </p:nvPicPr>
          <p:blipFill rotWithShape="1">
            <a:blip r:embed="rId6"/>
            <a:srcRect l="1" t="12159" r="8928" b="28368"/>
            <a:stretch/>
          </p:blipFill>
          <p:spPr>
            <a:xfrm>
              <a:off x="644631" y="637309"/>
              <a:ext cx="7518467" cy="3934691"/>
            </a:xfrm>
            <a:prstGeom prst="rect">
              <a:avLst/>
            </a:prstGeom>
          </p:spPr>
        </p:pic>
        <mc:AlternateContent xmlns:mc="http://schemas.openxmlformats.org/markup-compatibility/2006" xmlns:p14="http://schemas.microsoft.com/office/powerpoint/2010/main">
          <mc:Choice Requires="p14">
            <p:contentPart p14:bwMode="auto" r:id="rId7">
              <p14:nvContentPartPr>
                <p14:cNvPr id="16" name="Ink 15">
                  <a:extLst>
                    <a:ext uri="{FF2B5EF4-FFF2-40B4-BE49-F238E27FC236}">
                      <a16:creationId xmlns:a16="http://schemas.microsoft.com/office/drawing/2014/main" id="{9DFEE56B-ACC0-4AE1-917E-8B5209C2DFBE}"/>
                    </a:ext>
                  </a:extLst>
                </p14:cNvPr>
                <p14:cNvContentPartPr/>
                <p14:nvPr/>
              </p14:nvContentPartPr>
              <p14:xfrm>
                <a:off x="182640" y="193855"/>
                <a:ext cx="6058080" cy="3297600"/>
              </p14:xfrm>
            </p:contentPart>
          </mc:Choice>
          <mc:Fallback xmlns="">
            <p:pic>
              <p:nvPicPr>
                <p:cNvPr id="16" name="Ink 15">
                  <a:extLst>
                    <a:ext uri="{FF2B5EF4-FFF2-40B4-BE49-F238E27FC236}">
                      <a16:creationId xmlns:a16="http://schemas.microsoft.com/office/drawing/2014/main" id="{9DFEE56B-ACC0-4AE1-917E-8B5209C2DFBE}"/>
                    </a:ext>
                  </a:extLst>
                </p:cNvPr>
                <p:cNvPicPr/>
                <p:nvPr/>
              </p:nvPicPr>
              <p:blipFill>
                <a:blip r:embed="rId8"/>
                <a:stretch>
                  <a:fillRect/>
                </a:stretch>
              </p:blipFill>
              <p:spPr>
                <a:xfrm>
                  <a:off x="124182" y="139659"/>
                  <a:ext cx="6175331" cy="3405682"/>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17" name="Ink 16">
                <a:extLst>
                  <a:ext uri="{FF2B5EF4-FFF2-40B4-BE49-F238E27FC236}">
                    <a16:creationId xmlns:a16="http://schemas.microsoft.com/office/drawing/2014/main" id="{A59B444F-F5FB-46BA-A999-7EA012544712}"/>
                  </a:ext>
                </a:extLst>
              </p14:cNvPr>
              <p14:cNvContentPartPr/>
              <p14:nvPr/>
            </p14:nvContentPartPr>
            <p14:xfrm>
              <a:off x="8850000" y="6167695"/>
              <a:ext cx="360" cy="360"/>
            </p14:xfrm>
          </p:contentPart>
        </mc:Choice>
        <mc:Fallback xmlns="">
          <p:pic>
            <p:nvPicPr>
              <p:cNvPr id="17" name="Ink 16">
                <a:extLst>
                  <a:ext uri="{FF2B5EF4-FFF2-40B4-BE49-F238E27FC236}">
                    <a16:creationId xmlns:a16="http://schemas.microsoft.com/office/drawing/2014/main" id="{A59B444F-F5FB-46BA-A999-7EA012544712}"/>
                  </a:ext>
                </a:extLst>
              </p:cNvPr>
              <p:cNvPicPr/>
              <p:nvPr/>
            </p:nvPicPr>
            <p:blipFill>
              <a:blip r:embed="rId4"/>
              <a:stretch>
                <a:fillRect/>
              </a:stretch>
            </p:blipFill>
            <p:spPr>
              <a:xfrm>
                <a:off x="8787360" y="6105055"/>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 name="Ink 17">
                <a:extLst>
                  <a:ext uri="{FF2B5EF4-FFF2-40B4-BE49-F238E27FC236}">
                    <a16:creationId xmlns:a16="http://schemas.microsoft.com/office/drawing/2014/main" id="{C8C13C70-808F-4BE1-932C-B68B5CC93021}"/>
                  </a:ext>
                </a:extLst>
              </p14:cNvPr>
              <p14:cNvContentPartPr/>
              <p14:nvPr/>
            </p14:nvContentPartPr>
            <p14:xfrm>
              <a:off x="9054840" y="6084535"/>
              <a:ext cx="360" cy="360"/>
            </p14:xfrm>
          </p:contentPart>
        </mc:Choice>
        <mc:Fallback xmlns="">
          <p:pic>
            <p:nvPicPr>
              <p:cNvPr id="18" name="Ink 17">
                <a:extLst>
                  <a:ext uri="{FF2B5EF4-FFF2-40B4-BE49-F238E27FC236}">
                    <a16:creationId xmlns:a16="http://schemas.microsoft.com/office/drawing/2014/main" id="{C8C13C70-808F-4BE1-932C-B68B5CC93021}"/>
                  </a:ext>
                </a:extLst>
              </p:cNvPr>
              <p:cNvPicPr/>
              <p:nvPr/>
            </p:nvPicPr>
            <p:blipFill>
              <a:blip r:embed="rId4"/>
              <a:stretch>
                <a:fillRect/>
              </a:stretch>
            </p:blipFill>
            <p:spPr>
              <a:xfrm>
                <a:off x="8992200" y="6021535"/>
                <a:ext cx="126000" cy="126000"/>
              </a:xfrm>
              <a:prstGeom prst="rect">
                <a:avLst/>
              </a:prstGeom>
            </p:spPr>
          </p:pic>
        </mc:Fallback>
      </mc:AlternateContent>
      <p:sp>
        <p:nvSpPr>
          <p:cNvPr id="5" name="Content Placeholder 2">
            <a:extLst>
              <a:ext uri="{FF2B5EF4-FFF2-40B4-BE49-F238E27FC236}">
                <a16:creationId xmlns:a16="http://schemas.microsoft.com/office/drawing/2014/main" id="{69764461-847C-4154-A955-40B19796BEB4}"/>
              </a:ext>
            </a:extLst>
          </p:cNvPr>
          <p:cNvSpPr txBox="1">
            <a:spLocks/>
          </p:cNvSpPr>
          <p:nvPr/>
        </p:nvSpPr>
        <p:spPr>
          <a:xfrm>
            <a:off x="314956" y="1111135"/>
            <a:ext cx="7055302" cy="16237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Replace static context vector with dynamic </a:t>
            </a:r>
            <a:r>
              <a:rPr lang="en-US" b="1" dirty="0">
                <a:solidFill>
                  <a:srgbClr val="00B0F0"/>
                </a:solidFill>
                <a:latin typeface="Times New Roman" panose="02020603050405020304" pitchFamily="18" charset="0"/>
                <a:cs typeface="Times New Roman" panose="02020603050405020304" pitchFamily="18" charset="0"/>
              </a:rPr>
              <a:t>c</a:t>
            </a:r>
            <a:r>
              <a:rPr lang="en-US" b="1" baseline="-25000" dirty="0">
                <a:solidFill>
                  <a:srgbClr val="00B0F0"/>
                </a:solidFill>
                <a:latin typeface="Times New Roman" panose="02020603050405020304" pitchFamily="18" charset="0"/>
                <a:cs typeface="Times New Roman" panose="02020603050405020304" pitchFamily="18" charset="0"/>
              </a:rPr>
              <a:t>i</a:t>
            </a:r>
            <a:r>
              <a:rPr lang="en-US" dirty="0"/>
              <a:t> </a:t>
            </a:r>
          </a:p>
          <a:p>
            <a:r>
              <a:rPr lang="en-US" dirty="0"/>
              <a:t>derived from the encoder hidden states at each point </a:t>
            </a:r>
            <a:r>
              <a:rPr lang="en-US" i="1" dirty="0" err="1">
                <a:solidFill>
                  <a:srgbClr val="00B0F0"/>
                </a:solidFill>
                <a:latin typeface="Times New Roman" panose="02020603050405020304" pitchFamily="18" charset="0"/>
                <a:cs typeface="Times New Roman" panose="02020603050405020304" pitchFamily="18" charset="0"/>
              </a:rPr>
              <a:t>i</a:t>
            </a:r>
            <a:r>
              <a:rPr lang="en-US" dirty="0"/>
              <a:t> during decoding</a:t>
            </a:r>
            <a:endParaRPr lang="en-CA" dirty="0"/>
          </a:p>
        </p:txBody>
      </p:sp>
      <p:sp>
        <p:nvSpPr>
          <p:cNvPr id="2" name="Title 1">
            <a:extLst>
              <a:ext uri="{FF2B5EF4-FFF2-40B4-BE49-F238E27FC236}">
                <a16:creationId xmlns:a16="http://schemas.microsoft.com/office/drawing/2014/main" id="{30BC19BB-B655-4FD3-9673-3EF2831C513E}"/>
              </a:ext>
            </a:extLst>
          </p:cNvPr>
          <p:cNvSpPr>
            <a:spLocks noGrp="1"/>
          </p:cNvSpPr>
          <p:nvPr>
            <p:ph type="title"/>
          </p:nvPr>
        </p:nvSpPr>
        <p:spPr>
          <a:xfrm>
            <a:off x="291175" y="-50089"/>
            <a:ext cx="10515600" cy="1325563"/>
          </a:xfrm>
        </p:spPr>
        <p:txBody>
          <a:bodyPr/>
          <a:lstStyle/>
          <a:p>
            <a:r>
              <a:rPr lang="en-CA" dirty="0"/>
              <a:t>Attention (1): dynamically derived context</a:t>
            </a:r>
          </a:p>
        </p:txBody>
      </p:sp>
      <p:pic>
        <p:nvPicPr>
          <p:cNvPr id="6" name="Picture 5">
            <a:extLst>
              <a:ext uri="{FF2B5EF4-FFF2-40B4-BE49-F238E27FC236}">
                <a16:creationId xmlns:a16="http://schemas.microsoft.com/office/drawing/2014/main" id="{90C4458A-F47C-42D3-BBF0-5152E7BB05C4}"/>
              </a:ext>
            </a:extLst>
          </p:cNvPr>
          <p:cNvPicPr>
            <a:picLocks noChangeAspect="1"/>
          </p:cNvPicPr>
          <p:nvPr/>
        </p:nvPicPr>
        <p:blipFill>
          <a:blip r:embed="rId11"/>
          <a:stretch>
            <a:fillRect/>
          </a:stretch>
        </p:blipFill>
        <p:spPr>
          <a:xfrm>
            <a:off x="8154052" y="3735925"/>
            <a:ext cx="3605538" cy="781785"/>
          </a:xfrm>
          <a:prstGeom prst="rect">
            <a:avLst/>
          </a:prstGeom>
        </p:spPr>
      </p:pic>
      <mc:AlternateContent xmlns:mc="http://schemas.openxmlformats.org/markup-compatibility/2006" xmlns:p14="http://schemas.microsoft.com/office/powerpoint/2010/main">
        <mc:Choice Requires="p14">
          <p:contentPart p14:bwMode="auto" r:id="rId12">
            <p14:nvContentPartPr>
              <p14:cNvPr id="20" name="Ink 19">
                <a:extLst>
                  <a:ext uri="{FF2B5EF4-FFF2-40B4-BE49-F238E27FC236}">
                    <a16:creationId xmlns:a16="http://schemas.microsoft.com/office/drawing/2014/main" id="{D7C59B54-F22A-4493-B8EA-12E3FFAEC15A}"/>
                  </a:ext>
                </a:extLst>
              </p14:cNvPr>
              <p14:cNvContentPartPr/>
              <p14:nvPr/>
            </p14:nvContentPartPr>
            <p14:xfrm>
              <a:off x="3186295" y="1847966"/>
              <a:ext cx="3095280" cy="63000"/>
            </p14:xfrm>
          </p:contentPart>
        </mc:Choice>
        <mc:Fallback xmlns="">
          <p:pic>
            <p:nvPicPr>
              <p:cNvPr id="20" name="Ink 19">
                <a:extLst>
                  <a:ext uri="{FF2B5EF4-FFF2-40B4-BE49-F238E27FC236}">
                    <a16:creationId xmlns:a16="http://schemas.microsoft.com/office/drawing/2014/main" id="{D7C59B54-F22A-4493-B8EA-12E3FFAEC15A}"/>
                  </a:ext>
                </a:extLst>
              </p:cNvPr>
              <p:cNvPicPr/>
              <p:nvPr/>
            </p:nvPicPr>
            <p:blipFill>
              <a:blip r:embed="rId13"/>
              <a:stretch>
                <a:fillRect/>
              </a:stretch>
            </p:blipFill>
            <p:spPr>
              <a:xfrm>
                <a:off x="3114655" y="1703966"/>
                <a:ext cx="323892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1" name="Ink 20">
                <a:extLst>
                  <a:ext uri="{FF2B5EF4-FFF2-40B4-BE49-F238E27FC236}">
                    <a16:creationId xmlns:a16="http://schemas.microsoft.com/office/drawing/2014/main" id="{4A175D0E-A8A1-46E5-80BB-EB646C0B9C3A}"/>
                  </a:ext>
                </a:extLst>
              </p14:cNvPr>
              <p14:cNvContentPartPr/>
              <p14:nvPr/>
            </p14:nvContentPartPr>
            <p14:xfrm>
              <a:off x="4134022" y="5231645"/>
              <a:ext cx="3724200" cy="17280"/>
            </p14:xfrm>
          </p:contentPart>
        </mc:Choice>
        <mc:Fallback xmlns="">
          <p:pic>
            <p:nvPicPr>
              <p:cNvPr id="21" name="Ink 20">
                <a:extLst>
                  <a:ext uri="{FF2B5EF4-FFF2-40B4-BE49-F238E27FC236}">
                    <a16:creationId xmlns:a16="http://schemas.microsoft.com/office/drawing/2014/main" id="{4A175D0E-A8A1-46E5-80BB-EB646C0B9C3A}"/>
                  </a:ext>
                </a:extLst>
              </p:cNvPr>
              <p:cNvPicPr/>
              <p:nvPr/>
            </p:nvPicPr>
            <p:blipFill>
              <a:blip r:embed="rId15"/>
              <a:stretch>
                <a:fillRect/>
              </a:stretch>
            </p:blipFill>
            <p:spPr>
              <a:xfrm>
                <a:off x="4062022" y="5087645"/>
                <a:ext cx="386784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2" name="Ink 21">
                <a:extLst>
                  <a:ext uri="{FF2B5EF4-FFF2-40B4-BE49-F238E27FC236}">
                    <a16:creationId xmlns:a16="http://schemas.microsoft.com/office/drawing/2014/main" id="{17AC3EDC-353F-4A5A-9D5B-9458C947B554}"/>
                  </a:ext>
                </a:extLst>
              </p14:cNvPr>
              <p14:cNvContentPartPr/>
              <p14:nvPr/>
            </p14:nvContentPartPr>
            <p14:xfrm>
              <a:off x="8534149" y="4150084"/>
              <a:ext cx="69840" cy="360"/>
            </p14:xfrm>
          </p:contentPart>
        </mc:Choice>
        <mc:Fallback xmlns="">
          <p:pic>
            <p:nvPicPr>
              <p:cNvPr id="22" name="Ink 21">
                <a:extLst>
                  <a:ext uri="{FF2B5EF4-FFF2-40B4-BE49-F238E27FC236}">
                    <a16:creationId xmlns:a16="http://schemas.microsoft.com/office/drawing/2014/main" id="{17AC3EDC-353F-4A5A-9D5B-9458C947B554}"/>
                  </a:ext>
                </a:extLst>
              </p:cNvPr>
              <p:cNvPicPr/>
              <p:nvPr/>
            </p:nvPicPr>
            <p:blipFill>
              <a:blip r:embed="rId17"/>
              <a:stretch>
                <a:fillRect/>
              </a:stretch>
            </p:blipFill>
            <p:spPr>
              <a:xfrm>
                <a:off x="8462509" y="4006084"/>
                <a:ext cx="21348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3" name="Ink 22">
                <a:extLst>
                  <a:ext uri="{FF2B5EF4-FFF2-40B4-BE49-F238E27FC236}">
                    <a16:creationId xmlns:a16="http://schemas.microsoft.com/office/drawing/2014/main" id="{E6424314-C899-4465-9A62-A5C137168081}"/>
                  </a:ext>
                </a:extLst>
              </p14:cNvPr>
              <p14:cNvContentPartPr/>
              <p14:nvPr/>
            </p14:nvContentPartPr>
            <p14:xfrm>
              <a:off x="11281279" y="4126817"/>
              <a:ext cx="97920" cy="360"/>
            </p14:xfrm>
          </p:contentPart>
        </mc:Choice>
        <mc:Fallback xmlns="">
          <p:pic>
            <p:nvPicPr>
              <p:cNvPr id="23" name="Ink 22">
                <a:extLst>
                  <a:ext uri="{FF2B5EF4-FFF2-40B4-BE49-F238E27FC236}">
                    <a16:creationId xmlns:a16="http://schemas.microsoft.com/office/drawing/2014/main" id="{E6424314-C899-4465-9A62-A5C137168081}"/>
                  </a:ext>
                </a:extLst>
              </p:cNvPr>
              <p:cNvPicPr/>
              <p:nvPr/>
            </p:nvPicPr>
            <p:blipFill>
              <a:blip r:embed="rId19"/>
              <a:stretch>
                <a:fillRect/>
              </a:stretch>
            </p:blipFill>
            <p:spPr>
              <a:xfrm>
                <a:off x="11209639" y="3983177"/>
                <a:ext cx="241560" cy="288000"/>
              </a:xfrm>
              <a:prstGeom prst="rect">
                <a:avLst/>
              </a:prstGeom>
            </p:spPr>
          </p:pic>
        </mc:Fallback>
      </mc:AlternateContent>
      <p:sp>
        <p:nvSpPr>
          <p:cNvPr id="24" name="Content Placeholder 2">
            <a:extLst>
              <a:ext uri="{FF2B5EF4-FFF2-40B4-BE49-F238E27FC236}">
                <a16:creationId xmlns:a16="http://schemas.microsoft.com/office/drawing/2014/main" id="{8E763EA1-2ACF-4DDD-BE8E-E36F26C92056}"/>
              </a:ext>
            </a:extLst>
          </p:cNvPr>
          <p:cNvSpPr txBox="1">
            <a:spLocks/>
          </p:cNvSpPr>
          <p:nvPr/>
        </p:nvSpPr>
        <p:spPr>
          <a:xfrm>
            <a:off x="269580" y="2727243"/>
            <a:ext cx="3636072" cy="335729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Ideas: </a:t>
            </a:r>
          </a:p>
          <a:p>
            <a:r>
              <a:rPr lang="en-US" dirty="0"/>
              <a:t>should be a linear combination of those states </a:t>
            </a:r>
          </a:p>
          <a:p>
            <a:endParaRPr lang="en-US" dirty="0"/>
          </a:p>
          <a:p>
            <a:endParaRPr lang="en-US" dirty="0"/>
          </a:p>
          <a:p>
            <a:endParaRPr lang="en-US" dirty="0"/>
          </a:p>
          <a:p>
            <a:r>
              <a:rPr lang="en-US" dirty="0"/>
              <a:t>     should depend on ?</a:t>
            </a:r>
            <a:endParaRPr lang="en-CA" dirty="0"/>
          </a:p>
        </p:txBody>
      </p:sp>
      <p:pic>
        <p:nvPicPr>
          <p:cNvPr id="25" name="Picture 24">
            <a:extLst>
              <a:ext uri="{FF2B5EF4-FFF2-40B4-BE49-F238E27FC236}">
                <a16:creationId xmlns:a16="http://schemas.microsoft.com/office/drawing/2014/main" id="{A916D688-FE0A-4D67-AF23-A1372B429A63}"/>
              </a:ext>
            </a:extLst>
          </p:cNvPr>
          <p:cNvPicPr>
            <a:picLocks noChangeAspect="1"/>
          </p:cNvPicPr>
          <p:nvPr/>
        </p:nvPicPr>
        <p:blipFill rotWithShape="1">
          <a:blip r:embed="rId20"/>
          <a:srcRect t="2512" r="15726" b="10580"/>
          <a:stretch/>
        </p:blipFill>
        <p:spPr>
          <a:xfrm>
            <a:off x="1662616" y="4052201"/>
            <a:ext cx="2164844" cy="931018"/>
          </a:xfrm>
          <a:prstGeom prst="rect">
            <a:avLst/>
          </a:prstGeom>
        </p:spPr>
      </p:pic>
      <p:pic>
        <p:nvPicPr>
          <p:cNvPr id="29" name="Picture 28">
            <a:extLst>
              <a:ext uri="{FF2B5EF4-FFF2-40B4-BE49-F238E27FC236}">
                <a16:creationId xmlns:a16="http://schemas.microsoft.com/office/drawing/2014/main" id="{45306401-1AF4-424F-9A6E-E4BC4EEFE1A0}"/>
              </a:ext>
            </a:extLst>
          </p:cNvPr>
          <p:cNvPicPr>
            <a:picLocks noChangeAspect="1"/>
          </p:cNvPicPr>
          <p:nvPr/>
        </p:nvPicPr>
        <p:blipFill rotWithShape="1">
          <a:blip r:embed="rId20"/>
          <a:srcRect l="55578" t="21911" r="29854" b="10580"/>
          <a:stretch/>
        </p:blipFill>
        <p:spPr>
          <a:xfrm>
            <a:off x="543818" y="5530357"/>
            <a:ext cx="374248" cy="723194"/>
          </a:xfrm>
          <a:prstGeom prst="rect">
            <a:avLst/>
          </a:prstGeom>
        </p:spPr>
      </p:pic>
    </p:spTree>
    <p:extLst>
      <p:ext uri="{BB962C8B-B14F-4D97-AF65-F5344CB8AC3E}">
        <p14:creationId xmlns:p14="http://schemas.microsoft.com/office/powerpoint/2010/main" val="1522300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1F0578BE-EDC5-4B21-AB80-D6B2C77B1E6C}"/>
                  </a:ext>
                </a:extLst>
              </p14:cNvPr>
              <p14:cNvContentPartPr/>
              <p14:nvPr/>
            </p14:nvContentPartPr>
            <p14:xfrm>
              <a:off x="11654400" y="2150095"/>
              <a:ext cx="360" cy="360"/>
            </p14:xfrm>
          </p:contentPart>
        </mc:Choice>
        <mc:Fallback xmlns="">
          <p:pic>
            <p:nvPicPr>
              <p:cNvPr id="13" name="Ink 12">
                <a:extLst>
                  <a:ext uri="{FF2B5EF4-FFF2-40B4-BE49-F238E27FC236}">
                    <a16:creationId xmlns:a16="http://schemas.microsoft.com/office/drawing/2014/main" id="{1F0578BE-EDC5-4B21-AB80-D6B2C77B1E6C}"/>
                  </a:ext>
                </a:extLst>
              </p:cNvPr>
              <p:cNvPicPr/>
              <p:nvPr/>
            </p:nvPicPr>
            <p:blipFill>
              <a:blip r:embed="rId4"/>
              <a:stretch>
                <a:fillRect/>
              </a:stretch>
            </p:blipFill>
            <p:spPr>
              <a:xfrm>
                <a:off x="11591400" y="2087095"/>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k 13">
                <a:extLst>
                  <a:ext uri="{FF2B5EF4-FFF2-40B4-BE49-F238E27FC236}">
                    <a16:creationId xmlns:a16="http://schemas.microsoft.com/office/drawing/2014/main" id="{97DAAC10-6E7A-4917-87A3-0BDE04FB9F6F}"/>
                  </a:ext>
                </a:extLst>
              </p14:cNvPr>
              <p14:cNvContentPartPr/>
              <p14:nvPr/>
            </p14:nvContentPartPr>
            <p14:xfrm>
              <a:off x="7109760" y="3313615"/>
              <a:ext cx="360" cy="360"/>
            </p14:xfrm>
          </p:contentPart>
        </mc:Choice>
        <mc:Fallback xmlns="">
          <p:pic>
            <p:nvPicPr>
              <p:cNvPr id="14" name="Ink 13">
                <a:extLst>
                  <a:ext uri="{FF2B5EF4-FFF2-40B4-BE49-F238E27FC236}">
                    <a16:creationId xmlns:a16="http://schemas.microsoft.com/office/drawing/2014/main" id="{97DAAC10-6E7A-4917-87A3-0BDE04FB9F6F}"/>
                  </a:ext>
                </a:extLst>
              </p:cNvPr>
              <p:cNvPicPr/>
              <p:nvPr/>
            </p:nvPicPr>
            <p:blipFill>
              <a:blip r:embed="rId4"/>
              <a:stretch>
                <a:fillRect/>
              </a:stretch>
            </p:blipFill>
            <p:spPr>
              <a:xfrm>
                <a:off x="7047120" y="3250975"/>
                <a:ext cx="126000" cy="126000"/>
              </a:xfrm>
              <a:prstGeom prst="rect">
                <a:avLst/>
              </a:prstGeom>
            </p:spPr>
          </p:pic>
        </mc:Fallback>
      </mc:AlternateContent>
      <p:grpSp>
        <p:nvGrpSpPr>
          <p:cNvPr id="9" name="Group 8">
            <a:extLst>
              <a:ext uri="{FF2B5EF4-FFF2-40B4-BE49-F238E27FC236}">
                <a16:creationId xmlns:a16="http://schemas.microsoft.com/office/drawing/2014/main" id="{08ABD74A-7D37-4C7E-8682-876E778BD4E8}"/>
              </a:ext>
            </a:extLst>
          </p:cNvPr>
          <p:cNvGrpSpPr/>
          <p:nvPr/>
        </p:nvGrpSpPr>
        <p:grpSpPr>
          <a:xfrm>
            <a:off x="3717635" y="-100007"/>
            <a:ext cx="8551267" cy="5089383"/>
            <a:chOff x="2070446" y="689945"/>
            <a:chExt cx="8551267" cy="5089383"/>
          </a:xfrm>
        </p:grpSpPr>
        <p:pic>
          <p:nvPicPr>
            <p:cNvPr id="4" name="Picture 3">
              <a:extLst>
                <a:ext uri="{FF2B5EF4-FFF2-40B4-BE49-F238E27FC236}">
                  <a16:creationId xmlns:a16="http://schemas.microsoft.com/office/drawing/2014/main" id="{98E35795-07EB-4514-B86A-DA098C1BB423}"/>
                </a:ext>
              </a:extLst>
            </p:cNvPr>
            <p:cNvPicPr>
              <a:picLocks noChangeAspect="1"/>
            </p:cNvPicPr>
            <p:nvPr/>
          </p:nvPicPr>
          <p:blipFill rotWithShape="1">
            <a:blip r:embed="rId6"/>
            <a:srcRect l="1" t="12159" r="8928" b="28368"/>
            <a:stretch/>
          </p:blipFill>
          <p:spPr>
            <a:xfrm>
              <a:off x="2565481" y="1205439"/>
              <a:ext cx="8056232" cy="4573889"/>
            </a:xfrm>
            <a:prstGeom prst="rect">
              <a:avLst/>
            </a:prstGeom>
          </p:spPr>
        </p:pic>
        <mc:AlternateContent xmlns:mc="http://schemas.openxmlformats.org/markup-compatibility/2006" xmlns:p14="http://schemas.microsoft.com/office/powerpoint/2010/main">
          <mc:Choice Requires="p14">
            <p:contentPart p14:bwMode="auto" r:id="rId7">
              <p14:nvContentPartPr>
                <p14:cNvPr id="16" name="Ink 15">
                  <a:extLst>
                    <a:ext uri="{FF2B5EF4-FFF2-40B4-BE49-F238E27FC236}">
                      <a16:creationId xmlns:a16="http://schemas.microsoft.com/office/drawing/2014/main" id="{9DFEE56B-ACC0-4AE1-917E-8B5209C2DFBE}"/>
                    </a:ext>
                  </a:extLst>
                </p14:cNvPr>
                <p14:cNvContentPartPr/>
                <p14:nvPr/>
              </p14:nvContentPartPr>
              <p14:xfrm>
                <a:off x="2070446" y="689945"/>
                <a:ext cx="4430520" cy="3756240"/>
              </p14:xfrm>
            </p:contentPart>
          </mc:Choice>
          <mc:Fallback xmlns="">
            <p:pic>
              <p:nvPicPr>
                <p:cNvPr id="16" name="Ink 15">
                  <a:extLst>
                    <a:ext uri="{FF2B5EF4-FFF2-40B4-BE49-F238E27FC236}">
                      <a16:creationId xmlns:a16="http://schemas.microsoft.com/office/drawing/2014/main" id="{9DFEE56B-ACC0-4AE1-917E-8B5209C2DFBE}"/>
                    </a:ext>
                  </a:extLst>
                </p:cNvPr>
                <p:cNvPicPr/>
                <p:nvPr/>
              </p:nvPicPr>
              <p:blipFill>
                <a:blip r:embed="rId8"/>
                <a:stretch>
                  <a:fillRect/>
                </a:stretch>
              </p:blipFill>
              <p:spPr>
                <a:xfrm>
                  <a:off x="2007806" y="626945"/>
                  <a:ext cx="4556160" cy="3881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17" name="Ink 16">
                <a:extLst>
                  <a:ext uri="{FF2B5EF4-FFF2-40B4-BE49-F238E27FC236}">
                    <a16:creationId xmlns:a16="http://schemas.microsoft.com/office/drawing/2014/main" id="{A59B444F-F5FB-46BA-A999-7EA012544712}"/>
                  </a:ext>
                </a:extLst>
              </p14:cNvPr>
              <p14:cNvContentPartPr/>
              <p14:nvPr/>
            </p14:nvContentPartPr>
            <p14:xfrm>
              <a:off x="8850000" y="6167695"/>
              <a:ext cx="360" cy="360"/>
            </p14:xfrm>
          </p:contentPart>
        </mc:Choice>
        <mc:Fallback xmlns="">
          <p:pic>
            <p:nvPicPr>
              <p:cNvPr id="17" name="Ink 16">
                <a:extLst>
                  <a:ext uri="{FF2B5EF4-FFF2-40B4-BE49-F238E27FC236}">
                    <a16:creationId xmlns:a16="http://schemas.microsoft.com/office/drawing/2014/main" id="{A59B444F-F5FB-46BA-A999-7EA012544712}"/>
                  </a:ext>
                </a:extLst>
              </p:cNvPr>
              <p:cNvPicPr/>
              <p:nvPr/>
            </p:nvPicPr>
            <p:blipFill>
              <a:blip r:embed="rId4"/>
              <a:stretch>
                <a:fillRect/>
              </a:stretch>
            </p:blipFill>
            <p:spPr>
              <a:xfrm>
                <a:off x="8787360" y="6105055"/>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 name="Ink 17">
                <a:extLst>
                  <a:ext uri="{FF2B5EF4-FFF2-40B4-BE49-F238E27FC236}">
                    <a16:creationId xmlns:a16="http://schemas.microsoft.com/office/drawing/2014/main" id="{C8C13C70-808F-4BE1-932C-B68B5CC93021}"/>
                  </a:ext>
                </a:extLst>
              </p14:cNvPr>
              <p14:cNvContentPartPr/>
              <p14:nvPr/>
            </p14:nvContentPartPr>
            <p14:xfrm>
              <a:off x="9054840" y="6084535"/>
              <a:ext cx="360" cy="360"/>
            </p14:xfrm>
          </p:contentPart>
        </mc:Choice>
        <mc:Fallback xmlns="">
          <p:pic>
            <p:nvPicPr>
              <p:cNvPr id="18" name="Ink 17">
                <a:extLst>
                  <a:ext uri="{FF2B5EF4-FFF2-40B4-BE49-F238E27FC236}">
                    <a16:creationId xmlns:a16="http://schemas.microsoft.com/office/drawing/2014/main" id="{C8C13C70-808F-4BE1-932C-B68B5CC93021}"/>
                  </a:ext>
                </a:extLst>
              </p:cNvPr>
              <p:cNvPicPr/>
              <p:nvPr/>
            </p:nvPicPr>
            <p:blipFill>
              <a:blip r:embed="rId4"/>
              <a:stretch>
                <a:fillRect/>
              </a:stretch>
            </p:blipFill>
            <p:spPr>
              <a:xfrm>
                <a:off x="8992200" y="6021535"/>
                <a:ext cx="126000" cy="126000"/>
              </a:xfrm>
              <a:prstGeom prst="rect">
                <a:avLst/>
              </a:prstGeom>
            </p:spPr>
          </p:pic>
        </mc:Fallback>
      </mc:AlternateContent>
      <p:sp>
        <p:nvSpPr>
          <p:cNvPr id="5" name="Content Placeholder 2">
            <a:extLst>
              <a:ext uri="{FF2B5EF4-FFF2-40B4-BE49-F238E27FC236}">
                <a16:creationId xmlns:a16="http://schemas.microsoft.com/office/drawing/2014/main" id="{69764461-847C-4154-A955-40B19796BEB4}"/>
              </a:ext>
            </a:extLst>
          </p:cNvPr>
          <p:cNvSpPr txBox="1">
            <a:spLocks/>
          </p:cNvSpPr>
          <p:nvPr/>
        </p:nvSpPr>
        <p:spPr>
          <a:xfrm>
            <a:off x="271309" y="1389120"/>
            <a:ext cx="6314801" cy="22837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Compute a vector of scores that capture the relevance of each encoder hidden state to the decoder state</a:t>
            </a:r>
          </a:p>
        </p:txBody>
      </p:sp>
      <p:sp>
        <p:nvSpPr>
          <p:cNvPr id="2" name="Title 1">
            <a:extLst>
              <a:ext uri="{FF2B5EF4-FFF2-40B4-BE49-F238E27FC236}">
                <a16:creationId xmlns:a16="http://schemas.microsoft.com/office/drawing/2014/main" id="{30BC19BB-B655-4FD3-9673-3EF2831C513E}"/>
              </a:ext>
            </a:extLst>
          </p:cNvPr>
          <p:cNvSpPr>
            <a:spLocks noGrp="1"/>
          </p:cNvSpPr>
          <p:nvPr>
            <p:ph type="title"/>
          </p:nvPr>
        </p:nvSpPr>
        <p:spPr>
          <a:xfrm>
            <a:off x="444731" y="109293"/>
            <a:ext cx="10515600" cy="1325563"/>
          </a:xfrm>
        </p:spPr>
        <p:txBody>
          <a:bodyPr/>
          <a:lstStyle/>
          <a:p>
            <a:r>
              <a:rPr lang="en-CA" dirty="0"/>
              <a:t>Attention (2): computing c</a:t>
            </a:r>
            <a:r>
              <a:rPr lang="en-CA" baseline="-25000" dirty="0"/>
              <a:t>i</a:t>
            </a:r>
          </a:p>
        </p:txBody>
      </p:sp>
      <p:pic>
        <p:nvPicPr>
          <p:cNvPr id="12" name="Picture 11">
            <a:extLst>
              <a:ext uri="{FF2B5EF4-FFF2-40B4-BE49-F238E27FC236}">
                <a16:creationId xmlns:a16="http://schemas.microsoft.com/office/drawing/2014/main" id="{90034C87-88E5-4375-8AC7-8490EF4877A6}"/>
              </a:ext>
            </a:extLst>
          </p:cNvPr>
          <p:cNvPicPr>
            <a:picLocks noChangeAspect="1"/>
          </p:cNvPicPr>
          <p:nvPr/>
        </p:nvPicPr>
        <p:blipFill rotWithShape="1">
          <a:blip r:embed="rId11"/>
          <a:srcRect l="59763" t="-8353" r="21382"/>
          <a:stretch/>
        </p:blipFill>
        <p:spPr>
          <a:xfrm>
            <a:off x="4465252" y="2046704"/>
            <a:ext cx="638763" cy="795963"/>
          </a:xfrm>
          <a:prstGeom prst="rect">
            <a:avLst/>
          </a:prstGeom>
        </p:spPr>
      </p:pic>
      <p:pic>
        <p:nvPicPr>
          <p:cNvPr id="3" name="Picture 2">
            <a:extLst>
              <a:ext uri="{FF2B5EF4-FFF2-40B4-BE49-F238E27FC236}">
                <a16:creationId xmlns:a16="http://schemas.microsoft.com/office/drawing/2014/main" id="{1BCBD56A-F022-47C8-9D02-E3D9C9A19A1D}"/>
              </a:ext>
            </a:extLst>
          </p:cNvPr>
          <p:cNvPicPr>
            <a:picLocks noChangeAspect="1"/>
          </p:cNvPicPr>
          <p:nvPr/>
        </p:nvPicPr>
        <p:blipFill>
          <a:blip r:embed="rId12"/>
          <a:stretch>
            <a:fillRect/>
          </a:stretch>
        </p:blipFill>
        <p:spPr>
          <a:xfrm>
            <a:off x="1242370" y="2741784"/>
            <a:ext cx="2188811" cy="659376"/>
          </a:xfrm>
          <a:prstGeom prst="rect">
            <a:avLst/>
          </a:prstGeom>
        </p:spPr>
      </p:pic>
      <p:pic>
        <p:nvPicPr>
          <p:cNvPr id="7" name="Picture 6">
            <a:extLst>
              <a:ext uri="{FF2B5EF4-FFF2-40B4-BE49-F238E27FC236}">
                <a16:creationId xmlns:a16="http://schemas.microsoft.com/office/drawing/2014/main" id="{B7121588-FA36-418B-A0B5-D40834B8267E}"/>
              </a:ext>
            </a:extLst>
          </p:cNvPr>
          <p:cNvPicPr>
            <a:picLocks noChangeAspect="1"/>
          </p:cNvPicPr>
          <p:nvPr/>
        </p:nvPicPr>
        <p:blipFill>
          <a:blip r:embed="rId13"/>
          <a:stretch>
            <a:fillRect/>
          </a:stretch>
        </p:blipFill>
        <p:spPr>
          <a:xfrm>
            <a:off x="6496395" y="5887544"/>
            <a:ext cx="4671443" cy="742011"/>
          </a:xfrm>
          <a:prstGeom prst="rect">
            <a:avLst/>
          </a:prstGeom>
        </p:spPr>
      </p:pic>
      <p:pic>
        <p:nvPicPr>
          <p:cNvPr id="10" name="Picture 9">
            <a:extLst>
              <a:ext uri="{FF2B5EF4-FFF2-40B4-BE49-F238E27FC236}">
                <a16:creationId xmlns:a16="http://schemas.microsoft.com/office/drawing/2014/main" id="{83A27361-6154-41A4-B611-0F6D3B3A6726}"/>
              </a:ext>
            </a:extLst>
          </p:cNvPr>
          <p:cNvPicPr>
            <a:picLocks noChangeAspect="1"/>
          </p:cNvPicPr>
          <p:nvPr/>
        </p:nvPicPr>
        <p:blipFill>
          <a:blip r:embed="rId14"/>
          <a:stretch>
            <a:fillRect/>
          </a:stretch>
        </p:blipFill>
        <p:spPr>
          <a:xfrm>
            <a:off x="393073" y="3923477"/>
            <a:ext cx="4075636" cy="723040"/>
          </a:xfrm>
          <a:prstGeom prst="rect">
            <a:avLst/>
          </a:prstGeom>
        </p:spPr>
      </p:pic>
      <p:sp>
        <p:nvSpPr>
          <p:cNvPr id="20" name="Content Placeholder 2">
            <a:extLst>
              <a:ext uri="{FF2B5EF4-FFF2-40B4-BE49-F238E27FC236}">
                <a16:creationId xmlns:a16="http://schemas.microsoft.com/office/drawing/2014/main" id="{6C63201F-5330-4E59-8D68-D4A15B542696}"/>
              </a:ext>
            </a:extLst>
          </p:cNvPr>
          <p:cNvSpPr txBox="1">
            <a:spLocks/>
          </p:cNvSpPr>
          <p:nvPr/>
        </p:nvSpPr>
        <p:spPr>
          <a:xfrm>
            <a:off x="220023" y="3383188"/>
            <a:ext cx="3446326" cy="5650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Just the similarity</a:t>
            </a:r>
          </a:p>
        </p:txBody>
      </p:sp>
      <p:sp>
        <p:nvSpPr>
          <p:cNvPr id="21" name="Content Placeholder 2">
            <a:extLst>
              <a:ext uri="{FF2B5EF4-FFF2-40B4-BE49-F238E27FC236}">
                <a16:creationId xmlns:a16="http://schemas.microsoft.com/office/drawing/2014/main" id="{844D2343-DC93-4F20-ABE1-D6DC72E704D7}"/>
              </a:ext>
            </a:extLst>
          </p:cNvPr>
          <p:cNvSpPr txBox="1">
            <a:spLocks/>
          </p:cNvSpPr>
          <p:nvPr/>
        </p:nvSpPr>
        <p:spPr>
          <a:xfrm>
            <a:off x="271308" y="4862818"/>
            <a:ext cx="8467419" cy="19255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Give network the ability to learn which aspects of similarity between the decoder and encoder states are important to the </a:t>
            </a:r>
            <a:r>
              <a:rPr lang="en-CA" dirty="0"/>
              <a:t>current application.</a:t>
            </a:r>
          </a:p>
        </p:txBody>
      </p:sp>
      <mc:AlternateContent xmlns:mc="http://schemas.openxmlformats.org/markup-compatibility/2006" xmlns:p14="http://schemas.microsoft.com/office/powerpoint/2010/main">
        <mc:Choice Requires="p14">
          <p:contentPart p14:bwMode="auto" r:id="rId15">
            <p14:nvContentPartPr>
              <p14:cNvPr id="6" name="Ink 5">
                <a:extLst>
                  <a:ext uri="{FF2B5EF4-FFF2-40B4-BE49-F238E27FC236}">
                    <a16:creationId xmlns:a16="http://schemas.microsoft.com/office/drawing/2014/main" id="{CC1DB812-E85D-4E4A-8CA1-0DDC42EDDEA4}"/>
                  </a:ext>
                </a:extLst>
              </p14:cNvPr>
              <p14:cNvContentPartPr/>
              <p14:nvPr/>
            </p14:nvContentPartPr>
            <p14:xfrm>
              <a:off x="4504580" y="2450048"/>
              <a:ext cx="557640" cy="38880"/>
            </p14:xfrm>
          </p:contentPart>
        </mc:Choice>
        <mc:Fallback xmlns="">
          <p:pic>
            <p:nvPicPr>
              <p:cNvPr id="6" name="Ink 5">
                <a:extLst>
                  <a:ext uri="{FF2B5EF4-FFF2-40B4-BE49-F238E27FC236}">
                    <a16:creationId xmlns:a16="http://schemas.microsoft.com/office/drawing/2014/main" id="{CC1DB812-E85D-4E4A-8CA1-0DDC42EDDEA4}"/>
                  </a:ext>
                </a:extLst>
              </p:cNvPr>
              <p:cNvPicPr/>
              <p:nvPr/>
            </p:nvPicPr>
            <p:blipFill>
              <a:blip r:embed="rId16"/>
              <a:stretch>
                <a:fillRect/>
              </a:stretch>
            </p:blipFill>
            <p:spPr>
              <a:xfrm>
                <a:off x="4432580" y="2306408"/>
                <a:ext cx="70128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8" name="Ink 7">
                <a:extLst>
                  <a:ext uri="{FF2B5EF4-FFF2-40B4-BE49-F238E27FC236}">
                    <a16:creationId xmlns:a16="http://schemas.microsoft.com/office/drawing/2014/main" id="{AC6ECCE5-56CE-41ED-BB72-18D5800CFA9B}"/>
                  </a:ext>
                </a:extLst>
              </p14:cNvPr>
              <p14:cNvContentPartPr/>
              <p14:nvPr/>
            </p14:nvContentPartPr>
            <p14:xfrm>
              <a:off x="9915740" y="1970528"/>
              <a:ext cx="656280" cy="69840"/>
            </p14:xfrm>
          </p:contentPart>
        </mc:Choice>
        <mc:Fallback xmlns="">
          <p:pic>
            <p:nvPicPr>
              <p:cNvPr id="8" name="Ink 7">
                <a:extLst>
                  <a:ext uri="{FF2B5EF4-FFF2-40B4-BE49-F238E27FC236}">
                    <a16:creationId xmlns:a16="http://schemas.microsoft.com/office/drawing/2014/main" id="{AC6ECCE5-56CE-41ED-BB72-18D5800CFA9B}"/>
                  </a:ext>
                </a:extLst>
              </p:cNvPr>
              <p:cNvPicPr/>
              <p:nvPr/>
            </p:nvPicPr>
            <p:blipFill>
              <a:blip r:embed="rId18"/>
              <a:stretch>
                <a:fillRect/>
              </a:stretch>
            </p:blipFill>
            <p:spPr>
              <a:xfrm>
                <a:off x="9843740" y="1826888"/>
                <a:ext cx="79992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Ink 10">
                <a:extLst>
                  <a:ext uri="{FF2B5EF4-FFF2-40B4-BE49-F238E27FC236}">
                    <a16:creationId xmlns:a16="http://schemas.microsoft.com/office/drawing/2014/main" id="{ADDD7B66-048E-483B-B1CC-37174A144A07}"/>
                  </a:ext>
                </a:extLst>
              </p14:cNvPr>
              <p14:cNvContentPartPr/>
              <p14:nvPr/>
            </p14:nvContentPartPr>
            <p14:xfrm>
              <a:off x="3739580" y="1933088"/>
              <a:ext cx="2300760" cy="45720"/>
            </p14:xfrm>
          </p:contentPart>
        </mc:Choice>
        <mc:Fallback xmlns="">
          <p:pic>
            <p:nvPicPr>
              <p:cNvPr id="11" name="Ink 10">
                <a:extLst>
                  <a:ext uri="{FF2B5EF4-FFF2-40B4-BE49-F238E27FC236}">
                    <a16:creationId xmlns:a16="http://schemas.microsoft.com/office/drawing/2014/main" id="{ADDD7B66-048E-483B-B1CC-37174A144A07}"/>
                  </a:ext>
                </a:extLst>
              </p:cNvPr>
              <p:cNvPicPr/>
              <p:nvPr/>
            </p:nvPicPr>
            <p:blipFill>
              <a:blip r:embed="rId20"/>
              <a:stretch>
                <a:fillRect/>
              </a:stretch>
            </p:blipFill>
            <p:spPr>
              <a:xfrm>
                <a:off x="3667940" y="1789088"/>
                <a:ext cx="244440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Ink 14">
                <a:extLst>
                  <a:ext uri="{FF2B5EF4-FFF2-40B4-BE49-F238E27FC236}">
                    <a16:creationId xmlns:a16="http://schemas.microsoft.com/office/drawing/2014/main" id="{F84B70E3-7DF0-438A-82A5-CE5D126950B7}"/>
                  </a:ext>
                </a:extLst>
              </p14:cNvPr>
              <p14:cNvContentPartPr/>
              <p14:nvPr/>
            </p14:nvContentPartPr>
            <p14:xfrm>
              <a:off x="591740" y="2390648"/>
              <a:ext cx="695520" cy="54720"/>
            </p14:xfrm>
          </p:contentPart>
        </mc:Choice>
        <mc:Fallback xmlns="">
          <p:pic>
            <p:nvPicPr>
              <p:cNvPr id="15" name="Ink 14">
                <a:extLst>
                  <a:ext uri="{FF2B5EF4-FFF2-40B4-BE49-F238E27FC236}">
                    <a16:creationId xmlns:a16="http://schemas.microsoft.com/office/drawing/2014/main" id="{F84B70E3-7DF0-438A-82A5-CE5D126950B7}"/>
                  </a:ext>
                </a:extLst>
              </p:cNvPr>
              <p:cNvPicPr/>
              <p:nvPr/>
            </p:nvPicPr>
            <p:blipFill>
              <a:blip r:embed="rId22"/>
              <a:stretch>
                <a:fillRect/>
              </a:stretch>
            </p:blipFill>
            <p:spPr>
              <a:xfrm>
                <a:off x="520100" y="2246648"/>
                <a:ext cx="83916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Ink 18">
                <a:extLst>
                  <a:ext uri="{FF2B5EF4-FFF2-40B4-BE49-F238E27FC236}">
                    <a16:creationId xmlns:a16="http://schemas.microsoft.com/office/drawing/2014/main" id="{F4EF7832-F139-453A-B2C1-C30AE6F9AE65}"/>
                  </a:ext>
                </a:extLst>
              </p14:cNvPr>
              <p14:cNvContentPartPr/>
              <p14:nvPr/>
            </p14:nvContentPartPr>
            <p14:xfrm>
              <a:off x="4542020" y="4428608"/>
              <a:ext cx="501120" cy="7920"/>
            </p14:xfrm>
          </p:contentPart>
        </mc:Choice>
        <mc:Fallback xmlns="">
          <p:pic>
            <p:nvPicPr>
              <p:cNvPr id="19" name="Ink 18">
                <a:extLst>
                  <a:ext uri="{FF2B5EF4-FFF2-40B4-BE49-F238E27FC236}">
                    <a16:creationId xmlns:a16="http://schemas.microsoft.com/office/drawing/2014/main" id="{F4EF7832-F139-453A-B2C1-C30AE6F9AE65}"/>
                  </a:ext>
                </a:extLst>
              </p:cNvPr>
              <p:cNvPicPr/>
              <p:nvPr/>
            </p:nvPicPr>
            <p:blipFill>
              <a:blip r:embed="rId24"/>
              <a:stretch>
                <a:fillRect/>
              </a:stretch>
            </p:blipFill>
            <p:spPr>
              <a:xfrm>
                <a:off x="4470020" y="4284968"/>
                <a:ext cx="64476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 name="Ink 21">
                <a:extLst>
                  <a:ext uri="{FF2B5EF4-FFF2-40B4-BE49-F238E27FC236}">
                    <a16:creationId xmlns:a16="http://schemas.microsoft.com/office/drawing/2014/main" id="{176BA667-9107-46B9-B5B1-C7DFBC304F1E}"/>
                  </a:ext>
                </a:extLst>
              </p14:cNvPr>
              <p14:cNvContentPartPr/>
              <p14:nvPr/>
            </p14:nvContentPartPr>
            <p14:xfrm>
              <a:off x="5538500" y="4360928"/>
              <a:ext cx="530640" cy="31320"/>
            </p14:xfrm>
          </p:contentPart>
        </mc:Choice>
        <mc:Fallback xmlns="">
          <p:pic>
            <p:nvPicPr>
              <p:cNvPr id="22" name="Ink 21">
                <a:extLst>
                  <a:ext uri="{FF2B5EF4-FFF2-40B4-BE49-F238E27FC236}">
                    <a16:creationId xmlns:a16="http://schemas.microsoft.com/office/drawing/2014/main" id="{176BA667-9107-46B9-B5B1-C7DFBC304F1E}"/>
                  </a:ext>
                </a:extLst>
              </p:cNvPr>
              <p:cNvPicPr/>
              <p:nvPr/>
            </p:nvPicPr>
            <p:blipFill>
              <a:blip r:embed="rId26"/>
              <a:stretch>
                <a:fillRect/>
              </a:stretch>
            </p:blipFill>
            <p:spPr>
              <a:xfrm>
                <a:off x="5466500" y="4217288"/>
                <a:ext cx="67428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3" name="Ink 22">
                <a:extLst>
                  <a:ext uri="{FF2B5EF4-FFF2-40B4-BE49-F238E27FC236}">
                    <a16:creationId xmlns:a16="http://schemas.microsoft.com/office/drawing/2014/main" id="{D04F94FC-B9B6-4075-8CCD-0A95248672E4}"/>
                  </a:ext>
                </a:extLst>
              </p14:cNvPr>
              <p14:cNvContentPartPr/>
              <p14:nvPr/>
            </p14:nvContentPartPr>
            <p14:xfrm>
              <a:off x="7667180" y="4391528"/>
              <a:ext cx="489960" cy="360"/>
            </p14:xfrm>
          </p:contentPart>
        </mc:Choice>
        <mc:Fallback xmlns="">
          <p:pic>
            <p:nvPicPr>
              <p:cNvPr id="23" name="Ink 22">
                <a:extLst>
                  <a:ext uri="{FF2B5EF4-FFF2-40B4-BE49-F238E27FC236}">
                    <a16:creationId xmlns:a16="http://schemas.microsoft.com/office/drawing/2014/main" id="{D04F94FC-B9B6-4075-8CCD-0A95248672E4}"/>
                  </a:ext>
                </a:extLst>
              </p:cNvPr>
              <p:cNvPicPr/>
              <p:nvPr/>
            </p:nvPicPr>
            <p:blipFill>
              <a:blip r:embed="rId28"/>
              <a:stretch>
                <a:fillRect/>
              </a:stretch>
            </p:blipFill>
            <p:spPr>
              <a:xfrm>
                <a:off x="7595180" y="4247888"/>
                <a:ext cx="6336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4" name="Ink 23">
                <a:extLst>
                  <a:ext uri="{FF2B5EF4-FFF2-40B4-BE49-F238E27FC236}">
                    <a16:creationId xmlns:a16="http://schemas.microsoft.com/office/drawing/2014/main" id="{4A0349A3-55A4-48EF-9DB6-D1A1ADF1E87F}"/>
                  </a:ext>
                </a:extLst>
              </p14:cNvPr>
              <p14:cNvContentPartPr/>
              <p14:nvPr/>
            </p14:nvContentPartPr>
            <p14:xfrm>
              <a:off x="4496660" y="5103608"/>
              <a:ext cx="2823480" cy="46080"/>
            </p14:xfrm>
          </p:contentPart>
        </mc:Choice>
        <mc:Fallback xmlns="">
          <p:pic>
            <p:nvPicPr>
              <p:cNvPr id="24" name="Ink 23">
                <a:extLst>
                  <a:ext uri="{FF2B5EF4-FFF2-40B4-BE49-F238E27FC236}">
                    <a16:creationId xmlns:a16="http://schemas.microsoft.com/office/drawing/2014/main" id="{4A0349A3-55A4-48EF-9DB6-D1A1ADF1E87F}"/>
                  </a:ext>
                </a:extLst>
              </p:cNvPr>
              <p:cNvPicPr/>
              <p:nvPr/>
            </p:nvPicPr>
            <p:blipFill>
              <a:blip r:embed="rId30"/>
              <a:stretch>
                <a:fillRect/>
              </a:stretch>
            </p:blipFill>
            <p:spPr>
              <a:xfrm>
                <a:off x="4424660" y="4959968"/>
                <a:ext cx="2967120" cy="3337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5" name="Ink 24">
                <a:extLst>
                  <a:ext uri="{FF2B5EF4-FFF2-40B4-BE49-F238E27FC236}">
                    <a16:creationId xmlns:a16="http://schemas.microsoft.com/office/drawing/2014/main" id="{F24CB389-42CA-40BD-8C2A-D710358C866E}"/>
                  </a:ext>
                </a:extLst>
              </p14:cNvPr>
              <p14:cNvContentPartPr/>
              <p14:nvPr/>
            </p14:nvContentPartPr>
            <p14:xfrm>
              <a:off x="10193854" y="6171057"/>
              <a:ext cx="309960" cy="3240"/>
            </p14:xfrm>
          </p:contentPart>
        </mc:Choice>
        <mc:Fallback xmlns="">
          <p:pic>
            <p:nvPicPr>
              <p:cNvPr id="25" name="Ink 24">
                <a:extLst>
                  <a:ext uri="{FF2B5EF4-FFF2-40B4-BE49-F238E27FC236}">
                    <a16:creationId xmlns:a16="http://schemas.microsoft.com/office/drawing/2014/main" id="{F24CB389-42CA-40BD-8C2A-D710358C866E}"/>
                  </a:ext>
                </a:extLst>
              </p:cNvPr>
              <p:cNvPicPr/>
              <p:nvPr/>
            </p:nvPicPr>
            <p:blipFill>
              <a:blip r:embed="rId32"/>
              <a:stretch>
                <a:fillRect/>
              </a:stretch>
            </p:blipFill>
            <p:spPr>
              <a:xfrm>
                <a:off x="10121854" y="6027417"/>
                <a:ext cx="453600" cy="290880"/>
              </a:xfrm>
              <a:prstGeom prst="rect">
                <a:avLst/>
              </a:prstGeom>
            </p:spPr>
          </p:pic>
        </mc:Fallback>
      </mc:AlternateContent>
    </p:spTree>
    <p:extLst>
      <p:ext uri="{BB962C8B-B14F-4D97-AF65-F5344CB8AC3E}">
        <p14:creationId xmlns:p14="http://schemas.microsoft.com/office/powerpoint/2010/main" val="836348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Today March 11</a:t>
            </a:r>
          </a:p>
        </p:txBody>
      </p:sp>
      <p:sp>
        <p:nvSpPr>
          <p:cNvPr id="3" name="Content Placeholder 2"/>
          <p:cNvSpPr>
            <a:spLocks noGrp="1"/>
          </p:cNvSpPr>
          <p:nvPr>
            <p:ph idx="1"/>
          </p:nvPr>
        </p:nvSpPr>
        <p:spPr/>
        <p:txBody>
          <a:bodyPr>
            <a:normAutofit/>
          </a:bodyPr>
          <a:lstStyle/>
          <a:p>
            <a:r>
              <a:rPr lang="en-US" sz="3600" b="1" dirty="0"/>
              <a:t>Encoder Decoder  </a:t>
            </a:r>
          </a:p>
          <a:p>
            <a:r>
              <a:rPr lang="en-US" sz="3600" dirty="0"/>
              <a:t>Attention</a:t>
            </a:r>
          </a:p>
          <a:p>
            <a:r>
              <a:rPr lang="en-US" sz="3600" dirty="0"/>
              <a:t>Transformers </a:t>
            </a:r>
          </a:p>
          <a:p>
            <a:r>
              <a:rPr lang="en-US" sz="3600" dirty="0"/>
              <a:t>Very Brief Intro Pragmatics</a:t>
            </a:r>
            <a:endParaRPr lang="en-CA" sz="3600" dirty="0"/>
          </a:p>
        </p:txBody>
      </p:sp>
      <p:sp>
        <p:nvSpPr>
          <p:cNvPr id="5" name="Date Placeholder 4"/>
          <p:cNvSpPr>
            <a:spLocks noGrp="1"/>
          </p:cNvSpPr>
          <p:nvPr>
            <p:ph type="dt" sz="half" idx="10"/>
          </p:nvPr>
        </p:nvSpPr>
        <p:spPr/>
        <p:txBody>
          <a:bodyPr/>
          <a:lstStyle/>
          <a:p>
            <a:fld id="{D07053D4-4CAB-45B3-841B-BA1FFB03BF6F}" type="datetime1">
              <a:rPr lang="en-US" smtClean="0"/>
              <a:t>3/11/2020</a:t>
            </a:fld>
            <a:endParaRPr lang="en-CA"/>
          </a:p>
        </p:txBody>
      </p:sp>
      <p:sp>
        <p:nvSpPr>
          <p:cNvPr id="6" name="Footer Placeholder 5"/>
          <p:cNvSpPr>
            <a:spLocks noGrp="1"/>
          </p:cNvSpPr>
          <p:nvPr>
            <p:ph type="ftr" sz="quarter" idx="11"/>
          </p:nvPr>
        </p:nvSpPr>
        <p:spPr/>
        <p:txBody>
          <a:bodyPr/>
          <a:lstStyle/>
          <a:p>
            <a:r>
              <a:rPr lang="en-CA"/>
              <a:t>CPSC503 Winter 2020</a:t>
            </a:r>
          </a:p>
        </p:txBody>
      </p:sp>
      <p:sp>
        <p:nvSpPr>
          <p:cNvPr id="7" name="Slide Number Placeholder 6"/>
          <p:cNvSpPr>
            <a:spLocks noGrp="1"/>
          </p:cNvSpPr>
          <p:nvPr>
            <p:ph type="sldNum" sz="quarter" idx="12"/>
          </p:nvPr>
        </p:nvSpPr>
        <p:spPr/>
        <p:txBody>
          <a:bodyPr/>
          <a:lstStyle/>
          <a:p>
            <a:fld id="{C79E7FD9-0062-48F3-88D9-1AA82886013F}" type="slidenum">
              <a:rPr lang="en-CA" smtClean="0"/>
              <a:t>2</a:t>
            </a:fld>
            <a:endParaRPr lang="en-CA"/>
          </a:p>
        </p:txBody>
      </p:sp>
    </p:spTree>
    <p:extLst>
      <p:ext uri="{BB962C8B-B14F-4D97-AF65-F5344CB8AC3E}">
        <p14:creationId xmlns:p14="http://schemas.microsoft.com/office/powerpoint/2010/main" val="3630646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1F0578BE-EDC5-4B21-AB80-D6B2C77B1E6C}"/>
                  </a:ext>
                </a:extLst>
              </p14:cNvPr>
              <p14:cNvContentPartPr/>
              <p14:nvPr/>
            </p14:nvContentPartPr>
            <p14:xfrm>
              <a:off x="11654400" y="2150095"/>
              <a:ext cx="360" cy="360"/>
            </p14:xfrm>
          </p:contentPart>
        </mc:Choice>
        <mc:Fallback xmlns="">
          <p:pic>
            <p:nvPicPr>
              <p:cNvPr id="13" name="Ink 12">
                <a:extLst>
                  <a:ext uri="{FF2B5EF4-FFF2-40B4-BE49-F238E27FC236}">
                    <a16:creationId xmlns:a16="http://schemas.microsoft.com/office/drawing/2014/main" id="{1F0578BE-EDC5-4B21-AB80-D6B2C77B1E6C}"/>
                  </a:ext>
                </a:extLst>
              </p:cNvPr>
              <p:cNvPicPr/>
              <p:nvPr/>
            </p:nvPicPr>
            <p:blipFill>
              <a:blip r:embed="rId4"/>
              <a:stretch>
                <a:fillRect/>
              </a:stretch>
            </p:blipFill>
            <p:spPr>
              <a:xfrm>
                <a:off x="11591400" y="2087095"/>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k 13">
                <a:extLst>
                  <a:ext uri="{FF2B5EF4-FFF2-40B4-BE49-F238E27FC236}">
                    <a16:creationId xmlns:a16="http://schemas.microsoft.com/office/drawing/2014/main" id="{97DAAC10-6E7A-4917-87A3-0BDE04FB9F6F}"/>
                  </a:ext>
                </a:extLst>
              </p14:cNvPr>
              <p14:cNvContentPartPr/>
              <p14:nvPr/>
            </p14:nvContentPartPr>
            <p14:xfrm>
              <a:off x="7109760" y="3313615"/>
              <a:ext cx="360" cy="360"/>
            </p14:xfrm>
          </p:contentPart>
        </mc:Choice>
        <mc:Fallback xmlns="">
          <p:pic>
            <p:nvPicPr>
              <p:cNvPr id="14" name="Ink 13">
                <a:extLst>
                  <a:ext uri="{FF2B5EF4-FFF2-40B4-BE49-F238E27FC236}">
                    <a16:creationId xmlns:a16="http://schemas.microsoft.com/office/drawing/2014/main" id="{97DAAC10-6E7A-4917-87A3-0BDE04FB9F6F}"/>
                  </a:ext>
                </a:extLst>
              </p:cNvPr>
              <p:cNvPicPr/>
              <p:nvPr/>
            </p:nvPicPr>
            <p:blipFill>
              <a:blip r:embed="rId4"/>
              <a:stretch>
                <a:fillRect/>
              </a:stretch>
            </p:blipFill>
            <p:spPr>
              <a:xfrm>
                <a:off x="7047120" y="3250975"/>
                <a:ext cx="126000" cy="126000"/>
              </a:xfrm>
              <a:prstGeom prst="rect">
                <a:avLst/>
              </a:prstGeom>
            </p:spPr>
          </p:pic>
        </mc:Fallback>
      </mc:AlternateContent>
      <p:grpSp>
        <p:nvGrpSpPr>
          <p:cNvPr id="9" name="Group 8">
            <a:extLst>
              <a:ext uri="{FF2B5EF4-FFF2-40B4-BE49-F238E27FC236}">
                <a16:creationId xmlns:a16="http://schemas.microsoft.com/office/drawing/2014/main" id="{08ABD74A-7D37-4C7E-8682-876E778BD4E8}"/>
              </a:ext>
            </a:extLst>
          </p:cNvPr>
          <p:cNvGrpSpPr/>
          <p:nvPr/>
        </p:nvGrpSpPr>
        <p:grpSpPr>
          <a:xfrm>
            <a:off x="3568929" y="109293"/>
            <a:ext cx="8551267" cy="5089383"/>
            <a:chOff x="2070446" y="689945"/>
            <a:chExt cx="8551267" cy="5089383"/>
          </a:xfrm>
        </p:grpSpPr>
        <p:pic>
          <p:nvPicPr>
            <p:cNvPr id="4" name="Picture 3">
              <a:extLst>
                <a:ext uri="{FF2B5EF4-FFF2-40B4-BE49-F238E27FC236}">
                  <a16:creationId xmlns:a16="http://schemas.microsoft.com/office/drawing/2014/main" id="{98E35795-07EB-4514-B86A-DA098C1BB423}"/>
                </a:ext>
              </a:extLst>
            </p:cNvPr>
            <p:cNvPicPr>
              <a:picLocks noChangeAspect="1"/>
            </p:cNvPicPr>
            <p:nvPr/>
          </p:nvPicPr>
          <p:blipFill rotWithShape="1">
            <a:blip r:embed="rId6"/>
            <a:srcRect l="1" t="12159" r="8928" b="28368"/>
            <a:stretch/>
          </p:blipFill>
          <p:spPr>
            <a:xfrm>
              <a:off x="2565481" y="1205439"/>
              <a:ext cx="8056232" cy="4573889"/>
            </a:xfrm>
            <a:prstGeom prst="rect">
              <a:avLst/>
            </a:prstGeom>
          </p:spPr>
        </p:pic>
        <mc:AlternateContent xmlns:mc="http://schemas.openxmlformats.org/markup-compatibility/2006" xmlns:p14="http://schemas.microsoft.com/office/powerpoint/2010/main">
          <mc:Choice Requires="p14">
            <p:contentPart p14:bwMode="auto" r:id="rId7">
              <p14:nvContentPartPr>
                <p14:cNvPr id="16" name="Ink 15">
                  <a:extLst>
                    <a:ext uri="{FF2B5EF4-FFF2-40B4-BE49-F238E27FC236}">
                      <a16:creationId xmlns:a16="http://schemas.microsoft.com/office/drawing/2014/main" id="{9DFEE56B-ACC0-4AE1-917E-8B5209C2DFBE}"/>
                    </a:ext>
                  </a:extLst>
                </p14:cNvPr>
                <p14:cNvContentPartPr/>
                <p14:nvPr/>
              </p14:nvContentPartPr>
              <p14:xfrm>
                <a:off x="2070446" y="689945"/>
                <a:ext cx="4430520" cy="3756240"/>
              </p14:xfrm>
            </p:contentPart>
          </mc:Choice>
          <mc:Fallback xmlns="">
            <p:pic>
              <p:nvPicPr>
                <p:cNvPr id="16" name="Ink 15">
                  <a:extLst>
                    <a:ext uri="{FF2B5EF4-FFF2-40B4-BE49-F238E27FC236}">
                      <a16:creationId xmlns:a16="http://schemas.microsoft.com/office/drawing/2014/main" id="{9DFEE56B-ACC0-4AE1-917E-8B5209C2DFBE}"/>
                    </a:ext>
                  </a:extLst>
                </p:cNvPr>
                <p:cNvPicPr/>
                <p:nvPr/>
              </p:nvPicPr>
              <p:blipFill>
                <a:blip r:embed="rId8"/>
                <a:stretch>
                  <a:fillRect/>
                </a:stretch>
              </p:blipFill>
              <p:spPr>
                <a:xfrm>
                  <a:off x="2007806" y="626945"/>
                  <a:ext cx="4556160" cy="3881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17" name="Ink 16">
                <a:extLst>
                  <a:ext uri="{FF2B5EF4-FFF2-40B4-BE49-F238E27FC236}">
                    <a16:creationId xmlns:a16="http://schemas.microsoft.com/office/drawing/2014/main" id="{A59B444F-F5FB-46BA-A999-7EA012544712}"/>
                  </a:ext>
                </a:extLst>
              </p14:cNvPr>
              <p14:cNvContentPartPr/>
              <p14:nvPr/>
            </p14:nvContentPartPr>
            <p14:xfrm>
              <a:off x="8850000" y="6167695"/>
              <a:ext cx="360" cy="360"/>
            </p14:xfrm>
          </p:contentPart>
        </mc:Choice>
        <mc:Fallback xmlns="">
          <p:pic>
            <p:nvPicPr>
              <p:cNvPr id="17" name="Ink 16">
                <a:extLst>
                  <a:ext uri="{FF2B5EF4-FFF2-40B4-BE49-F238E27FC236}">
                    <a16:creationId xmlns:a16="http://schemas.microsoft.com/office/drawing/2014/main" id="{A59B444F-F5FB-46BA-A999-7EA012544712}"/>
                  </a:ext>
                </a:extLst>
              </p:cNvPr>
              <p:cNvPicPr/>
              <p:nvPr/>
            </p:nvPicPr>
            <p:blipFill>
              <a:blip r:embed="rId4"/>
              <a:stretch>
                <a:fillRect/>
              </a:stretch>
            </p:blipFill>
            <p:spPr>
              <a:xfrm>
                <a:off x="8787360" y="6105055"/>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 name="Ink 17">
                <a:extLst>
                  <a:ext uri="{FF2B5EF4-FFF2-40B4-BE49-F238E27FC236}">
                    <a16:creationId xmlns:a16="http://schemas.microsoft.com/office/drawing/2014/main" id="{C8C13C70-808F-4BE1-932C-B68B5CC93021}"/>
                  </a:ext>
                </a:extLst>
              </p14:cNvPr>
              <p14:cNvContentPartPr/>
              <p14:nvPr/>
            </p14:nvContentPartPr>
            <p14:xfrm>
              <a:off x="9054840" y="6084535"/>
              <a:ext cx="360" cy="360"/>
            </p14:xfrm>
          </p:contentPart>
        </mc:Choice>
        <mc:Fallback xmlns="">
          <p:pic>
            <p:nvPicPr>
              <p:cNvPr id="18" name="Ink 17">
                <a:extLst>
                  <a:ext uri="{FF2B5EF4-FFF2-40B4-BE49-F238E27FC236}">
                    <a16:creationId xmlns:a16="http://schemas.microsoft.com/office/drawing/2014/main" id="{C8C13C70-808F-4BE1-932C-B68B5CC93021}"/>
                  </a:ext>
                </a:extLst>
              </p:cNvPr>
              <p:cNvPicPr/>
              <p:nvPr/>
            </p:nvPicPr>
            <p:blipFill>
              <a:blip r:embed="rId4"/>
              <a:stretch>
                <a:fillRect/>
              </a:stretch>
            </p:blipFill>
            <p:spPr>
              <a:xfrm>
                <a:off x="8992200" y="6021535"/>
                <a:ext cx="126000" cy="126000"/>
              </a:xfrm>
              <a:prstGeom prst="rect">
                <a:avLst/>
              </a:prstGeom>
            </p:spPr>
          </p:pic>
        </mc:Fallback>
      </mc:AlternateContent>
      <p:sp>
        <p:nvSpPr>
          <p:cNvPr id="5" name="Content Placeholder 2">
            <a:extLst>
              <a:ext uri="{FF2B5EF4-FFF2-40B4-BE49-F238E27FC236}">
                <a16:creationId xmlns:a16="http://schemas.microsoft.com/office/drawing/2014/main" id="{69764461-847C-4154-A955-40B19796BEB4}"/>
              </a:ext>
            </a:extLst>
          </p:cNvPr>
          <p:cNvSpPr txBox="1">
            <a:spLocks/>
          </p:cNvSpPr>
          <p:nvPr/>
        </p:nvSpPr>
        <p:spPr>
          <a:xfrm>
            <a:off x="271309" y="1389120"/>
            <a:ext cx="6314801" cy="22837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Create vector of weights  by normalizing scores</a:t>
            </a:r>
          </a:p>
        </p:txBody>
      </p:sp>
      <p:sp>
        <p:nvSpPr>
          <p:cNvPr id="2" name="Title 1">
            <a:extLst>
              <a:ext uri="{FF2B5EF4-FFF2-40B4-BE49-F238E27FC236}">
                <a16:creationId xmlns:a16="http://schemas.microsoft.com/office/drawing/2014/main" id="{30BC19BB-B655-4FD3-9673-3EF2831C513E}"/>
              </a:ext>
            </a:extLst>
          </p:cNvPr>
          <p:cNvSpPr>
            <a:spLocks noGrp="1"/>
          </p:cNvSpPr>
          <p:nvPr>
            <p:ph type="title"/>
          </p:nvPr>
        </p:nvSpPr>
        <p:spPr>
          <a:xfrm>
            <a:off x="444731" y="109293"/>
            <a:ext cx="10515600" cy="1325563"/>
          </a:xfrm>
        </p:spPr>
        <p:txBody>
          <a:bodyPr/>
          <a:lstStyle/>
          <a:p>
            <a:r>
              <a:rPr lang="en-CA" dirty="0"/>
              <a:t>Attention (3): computing c</a:t>
            </a:r>
            <a:r>
              <a:rPr lang="en-CA" baseline="-25000" dirty="0"/>
              <a:t>i</a:t>
            </a:r>
            <a:br>
              <a:rPr lang="en-CA" dirty="0"/>
            </a:br>
            <a:r>
              <a:rPr lang="en-CA" dirty="0"/>
              <a:t>From scores to weights</a:t>
            </a:r>
            <a:endParaRPr lang="en-CA" baseline="-25000" dirty="0"/>
          </a:p>
        </p:txBody>
      </p:sp>
      <p:pic>
        <p:nvPicPr>
          <p:cNvPr id="19" name="Picture 18">
            <a:extLst>
              <a:ext uri="{FF2B5EF4-FFF2-40B4-BE49-F238E27FC236}">
                <a16:creationId xmlns:a16="http://schemas.microsoft.com/office/drawing/2014/main" id="{2EF61245-CC55-4258-8882-04CE0A430932}"/>
              </a:ext>
            </a:extLst>
          </p:cNvPr>
          <p:cNvPicPr>
            <a:picLocks noChangeAspect="1"/>
          </p:cNvPicPr>
          <p:nvPr/>
        </p:nvPicPr>
        <p:blipFill>
          <a:blip r:embed="rId11"/>
          <a:stretch>
            <a:fillRect/>
          </a:stretch>
        </p:blipFill>
        <p:spPr>
          <a:xfrm>
            <a:off x="541072" y="2232272"/>
            <a:ext cx="4642801" cy="1633261"/>
          </a:xfrm>
          <a:prstGeom prst="rect">
            <a:avLst/>
          </a:prstGeom>
        </p:spPr>
      </p:pic>
      <p:pic>
        <p:nvPicPr>
          <p:cNvPr id="22" name="Picture 21">
            <a:extLst>
              <a:ext uri="{FF2B5EF4-FFF2-40B4-BE49-F238E27FC236}">
                <a16:creationId xmlns:a16="http://schemas.microsoft.com/office/drawing/2014/main" id="{7EC0FF6D-7043-41F0-AAC6-DB0EC3738288}"/>
              </a:ext>
            </a:extLst>
          </p:cNvPr>
          <p:cNvPicPr>
            <a:picLocks noChangeAspect="1"/>
          </p:cNvPicPr>
          <p:nvPr/>
        </p:nvPicPr>
        <p:blipFill rotWithShape="1">
          <a:blip r:embed="rId12"/>
          <a:srcRect t="2512" r="15726" b="10580"/>
          <a:stretch/>
        </p:blipFill>
        <p:spPr>
          <a:xfrm>
            <a:off x="5447071" y="2150096"/>
            <a:ext cx="2052042" cy="882506"/>
          </a:xfrm>
          <a:prstGeom prst="rect">
            <a:avLst/>
          </a:prstGeom>
        </p:spPr>
      </p:pic>
      <p:sp>
        <p:nvSpPr>
          <p:cNvPr id="23" name="Content Placeholder 2">
            <a:extLst>
              <a:ext uri="{FF2B5EF4-FFF2-40B4-BE49-F238E27FC236}">
                <a16:creationId xmlns:a16="http://schemas.microsoft.com/office/drawing/2014/main" id="{4D6866C4-400A-4B49-9682-20A34406B533}"/>
              </a:ext>
            </a:extLst>
          </p:cNvPr>
          <p:cNvSpPr txBox="1">
            <a:spLocks/>
          </p:cNvSpPr>
          <p:nvPr/>
        </p:nvSpPr>
        <p:spPr>
          <a:xfrm>
            <a:off x="1210887" y="5495245"/>
            <a:ext cx="9770225" cy="11505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Goal achieved</a:t>
            </a:r>
            <a:r>
              <a:rPr lang="en-US" dirty="0"/>
              <a:t>: compute a fixed-length context vector for the current decoder state by taking a weighted average over all the encoder hidden </a:t>
            </a:r>
            <a:r>
              <a:rPr lang="en-CA" dirty="0"/>
              <a:t>states.</a:t>
            </a:r>
          </a:p>
        </p:txBody>
      </p:sp>
      <mc:AlternateContent xmlns:mc="http://schemas.openxmlformats.org/markup-compatibility/2006" xmlns:p14="http://schemas.microsoft.com/office/powerpoint/2010/main">
        <mc:Choice Requires="p14">
          <p:contentPart p14:bwMode="auto" r:id="rId13">
            <p14:nvContentPartPr>
              <p14:cNvPr id="3" name="Ink 2">
                <a:extLst>
                  <a:ext uri="{FF2B5EF4-FFF2-40B4-BE49-F238E27FC236}">
                    <a16:creationId xmlns:a16="http://schemas.microsoft.com/office/drawing/2014/main" id="{C5CAD9CD-AB58-48DB-AB44-2C4E145F387E}"/>
                  </a:ext>
                </a:extLst>
              </p14:cNvPr>
              <p14:cNvContentPartPr/>
              <p14:nvPr/>
            </p14:nvContentPartPr>
            <p14:xfrm>
              <a:off x="1513700" y="5919728"/>
              <a:ext cx="3067560" cy="173520"/>
            </p14:xfrm>
          </p:contentPart>
        </mc:Choice>
        <mc:Fallback xmlns="">
          <p:pic>
            <p:nvPicPr>
              <p:cNvPr id="3" name="Ink 2">
                <a:extLst>
                  <a:ext uri="{FF2B5EF4-FFF2-40B4-BE49-F238E27FC236}">
                    <a16:creationId xmlns:a16="http://schemas.microsoft.com/office/drawing/2014/main" id="{C5CAD9CD-AB58-48DB-AB44-2C4E145F387E}"/>
                  </a:ext>
                </a:extLst>
              </p:cNvPr>
              <p:cNvPicPr/>
              <p:nvPr/>
            </p:nvPicPr>
            <p:blipFill>
              <a:blip r:embed="rId14"/>
              <a:stretch>
                <a:fillRect/>
              </a:stretch>
            </p:blipFill>
            <p:spPr>
              <a:xfrm>
                <a:off x="1441700" y="5776088"/>
                <a:ext cx="3211200" cy="461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 name="Ink 5">
                <a:extLst>
                  <a:ext uri="{FF2B5EF4-FFF2-40B4-BE49-F238E27FC236}">
                    <a16:creationId xmlns:a16="http://schemas.microsoft.com/office/drawing/2014/main" id="{4AAF00D7-5CC9-45B2-AD38-C78A55C3980B}"/>
                  </a:ext>
                </a:extLst>
              </p14:cNvPr>
              <p14:cNvContentPartPr/>
              <p14:nvPr/>
            </p14:nvContentPartPr>
            <p14:xfrm>
              <a:off x="10777580" y="2203088"/>
              <a:ext cx="631800" cy="75600"/>
            </p14:xfrm>
          </p:contentPart>
        </mc:Choice>
        <mc:Fallback xmlns="">
          <p:pic>
            <p:nvPicPr>
              <p:cNvPr id="6" name="Ink 5">
                <a:extLst>
                  <a:ext uri="{FF2B5EF4-FFF2-40B4-BE49-F238E27FC236}">
                    <a16:creationId xmlns:a16="http://schemas.microsoft.com/office/drawing/2014/main" id="{4AAF00D7-5CC9-45B2-AD38-C78A55C3980B}"/>
                  </a:ext>
                </a:extLst>
              </p:cNvPr>
              <p:cNvPicPr/>
              <p:nvPr/>
            </p:nvPicPr>
            <p:blipFill>
              <a:blip r:embed="rId16"/>
              <a:stretch>
                <a:fillRect/>
              </a:stretch>
            </p:blipFill>
            <p:spPr>
              <a:xfrm>
                <a:off x="10705580" y="2059088"/>
                <a:ext cx="775440" cy="363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 name="Ink 6">
                <a:extLst>
                  <a:ext uri="{FF2B5EF4-FFF2-40B4-BE49-F238E27FC236}">
                    <a16:creationId xmlns:a16="http://schemas.microsoft.com/office/drawing/2014/main" id="{830CF564-5723-4959-A2F4-A858776DD225}"/>
                  </a:ext>
                </a:extLst>
              </p14:cNvPr>
              <p14:cNvContentPartPr/>
              <p14:nvPr/>
            </p14:nvContentPartPr>
            <p14:xfrm>
              <a:off x="1543580" y="6377648"/>
              <a:ext cx="3012480" cy="204480"/>
            </p14:xfrm>
          </p:contentPart>
        </mc:Choice>
        <mc:Fallback xmlns="">
          <p:pic>
            <p:nvPicPr>
              <p:cNvPr id="7" name="Ink 6">
                <a:extLst>
                  <a:ext uri="{FF2B5EF4-FFF2-40B4-BE49-F238E27FC236}">
                    <a16:creationId xmlns:a16="http://schemas.microsoft.com/office/drawing/2014/main" id="{830CF564-5723-4959-A2F4-A858776DD225}"/>
                  </a:ext>
                </a:extLst>
              </p:cNvPr>
              <p:cNvPicPr/>
              <p:nvPr/>
            </p:nvPicPr>
            <p:blipFill>
              <a:blip r:embed="rId18"/>
              <a:stretch>
                <a:fillRect/>
              </a:stretch>
            </p:blipFill>
            <p:spPr>
              <a:xfrm>
                <a:off x="1471940" y="6234008"/>
                <a:ext cx="3156120" cy="492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8" name="Ink 7">
                <a:extLst>
                  <a:ext uri="{FF2B5EF4-FFF2-40B4-BE49-F238E27FC236}">
                    <a16:creationId xmlns:a16="http://schemas.microsoft.com/office/drawing/2014/main" id="{01410763-12E4-47FC-8AF0-884A5D031949}"/>
                  </a:ext>
                </a:extLst>
              </p14:cNvPr>
              <p14:cNvContentPartPr/>
              <p14:nvPr/>
            </p14:nvContentPartPr>
            <p14:xfrm>
              <a:off x="4271660" y="4555688"/>
              <a:ext cx="661320" cy="8280"/>
            </p14:xfrm>
          </p:contentPart>
        </mc:Choice>
        <mc:Fallback xmlns="">
          <p:pic>
            <p:nvPicPr>
              <p:cNvPr id="8" name="Ink 7">
                <a:extLst>
                  <a:ext uri="{FF2B5EF4-FFF2-40B4-BE49-F238E27FC236}">
                    <a16:creationId xmlns:a16="http://schemas.microsoft.com/office/drawing/2014/main" id="{01410763-12E4-47FC-8AF0-884A5D031949}"/>
                  </a:ext>
                </a:extLst>
              </p:cNvPr>
              <p:cNvPicPr/>
              <p:nvPr/>
            </p:nvPicPr>
            <p:blipFill>
              <a:blip r:embed="rId20"/>
              <a:stretch>
                <a:fillRect/>
              </a:stretch>
            </p:blipFill>
            <p:spPr>
              <a:xfrm>
                <a:off x="4199660" y="4412048"/>
                <a:ext cx="80496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 name="Ink 9">
                <a:extLst>
                  <a:ext uri="{FF2B5EF4-FFF2-40B4-BE49-F238E27FC236}">
                    <a16:creationId xmlns:a16="http://schemas.microsoft.com/office/drawing/2014/main" id="{651AEC15-E8F4-4235-9104-905991639D0A}"/>
                  </a:ext>
                </a:extLst>
              </p14:cNvPr>
              <p14:cNvContentPartPr/>
              <p14:nvPr/>
            </p14:nvContentPartPr>
            <p14:xfrm>
              <a:off x="5440940" y="4571528"/>
              <a:ext cx="551880" cy="7920"/>
            </p14:xfrm>
          </p:contentPart>
        </mc:Choice>
        <mc:Fallback xmlns="">
          <p:pic>
            <p:nvPicPr>
              <p:cNvPr id="10" name="Ink 9">
                <a:extLst>
                  <a:ext uri="{FF2B5EF4-FFF2-40B4-BE49-F238E27FC236}">
                    <a16:creationId xmlns:a16="http://schemas.microsoft.com/office/drawing/2014/main" id="{651AEC15-E8F4-4235-9104-905991639D0A}"/>
                  </a:ext>
                </a:extLst>
              </p:cNvPr>
              <p:cNvPicPr/>
              <p:nvPr/>
            </p:nvPicPr>
            <p:blipFill>
              <a:blip r:embed="rId22"/>
              <a:stretch>
                <a:fillRect/>
              </a:stretch>
            </p:blipFill>
            <p:spPr>
              <a:xfrm>
                <a:off x="5369300" y="4427888"/>
                <a:ext cx="69552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1" name="Ink 10">
                <a:extLst>
                  <a:ext uri="{FF2B5EF4-FFF2-40B4-BE49-F238E27FC236}">
                    <a16:creationId xmlns:a16="http://schemas.microsoft.com/office/drawing/2014/main" id="{D4A9CAF0-4A6E-411C-9F84-8050A299B82D}"/>
                  </a:ext>
                </a:extLst>
              </p14:cNvPr>
              <p14:cNvContentPartPr/>
              <p14:nvPr/>
            </p14:nvContentPartPr>
            <p14:xfrm>
              <a:off x="7509500" y="4593848"/>
              <a:ext cx="585000" cy="8280"/>
            </p14:xfrm>
          </p:contentPart>
        </mc:Choice>
        <mc:Fallback xmlns="">
          <p:pic>
            <p:nvPicPr>
              <p:cNvPr id="11" name="Ink 10">
                <a:extLst>
                  <a:ext uri="{FF2B5EF4-FFF2-40B4-BE49-F238E27FC236}">
                    <a16:creationId xmlns:a16="http://schemas.microsoft.com/office/drawing/2014/main" id="{D4A9CAF0-4A6E-411C-9F84-8050A299B82D}"/>
                  </a:ext>
                </a:extLst>
              </p:cNvPr>
              <p:cNvPicPr/>
              <p:nvPr/>
            </p:nvPicPr>
            <p:blipFill>
              <a:blip r:embed="rId24"/>
              <a:stretch>
                <a:fillRect/>
              </a:stretch>
            </p:blipFill>
            <p:spPr>
              <a:xfrm>
                <a:off x="7437860" y="4450208"/>
                <a:ext cx="72864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2" name="Ink 11">
                <a:extLst>
                  <a:ext uri="{FF2B5EF4-FFF2-40B4-BE49-F238E27FC236}">
                    <a16:creationId xmlns:a16="http://schemas.microsoft.com/office/drawing/2014/main" id="{C235C53C-693E-41E7-BD88-69B37481E4C5}"/>
                  </a:ext>
                </a:extLst>
              </p14:cNvPr>
              <p14:cNvContentPartPr/>
              <p14:nvPr/>
            </p14:nvContentPartPr>
            <p14:xfrm>
              <a:off x="7225100" y="2592608"/>
              <a:ext cx="229680" cy="16200"/>
            </p14:xfrm>
          </p:contentPart>
        </mc:Choice>
        <mc:Fallback xmlns="">
          <p:pic>
            <p:nvPicPr>
              <p:cNvPr id="12" name="Ink 11">
                <a:extLst>
                  <a:ext uri="{FF2B5EF4-FFF2-40B4-BE49-F238E27FC236}">
                    <a16:creationId xmlns:a16="http://schemas.microsoft.com/office/drawing/2014/main" id="{C235C53C-693E-41E7-BD88-69B37481E4C5}"/>
                  </a:ext>
                </a:extLst>
              </p:cNvPr>
              <p:cNvPicPr/>
              <p:nvPr/>
            </p:nvPicPr>
            <p:blipFill>
              <a:blip r:embed="rId26"/>
              <a:stretch>
                <a:fillRect/>
              </a:stretch>
            </p:blipFill>
            <p:spPr>
              <a:xfrm>
                <a:off x="7153460" y="2448968"/>
                <a:ext cx="373320" cy="303840"/>
              </a:xfrm>
              <a:prstGeom prst="rect">
                <a:avLst/>
              </a:prstGeom>
            </p:spPr>
          </p:pic>
        </mc:Fallback>
      </mc:AlternateContent>
      <p:pic>
        <p:nvPicPr>
          <p:cNvPr id="21" name="Picture 20">
            <a:extLst>
              <a:ext uri="{FF2B5EF4-FFF2-40B4-BE49-F238E27FC236}">
                <a16:creationId xmlns:a16="http://schemas.microsoft.com/office/drawing/2014/main" id="{990B5515-2F09-45F2-B92E-8D8661D65730}"/>
              </a:ext>
            </a:extLst>
          </p:cNvPr>
          <p:cNvPicPr>
            <a:picLocks noChangeAspect="1"/>
          </p:cNvPicPr>
          <p:nvPr/>
        </p:nvPicPr>
        <p:blipFill>
          <a:blip r:embed="rId27"/>
          <a:stretch>
            <a:fillRect/>
          </a:stretch>
        </p:blipFill>
        <p:spPr>
          <a:xfrm>
            <a:off x="8722354" y="4235732"/>
            <a:ext cx="3605538" cy="781785"/>
          </a:xfrm>
          <a:prstGeom prst="rect">
            <a:avLst/>
          </a:prstGeom>
        </p:spPr>
      </p:pic>
      <mc:AlternateContent xmlns:mc="http://schemas.openxmlformats.org/markup-compatibility/2006" xmlns:p14="http://schemas.microsoft.com/office/powerpoint/2010/main">
        <mc:Choice Requires="p14">
          <p:contentPart p14:bwMode="auto" r:id="rId28">
            <p14:nvContentPartPr>
              <p14:cNvPr id="15" name="Ink 14">
                <a:extLst>
                  <a:ext uri="{FF2B5EF4-FFF2-40B4-BE49-F238E27FC236}">
                    <a16:creationId xmlns:a16="http://schemas.microsoft.com/office/drawing/2014/main" id="{A8A1C2F3-19DF-4997-882D-E4C27A540677}"/>
                  </a:ext>
                </a:extLst>
              </p14:cNvPr>
              <p14:cNvContentPartPr/>
              <p14:nvPr/>
            </p14:nvContentPartPr>
            <p14:xfrm>
              <a:off x="8896580" y="4504208"/>
              <a:ext cx="325080" cy="25920"/>
            </p14:xfrm>
          </p:contentPart>
        </mc:Choice>
        <mc:Fallback xmlns="">
          <p:pic>
            <p:nvPicPr>
              <p:cNvPr id="15" name="Ink 14">
                <a:extLst>
                  <a:ext uri="{FF2B5EF4-FFF2-40B4-BE49-F238E27FC236}">
                    <a16:creationId xmlns:a16="http://schemas.microsoft.com/office/drawing/2014/main" id="{A8A1C2F3-19DF-4997-882D-E4C27A540677}"/>
                  </a:ext>
                </a:extLst>
              </p:cNvPr>
              <p:cNvPicPr/>
              <p:nvPr/>
            </p:nvPicPr>
            <p:blipFill>
              <a:blip r:embed="rId29"/>
              <a:stretch>
                <a:fillRect/>
              </a:stretch>
            </p:blipFill>
            <p:spPr>
              <a:xfrm>
                <a:off x="8824580" y="4360568"/>
                <a:ext cx="46872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13D83740-C00A-4AF9-A449-86A1C2BE705A}"/>
                  </a:ext>
                </a:extLst>
              </p14:cNvPr>
              <p14:cNvContentPartPr/>
              <p14:nvPr/>
            </p14:nvContentPartPr>
            <p14:xfrm>
              <a:off x="11661740" y="6610208"/>
              <a:ext cx="360" cy="360"/>
            </p14:xfrm>
          </p:contentPart>
        </mc:Choice>
        <mc:Fallback xmlns="">
          <p:pic>
            <p:nvPicPr>
              <p:cNvPr id="20" name="Ink 19">
                <a:extLst>
                  <a:ext uri="{FF2B5EF4-FFF2-40B4-BE49-F238E27FC236}">
                    <a16:creationId xmlns:a16="http://schemas.microsoft.com/office/drawing/2014/main" id="{13D83740-C00A-4AF9-A449-86A1C2BE705A}"/>
                  </a:ext>
                </a:extLst>
              </p:cNvPr>
              <p:cNvPicPr/>
              <p:nvPr/>
            </p:nvPicPr>
            <p:blipFill>
              <a:blip r:embed="rId31"/>
              <a:stretch>
                <a:fillRect/>
              </a:stretch>
            </p:blipFill>
            <p:spPr>
              <a:xfrm>
                <a:off x="11590100" y="6466568"/>
                <a:ext cx="144000" cy="288000"/>
              </a:xfrm>
              <a:prstGeom prst="rect">
                <a:avLst/>
              </a:prstGeom>
            </p:spPr>
          </p:pic>
        </mc:Fallback>
      </mc:AlternateContent>
    </p:spTree>
    <p:extLst>
      <p:ext uri="{BB962C8B-B14F-4D97-AF65-F5344CB8AC3E}">
        <p14:creationId xmlns:p14="http://schemas.microsoft.com/office/powerpoint/2010/main" val="3590086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E35795-07EB-4514-B86A-DA098C1BB423}"/>
              </a:ext>
            </a:extLst>
          </p:cNvPr>
          <p:cNvPicPr>
            <a:picLocks noChangeAspect="1"/>
          </p:cNvPicPr>
          <p:nvPr/>
        </p:nvPicPr>
        <p:blipFill rotWithShape="1">
          <a:blip r:embed="rId3"/>
          <a:srcRect l="128" t="11790" r="1843" b="14595"/>
          <a:stretch/>
        </p:blipFill>
        <p:spPr>
          <a:xfrm>
            <a:off x="1783306" y="693743"/>
            <a:ext cx="9843880" cy="5924203"/>
          </a:xfrm>
          <a:prstGeom prst="rect">
            <a:avLst/>
          </a:prstGeom>
        </p:spPr>
      </p:pic>
      <p:pic>
        <p:nvPicPr>
          <p:cNvPr id="5" name="Picture 4">
            <a:extLst>
              <a:ext uri="{FF2B5EF4-FFF2-40B4-BE49-F238E27FC236}">
                <a16:creationId xmlns:a16="http://schemas.microsoft.com/office/drawing/2014/main" id="{4DD470DB-E523-4C96-9C56-06FD59BEBDCC}"/>
              </a:ext>
            </a:extLst>
          </p:cNvPr>
          <p:cNvPicPr>
            <a:picLocks noChangeAspect="1"/>
          </p:cNvPicPr>
          <p:nvPr/>
        </p:nvPicPr>
        <p:blipFill rotWithShape="1">
          <a:blip r:embed="rId4"/>
          <a:srcRect r="3271" b="67522"/>
          <a:stretch/>
        </p:blipFill>
        <p:spPr>
          <a:xfrm>
            <a:off x="27346" y="3855974"/>
            <a:ext cx="4802965" cy="567300"/>
          </a:xfrm>
          <a:prstGeom prst="rect">
            <a:avLst/>
          </a:prstGeom>
        </p:spPr>
      </p:pic>
      <p:pic>
        <p:nvPicPr>
          <p:cNvPr id="6" name="Picture 5">
            <a:extLst>
              <a:ext uri="{FF2B5EF4-FFF2-40B4-BE49-F238E27FC236}">
                <a16:creationId xmlns:a16="http://schemas.microsoft.com/office/drawing/2014/main" id="{A13858A9-CE83-44E4-B9B2-215C623F736D}"/>
              </a:ext>
            </a:extLst>
          </p:cNvPr>
          <p:cNvPicPr>
            <a:picLocks noChangeAspect="1"/>
          </p:cNvPicPr>
          <p:nvPr/>
        </p:nvPicPr>
        <p:blipFill>
          <a:blip r:embed="rId5"/>
          <a:stretch>
            <a:fillRect/>
          </a:stretch>
        </p:blipFill>
        <p:spPr>
          <a:xfrm>
            <a:off x="4702358" y="2245999"/>
            <a:ext cx="2002888" cy="835252"/>
          </a:xfrm>
          <a:prstGeom prst="rect">
            <a:avLst/>
          </a:prstGeom>
        </p:spPr>
      </p:pic>
      <p:sp>
        <p:nvSpPr>
          <p:cNvPr id="2" name="Title 1">
            <a:extLst>
              <a:ext uri="{FF2B5EF4-FFF2-40B4-BE49-F238E27FC236}">
                <a16:creationId xmlns:a16="http://schemas.microsoft.com/office/drawing/2014/main" id="{30BC19BB-B655-4FD3-9673-3EF2831C513E}"/>
              </a:ext>
            </a:extLst>
          </p:cNvPr>
          <p:cNvSpPr>
            <a:spLocks noGrp="1"/>
          </p:cNvSpPr>
          <p:nvPr>
            <p:ph type="title"/>
          </p:nvPr>
        </p:nvSpPr>
        <p:spPr>
          <a:xfrm>
            <a:off x="173181" y="240054"/>
            <a:ext cx="10515600" cy="1325563"/>
          </a:xfrm>
        </p:spPr>
        <p:txBody>
          <a:bodyPr/>
          <a:lstStyle/>
          <a:p>
            <a:r>
              <a:rPr lang="en-CA" dirty="0"/>
              <a:t>Attention: Summary</a:t>
            </a:r>
          </a:p>
        </p:txBody>
      </p:sp>
      <p:sp>
        <p:nvSpPr>
          <p:cNvPr id="7" name="TextBox 6">
            <a:extLst>
              <a:ext uri="{FF2B5EF4-FFF2-40B4-BE49-F238E27FC236}">
                <a16:creationId xmlns:a16="http://schemas.microsoft.com/office/drawing/2014/main" id="{91D1D4EB-781E-4273-8259-3B3DE133B2D5}"/>
              </a:ext>
            </a:extLst>
          </p:cNvPr>
          <p:cNvSpPr txBox="1"/>
          <p:nvPr/>
        </p:nvSpPr>
        <p:spPr>
          <a:xfrm>
            <a:off x="836815" y="5846618"/>
            <a:ext cx="1050609" cy="400110"/>
          </a:xfrm>
          <a:prstGeom prst="rect">
            <a:avLst/>
          </a:prstGeom>
          <a:noFill/>
        </p:spPr>
        <p:txBody>
          <a:bodyPr wrap="none" rtlCol="0">
            <a:spAutoFit/>
          </a:bodyPr>
          <a:lstStyle/>
          <a:p>
            <a:r>
              <a:rPr lang="en-CA" sz="2000" b="1" dirty="0"/>
              <a:t>Encoder</a:t>
            </a:r>
          </a:p>
        </p:txBody>
      </p:sp>
      <p:sp>
        <p:nvSpPr>
          <p:cNvPr id="8" name="TextBox 7">
            <a:extLst>
              <a:ext uri="{FF2B5EF4-FFF2-40B4-BE49-F238E27FC236}">
                <a16:creationId xmlns:a16="http://schemas.microsoft.com/office/drawing/2014/main" id="{F1A8056B-CA8F-4565-83F6-68256F3EDED9}"/>
              </a:ext>
            </a:extLst>
          </p:cNvPr>
          <p:cNvSpPr txBox="1"/>
          <p:nvPr/>
        </p:nvSpPr>
        <p:spPr>
          <a:xfrm>
            <a:off x="9462655" y="66789"/>
            <a:ext cx="1079463" cy="400110"/>
          </a:xfrm>
          <a:prstGeom prst="rect">
            <a:avLst/>
          </a:prstGeom>
          <a:noFill/>
        </p:spPr>
        <p:txBody>
          <a:bodyPr wrap="none" rtlCol="0">
            <a:spAutoFit/>
          </a:bodyPr>
          <a:lstStyle/>
          <a:p>
            <a:r>
              <a:rPr lang="en-CA" sz="2000" b="1" dirty="0"/>
              <a:t>Decoder</a:t>
            </a:r>
          </a:p>
        </p:txBody>
      </p:sp>
      <p:pic>
        <p:nvPicPr>
          <p:cNvPr id="9" name="Picture 8">
            <a:extLst>
              <a:ext uri="{FF2B5EF4-FFF2-40B4-BE49-F238E27FC236}">
                <a16:creationId xmlns:a16="http://schemas.microsoft.com/office/drawing/2014/main" id="{59CD308F-87D6-4E6C-9E1D-083B040AC374}"/>
              </a:ext>
            </a:extLst>
          </p:cNvPr>
          <p:cNvPicPr>
            <a:picLocks noChangeAspect="1"/>
          </p:cNvPicPr>
          <p:nvPr/>
        </p:nvPicPr>
        <p:blipFill>
          <a:blip r:embed="rId6"/>
          <a:stretch>
            <a:fillRect/>
          </a:stretch>
        </p:blipFill>
        <p:spPr>
          <a:xfrm>
            <a:off x="7659886" y="4233740"/>
            <a:ext cx="3605538" cy="781785"/>
          </a:xfrm>
          <a:prstGeom prst="rect">
            <a:avLst/>
          </a:prstGeom>
        </p:spPr>
      </p:pic>
      <p:pic>
        <p:nvPicPr>
          <p:cNvPr id="10" name="Picture 9">
            <a:extLst>
              <a:ext uri="{FF2B5EF4-FFF2-40B4-BE49-F238E27FC236}">
                <a16:creationId xmlns:a16="http://schemas.microsoft.com/office/drawing/2014/main" id="{EC9D8A7A-4B62-43BC-B9D1-309A244D0697}"/>
              </a:ext>
            </a:extLst>
          </p:cNvPr>
          <p:cNvPicPr>
            <a:picLocks noChangeAspect="1"/>
          </p:cNvPicPr>
          <p:nvPr/>
        </p:nvPicPr>
        <p:blipFill>
          <a:blip r:embed="rId5"/>
          <a:stretch>
            <a:fillRect/>
          </a:stretch>
        </p:blipFill>
        <p:spPr>
          <a:xfrm>
            <a:off x="9205085" y="4938165"/>
            <a:ext cx="2546850" cy="1062097"/>
          </a:xfrm>
          <a:prstGeom prst="rect">
            <a:avLst/>
          </a:prstGeom>
        </p:spPr>
      </p:pic>
      <p:pic>
        <p:nvPicPr>
          <p:cNvPr id="11" name="Picture 10">
            <a:extLst>
              <a:ext uri="{FF2B5EF4-FFF2-40B4-BE49-F238E27FC236}">
                <a16:creationId xmlns:a16="http://schemas.microsoft.com/office/drawing/2014/main" id="{4DD6FEE1-ED12-411F-8EBD-191AEBF584BC}"/>
              </a:ext>
            </a:extLst>
          </p:cNvPr>
          <p:cNvPicPr>
            <a:picLocks noChangeAspect="1"/>
          </p:cNvPicPr>
          <p:nvPr/>
        </p:nvPicPr>
        <p:blipFill rotWithShape="1">
          <a:blip r:embed="rId4"/>
          <a:srcRect r="3271" b="67522"/>
          <a:stretch/>
        </p:blipFill>
        <p:spPr>
          <a:xfrm>
            <a:off x="6705246" y="6046479"/>
            <a:ext cx="5572627" cy="658208"/>
          </a:xfrm>
          <a:prstGeom prst="rect">
            <a:avLst/>
          </a:prstGeom>
        </p:spPr>
      </p:pic>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02EB537D-63A5-4934-A5C9-1E4891AFFC1A}"/>
                  </a:ext>
                </a:extLst>
              </p14:cNvPr>
              <p14:cNvContentPartPr/>
              <p14:nvPr/>
            </p14:nvContentPartPr>
            <p14:xfrm>
              <a:off x="6872660" y="6303128"/>
              <a:ext cx="442800" cy="46080"/>
            </p14:xfrm>
          </p:contentPart>
        </mc:Choice>
        <mc:Fallback xmlns="">
          <p:pic>
            <p:nvPicPr>
              <p:cNvPr id="3" name="Ink 2">
                <a:extLst>
                  <a:ext uri="{FF2B5EF4-FFF2-40B4-BE49-F238E27FC236}">
                    <a16:creationId xmlns:a16="http://schemas.microsoft.com/office/drawing/2014/main" id="{02EB537D-63A5-4934-A5C9-1E4891AFFC1A}"/>
                  </a:ext>
                </a:extLst>
              </p:cNvPr>
              <p:cNvPicPr/>
              <p:nvPr/>
            </p:nvPicPr>
            <p:blipFill>
              <a:blip r:embed="rId8"/>
              <a:stretch>
                <a:fillRect/>
              </a:stretch>
            </p:blipFill>
            <p:spPr>
              <a:xfrm>
                <a:off x="6801020" y="6159128"/>
                <a:ext cx="586440" cy="333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05E6AD8D-A6E1-44C2-9C61-6981908B0C4D}"/>
                  </a:ext>
                </a:extLst>
              </p14:cNvPr>
              <p14:cNvContentPartPr/>
              <p14:nvPr/>
            </p14:nvContentPartPr>
            <p14:xfrm>
              <a:off x="10635380" y="5328608"/>
              <a:ext cx="300240" cy="30240"/>
            </p14:xfrm>
          </p:contentPart>
        </mc:Choice>
        <mc:Fallback xmlns="">
          <p:pic>
            <p:nvPicPr>
              <p:cNvPr id="12" name="Ink 11">
                <a:extLst>
                  <a:ext uri="{FF2B5EF4-FFF2-40B4-BE49-F238E27FC236}">
                    <a16:creationId xmlns:a16="http://schemas.microsoft.com/office/drawing/2014/main" id="{05E6AD8D-A6E1-44C2-9C61-6981908B0C4D}"/>
                  </a:ext>
                </a:extLst>
              </p:cNvPr>
              <p:cNvPicPr/>
              <p:nvPr/>
            </p:nvPicPr>
            <p:blipFill>
              <a:blip r:embed="rId10"/>
              <a:stretch>
                <a:fillRect/>
              </a:stretch>
            </p:blipFill>
            <p:spPr>
              <a:xfrm>
                <a:off x="10563380" y="5184968"/>
                <a:ext cx="44388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B5371AA1-CE25-4165-88E9-5C2E990949BD}"/>
                  </a:ext>
                </a:extLst>
              </p14:cNvPr>
              <p14:cNvContentPartPr/>
              <p14:nvPr/>
            </p14:nvContentPartPr>
            <p14:xfrm>
              <a:off x="9368540" y="5436608"/>
              <a:ext cx="228240" cy="12600"/>
            </p14:xfrm>
          </p:contentPart>
        </mc:Choice>
        <mc:Fallback xmlns="">
          <p:pic>
            <p:nvPicPr>
              <p:cNvPr id="13" name="Ink 12">
                <a:extLst>
                  <a:ext uri="{FF2B5EF4-FFF2-40B4-BE49-F238E27FC236}">
                    <a16:creationId xmlns:a16="http://schemas.microsoft.com/office/drawing/2014/main" id="{B5371AA1-CE25-4165-88E9-5C2E990949BD}"/>
                  </a:ext>
                </a:extLst>
              </p:cNvPr>
              <p:cNvPicPr/>
              <p:nvPr/>
            </p:nvPicPr>
            <p:blipFill>
              <a:blip r:embed="rId12"/>
              <a:stretch>
                <a:fillRect/>
              </a:stretch>
            </p:blipFill>
            <p:spPr>
              <a:xfrm>
                <a:off x="9296540" y="5292968"/>
                <a:ext cx="37188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Ink 13">
                <a:extLst>
                  <a:ext uri="{FF2B5EF4-FFF2-40B4-BE49-F238E27FC236}">
                    <a16:creationId xmlns:a16="http://schemas.microsoft.com/office/drawing/2014/main" id="{9FB7793A-99EB-47EE-8054-875509C237D2}"/>
                  </a:ext>
                </a:extLst>
              </p14:cNvPr>
              <p14:cNvContentPartPr/>
              <p14:nvPr/>
            </p14:nvContentPartPr>
            <p14:xfrm>
              <a:off x="10627820" y="4549208"/>
              <a:ext cx="215280" cy="7920"/>
            </p14:xfrm>
          </p:contentPart>
        </mc:Choice>
        <mc:Fallback xmlns="">
          <p:pic>
            <p:nvPicPr>
              <p:cNvPr id="14" name="Ink 13">
                <a:extLst>
                  <a:ext uri="{FF2B5EF4-FFF2-40B4-BE49-F238E27FC236}">
                    <a16:creationId xmlns:a16="http://schemas.microsoft.com/office/drawing/2014/main" id="{9FB7793A-99EB-47EE-8054-875509C237D2}"/>
                  </a:ext>
                </a:extLst>
              </p:cNvPr>
              <p:cNvPicPr/>
              <p:nvPr/>
            </p:nvPicPr>
            <p:blipFill>
              <a:blip r:embed="rId14"/>
              <a:stretch>
                <a:fillRect/>
              </a:stretch>
            </p:blipFill>
            <p:spPr>
              <a:xfrm>
                <a:off x="10556180" y="4405208"/>
                <a:ext cx="358920" cy="295560"/>
              </a:xfrm>
              <a:prstGeom prst="rect">
                <a:avLst/>
              </a:prstGeom>
            </p:spPr>
          </p:pic>
        </mc:Fallback>
      </mc:AlternateContent>
    </p:spTree>
    <p:extLst>
      <p:ext uri="{BB962C8B-B14F-4D97-AF65-F5344CB8AC3E}">
        <p14:creationId xmlns:p14="http://schemas.microsoft.com/office/powerpoint/2010/main" val="177939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7B08AD8-863D-44F7-B875-570976F3186A}"/>
              </a:ext>
            </a:extLst>
          </p:cNvPr>
          <p:cNvPicPr>
            <a:picLocks noGrp="1" noChangeAspect="1"/>
          </p:cNvPicPr>
          <p:nvPr>
            <p:ph idx="1"/>
          </p:nvPr>
        </p:nvPicPr>
        <p:blipFill rotWithShape="1">
          <a:blip r:embed="rId2"/>
          <a:srcRect l="-1" r="639" b="3307"/>
          <a:stretch/>
        </p:blipFill>
        <p:spPr>
          <a:xfrm>
            <a:off x="4976291" y="639040"/>
            <a:ext cx="6178449" cy="6218960"/>
          </a:xfrm>
          <a:prstGeom prst="rect">
            <a:avLst/>
          </a:prstGeom>
        </p:spPr>
      </p:pic>
      <p:sp>
        <p:nvSpPr>
          <p:cNvPr id="2" name="Title 1">
            <a:extLst>
              <a:ext uri="{FF2B5EF4-FFF2-40B4-BE49-F238E27FC236}">
                <a16:creationId xmlns:a16="http://schemas.microsoft.com/office/drawing/2014/main" id="{268F9EFA-FA39-46B7-AAAE-EEE0E70A22A8}"/>
              </a:ext>
            </a:extLst>
          </p:cNvPr>
          <p:cNvSpPr>
            <a:spLocks noGrp="1"/>
          </p:cNvSpPr>
          <p:nvPr>
            <p:ph type="title"/>
          </p:nvPr>
        </p:nvSpPr>
        <p:spPr>
          <a:xfrm>
            <a:off x="71154" y="-75846"/>
            <a:ext cx="10515600" cy="1325563"/>
          </a:xfrm>
        </p:spPr>
        <p:txBody>
          <a:bodyPr>
            <a:normAutofit/>
          </a:bodyPr>
          <a:lstStyle/>
          <a:p>
            <a:r>
              <a:rPr lang="en-CA" sz="4000" dirty="0"/>
              <a:t>Intro to Encoder-Decoder and Attention (Goldberg’s notation)</a:t>
            </a:r>
          </a:p>
        </p:txBody>
      </p:sp>
      <p:sp>
        <p:nvSpPr>
          <p:cNvPr id="5" name="TextBox 4">
            <a:extLst>
              <a:ext uri="{FF2B5EF4-FFF2-40B4-BE49-F238E27FC236}">
                <a16:creationId xmlns:a16="http://schemas.microsoft.com/office/drawing/2014/main" id="{301EDEE5-020E-4674-B6B9-35DCDFC5DC42}"/>
              </a:ext>
            </a:extLst>
          </p:cNvPr>
          <p:cNvSpPr txBox="1"/>
          <p:nvPr/>
        </p:nvSpPr>
        <p:spPr>
          <a:xfrm>
            <a:off x="4150787" y="5502990"/>
            <a:ext cx="1050609" cy="400110"/>
          </a:xfrm>
          <a:prstGeom prst="rect">
            <a:avLst/>
          </a:prstGeom>
          <a:noFill/>
        </p:spPr>
        <p:txBody>
          <a:bodyPr wrap="none" rtlCol="0">
            <a:spAutoFit/>
          </a:bodyPr>
          <a:lstStyle/>
          <a:p>
            <a:r>
              <a:rPr lang="en-CA" sz="2000" b="1" dirty="0"/>
              <a:t>Encoder</a:t>
            </a:r>
          </a:p>
        </p:txBody>
      </p:sp>
      <p:sp>
        <p:nvSpPr>
          <p:cNvPr id="6" name="TextBox 5">
            <a:extLst>
              <a:ext uri="{FF2B5EF4-FFF2-40B4-BE49-F238E27FC236}">
                <a16:creationId xmlns:a16="http://schemas.microsoft.com/office/drawing/2014/main" id="{6804DE0C-0EEF-4960-BA33-814D86A60444}"/>
              </a:ext>
            </a:extLst>
          </p:cNvPr>
          <p:cNvSpPr txBox="1"/>
          <p:nvPr/>
        </p:nvSpPr>
        <p:spPr>
          <a:xfrm>
            <a:off x="4249491" y="1447126"/>
            <a:ext cx="1079463" cy="400110"/>
          </a:xfrm>
          <a:prstGeom prst="rect">
            <a:avLst/>
          </a:prstGeom>
          <a:noFill/>
        </p:spPr>
        <p:txBody>
          <a:bodyPr wrap="none" rtlCol="0">
            <a:spAutoFit/>
          </a:bodyPr>
          <a:lstStyle/>
          <a:p>
            <a:r>
              <a:rPr lang="en-CA" sz="2000" b="1" dirty="0"/>
              <a:t>Decoder</a:t>
            </a:r>
          </a:p>
        </p:txBody>
      </p:sp>
    </p:spTree>
    <p:extLst>
      <p:ext uri="{BB962C8B-B14F-4D97-AF65-F5344CB8AC3E}">
        <p14:creationId xmlns:p14="http://schemas.microsoft.com/office/powerpoint/2010/main" val="2455425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Today March 11</a:t>
            </a:r>
          </a:p>
        </p:txBody>
      </p:sp>
      <p:sp>
        <p:nvSpPr>
          <p:cNvPr id="3" name="Content Placeholder 2"/>
          <p:cNvSpPr>
            <a:spLocks noGrp="1"/>
          </p:cNvSpPr>
          <p:nvPr>
            <p:ph idx="1"/>
          </p:nvPr>
        </p:nvSpPr>
        <p:spPr/>
        <p:txBody>
          <a:bodyPr>
            <a:normAutofit/>
          </a:bodyPr>
          <a:lstStyle/>
          <a:p>
            <a:r>
              <a:rPr lang="en-US" sz="3600" dirty="0"/>
              <a:t>Encoder Decoder  </a:t>
            </a:r>
          </a:p>
          <a:p>
            <a:r>
              <a:rPr lang="en-US" sz="3600" dirty="0"/>
              <a:t>Attention</a:t>
            </a:r>
          </a:p>
          <a:p>
            <a:r>
              <a:rPr lang="en-US" sz="3600" b="1" dirty="0"/>
              <a:t>Transformers</a:t>
            </a:r>
            <a:r>
              <a:rPr lang="en-US" sz="3600" dirty="0"/>
              <a:t> (self-attention)</a:t>
            </a:r>
          </a:p>
          <a:p>
            <a:r>
              <a:rPr lang="en-US" sz="3600" dirty="0"/>
              <a:t>Very Brief Intro Pragmatics</a:t>
            </a:r>
            <a:endParaRPr lang="en-CA" sz="3600" dirty="0"/>
          </a:p>
        </p:txBody>
      </p:sp>
      <p:sp>
        <p:nvSpPr>
          <p:cNvPr id="5" name="Date Placeholder 4"/>
          <p:cNvSpPr>
            <a:spLocks noGrp="1"/>
          </p:cNvSpPr>
          <p:nvPr>
            <p:ph type="dt" sz="half" idx="10"/>
          </p:nvPr>
        </p:nvSpPr>
        <p:spPr/>
        <p:txBody>
          <a:bodyPr/>
          <a:lstStyle/>
          <a:p>
            <a:fld id="{D07053D4-4CAB-45B3-841B-BA1FFB03BF6F}" type="datetime1">
              <a:rPr lang="en-US" smtClean="0"/>
              <a:t>3/11/2020</a:t>
            </a:fld>
            <a:endParaRPr lang="en-CA"/>
          </a:p>
        </p:txBody>
      </p:sp>
      <p:sp>
        <p:nvSpPr>
          <p:cNvPr id="6" name="Footer Placeholder 5"/>
          <p:cNvSpPr>
            <a:spLocks noGrp="1"/>
          </p:cNvSpPr>
          <p:nvPr>
            <p:ph type="ftr" sz="quarter" idx="11"/>
          </p:nvPr>
        </p:nvSpPr>
        <p:spPr/>
        <p:txBody>
          <a:bodyPr/>
          <a:lstStyle/>
          <a:p>
            <a:r>
              <a:rPr lang="en-CA"/>
              <a:t>CPSC503 Winter 2020</a:t>
            </a:r>
          </a:p>
        </p:txBody>
      </p:sp>
      <p:sp>
        <p:nvSpPr>
          <p:cNvPr id="7" name="Slide Number Placeholder 6"/>
          <p:cNvSpPr>
            <a:spLocks noGrp="1"/>
          </p:cNvSpPr>
          <p:nvPr>
            <p:ph type="sldNum" sz="quarter" idx="12"/>
          </p:nvPr>
        </p:nvSpPr>
        <p:spPr/>
        <p:txBody>
          <a:bodyPr/>
          <a:lstStyle/>
          <a:p>
            <a:fld id="{C79E7FD9-0062-48F3-88D9-1AA82886013F}" type="slidenum">
              <a:rPr lang="en-CA" smtClean="0"/>
              <a:t>23</a:t>
            </a:fld>
            <a:endParaRPr lang="en-CA"/>
          </a:p>
        </p:txBody>
      </p:sp>
    </p:spTree>
    <p:extLst>
      <p:ext uri="{BB962C8B-B14F-4D97-AF65-F5344CB8AC3E}">
        <p14:creationId xmlns:p14="http://schemas.microsoft.com/office/powerpoint/2010/main" val="2539193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D3950-39E8-4511-A0A9-78488F637A28}"/>
              </a:ext>
            </a:extLst>
          </p:cNvPr>
          <p:cNvSpPr>
            <a:spLocks noGrp="1"/>
          </p:cNvSpPr>
          <p:nvPr>
            <p:ph type="title"/>
          </p:nvPr>
        </p:nvSpPr>
        <p:spPr/>
        <p:txBody>
          <a:bodyPr/>
          <a:lstStyle/>
          <a:p>
            <a:r>
              <a:rPr lang="en-CA" dirty="0"/>
              <a:t>Transformers (Attention is all you need 2017)</a:t>
            </a:r>
          </a:p>
        </p:txBody>
      </p:sp>
      <p:sp>
        <p:nvSpPr>
          <p:cNvPr id="3" name="Content Placeholder 2">
            <a:extLst>
              <a:ext uri="{FF2B5EF4-FFF2-40B4-BE49-F238E27FC236}">
                <a16:creationId xmlns:a16="http://schemas.microsoft.com/office/drawing/2014/main" id="{9E13F6FF-30FD-4895-B062-B019D076A564}"/>
              </a:ext>
            </a:extLst>
          </p:cNvPr>
          <p:cNvSpPr>
            <a:spLocks noGrp="1"/>
          </p:cNvSpPr>
          <p:nvPr>
            <p:ph idx="1"/>
          </p:nvPr>
        </p:nvSpPr>
        <p:spPr/>
        <p:txBody>
          <a:bodyPr>
            <a:normAutofit lnSpcReduction="10000"/>
          </a:bodyPr>
          <a:lstStyle/>
          <a:p>
            <a:r>
              <a:rPr lang="en-CA" sz="3600" b="1" dirty="0"/>
              <a:t>Just an introduction: </a:t>
            </a:r>
            <a:r>
              <a:rPr lang="en-CA" sz="3200" dirty="0"/>
              <a:t>These are two valuable resources to learn more </a:t>
            </a:r>
            <a:r>
              <a:rPr lang="en-CA" sz="3200"/>
              <a:t>details on the </a:t>
            </a:r>
            <a:r>
              <a:rPr lang="en-CA" sz="3200" dirty="0"/>
              <a:t>architecture and implementation</a:t>
            </a:r>
          </a:p>
          <a:p>
            <a:r>
              <a:rPr lang="en-CA" sz="3200" dirty="0"/>
              <a:t>Also Assignment 4 will help you learn more about Transformers</a:t>
            </a:r>
            <a:endParaRPr lang="en-CA" sz="3200" dirty="0">
              <a:hlinkClick r:id="rId2"/>
            </a:endParaRPr>
          </a:p>
          <a:p>
            <a:endParaRPr lang="en-CA" dirty="0">
              <a:hlinkClick r:id="rId2"/>
            </a:endParaRPr>
          </a:p>
          <a:p>
            <a:r>
              <a:rPr lang="en-CA" dirty="0">
                <a:hlinkClick r:id="rId2"/>
              </a:rPr>
              <a:t>http://nlp.seas.harvard.edu/2018/04/03/attention.html</a:t>
            </a:r>
            <a:endParaRPr lang="en-CA" dirty="0"/>
          </a:p>
          <a:p>
            <a:endParaRPr lang="en-CA" dirty="0"/>
          </a:p>
          <a:p>
            <a:r>
              <a:rPr lang="en-CA" dirty="0">
                <a:hlinkClick r:id="rId3"/>
              </a:rPr>
              <a:t>https://jalammar.github.io/illustrated-transformer/</a:t>
            </a:r>
            <a:r>
              <a:rPr lang="en-CA" dirty="0"/>
              <a:t> (slides come from this source)</a:t>
            </a:r>
          </a:p>
        </p:txBody>
      </p:sp>
    </p:spTree>
    <p:extLst>
      <p:ext uri="{BB962C8B-B14F-4D97-AF65-F5344CB8AC3E}">
        <p14:creationId xmlns:p14="http://schemas.microsoft.com/office/powerpoint/2010/main" val="3420736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86958E-CEDD-4B8C-83AC-C38B045C6A74}"/>
              </a:ext>
            </a:extLst>
          </p:cNvPr>
          <p:cNvSpPr>
            <a:spLocks noGrp="1"/>
          </p:cNvSpPr>
          <p:nvPr>
            <p:ph idx="1"/>
          </p:nvPr>
        </p:nvSpPr>
        <p:spPr>
          <a:xfrm>
            <a:off x="234141" y="1592868"/>
            <a:ext cx="2292927" cy="3793779"/>
          </a:xfrm>
        </p:spPr>
        <p:txBody>
          <a:bodyPr/>
          <a:lstStyle/>
          <a:p>
            <a:r>
              <a:rPr lang="en-CA" dirty="0"/>
              <a:t>Will only look at the ENCODER(s) part</a:t>
            </a:r>
          </a:p>
        </p:txBody>
      </p:sp>
      <p:pic>
        <p:nvPicPr>
          <p:cNvPr id="4" name="Picture 3">
            <a:extLst>
              <a:ext uri="{FF2B5EF4-FFF2-40B4-BE49-F238E27FC236}">
                <a16:creationId xmlns:a16="http://schemas.microsoft.com/office/drawing/2014/main" id="{6D4ABE2E-120B-4303-87F6-9FB8D80A0CFF}"/>
              </a:ext>
            </a:extLst>
          </p:cNvPr>
          <p:cNvPicPr>
            <a:picLocks noChangeAspect="1"/>
          </p:cNvPicPr>
          <p:nvPr/>
        </p:nvPicPr>
        <p:blipFill>
          <a:blip r:embed="rId2"/>
          <a:stretch>
            <a:fillRect/>
          </a:stretch>
        </p:blipFill>
        <p:spPr>
          <a:xfrm>
            <a:off x="2611334" y="374510"/>
            <a:ext cx="9307351" cy="6290162"/>
          </a:xfrm>
          <a:prstGeom prst="rect">
            <a:avLst/>
          </a:prstGeom>
        </p:spPr>
      </p:pic>
      <p:sp>
        <p:nvSpPr>
          <p:cNvPr id="2" name="Title 1">
            <a:extLst>
              <a:ext uri="{FF2B5EF4-FFF2-40B4-BE49-F238E27FC236}">
                <a16:creationId xmlns:a16="http://schemas.microsoft.com/office/drawing/2014/main" id="{F29F8D2D-09FC-4F13-8273-74C65ABECB35}"/>
              </a:ext>
            </a:extLst>
          </p:cNvPr>
          <p:cNvSpPr>
            <a:spLocks noGrp="1"/>
          </p:cNvSpPr>
          <p:nvPr>
            <p:ph type="title"/>
          </p:nvPr>
        </p:nvSpPr>
        <p:spPr>
          <a:xfrm>
            <a:off x="47096" y="-86265"/>
            <a:ext cx="10515600" cy="1325563"/>
          </a:xfrm>
        </p:spPr>
        <p:txBody>
          <a:bodyPr/>
          <a:lstStyle/>
          <a:p>
            <a:r>
              <a:rPr lang="en-CA" dirty="0"/>
              <a:t>High-level architecture</a:t>
            </a:r>
          </a:p>
        </p:txBody>
      </p:sp>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A3061AFB-ED69-4D19-A4CD-BECD75D0D6F4}"/>
                  </a:ext>
                </a:extLst>
              </p14:cNvPr>
              <p14:cNvContentPartPr/>
              <p14:nvPr/>
            </p14:nvContentPartPr>
            <p14:xfrm>
              <a:off x="6386843" y="1239298"/>
              <a:ext cx="4017960" cy="4462920"/>
            </p14:xfrm>
          </p:contentPart>
        </mc:Choice>
        <mc:Fallback>
          <p:pic>
            <p:nvPicPr>
              <p:cNvPr id="5" name="Ink 4">
                <a:extLst>
                  <a:ext uri="{FF2B5EF4-FFF2-40B4-BE49-F238E27FC236}">
                    <a16:creationId xmlns:a16="http://schemas.microsoft.com/office/drawing/2014/main" id="{A3061AFB-ED69-4D19-A4CD-BECD75D0D6F4}"/>
                  </a:ext>
                </a:extLst>
              </p:cNvPr>
              <p:cNvPicPr/>
              <p:nvPr/>
            </p:nvPicPr>
            <p:blipFill>
              <a:blip r:embed="rId4"/>
              <a:stretch>
                <a:fillRect/>
              </a:stretch>
            </p:blipFill>
            <p:spPr>
              <a:xfrm>
                <a:off x="6377483" y="1229938"/>
                <a:ext cx="4036680" cy="4481640"/>
              </a:xfrm>
              <a:prstGeom prst="rect">
                <a:avLst/>
              </a:prstGeom>
            </p:spPr>
          </p:pic>
        </mc:Fallback>
      </mc:AlternateContent>
    </p:spTree>
    <p:extLst>
      <p:ext uri="{BB962C8B-B14F-4D97-AF65-F5344CB8AC3E}">
        <p14:creationId xmlns:p14="http://schemas.microsoft.com/office/powerpoint/2010/main" val="139685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EEB19E-27D7-467A-A9D4-18B4AE7D80C1}"/>
              </a:ext>
            </a:extLst>
          </p:cNvPr>
          <p:cNvSpPr>
            <a:spLocks noGrp="1"/>
          </p:cNvSpPr>
          <p:nvPr>
            <p:ph idx="1"/>
          </p:nvPr>
        </p:nvSpPr>
        <p:spPr>
          <a:xfrm>
            <a:off x="278477" y="387890"/>
            <a:ext cx="6382789" cy="1455131"/>
          </a:xfrm>
        </p:spPr>
        <p:txBody>
          <a:bodyPr/>
          <a:lstStyle/>
          <a:p>
            <a:pPr marL="0" indent="0">
              <a:buNone/>
            </a:pPr>
            <a:r>
              <a:rPr lang="en-US" dirty="0"/>
              <a:t>The encoders are all identical in structure (yet they do not share weights). Each one is broken down into two sub-layers</a:t>
            </a:r>
            <a:endParaRPr lang="en-CA" dirty="0"/>
          </a:p>
        </p:txBody>
      </p:sp>
      <p:pic>
        <p:nvPicPr>
          <p:cNvPr id="4" name="Picture 3">
            <a:extLst>
              <a:ext uri="{FF2B5EF4-FFF2-40B4-BE49-F238E27FC236}">
                <a16:creationId xmlns:a16="http://schemas.microsoft.com/office/drawing/2014/main" id="{E8B2B0ED-153F-4F25-A10C-83D029AC10EA}"/>
              </a:ext>
            </a:extLst>
          </p:cNvPr>
          <p:cNvPicPr>
            <a:picLocks noChangeAspect="1"/>
          </p:cNvPicPr>
          <p:nvPr/>
        </p:nvPicPr>
        <p:blipFill>
          <a:blip r:embed="rId2"/>
          <a:stretch>
            <a:fillRect/>
          </a:stretch>
        </p:blipFill>
        <p:spPr>
          <a:xfrm>
            <a:off x="0" y="2776450"/>
            <a:ext cx="7551387" cy="3385801"/>
          </a:xfrm>
          <a:prstGeom prst="rect">
            <a:avLst/>
          </a:prstGeom>
        </p:spPr>
      </p:pic>
      <p:pic>
        <p:nvPicPr>
          <p:cNvPr id="5" name="Picture 4">
            <a:extLst>
              <a:ext uri="{FF2B5EF4-FFF2-40B4-BE49-F238E27FC236}">
                <a16:creationId xmlns:a16="http://schemas.microsoft.com/office/drawing/2014/main" id="{0F52C837-E996-42EC-B326-868303F54970}"/>
              </a:ext>
            </a:extLst>
          </p:cNvPr>
          <p:cNvPicPr>
            <a:picLocks noChangeAspect="1"/>
          </p:cNvPicPr>
          <p:nvPr/>
        </p:nvPicPr>
        <p:blipFill>
          <a:blip r:embed="rId3"/>
          <a:stretch>
            <a:fillRect/>
          </a:stretch>
        </p:blipFill>
        <p:spPr>
          <a:xfrm>
            <a:off x="8114361" y="177338"/>
            <a:ext cx="3932864" cy="2657937"/>
          </a:xfrm>
          <a:prstGeom prst="rect">
            <a:avLst/>
          </a:prstGeom>
        </p:spPr>
      </p:pic>
      <p:cxnSp>
        <p:nvCxnSpPr>
          <p:cNvPr id="7" name="Straight Connector 6">
            <a:extLst>
              <a:ext uri="{FF2B5EF4-FFF2-40B4-BE49-F238E27FC236}">
                <a16:creationId xmlns:a16="http://schemas.microsoft.com/office/drawing/2014/main" id="{496821E6-B8A3-462D-90FE-6B94DF6184E5}"/>
              </a:ext>
            </a:extLst>
          </p:cNvPr>
          <p:cNvCxnSpPr/>
          <p:nvPr/>
        </p:nvCxnSpPr>
        <p:spPr>
          <a:xfrm flipH="1">
            <a:off x="349135" y="2211185"/>
            <a:ext cx="8019010" cy="93102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6D222DA-30F3-4D9B-8543-E89DF96DAB89}"/>
              </a:ext>
            </a:extLst>
          </p:cNvPr>
          <p:cNvCxnSpPr>
            <a:cxnSpLocks/>
          </p:cNvCxnSpPr>
          <p:nvPr/>
        </p:nvCxnSpPr>
        <p:spPr>
          <a:xfrm flipH="1">
            <a:off x="7015942" y="2369762"/>
            <a:ext cx="2535381" cy="328843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81968FAE-533D-487E-8BEB-B00230E8C140}"/>
              </a:ext>
            </a:extLst>
          </p:cNvPr>
          <p:cNvSpPr txBox="1">
            <a:spLocks/>
          </p:cNvSpPr>
          <p:nvPr/>
        </p:nvSpPr>
        <p:spPr>
          <a:xfrm>
            <a:off x="7042957" y="4895503"/>
            <a:ext cx="5016731" cy="14841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helps the encoder look at other words in the input sentence as it encodes a specific word.</a:t>
            </a:r>
            <a:endParaRPr lang="en-CA" dirty="0"/>
          </a:p>
        </p:txBody>
      </p:sp>
      <p:sp>
        <p:nvSpPr>
          <p:cNvPr id="11" name="Content Placeholder 2">
            <a:extLst>
              <a:ext uri="{FF2B5EF4-FFF2-40B4-BE49-F238E27FC236}">
                <a16:creationId xmlns:a16="http://schemas.microsoft.com/office/drawing/2014/main" id="{AD4EE4C8-3B23-474A-B34C-0EBC936B7F42}"/>
              </a:ext>
            </a:extLst>
          </p:cNvPr>
          <p:cNvSpPr txBox="1">
            <a:spLocks/>
          </p:cNvSpPr>
          <p:nvPr/>
        </p:nvSpPr>
        <p:spPr>
          <a:xfrm>
            <a:off x="7175269" y="2993852"/>
            <a:ext cx="5016731" cy="1484150"/>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outputs of the self-attention are fed to a feed-forward neural network. The exact same one is independently applied to each position.</a:t>
            </a:r>
            <a:endParaRPr lang="en-CA" dirty="0"/>
          </a:p>
        </p:txBody>
      </p:sp>
    </p:spTree>
    <p:extLst>
      <p:ext uri="{BB962C8B-B14F-4D97-AF65-F5344CB8AC3E}">
        <p14:creationId xmlns:p14="http://schemas.microsoft.com/office/powerpoint/2010/main" val="2169799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C49926-6296-4043-B75A-784E5906665B}"/>
              </a:ext>
            </a:extLst>
          </p:cNvPr>
          <p:cNvSpPr>
            <a:spLocks noGrp="1"/>
          </p:cNvSpPr>
          <p:nvPr>
            <p:ph idx="1"/>
          </p:nvPr>
        </p:nvSpPr>
        <p:spPr>
          <a:xfrm>
            <a:off x="78972" y="199467"/>
            <a:ext cx="3351414" cy="5275849"/>
          </a:xfrm>
        </p:spPr>
        <p:txBody>
          <a:bodyPr>
            <a:normAutofit fontScale="92500" lnSpcReduction="10000"/>
          </a:bodyPr>
          <a:lstStyle/>
          <a:p>
            <a:pPr marL="0" indent="0">
              <a:buNone/>
            </a:pPr>
            <a:r>
              <a:rPr lang="en-US" b="1" dirty="0"/>
              <a:t>Key property of Transformer</a:t>
            </a:r>
            <a:r>
              <a:rPr lang="en-US" dirty="0"/>
              <a:t>: word in each position flows through its own path in the encoder. </a:t>
            </a:r>
          </a:p>
          <a:p>
            <a:r>
              <a:rPr lang="en-US" dirty="0"/>
              <a:t>There are dependencies between these paths in the self-attention layer. </a:t>
            </a:r>
          </a:p>
          <a:p>
            <a:r>
              <a:rPr lang="en-US" dirty="0"/>
              <a:t>Feed-forward layer does not have those dependencies =&gt; various paths can be executed in parallel !</a:t>
            </a:r>
            <a:endParaRPr lang="en-CA" dirty="0"/>
          </a:p>
        </p:txBody>
      </p:sp>
      <p:pic>
        <p:nvPicPr>
          <p:cNvPr id="4" name="Picture 3">
            <a:extLst>
              <a:ext uri="{FF2B5EF4-FFF2-40B4-BE49-F238E27FC236}">
                <a16:creationId xmlns:a16="http://schemas.microsoft.com/office/drawing/2014/main" id="{48177DBC-B362-4DF1-B04E-C19B9C0234C1}"/>
              </a:ext>
            </a:extLst>
          </p:cNvPr>
          <p:cNvPicPr>
            <a:picLocks noChangeAspect="1"/>
          </p:cNvPicPr>
          <p:nvPr/>
        </p:nvPicPr>
        <p:blipFill>
          <a:blip r:embed="rId3"/>
          <a:stretch>
            <a:fillRect/>
          </a:stretch>
        </p:blipFill>
        <p:spPr>
          <a:xfrm>
            <a:off x="3492616" y="773814"/>
            <a:ext cx="8561163" cy="5518919"/>
          </a:xfrm>
          <a:prstGeom prst="rect">
            <a:avLst/>
          </a:prstGeom>
        </p:spPr>
      </p:pic>
      <p:sp>
        <p:nvSpPr>
          <p:cNvPr id="5" name="TextBox 4">
            <a:extLst>
              <a:ext uri="{FF2B5EF4-FFF2-40B4-BE49-F238E27FC236}">
                <a16:creationId xmlns:a16="http://schemas.microsoft.com/office/drawing/2014/main" id="{CDB1D9F6-51EF-40D1-A812-F03B7A98DB63}"/>
              </a:ext>
            </a:extLst>
          </p:cNvPr>
          <p:cNvSpPr txBox="1"/>
          <p:nvPr/>
        </p:nvSpPr>
        <p:spPr>
          <a:xfrm>
            <a:off x="6705597" y="6292733"/>
            <a:ext cx="2135200" cy="400110"/>
          </a:xfrm>
          <a:prstGeom prst="rect">
            <a:avLst/>
          </a:prstGeom>
          <a:noFill/>
        </p:spPr>
        <p:txBody>
          <a:bodyPr wrap="none" rtlCol="0">
            <a:spAutoFit/>
          </a:bodyPr>
          <a:lstStyle/>
          <a:p>
            <a:r>
              <a:rPr lang="en-CA" sz="2000" b="1" dirty="0"/>
              <a:t>Word embeddings</a:t>
            </a:r>
          </a:p>
        </p:txBody>
      </p:sp>
    </p:spTree>
    <p:extLst>
      <p:ext uri="{BB962C8B-B14F-4D97-AF65-F5344CB8AC3E}">
        <p14:creationId xmlns:p14="http://schemas.microsoft.com/office/powerpoint/2010/main" val="2336478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7A6150-71DD-4683-9D78-60D6D1BB8F64}"/>
              </a:ext>
            </a:extLst>
          </p:cNvPr>
          <p:cNvPicPr>
            <a:picLocks noChangeAspect="1"/>
          </p:cNvPicPr>
          <p:nvPr/>
        </p:nvPicPr>
        <p:blipFill rotWithShape="1">
          <a:blip r:embed="rId2"/>
          <a:srcRect t="170" r="5666"/>
          <a:stretch/>
        </p:blipFill>
        <p:spPr>
          <a:xfrm>
            <a:off x="3542950" y="539645"/>
            <a:ext cx="8570078" cy="5413151"/>
          </a:xfrm>
          <a:prstGeom prst="rect">
            <a:avLst/>
          </a:prstGeom>
        </p:spPr>
      </p:pic>
      <p:sp>
        <p:nvSpPr>
          <p:cNvPr id="6" name="Content Placeholder 2">
            <a:extLst>
              <a:ext uri="{FF2B5EF4-FFF2-40B4-BE49-F238E27FC236}">
                <a16:creationId xmlns:a16="http://schemas.microsoft.com/office/drawing/2014/main" id="{901BC6D7-7F9B-4C08-B9BF-BE8272756924}"/>
              </a:ext>
            </a:extLst>
          </p:cNvPr>
          <p:cNvSpPr txBox="1">
            <a:spLocks/>
          </p:cNvSpPr>
          <p:nvPr/>
        </p:nvSpPr>
        <p:spPr>
          <a:xfrm>
            <a:off x="78972" y="199467"/>
            <a:ext cx="3351414" cy="52758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Visually clearer on two words</a:t>
            </a:r>
            <a:endParaRPr lang="en-CA" dirty="0"/>
          </a:p>
        </p:txBody>
      </p:sp>
      <p:sp>
        <p:nvSpPr>
          <p:cNvPr id="7" name="TextBox 6">
            <a:extLst>
              <a:ext uri="{FF2B5EF4-FFF2-40B4-BE49-F238E27FC236}">
                <a16:creationId xmlns:a16="http://schemas.microsoft.com/office/drawing/2014/main" id="{123981EA-42F8-4FC0-BD09-535F6C9D3E2F}"/>
              </a:ext>
            </a:extLst>
          </p:cNvPr>
          <p:cNvSpPr txBox="1"/>
          <p:nvPr/>
        </p:nvSpPr>
        <p:spPr>
          <a:xfrm>
            <a:off x="6705597" y="6292733"/>
            <a:ext cx="2135200" cy="400110"/>
          </a:xfrm>
          <a:prstGeom prst="rect">
            <a:avLst/>
          </a:prstGeom>
          <a:noFill/>
        </p:spPr>
        <p:txBody>
          <a:bodyPr wrap="none" rtlCol="0">
            <a:spAutoFit/>
          </a:bodyPr>
          <a:lstStyle/>
          <a:p>
            <a:r>
              <a:rPr lang="en-CA" sz="2000" b="1" dirty="0"/>
              <a:t>Word embeddings</a:t>
            </a:r>
          </a:p>
        </p:txBody>
      </p:sp>
      <p:sp>
        <p:nvSpPr>
          <p:cNvPr id="8" name="Content Placeholder 2">
            <a:extLst>
              <a:ext uri="{FF2B5EF4-FFF2-40B4-BE49-F238E27FC236}">
                <a16:creationId xmlns:a16="http://schemas.microsoft.com/office/drawing/2014/main" id="{A0473C2D-402D-445D-8398-298D8B44B712}"/>
              </a:ext>
            </a:extLst>
          </p:cNvPr>
          <p:cNvSpPr>
            <a:spLocks noGrp="1"/>
          </p:cNvSpPr>
          <p:nvPr>
            <p:ph idx="1"/>
          </p:nvPr>
        </p:nvSpPr>
        <p:spPr>
          <a:xfrm>
            <a:off x="213821" y="1216939"/>
            <a:ext cx="3351414" cy="5275849"/>
          </a:xfrm>
        </p:spPr>
        <p:txBody>
          <a:bodyPr>
            <a:normAutofit/>
          </a:bodyPr>
          <a:lstStyle/>
          <a:p>
            <a:r>
              <a:rPr lang="en-US" dirty="0"/>
              <a:t>dependencies in self-attention layer. </a:t>
            </a:r>
          </a:p>
          <a:p>
            <a:r>
              <a:rPr lang="en-US" dirty="0"/>
              <a:t>No dependencies in Feed-forward layer </a:t>
            </a:r>
            <a:endParaRPr lang="en-CA" dirty="0"/>
          </a:p>
        </p:txBody>
      </p:sp>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E1278038-826F-4C48-B856-B62D0595CFCF}"/>
                  </a:ext>
                </a:extLst>
              </p14:cNvPr>
              <p14:cNvContentPartPr/>
              <p14:nvPr/>
            </p14:nvContentPartPr>
            <p14:xfrm>
              <a:off x="554300" y="1714928"/>
              <a:ext cx="2679840" cy="106560"/>
            </p14:xfrm>
          </p:contentPart>
        </mc:Choice>
        <mc:Fallback xmlns="">
          <p:pic>
            <p:nvPicPr>
              <p:cNvPr id="9" name="Ink 8">
                <a:extLst>
                  <a:ext uri="{FF2B5EF4-FFF2-40B4-BE49-F238E27FC236}">
                    <a16:creationId xmlns:a16="http://schemas.microsoft.com/office/drawing/2014/main" id="{E1278038-826F-4C48-B856-B62D0595CFCF}"/>
                  </a:ext>
                </a:extLst>
              </p:cNvPr>
              <p:cNvPicPr/>
              <p:nvPr/>
            </p:nvPicPr>
            <p:blipFill>
              <a:blip r:embed="rId4"/>
              <a:stretch>
                <a:fillRect/>
              </a:stretch>
            </p:blipFill>
            <p:spPr>
              <a:xfrm>
                <a:off x="482660" y="1571288"/>
                <a:ext cx="2823480" cy="394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2C304C8E-2DAA-480C-AE52-62F9F688D1FD}"/>
                  </a:ext>
                </a:extLst>
              </p14:cNvPr>
              <p14:cNvContentPartPr/>
              <p14:nvPr/>
            </p14:nvContentPartPr>
            <p14:xfrm>
              <a:off x="547100" y="2681888"/>
              <a:ext cx="2648880" cy="38520"/>
            </p14:xfrm>
          </p:contentPart>
        </mc:Choice>
        <mc:Fallback xmlns="">
          <p:pic>
            <p:nvPicPr>
              <p:cNvPr id="10" name="Ink 9">
                <a:extLst>
                  <a:ext uri="{FF2B5EF4-FFF2-40B4-BE49-F238E27FC236}">
                    <a16:creationId xmlns:a16="http://schemas.microsoft.com/office/drawing/2014/main" id="{2C304C8E-2DAA-480C-AE52-62F9F688D1FD}"/>
                  </a:ext>
                </a:extLst>
              </p:cNvPr>
              <p:cNvPicPr/>
              <p:nvPr/>
            </p:nvPicPr>
            <p:blipFill>
              <a:blip r:embed="rId6"/>
              <a:stretch>
                <a:fillRect/>
              </a:stretch>
            </p:blipFill>
            <p:spPr>
              <a:xfrm>
                <a:off x="475100" y="2538248"/>
                <a:ext cx="2792520" cy="326160"/>
              </a:xfrm>
              <a:prstGeom prst="rect">
                <a:avLst/>
              </a:prstGeom>
            </p:spPr>
          </p:pic>
        </mc:Fallback>
      </mc:AlternateContent>
    </p:spTree>
    <p:extLst>
      <p:ext uri="{BB962C8B-B14F-4D97-AF65-F5344CB8AC3E}">
        <p14:creationId xmlns:p14="http://schemas.microsoft.com/office/powerpoint/2010/main" val="14556432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66C1A-794C-4E81-9D5E-5F304102A109}"/>
              </a:ext>
            </a:extLst>
          </p:cNvPr>
          <p:cNvSpPr>
            <a:spLocks noGrp="1"/>
          </p:cNvSpPr>
          <p:nvPr>
            <p:ph type="title"/>
          </p:nvPr>
        </p:nvSpPr>
        <p:spPr>
          <a:xfrm>
            <a:off x="56804" y="-166254"/>
            <a:ext cx="10515600" cy="1325563"/>
          </a:xfrm>
        </p:spPr>
        <p:txBody>
          <a:bodyPr/>
          <a:lstStyle/>
          <a:p>
            <a:r>
              <a:rPr lang="en-CA" dirty="0"/>
              <a:t>Self-Attention</a:t>
            </a:r>
          </a:p>
        </p:txBody>
      </p:sp>
      <p:sp>
        <p:nvSpPr>
          <p:cNvPr id="3" name="Content Placeholder 2">
            <a:extLst>
              <a:ext uri="{FF2B5EF4-FFF2-40B4-BE49-F238E27FC236}">
                <a16:creationId xmlns:a16="http://schemas.microsoft.com/office/drawing/2014/main" id="{B8405D46-D966-4FE5-B2FE-B685758A529C}"/>
              </a:ext>
            </a:extLst>
          </p:cNvPr>
          <p:cNvSpPr>
            <a:spLocks noGrp="1"/>
          </p:cNvSpPr>
          <p:nvPr>
            <p:ph idx="1"/>
          </p:nvPr>
        </p:nvSpPr>
        <p:spPr>
          <a:xfrm>
            <a:off x="0" y="2385348"/>
            <a:ext cx="4479175" cy="3477895"/>
          </a:xfrm>
        </p:spPr>
        <p:txBody>
          <a:bodyPr>
            <a:normAutofit lnSpcReduction="10000"/>
          </a:bodyPr>
          <a:lstStyle/>
          <a:p>
            <a:pPr marL="0" indent="0" fontAlgn="base">
              <a:buNone/>
            </a:pPr>
            <a:r>
              <a:rPr lang="en-US" b="1" dirty="0"/>
              <a:t>Step1: create three vectors </a:t>
            </a:r>
            <a:r>
              <a:rPr lang="en-US" dirty="0"/>
              <a:t>from each of the encoder’s input vectors: </a:t>
            </a:r>
          </a:p>
          <a:p>
            <a:pPr marL="0" indent="0" fontAlgn="base">
              <a:buNone/>
            </a:pPr>
            <a:r>
              <a:rPr lang="en-US" dirty="0">
                <a:solidFill>
                  <a:srgbClr val="7030A0"/>
                </a:solidFill>
              </a:rPr>
              <a:t>Query</a:t>
            </a:r>
            <a:r>
              <a:rPr lang="en-US" dirty="0"/>
              <a:t>, a </a:t>
            </a:r>
            <a:r>
              <a:rPr lang="en-US" dirty="0">
                <a:solidFill>
                  <a:schemeClr val="accent2"/>
                </a:solidFill>
              </a:rPr>
              <a:t>Key</a:t>
            </a:r>
            <a:r>
              <a:rPr lang="en-US" dirty="0"/>
              <a:t>, </a:t>
            </a:r>
            <a:r>
              <a:rPr lang="en-US" dirty="0">
                <a:solidFill>
                  <a:schemeClr val="accent5">
                    <a:lumMod val="75000"/>
                  </a:schemeClr>
                </a:solidFill>
              </a:rPr>
              <a:t>Value</a:t>
            </a:r>
            <a:r>
              <a:rPr lang="en-US" dirty="0"/>
              <a:t>  (typically smaller dimension). </a:t>
            </a:r>
          </a:p>
          <a:p>
            <a:pPr marL="0" indent="0" fontAlgn="base">
              <a:buNone/>
            </a:pPr>
            <a:r>
              <a:rPr lang="en-US" dirty="0"/>
              <a:t>by multiplying the embedding by three matrices that we trained during the training process.</a:t>
            </a:r>
          </a:p>
        </p:txBody>
      </p:sp>
      <p:sp>
        <p:nvSpPr>
          <p:cNvPr id="4" name="Content Placeholder 2">
            <a:extLst>
              <a:ext uri="{FF2B5EF4-FFF2-40B4-BE49-F238E27FC236}">
                <a16:creationId xmlns:a16="http://schemas.microsoft.com/office/drawing/2014/main" id="{40BF35A1-B66B-4794-9A82-FBEF676F8322}"/>
              </a:ext>
            </a:extLst>
          </p:cNvPr>
          <p:cNvSpPr txBox="1">
            <a:spLocks/>
          </p:cNvSpPr>
          <p:nvPr/>
        </p:nvSpPr>
        <p:spPr>
          <a:xfrm>
            <a:off x="164869" y="799335"/>
            <a:ext cx="10515600" cy="10284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While processing </a:t>
            </a:r>
            <a:r>
              <a:rPr lang="en-US" b="1" dirty="0"/>
              <a:t>each word </a:t>
            </a:r>
            <a:r>
              <a:rPr lang="en-US" dirty="0"/>
              <a:t>it allows to look at other positions in the input sequence for clues to build a better encoding for </a:t>
            </a:r>
            <a:r>
              <a:rPr lang="en-US" b="1" dirty="0"/>
              <a:t>this word</a:t>
            </a:r>
            <a:r>
              <a:rPr lang="en-US" dirty="0"/>
              <a:t>.</a:t>
            </a:r>
            <a:endParaRPr lang="en-CA" dirty="0"/>
          </a:p>
        </p:txBody>
      </p:sp>
      <p:pic>
        <p:nvPicPr>
          <p:cNvPr id="5" name="Picture 4">
            <a:extLst>
              <a:ext uri="{FF2B5EF4-FFF2-40B4-BE49-F238E27FC236}">
                <a16:creationId xmlns:a16="http://schemas.microsoft.com/office/drawing/2014/main" id="{FA1EA652-F281-42F7-8290-6D0CA6BABC76}"/>
              </a:ext>
            </a:extLst>
          </p:cNvPr>
          <p:cNvPicPr>
            <a:picLocks noChangeAspect="1"/>
          </p:cNvPicPr>
          <p:nvPr/>
        </p:nvPicPr>
        <p:blipFill>
          <a:blip r:embed="rId3"/>
          <a:stretch>
            <a:fillRect/>
          </a:stretch>
        </p:blipFill>
        <p:spPr>
          <a:xfrm>
            <a:off x="4628386" y="1923010"/>
            <a:ext cx="7530256" cy="4533207"/>
          </a:xfrm>
          <a:prstGeom prst="rect">
            <a:avLst/>
          </a:prstGeom>
        </p:spPr>
      </p:pic>
    </p:spTree>
    <p:extLst>
      <p:ext uri="{BB962C8B-B14F-4D97-AF65-F5344CB8AC3E}">
        <p14:creationId xmlns:p14="http://schemas.microsoft.com/office/powerpoint/2010/main" val="1489091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23146-D66D-4BD5-9224-F7B3FBEC0610}"/>
              </a:ext>
            </a:extLst>
          </p:cNvPr>
          <p:cNvSpPr>
            <a:spLocks noGrp="1"/>
          </p:cNvSpPr>
          <p:nvPr>
            <p:ph type="title"/>
          </p:nvPr>
        </p:nvSpPr>
        <p:spPr>
          <a:xfrm>
            <a:off x="662587" y="185169"/>
            <a:ext cx="10515600" cy="1325563"/>
          </a:xfrm>
        </p:spPr>
        <p:txBody>
          <a:bodyPr/>
          <a:lstStyle/>
          <a:p>
            <a:r>
              <a:rPr lang="en-CA" dirty="0"/>
              <a:t>Encoder-Decoder</a:t>
            </a:r>
          </a:p>
        </p:txBody>
      </p:sp>
      <p:sp>
        <p:nvSpPr>
          <p:cNvPr id="3" name="Content Placeholder 2">
            <a:extLst>
              <a:ext uri="{FF2B5EF4-FFF2-40B4-BE49-F238E27FC236}">
                <a16:creationId xmlns:a16="http://schemas.microsoft.com/office/drawing/2014/main" id="{0420B0D2-6E8E-4B0A-AE3B-3C32D8A72619}"/>
              </a:ext>
            </a:extLst>
          </p:cNvPr>
          <p:cNvSpPr>
            <a:spLocks noGrp="1"/>
          </p:cNvSpPr>
          <p:nvPr>
            <p:ph idx="1"/>
          </p:nvPr>
        </p:nvSpPr>
        <p:spPr>
          <a:xfrm>
            <a:off x="583863" y="1510732"/>
            <a:ext cx="6665594" cy="1093189"/>
          </a:xfrm>
        </p:spPr>
        <p:txBody>
          <a:bodyPr>
            <a:normAutofit/>
          </a:bodyPr>
          <a:lstStyle/>
          <a:p>
            <a:r>
              <a:rPr lang="en-CA" b="1" dirty="0"/>
              <a:t>RNN:</a:t>
            </a:r>
            <a:r>
              <a:rPr lang="en-CA" dirty="0"/>
              <a:t> </a:t>
            </a:r>
            <a:r>
              <a:rPr lang="en-US" dirty="0"/>
              <a:t>input sequence is transformed into output sequence in a one-to-one fashion.</a:t>
            </a:r>
          </a:p>
          <a:p>
            <a:endParaRPr lang="en-US" dirty="0"/>
          </a:p>
          <a:p>
            <a:endParaRPr lang="en-CA" dirty="0"/>
          </a:p>
        </p:txBody>
      </p:sp>
      <p:pic>
        <p:nvPicPr>
          <p:cNvPr id="5" name="Picture 4">
            <a:extLst>
              <a:ext uri="{FF2B5EF4-FFF2-40B4-BE49-F238E27FC236}">
                <a16:creationId xmlns:a16="http://schemas.microsoft.com/office/drawing/2014/main" id="{D2D65582-4FA0-4312-9E3E-FA75108DFCE5}"/>
              </a:ext>
            </a:extLst>
          </p:cNvPr>
          <p:cNvPicPr>
            <a:picLocks noChangeAspect="1"/>
          </p:cNvPicPr>
          <p:nvPr/>
        </p:nvPicPr>
        <p:blipFill rotWithShape="1">
          <a:blip r:embed="rId3"/>
          <a:srcRect r="1443" b="19822"/>
          <a:stretch/>
        </p:blipFill>
        <p:spPr>
          <a:xfrm>
            <a:off x="6813452" y="185169"/>
            <a:ext cx="5294396" cy="2642810"/>
          </a:xfrm>
          <a:prstGeom prst="rect">
            <a:avLst/>
          </a:prstGeom>
        </p:spPr>
      </p:pic>
      <p:sp>
        <p:nvSpPr>
          <p:cNvPr id="6" name="Content Placeholder 2">
            <a:extLst>
              <a:ext uri="{FF2B5EF4-FFF2-40B4-BE49-F238E27FC236}">
                <a16:creationId xmlns:a16="http://schemas.microsoft.com/office/drawing/2014/main" id="{775CCDEE-8036-4C20-A92C-95FB5D33C8B1}"/>
              </a:ext>
            </a:extLst>
          </p:cNvPr>
          <p:cNvSpPr txBox="1">
            <a:spLocks/>
          </p:cNvSpPr>
          <p:nvPr/>
        </p:nvSpPr>
        <p:spPr>
          <a:xfrm>
            <a:off x="321579" y="2827979"/>
            <a:ext cx="9746031" cy="38942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r>
              <a:rPr lang="en-US" b="1" dirty="0"/>
              <a:t>Goal: </a:t>
            </a:r>
            <a:r>
              <a:rPr lang="en-US" dirty="0"/>
              <a:t>Develop an architecture capable of generating </a:t>
            </a:r>
            <a:r>
              <a:rPr lang="en-US" i="1" dirty="0"/>
              <a:t>contextually appropriate</a:t>
            </a:r>
            <a:r>
              <a:rPr lang="en-US" dirty="0"/>
              <a:t>, </a:t>
            </a:r>
            <a:r>
              <a:rPr lang="en-US" i="1" dirty="0"/>
              <a:t>arbitrary length</a:t>
            </a:r>
            <a:r>
              <a:rPr lang="en-US" dirty="0"/>
              <a:t>, output sequences</a:t>
            </a:r>
          </a:p>
          <a:p>
            <a:r>
              <a:rPr lang="en-US" b="1" dirty="0"/>
              <a:t>Applications</a:t>
            </a:r>
            <a:r>
              <a:rPr lang="en-US" dirty="0"/>
              <a:t>: </a:t>
            </a:r>
          </a:p>
          <a:p>
            <a:pPr lvl="1"/>
            <a:r>
              <a:rPr lang="en-US" sz="2800" dirty="0"/>
              <a:t>Machine translation, </a:t>
            </a:r>
          </a:p>
          <a:p>
            <a:pPr lvl="1"/>
            <a:r>
              <a:rPr lang="en-US" sz="2800" dirty="0"/>
              <a:t>Summarization, </a:t>
            </a:r>
          </a:p>
          <a:p>
            <a:pPr lvl="1"/>
            <a:r>
              <a:rPr lang="en-US" sz="2800" dirty="0"/>
              <a:t>Question answering,</a:t>
            </a:r>
          </a:p>
          <a:p>
            <a:pPr lvl="1"/>
            <a:r>
              <a:rPr lang="en-US" sz="2800" dirty="0"/>
              <a:t>Dialogue modeling.</a:t>
            </a:r>
            <a:endParaRPr lang="en-CA" sz="2800" dirty="0"/>
          </a:p>
        </p:txBody>
      </p:sp>
    </p:spTree>
    <p:extLst>
      <p:ext uri="{BB962C8B-B14F-4D97-AF65-F5344CB8AC3E}">
        <p14:creationId xmlns:p14="http://schemas.microsoft.com/office/powerpoint/2010/main" val="622326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66C1A-794C-4E81-9D5E-5F304102A109}"/>
              </a:ext>
            </a:extLst>
          </p:cNvPr>
          <p:cNvSpPr>
            <a:spLocks noGrp="1"/>
          </p:cNvSpPr>
          <p:nvPr>
            <p:ph type="title"/>
          </p:nvPr>
        </p:nvSpPr>
        <p:spPr>
          <a:xfrm>
            <a:off x="56804" y="-166254"/>
            <a:ext cx="10515600" cy="1325563"/>
          </a:xfrm>
        </p:spPr>
        <p:txBody>
          <a:bodyPr/>
          <a:lstStyle/>
          <a:p>
            <a:r>
              <a:rPr lang="en-CA" dirty="0"/>
              <a:t>Self-Attention</a:t>
            </a:r>
          </a:p>
        </p:txBody>
      </p:sp>
      <p:sp>
        <p:nvSpPr>
          <p:cNvPr id="3" name="Content Placeholder 2">
            <a:extLst>
              <a:ext uri="{FF2B5EF4-FFF2-40B4-BE49-F238E27FC236}">
                <a16:creationId xmlns:a16="http://schemas.microsoft.com/office/drawing/2014/main" id="{B8405D46-D966-4FE5-B2FE-B685758A529C}"/>
              </a:ext>
            </a:extLst>
          </p:cNvPr>
          <p:cNvSpPr>
            <a:spLocks noGrp="1"/>
          </p:cNvSpPr>
          <p:nvPr>
            <p:ph idx="1"/>
          </p:nvPr>
        </p:nvSpPr>
        <p:spPr>
          <a:xfrm>
            <a:off x="-55418" y="1199399"/>
            <a:ext cx="4727171" cy="4774681"/>
          </a:xfrm>
        </p:spPr>
        <p:txBody>
          <a:bodyPr>
            <a:normAutofit/>
          </a:bodyPr>
          <a:lstStyle/>
          <a:p>
            <a:pPr marL="0" indent="0" fontAlgn="base">
              <a:buNone/>
            </a:pPr>
            <a:r>
              <a:rPr lang="en-US" b="1" dirty="0"/>
              <a:t>Step 2: calculate a score </a:t>
            </a:r>
            <a:r>
              <a:rPr lang="en-US" dirty="0"/>
              <a:t>(like we have seen for regular attention!)  how much focus to place on other parts of the input sentence as we encode a word at a certain position.</a:t>
            </a:r>
          </a:p>
          <a:p>
            <a:pPr marL="0" indent="0" fontAlgn="base">
              <a:buNone/>
            </a:pPr>
            <a:r>
              <a:rPr lang="en-US" dirty="0"/>
              <a:t>Take dot product of the </a:t>
            </a:r>
            <a:r>
              <a:rPr lang="en-US" dirty="0">
                <a:solidFill>
                  <a:srgbClr val="7030A0"/>
                </a:solidFill>
              </a:rPr>
              <a:t>query</a:t>
            </a:r>
            <a:r>
              <a:rPr lang="en-US" dirty="0"/>
              <a:t> </a:t>
            </a:r>
            <a:r>
              <a:rPr lang="en-US" dirty="0">
                <a:solidFill>
                  <a:srgbClr val="7030A0"/>
                </a:solidFill>
              </a:rPr>
              <a:t>vector</a:t>
            </a:r>
            <a:r>
              <a:rPr lang="en-US" dirty="0"/>
              <a:t> with the </a:t>
            </a:r>
            <a:r>
              <a:rPr lang="en-US" dirty="0">
                <a:solidFill>
                  <a:schemeClr val="accent2"/>
                </a:solidFill>
              </a:rPr>
              <a:t>key vector</a:t>
            </a:r>
            <a:r>
              <a:rPr lang="en-US" dirty="0"/>
              <a:t> of the respective word we’re scoring. </a:t>
            </a:r>
          </a:p>
          <a:p>
            <a:pPr marL="0" indent="0" fontAlgn="base">
              <a:buNone/>
            </a:pPr>
            <a:endParaRPr lang="en-US" dirty="0"/>
          </a:p>
        </p:txBody>
      </p:sp>
      <p:grpSp>
        <p:nvGrpSpPr>
          <p:cNvPr id="8" name="Group 7">
            <a:extLst>
              <a:ext uri="{FF2B5EF4-FFF2-40B4-BE49-F238E27FC236}">
                <a16:creationId xmlns:a16="http://schemas.microsoft.com/office/drawing/2014/main" id="{7A30009F-7EE4-498C-B67D-EA4499A8A368}"/>
              </a:ext>
            </a:extLst>
          </p:cNvPr>
          <p:cNvGrpSpPr/>
          <p:nvPr/>
        </p:nvGrpSpPr>
        <p:grpSpPr>
          <a:xfrm>
            <a:off x="4813068" y="720436"/>
            <a:ext cx="7074132" cy="4644044"/>
            <a:chOff x="5261955" y="1446414"/>
            <a:chExt cx="6930045" cy="4353502"/>
          </a:xfrm>
        </p:grpSpPr>
        <p:pic>
          <p:nvPicPr>
            <p:cNvPr id="6" name="Picture 5">
              <a:extLst>
                <a:ext uri="{FF2B5EF4-FFF2-40B4-BE49-F238E27FC236}">
                  <a16:creationId xmlns:a16="http://schemas.microsoft.com/office/drawing/2014/main" id="{2CB0B177-571D-43CC-B357-C1B69EBAA854}"/>
                </a:ext>
              </a:extLst>
            </p:cNvPr>
            <p:cNvPicPr>
              <a:picLocks noChangeAspect="1"/>
            </p:cNvPicPr>
            <p:nvPr/>
          </p:nvPicPr>
          <p:blipFill rotWithShape="1">
            <a:blip r:embed="rId3"/>
            <a:srcRect l="30659" t="390"/>
            <a:stretch/>
          </p:blipFill>
          <p:spPr>
            <a:xfrm>
              <a:off x="6752169" y="1446414"/>
              <a:ext cx="5439831" cy="4289772"/>
            </a:xfrm>
            <a:prstGeom prst="rect">
              <a:avLst/>
            </a:prstGeom>
          </p:spPr>
        </p:pic>
        <p:pic>
          <p:nvPicPr>
            <p:cNvPr id="7" name="Picture 6">
              <a:extLst>
                <a:ext uri="{FF2B5EF4-FFF2-40B4-BE49-F238E27FC236}">
                  <a16:creationId xmlns:a16="http://schemas.microsoft.com/office/drawing/2014/main" id="{2F78286B-942B-467F-89B0-EB71D97372B1}"/>
                </a:ext>
              </a:extLst>
            </p:cNvPr>
            <p:cNvPicPr>
              <a:picLocks noChangeAspect="1"/>
            </p:cNvPicPr>
            <p:nvPr/>
          </p:nvPicPr>
          <p:blipFill rotWithShape="1">
            <a:blip r:embed="rId3"/>
            <a:srcRect r="82233"/>
            <a:stretch/>
          </p:blipFill>
          <p:spPr>
            <a:xfrm>
              <a:off x="5261955" y="1493339"/>
              <a:ext cx="1393769" cy="4306577"/>
            </a:xfrm>
            <a:prstGeom prst="rect">
              <a:avLst/>
            </a:prstGeom>
          </p:spPr>
        </p:pic>
      </p:grpSp>
      <p:sp>
        <p:nvSpPr>
          <p:cNvPr id="9" name="Content Placeholder 2">
            <a:extLst>
              <a:ext uri="{FF2B5EF4-FFF2-40B4-BE49-F238E27FC236}">
                <a16:creationId xmlns:a16="http://schemas.microsoft.com/office/drawing/2014/main" id="{37F490F8-65B4-4FCD-ABA8-F3EABCE47FA6}"/>
              </a:ext>
            </a:extLst>
          </p:cNvPr>
          <p:cNvSpPr txBox="1">
            <a:spLocks/>
          </p:cNvSpPr>
          <p:nvPr/>
        </p:nvSpPr>
        <p:spPr>
          <a:xfrm>
            <a:off x="399011" y="4919546"/>
            <a:ext cx="11108575" cy="47746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endParaRPr lang="en-US" dirty="0"/>
          </a:p>
          <a:p>
            <a:pPr marL="0" indent="0" fontAlgn="base">
              <a:buFont typeface="Arial" panose="020B0604020202020204" pitchFamily="34" charset="0"/>
              <a:buNone/>
            </a:pPr>
            <a:r>
              <a:rPr lang="en-US" dirty="0"/>
              <a:t>E.g., Processing the self-attention for word “Thinking” in position #1, the first score would be the dot product of </a:t>
            </a:r>
            <a:r>
              <a:rPr lang="en-US" dirty="0">
                <a:solidFill>
                  <a:srgbClr val="7030A0"/>
                </a:solidFill>
              </a:rPr>
              <a:t>q1</a:t>
            </a:r>
            <a:r>
              <a:rPr lang="en-US" dirty="0"/>
              <a:t> and </a:t>
            </a:r>
            <a:r>
              <a:rPr lang="en-US" dirty="0">
                <a:solidFill>
                  <a:schemeClr val="accent2"/>
                </a:solidFill>
              </a:rPr>
              <a:t>k1</a:t>
            </a:r>
            <a:r>
              <a:rPr lang="en-US" dirty="0"/>
              <a:t>. The second score would be the dot product of </a:t>
            </a:r>
            <a:r>
              <a:rPr lang="en-US" dirty="0">
                <a:solidFill>
                  <a:srgbClr val="7030A0"/>
                </a:solidFill>
              </a:rPr>
              <a:t>q1</a:t>
            </a:r>
            <a:r>
              <a:rPr lang="en-US" dirty="0"/>
              <a:t> and </a:t>
            </a:r>
            <a:r>
              <a:rPr lang="en-US" dirty="0">
                <a:solidFill>
                  <a:schemeClr val="accent2"/>
                </a:solidFill>
              </a:rPr>
              <a:t>k2</a:t>
            </a:r>
            <a:r>
              <a:rPr lang="en-US" dirty="0"/>
              <a:t>.</a:t>
            </a:r>
          </a:p>
        </p:txBody>
      </p:sp>
    </p:spTree>
    <p:extLst>
      <p:ext uri="{BB962C8B-B14F-4D97-AF65-F5344CB8AC3E}">
        <p14:creationId xmlns:p14="http://schemas.microsoft.com/office/powerpoint/2010/main" val="438565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D2495-6466-46CA-A9F2-888E51C4AC93}"/>
              </a:ext>
            </a:extLst>
          </p:cNvPr>
          <p:cNvSpPr>
            <a:spLocks noGrp="1"/>
          </p:cNvSpPr>
          <p:nvPr>
            <p:ph type="title"/>
          </p:nvPr>
        </p:nvSpPr>
        <p:spPr>
          <a:xfrm>
            <a:off x="128847" y="76950"/>
            <a:ext cx="10515600" cy="1325563"/>
          </a:xfrm>
        </p:spPr>
        <p:txBody>
          <a:bodyPr/>
          <a:lstStyle/>
          <a:p>
            <a:r>
              <a:rPr lang="en-CA" dirty="0"/>
              <a:t>Self Attention</a:t>
            </a:r>
          </a:p>
        </p:txBody>
      </p:sp>
      <p:sp>
        <p:nvSpPr>
          <p:cNvPr id="3" name="Content Placeholder 2">
            <a:extLst>
              <a:ext uri="{FF2B5EF4-FFF2-40B4-BE49-F238E27FC236}">
                <a16:creationId xmlns:a16="http://schemas.microsoft.com/office/drawing/2014/main" id="{052A7A5F-AF74-4C48-B058-00FDCCD9AFA2}"/>
              </a:ext>
            </a:extLst>
          </p:cNvPr>
          <p:cNvSpPr>
            <a:spLocks noGrp="1"/>
          </p:cNvSpPr>
          <p:nvPr>
            <p:ph idx="1"/>
          </p:nvPr>
        </p:nvSpPr>
        <p:spPr>
          <a:xfrm>
            <a:off x="128847" y="1379618"/>
            <a:ext cx="4082934" cy="4920254"/>
          </a:xfrm>
        </p:spPr>
        <p:txBody>
          <a:bodyPr/>
          <a:lstStyle/>
          <a:p>
            <a:r>
              <a:rPr lang="en-US" b="1" dirty="0"/>
              <a:t>Step 3</a:t>
            </a:r>
            <a:r>
              <a:rPr lang="en-US" dirty="0"/>
              <a:t> divide scores by the square root of the dimension of the </a:t>
            </a:r>
            <a:r>
              <a:rPr lang="en-US" dirty="0">
                <a:solidFill>
                  <a:schemeClr val="accent2"/>
                </a:solidFill>
              </a:rPr>
              <a:t>key vectors  </a:t>
            </a:r>
            <a:r>
              <a:rPr lang="en-US" dirty="0"/>
              <a:t>(more stable gradients). </a:t>
            </a:r>
          </a:p>
          <a:p>
            <a:r>
              <a:rPr lang="en-US" b="1" dirty="0"/>
              <a:t>Step 4</a:t>
            </a:r>
            <a:r>
              <a:rPr lang="en-US" dirty="0"/>
              <a:t> pass result through a </a:t>
            </a:r>
            <a:r>
              <a:rPr lang="en-US" dirty="0" err="1"/>
              <a:t>softmax</a:t>
            </a:r>
            <a:r>
              <a:rPr lang="en-US" dirty="0"/>
              <a:t> operation. (all positive and add up to 1)</a:t>
            </a:r>
            <a:endParaRPr lang="en-CA" dirty="0"/>
          </a:p>
        </p:txBody>
      </p:sp>
      <p:pic>
        <p:nvPicPr>
          <p:cNvPr id="4" name="Picture 3">
            <a:extLst>
              <a:ext uri="{FF2B5EF4-FFF2-40B4-BE49-F238E27FC236}">
                <a16:creationId xmlns:a16="http://schemas.microsoft.com/office/drawing/2014/main" id="{E067ADCA-A55F-4B8E-8C94-A1D80AA7E9F5}"/>
              </a:ext>
            </a:extLst>
          </p:cNvPr>
          <p:cNvPicPr>
            <a:picLocks noChangeAspect="1"/>
          </p:cNvPicPr>
          <p:nvPr/>
        </p:nvPicPr>
        <p:blipFill>
          <a:blip r:embed="rId3"/>
          <a:stretch>
            <a:fillRect/>
          </a:stretch>
        </p:blipFill>
        <p:spPr>
          <a:xfrm>
            <a:off x="4353510" y="426720"/>
            <a:ext cx="7535236" cy="5527964"/>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817AB549-5C49-41D8-BB4F-1B6719CD5F58}"/>
                  </a:ext>
                </a:extLst>
              </p14:cNvPr>
              <p14:cNvContentPartPr/>
              <p14:nvPr/>
            </p14:nvContentPartPr>
            <p14:xfrm>
              <a:off x="448844" y="1584175"/>
              <a:ext cx="968760" cy="6120"/>
            </p14:xfrm>
          </p:contentPart>
        </mc:Choice>
        <mc:Fallback xmlns="">
          <p:pic>
            <p:nvPicPr>
              <p:cNvPr id="6" name="Ink 5">
                <a:extLst>
                  <a:ext uri="{FF2B5EF4-FFF2-40B4-BE49-F238E27FC236}">
                    <a16:creationId xmlns:a16="http://schemas.microsoft.com/office/drawing/2014/main" id="{817AB549-5C49-41D8-BB4F-1B6719CD5F58}"/>
                  </a:ext>
                </a:extLst>
              </p:cNvPr>
              <p:cNvPicPr/>
              <p:nvPr/>
            </p:nvPicPr>
            <p:blipFill>
              <a:blip r:embed="rId5"/>
              <a:stretch>
                <a:fillRect/>
              </a:stretch>
            </p:blipFill>
            <p:spPr>
              <a:xfrm>
                <a:off x="376844" y="1440535"/>
                <a:ext cx="111240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F665C43A-A73D-4F75-9B45-3AB062AB2947}"/>
                  </a:ext>
                </a:extLst>
              </p14:cNvPr>
              <p14:cNvContentPartPr/>
              <p14:nvPr/>
            </p14:nvContentPartPr>
            <p14:xfrm>
              <a:off x="4377524" y="4964935"/>
              <a:ext cx="1959120" cy="89280"/>
            </p14:xfrm>
          </p:contentPart>
        </mc:Choice>
        <mc:Fallback xmlns="">
          <p:pic>
            <p:nvPicPr>
              <p:cNvPr id="7" name="Ink 6">
                <a:extLst>
                  <a:ext uri="{FF2B5EF4-FFF2-40B4-BE49-F238E27FC236}">
                    <a16:creationId xmlns:a16="http://schemas.microsoft.com/office/drawing/2014/main" id="{F665C43A-A73D-4F75-9B45-3AB062AB2947}"/>
                  </a:ext>
                </a:extLst>
              </p:cNvPr>
              <p:cNvPicPr/>
              <p:nvPr/>
            </p:nvPicPr>
            <p:blipFill>
              <a:blip r:embed="rId7"/>
              <a:stretch>
                <a:fillRect/>
              </a:stretch>
            </p:blipFill>
            <p:spPr>
              <a:xfrm>
                <a:off x="4305884" y="4821295"/>
                <a:ext cx="2102760" cy="376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34823CBE-5E98-46A4-A680-147FAA7090AF}"/>
                  </a:ext>
                </a:extLst>
              </p14:cNvPr>
              <p14:cNvContentPartPr/>
              <p14:nvPr/>
            </p14:nvContentPartPr>
            <p14:xfrm>
              <a:off x="465044" y="3724015"/>
              <a:ext cx="907560" cy="39960"/>
            </p14:xfrm>
          </p:contentPart>
        </mc:Choice>
        <mc:Fallback xmlns="">
          <p:pic>
            <p:nvPicPr>
              <p:cNvPr id="8" name="Ink 7">
                <a:extLst>
                  <a:ext uri="{FF2B5EF4-FFF2-40B4-BE49-F238E27FC236}">
                    <a16:creationId xmlns:a16="http://schemas.microsoft.com/office/drawing/2014/main" id="{34823CBE-5E98-46A4-A680-147FAA7090AF}"/>
                  </a:ext>
                </a:extLst>
              </p:cNvPr>
              <p:cNvPicPr/>
              <p:nvPr/>
            </p:nvPicPr>
            <p:blipFill>
              <a:blip r:embed="rId9"/>
              <a:stretch>
                <a:fillRect/>
              </a:stretch>
            </p:blipFill>
            <p:spPr>
              <a:xfrm>
                <a:off x="393044" y="3580015"/>
                <a:ext cx="105120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FE913276-5AC7-412D-A721-AFF89D6E6B82}"/>
                  </a:ext>
                </a:extLst>
              </p14:cNvPr>
              <p14:cNvContentPartPr/>
              <p14:nvPr/>
            </p14:nvContentPartPr>
            <p14:xfrm>
              <a:off x="4272404" y="5585935"/>
              <a:ext cx="1143000" cy="180360"/>
            </p14:xfrm>
          </p:contentPart>
        </mc:Choice>
        <mc:Fallback xmlns="">
          <p:pic>
            <p:nvPicPr>
              <p:cNvPr id="9" name="Ink 8">
                <a:extLst>
                  <a:ext uri="{FF2B5EF4-FFF2-40B4-BE49-F238E27FC236}">
                    <a16:creationId xmlns:a16="http://schemas.microsoft.com/office/drawing/2014/main" id="{FE913276-5AC7-412D-A721-AFF89D6E6B82}"/>
                  </a:ext>
                </a:extLst>
              </p:cNvPr>
              <p:cNvPicPr/>
              <p:nvPr/>
            </p:nvPicPr>
            <p:blipFill>
              <a:blip r:embed="rId11"/>
              <a:stretch>
                <a:fillRect/>
              </a:stretch>
            </p:blipFill>
            <p:spPr>
              <a:xfrm>
                <a:off x="4200764" y="5441935"/>
                <a:ext cx="1286640" cy="468000"/>
              </a:xfrm>
              <a:prstGeom prst="rect">
                <a:avLst/>
              </a:prstGeom>
            </p:spPr>
          </p:pic>
        </mc:Fallback>
      </mc:AlternateContent>
      <p:sp>
        <p:nvSpPr>
          <p:cNvPr id="11" name="Content Placeholder 2">
            <a:extLst>
              <a:ext uri="{FF2B5EF4-FFF2-40B4-BE49-F238E27FC236}">
                <a16:creationId xmlns:a16="http://schemas.microsoft.com/office/drawing/2014/main" id="{FDB56BF0-7CC6-4488-AF0E-0F183623F26E}"/>
              </a:ext>
            </a:extLst>
          </p:cNvPr>
          <p:cNvSpPr txBox="1">
            <a:spLocks/>
          </p:cNvSpPr>
          <p:nvPr/>
        </p:nvSpPr>
        <p:spPr>
          <a:xfrm>
            <a:off x="503837" y="6038795"/>
            <a:ext cx="10065328" cy="78922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Intuition</a:t>
            </a:r>
            <a:r>
              <a:rPr lang="en-US" dirty="0"/>
              <a:t>: </a:t>
            </a:r>
            <a:r>
              <a:rPr lang="en-US" dirty="0" err="1"/>
              <a:t>softmax</a:t>
            </a:r>
            <a:r>
              <a:rPr lang="en-US" dirty="0"/>
              <a:t> score determines how much each word will be expressed at this position. </a:t>
            </a:r>
            <a:endParaRPr lang="en-CA" dirty="0"/>
          </a:p>
        </p:txBody>
      </p:sp>
    </p:spTree>
    <p:extLst>
      <p:ext uri="{BB962C8B-B14F-4D97-AF65-F5344CB8AC3E}">
        <p14:creationId xmlns:p14="http://schemas.microsoft.com/office/powerpoint/2010/main" val="36289932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D2495-6466-46CA-A9F2-888E51C4AC93}"/>
              </a:ext>
            </a:extLst>
          </p:cNvPr>
          <p:cNvSpPr>
            <a:spLocks noGrp="1"/>
          </p:cNvSpPr>
          <p:nvPr>
            <p:ph type="title"/>
          </p:nvPr>
        </p:nvSpPr>
        <p:spPr>
          <a:xfrm>
            <a:off x="128847" y="76951"/>
            <a:ext cx="8283633" cy="959370"/>
          </a:xfrm>
        </p:spPr>
        <p:txBody>
          <a:bodyPr/>
          <a:lstStyle/>
          <a:p>
            <a:r>
              <a:rPr lang="en-CA" dirty="0"/>
              <a:t>Self Attention</a:t>
            </a:r>
          </a:p>
        </p:txBody>
      </p:sp>
      <p:sp>
        <p:nvSpPr>
          <p:cNvPr id="3" name="Content Placeholder 2">
            <a:extLst>
              <a:ext uri="{FF2B5EF4-FFF2-40B4-BE49-F238E27FC236}">
                <a16:creationId xmlns:a16="http://schemas.microsoft.com/office/drawing/2014/main" id="{052A7A5F-AF74-4C48-B058-00FDCCD9AFA2}"/>
              </a:ext>
            </a:extLst>
          </p:cNvPr>
          <p:cNvSpPr>
            <a:spLocks noGrp="1"/>
          </p:cNvSpPr>
          <p:nvPr>
            <p:ph idx="1"/>
          </p:nvPr>
        </p:nvSpPr>
        <p:spPr>
          <a:xfrm>
            <a:off x="128847" y="896119"/>
            <a:ext cx="4847887" cy="2565861"/>
          </a:xfrm>
        </p:spPr>
        <p:txBody>
          <a:bodyPr/>
          <a:lstStyle/>
          <a:p>
            <a:r>
              <a:rPr lang="en-US" b="1" dirty="0"/>
              <a:t>Step6</a:t>
            </a:r>
            <a:r>
              <a:rPr lang="en-US" dirty="0"/>
              <a:t> : sum up the weighted </a:t>
            </a:r>
            <a:r>
              <a:rPr lang="en-US" dirty="0">
                <a:solidFill>
                  <a:schemeClr val="accent1">
                    <a:lumMod val="75000"/>
                  </a:schemeClr>
                </a:solidFill>
              </a:rPr>
              <a:t>value vectors</a:t>
            </a:r>
            <a:r>
              <a:rPr lang="en-US" dirty="0"/>
              <a:t>. This produces </a:t>
            </a:r>
            <a:r>
              <a:rPr lang="en-US" dirty="0">
                <a:solidFill>
                  <a:srgbClr val="FF99CC"/>
                </a:solidFill>
              </a:rPr>
              <a:t>the output of the self-attention layer </a:t>
            </a:r>
            <a:r>
              <a:rPr lang="en-US" dirty="0"/>
              <a:t>at this position</a:t>
            </a:r>
            <a:endParaRPr lang="en-CA" dirty="0"/>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F665C43A-A73D-4F75-9B45-3AB062AB2947}"/>
                  </a:ext>
                </a:extLst>
              </p14:cNvPr>
              <p14:cNvContentPartPr/>
              <p14:nvPr/>
            </p14:nvContentPartPr>
            <p14:xfrm>
              <a:off x="1485845" y="1100431"/>
              <a:ext cx="1959120" cy="89280"/>
            </p14:xfrm>
          </p:contentPart>
        </mc:Choice>
        <mc:Fallback xmlns="">
          <p:pic>
            <p:nvPicPr>
              <p:cNvPr id="7" name="Ink 6">
                <a:extLst>
                  <a:ext uri="{FF2B5EF4-FFF2-40B4-BE49-F238E27FC236}">
                    <a16:creationId xmlns:a16="http://schemas.microsoft.com/office/drawing/2014/main" id="{F665C43A-A73D-4F75-9B45-3AB062AB2947}"/>
                  </a:ext>
                </a:extLst>
              </p:cNvPr>
              <p:cNvPicPr/>
              <p:nvPr/>
            </p:nvPicPr>
            <p:blipFill>
              <a:blip r:embed="rId4"/>
              <a:stretch>
                <a:fillRect/>
              </a:stretch>
            </p:blipFill>
            <p:spPr>
              <a:xfrm>
                <a:off x="1414205" y="956791"/>
                <a:ext cx="2102760" cy="376920"/>
              </a:xfrm>
              <a:prstGeom prst="rect">
                <a:avLst/>
              </a:prstGeom>
            </p:spPr>
          </p:pic>
        </mc:Fallback>
      </mc:AlternateContent>
      <p:sp>
        <p:nvSpPr>
          <p:cNvPr id="11" name="Content Placeholder 2">
            <a:extLst>
              <a:ext uri="{FF2B5EF4-FFF2-40B4-BE49-F238E27FC236}">
                <a16:creationId xmlns:a16="http://schemas.microsoft.com/office/drawing/2014/main" id="{FDB56BF0-7CC6-4488-AF0E-0F183623F26E}"/>
              </a:ext>
            </a:extLst>
          </p:cNvPr>
          <p:cNvSpPr txBox="1">
            <a:spLocks/>
          </p:cNvSpPr>
          <p:nvPr/>
        </p:nvSpPr>
        <p:spPr>
          <a:xfrm>
            <a:off x="137038" y="2815197"/>
            <a:ext cx="5220046" cy="390039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More details:</a:t>
            </a:r>
          </a:p>
          <a:p>
            <a:r>
              <a:rPr lang="en-US" dirty="0"/>
              <a:t>What we have seen for a word is done </a:t>
            </a:r>
            <a:r>
              <a:rPr lang="en-US" b="1" dirty="0"/>
              <a:t>for all words </a:t>
            </a:r>
            <a:r>
              <a:rPr lang="en-US" dirty="0"/>
              <a:t>(using matrices) </a:t>
            </a:r>
          </a:p>
          <a:p>
            <a:r>
              <a:rPr lang="en-CA" dirty="0"/>
              <a:t>Need to </a:t>
            </a:r>
            <a:r>
              <a:rPr lang="en-CA" b="1" dirty="0"/>
              <a:t>encode position </a:t>
            </a:r>
            <a:r>
              <a:rPr lang="en-CA" dirty="0"/>
              <a:t>of words</a:t>
            </a:r>
          </a:p>
          <a:p>
            <a:r>
              <a:rPr lang="en-CA" dirty="0"/>
              <a:t>And improved using a mechanism called “</a:t>
            </a:r>
            <a:r>
              <a:rPr lang="en-CA" b="1" dirty="0"/>
              <a:t>multi-headed</a:t>
            </a:r>
            <a:r>
              <a:rPr lang="en-CA" dirty="0"/>
              <a:t>” attention</a:t>
            </a:r>
          </a:p>
          <a:p>
            <a:pPr marL="0" indent="0">
              <a:buNone/>
            </a:pPr>
            <a:r>
              <a:rPr lang="en-CA" dirty="0"/>
              <a:t>(kind of multiple filters for CNN)</a:t>
            </a:r>
          </a:p>
          <a:p>
            <a:pPr marL="0" indent="0">
              <a:buNone/>
            </a:pPr>
            <a:r>
              <a:rPr lang="en-US" dirty="0"/>
              <a:t>see </a:t>
            </a:r>
            <a:r>
              <a:rPr lang="en-CA" dirty="0">
                <a:hlinkClick r:id="rId5"/>
              </a:rPr>
              <a:t>https://jalammar.github.io/illustrated-transformer/</a:t>
            </a:r>
            <a:endParaRPr lang="en-CA" dirty="0"/>
          </a:p>
          <a:p>
            <a:pPr marL="0" indent="0">
              <a:buNone/>
            </a:pPr>
            <a:endParaRPr lang="en-CA" dirty="0"/>
          </a:p>
        </p:txBody>
      </p:sp>
      <p:pic>
        <p:nvPicPr>
          <p:cNvPr id="5" name="Picture 4">
            <a:extLst>
              <a:ext uri="{FF2B5EF4-FFF2-40B4-BE49-F238E27FC236}">
                <a16:creationId xmlns:a16="http://schemas.microsoft.com/office/drawing/2014/main" id="{342333D6-62CB-43BE-AC11-85A5A03E9B87}"/>
              </a:ext>
            </a:extLst>
          </p:cNvPr>
          <p:cNvPicPr>
            <a:picLocks noChangeAspect="1"/>
          </p:cNvPicPr>
          <p:nvPr/>
        </p:nvPicPr>
        <p:blipFill>
          <a:blip r:embed="rId6"/>
          <a:stretch>
            <a:fillRect/>
          </a:stretch>
        </p:blipFill>
        <p:spPr>
          <a:xfrm>
            <a:off x="5357084" y="15990"/>
            <a:ext cx="6636774" cy="6858000"/>
          </a:xfrm>
          <a:prstGeom prst="rect">
            <a:avLst/>
          </a:prstGeom>
        </p:spPr>
      </p:pic>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06AA7D07-0230-415B-97C2-7F3E45494EAC}"/>
                  </a:ext>
                </a:extLst>
              </p14:cNvPr>
              <p14:cNvContentPartPr/>
              <p14:nvPr/>
            </p14:nvContentPartPr>
            <p14:xfrm>
              <a:off x="5536501" y="5214152"/>
              <a:ext cx="576212" cy="534219"/>
            </p14:xfrm>
          </p:contentPart>
        </mc:Choice>
        <mc:Fallback xmlns="">
          <p:pic>
            <p:nvPicPr>
              <p:cNvPr id="12" name="Ink 11">
                <a:extLst>
                  <a:ext uri="{FF2B5EF4-FFF2-40B4-BE49-F238E27FC236}">
                    <a16:creationId xmlns:a16="http://schemas.microsoft.com/office/drawing/2014/main" id="{06AA7D07-0230-415B-97C2-7F3E45494EAC}"/>
                  </a:ext>
                </a:extLst>
              </p:cNvPr>
              <p:cNvPicPr/>
              <p:nvPr/>
            </p:nvPicPr>
            <p:blipFill>
              <a:blip r:embed="rId4"/>
              <a:stretch>
                <a:fillRect/>
              </a:stretch>
            </p:blipFill>
            <p:spPr>
              <a:xfrm>
                <a:off x="5464519" y="5069475"/>
                <a:ext cx="719815" cy="823211"/>
              </a:xfrm>
              <a:prstGeom prst="rect">
                <a:avLst/>
              </a:prstGeom>
            </p:spPr>
          </p:pic>
        </mc:Fallback>
      </mc:AlternateContent>
    </p:spTree>
    <p:extLst>
      <p:ext uri="{BB962C8B-B14F-4D97-AF65-F5344CB8AC3E}">
        <p14:creationId xmlns:p14="http://schemas.microsoft.com/office/powerpoint/2010/main" val="343990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Today March 11</a:t>
            </a:r>
          </a:p>
        </p:txBody>
      </p:sp>
      <p:sp>
        <p:nvSpPr>
          <p:cNvPr id="3" name="Content Placeholder 2"/>
          <p:cNvSpPr>
            <a:spLocks noGrp="1"/>
          </p:cNvSpPr>
          <p:nvPr>
            <p:ph idx="1"/>
          </p:nvPr>
        </p:nvSpPr>
        <p:spPr/>
        <p:txBody>
          <a:bodyPr>
            <a:normAutofit/>
          </a:bodyPr>
          <a:lstStyle/>
          <a:p>
            <a:r>
              <a:rPr lang="en-US" sz="3600" dirty="0"/>
              <a:t>Encoder Decoder  </a:t>
            </a:r>
          </a:p>
          <a:p>
            <a:r>
              <a:rPr lang="en-US" sz="3600" dirty="0"/>
              <a:t>Attention</a:t>
            </a:r>
          </a:p>
          <a:p>
            <a:r>
              <a:rPr lang="en-US" sz="3600" dirty="0"/>
              <a:t>Transformers </a:t>
            </a:r>
          </a:p>
          <a:p>
            <a:r>
              <a:rPr lang="en-US" sz="3600" b="1" dirty="0"/>
              <a:t>Very Brief Intro Pragmatics</a:t>
            </a:r>
            <a:endParaRPr lang="en-CA" sz="3600" b="1" dirty="0"/>
          </a:p>
        </p:txBody>
      </p:sp>
      <p:sp>
        <p:nvSpPr>
          <p:cNvPr id="5" name="Date Placeholder 4"/>
          <p:cNvSpPr>
            <a:spLocks noGrp="1"/>
          </p:cNvSpPr>
          <p:nvPr>
            <p:ph type="dt" sz="half" idx="10"/>
          </p:nvPr>
        </p:nvSpPr>
        <p:spPr/>
        <p:txBody>
          <a:bodyPr/>
          <a:lstStyle/>
          <a:p>
            <a:fld id="{D07053D4-4CAB-45B3-841B-BA1FFB03BF6F}" type="datetime1">
              <a:rPr lang="en-US" smtClean="0"/>
              <a:t>3/11/2020</a:t>
            </a:fld>
            <a:endParaRPr lang="en-CA"/>
          </a:p>
        </p:txBody>
      </p:sp>
      <p:sp>
        <p:nvSpPr>
          <p:cNvPr id="6" name="Footer Placeholder 5"/>
          <p:cNvSpPr>
            <a:spLocks noGrp="1"/>
          </p:cNvSpPr>
          <p:nvPr>
            <p:ph type="ftr" sz="quarter" idx="11"/>
          </p:nvPr>
        </p:nvSpPr>
        <p:spPr/>
        <p:txBody>
          <a:bodyPr/>
          <a:lstStyle/>
          <a:p>
            <a:r>
              <a:rPr lang="en-CA"/>
              <a:t>CPSC503 Winter 2020</a:t>
            </a:r>
          </a:p>
        </p:txBody>
      </p:sp>
      <p:sp>
        <p:nvSpPr>
          <p:cNvPr id="7" name="Slide Number Placeholder 6"/>
          <p:cNvSpPr>
            <a:spLocks noGrp="1"/>
          </p:cNvSpPr>
          <p:nvPr>
            <p:ph type="sldNum" sz="quarter" idx="12"/>
          </p:nvPr>
        </p:nvSpPr>
        <p:spPr/>
        <p:txBody>
          <a:bodyPr/>
          <a:lstStyle/>
          <a:p>
            <a:fld id="{C79E7FD9-0062-48F3-88D9-1AA82886013F}" type="slidenum">
              <a:rPr lang="en-CA" smtClean="0"/>
              <a:t>33</a:t>
            </a:fld>
            <a:endParaRPr lang="en-CA"/>
          </a:p>
        </p:txBody>
      </p:sp>
    </p:spTree>
    <p:extLst>
      <p:ext uri="{BB962C8B-B14F-4D97-AF65-F5344CB8AC3E}">
        <p14:creationId xmlns:p14="http://schemas.microsoft.com/office/powerpoint/2010/main" val="19285688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4"/>
          <p:cNvSpPr>
            <a:spLocks noGrp="1"/>
          </p:cNvSpPr>
          <p:nvPr>
            <p:ph type="dt" sz="quarter" idx="10"/>
          </p:nvPr>
        </p:nvSpPr>
        <p:spPr>
          <a:noFill/>
        </p:spPr>
        <p:txBody>
          <a:bodyPr/>
          <a:lstStyle/>
          <a:p>
            <a:pPr fontAlgn="base">
              <a:spcBef>
                <a:spcPct val="0"/>
              </a:spcBef>
              <a:spcAft>
                <a:spcPct val="0"/>
              </a:spcAft>
            </a:pPr>
            <a:fld id="{A902F60C-93E2-4190-861E-24C6AB537D11}" type="datetime1">
              <a:rPr lang="en-US" smtClean="0">
                <a:solidFill>
                  <a:srgbClr val="000000"/>
                </a:solidFill>
                <a:latin typeface="Times New Roman" pitchFamily="18" charset="0"/>
              </a:rPr>
              <a:t>3/11/2020</a:t>
            </a:fld>
            <a:endParaRPr lang="en-US">
              <a:solidFill>
                <a:srgbClr val="000000"/>
              </a:solidFill>
              <a:latin typeface="Times New Roman" pitchFamily="18" charset="0"/>
            </a:endParaRPr>
          </a:p>
        </p:txBody>
      </p:sp>
      <p:sp>
        <p:nvSpPr>
          <p:cNvPr id="28675" name="Footer Placeholder 5"/>
          <p:cNvSpPr>
            <a:spLocks noGrp="1"/>
          </p:cNvSpPr>
          <p:nvPr>
            <p:ph type="ftr" sz="quarter" idx="11"/>
          </p:nvPr>
        </p:nvSpPr>
        <p:spPr>
          <a:noFill/>
        </p:spPr>
        <p:txBody>
          <a:bodyPr/>
          <a:lstStyle/>
          <a:p>
            <a:pPr fontAlgn="base">
              <a:spcBef>
                <a:spcPct val="0"/>
              </a:spcBef>
              <a:spcAft>
                <a:spcPct val="0"/>
              </a:spcAft>
            </a:pPr>
            <a:r>
              <a:rPr lang="en-US">
                <a:solidFill>
                  <a:srgbClr val="000000"/>
                </a:solidFill>
                <a:latin typeface="Times New Roman" pitchFamily="18" charset="0"/>
              </a:rPr>
              <a:t>CPSC503 Winter 2020</a:t>
            </a:r>
          </a:p>
        </p:txBody>
      </p:sp>
      <p:sp>
        <p:nvSpPr>
          <p:cNvPr id="28676" name="Slide Number Placeholder 6"/>
          <p:cNvSpPr>
            <a:spLocks noGrp="1"/>
          </p:cNvSpPr>
          <p:nvPr>
            <p:ph type="sldNum" sz="quarter" idx="12"/>
          </p:nvPr>
        </p:nvSpPr>
        <p:spPr>
          <a:noFill/>
        </p:spPr>
        <p:txBody>
          <a:bodyPr/>
          <a:lstStyle/>
          <a:p>
            <a:pPr fontAlgn="base">
              <a:spcBef>
                <a:spcPct val="0"/>
              </a:spcBef>
              <a:spcAft>
                <a:spcPct val="0"/>
              </a:spcAft>
            </a:pPr>
            <a:fld id="{9B3D41F1-BA3F-4828-949C-9AD9DB7EE237}" type="slidenum">
              <a:rPr lang="en-US">
                <a:solidFill>
                  <a:srgbClr val="000000"/>
                </a:solidFill>
                <a:latin typeface="Times New Roman" pitchFamily="18" charset="0"/>
              </a:rPr>
              <a:pPr fontAlgn="base">
                <a:spcBef>
                  <a:spcPct val="0"/>
                </a:spcBef>
                <a:spcAft>
                  <a:spcPct val="0"/>
                </a:spcAft>
              </a:pPr>
              <a:t>34</a:t>
            </a:fld>
            <a:endParaRPr lang="en-US">
              <a:solidFill>
                <a:srgbClr val="000000"/>
              </a:solidFill>
              <a:latin typeface="Times New Roman" pitchFamily="18" charset="0"/>
            </a:endParaRPr>
          </a:p>
        </p:txBody>
      </p:sp>
      <p:sp>
        <p:nvSpPr>
          <p:cNvPr id="28677" name="Rectangle 2"/>
          <p:cNvSpPr>
            <a:spLocks noGrp="1" noChangeArrowheads="1"/>
          </p:cNvSpPr>
          <p:nvPr>
            <p:ph type="title"/>
          </p:nvPr>
        </p:nvSpPr>
        <p:spPr>
          <a:xfrm>
            <a:off x="2286000" y="228600"/>
            <a:ext cx="7772400" cy="1143000"/>
          </a:xfrm>
        </p:spPr>
        <p:txBody>
          <a:bodyPr/>
          <a:lstStyle/>
          <a:p>
            <a:pPr eaLnBrk="1" hangingPunct="1"/>
            <a:r>
              <a:rPr lang="en-US"/>
              <a:t>Pragmatics: Example</a:t>
            </a:r>
          </a:p>
        </p:txBody>
      </p:sp>
      <p:sp>
        <p:nvSpPr>
          <p:cNvPr id="28678" name="Rectangle 3"/>
          <p:cNvSpPr>
            <a:spLocks noGrp="1" noChangeArrowheads="1"/>
          </p:cNvSpPr>
          <p:nvPr>
            <p:ph type="body" sz="half" idx="1"/>
          </p:nvPr>
        </p:nvSpPr>
        <p:spPr>
          <a:xfrm>
            <a:off x="1524000" y="1600200"/>
            <a:ext cx="9454480" cy="2362200"/>
          </a:xfrm>
        </p:spPr>
        <p:txBody>
          <a:bodyPr/>
          <a:lstStyle/>
          <a:p>
            <a:pPr eaLnBrk="1" hangingPunct="1">
              <a:buFontTx/>
              <a:buNone/>
            </a:pPr>
            <a:r>
              <a:rPr lang="en-US" b="0" dirty="0"/>
              <a:t>(</a:t>
            </a:r>
            <a:r>
              <a:rPr lang="en-US" b="0" dirty="0" err="1"/>
              <a:t>i</a:t>
            </a:r>
            <a:r>
              <a:rPr lang="en-US" b="0" dirty="0"/>
              <a:t>)  A: So can you please come over here again right now</a:t>
            </a:r>
          </a:p>
          <a:p>
            <a:pPr eaLnBrk="1" hangingPunct="1">
              <a:buFontTx/>
              <a:buNone/>
            </a:pPr>
            <a:r>
              <a:rPr lang="en-US" b="0" dirty="0"/>
              <a:t>(ii)  B: Well, I have to go to Edinburgh today sir</a:t>
            </a:r>
          </a:p>
          <a:p>
            <a:pPr eaLnBrk="1" hangingPunct="1">
              <a:buFontTx/>
              <a:buNone/>
            </a:pPr>
            <a:r>
              <a:rPr lang="en-US" b="0" dirty="0"/>
              <a:t>(iii) A: Hmm. How about this Thursday?</a:t>
            </a:r>
          </a:p>
          <a:p>
            <a:pPr eaLnBrk="1" hangingPunct="1">
              <a:buFontTx/>
              <a:buNone/>
            </a:pPr>
            <a:endParaRPr lang="en-US" b="0" dirty="0"/>
          </a:p>
        </p:txBody>
      </p:sp>
      <p:sp>
        <p:nvSpPr>
          <p:cNvPr id="590852" name="Rectangle 4"/>
          <p:cNvSpPr>
            <a:spLocks noChangeArrowheads="1"/>
          </p:cNvSpPr>
          <p:nvPr/>
        </p:nvSpPr>
        <p:spPr bwMode="auto">
          <a:xfrm>
            <a:off x="2362200" y="3512024"/>
            <a:ext cx="7620000" cy="1066800"/>
          </a:xfrm>
          <a:prstGeom prst="rect">
            <a:avLst/>
          </a:prstGeom>
          <a:noFill/>
          <a:ln w="9525">
            <a:noFill/>
            <a:miter lim="800000"/>
            <a:headEnd/>
            <a:tailEnd/>
          </a:ln>
        </p:spPr>
        <p:txBody>
          <a:bodyPr/>
          <a:lstStyle/>
          <a:p>
            <a:pPr marL="342900" indent="-342900" fontAlgn="base">
              <a:spcBef>
                <a:spcPct val="20000"/>
              </a:spcBef>
              <a:spcAft>
                <a:spcPct val="0"/>
              </a:spcAft>
            </a:pPr>
            <a:r>
              <a:rPr lang="en-US" sz="2800" i="1" dirty="0">
                <a:solidFill>
                  <a:srgbClr val="3333CC"/>
                </a:solidFill>
                <a:latin typeface="Comic Sans MS" pitchFamily="66" charset="0"/>
              </a:rPr>
              <a:t>What information can we infer about the context in which this (short and insignificant) exchange occurred ?</a:t>
            </a:r>
          </a:p>
        </p:txBody>
      </p:sp>
      <p:sp>
        <p:nvSpPr>
          <p:cNvPr id="8" name="Content Placeholder 2"/>
          <p:cNvSpPr txBox="1">
            <a:spLocks/>
          </p:cNvSpPr>
          <p:nvPr/>
        </p:nvSpPr>
        <p:spPr>
          <a:xfrm>
            <a:off x="727343" y="5374943"/>
            <a:ext cx="11187152" cy="790433"/>
          </a:xfrm>
          <a:prstGeom prst="rect">
            <a:avLst/>
          </a:prstGeom>
          <a:solidFill>
            <a:srgbClr val="FFC00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dirty="0"/>
              <a:t>we can make a great number of detailed </a:t>
            </a:r>
            <a:r>
              <a:rPr lang="en-CA" sz="2400" b="1" dirty="0"/>
              <a:t>(Pragmatic) inferences </a:t>
            </a:r>
            <a:r>
              <a:rPr lang="en-CA" sz="2400" dirty="0"/>
              <a:t>about the nature of the context in which  it occurred</a:t>
            </a:r>
          </a:p>
        </p:txBody>
      </p:sp>
    </p:spTree>
    <p:extLst>
      <p:ext uri="{BB962C8B-B14F-4D97-AF65-F5344CB8AC3E}">
        <p14:creationId xmlns:p14="http://schemas.microsoft.com/office/powerpoint/2010/main" val="155020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08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852" grpId="0" autoUpdateAnimBg="0"/>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4"/>
          <p:cNvSpPr>
            <a:spLocks noGrp="1"/>
          </p:cNvSpPr>
          <p:nvPr>
            <p:ph type="dt" sz="quarter" idx="10"/>
          </p:nvPr>
        </p:nvSpPr>
        <p:spPr>
          <a:noFill/>
        </p:spPr>
        <p:txBody>
          <a:bodyPr/>
          <a:lstStyle/>
          <a:p>
            <a:pPr fontAlgn="base">
              <a:spcBef>
                <a:spcPct val="0"/>
              </a:spcBef>
              <a:spcAft>
                <a:spcPct val="0"/>
              </a:spcAft>
            </a:pPr>
            <a:fld id="{BB78D120-7C54-4566-A350-29A075D4B369}" type="datetime1">
              <a:rPr lang="en-US" smtClean="0">
                <a:solidFill>
                  <a:srgbClr val="000000"/>
                </a:solidFill>
                <a:latin typeface="Times New Roman" pitchFamily="18" charset="0"/>
              </a:rPr>
              <a:t>3/11/2020</a:t>
            </a:fld>
            <a:endParaRPr lang="en-US">
              <a:solidFill>
                <a:srgbClr val="000000"/>
              </a:solidFill>
              <a:latin typeface="Times New Roman" pitchFamily="18" charset="0"/>
            </a:endParaRPr>
          </a:p>
        </p:txBody>
      </p:sp>
      <p:sp>
        <p:nvSpPr>
          <p:cNvPr id="29699" name="Footer Placeholder 5"/>
          <p:cNvSpPr>
            <a:spLocks noGrp="1"/>
          </p:cNvSpPr>
          <p:nvPr>
            <p:ph type="ftr" sz="quarter" idx="11"/>
          </p:nvPr>
        </p:nvSpPr>
        <p:spPr>
          <a:noFill/>
        </p:spPr>
        <p:txBody>
          <a:bodyPr/>
          <a:lstStyle/>
          <a:p>
            <a:pPr fontAlgn="base">
              <a:spcBef>
                <a:spcPct val="0"/>
              </a:spcBef>
              <a:spcAft>
                <a:spcPct val="0"/>
              </a:spcAft>
            </a:pPr>
            <a:r>
              <a:rPr lang="en-US">
                <a:solidFill>
                  <a:srgbClr val="000000"/>
                </a:solidFill>
                <a:latin typeface="Times New Roman" pitchFamily="18" charset="0"/>
              </a:rPr>
              <a:t>CPSC503 Winter 2020</a:t>
            </a:r>
          </a:p>
        </p:txBody>
      </p:sp>
      <p:sp>
        <p:nvSpPr>
          <p:cNvPr id="29700" name="Slide Number Placeholder 6"/>
          <p:cNvSpPr>
            <a:spLocks noGrp="1"/>
          </p:cNvSpPr>
          <p:nvPr>
            <p:ph type="sldNum" sz="quarter" idx="12"/>
          </p:nvPr>
        </p:nvSpPr>
        <p:spPr>
          <a:noFill/>
        </p:spPr>
        <p:txBody>
          <a:bodyPr/>
          <a:lstStyle/>
          <a:p>
            <a:pPr fontAlgn="base">
              <a:spcBef>
                <a:spcPct val="0"/>
              </a:spcBef>
              <a:spcAft>
                <a:spcPct val="0"/>
              </a:spcAft>
            </a:pPr>
            <a:fld id="{D0F1397E-91F9-4A1E-BDA6-E0EE8D36AF90}" type="slidenum">
              <a:rPr lang="en-US">
                <a:solidFill>
                  <a:srgbClr val="000000"/>
                </a:solidFill>
                <a:latin typeface="Times New Roman" pitchFamily="18" charset="0"/>
              </a:rPr>
              <a:pPr fontAlgn="base">
                <a:spcBef>
                  <a:spcPct val="0"/>
                </a:spcBef>
                <a:spcAft>
                  <a:spcPct val="0"/>
                </a:spcAft>
              </a:pPr>
              <a:t>35</a:t>
            </a:fld>
            <a:endParaRPr lang="en-US">
              <a:solidFill>
                <a:srgbClr val="000000"/>
              </a:solidFill>
              <a:latin typeface="Times New Roman" pitchFamily="18" charset="0"/>
            </a:endParaRPr>
          </a:p>
        </p:txBody>
      </p:sp>
      <p:sp>
        <p:nvSpPr>
          <p:cNvPr id="29701" name="Rectangle 2"/>
          <p:cNvSpPr>
            <a:spLocks noGrp="1" noChangeArrowheads="1"/>
          </p:cNvSpPr>
          <p:nvPr>
            <p:ph type="title"/>
          </p:nvPr>
        </p:nvSpPr>
        <p:spPr>
          <a:xfrm>
            <a:off x="1524000" y="0"/>
            <a:ext cx="9144000" cy="1676400"/>
          </a:xfrm>
        </p:spPr>
        <p:txBody>
          <a:bodyPr/>
          <a:lstStyle/>
          <a:p>
            <a:pPr eaLnBrk="1" hangingPunct="1"/>
            <a:r>
              <a:rPr lang="en-US"/>
              <a:t>Pragmatics: Conversational Structure</a:t>
            </a:r>
          </a:p>
        </p:txBody>
      </p:sp>
      <p:sp>
        <p:nvSpPr>
          <p:cNvPr id="29702" name="Rectangle 3"/>
          <p:cNvSpPr>
            <a:spLocks noGrp="1" noChangeArrowheads="1"/>
          </p:cNvSpPr>
          <p:nvPr>
            <p:ph type="body" sz="half" idx="1"/>
          </p:nvPr>
        </p:nvSpPr>
        <p:spPr>
          <a:xfrm>
            <a:off x="1524000" y="1371600"/>
            <a:ext cx="9539672" cy="2362200"/>
          </a:xfrm>
        </p:spPr>
        <p:txBody>
          <a:bodyPr/>
          <a:lstStyle/>
          <a:p>
            <a:pPr eaLnBrk="1" hangingPunct="1">
              <a:buFontTx/>
              <a:buNone/>
            </a:pPr>
            <a:r>
              <a:rPr lang="en-US" b="0" dirty="0"/>
              <a:t>(</a:t>
            </a:r>
            <a:r>
              <a:rPr lang="en-US" b="0" dirty="0" err="1"/>
              <a:t>i</a:t>
            </a:r>
            <a:r>
              <a:rPr lang="en-US" b="0" dirty="0"/>
              <a:t>)   A: So can you please come over here again right now</a:t>
            </a:r>
          </a:p>
          <a:p>
            <a:pPr eaLnBrk="1" hangingPunct="1">
              <a:buFontTx/>
              <a:buNone/>
            </a:pPr>
            <a:r>
              <a:rPr lang="en-US" b="0" dirty="0"/>
              <a:t>(ii)  B: Well, I have to go to Edinburgh today sir</a:t>
            </a:r>
          </a:p>
          <a:p>
            <a:pPr eaLnBrk="1" hangingPunct="1">
              <a:buFontTx/>
              <a:buNone/>
            </a:pPr>
            <a:r>
              <a:rPr lang="en-US" b="0" dirty="0"/>
              <a:t>(iii) A: Hmm. How about this Thursday?</a:t>
            </a:r>
          </a:p>
          <a:p>
            <a:pPr eaLnBrk="1" hangingPunct="1">
              <a:buFontTx/>
              <a:buNone/>
            </a:pPr>
            <a:endParaRPr lang="en-US" b="0" dirty="0"/>
          </a:p>
        </p:txBody>
      </p:sp>
      <p:sp>
        <p:nvSpPr>
          <p:cNvPr id="632836" name="Rectangle 4"/>
          <p:cNvSpPr>
            <a:spLocks noChangeArrowheads="1"/>
          </p:cNvSpPr>
          <p:nvPr/>
        </p:nvSpPr>
        <p:spPr bwMode="auto">
          <a:xfrm>
            <a:off x="1752600" y="3276600"/>
            <a:ext cx="8686800" cy="609600"/>
          </a:xfrm>
          <a:prstGeom prst="rect">
            <a:avLst/>
          </a:prstGeom>
          <a:noFill/>
          <a:ln w="9525">
            <a:noFill/>
            <a:miter lim="800000"/>
            <a:headEnd/>
            <a:tailEnd/>
          </a:ln>
        </p:spPr>
        <p:txBody>
          <a:bodyPr/>
          <a:lstStyle/>
          <a:p>
            <a:pPr marL="342900" indent="-342900" fontAlgn="base">
              <a:spcBef>
                <a:spcPct val="20000"/>
              </a:spcBef>
              <a:spcAft>
                <a:spcPct val="0"/>
              </a:spcAft>
            </a:pPr>
            <a:r>
              <a:rPr lang="en-US" sz="2800" i="1" dirty="0">
                <a:solidFill>
                  <a:srgbClr val="3333CC"/>
                </a:solidFill>
                <a:latin typeface="Comic Sans MS" pitchFamily="66" charset="0"/>
              </a:rPr>
              <a:t>Not the end of a conversation (nor the beginning)</a:t>
            </a:r>
          </a:p>
        </p:txBody>
      </p:sp>
      <p:sp>
        <p:nvSpPr>
          <p:cNvPr id="632837" name="Rectangle 5"/>
          <p:cNvSpPr>
            <a:spLocks noChangeArrowheads="1"/>
          </p:cNvSpPr>
          <p:nvPr/>
        </p:nvSpPr>
        <p:spPr bwMode="auto">
          <a:xfrm>
            <a:off x="1721836" y="4191000"/>
            <a:ext cx="9144000" cy="2057400"/>
          </a:xfrm>
          <a:prstGeom prst="rect">
            <a:avLst/>
          </a:prstGeom>
          <a:solidFill>
            <a:schemeClr val="bg1"/>
          </a:solidFill>
          <a:ln w="9525">
            <a:noFill/>
            <a:miter lim="800000"/>
            <a:headEnd/>
            <a:tailEnd/>
          </a:ln>
        </p:spPr>
        <p:txBody>
          <a:bodyPr/>
          <a:lstStyle/>
          <a:p>
            <a:pPr marL="342900" indent="-342900" fontAlgn="base">
              <a:spcBef>
                <a:spcPct val="20000"/>
              </a:spcBef>
              <a:spcAft>
                <a:spcPct val="0"/>
              </a:spcAft>
            </a:pPr>
            <a:r>
              <a:rPr lang="en-US" sz="2800" b="1" dirty="0">
                <a:solidFill>
                  <a:srgbClr val="000000"/>
                </a:solidFill>
                <a:latin typeface="Comic Sans MS" pitchFamily="66" charset="0"/>
              </a:rPr>
              <a:t>Pragmatic knowledge: Strong expectations about the structure of conversations </a:t>
            </a:r>
          </a:p>
          <a:p>
            <a:pPr marL="342900" indent="-342900" fontAlgn="base">
              <a:spcBef>
                <a:spcPct val="20000"/>
              </a:spcBef>
              <a:spcAft>
                <a:spcPct val="0"/>
              </a:spcAft>
              <a:buFontTx/>
              <a:buChar char="•"/>
            </a:pPr>
            <a:r>
              <a:rPr lang="en-US" sz="2800" b="1" dirty="0">
                <a:solidFill>
                  <a:srgbClr val="000000"/>
                </a:solidFill>
                <a:latin typeface="Comic Sans MS" pitchFamily="66" charset="0"/>
              </a:rPr>
              <a:t>Pairs e.g., request &lt;-&gt; response</a:t>
            </a:r>
          </a:p>
          <a:p>
            <a:pPr marL="342900" indent="-342900" fontAlgn="base">
              <a:spcBef>
                <a:spcPct val="20000"/>
              </a:spcBef>
              <a:spcAft>
                <a:spcPct val="0"/>
              </a:spcAft>
              <a:buFontTx/>
              <a:buChar char="•"/>
            </a:pPr>
            <a:r>
              <a:rPr lang="en-US" sz="2800" b="1" dirty="0">
                <a:solidFill>
                  <a:srgbClr val="000000"/>
                </a:solidFill>
                <a:latin typeface="Comic Sans MS" pitchFamily="66" charset="0"/>
              </a:rPr>
              <a:t>Closing/Opening forms</a:t>
            </a:r>
          </a:p>
          <a:p>
            <a:pPr marL="342900" indent="-342900" fontAlgn="base">
              <a:spcBef>
                <a:spcPct val="20000"/>
              </a:spcBef>
              <a:spcAft>
                <a:spcPct val="0"/>
              </a:spcAft>
            </a:pPr>
            <a:endParaRPr lang="en-US" sz="2800" b="1" dirty="0">
              <a:solidFill>
                <a:srgbClr val="000000"/>
              </a:solidFill>
              <a:latin typeface="Comic Sans MS" pitchFamily="66" charset="0"/>
            </a:endParaRPr>
          </a:p>
        </p:txBody>
      </p:sp>
    </p:spTree>
    <p:extLst>
      <p:ext uri="{BB962C8B-B14F-4D97-AF65-F5344CB8AC3E}">
        <p14:creationId xmlns:p14="http://schemas.microsoft.com/office/powerpoint/2010/main" val="51912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28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28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2836" grpId="0" autoUpdateAnimBg="0"/>
      <p:bldP spid="632837"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Date Placeholder 4"/>
          <p:cNvSpPr>
            <a:spLocks noGrp="1"/>
          </p:cNvSpPr>
          <p:nvPr>
            <p:ph type="dt" sz="quarter" idx="10"/>
          </p:nvPr>
        </p:nvSpPr>
        <p:spPr>
          <a:noFill/>
        </p:spPr>
        <p:txBody>
          <a:bodyPr/>
          <a:lstStyle/>
          <a:p>
            <a:pPr fontAlgn="base">
              <a:spcBef>
                <a:spcPct val="0"/>
              </a:spcBef>
              <a:spcAft>
                <a:spcPct val="0"/>
              </a:spcAft>
            </a:pPr>
            <a:fld id="{7AD83A83-CCA9-4EE4-B542-2539C48D74D8}" type="datetime1">
              <a:rPr lang="en-US" smtClean="0">
                <a:solidFill>
                  <a:srgbClr val="000000"/>
                </a:solidFill>
                <a:latin typeface="Times New Roman" pitchFamily="18" charset="0"/>
              </a:rPr>
              <a:t>3/11/2020</a:t>
            </a:fld>
            <a:endParaRPr lang="en-US">
              <a:solidFill>
                <a:srgbClr val="000000"/>
              </a:solidFill>
              <a:latin typeface="Times New Roman" pitchFamily="18" charset="0"/>
            </a:endParaRPr>
          </a:p>
        </p:txBody>
      </p:sp>
      <p:sp>
        <p:nvSpPr>
          <p:cNvPr id="10244" name="Footer Placeholder 5"/>
          <p:cNvSpPr>
            <a:spLocks noGrp="1"/>
          </p:cNvSpPr>
          <p:nvPr>
            <p:ph type="ftr" sz="quarter" idx="11"/>
          </p:nvPr>
        </p:nvSpPr>
        <p:spPr>
          <a:noFill/>
        </p:spPr>
        <p:txBody>
          <a:bodyPr/>
          <a:lstStyle/>
          <a:p>
            <a:pPr fontAlgn="base">
              <a:spcBef>
                <a:spcPct val="0"/>
              </a:spcBef>
              <a:spcAft>
                <a:spcPct val="0"/>
              </a:spcAft>
            </a:pPr>
            <a:r>
              <a:rPr lang="en-US">
                <a:solidFill>
                  <a:srgbClr val="000000"/>
                </a:solidFill>
                <a:latin typeface="Times New Roman" pitchFamily="18" charset="0"/>
              </a:rPr>
              <a:t>CPSC503 Winter 2020</a:t>
            </a:r>
          </a:p>
        </p:txBody>
      </p:sp>
      <p:sp>
        <p:nvSpPr>
          <p:cNvPr id="10245" name="Slide Number Placeholder 6"/>
          <p:cNvSpPr>
            <a:spLocks noGrp="1"/>
          </p:cNvSpPr>
          <p:nvPr>
            <p:ph type="sldNum" sz="quarter" idx="12"/>
          </p:nvPr>
        </p:nvSpPr>
        <p:spPr>
          <a:noFill/>
        </p:spPr>
        <p:txBody>
          <a:bodyPr/>
          <a:lstStyle/>
          <a:p>
            <a:pPr fontAlgn="base">
              <a:spcBef>
                <a:spcPct val="0"/>
              </a:spcBef>
              <a:spcAft>
                <a:spcPct val="0"/>
              </a:spcAft>
            </a:pPr>
            <a:fld id="{3506F014-1998-4015-B731-AE9BCFDC0C11}" type="slidenum">
              <a:rPr lang="en-US">
                <a:solidFill>
                  <a:srgbClr val="000000"/>
                </a:solidFill>
                <a:latin typeface="Times New Roman" pitchFamily="18" charset="0"/>
              </a:rPr>
              <a:pPr fontAlgn="base">
                <a:spcBef>
                  <a:spcPct val="0"/>
                </a:spcBef>
                <a:spcAft>
                  <a:spcPct val="0"/>
                </a:spcAft>
              </a:pPr>
              <a:t>36</a:t>
            </a:fld>
            <a:endParaRPr lang="en-US">
              <a:solidFill>
                <a:srgbClr val="000000"/>
              </a:solidFill>
              <a:latin typeface="Times New Roman" pitchFamily="18" charset="0"/>
            </a:endParaRPr>
          </a:p>
        </p:txBody>
      </p:sp>
      <p:sp>
        <p:nvSpPr>
          <p:cNvPr id="10246" name="Rectangle 2"/>
          <p:cNvSpPr>
            <a:spLocks noGrp="1" noChangeArrowheads="1"/>
          </p:cNvSpPr>
          <p:nvPr>
            <p:ph type="title"/>
          </p:nvPr>
        </p:nvSpPr>
        <p:spPr>
          <a:xfrm>
            <a:off x="2133600" y="0"/>
            <a:ext cx="7772400" cy="1143000"/>
          </a:xfrm>
        </p:spPr>
        <p:txBody>
          <a:bodyPr/>
          <a:lstStyle/>
          <a:p>
            <a:pPr eaLnBrk="1" hangingPunct="1"/>
            <a:r>
              <a:rPr lang="en-US"/>
              <a:t>Pragmatics: Dialog Acts</a:t>
            </a:r>
          </a:p>
        </p:txBody>
      </p:sp>
      <p:sp>
        <p:nvSpPr>
          <p:cNvPr id="634884" name="Rectangle 4"/>
          <p:cNvSpPr>
            <a:spLocks noChangeArrowheads="1"/>
          </p:cNvSpPr>
          <p:nvPr/>
        </p:nvSpPr>
        <p:spPr bwMode="auto">
          <a:xfrm>
            <a:off x="1752600" y="2781300"/>
            <a:ext cx="8686800" cy="1295400"/>
          </a:xfrm>
          <a:prstGeom prst="rect">
            <a:avLst/>
          </a:prstGeom>
          <a:noFill/>
          <a:ln w="9525">
            <a:noFill/>
            <a:miter lim="800000"/>
            <a:headEnd/>
            <a:tailEnd/>
          </a:ln>
        </p:spPr>
        <p:txBody>
          <a:bodyPr/>
          <a:lstStyle/>
          <a:p>
            <a:pPr marL="342900" indent="-342900" fontAlgn="base">
              <a:spcBef>
                <a:spcPct val="20000"/>
              </a:spcBef>
              <a:spcAft>
                <a:spcPct val="0"/>
              </a:spcAft>
              <a:buFontTx/>
              <a:buChar char="•"/>
            </a:pPr>
            <a:r>
              <a:rPr lang="en-US" sz="2800" i="1" dirty="0">
                <a:solidFill>
                  <a:srgbClr val="3333CC"/>
                </a:solidFill>
                <a:latin typeface="Comic Sans MS" pitchFamily="66" charset="0"/>
              </a:rPr>
              <a:t>A is </a:t>
            </a:r>
            <a:r>
              <a:rPr lang="en-US" sz="2800" b="1" i="1" dirty="0">
                <a:solidFill>
                  <a:srgbClr val="3333CC"/>
                </a:solidFill>
                <a:latin typeface="Comic Sans MS" pitchFamily="66" charset="0"/>
              </a:rPr>
              <a:t>requesting</a:t>
            </a:r>
            <a:r>
              <a:rPr lang="en-US" sz="2800" i="1" dirty="0">
                <a:solidFill>
                  <a:srgbClr val="3333CC"/>
                </a:solidFill>
                <a:latin typeface="Comic Sans MS" pitchFamily="66" charset="0"/>
              </a:rPr>
              <a:t> B to come at time of speaking, </a:t>
            </a:r>
          </a:p>
          <a:p>
            <a:pPr marL="342900" indent="-342900" fontAlgn="base">
              <a:spcBef>
                <a:spcPct val="20000"/>
              </a:spcBef>
              <a:spcAft>
                <a:spcPct val="0"/>
              </a:spcAft>
              <a:buFontTx/>
              <a:buChar char="•"/>
            </a:pPr>
            <a:r>
              <a:rPr lang="en-US" sz="2800" i="1" dirty="0">
                <a:solidFill>
                  <a:srgbClr val="3333CC"/>
                </a:solidFill>
                <a:latin typeface="Comic Sans MS" pitchFamily="66" charset="0"/>
              </a:rPr>
              <a:t>B </a:t>
            </a:r>
            <a:r>
              <a:rPr lang="en-US" sz="2800" b="1" i="1" dirty="0">
                <a:solidFill>
                  <a:srgbClr val="3333CC"/>
                </a:solidFill>
                <a:latin typeface="Comic Sans MS" pitchFamily="66" charset="0"/>
              </a:rPr>
              <a:t>implies he can’t</a:t>
            </a:r>
            <a:r>
              <a:rPr lang="en-US" sz="2800" i="1" dirty="0">
                <a:solidFill>
                  <a:srgbClr val="3333CC"/>
                </a:solidFill>
                <a:latin typeface="Comic Sans MS" pitchFamily="66" charset="0"/>
              </a:rPr>
              <a:t> (or would rather not) </a:t>
            </a:r>
          </a:p>
          <a:p>
            <a:pPr marL="342900" indent="-342900" fontAlgn="base">
              <a:spcBef>
                <a:spcPct val="20000"/>
              </a:spcBef>
              <a:spcAft>
                <a:spcPct val="0"/>
              </a:spcAft>
              <a:buFontTx/>
              <a:buChar char="•"/>
            </a:pPr>
            <a:r>
              <a:rPr lang="en-US" sz="2800" i="1" dirty="0">
                <a:solidFill>
                  <a:srgbClr val="3333CC"/>
                </a:solidFill>
                <a:latin typeface="Comic Sans MS" pitchFamily="66" charset="0"/>
              </a:rPr>
              <a:t>A </a:t>
            </a:r>
            <a:r>
              <a:rPr lang="en-US" sz="2800" b="1" i="1" dirty="0">
                <a:solidFill>
                  <a:srgbClr val="3333CC"/>
                </a:solidFill>
                <a:latin typeface="Comic Sans MS" pitchFamily="66" charset="0"/>
              </a:rPr>
              <a:t>repeats the request</a:t>
            </a:r>
            <a:r>
              <a:rPr lang="en-US" sz="2800" i="1" dirty="0">
                <a:solidFill>
                  <a:srgbClr val="3333CC"/>
                </a:solidFill>
                <a:latin typeface="Comic Sans MS" pitchFamily="66" charset="0"/>
              </a:rPr>
              <a:t> for some other time.</a:t>
            </a:r>
          </a:p>
        </p:txBody>
      </p:sp>
      <p:sp>
        <p:nvSpPr>
          <p:cNvPr id="634886" name="Rectangle 6"/>
          <p:cNvSpPr>
            <a:spLocks noChangeArrowheads="1"/>
          </p:cNvSpPr>
          <p:nvPr/>
        </p:nvSpPr>
        <p:spPr bwMode="auto">
          <a:xfrm>
            <a:off x="1524000" y="4457700"/>
            <a:ext cx="9144000" cy="2133600"/>
          </a:xfrm>
          <a:prstGeom prst="rect">
            <a:avLst/>
          </a:prstGeom>
          <a:solidFill>
            <a:schemeClr val="bg1"/>
          </a:solidFill>
          <a:ln w="9525">
            <a:noFill/>
            <a:miter lim="800000"/>
            <a:headEnd/>
            <a:tailEnd/>
          </a:ln>
        </p:spPr>
        <p:txBody>
          <a:bodyPr/>
          <a:lstStyle/>
          <a:p>
            <a:pPr marL="342900" indent="-342900" fontAlgn="base">
              <a:spcBef>
                <a:spcPct val="20000"/>
              </a:spcBef>
              <a:spcAft>
                <a:spcPct val="0"/>
              </a:spcAft>
            </a:pPr>
            <a:r>
              <a:rPr lang="en-US" sz="2800" b="1" dirty="0">
                <a:solidFill>
                  <a:srgbClr val="000000"/>
                </a:solidFill>
                <a:latin typeface="Comic Sans MS" pitchFamily="66" charset="0"/>
              </a:rPr>
              <a:t>Pragmatic assumptions relying on:</a:t>
            </a:r>
          </a:p>
          <a:p>
            <a:pPr marL="342900" indent="-342900" fontAlgn="base">
              <a:spcBef>
                <a:spcPct val="20000"/>
              </a:spcBef>
              <a:spcAft>
                <a:spcPct val="0"/>
              </a:spcAft>
              <a:buFontTx/>
              <a:buChar char="•"/>
            </a:pPr>
            <a:r>
              <a:rPr lang="en-US" sz="2800" b="1" dirty="0">
                <a:solidFill>
                  <a:srgbClr val="000000"/>
                </a:solidFill>
                <a:latin typeface="Comic Sans MS" pitchFamily="66" charset="0"/>
              </a:rPr>
              <a:t>mutual knowledge </a:t>
            </a:r>
            <a:r>
              <a:rPr lang="en-US" sz="2400" b="1" dirty="0">
                <a:solidFill>
                  <a:srgbClr val="000000"/>
                </a:solidFill>
                <a:latin typeface="Comic Sans MS" pitchFamily="66" charset="0"/>
              </a:rPr>
              <a:t>(</a:t>
            </a:r>
            <a:r>
              <a:rPr lang="en-US" sz="2400" b="1" dirty="0">
                <a:solidFill>
                  <a:srgbClr val="3333CC"/>
                </a:solidFill>
                <a:latin typeface="Comic Sans MS" pitchFamily="66" charset="0"/>
              </a:rPr>
              <a:t>B</a:t>
            </a:r>
            <a:r>
              <a:rPr lang="en-US" sz="2400" b="1" dirty="0">
                <a:solidFill>
                  <a:srgbClr val="000000"/>
                </a:solidFill>
                <a:latin typeface="Comic Sans MS" pitchFamily="66" charset="0"/>
              </a:rPr>
              <a:t> knows that </a:t>
            </a:r>
            <a:r>
              <a:rPr lang="en-US" sz="2400" b="1" dirty="0">
                <a:solidFill>
                  <a:srgbClr val="3333CC"/>
                </a:solidFill>
                <a:latin typeface="Comic Sans MS" pitchFamily="66" charset="0"/>
              </a:rPr>
              <a:t>A</a:t>
            </a:r>
            <a:r>
              <a:rPr lang="en-US" sz="2400" b="1" dirty="0">
                <a:solidFill>
                  <a:srgbClr val="000000"/>
                </a:solidFill>
                <a:latin typeface="Comic Sans MS" pitchFamily="66" charset="0"/>
              </a:rPr>
              <a:t> knows that…)</a:t>
            </a:r>
          </a:p>
          <a:p>
            <a:pPr marL="342900" indent="-342900" fontAlgn="base">
              <a:spcBef>
                <a:spcPct val="20000"/>
              </a:spcBef>
              <a:spcAft>
                <a:spcPct val="0"/>
              </a:spcAft>
              <a:buFontTx/>
              <a:buChar char="•"/>
            </a:pPr>
            <a:r>
              <a:rPr lang="en-US" sz="2800" b="1" dirty="0">
                <a:solidFill>
                  <a:srgbClr val="000000"/>
                </a:solidFill>
                <a:latin typeface="Comic Sans MS" pitchFamily="66" charset="0"/>
              </a:rPr>
              <a:t>co-operation </a:t>
            </a:r>
            <a:r>
              <a:rPr lang="en-US" sz="2400" b="1" dirty="0">
                <a:solidFill>
                  <a:srgbClr val="000000"/>
                </a:solidFill>
                <a:latin typeface="Comic Sans MS" pitchFamily="66" charset="0"/>
              </a:rPr>
              <a:t>(must be a response… triggers inference)</a:t>
            </a:r>
          </a:p>
          <a:p>
            <a:pPr marL="342900" indent="-342900" fontAlgn="base">
              <a:spcBef>
                <a:spcPct val="20000"/>
              </a:spcBef>
              <a:spcAft>
                <a:spcPct val="0"/>
              </a:spcAft>
              <a:buFontTx/>
              <a:buChar char="•"/>
            </a:pPr>
            <a:r>
              <a:rPr lang="en-US" sz="2800" b="1" dirty="0">
                <a:solidFill>
                  <a:srgbClr val="000000"/>
                </a:solidFill>
                <a:latin typeface="Comic Sans MS" pitchFamily="66" charset="0"/>
              </a:rPr>
              <a:t>topical coherence </a:t>
            </a:r>
            <a:r>
              <a:rPr lang="en-US" sz="2400" b="1" dirty="0">
                <a:solidFill>
                  <a:srgbClr val="000000"/>
                </a:solidFill>
                <a:latin typeface="Comic Sans MS" pitchFamily="66" charset="0"/>
              </a:rPr>
              <a:t>(</a:t>
            </a:r>
            <a:r>
              <a:rPr lang="en-US" sz="2400" b="1" dirty="0">
                <a:solidFill>
                  <a:srgbClr val="3333CC"/>
                </a:solidFill>
                <a:latin typeface="Comic Sans MS" pitchFamily="66" charset="0"/>
              </a:rPr>
              <a:t>who</a:t>
            </a:r>
            <a:r>
              <a:rPr lang="en-US" sz="2400" b="1" dirty="0">
                <a:solidFill>
                  <a:srgbClr val="000000"/>
                </a:solidFill>
                <a:latin typeface="Comic Sans MS" pitchFamily="66" charset="0"/>
              </a:rPr>
              <a:t> should do </a:t>
            </a:r>
            <a:r>
              <a:rPr lang="en-US" sz="2400" b="1" dirty="0">
                <a:solidFill>
                  <a:srgbClr val="3333CC"/>
                </a:solidFill>
                <a:latin typeface="Comic Sans MS" pitchFamily="66" charset="0"/>
              </a:rPr>
              <a:t>what</a:t>
            </a:r>
            <a:r>
              <a:rPr lang="en-US" sz="2400" b="1" dirty="0">
                <a:solidFill>
                  <a:srgbClr val="000000"/>
                </a:solidFill>
                <a:latin typeface="Comic Sans MS" pitchFamily="66" charset="0"/>
              </a:rPr>
              <a:t> on </a:t>
            </a:r>
            <a:r>
              <a:rPr lang="en-US" sz="2400" b="1" dirty="0" err="1">
                <a:solidFill>
                  <a:srgbClr val="000000"/>
                </a:solidFill>
                <a:latin typeface="Comic Sans MS" pitchFamily="66" charset="0"/>
              </a:rPr>
              <a:t>Thur</a:t>
            </a:r>
            <a:r>
              <a:rPr lang="en-US" sz="2400" b="1" dirty="0">
                <a:solidFill>
                  <a:srgbClr val="000000"/>
                </a:solidFill>
                <a:latin typeface="Comic Sans MS" pitchFamily="66" charset="0"/>
              </a:rPr>
              <a:t>?)</a:t>
            </a:r>
            <a:endParaRPr lang="en-US" sz="2800" b="1" dirty="0">
              <a:solidFill>
                <a:srgbClr val="000000"/>
              </a:solidFill>
              <a:latin typeface="Comic Sans MS" pitchFamily="66" charset="0"/>
            </a:endParaRPr>
          </a:p>
        </p:txBody>
      </p:sp>
      <p:sp>
        <p:nvSpPr>
          <p:cNvPr id="10249" name="Rectangle 7"/>
          <p:cNvSpPr>
            <a:spLocks noChangeArrowheads="1"/>
          </p:cNvSpPr>
          <p:nvPr/>
        </p:nvSpPr>
        <p:spPr bwMode="auto">
          <a:xfrm>
            <a:off x="141988" y="990600"/>
            <a:ext cx="10221212" cy="2362200"/>
          </a:xfrm>
          <a:prstGeom prst="rect">
            <a:avLst/>
          </a:prstGeom>
          <a:noFill/>
          <a:ln w="9525">
            <a:noFill/>
            <a:miter lim="800000"/>
            <a:headEnd/>
            <a:tailEnd/>
          </a:ln>
        </p:spPr>
        <p:txBody>
          <a:bodyPr/>
          <a:lstStyle/>
          <a:p>
            <a:pPr marL="342900" indent="-342900" fontAlgn="base">
              <a:spcBef>
                <a:spcPct val="20000"/>
              </a:spcBef>
              <a:spcAft>
                <a:spcPct val="0"/>
              </a:spcAft>
            </a:pPr>
            <a:r>
              <a:rPr lang="en-US" sz="2800" dirty="0">
                <a:solidFill>
                  <a:srgbClr val="000000"/>
                </a:solidFill>
                <a:latin typeface="Comic Sans MS" pitchFamily="66" charset="0"/>
              </a:rPr>
              <a:t>(</a:t>
            </a:r>
            <a:r>
              <a:rPr lang="en-US" sz="2800" dirty="0" err="1">
                <a:solidFill>
                  <a:srgbClr val="000000"/>
                </a:solidFill>
                <a:latin typeface="Comic Sans MS" pitchFamily="66" charset="0"/>
              </a:rPr>
              <a:t>i</a:t>
            </a:r>
            <a:r>
              <a:rPr lang="en-US" sz="2800" dirty="0">
                <a:solidFill>
                  <a:srgbClr val="000000"/>
                </a:solidFill>
                <a:latin typeface="Comic Sans MS" pitchFamily="66" charset="0"/>
              </a:rPr>
              <a:t>)   A: So can you please come over here again right now?</a:t>
            </a:r>
          </a:p>
          <a:p>
            <a:pPr marL="342900" indent="-342900" fontAlgn="base">
              <a:spcBef>
                <a:spcPct val="20000"/>
              </a:spcBef>
              <a:spcAft>
                <a:spcPct val="0"/>
              </a:spcAft>
            </a:pPr>
            <a:r>
              <a:rPr lang="en-US" sz="2800" dirty="0">
                <a:solidFill>
                  <a:srgbClr val="000000"/>
                </a:solidFill>
                <a:latin typeface="Comic Sans MS" pitchFamily="66" charset="0"/>
              </a:rPr>
              <a:t>(ii)  B: Well, I have to go to Edinburgh today sir</a:t>
            </a:r>
          </a:p>
          <a:p>
            <a:pPr marL="342900" indent="-342900" fontAlgn="base">
              <a:spcBef>
                <a:spcPct val="20000"/>
              </a:spcBef>
              <a:spcAft>
                <a:spcPct val="0"/>
              </a:spcAft>
            </a:pPr>
            <a:r>
              <a:rPr lang="en-US" sz="2800" dirty="0">
                <a:solidFill>
                  <a:srgbClr val="000000"/>
                </a:solidFill>
                <a:latin typeface="Comic Sans MS" pitchFamily="66" charset="0"/>
              </a:rPr>
              <a:t>(iii) A: Hmm. How about this Thursday?</a:t>
            </a:r>
          </a:p>
        </p:txBody>
      </p:sp>
      <p:sp>
        <p:nvSpPr>
          <p:cNvPr id="2" name="Rectangle 1"/>
          <p:cNvSpPr/>
          <p:nvPr/>
        </p:nvSpPr>
        <p:spPr>
          <a:xfrm>
            <a:off x="10007600" y="412908"/>
            <a:ext cx="1742365" cy="2031325"/>
          </a:xfrm>
          <a:prstGeom prst="rect">
            <a:avLst/>
          </a:prstGeom>
          <a:solidFill>
            <a:srgbClr val="FFC000"/>
          </a:solidFill>
        </p:spPr>
        <p:txBody>
          <a:bodyPr wrap="square">
            <a:spAutoFit/>
          </a:bodyPr>
          <a:lstStyle/>
          <a:p>
            <a:r>
              <a:rPr lang="en-CA" dirty="0"/>
              <a:t>Not a Y/N info seeking question like </a:t>
            </a:r>
            <a:r>
              <a:rPr lang="en-CA" i="1" dirty="0"/>
              <a:t>“can you run for 1h?”</a:t>
            </a:r>
          </a:p>
          <a:p>
            <a:r>
              <a:rPr lang="en-CA" dirty="0"/>
              <a:t>It is a request for an action</a:t>
            </a:r>
          </a:p>
        </p:txBody>
      </p:sp>
    </p:spTree>
    <p:extLst>
      <p:ext uri="{BB962C8B-B14F-4D97-AF65-F5344CB8AC3E}">
        <p14:creationId xmlns:p14="http://schemas.microsoft.com/office/powerpoint/2010/main" val="81459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48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6348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884" grpId="0" autoUpdateAnimBg="0"/>
      <p:bldP spid="634886" grpId="0" animBg="1" autoUpdateAnimBg="0"/>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Date Placeholder 4"/>
          <p:cNvSpPr>
            <a:spLocks noGrp="1"/>
          </p:cNvSpPr>
          <p:nvPr>
            <p:ph type="dt" sz="quarter" idx="10"/>
          </p:nvPr>
        </p:nvSpPr>
        <p:spPr>
          <a:noFill/>
        </p:spPr>
        <p:txBody>
          <a:bodyPr/>
          <a:lstStyle/>
          <a:p>
            <a:pPr fontAlgn="base">
              <a:spcBef>
                <a:spcPct val="0"/>
              </a:spcBef>
              <a:spcAft>
                <a:spcPct val="0"/>
              </a:spcAft>
            </a:pPr>
            <a:fld id="{947E0E1A-BA88-4FDB-9EC4-9750EF0F168E}" type="datetime1">
              <a:rPr lang="en-US" smtClean="0">
                <a:solidFill>
                  <a:srgbClr val="000000"/>
                </a:solidFill>
                <a:latin typeface="Times New Roman" pitchFamily="18" charset="0"/>
              </a:rPr>
              <a:t>3/11/2020</a:t>
            </a:fld>
            <a:endParaRPr lang="en-US">
              <a:solidFill>
                <a:srgbClr val="000000"/>
              </a:solidFill>
              <a:latin typeface="Times New Roman" pitchFamily="18" charset="0"/>
            </a:endParaRPr>
          </a:p>
        </p:txBody>
      </p:sp>
      <p:sp>
        <p:nvSpPr>
          <p:cNvPr id="11268" name="Footer Placeholder 5"/>
          <p:cNvSpPr>
            <a:spLocks noGrp="1"/>
          </p:cNvSpPr>
          <p:nvPr>
            <p:ph type="ftr" sz="quarter" idx="11"/>
          </p:nvPr>
        </p:nvSpPr>
        <p:spPr>
          <a:noFill/>
        </p:spPr>
        <p:txBody>
          <a:bodyPr/>
          <a:lstStyle/>
          <a:p>
            <a:pPr fontAlgn="base">
              <a:spcBef>
                <a:spcPct val="0"/>
              </a:spcBef>
              <a:spcAft>
                <a:spcPct val="0"/>
              </a:spcAft>
            </a:pPr>
            <a:r>
              <a:rPr lang="en-US">
                <a:solidFill>
                  <a:srgbClr val="000000"/>
                </a:solidFill>
                <a:latin typeface="Times New Roman" pitchFamily="18" charset="0"/>
              </a:rPr>
              <a:t>CPSC503 Winter 2020</a:t>
            </a:r>
          </a:p>
        </p:txBody>
      </p:sp>
      <p:sp>
        <p:nvSpPr>
          <p:cNvPr id="11269" name="Slide Number Placeholder 6"/>
          <p:cNvSpPr>
            <a:spLocks noGrp="1"/>
          </p:cNvSpPr>
          <p:nvPr>
            <p:ph type="sldNum" sz="quarter" idx="12"/>
          </p:nvPr>
        </p:nvSpPr>
        <p:spPr>
          <a:noFill/>
        </p:spPr>
        <p:txBody>
          <a:bodyPr/>
          <a:lstStyle/>
          <a:p>
            <a:pPr fontAlgn="base">
              <a:spcBef>
                <a:spcPct val="0"/>
              </a:spcBef>
              <a:spcAft>
                <a:spcPct val="0"/>
              </a:spcAft>
            </a:pPr>
            <a:fld id="{8C502D17-2688-45B5-85BF-CAFF48953BD1}" type="slidenum">
              <a:rPr lang="en-US">
                <a:solidFill>
                  <a:srgbClr val="000000"/>
                </a:solidFill>
                <a:latin typeface="Times New Roman" pitchFamily="18" charset="0"/>
              </a:rPr>
              <a:pPr fontAlgn="base">
                <a:spcBef>
                  <a:spcPct val="0"/>
                </a:spcBef>
                <a:spcAft>
                  <a:spcPct val="0"/>
                </a:spcAft>
              </a:pPr>
              <a:t>37</a:t>
            </a:fld>
            <a:endParaRPr lang="en-US">
              <a:solidFill>
                <a:srgbClr val="000000"/>
              </a:solidFill>
              <a:latin typeface="Times New Roman" pitchFamily="18" charset="0"/>
            </a:endParaRPr>
          </a:p>
        </p:txBody>
      </p:sp>
      <p:sp>
        <p:nvSpPr>
          <p:cNvPr id="11270" name="Rectangle 2"/>
          <p:cNvSpPr>
            <a:spLocks noGrp="1" noChangeArrowheads="1"/>
          </p:cNvSpPr>
          <p:nvPr>
            <p:ph type="title"/>
          </p:nvPr>
        </p:nvSpPr>
        <p:spPr>
          <a:xfrm>
            <a:off x="1752600" y="0"/>
            <a:ext cx="8915400" cy="1447800"/>
          </a:xfrm>
        </p:spPr>
        <p:txBody>
          <a:bodyPr/>
          <a:lstStyle/>
          <a:p>
            <a:pPr eaLnBrk="1" hangingPunct="1"/>
            <a:r>
              <a:rPr lang="en-US"/>
              <a:t>Pragmatics: Specific Act (Request)</a:t>
            </a:r>
          </a:p>
        </p:txBody>
      </p:sp>
      <p:sp>
        <p:nvSpPr>
          <p:cNvPr id="636931" name="Rectangle 3"/>
          <p:cNvSpPr>
            <a:spLocks noChangeArrowheads="1"/>
          </p:cNvSpPr>
          <p:nvPr/>
        </p:nvSpPr>
        <p:spPr bwMode="auto">
          <a:xfrm>
            <a:off x="1676400" y="2857500"/>
            <a:ext cx="8686800" cy="1295400"/>
          </a:xfrm>
          <a:prstGeom prst="rect">
            <a:avLst/>
          </a:prstGeom>
          <a:noFill/>
          <a:ln w="9525">
            <a:noFill/>
            <a:miter lim="800000"/>
            <a:headEnd/>
            <a:tailEnd/>
          </a:ln>
        </p:spPr>
        <p:txBody>
          <a:bodyPr/>
          <a:lstStyle/>
          <a:p>
            <a:pPr marL="342900" indent="-342900" fontAlgn="base">
              <a:spcBef>
                <a:spcPct val="20000"/>
              </a:spcBef>
              <a:spcAft>
                <a:spcPct val="0"/>
              </a:spcAft>
              <a:buFontTx/>
              <a:buChar char="•"/>
            </a:pPr>
            <a:r>
              <a:rPr lang="en-US" sz="2800" i="1" dirty="0">
                <a:solidFill>
                  <a:srgbClr val="3333CC"/>
                </a:solidFill>
                <a:latin typeface="Comic Sans MS" pitchFamily="66" charset="0"/>
              </a:rPr>
              <a:t>A wants B to come over</a:t>
            </a:r>
          </a:p>
          <a:p>
            <a:pPr marL="342900" indent="-342900" fontAlgn="base">
              <a:spcBef>
                <a:spcPct val="20000"/>
              </a:spcBef>
              <a:spcAft>
                <a:spcPct val="0"/>
              </a:spcAft>
              <a:buFontTx/>
              <a:buChar char="•"/>
            </a:pPr>
            <a:r>
              <a:rPr lang="en-US" sz="2800" i="1" dirty="0">
                <a:solidFill>
                  <a:srgbClr val="3333CC"/>
                </a:solidFill>
                <a:latin typeface="Comic Sans MS" pitchFamily="66" charset="0"/>
              </a:rPr>
              <a:t>A believes it is possible for B to come over</a:t>
            </a:r>
          </a:p>
          <a:p>
            <a:pPr marL="342900" indent="-342900" fontAlgn="base">
              <a:spcBef>
                <a:spcPct val="20000"/>
              </a:spcBef>
              <a:spcAft>
                <a:spcPct val="0"/>
              </a:spcAft>
              <a:buFontTx/>
              <a:buChar char="•"/>
            </a:pPr>
            <a:r>
              <a:rPr lang="en-US" sz="2800" i="1" dirty="0">
                <a:solidFill>
                  <a:srgbClr val="3333CC"/>
                </a:solidFill>
                <a:latin typeface="Comic Sans MS" pitchFamily="66" charset="0"/>
              </a:rPr>
              <a:t>A believes B is not already there</a:t>
            </a:r>
          </a:p>
          <a:p>
            <a:pPr marL="342900" indent="-342900" fontAlgn="base">
              <a:spcBef>
                <a:spcPct val="20000"/>
              </a:spcBef>
              <a:spcAft>
                <a:spcPct val="0"/>
              </a:spcAft>
              <a:buFontTx/>
              <a:buChar char="•"/>
            </a:pPr>
            <a:r>
              <a:rPr lang="en-US" sz="2800" i="1" dirty="0">
                <a:solidFill>
                  <a:srgbClr val="3333CC"/>
                </a:solidFill>
                <a:latin typeface="Comic Sans MS" pitchFamily="66" charset="0"/>
              </a:rPr>
              <a:t>A believes he is not in a position to order B to…</a:t>
            </a:r>
          </a:p>
        </p:txBody>
      </p:sp>
      <p:sp>
        <p:nvSpPr>
          <p:cNvPr id="636932" name="Rectangle 4"/>
          <p:cNvSpPr>
            <a:spLocks noChangeArrowheads="1"/>
          </p:cNvSpPr>
          <p:nvPr/>
        </p:nvSpPr>
        <p:spPr bwMode="auto">
          <a:xfrm>
            <a:off x="1447800" y="5943600"/>
            <a:ext cx="9144000" cy="762000"/>
          </a:xfrm>
          <a:prstGeom prst="rect">
            <a:avLst/>
          </a:prstGeom>
          <a:solidFill>
            <a:schemeClr val="bg1"/>
          </a:solidFill>
          <a:ln w="9525">
            <a:noFill/>
            <a:miter lim="800000"/>
            <a:headEnd/>
            <a:tailEnd/>
          </a:ln>
        </p:spPr>
        <p:txBody>
          <a:bodyPr/>
          <a:lstStyle/>
          <a:p>
            <a:pPr marL="342900" indent="-342900" fontAlgn="base">
              <a:spcBef>
                <a:spcPct val="20000"/>
              </a:spcBef>
              <a:spcAft>
                <a:spcPct val="0"/>
              </a:spcAft>
            </a:pPr>
            <a:r>
              <a:rPr lang="en-US" sz="2800" b="1" dirty="0">
                <a:solidFill>
                  <a:srgbClr val="000000"/>
                </a:solidFill>
                <a:latin typeface="Comic Sans MS" pitchFamily="66" charset="0"/>
              </a:rPr>
              <a:t>Assumption: </a:t>
            </a:r>
            <a:r>
              <a:rPr lang="en-US" sz="2800" b="1" dirty="0">
                <a:solidFill>
                  <a:srgbClr val="3333CC"/>
                </a:solidFill>
                <a:latin typeface="Comic Sans MS" pitchFamily="66" charset="0"/>
              </a:rPr>
              <a:t>A</a:t>
            </a:r>
            <a:r>
              <a:rPr lang="en-US" sz="2800" b="1" dirty="0">
                <a:solidFill>
                  <a:srgbClr val="000000"/>
                </a:solidFill>
                <a:latin typeface="Comic Sans MS" pitchFamily="66" charset="0"/>
              </a:rPr>
              <a:t> behaving rationally and sincerely</a:t>
            </a:r>
          </a:p>
        </p:txBody>
      </p:sp>
      <p:sp>
        <p:nvSpPr>
          <p:cNvPr id="11273" name="Rectangle 5"/>
          <p:cNvSpPr>
            <a:spLocks noChangeArrowheads="1"/>
          </p:cNvSpPr>
          <p:nvPr/>
        </p:nvSpPr>
        <p:spPr bwMode="auto">
          <a:xfrm>
            <a:off x="692899" y="1143000"/>
            <a:ext cx="9670301" cy="2362200"/>
          </a:xfrm>
          <a:prstGeom prst="rect">
            <a:avLst/>
          </a:prstGeom>
          <a:noFill/>
          <a:ln w="9525">
            <a:noFill/>
            <a:miter lim="800000"/>
            <a:headEnd/>
            <a:tailEnd/>
          </a:ln>
        </p:spPr>
        <p:txBody>
          <a:bodyPr/>
          <a:lstStyle/>
          <a:p>
            <a:pPr marL="342900" indent="-342900" fontAlgn="base">
              <a:spcBef>
                <a:spcPct val="20000"/>
              </a:spcBef>
              <a:spcAft>
                <a:spcPct val="0"/>
              </a:spcAft>
            </a:pPr>
            <a:r>
              <a:rPr lang="en-US" sz="2800" dirty="0">
                <a:solidFill>
                  <a:srgbClr val="000000"/>
                </a:solidFill>
                <a:latin typeface="Comic Sans MS" pitchFamily="66" charset="0"/>
              </a:rPr>
              <a:t>(</a:t>
            </a:r>
            <a:r>
              <a:rPr lang="en-US" sz="2800" dirty="0" err="1">
                <a:solidFill>
                  <a:srgbClr val="000000"/>
                </a:solidFill>
                <a:latin typeface="Comic Sans MS" pitchFamily="66" charset="0"/>
              </a:rPr>
              <a:t>i</a:t>
            </a:r>
            <a:r>
              <a:rPr lang="en-US" sz="2800" dirty="0">
                <a:solidFill>
                  <a:srgbClr val="000000"/>
                </a:solidFill>
                <a:latin typeface="Comic Sans MS" pitchFamily="66" charset="0"/>
              </a:rPr>
              <a:t>)   A: So can you please come over here again right now</a:t>
            </a:r>
          </a:p>
          <a:p>
            <a:pPr marL="342900" indent="-342900" fontAlgn="base">
              <a:spcBef>
                <a:spcPct val="20000"/>
              </a:spcBef>
              <a:spcAft>
                <a:spcPct val="0"/>
              </a:spcAft>
            </a:pPr>
            <a:r>
              <a:rPr lang="en-US" sz="2800" dirty="0">
                <a:solidFill>
                  <a:srgbClr val="000000"/>
                </a:solidFill>
                <a:latin typeface="Comic Sans MS" pitchFamily="66" charset="0"/>
              </a:rPr>
              <a:t>(ii)  B: Well, I have to go to Edinburgh today sir</a:t>
            </a:r>
          </a:p>
          <a:p>
            <a:pPr marL="342900" indent="-342900" fontAlgn="base">
              <a:spcBef>
                <a:spcPct val="20000"/>
              </a:spcBef>
              <a:spcAft>
                <a:spcPct val="0"/>
              </a:spcAft>
            </a:pPr>
            <a:r>
              <a:rPr lang="en-US" sz="2800" dirty="0">
                <a:solidFill>
                  <a:srgbClr val="000000"/>
                </a:solidFill>
                <a:latin typeface="Comic Sans MS" pitchFamily="66" charset="0"/>
              </a:rPr>
              <a:t>(iii) A: Hmm. How about this Thursday?</a:t>
            </a:r>
          </a:p>
        </p:txBody>
      </p:sp>
      <p:sp>
        <p:nvSpPr>
          <p:cNvPr id="636934" name="Rectangle 6"/>
          <p:cNvSpPr>
            <a:spLocks noChangeArrowheads="1"/>
          </p:cNvSpPr>
          <p:nvPr/>
        </p:nvSpPr>
        <p:spPr bwMode="auto">
          <a:xfrm>
            <a:off x="1524000" y="4953000"/>
            <a:ext cx="9144000" cy="914400"/>
          </a:xfrm>
          <a:prstGeom prst="rect">
            <a:avLst/>
          </a:prstGeom>
          <a:solidFill>
            <a:schemeClr val="bg1"/>
          </a:solidFill>
          <a:ln w="9525">
            <a:noFill/>
            <a:miter lim="800000"/>
            <a:headEnd/>
            <a:tailEnd/>
          </a:ln>
        </p:spPr>
        <p:txBody>
          <a:bodyPr/>
          <a:lstStyle/>
          <a:p>
            <a:pPr marL="342900" indent="-342900" fontAlgn="base">
              <a:spcBef>
                <a:spcPct val="20000"/>
              </a:spcBef>
              <a:spcAft>
                <a:spcPct val="0"/>
              </a:spcAft>
            </a:pPr>
            <a:r>
              <a:rPr lang="en-US" sz="2800" b="1" dirty="0">
                <a:solidFill>
                  <a:srgbClr val="000000"/>
                </a:solidFill>
                <a:latin typeface="Comic Sans MS" pitchFamily="66" charset="0"/>
              </a:rPr>
              <a:t>Pragmatic knowledge: speaker beliefs and intentions underlying the </a:t>
            </a:r>
            <a:r>
              <a:rPr lang="en-US" sz="2800" b="1" dirty="0">
                <a:solidFill>
                  <a:srgbClr val="3333CC"/>
                </a:solidFill>
                <a:latin typeface="Comic Sans MS" pitchFamily="66" charset="0"/>
              </a:rPr>
              <a:t>act of requesting</a:t>
            </a:r>
          </a:p>
        </p:txBody>
      </p:sp>
    </p:spTree>
    <p:extLst>
      <p:ext uri="{BB962C8B-B14F-4D97-AF65-F5344CB8AC3E}">
        <p14:creationId xmlns:p14="http://schemas.microsoft.com/office/powerpoint/2010/main" val="384656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69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69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369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6931" grpId="0" autoUpdateAnimBg="0"/>
      <p:bldP spid="636932" grpId="0" animBg="1" autoUpdateAnimBg="0"/>
      <p:bldP spid="636934"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4"/>
          <p:cNvSpPr>
            <a:spLocks noGrp="1"/>
          </p:cNvSpPr>
          <p:nvPr>
            <p:ph type="dt" sz="quarter" idx="10"/>
          </p:nvPr>
        </p:nvSpPr>
        <p:spPr>
          <a:noFill/>
        </p:spPr>
        <p:txBody>
          <a:bodyPr/>
          <a:lstStyle/>
          <a:p>
            <a:pPr fontAlgn="base">
              <a:spcBef>
                <a:spcPct val="0"/>
              </a:spcBef>
              <a:spcAft>
                <a:spcPct val="0"/>
              </a:spcAft>
            </a:pPr>
            <a:fld id="{88A5B4D2-E3F4-46F2-B18B-A61AB3419D40}" type="datetime1">
              <a:rPr lang="en-US" smtClean="0">
                <a:solidFill>
                  <a:srgbClr val="000000"/>
                </a:solidFill>
                <a:latin typeface="Times New Roman" pitchFamily="18" charset="0"/>
              </a:rPr>
              <a:t>3/11/2020</a:t>
            </a:fld>
            <a:endParaRPr lang="en-US">
              <a:solidFill>
                <a:srgbClr val="000000"/>
              </a:solidFill>
              <a:latin typeface="Times New Roman" pitchFamily="18" charset="0"/>
            </a:endParaRPr>
          </a:p>
        </p:txBody>
      </p:sp>
      <p:sp>
        <p:nvSpPr>
          <p:cNvPr id="30723" name="Footer Placeholder 5"/>
          <p:cNvSpPr>
            <a:spLocks noGrp="1"/>
          </p:cNvSpPr>
          <p:nvPr>
            <p:ph type="ftr" sz="quarter" idx="11"/>
          </p:nvPr>
        </p:nvSpPr>
        <p:spPr>
          <a:noFill/>
        </p:spPr>
        <p:txBody>
          <a:bodyPr/>
          <a:lstStyle/>
          <a:p>
            <a:pPr fontAlgn="base">
              <a:spcBef>
                <a:spcPct val="0"/>
              </a:spcBef>
              <a:spcAft>
                <a:spcPct val="0"/>
              </a:spcAft>
            </a:pPr>
            <a:r>
              <a:rPr lang="en-US">
                <a:solidFill>
                  <a:srgbClr val="000000"/>
                </a:solidFill>
                <a:latin typeface="Times New Roman" pitchFamily="18" charset="0"/>
              </a:rPr>
              <a:t>CPSC503 Winter 2020</a:t>
            </a:r>
          </a:p>
        </p:txBody>
      </p:sp>
      <p:sp>
        <p:nvSpPr>
          <p:cNvPr id="30724" name="Slide Number Placeholder 6"/>
          <p:cNvSpPr>
            <a:spLocks noGrp="1"/>
          </p:cNvSpPr>
          <p:nvPr>
            <p:ph type="sldNum" sz="quarter" idx="12"/>
          </p:nvPr>
        </p:nvSpPr>
        <p:spPr>
          <a:noFill/>
        </p:spPr>
        <p:txBody>
          <a:bodyPr/>
          <a:lstStyle/>
          <a:p>
            <a:pPr fontAlgn="base">
              <a:spcBef>
                <a:spcPct val="0"/>
              </a:spcBef>
              <a:spcAft>
                <a:spcPct val="0"/>
              </a:spcAft>
            </a:pPr>
            <a:fld id="{60DE388C-74D7-4AC8-B4FD-CA3B34D50FEA}" type="slidenum">
              <a:rPr lang="en-US">
                <a:solidFill>
                  <a:srgbClr val="000000"/>
                </a:solidFill>
                <a:latin typeface="Times New Roman" pitchFamily="18" charset="0"/>
              </a:rPr>
              <a:pPr fontAlgn="base">
                <a:spcBef>
                  <a:spcPct val="0"/>
                </a:spcBef>
                <a:spcAft>
                  <a:spcPct val="0"/>
                </a:spcAft>
              </a:pPr>
              <a:t>38</a:t>
            </a:fld>
            <a:endParaRPr lang="en-US">
              <a:solidFill>
                <a:srgbClr val="000000"/>
              </a:solidFill>
              <a:latin typeface="Times New Roman" pitchFamily="18" charset="0"/>
            </a:endParaRPr>
          </a:p>
        </p:txBody>
      </p:sp>
      <p:sp>
        <p:nvSpPr>
          <p:cNvPr id="30725" name="Rectangle 2"/>
          <p:cNvSpPr>
            <a:spLocks noGrp="1" noChangeArrowheads="1"/>
          </p:cNvSpPr>
          <p:nvPr>
            <p:ph type="title"/>
          </p:nvPr>
        </p:nvSpPr>
        <p:spPr>
          <a:xfrm>
            <a:off x="2133600" y="0"/>
            <a:ext cx="7772400" cy="1143000"/>
          </a:xfrm>
        </p:spPr>
        <p:txBody>
          <a:bodyPr/>
          <a:lstStyle/>
          <a:p>
            <a:pPr eaLnBrk="1" hangingPunct="1"/>
            <a:r>
              <a:rPr lang="en-US"/>
              <a:t>Pragmatics: Deixis</a:t>
            </a:r>
          </a:p>
        </p:txBody>
      </p:sp>
      <p:sp>
        <p:nvSpPr>
          <p:cNvPr id="638979" name="Rectangle 3"/>
          <p:cNvSpPr>
            <a:spLocks noChangeArrowheads="1"/>
          </p:cNvSpPr>
          <p:nvPr/>
        </p:nvSpPr>
        <p:spPr bwMode="auto">
          <a:xfrm>
            <a:off x="1752600" y="3089177"/>
            <a:ext cx="8686800" cy="1295400"/>
          </a:xfrm>
          <a:prstGeom prst="rect">
            <a:avLst/>
          </a:prstGeom>
          <a:noFill/>
          <a:ln w="9525">
            <a:noFill/>
            <a:miter lim="800000"/>
            <a:headEnd/>
            <a:tailEnd/>
          </a:ln>
        </p:spPr>
        <p:txBody>
          <a:bodyPr/>
          <a:lstStyle/>
          <a:p>
            <a:pPr marL="342900" indent="-342900" fontAlgn="base">
              <a:spcBef>
                <a:spcPct val="20000"/>
              </a:spcBef>
              <a:spcAft>
                <a:spcPct val="0"/>
              </a:spcAft>
              <a:buFontTx/>
              <a:buChar char="•"/>
            </a:pPr>
            <a:r>
              <a:rPr lang="en-US" sz="2800" i="1" dirty="0">
                <a:solidFill>
                  <a:srgbClr val="3333CC"/>
                </a:solidFill>
                <a:latin typeface="Comic Sans MS" pitchFamily="66" charset="0"/>
              </a:rPr>
              <a:t>A assumes B knows where A is</a:t>
            </a:r>
          </a:p>
          <a:p>
            <a:pPr marL="342900" indent="-342900" fontAlgn="base">
              <a:spcBef>
                <a:spcPct val="20000"/>
              </a:spcBef>
              <a:spcAft>
                <a:spcPct val="0"/>
              </a:spcAft>
              <a:buFontTx/>
              <a:buChar char="•"/>
            </a:pPr>
            <a:r>
              <a:rPr lang="en-US" sz="2800" i="1" dirty="0">
                <a:solidFill>
                  <a:srgbClr val="3333CC"/>
                </a:solidFill>
                <a:latin typeface="Comic Sans MS" pitchFamily="66" charset="0"/>
              </a:rPr>
              <a:t>Neither A nor B are in Edinburgh</a:t>
            </a:r>
          </a:p>
          <a:p>
            <a:pPr marL="342900" indent="-342900" fontAlgn="base">
              <a:spcBef>
                <a:spcPct val="20000"/>
              </a:spcBef>
              <a:spcAft>
                <a:spcPct val="0"/>
              </a:spcAft>
              <a:buFontTx/>
              <a:buChar char="•"/>
            </a:pPr>
            <a:r>
              <a:rPr lang="en-US" sz="2800" i="1" dirty="0">
                <a:solidFill>
                  <a:srgbClr val="3333CC"/>
                </a:solidFill>
                <a:latin typeface="Comic Sans MS" pitchFamily="66" charset="0"/>
              </a:rPr>
              <a:t>The day in which the exchange is taking place is not Thur., nor Wed. (or at least, so A believes)</a:t>
            </a:r>
          </a:p>
        </p:txBody>
      </p:sp>
      <p:sp>
        <p:nvSpPr>
          <p:cNvPr id="638980" name="Rectangle 4"/>
          <p:cNvSpPr>
            <a:spLocks noChangeArrowheads="1"/>
          </p:cNvSpPr>
          <p:nvPr/>
        </p:nvSpPr>
        <p:spPr bwMode="auto">
          <a:xfrm>
            <a:off x="1524000" y="5257800"/>
            <a:ext cx="9144000" cy="762000"/>
          </a:xfrm>
          <a:prstGeom prst="rect">
            <a:avLst/>
          </a:prstGeom>
          <a:solidFill>
            <a:schemeClr val="bg1"/>
          </a:solidFill>
          <a:ln w="9525">
            <a:noFill/>
            <a:miter lim="800000"/>
            <a:headEnd/>
            <a:tailEnd/>
          </a:ln>
        </p:spPr>
        <p:txBody>
          <a:bodyPr/>
          <a:lstStyle/>
          <a:p>
            <a:pPr marL="342900" indent="-342900" fontAlgn="base">
              <a:spcBef>
                <a:spcPct val="20000"/>
              </a:spcBef>
              <a:spcAft>
                <a:spcPct val="0"/>
              </a:spcAft>
            </a:pPr>
            <a:r>
              <a:rPr lang="en-US" sz="2800" b="1" dirty="0">
                <a:solidFill>
                  <a:srgbClr val="000000"/>
                </a:solidFill>
                <a:latin typeface="Comic Sans MS" pitchFamily="66" charset="0"/>
              </a:rPr>
              <a:t>Pragmatic knowledge: References to space and time </a:t>
            </a:r>
            <a:r>
              <a:rPr lang="en-US" sz="2800" b="1" dirty="0" err="1">
                <a:solidFill>
                  <a:srgbClr val="000000"/>
                </a:solidFill>
                <a:latin typeface="Comic Sans MS" pitchFamily="66" charset="0"/>
              </a:rPr>
              <a:t>wrt</a:t>
            </a:r>
            <a:r>
              <a:rPr lang="en-US" sz="2800" b="1" dirty="0">
                <a:solidFill>
                  <a:srgbClr val="000000"/>
                </a:solidFill>
                <a:latin typeface="Comic Sans MS" pitchFamily="66" charset="0"/>
              </a:rPr>
              <a:t> space and time of speaking</a:t>
            </a:r>
          </a:p>
        </p:txBody>
      </p:sp>
      <p:sp>
        <p:nvSpPr>
          <p:cNvPr id="30728" name="Rectangle 5"/>
          <p:cNvSpPr>
            <a:spLocks noChangeArrowheads="1"/>
          </p:cNvSpPr>
          <p:nvPr/>
        </p:nvSpPr>
        <p:spPr bwMode="auto">
          <a:xfrm>
            <a:off x="948004" y="1219200"/>
            <a:ext cx="9719996" cy="2362200"/>
          </a:xfrm>
          <a:prstGeom prst="rect">
            <a:avLst/>
          </a:prstGeom>
          <a:noFill/>
          <a:ln w="9525">
            <a:noFill/>
            <a:miter lim="800000"/>
            <a:headEnd/>
            <a:tailEnd/>
          </a:ln>
        </p:spPr>
        <p:txBody>
          <a:bodyPr/>
          <a:lstStyle/>
          <a:p>
            <a:pPr marL="342900" indent="-342900" fontAlgn="base">
              <a:spcBef>
                <a:spcPct val="20000"/>
              </a:spcBef>
              <a:spcAft>
                <a:spcPct val="0"/>
              </a:spcAft>
            </a:pPr>
            <a:r>
              <a:rPr lang="en-US" sz="2800" dirty="0">
                <a:solidFill>
                  <a:srgbClr val="000000"/>
                </a:solidFill>
                <a:latin typeface="Comic Sans MS" pitchFamily="66" charset="0"/>
              </a:rPr>
              <a:t>(</a:t>
            </a:r>
            <a:r>
              <a:rPr lang="en-US" sz="2800" dirty="0" err="1">
                <a:solidFill>
                  <a:srgbClr val="000000"/>
                </a:solidFill>
                <a:latin typeface="Comic Sans MS" pitchFamily="66" charset="0"/>
              </a:rPr>
              <a:t>i</a:t>
            </a:r>
            <a:r>
              <a:rPr lang="en-US" sz="2800" dirty="0">
                <a:solidFill>
                  <a:srgbClr val="000000"/>
                </a:solidFill>
                <a:latin typeface="Comic Sans MS" pitchFamily="66" charset="0"/>
              </a:rPr>
              <a:t>)   A: So can you please come over here again right now</a:t>
            </a:r>
          </a:p>
          <a:p>
            <a:pPr marL="342900" indent="-342900" fontAlgn="base">
              <a:spcBef>
                <a:spcPct val="20000"/>
              </a:spcBef>
              <a:spcAft>
                <a:spcPct val="0"/>
              </a:spcAft>
            </a:pPr>
            <a:r>
              <a:rPr lang="en-US" sz="2800" dirty="0">
                <a:solidFill>
                  <a:srgbClr val="000000"/>
                </a:solidFill>
                <a:latin typeface="Comic Sans MS" pitchFamily="66" charset="0"/>
              </a:rPr>
              <a:t>(ii)  B: Well, I have to go to Edinburgh today sir</a:t>
            </a:r>
          </a:p>
          <a:p>
            <a:pPr marL="342900" indent="-342900" fontAlgn="base">
              <a:spcBef>
                <a:spcPct val="20000"/>
              </a:spcBef>
              <a:spcAft>
                <a:spcPct val="0"/>
              </a:spcAft>
            </a:pPr>
            <a:r>
              <a:rPr lang="en-US" sz="2800" dirty="0">
                <a:solidFill>
                  <a:srgbClr val="000000"/>
                </a:solidFill>
                <a:latin typeface="Comic Sans MS" pitchFamily="66" charset="0"/>
              </a:rPr>
              <a:t>(iii) A: Hmm. How about this Thursday?</a:t>
            </a:r>
          </a:p>
        </p:txBody>
      </p:sp>
    </p:spTree>
    <p:extLst>
      <p:ext uri="{BB962C8B-B14F-4D97-AF65-F5344CB8AC3E}">
        <p14:creationId xmlns:p14="http://schemas.microsoft.com/office/powerpoint/2010/main" val="424412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89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89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979" grpId="0" autoUpdateAnimBg="0"/>
      <p:bldP spid="638980"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ate Placeholder 3"/>
          <p:cNvSpPr>
            <a:spLocks noGrp="1"/>
          </p:cNvSpPr>
          <p:nvPr>
            <p:ph type="dt" sz="quarter" idx="10"/>
          </p:nvPr>
        </p:nvSpPr>
        <p:spPr>
          <a:xfrm>
            <a:off x="931439" y="6352521"/>
            <a:ext cx="2540000" cy="457200"/>
          </a:xfrm>
          <a:noFill/>
        </p:spPr>
        <p:txBody>
          <a:bodyPr/>
          <a:lstStyle/>
          <a:p>
            <a:pPr fontAlgn="base">
              <a:spcBef>
                <a:spcPct val="0"/>
              </a:spcBef>
              <a:spcAft>
                <a:spcPct val="0"/>
              </a:spcAft>
            </a:pPr>
            <a:fld id="{8974857D-1874-4667-B5AD-645ABA1D272E}" type="datetime1">
              <a:rPr lang="en-US" smtClean="0">
                <a:solidFill>
                  <a:srgbClr val="000000"/>
                </a:solidFill>
                <a:latin typeface="Times New Roman" pitchFamily="18" charset="0"/>
              </a:rPr>
              <a:t>3/11/2020</a:t>
            </a:fld>
            <a:endParaRPr lang="en-US" dirty="0">
              <a:solidFill>
                <a:srgbClr val="000000"/>
              </a:solidFill>
              <a:latin typeface="Times New Roman" pitchFamily="18" charset="0"/>
            </a:endParaRPr>
          </a:p>
        </p:txBody>
      </p:sp>
      <p:sp>
        <p:nvSpPr>
          <p:cNvPr id="56323" name="Footer Placeholder 4"/>
          <p:cNvSpPr>
            <a:spLocks noGrp="1"/>
          </p:cNvSpPr>
          <p:nvPr>
            <p:ph type="ftr" sz="quarter" idx="11"/>
          </p:nvPr>
        </p:nvSpPr>
        <p:spPr>
          <a:xfrm>
            <a:off x="4182639" y="6386468"/>
            <a:ext cx="3860800" cy="457200"/>
          </a:xfrm>
          <a:noFill/>
        </p:spPr>
        <p:txBody>
          <a:bodyPr/>
          <a:lstStyle/>
          <a:p>
            <a:pPr fontAlgn="base">
              <a:spcBef>
                <a:spcPct val="0"/>
              </a:spcBef>
              <a:spcAft>
                <a:spcPct val="0"/>
              </a:spcAft>
            </a:pPr>
            <a:r>
              <a:rPr lang="en-US" dirty="0">
                <a:solidFill>
                  <a:srgbClr val="000000"/>
                </a:solidFill>
                <a:latin typeface="Times New Roman" pitchFamily="18" charset="0"/>
              </a:rPr>
              <a:t>CPSC503 Winter 2020</a:t>
            </a:r>
          </a:p>
        </p:txBody>
      </p:sp>
      <p:sp>
        <p:nvSpPr>
          <p:cNvPr id="56324" name="Slide Number Placeholder 5"/>
          <p:cNvSpPr>
            <a:spLocks noGrp="1"/>
          </p:cNvSpPr>
          <p:nvPr>
            <p:ph type="sldNum" sz="quarter" idx="12"/>
          </p:nvPr>
        </p:nvSpPr>
        <p:spPr>
          <a:xfrm>
            <a:off x="9009472" y="6400800"/>
            <a:ext cx="2540000" cy="457200"/>
          </a:xfrm>
          <a:noFill/>
        </p:spPr>
        <p:txBody>
          <a:bodyPr/>
          <a:lstStyle/>
          <a:p>
            <a:pPr fontAlgn="base">
              <a:spcBef>
                <a:spcPct val="0"/>
              </a:spcBef>
              <a:spcAft>
                <a:spcPct val="0"/>
              </a:spcAft>
            </a:pPr>
            <a:fld id="{778BEBBD-3410-4364-8FD4-3C2D9CB46B15}" type="slidenum">
              <a:rPr lang="en-US">
                <a:solidFill>
                  <a:srgbClr val="000000"/>
                </a:solidFill>
                <a:latin typeface="Times New Roman" pitchFamily="18" charset="0"/>
              </a:rPr>
              <a:pPr fontAlgn="base">
                <a:spcBef>
                  <a:spcPct val="0"/>
                </a:spcBef>
                <a:spcAft>
                  <a:spcPct val="0"/>
                </a:spcAft>
              </a:pPr>
              <a:t>39</a:t>
            </a:fld>
            <a:endParaRPr lang="en-US" dirty="0">
              <a:solidFill>
                <a:srgbClr val="000000"/>
              </a:solidFill>
              <a:latin typeface="Times New Roman" pitchFamily="18" charset="0"/>
            </a:endParaRPr>
          </a:p>
        </p:txBody>
      </p:sp>
      <p:sp>
        <p:nvSpPr>
          <p:cNvPr id="56325" name="Rectangle 2"/>
          <p:cNvSpPr>
            <a:spLocks noGrp="1" noChangeArrowheads="1"/>
          </p:cNvSpPr>
          <p:nvPr>
            <p:ph type="title"/>
          </p:nvPr>
        </p:nvSpPr>
        <p:spPr>
          <a:xfrm>
            <a:off x="439990" y="1724714"/>
            <a:ext cx="7772400" cy="1143000"/>
          </a:xfrm>
        </p:spPr>
        <p:txBody>
          <a:bodyPr/>
          <a:lstStyle/>
          <a:p>
            <a:r>
              <a:rPr lang="en-US" sz="3600" dirty="0">
                <a:solidFill>
                  <a:schemeClr val="accent2"/>
                </a:solidFill>
              </a:rPr>
              <a:t>Next class:</a:t>
            </a:r>
            <a:r>
              <a:rPr lang="en-US" sz="3600" dirty="0"/>
              <a:t> Mon</a:t>
            </a:r>
            <a:r>
              <a:rPr lang="en-US" sz="3600" dirty="0">
                <a:solidFill>
                  <a:schemeClr val="accent2"/>
                </a:solidFill>
              </a:rPr>
              <a:t> March 16</a:t>
            </a:r>
          </a:p>
        </p:txBody>
      </p:sp>
      <p:sp>
        <p:nvSpPr>
          <p:cNvPr id="56326" name="Rectangle 3"/>
          <p:cNvSpPr>
            <a:spLocks noGrp="1" noChangeArrowheads="1"/>
          </p:cNvSpPr>
          <p:nvPr>
            <p:ph type="body" idx="1"/>
          </p:nvPr>
        </p:nvSpPr>
        <p:spPr>
          <a:xfrm>
            <a:off x="294917" y="2683917"/>
            <a:ext cx="11602166" cy="4174083"/>
          </a:xfrm>
        </p:spPr>
        <p:txBody>
          <a:bodyPr/>
          <a:lstStyle/>
          <a:p>
            <a:r>
              <a:rPr lang="en-US" b="1" dirty="0">
                <a:solidFill>
                  <a:srgbClr val="FF0000"/>
                </a:solidFill>
              </a:rPr>
              <a:t>Project proposal </a:t>
            </a:r>
            <a:r>
              <a:rPr lang="en-US" sz="2400" dirty="0"/>
              <a:t>(</a:t>
            </a:r>
            <a:r>
              <a:rPr lang="en-US" sz="2400" dirty="0">
                <a:solidFill>
                  <a:srgbClr val="00B0F0"/>
                </a:solidFill>
              </a:rPr>
              <a:t>bring your write-up to class</a:t>
            </a:r>
            <a:r>
              <a:rPr lang="en-US" sz="2400" dirty="0"/>
              <a:t>; 1-2 pages single project, 3-4 pages for group project)</a:t>
            </a:r>
          </a:p>
          <a:p>
            <a:r>
              <a:rPr lang="en-US" b="1" dirty="0"/>
              <a:t>Project proposal Presentation</a:t>
            </a:r>
          </a:p>
          <a:p>
            <a:pPr lvl="1"/>
            <a:r>
              <a:rPr lang="en-US" dirty="0" err="1"/>
              <a:t>Approx</a:t>
            </a:r>
            <a:r>
              <a:rPr lang="en-US" dirty="0"/>
              <a:t> 3.5 min presentation + 1.5 min for questions (8 tot. mins if you are in a group)</a:t>
            </a:r>
          </a:p>
          <a:p>
            <a:pPr lvl="1"/>
            <a:r>
              <a:rPr lang="en-US" dirty="0"/>
              <a:t>For content, follow instructions at course project web page</a:t>
            </a:r>
          </a:p>
          <a:p>
            <a:pPr lvl="1"/>
            <a:r>
              <a:rPr lang="en-US" dirty="0">
                <a:solidFill>
                  <a:srgbClr val="00B0F0"/>
                </a:solidFill>
              </a:rPr>
              <a:t>Bring 1 handout to class </a:t>
            </a:r>
            <a:r>
              <a:rPr lang="en-US" dirty="0"/>
              <a:t>(copy of your slides)</a:t>
            </a:r>
          </a:p>
          <a:p>
            <a:pPr lvl="1"/>
            <a:r>
              <a:rPr lang="en-US" dirty="0"/>
              <a:t>Please </a:t>
            </a:r>
            <a:r>
              <a:rPr lang="en-US" dirty="0">
                <a:solidFill>
                  <a:srgbClr val="00B0F0"/>
                </a:solidFill>
              </a:rPr>
              <a:t>have your presentation ready on your laptop to minimize transition delays</a:t>
            </a:r>
          </a:p>
          <a:p>
            <a:pPr lvl="1"/>
            <a:r>
              <a:rPr lang="en-US" dirty="0"/>
              <a:t>We will start in the usual room @noon (sharp)</a:t>
            </a:r>
          </a:p>
        </p:txBody>
      </p:sp>
      <p:sp>
        <p:nvSpPr>
          <p:cNvPr id="7" name="Rectangle 2"/>
          <p:cNvSpPr txBox="1">
            <a:spLocks noChangeArrowheads="1"/>
          </p:cNvSpPr>
          <p:nvPr/>
        </p:nvSpPr>
        <p:spPr bwMode="auto">
          <a:xfrm>
            <a:off x="5639921" y="265856"/>
            <a:ext cx="6463100" cy="711201"/>
          </a:xfrm>
          <a:prstGeom prst="rect">
            <a:avLst/>
          </a:prstGeom>
          <a:solidFill>
            <a:schemeClr val="accent5">
              <a:lumMod val="40000"/>
              <a:lumOff val="60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a:lstStyle>
          <a:p>
            <a:r>
              <a:rPr lang="en-US" sz="2800" kern="0" dirty="0">
                <a:solidFill>
                  <a:srgbClr val="3333CC"/>
                </a:solidFill>
                <a:latin typeface="Comic Sans MS"/>
              </a:rPr>
              <a:t>Assignment-4 out tonight</a:t>
            </a:r>
          </a:p>
          <a:p>
            <a:r>
              <a:rPr lang="en-US" sz="2800" kern="0" dirty="0">
                <a:solidFill>
                  <a:srgbClr val="3333CC"/>
                </a:solidFill>
                <a:latin typeface="Comic Sans MS"/>
              </a:rPr>
              <a:t>Due March 23</a:t>
            </a:r>
          </a:p>
        </p:txBody>
      </p:sp>
      <p:sp>
        <p:nvSpPr>
          <p:cNvPr id="8" name="Rectangle 2"/>
          <p:cNvSpPr txBox="1">
            <a:spLocks noChangeArrowheads="1"/>
          </p:cNvSpPr>
          <p:nvPr/>
        </p:nvSpPr>
        <p:spPr bwMode="auto">
          <a:xfrm>
            <a:off x="401782" y="512185"/>
            <a:ext cx="5043055" cy="711201"/>
          </a:xfrm>
          <a:prstGeom prst="rect">
            <a:avLst/>
          </a:prstGeom>
          <a:solidFill>
            <a:srgbClr val="FFC000"/>
          </a:solidFill>
          <a:ln w="9525">
            <a:solidFill>
              <a:srgbClr val="FF00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a:lstStyle>
          <a:p>
            <a:r>
              <a:rPr lang="en-US" sz="2800" kern="0" dirty="0">
                <a:solidFill>
                  <a:srgbClr val="FF0000"/>
                </a:solidFill>
                <a:latin typeface="Comic Sans MS"/>
              </a:rPr>
              <a:t>Read carefully!</a:t>
            </a:r>
          </a:p>
        </p:txBody>
      </p:sp>
      <p:sp>
        <p:nvSpPr>
          <p:cNvPr id="9" name="Rectangle 2">
            <a:extLst>
              <a:ext uri="{FF2B5EF4-FFF2-40B4-BE49-F238E27FC236}">
                <a16:creationId xmlns:a16="http://schemas.microsoft.com/office/drawing/2014/main" id="{EEC918D6-8F84-4814-A1B1-BE0BC94692D9}"/>
              </a:ext>
            </a:extLst>
          </p:cNvPr>
          <p:cNvSpPr txBox="1">
            <a:spLocks noChangeArrowheads="1"/>
          </p:cNvSpPr>
          <p:nvPr/>
        </p:nvSpPr>
        <p:spPr bwMode="auto">
          <a:xfrm>
            <a:off x="5781564" y="1223386"/>
            <a:ext cx="6067265" cy="1002656"/>
          </a:xfrm>
          <a:prstGeom prst="rect">
            <a:avLst/>
          </a:prstGeom>
          <a:solidFill>
            <a:schemeClr val="accent5">
              <a:lumMod val="40000"/>
              <a:lumOff val="60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a:lstStyle>
          <a:p>
            <a:r>
              <a:rPr lang="en-US" sz="2800" kern="0" dirty="0">
                <a:solidFill>
                  <a:srgbClr val="3333CC"/>
                </a:solidFill>
                <a:latin typeface="Comic Sans MS"/>
              </a:rPr>
              <a:t>Also by tonight, I will assign papers to present</a:t>
            </a:r>
          </a:p>
        </p:txBody>
      </p:sp>
    </p:spTree>
    <p:extLst>
      <p:ext uri="{BB962C8B-B14F-4D97-AF65-F5344CB8AC3E}">
        <p14:creationId xmlns:p14="http://schemas.microsoft.com/office/powerpoint/2010/main" val="1749951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814" y="56544"/>
            <a:ext cx="10515600" cy="1325563"/>
          </a:xfrm>
        </p:spPr>
        <p:txBody>
          <a:bodyPr/>
          <a:lstStyle/>
          <a:p>
            <a:r>
              <a:rPr lang="en-CA" dirty="0"/>
              <a:t>Simple recurrent neural network illustrated as a feed-forward network</a:t>
            </a:r>
          </a:p>
        </p:txBody>
      </p:sp>
      <p:pic>
        <p:nvPicPr>
          <p:cNvPr id="4" name="Picture 3"/>
          <p:cNvPicPr>
            <a:picLocks noChangeAspect="1"/>
          </p:cNvPicPr>
          <p:nvPr/>
        </p:nvPicPr>
        <p:blipFill>
          <a:blip r:embed="rId3"/>
          <a:stretch>
            <a:fillRect/>
          </a:stretch>
        </p:blipFill>
        <p:spPr>
          <a:xfrm>
            <a:off x="2721010" y="2672817"/>
            <a:ext cx="8718698" cy="4128639"/>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5159410" y="4399494"/>
                <a:ext cx="2908006" cy="276999"/>
              </a:xfrm>
              <a:prstGeom prst="rect">
                <a:avLst/>
              </a:prstGeom>
              <a:noFill/>
            </p:spPr>
            <p:txBody>
              <a:bodyPr wrap="square" lIns="0" tIns="0" rIns="0" bIns="0" rtlCol="0">
                <a:spAutoFit/>
              </a:bodyPr>
              <a:lstStyle/>
              <a:p>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h</m:t>
                        </m:r>
                      </m:e>
                      <m:sub>
                        <m:r>
                          <a:rPr lang="en-CA" b="0" i="1" smtClean="0">
                            <a:latin typeface="Cambria Math" panose="02040503050406030204" pitchFamily="18" charset="0"/>
                          </a:rPr>
                          <m:t>𝑡</m:t>
                        </m:r>
                      </m:sub>
                    </m:sSub>
                    <m:r>
                      <a:rPr lang="en-CA" b="0" i="1" smtClean="0">
                        <a:latin typeface="Cambria Math" panose="02040503050406030204" pitchFamily="18" charset="0"/>
                      </a:rPr>
                      <m:t>= </m:t>
                    </m:r>
                  </m:oMath>
                </a14:m>
                <a:r>
                  <a:rPr lang="en-CA" dirty="0"/>
                  <a:t>g(U</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h</m:t>
                        </m:r>
                      </m:e>
                      <m:sub>
                        <m:r>
                          <a:rPr lang="en-CA" b="0" i="1" smtClean="0">
                            <a:latin typeface="Cambria Math" panose="02040503050406030204" pitchFamily="18" charset="0"/>
                          </a:rPr>
                          <m:t>𝑡</m:t>
                        </m:r>
                        <m:r>
                          <a:rPr lang="en-CA" b="0" i="1" smtClean="0">
                            <a:latin typeface="Cambria Math" panose="02040503050406030204" pitchFamily="18" charset="0"/>
                          </a:rPr>
                          <m:t>−1</m:t>
                        </m:r>
                      </m:sub>
                    </m:sSub>
                  </m:oMath>
                </a14:m>
                <a:r>
                  <a:rPr lang="en-CA" dirty="0"/>
                  <a:t>+</a:t>
                </a:r>
                <a:r>
                  <a:rPr lang="en-CA" dirty="0" err="1"/>
                  <a:t>W</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𝑥</m:t>
                        </m:r>
                      </m:e>
                      <m:sub>
                        <m:r>
                          <a:rPr lang="en-CA" b="0" i="1" smtClean="0">
                            <a:latin typeface="Cambria Math" panose="02040503050406030204" pitchFamily="18" charset="0"/>
                          </a:rPr>
                          <m:t>𝑡</m:t>
                        </m:r>
                      </m:sub>
                    </m:sSub>
                  </m:oMath>
                </a14:m>
                <a:r>
                  <a:rPr lang="en-CA" dirty="0"/>
                  <a:t>)</a:t>
                </a:r>
              </a:p>
            </p:txBody>
          </p:sp>
        </mc:Choice>
        <mc:Fallback xmlns="">
          <p:sp>
            <p:nvSpPr>
              <p:cNvPr id="6" name="TextBox 5"/>
              <p:cNvSpPr txBox="1">
                <a:spLocks noRot="1" noChangeAspect="1" noMove="1" noResize="1" noEditPoints="1" noAdjustHandles="1" noChangeArrowheads="1" noChangeShapeType="1" noTextEdit="1"/>
              </p:cNvSpPr>
              <p:nvPr/>
            </p:nvSpPr>
            <p:spPr>
              <a:xfrm>
                <a:off x="5159410" y="4399494"/>
                <a:ext cx="2908006" cy="276999"/>
              </a:xfrm>
              <a:prstGeom prst="rect">
                <a:avLst/>
              </a:prstGeom>
              <a:blipFill>
                <a:blip r:embed="rId4"/>
                <a:stretch>
                  <a:fillRect l="-2935" t="-28889" b="-51111"/>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626356" y="3089901"/>
                <a:ext cx="2908006" cy="276999"/>
              </a:xfrm>
              <a:prstGeom prst="rect">
                <a:avLst/>
              </a:prstGeom>
              <a:noFill/>
            </p:spPr>
            <p:txBody>
              <a:bodyPr wrap="square" lIns="0" tIns="0" rIns="0" bIns="0" rtlCol="0">
                <a:spAutoFit/>
              </a:bodyPr>
              <a:lstStyle/>
              <a:p>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𝑦</m:t>
                        </m:r>
                      </m:e>
                      <m:sub>
                        <m:r>
                          <a:rPr lang="en-CA" b="0" i="1" smtClean="0">
                            <a:latin typeface="Cambria Math" panose="02040503050406030204" pitchFamily="18" charset="0"/>
                          </a:rPr>
                          <m:t>𝑡</m:t>
                        </m:r>
                      </m:sub>
                    </m:sSub>
                    <m:r>
                      <a:rPr lang="en-CA" b="0" i="1" smtClean="0">
                        <a:latin typeface="Cambria Math" panose="02040503050406030204" pitchFamily="18" charset="0"/>
                      </a:rPr>
                      <m:t>= </m:t>
                    </m:r>
                  </m:oMath>
                </a14:m>
                <a:r>
                  <a:rPr lang="en-CA" dirty="0"/>
                  <a:t>f(V</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h</m:t>
                        </m:r>
                      </m:e>
                      <m:sub>
                        <m:r>
                          <a:rPr lang="en-CA" b="0" i="1" smtClean="0">
                            <a:latin typeface="Cambria Math" panose="02040503050406030204" pitchFamily="18" charset="0"/>
                          </a:rPr>
                          <m:t>𝑡</m:t>
                        </m:r>
                      </m:sub>
                    </m:sSub>
                  </m:oMath>
                </a14:m>
                <a:r>
                  <a:rPr lang="en-CA" dirty="0"/>
                  <a:t>)</a:t>
                </a:r>
              </a:p>
            </p:txBody>
          </p:sp>
        </mc:Choice>
        <mc:Fallback xmlns="">
          <p:sp>
            <p:nvSpPr>
              <p:cNvPr id="7" name="TextBox 6"/>
              <p:cNvSpPr txBox="1">
                <a:spLocks noRot="1" noChangeAspect="1" noMove="1" noResize="1" noEditPoints="1" noAdjustHandles="1" noChangeArrowheads="1" noChangeShapeType="1" noTextEdit="1"/>
              </p:cNvSpPr>
              <p:nvPr/>
            </p:nvSpPr>
            <p:spPr>
              <a:xfrm>
                <a:off x="5626356" y="3089901"/>
                <a:ext cx="2908006" cy="276999"/>
              </a:xfrm>
              <a:prstGeom prst="rect">
                <a:avLst/>
              </a:prstGeom>
              <a:blipFill>
                <a:blip r:embed="rId5"/>
                <a:stretch>
                  <a:fillRect l="-2935" t="-28889" b="-51111"/>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376684" y="2951401"/>
                <a:ext cx="2908006" cy="276999"/>
              </a:xfrm>
              <a:prstGeom prst="rect">
                <a:avLst/>
              </a:prstGeom>
              <a:noFill/>
            </p:spPr>
            <p:txBody>
              <a:bodyPr wrap="square" lIns="0" tIns="0" rIns="0" bIns="0" rtlCol="0">
                <a:spAutoFit/>
              </a:bodyPr>
              <a:lstStyle/>
              <a:p>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𝑦</m:t>
                        </m:r>
                      </m:e>
                      <m:sub>
                        <m:r>
                          <a:rPr lang="en-CA" b="0" i="1" smtClean="0">
                            <a:latin typeface="Cambria Math" panose="02040503050406030204" pitchFamily="18" charset="0"/>
                          </a:rPr>
                          <m:t>𝑡</m:t>
                        </m:r>
                      </m:sub>
                    </m:sSub>
                    <m:r>
                      <a:rPr lang="en-CA" b="0" i="1" smtClean="0">
                        <a:latin typeface="Cambria Math" panose="02040503050406030204" pitchFamily="18" charset="0"/>
                      </a:rPr>
                      <m:t>=</m:t>
                    </m:r>
                    <m:r>
                      <m:rPr>
                        <m:sty m:val="p"/>
                      </m:rPr>
                      <a:rPr lang="en-CA" b="0" i="0" smtClean="0">
                        <a:latin typeface="Cambria Math" panose="02040503050406030204" pitchFamily="18" charset="0"/>
                      </a:rPr>
                      <m:t>softmax</m:t>
                    </m:r>
                  </m:oMath>
                </a14:m>
                <a:r>
                  <a:rPr lang="en-CA" dirty="0"/>
                  <a:t>(V</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h</m:t>
                        </m:r>
                      </m:e>
                      <m:sub>
                        <m:r>
                          <a:rPr lang="en-CA" b="0" i="1" smtClean="0">
                            <a:latin typeface="Cambria Math" panose="02040503050406030204" pitchFamily="18" charset="0"/>
                          </a:rPr>
                          <m:t>𝑡</m:t>
                        </m:r>
                      </m:sub>
                    </m:sSub>
                  </m:oMath>
                </a14:m>
                <a:r>
                  <a:rPr lang="en-CA" dirty="0"/>
                  <a:t>)</a:t>
                </a:r>
              </a:p>
            </p:txBody>
          </p:sp>
        </mc:Choice>
        <mc:Fallback xmlns="">
          <p:sp>
            <p:nvSpPr>
              <p:cNvPr id="8" name="TextBox 7"/>
              <p:cNvSpPr txBox="1">
                <a:spLocks noRot="1" noChangeAspect="1" noMove="1" noResize="1" noEditPoints="1" noAdjustHandles="1" noChangeArrowheads="1" noChangeShapeType="1" noTextEdit="1"/>
              </p:cNvSpPr>
              <p:nvPr/>
            </p:nvSpPr>
            <p:spPr>
              <a:xfrm>
                <a:off x="3376684" y="2951401"/>
                <a:ext cx="2908006" cy="276999"/>
              </a:xfrm>
              <a:prstGeom prst="rect">
                <a:avLst/>
              </a:prstGeom>
              <a:blipFill>
                <a:blip r:embed="rId6"/>
                <a:stretch>
                  <a:fillRect l="-2935" t="-28261" b="-50000"/>
                </a:stretch>
              </a:blipFill>
            </p:spPr>
            <p:txBody>
              <a:bodyPr/>
              <a:lstStyle/>
              <a:p>
                <a:r>
                  <a:rPr lang="en-CA">
                    <a:noFill/>
                  </a:rPr>
                  <a:t> </a:t>
                </a:r>
              </a:p>
            </p:txBody>
          </p:sp>
        </mc:Fallback>
      </mc:AlternateContent>
      <p:sp>
        <p:nvSpPr>
          <p:cNvPr id="3" name="TextBox 2">
            <a:extLst>
              <a:ext uri="{FF2B5EF4-FFF2-40B4-BE49-F238E27FC236}">
                <a16:creationId xmlns:a16="http://schemas.microsoft.com/office/drawing/2014/main" id="{94E98002-EBE7-4259-9A6C-C5B6F9CB7255}"/>
              </a:ext>
            </a:extLst>
          </p:cNvPr>
          <p:cNvSpPr txBox="1"/>
          <p:nvPr/>
        </p:nvSpPr>
        <p:spPr>
          <a:xfrm>
            <a:off x="365012" y="1269005"/>
            <a:ext cx="11170059" cy="1846659"/>
          </a:xfrm>
          <a:prstGeom prst="rect">
            <a:avLst/>
          </a:prstGeom>
          <a:noFill/>
        </p:spPr>
        <p:txBody>
          <a:bodyPr wrap="square" rtlCol="0">
            <a:spAutoFit/>
          </a:bodyPr>
          <a:lstStyle/>
          <a:p>
            <a:r>
              <a:rPr lang="en-US" sz="2400" b="1" dirty="0"/>
              <a:t>Most significant change: new set of weights, U</a:t>
            </a:r>
          </a:p>
          <a:p>
            <a:pPr marL="285750" indent="-285750">
              <a:buFont typeface="Arial" panose="020B0604020202020204" pitchFamily="34" charset="0"/>
              <a:buChar char="•"/>
            </a:pPr>
            <a:r>
              <a:rPr lang="en-US" sz="2400" dirty="0"/>
              <a:t>connect the hidden layer from the previous time step to the current hidden layer. </a:t>
            </a:r>
          </a:p>
          <a:p>
            <a:pPr marL="285750" indent="-285750">
              <a:buFont typeface="Arial" panose="020B0604020202020204" pitchFamily="34" charset="0"/>
              <a:buChar char="•"/>
            </a:pPr>
            <a:r>
              <a:rPr lang="en-US" sz="2400" dirty="0"/>
              <a:t>determine how the network should make use of past context in calculating the output for the current input.</a:t>
            </a:r>
            <a:endParaRPr lang="en-CA" sz="2400" dirty="0"/>
          </a:p>
          <a:p>
            <a:endParaRPr lang="en-CA" dirty="0"/>
          </a:p>
        </p:txBody>
      </p:sp>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D7F0EA60-7390-4AA9-8B7B-78CD26F78347}"/>
                  </a:ext>
                </a:extLst>
              </p14:cNvPr>
              <p14:cNvContentPartPr/>
              <p14:nvPr/>
            </p14:nvContentPartPr>
            <p14:xfrm>
              <a:off x="6048407" y="1374019"/>
              <a:ext cx="380520" cy="182520"/>
            </p14:xfrm>
          </p:contentPart>
        </mc:Choice>
        <mc:Fallback xmlns="">
          <p:pic>
            <p:nvPicPr>
              <p:cNvPr id="5" name="Ink 4">
                <a:extLst>
                  <a:ext uri="{FF2B5EF4-FFF2-40B4-BE49-F238E27FC236}">
                    <a16:creationId xmlns:a16="http://schemas.microsoft.com/office/drawing/2014/main" id="{D7F0EA60-7390-4AA9-8B7B-78CD26F78347}"/>
                  </a:ext>
                </a:extLst>
              </p:cNvPr>
              <p:cNvPicPr/>
              <p:nvPr/>
            </p:nvPicPr>
            <p:blipFill>
              <a:blip r:embed="rId8"/>
              <a:stretch>
                <a:fillRect/>
              </a:stretch>
            </p:blipFill>
            <p:spPr>
              <a:xfrm>
                <a:off x="5958767" y="1194379"/>
                <a:ext cx="560160" cy="542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60D59D71-B688-4ACD-BAB3-89D649AAA256}"/>
                  </a:ext>
                </a:extLst>
              </p14:cNvPr>
              <p14:cNvContentPartPr/>
              <p14:nvPr/>
            </p14:nvContentPartPr>
            <p14:xfrm>
              <a:off x="6684887" y="5241139"/>
              <a:ext cx="384840" cy="41760"/>
            </p14:xfrm>
          </p:contentPart>
        </mc:Choice>
        <mc:Fallback xmlns="">
          <p:pic>
            <p:nvPicPr>
              <p:cNvPr id="9" name="Ink 8">
                <a:extLst>
                  <a:ext uri="{FF2B5EF4-FFF2-40B4-BE49-F238E27FC236}">
                    <a16:creationId xmlns:a16="http://schemas.microsoft.com/office/drawing/2014/main" id="{60D59D71-B688-4ACD-BAB3-89D649AAA256}"/>
                  </a:ext>
                </a:extLst>
              </p:cNvPr>
              <p:cNvPicPr/>
              <p:nvPr/>
            </p:nvPicPr>
            <p:blipFill>
              <a:blip r:embed="rId10"/>
              <a:stretch>
                <a:fillRect/>
              </a:stretch>
            </p:blipFill>
            <p:spPr>
              <a:xfrm>
                <a:off x="6594887" y="5061139"/>
                <a:ext cx="564480" cy="401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2D12DE43-4E3D-4BCA-AE3B-2AEBFC786A01}"/>
                  </a:ext>
                </a:extLst>
              </p14:cNvPr>
              <p14:cNvContentPartPr/>
              <p14:nvPr/>
            </p14:nvContentPartPr>
            <p14:xfrm>
              <a:off x="2379647" y="1862179"/>
              <a:ext cx="4904640" cy="149040"/>
            </p14:xfrm>
          </p:contentPart>
        </mc:Choice>
        <mc:Fallback xmlns="">
          <p:pic>
            <p:nvPicPr>
              <p:cNvPr id="11" name="Ink 10">
                <a:extLst>
                  <a:ext uri="{FF2B5EF4-FFF2-40B4-BE49-F238E27FC236}">
                    <a16:creationId xmlns:a16="http://schemas.microsoft.com/office/drawing/2014/main" id="{2D12DE43-4E3D-4BCA-AE3B-2AEBFC786A01}"/>
                  </a:ext>
                </a:extLst>
              </p:cNvPr>
              <p:cNvPicPr/>
              <p:nvPr/>
            </p:nvPicPr>
            <p:blipFill>
              <a:blip r:embed="rId12"/>
              <a:stretch>
                <a:fillRect/>
              </a:stretch>
            </p:blipFill>
            <p:spPr>
              <a:xfrm>
                <a:off x="2289647" y="1682179"/>
                <a:ext cx="5084280" cy="508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1A8D150D-9BF3-442E-B5CE-058C4454573E}"/>
                  </a:ext>
                </a:extLst>
              </p14:cNvPr>
              <p14:cNvContentPartPr/>
              <p14:nvPr/>
            </p14:nvContentPartPr>
            <p14:xfrm>
              <a:off x="3708407" y="5978779"/>
              <a:ext cx="2598840" cy="69480"/>
            </p14:xfrm>
          </p:contentPart>
        </mc:Choice>
        <mc:Fallback xmlns="">
          <p:pic>
            <p:nvPicPr>
              <p:cNvPr id="12" name="Ink 11">
                <a:extLst>
                  <a:ext uri="{FF2B5EF4-FFF2-40B4-BE49-F238E27FC236}">
                    <a16:creationId xmlns:a16="http://schemas.microsoft.com/office/drawing/2014/main" id="{1A8D150D-9BF3-442E-B5CE-058C4454573E}"/>
                  </a:ext>
                </a:extLst>
              </p:cNvPr>
              <p:cNvPicPr/>
              <p:nvPr/>
            </p:nvPicPr>
            <p:blipFill>
              <a:blip r:embed="rId14"/>
              <a:stretch>
                <a:fillRect/>
              </a:stretch>
            </p:blipFill>
            <p:spPr>
              <a:xfrm>
                <a:off x="3618407" y="5799139"/>
                <a:ext cx="2778480" cy="429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FBA2EC44-A35D-4B2F-A319-491D0613D76D}"/>
                  </a:ext>
                </a:extLst>
              </p14:cNvPr>
              <p14:cNvContentPartPr/>
              <p14:nvPr/>
            </p14:nvContentPartPr>
            <p14:xfrm>
              <a:off x="8223887" y="1827979"/>
              <a:ext cx="2409120" cy="23400"/>
            </p14:xfrm>
          </p:contentPart>
        </mc:Choice>
        <mc:Fallback xmlns="">
          <p:pic>
            <p:nvPicPr>
              <p:cNvPr id="13" name="Ink 12">
                <a:extLst>
                  <a:ext uri="{FF2B5EF4-FFF2-40B4-BE49-F238E27FC236}">
                    <a16:creationId xmlns:a16="http://schemas.microsoft.com/office/drawing/2014/main" id="{FBA2EC44-A35D-4B2F-A319-491D0613D76D}"/>
                  </a:ext>
                </a:extLst>
              </p:cNvPr>
              <p:cNvPicPr/>
              <p:nvPr/>
            </p:nvPicPr>
            <p:blipFill>
              <a:blip r:embed="rId16"/>
              <a:stretch>
                <a:fillRect/>
              </a:stretch>
            </p:blipFill>
            <p:spPr>
              <a:xfrm>
                <a:off x="8133887" y="1648339"/>
                <a:ext cx="2588760" cy="383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Ink 13">
                <a:extLst>
                  <a:ext uri="{FF2B5EF4-FFF2-40B4-BE49-F238E27FC236}">
                    <a16:creationId xmlns:a16="http://schemas.microsoft.com/office/drawing/2014/main" id="{FBFC19B5-5C7D-4963-A920-12F78FF8C432}"/>
                  </a:ext>
                </a:extLst>
              </p14:cNvPr>
              <p14:cNvContentPartPr/>
              <p14:nvPr/>
            </p14:nvContentPartPr>
            <p14:xfrm>
              <a:off x="7547807" y="4577299"/>
              <a:ext cx="2531520" cy="360"/>
            </p14:xfrm>
          </p:contentPart>
        </mc:Choice>
        <mc:Fallback xmlns="">
          <p:pic>
            <p:nvPicPr>
              <p:cNvPr id="14" name="Ink 13">
                <a:extLst>
                  <a:ext uri="{FF2B5EF4-FFF2-40B4-BE49-F238E27FC236}">
                    <a16:creationId xmlns:a16="http://schemas.microsoft.com/office/drawing/2014/main" id="{FBFC19B5-5C7D-4963-A920-12F78FF8C432}"/>
                  </a:ext>
                </a:extLst>
              </p:cNvPr>
              <p:cNvPicPr/>
              <p:nvPr/>
            </p:nvPicPr>
            <p:blipFill>
              <a:blip r:embed="rId18"/>
              <a:stretch>
                <a:fillRect/>
              </a:stretch>
            </p:blipFill>
            <p:spPr>
              <a:xfrm>
                <a:off x="7457807" y="4397299"/>
                <a:ext cx="2711160" cy="360000"/>
              </a:xfrm>
              <a:prstGeom prst="rect">
                <a:avLst/>
              </a:prstGeom>
            </p:spPr>
          </p:pic>
        </mc:Fallback>
      </mc:AlternateContent>
    </p:spTree>
    <p:extLst>
      <p:ext uri="{BB962C8B-B14F-4D97-AF65-F5344CB8AC3E}">
        <p14:creationId xmlns:p14="http://schemas.microsoft.com/office/powerpoint/2010/main" val="7613128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B4588-695C-4D96-8FC1-A90847F5472E}"/>
              </a:ext>
            </a:extLst>
          </p:cNvPr>
          <p:cNvSpPr>
            <a:spLocks noGrp="1"/>
          </p:cNvSpPr>
          <p:nvPr>
            <p:ph type="title"/>
          </p:nvPr>
        </p:nvSpPr>
        <p:spPr/>
        <p:txBody>
          <a:bodyPr/>
          <a:lstStyle/>
          <a:p>
            <a:r>
              <a:rPr lang="en-CA" dirty="0"/>
              <a:t>Additional Notes (not required)</a:t>
            </a:r>
          </a:p>
        </p:txBody>
      </p:sp>
      <p:sp>
        <p:nvSpPr>
          <p:cNvPr id="3" name="Content Placeholder 2">
            <a:extLst>
              <a:ext uri="{FF2B5EF4-FFF2-40B4-BE49-F238E27FC236}">
                <a16:creationId xmlns:a16="http://schemas.microsoft.com/office/drawing/2014/main" id="{133D2AC2-A0A7-4437-B966-9A63FBE24AFC}"/>
              </a:ext>
            </a:extLst>
          </p:cNvPr>
          <p:cNvSpPr>
            <a:spLocks noGrp="1"/>
          </p:cNvSpPr>
          <p:nvPr>
            <p:ph idx="1"/>
          </p:nvPr>
        </p:nvSpPr>
        <p:spPr/>
        <p:txBody>
          <a:bodyPr/>
          <a:lstStyle/>
          <a:p>
            <a:endParaRPr lang="en-CA"/>
          </a:p>
        </p:txBody>
      </p:sp>
    </p:spTree>
    <p:extLst>
      <p:ext uri="{BB962C8B-B14F-4D97-AF65-F5344CB8AC3E}">
        <p14:creationId xmlns:p14="http://schemas.microsoft.com/office/powerpoint/2010/main" val="5388154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B6F0B-4D63-4E21-AEA0-A800CF7B6198}"/>
              </a:ext>
            </a:extLst>
          </p:cNvPr>
          <p:cNvSpPr>
            <a:spLocks noGrp="1"/>
          </p:cNvSpPr>
          <p:nvPr>
            <p:ph type="title"/>
          </p:nvPr>
        </p:nvSpPr>
        <p:spPr/>
        <p:txBody>
          <a:bodyPr/>
          <a:lstStyle/>
          <a:p>
            <a:r>
              <a:rPr lang="en-CA" dirty="0"/>
              <a:t>From Yoav </a:t>
            </a:r>
            <a:r>
              <a:rPr lang="en-CA" dirty="0" err="1"/>
              <a:t>Artzi</a:t>
            </a:r>
            <a:r>
              <a:rPr lang="en-CA" dirty="0"/>
              <a:t> (these are links)</a:t>
            </a:r>
          </a:p>
        </p:txBody>
      </p:sp>
      <p:graphicFrame>
        <p:nvGraphicFramePr>
          <p:cNvPr id="4" name="Content Placeholder 3">
            <a:extLst>
              <a:ext uri="{FF2B5EF4-FFF2-40B4-BE49-F238E27FC236}">
                <a16:creationId xmlns:a16="http://schemas.microsoft.com/office/drawing/2014/main" id="{A60147EB-C707-413F-BE16-1A06CA196A87}"/>
              </a:ext>
            </a:extLst>
          </p:cNvPr>
          <p:cNvGraphicFramePr>
            <a:graphicFrameLocks noGrp="1"/>
          </p:cNvGraphicFramePr>
          <p:nvPr>
            <p:ph idx="1"/>
            <p:extLst>
              <p:ext uri="{D42A27DB-BD31-4B8C-83A1-F6EECF244321}">
                <p14:modId xmlns:p14="http://schemas.microsoft.com/office/powerpoint/2010/main" val="2303672018"/>
              </p:ext>
            </p:extLst>
          </p:nvPr>
        </p:nvGraphicFramePr>
        <p:xfrm>
          <a:off x="-1444888" y="2400578"/>
          <a:ext cx="10515600" cy="3034666"/>
        </p:xfrm>
        <a:graphic>
          <a:graphicData uri="http://schemas.openxmlformats.org/drawingml/2006/table">
            <a:tbl>
              <a:tblPr/>
              <a:tblGrid>
                <a:gridCol w="2628900">
                  <a:extLst>
                    <a:ext uri="{9D8B030D-6E8A-4147-A177-3AD203B41FA5}">
                      <a16:colId xmlns:a16="http://schemas.microsoft.com/office/drawing/2014/main" val="2002066209"/>
                    </a:ext>
                  </a:extLst>
                </a:gridCol>
                <a:gridCol w="2628900">
                  <a:extLst>
                    <a:ext uri="{9D8B030D-6E8A-4147-A177-3AD203B41FA5}">
                      <a16:colId xmlns:a16="http://schemas.microsoft.com/office/drawing/2014/main" val="4170147478"/>
                    </a:ext>
                  </a:extLst>
                </a:gridCol>
                <a:gridCol w="2628900">
                  <a:extLst>
                    <a:ext uri="{9D8B030D-6E8A-4147-A177-3AD203B41FA5}">
                      <a16:colId xmlns:a16="http://schemas.microsoft.com/office/drawing/2014/main" val="3570233999"/>
                    </a:ext>
                  </a:extLst>
                </a:gridCol>
                <a:gridCol w="2628900">
                  <a:extLst>
                    <a:ext uri="{9D8B030D-6E8A-4147-A177-3AD203B41FA5}">
                      <a16:colId xmlns:a16="http://schemas.microsoft.com/office/drawing/2014/main" val="3755934915"/>
                    </a:ext>
                  </a:extLst>
                </a:gridCol>
              </a:tblGrid>
              <a:tr h="0">
                <a:tc>
                  <a:txBody>
                    <a:bodyPr/>
                    <a:lstStyle/>
                    <a:p>
                      <a:pPr algn="l"/>
                      <a:endParaRPr lang="en-CA" sz="2800">
                        <a:effectLst/>
                      </a:endParaRPr>
                    </a:p>
                  </a:txBody>
                  <a:tcPr marL="47625" marR="47625" marT="23813" marB="23813" anchor="ctr">
                    <a:lnL>
                      <a:noFill/>
                    </a:lnL>
                    <a:lnR>
                      <a:noFill/>
                    </a:lnR>
                    <a:lnT>
                      <a:noFill/>
                    </a:lnT>
                    <a:lnB w="4763" cap="flat" cmpd="sng" algn="ctr">
                      <a:solidFill>
                        <a:srgbClr val="E5E5E5"/>
                      </a:solidFill>
                      <a:prstDash val="solid"/>
                      <a:round/>
                      <a:headEnd type="none" w="med" len="med"/>
                      <a:tailEnd type="none" w="med" len="med"/>
                    </a:lnB>
                  </a:tcPr>
                </a:tc>
                <a:tc>
                  <a:txBody>
                    <a:bodyPr/>
                    <a:lstStyle/>
                    <a:p>
                      <a:pPr algn="ctr"/>
                      <a:r>
                        <a:rPr lang="en-CA" sz="2800" u="none" strike="noStrike" dirty="0">
                          <a:solidFill>
                            <a:srgbClr val="267CB9"/>
                          </a:solidFill>
                          <a:effectLst/>
                          <a:hlinkClick r:id="rId2"/>
                        </a:rPr>
                        <a:t>Contextualized word representations</a:t>
                      </a:r>
                      <a:endParaRPr lang="en-CA" sz="2800" dirty="0">
                        <a:effectLst/>
                      </a:endParaRPr>
                    </a:p>
                  </a:txBody>
                  <a:tcPr marL="47625" marR="47625" marT="23813" marB="23813" anchor="ctr">
                    <a:lnL>
                      <a:noFill/>
                    </a:lnL>
                    <a:lnR>
                      <a:noFill/>
                    </a:lnR>
                    <a:lnT>
                      <a:noFill/>
                    </a:lnT>
                    <a:lnB w="4763" cap="flat" cmpd="sng" algn="ctr">
                      <a:solidFill>
                        <a:srgbClr val="E5E5E5"/>
                      </a:solidFill>
                      <a:prstDash val="solid"/>
                      <a:round/>
                      <a:headEnd type="none" w="med" len="med"/>
                      <a:tailEnd type="none" w="med" len="med"/>
                    </a:lnB>
                  </a:tcPr>
                </a:tc>
                <a:tc>
                  <a:txBody>
                    <a:bodyPr/>
                    <a:lstStyle/>
                    <a:p>
                      <a:pPr algn="ctr"/>
                      <a:r>
                        <a:rPr lang="en-CA" sz="2800">
                          <a:effectLst/>
                        </a:rPr>
                        <a:t> </a:t>
                      </a:r>
                    </a:p>
                  </a:txBody>
                  <a:tcPr marL="47625" marR="47625" marT="23813" marB="23813" anchor="ctr">
                    <a:lnL>
                      <a:noFill/>
                    </a:lnL>
                    <a:lnR>
                      <a:noFill/>
                    </a:lnR>
                    <a:lnT>
                      <a:noFill/>
                    </a:lnT>
                    <a:lnB w="4763" cap="flat" cmpd="sng" algn="ctr">
                      <a:solidFill>
                        <a:srgbClr val="E5E5E5"/>
                      </a:solidFill>
                      <a:prstDash val="solid"/>
                      <a:round/>
                      <a:headEnd type="none" w="med" len="med"/>
                      <a:tailEnd type="none" w="med" len="med"/>
                    </a:lnB>
                  </a:tcPr>
                </a:tc>
                <a:tc>
                  <a:txBody>
                    <a:bodyPr/>
                    <a:lstStyle/>
                    <a:p>
                      <a:pPr algn="l"/>
                      <a:r>
                        <a:rPr lang="en-US" sz="2800" b="1" u="none" strike="noStrike" dirty="0">
                          <a:solidFill>
                            <a:srgbClr val="267CB9"/>
                          </a:solidFill>
                          <a:effectLst/>
                          <a:hlinkClick r:id="rId3"/>
                        </a:rPr>
                        <a:t>Annotated Transformer</a:t>
                      </a:r>
                      <a:r>
                        <a:rPr lang="en-US" sz="2800" dirty="0">
                          <a:effectLst/>
                        </a:rPr>
                        <a:t>, </a:t>
                      </a:r>
                      <a:r>
                        <a:rPr lang="en-US" sz="2800" u="none" strike="noStrike" dirty="0">
                          <a:solidFill>
                            <a:srgbClr val="267CB9"/>
                          </a:solidFill>
                          <a:effectLst/>
                          <a:hlinkClick r:id="rId4"/>
                        </a:rPr>
                        <a:t>Illustrated Transformer</a:t>
                      </a:r>
                      <a:r>
                        <a:rPr lang="en-US" sz="2800" dirty="0">
                          <a:effectLst/>
                        </a:rPr>
                        <a:t>, </a:t>
                      </a:r>
                      <a:r>
                        <a:rPr lang="en-US" sz="2800" u="none" strike="noStrike" dirty="0" err="1">
                          <a:solidFill>
                            <a:srgbClr val="267CB9"/>
                          </a:solidFill>
                          <a:effectLst/>
                          <a:hlinkClick r:id="rId5"/>
                        </a:rPr>
                        <a:t>ELMo</a:t>
                      </a:r>
                      <a:r>
                        <a:rPr lang="en-US" sz="2800" dirty="0">
                          <a:effectLst/>
                        </a:rPr>
                        <a:t>, </a:t>
                      </a:r>
                      <a:r>
                        <a:rPr lang="en-US" sz="2800" b="1" u="none" strike="noStrike" dirty="0">
                          <a:solidFill>
                            <a:srgbClr val="267CB9"/>
                          </a:solidFill>
                          <a:effectLst/>
                          <a:hlinkClick r:id="rId6"/>
                        </a:rPr>
                        <a:t>BERT</a:t>
                      </a:r>
                      <a:r>
                        <a:rPr lang="en-US" sz="2800" dirty="0">
                          <a:effectLst/>
                        </a:rPr>
                        <a:t>, </a:t>
                      </a:r>
                      <a:r>
                        <a:rPr lang="en-US" sz="2800" b="1" u="none" strike="noStrike" dirty="0">
                          <a:solidFill>
                            <a:srgbClr val="267CB9"/>
                          </a:solidFill>
                          <a:effectLst/>
                          <a:hlinkClick r:id="rId7"/>
                        </a:rPr>
                        <a:t>The Illustrated BERT, </a:t>
                      </a:r>
                      <a:r>
                        <a:rPr lang="en-US" sz="2800" b="1" u="none" strike="noStrike" dirty="0" err="1">
                          <a:solidFill>
                            <a:srgbClr val="267CB9"/>
                          </a:solidFill>
                          <a:effectLst/>
                          <a:hlinkClick r:id="rId7"/>
                        </a:rPr>
                        <a:t>ELMo</a:t>
                      </a:r>
                      <a:r>
                        <a:rPr lang="en-US" sz="2800" b="1" u="none" strike="noStrike" dirty="0">
                          <a:solidFill>
                            <a:srgbClr val="267CB9"/>
                          </a:solidFill>
                          <a:effectLst/>
                          <a:hlinkClick r:id="rId7"/>
                        </a:rPr>
                        <a:t>, and co.</a:t>
                      </a:r>
                      <a:endParaRPr lang="en-US" sz="2800" dirty="0">
                        <a:effectLst/>
                      </a:endParaRPr>
                    </a:p>
                  </a:txBody>
                  <a:tcPr marL="47625" marR="47625" marT="23813" marB="23813" anchor="ctr">
                    <a:lnL>
                      <a:noFill/>
                    </a:lnL>
                    <a:lnR>
                      <a:noFill/>
                    </a:lnR>
                    <a:lnT>
                      <a:noFill/>
                    </a:lnT>
                    <a:lnB w="4763" cap="flat" cmpd="sng" algn="ctr">
                      <a:solidFill>
                        <a:srgbClr val="E5E5E5"/>
                      </a:solidFill>
                      <a:prstDash val="solid"/>
                      <a:round/>
                      <a:headEnd type="none" w="med" len="med"/>
                      <a:tailEnd type="none" w="med" len="med"/>
                    </a:lnB>
                  </a:tcPr>
                </a:tc>
                <a:extLst>
                  <a:ext uri="{0D108BD9-81ED-4DB2-BD59-A6C34878D82A}">
                    <a16:rowId xmlns:a16="http://schemas.microsoft.com/office/drawing/2014/main" val="4194955426"/>
                  </a:ext>
                </a:extLst>
              </a:tr>
            </a:tbl>
          </a:graphicData>
        </a:graphic>
      </p:graphicFrame>
    </p:spTree>
    <p:extLst>
      <p:ext uri="{BB962C8B-B14F-4D97-AF65-F5344CB8AC3E}">
        <p14:creationId xmlns:p14="http://schemas.microsoft.com/office/powerpoint/2010/main" val="8572550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1B02F-1404-4BAB-975F-CB948028404E}"/>
              </a:ext>
            </a:extLst>
          </p:cNvPr>
          <p:cNvSpPr>
            <a:spLocks noGrp="1"/>
          </p:cNvSpPr>
          <p:nvPr>
            <p:ph type="title"/>
          </p:nvPr>
        </p:nvSpPr>
        <p:spPr/>
        <p:txBody>
          <a:bodyPr/>
          <a:lstStyle/>
          <a:p>
            <a:r>
              <a:rPr lang="en-CA" dirty="0"/>
              <a:t>Transformers</a:t>
            </a:r>
          </a:p>
        </p:txBody>
      </p:sp>
      <p:sp>
        <p:nvSpPr>
          <p:cNvPr id="3" name="Content Placeholder 2">
            <a:extLst>
              <a:ext uri="{FF2B5EF4-FFF2-40B4-BE49-F238E27FC236}">
                <a16:creationId xmlns:a16="http://schemas.microsoft.com/office/drawing/2014/main" id="{17EB90AB-5737-4E96-B725-74A1984CF996}"/>
              </a:ext>
            </a:extLst>
          </p:cNvPr>
          <p:cNvSpPr>
            <a:spLocks noGrp="1"/>
          </p:cNvSpPr>
          <p:nvPr>
            <p:ph idx="1"/>
          </p:nvPr>
        </p:nvSpPr>
        <p:spPr/>
        <p:txBody>
          <a:bodyPr/>
          <a:lstStyle/>
          <a:p>
            <a:r>
              <a:rPr lang="en-US" dirty="0"/>
              <a:t>WIKIPEDIA:</a:t>
            </a:r>
          </a:p>
          <a:p>
            <a:r>
              <a:rPr lang="en-US" dirty="0"/>
              <a:t>However, unlike RNNs, Transformers do not require that the sequence be processed in order. So, if the data in question is natural language, the Transformer does not need to process the beginning of a sentence before it processes the end. Due to this feature, the Transformer allows for much more </a:t>
            </a:r>
            <a:r>
              <a:rPr lang="en-US" dirty="0">
                <a:hlinkClick r:id="rId2" tooltip="Parallel computing"/>
              </a:rPr>
              <a:t>parallelization</a:t>
            </a:r>
            <a:r>
              <a:rPr lang="en-US" dirty="0"/>
              <a:t> than RNNs during training.</a:t>
            </a:r>
            <a:r>
              <a:rPr lang="en-US" baseline="30000" dirty="0">
                <a:hlinkClick r:id="rId3"/>
              </a:rPr>
              <a:t>[1]</a:t>
            </a:r>
            <a:endParaRPr lang="en-CA" dirty="0"/>
          </a:p>
        </p:txBody>
      </p:sp>
    </p:spTree>
    <p:extLst>
      <p:ext uri="{BB962C8B-B14F-4D97-AF65-F5344CB8AC3E}">
        <p14:creationId xmlns:p14="http://schemas.microsoft.com/office/powerpoint/2010/main" val="7724825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69A3D-5E8D-4BEF-9728-0040C53D8913}"/>
              </a:ext>
            </a:extLst>
          </p:cNvPr>
          <p:cNvSpPr>
            <a:spLocks noGrp="1"/>
          </p:cNvSpPr>
          <p:nvPr>
            <p:ph type="title"/>
          </p:nvPr>
        </p:nvSpPr>
        <p:spPr/>
        <p:txBody>
          <a:bodyPr/>
          <a:lstStyle/>
          <a:p>
            <a:endParaRPr lang="en-CA" dirty="0"/>
          </a:p>
        </p:txBody>
      </p:sp>
      <p:sp>
        <p:nvSpPr>
          <p:cNvPr id="3" name="Content Placeholder 2">
            <a:extLst>
              <a:ext uri="{FF2B5EF4-FFF2-40B4-BE49-F238E27FC236}">
                <a16:creationId xmlns:a16="http://schemas.microsoft.com/office/drawing/2014/main" id="{931DB6DE-DC7A-4301-8D06-6471E0572BA1}"/>
              </a:ext>
            </a:extLst>
          </p:cNvPr>
          <p:cNvSpPr>
            <a:spLocks noGrp="1"/>
          </p:cNvSpPr>
          <p:nvPr>
            <p:ph idx="1"/>
          </p:nvPr>
        </p:nvSpPr>
        <p:spPr>
          <a:xfrm>
            <a:off x="838200" y="1825625"/>
            <a:ext cx="8115300" cy="4351338"/>
          </a:xfrm>
        </p:spPr>
        <p:txBody>
          <a:bodyPr>
            <a:normAutofit fontScale="55000" lnSpcReduction="20000"/>
          </a:bodyPr>
          <a:lstStyle/>
          <a:p>
            <a:pPr marL="0" indent="0">
              <a:buNone/>
            </a:pPr>
            <a:r>
              <a:rPr lang="en-US" sz="3600" dirty="0"/>
              <a:t>The Transformer uses multi-head attention in three different ways:</a:t>
            </a:r>
          </a:p>
          <a:p>
            <a:r>
              <a:rPr lang="en-US" dirty="0"/>
              <a:t> In </a:t>
            </a:r>
            <a:r>
              <a:rPr lang="en-US" dirty="0">
                <a:solidFill>
                  <a:srgbClr val="0070C0"/>
                </a:solidFill>
              </a:rPr>
              <a:t>"encoder-decoder attention" </a:t>
            </a:r>
            <a:r>
              <a:rPr lang="en-US" dirty="0"/>
              <a:t>layers, the queries come from the previous decoder layer,</a:t>
            </a:r>
          </a:p>
          <a:p>
            <a:pPr marL="0" indent="0">
              <a:buNone/>
            </a:pPr>
            <a:r>
              <a:rPr lang="en-US" dirty="0"/>
              <a:t>and the memory keys and values come from the output of the encoder. This allows every</a:t>
            </a:r>
          </a:p>
          <a:p>
            <a:pPr marL="0" indent="0">
              <a:buNone/>
            </a:pPr>
            <a:r>
              <a:rPr lang="en-US" dirty="0"/>
              <a:t>position in the decoder to attend over all positions in the input sequence. </a:t>
            </a:r>
            <a:r>
              <a:rPr lang="en-US" dirty="0">
                <a:highlight>
                  <a:srgbClr val="FFFF00"/>
                </a:highlight>
              </a:rPr>
              <a:t>This mimics the</a:t>
            </a:r>
          </a:p>
          <a:p>
            <a:pPr marL="0" indent="0">
              <a:buNone/>
            </a:pPr>
            <a:r>
              <a:rPr lang="en-US" dirty="0">
                <a:highlight>
                  <a:srgbClr val="FFFF00"/>
                </a:highlight>
              </a:rPr>
              <a:t>typical encoder-decoder attention mechanisms in sequence-to-sequence models such as</a:t>
            </a:r>
          </a:p>
          <a:p>
            <a:pPr marL="0" indent="0">
              <a:buNone/>
            </a:pPr>
            <a:r>
              <a:rPr lang="en-US" dirty="0">
                <a:highlight>
                  <a:srgbClr val="FFFF00"/>
                </a:highlight>
              </a:rPr>
              <a:t>[38, 2, 9]</a:t>
            </a:r>
            <a:r>
              <a:rPr lang="en-US" dirty="0"/>
              <a:t>.</a:t>
            </a:r>
          </a:p>
          <a:p>
            <a:r>
              <a:rPr lang="en-US" dirty="0"/>
              <a:t> The </a:t>
            </a:r>
            <a:r>
              <a:rPr lang="en-US" dirty="0">
                <a:solidFill>
                  <a:srgbClr val="0070C0"/>
                </a:solidFill>
              </a:rPr>
              <a:t>encoder contains self-attention layers</a:t>
            </a:r>
            <a:r>
              <a:rPr lang="en-US" dirty="0"/>
              <a:t>. In a self-attention layer all of the </a:t>
            </a:r>
            <a:r>
              <a:rPr lang="en-US" b="1" dirty="0"/>
              <a:t>keys, values</a:t>
            </a:r>
          </a:p>
          <a:p>
            <a:pPr marL="0" indent="0">
              <a:buNone/>
            </a:pPr>
            <a:r>
              <a:rPr lang="en-US" b="1" dirty="0"/>
              <a:t>and queries come from the same place, in this case, the output of the previous layer in the</a:t>
            </a:r>
          </a:p>
          <a:p>
            <a:pPr marL="0" indent="0">
              <a:buNone/>
            </a:pPr>
            <a:r>
              <a:rPr lang="en-US" b="1" dirty="0"/>
              <a:t>encoder</a:t>
            </a:r>
            <a:r>
              <a:rPr lang="en-US" dirty="0"/>
              <a:t>. Each position in the encoder can attend to all positions in the previous layer of the</a:t>
            </a:r>
          </a:p>
          <a:p>
            <a:pPr marL="0" indent="0">
              <a:buNone/>
            </a:pPr>
            <a:r>
              <a:rPr lang="en-US" dirty="0"/>
              <a:t>encoder.</a:t>
            </a:r>
          </a:p>
          <a:p>
            <a:r>
              <a:rPr lang="en-US" dirty="0"/>
              <a:t> Similarly, </a:t>
            </a:r>
            <a:r>
              <a:rPr lang="en-US" dirty="0">
                <a:solidFill>
                  <a:srgbClr val="0070C0"/>
                </a:solidFill>
              </a:rPr>
              <a:t>self-attention layers in the decoder </a:t>
            </a:r>
            <a:r>
              <a:rPr lang="en-US" b="1" dirty="0"/>
              <a:t>allow each position in the decoder to attend to</a:t>
            </a:r>
          </a:p>
          <a:p>
            <a:pPr marL="0" indent="0">
              <a:buNone/>
            </a:pPr>
            <a:r>
              <a:rPr lang="en-US" b="1" dirty="0"/>
              <a:t>all positions in the decoder up to and including that position</a:t>
            </a:r>
            <a:r>
              <a:rPr lang="en-US" dirty="0"/>
              <a:t>. We need to prevent leftward</a:t>
            </a:r>
          </a:p>
          <a:p>
            <a:pPr marL="0" indent="0">
              <a:buNone/>
            </a:pPr>
            <a:r>
              <a:rPr lang="en-US" dirty="0"/>
              <a:t>information flow in the decoder to preserve the </a:t>
            </a:r>
            <a:r>
              <a:rPr lang="en-US" b="1" dirty="0"/>
              <a:t>auto-regressive </a:t>
            </a:r>
            <a:r>
              <a:rPr lang="en-US" dirty="0"/>
              <a:t>property. We implement this</a:t>
            </a:r>
          </a:p>
          <a:p>
            <a:pPr marL="0" indent="0">
              <a:buNone/>
            </a:pPr>
            <a:r>
              <a:rPr lang="en-US" dirty="0"/>
              <a:t>inside of scaled dot-product attention by masking out (setting to infinity) all values in the input</a:t>
            </a:r>
          </a:p>
          <a:p>
            <a:pPr marL="0" indent="0">
              <a:buNone/>
            </a:pPr>
            <a:r>
              <a:rPr lang="en-US" dirty="0"/>
              <a:t>of the </a:t>
            </a:r>
            <a:r>
              <a:rPr lang="en-US" dirty="0" err="1"/>
              <a:t>softmax</a:t>
            </a:r>
            <a:r>
              <a:rPr lang="en-US" dirty="0"/>
              <a:t> which correspond to illegal connections. See Figure 2.</a:t>
            </a:r>
            <a:endParaRPr lang="en-CA" dirty="0"/>
          </a:p>
        </p:txBody>
      </p:sp>
      <p:sp>
        <p:nvSpPr>
          <p:cNvPr id="4" name="TextBox 3">
            <a:extLst>
              <a:ext uri="{FF2B5EF4-FFF2-40B4-BE49-F238E27FC236}">
                <a16:creationId xmlns:a16="http://schemas.microsoft.com/office/drawing/2014/main" id="{35498D8C-074E-47BB-A5A6-66C309A265B1}"/>
              </a:ext>
            </a:extLst>
          </p:cNvPr>
          <p:cNvSpPr txBox="1"/>
          <p:nvPr/>
        </p:nvSpPr>
        <p:spPr>
          <a:xfrm>
            <a:off x="9013371" y="1981201"/>
            <a:ext cx="2525486" cy="2462213"/>
          </a:xfrm>
          <a:prstGeom prst="rect">
            <a:avLst/>
          </a:prstGeom>
          <a:noFill/>
        </p:spPr>
        <p:txBody>
          <a:bodyPr wrap="square" rtlCol="0">
            <a:spAutoFit/>
          </a:bodyPr>
          <a:lstStyle/>
          <a:p>
            <a:r>
              <a:rPr lang="en-US" sz="1400" dirty="0"/>
              <a:t>At each step the model is auto-regressive</a:t>
            </a:r>
          </a:p>
          <a:p>
            <a:r>
              <a:rPr lang="en-US" sz="1400" dirty="0"/>
              <a:t>[10], consuming the previously generated symbols as additional input when generating the next.</a:t>
            </a:r>
          </a:p>
          <a:p>
            <a:r>
              <a:rPr lang="en-US" sz="1400" dirty="0"/>
              <a:t> The autoregressive model specifies that the output variable depends </a:t>
            </a:r>
            <a:r>
              <a:rPr lang="en-US" sz="1400" dirty="0">
                <a:hlinkClick r:id="rId3" tooltip="Linear prediction"/>
              </a:rPr>
              <a:t>linearly</a:t>
            </a:r>
            <a:r>
              <a:rPr lang="en-US" sz="1400" dirty="0"/>
              <a:t> on its own previous values and on a </a:t>
            </a:r>
            <a:r>
              <a:rPr lang="en-US" sz="1400" dirty="0">
                <a:hlinkClick r:id="rId4" tooltip="Stochastic variable"/>
              </a:rPr>
              <a:t>stochastic</a:t>
            </a:r>
            <a:r>
              <a:rPr lang="en-US" sz="1400" dirty="0"/>
              <a:t> term (an imperfectly predictable term);</a:t>
            </a:r>
            <a:endParaRPr lang="en-CA" sz="1400" dirty="0"/>
          </a:p>
        </p:txBody>
      </p:sp>
    </p:spTree>
    <p:extLst>
      <p:ext uri="{BB962C8B-B14F-4D97-AF65-F5344CB8AC3E}">
        <p14:creationId xmlns:p14="http://schemas.microsoft.com/office/powerpoint/2010/main" val="25691298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2B80B-0770-4566-B258-B78548C17058}"/>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36D1B8E0-4411-4830-BC52-1C0242529221}"/>
              </a:ext>
            </a:extLst>
          </p:cNvPr>
          <p:cNvSpPr>
            <a:spLocks noGrp="1"/>
          </p:cNvSpPr>
          <p:nvPr>
            <p:ph idx="1"/>
          </p:nvPr>
        </p:nvSpPr>
        <p:spPr>
          <a:xfrm>
            <a:off x="5861914" y="4948577"/>
            <a:ext cx="5208858" cy="1778795"/>
          </a:xfrm>
        </p:spPr>
        <p:txBody>
          <a:bodyPr>
            <a:normAutofit/>
          </a:bodyPr>
          <a:lstStyle/>
          <a:p>
            <a:pPr marL="0" indent="0">
              <a:buNone/>
            </a:pPr>
            <a:r>
              <a:rPr lang="en-US" sz="1600" dirty="0"/>
              <a:t>An attention function can be described as mapping a query and a set of key-value pairs to an output, where the query, keys, values, and output are all vectors. The output is computed as a weighted sum of the values, where the weight assigned to each value is computed by a compatibility function of the query with the corresponding key.</a:t>
            </a:r>
            <a:endParaRPr lang="en-CA" sz="1600" dirty="0"/>
          </a:p>
        </p:txBody>
      </p:sp>
      <p:pic>
        <p:nvPicPr>
          <p:cNvPr id="4" name="Picture 3">
            <a:extLst>
              <a:ext uri="{FF2B5EF4-FFF2-40B4-BE49-F238E27FC236}">
                <a16:creationId xmlns:a16="http://schemas.microsoft.com/office/drawing/2014/main" id="{A3C36CBF-44A0-4E4C-A69A-FC0AA9B9E22F}"/>
              </a:ext>
            </a:extLst>
          </p:cNvPr>
          <p:cNvPicPr>
            <a:picLocks noChangeAspect="1"/>
          </p:cNvPicPr>
          <p:nvPr/>
        </p:nvPicPr>
        <p:blipFill>
          <a:blip r:embed="rId2"/>
          <a:stretch>
            <a:fillRect/>
          </a:stretch>
        </p:blipFill>
        <p:spPr>
          <a:xfrm>
            <a:off x="747708" y="1238892"/>
            <a:ext cx="3860356" cy="5000701"/>
          </a:xfrm>
          <a:prstGeom prst="rect">
            <a:avLst/>
          </a:prstGeom>
        </p:spPr>
      </p:pic>
      <p:pic>
        <p:nvPicPr>
          <p:cNvPr id="5" name="Picture 4">
            <a:extLst>
              <a:ext uri="{FF2B5EF4-FFF2-40B4-BE49-F238E27FC236}">
                <a16:creationId xmlns:a16="http://schemas.microsoft.com/office/drawing/2014/main" id="{4CF719D0-4AD4-41AA-AEAA-0281307355B9}"/>
              </a:ext>
            </a:extLst>
          </p:cNvPr>
          <p:cNvPicPr>
            <a:picLocks noChangeAspect="1"/>
          </p:cNvPicPr>
          <p:nvPr/>
        </p:nvPicPr>
        <p:blipFill>
          <a:blip r:embed="rId3"/>
          <a:stretch>
            <a:fillRect/>
          </a:stretch>
        </p:blipFill>
        <p:spPr>
          <a:xfrm>
            <a:off x="5384933" y="1304387"/>
            <a:ext cx="6386564" cy="3545199"/>
          </a:xfrm>
          <a:prstGeom prst="rect">
            <a:avLst/>
          </a:prstGeom>
        </p:spPr>
      </p:pic>
    </p:spTree>
    <p:extLst>
      <p:ext uri="{BB962C8B-B14F-4D97-AF65-F5344CB8AC3E}">
        <p14:creationId xmlns:p14="http://schemas.microsoft.com/office/powerpoint/2010/main" val="4345198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FAC6D-CE68-40BF-B130-CF2F7ADAE4C8}"/>
              </a:ext>
            </a:extLst>
          </p:cNvPr>
          <p:cNvSpPr>
            <a:spLocks noGrp="1"/>
          </p:cNvSpPr>
          <p:nvPr>
            <p:ph type="title"/>
          </p:nvPr>
        </p:nvSpPr>
        <p:spPr/>
        <p:txBody>
          <a:bodyPr/>
          <a:lstStyle/>
          <a:p>
            <a:endParaRPr lang="en-CA"/>
          </a:p>
        </p:txBody>
      </p:sp>
      <p:pic>
        <p:nvPicPr>
          <p:cNvPr id="4" name="Picture 3">
            <a:extLst>
              <a:ext uri="{FF2B5EF4-FFF2-40B4-BE49-F238E27FC236}">
                <a16:creationId xmlns:a16="http://schemas.microsoft.com/office/drawing/2014/main" id="{DF69056A-99B9-46AB-97A5-A87D3F57417D}"/>
              </a:ext>
            </a:extLst>
          </p:cNvPr>
          <p:cNvPicPr>
            <a:picLocks noChangeAspect="1"/>
          </p:cNvPicPr>
          <p:nvPr/>
        </p:nvPicPr>
        <p:blipFill>
          <a:blip r:embed="rId2"/>
          <a:stretch>
            <a:fillRect/>
          </a:stretch>
        </p:blipFill>
        <p:spPr>
          <a:xfrm>
            <a:off x="693814" y="365125"/>
            <a:ext cx="7851471" cy="2481745"/>
          </a:xfrm>
          <a:prstGeom prst="rect">
            <a:avLst/>
          </a:prstGeom>
        </p:spPr>
      </p:pic>
      <p:pic>
        <p:nvPicPr>
          <p:cNvPr id="5" name="Picture 4">
            <a:extLst>
              <a:ext uri="{FF2B5EF4-FFF2-40B4-BE49-F238E27FC236}">
                <a16:creationId xmlns:a16="http://schemas.microsoft.com/office/drawing/2014/main" id="{C485DD4A-8F2B-40D4-A558-EAF91E46AB82}"/>
              </a:ext>
            </a:extLst>
          </p:cNvPr>
          <p:cNvPicPr>
            <a:picLocks noChangeAspect="1"/>
          </p:cNvPicPr>
          <p:nvPr/>
        </p:nvPicPr>
        <p:blipFill>
          <a:blip r:embed="rId3"/>
          <a:stretch>
            <a:fillRect/>
          </a:stretch>
        </p:blipFill>
        <p:spPr>
          <a:xfrm>
            <a:off x="625610" y="3190644"/>
            <a:ext cx="6439219" cy="3399840"/>
          </a:xfrm>
          <a:prstGeom prst="rect">
            <a:avLst/>
          </a:prstGeom>
        </p:spPr>
      </p:pic>
      <p:sp>
        <p:nvSpPr>
          <p:cNvPr id="3" name="Content Placeholder 2">
            <a:extLst>
              <a:ext uri="{FF2B5EF4-FFF2-40B4-BE49-F238E27FC236}">
                <a16:creationId xmlns:a16="http://schemas.microsoft.com/office/drawing/2014/main" id="{D418F095-BA65-457D-8257-037B9A8F6D34}"/>
              </a:ext>
            </a:extLst>
          </p:cNvPr>
          <p:cNvSpPr>
            <a:spLocks noGrp="1"/>
          </p:cNvSpPr>
          <p:nvPr>
            <p:ph idx="1"/>
          </p:nvPr>
        </p:nvSpPr>
        <p:spPr>
          <a:xfrm>
            <a:off x="767443" y="2783568"/>
            <a:ext cx="7522029" cy="493032"/>
          </a:xfrm>
        </p:spPr>
        <p:txBody>
          <a:bodyPr/>
          <a:lstStyle/>
          <a:p>
            <a:r>
              <a:rPr lang="en-CA" dirty="0"/>
              <a:t>Positional Encodings</a:t>
            </a:r>
          </a:p>
        </p:txBody>
      </p:sp>
      <p:sp>
        <p:nvSpPr>
          <p:cNvPr id="6" name="TextBox 5">
            <a:extLst>
              <a:ext uri="{FF2B5EF4-FFF2-40B4-BE49-F238E27FC236}">
                <a16:creationId xmlns:a16="http://schemas.microsoft.com/office/drawing/2014/main" id="{974B28F3-0B25-49AB-8166-FB23700FA18B}"/>
              </a:ext>
            </a:extLst>
          </p:cNvPr>
          <p:cNvSpPr txBox="1"/>
          <p:nvPr/>
        </p:nvSpPr>
        <p:spPr>
          <a:xfrm>
            <a:off x="6473533" y="3429000"/>
            <a:ext cx="5834742" cy="1644622"/>
          </a:xfrm>
          <a:prstGeom prst="rect">
            <a:avLst/>
          </a:prstGeom>
          <a:noFill/>
        </p:spPr>
        <p:txBody>
          <a:bodyPr wrap="square" rtlCol="0">
            <a:spAutoFit/>
          </a:bodyPr>
          <a:lstStyle/>
          <a:p>
            <a:r>
              <a:rPr lang="en-US" sz="1400" dirty="0"/>
              <a:t>In </a:t>
            </a:r>
            <a:r>
              <a:rPr lang="en-US" sz="1400" dirty="0">
                <a:hlinkClick r:id="rId4" tooltip="Geometry"/>
              </a:rPr>
              <a:t>geometry</a:t>
            </a:r>
            <a:r>
              <a:rPr lang="en-US" sz="1400" dirty="0"/>
              <a:t>, an </a:t>
            </a:r>
            <a:r>
              <a:rPr lang="en-US" sz="1400" b="1" dirty="0"/>
              <a:t>affine transformation</a:t>
            </a:r>
            <a:r>
              <a:rPr lang="en-US" sz="1400" dirty="0"/>
              <a:t>, </a:t>
            </a:r>
            <a:r>
              <a:rPr lang="en-US" sz="1400" b="1" dirty="0"/>
              <a:t>affine map</a:t>
            </a:r>
            <a:r>
              <a:rPr lang="en-US" sz="1400" baseline="30000" dirty="0">
                <a:hlinkClick r:id="rId5"/>
              </a:rPr>
              <a:t>[1]</a:t>
            </a:r>
            <a:r>
              <a:rPr lang="en-US" sz="1400" dirty="0"/>
              <a:t> or an </a:t>
            </a:r>
            <a:r>
              <a:rPr lang="en-US" sz="1400" b="1" dirty="0"/>
              <a:t>affinity</a:t>
            </a:r>
            <a:r>
              <a:rPr lang="en-US" sz="1400" dirty="0"/>
              <a:t> (from the Latin, </a:t>
            </a:r>
            <a:r>
              <a:rPr lang="en-US" sz="1400" i="1" dirty="0" err="1"/>
              <a:t>affinis</a:t>
            </a:r>
            <a:r>
              <a:rPr lang="en-US" sz="1400" dirty="0"/>
              <a:t>, "connected with") is a function between </a:t>
            </a:r>
            <a:r>
              <a:rPr lang="en-US" sz="1400" dirty="0">
                <a:hlinkClick r:id="rId6" tooltip="Affine space"/>
              </a:rPr>
              <a:t>affine spaces</a:t>
            </a:r>
            <a:r>
              <a:rPr lang="en-US" sz="1400" dirty="0"/>
              <a:t> which preserves points, straight lines and planes. Also, sets of </a:t>
            </a:r>
            <a:r>
              <a:rPr lang="en-US" sz="1400" dirty="0">
                <a:hlinkClick r:id="rId7" tooltip="Parallel (geometry)"/>
              </a:rPr>
              <a:t>parallel</a:t>
            </a:r>
            <a:r>
              <a:rPr lang="en-US" sz="1400" dirty="0"/>
              <a:t> lines remain parallel after an affine transformation. An affine transformation does not necessarily preserve angles between lines or distances between points, though it does preserve ratios of distances between points lying on a straight line.</a:t>
            </a:r>
            <a:endParaRPr lang="en-CA" sz="1400" dirty="0"/>
          </a:p>
        </p:txBody>
      </p:sp>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1536995C-8285-4033-B4FB-669D9FB87879}"/>
                  </a:ext>
                </a:extLst>
              </p14:cNvPr>
              <p14:cNvContentPartPr/>
              <p14:nvPr/>
            </p14:nvContentPartPr>
            <p14:xfrm>
              <a:off x="815118" y="5858674"/>
              <a:ext cx="3959280" cy="59400"/>
            </p14:xfrm>
          </p:contentPart>
        </mc:Choice>
        <mc:Fallback>
          <p:pic>
            <p:nvPicPr>
              <p:cNvPr id="7" name="Ink 6">
                <a:extLst>
                  <a:ext uri="{FF2B5EF4-FFF2-40B4-BE49-F238E27FC236}">
                    <a16:creationId xmlns:a16="http://schemas.microsoft.com/office/drawing/2014/main" id="{1536995C-8285-4033-B4FB-669D9FB87879}"/>
                  </a:ext>
                </a:extLst>
              </p:cNvPr>
              <p:cNvPicPr/>
              <p:nvPr/>
            </p:nvPicPr>
            <p:blipFill>
              <a:blip r:embed="rId9"/>
              <a:stretch>
                <a:fillRect/>
              </a:stretch>
            </p:blipFill>
            <p:spPr>
              <a:xfrm>
                <a:off x="743118" y="5714674"/>
                <a:ext cx="4102920" cy="347040"/>
              </a:xfrm>
              <a:prstGeom prst="rect">
                <a:avLst/>
              </a:prstGeom>
            </p:spPr>
          </p:pic>
        </mc:Fallback>
      </mc:AlternateContent>
    </p:spTree>
    <p:extLst>
      <p:ext uri="{BB962C8B-B14F-4D97-AF65-F5344CB8AC3E}">
        <p14:creationId xmlns:p14="http://schemas.microsoft.com/office/powerpoint/2010/main" val="26021143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20B3F-A80F-4CF5-9AD2-3AC008CE37F5}"/>
              </a:ext>
            </a:extLst>
          </p:cNvPr>
          <p:cNvSpPr>
            <a:spLocks noGrp="1"/>
          </p:cNvSpPr>
          <p:nvPr>
            <p:ph type="title"/>
          </p:nvPr>
        </p:nvSpPr>
        <p:spPr/>
        <p:txBody>
          <a:bodyPr/>
          <a:lstStyle/>
          <a:p>
            <a:r>
              <a:rPr lang="en-CA" dirty="0"/>
              <a:t>Additional resources !</a:t>
            </a:r>
          </a:p>
        </p:txBody>
      </p:sp>
      <p:sp>
        <p:nvSpPr>
          <p:cNvPr id="4" name="TextBox 3">
            <a:extLst>
              <a:ext uri="{FF2B5EF4-FFF2-40B4-BE49-F238E27FC236}">
                <a16:creationId xmlns:a16="http://schemas.microsoft.com/office/drawing/2014/main" id="{CAE0632F-5FBA-4C9E-9052-23AF37ACBC36}"/>
              </a:ext>
            </a:extLst>
          </p:cNvPr>
          <p:cNvSpPr txBox="1"/>
          <p:nvPr/>
        </p:nvSpPr>
        <p:spPr>
          <a:xfrm>
            <a:off x="778412" y="1622474"/>
            <a:ext cx="9148723" cy="1754326"/>
          </a:xfrm>
          <a:prstGeom prst="rect">
            <a:avLst/>
          </a:prstGeom>
          <a:noFill/>
        </p:spPr>
        <p:txBody>
          <a:bodyPr wrap="none" rtlCol="0">
            <a:spAutoFit/>
          </a:bodyPr>
          <a:lstStyle/>
          <a:p>
            <a:pPr fontAlgn="base"/>
            <a:r>
              <a:rPr lang="en-US" dirty="0"/>
              <a:t>References/Resources to explain transformers in cpsc503. And possible question for assignment</a:t>
            </a:r>
          </a:p>
          <a:p>
            <a:pPr lvl="1" fontAlgn="base"/>
            <a:r>
              <a:rPr lang="en-US" u="sng" dirty="0">
                <a:hlinkClick r:id="rId2"/>
              </a:rPr>
              <a:t>http://jalammar.github.io/illustrated-transformer/</a:t>
            </a:r>
            <a:endParaRPr lang="en-US" dirty="0"/>
          </a:p>
          <a:p>
            <a:pPr lvl="1" fontAlgn="base"/>
            <a:r>
              <a:rPr lang="en-US" dirty="0"/>
              <a:t>Combined with this </a:t>
            </a:r>
            <a:r>
              <a:rPr lang="en-US" u="sng" dirty="0">
                <a:hlinkClick r:id="rId3"/>
              </a:rPr>
              <a:t>http://nlp.seas.harvard.edu/2018/04/03/attention.html</a:t>
            </a:r>
            <a:endParaRPr lang="en-US" u="sng" dirty="0"/>
          </a:p>
          <a:p>
            <a:pPr lvl="1" fontAlgn="base"/>
            <a:endParaRPr lang="en-US" u="sng" dirty="0"/>
          </a:p>
          <a:p>
            <a:pPr lvl="1" fontAlgn="base"/>
            <a:endParaRPr lang="en-US" dirty="0"/>
          </a:p>
          <a:p>
            <a:endParaRPr lang="en-CA" dirty="0"/>
          </a:p>
        </p:txBody>
      </p:sp>
      <p:sp>
        <p:nvSpPr>
          <p:cNvPr id="8" name="Rectangle 3">
            <a:extLst>
              <a:ext uri="{FF2B5EF4-FFF2-40B4-BE49-F238E27FC236}">
                <a16:creationId xmlns:a16="http://schemas.microsoft.com/office/drawing/2014/main" id="{86AB98B6-E8CC-4770-A382-7A52C88DF324}"/>
              </a:ext>
            </a:extLst>
          </p:cNvPr>
          <p:cNvSpPr>
            <a:spLocks noChangeArrowheads="1"/>
          </p:cNvSpPr>
          <p:nvPr/>
        </p:nvSpPr>
        <p:spPr bwMode="auto">
          <a:xfrm>
            <a:off x="778412" y="3417566"/>
            <a:ext cx="9863137" cy="20313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Medium article that I read a while back and thought that s a nice intro to the transformer: </a:t>
            </a:r>
            <a:r>
              <a:rPr kumimoji="0" lang="en-US" altLang="en-US"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4"/>
              </a:rPr>
              <a:t>https://medium.com/@adityathiruvengadam/transformer-architecture-attention-is-all-you-need-aeccd9f50d09</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They first start with motivating attention in general and show problems of RNN/CNN architectures, then leading to the transformer. I especially liked some of the visualizations they have. But it is a relatively long read and unfortunately, at some points, it's not super consistent.</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I thought it might be still useful.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307900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4A1A5-4A43-4843-92AD-644A9A9F5A36}"/>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5699B072-E119-4F23-805B-B05C28AFAB86}"/>
              </a:ext>
            </a:extLst>
          </p:cNvPr>
          <p:cNvSpPr>
            <a:spLocks noGrp="1"/>
          </p:cNvSpPr>
          <p:nvPr>
            <p:ph idx="1"/>
          </p:nvPr>
        </p:nvSpPr>
        <p:spPr/>
        <p:txBody>
          <a:bodyPr/>
          <a:lstStyle/>
          <a:p>
            <a:endParaRPr lang="en-CA"/>
          </a:p>
        </p:txBody>
      </p:sp>
      <p:pic>
        <p:nvPicPr>
          <p:cNvPr id="4" name="Picture 3">
            <a:extLst>
              <a:ext uri="{FF2B5EF4-FFF2-40B4-BE49-F238E27FC236}">
                <a16:creationId xmlns:a16="http://schemas.microsoft.com/office/drawing/2014/main" id="{5FEE4504-127E-451E-8951-65D362EDAE3F}"/>
              </a:ext>
            </a:extLst>
          </p:cNvPr>
          <p:cNvPicPr>
            <a:picLocks noChangeAspect="1"/>
          </p:cNvPicPr>
          <p:nvPr/>
        </p:nvPicPr>
        <p:blipFill>
          <a:blip r:embed="rId2"/>
          <a:stretch>
            <a:fillRect/>
          </a:stretch>
        </p:blipFill>
        <p:spPr>
          <a:xfrm>
            <a:off x="838200" y="812065"/>
            <a:ext cx="9401908" cy="5095344"/>
          </a:xfrm>
          <a:prstGeom prst="rect">
            <a:avLst/>
          </a:prstGeom>
        </p:spPr>
      </p:pic>
    </p:spTree>
    <p:extLst>
      <p:ext uri="{BB962C8B-B14F-4D97-AF65-F5344CB8AC3E}">
        <p14:creationId xmlns:p14="http://schemas.microsoft.com/office/powerpoint/2010/main" val="1184142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4808" t="4385" r="7152" b="19285"/>
          <a:stretch/>
        </p:blipFill>
        <p:spPr>
          <a:xfrm>
            <a:off x="1125583" y="-153254"/>
            <a:ext cx="8057605" cy="4712191"/>
          </a:xfrm>
          <a:prstGeom prst="rect">
            <a:avLst/>
          </a:prstGeom>
        </p:spPr>
      </p:pic>
      <p:pic>
        <p:nvPicPr>
          <p:cNvPr id="6" name="Picture 5"/>
          <p:cNvPicPr>
            <a:picLocks noChangeAspect="1"/>
          </p:cNvPicPr>
          <p:nvPr/>
        </p:nvPicPr>
        <p:blipFill rotWithShape="1">
          <a:blip r:embed="rId4"/>
          <a:srcRect l="4734" t="51671" r="44639" b="17439"/>
          <a:stretch/>
        </p:blipFill>
        <p:spPr>
          <a:xfrm>
            <a:off x="7055316" y="4558937"/>
            <a:ext cx="5001701" cy="1985555"/>
          </a:xfrm>
          <a:prstGeom prst="rect">
            <a:avLst/>
          </a:prstGeom>
        </p:spPr>
      </p:pic>
      <p:sp>
        <p:nvSpPr>
          <p:cNvPr id="2" name="Title 1"/>
          <p:cNvSpPr>
            <a:spLocks noGrp="1"/>
          </p:cNvSpPr>
          <p:nvPr>
            <p:ph type="title"/>
          </p:nvPr>
        </p:nvSpPr>
        <p:spPr>
          <a:xfrm>
            <a:off x="190995" y="-41417"/>
            <a:ext cx="10515600" cy="1325563"/>
          </a:xfrm>
        </p:spPr>
        <p:txBody>
          <a:bodyPr/>
          <a:lstStyle/>
          <a:p>
            <a:r>
              <a:rPr lang="en-CA" b="1" dirty="0"/>
              <a:t>S</a:t>
            </a:r>
            <a:r>
              <a:rPr lang="en-CA" dirty="0"/>
              <a:t>imple-</a:t>
            </a:r>
            <a:r>
              <a:rPr lang="en-CA" b="1" dirty="0"/>
              <a:t>RNN</a:t>
            </a:r>
            <a:r>
              <a:rPr lang="en-CA" dirty="0"/>
              <a:t> abstraction</a:t>
            </a:r>
          </a:p>
        </p:txBody>
      </p:sp>
      <p:cxnSp>
        <p:nvCxnSpPr>
          <p:cNvPr id="7" name="Straight Connector 6"/>
          <p:cNvCxnSpPr/>
          <p:nvPr/>
        </p:nvCxnSpPr>
        <p:spPr>
          <a:xfrm>
            <a:off x="12033069" y="4636681"/>
            <a:ext cx="0" cy="7184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7772400" y="4206240"/>
            <a:ext cx="0" cy="35269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9361715" y="4299857"/>
            <a:ext cx="0" cy="35269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0951029" y="4315096"/>
            <a:ext cx="0" cy="35269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7302137" y="3984171"/>
            <a:ext cx="1254034" cy="2220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ounded Rectangle 12"/>
          <p:cNvSpPr/>
          <p:nvPr/>
        </p:nvSpPr>
        <p:spPr>
          <a:xfrm>
            <a:off x="9026434" y="4049485"/>
            <a:ext cx="1254034" cy="2220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ounded Rectangle 13"/>
          <p:cNvSpPr/>
          <p:nvPr/>
        </p:nvSpPr>
        <p:spPr>
          <a:xfrm>
            <a:off x="10491650" y="4103913"/>
            <a:ext cx="1254034" cy="2220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p:cNvSpPr txBox="1"/>
          <p:nvPr/>
        </p:nvSpPr>
        <p:spPr>
          <a:xfrm>
            <a:off x="9365244" y="3940628"/>
            <a:ext cx="367408" cy="369332"/>
          </a:xfrm>
          <a:prstGeom prst="rect">
            <a:avLst/>
          </a:prstGeom>
          <a:noFill/>
        </p:spPr>
        <p:txBody>
          <a:bodyPr wrap="none" rtlCol="0">
            <a:spAutoFit/>
          </a:bodyPr>
          <a:lstStyle/>
          <a:p>
            <a:r>
              <a:rPr lang="en-CA" dirty="0"/>
              <a:t>y</a:t>
            </a:r>
            <a:r>
              <a:rPr lang="en-CA" baseline="-25000" dirty="0"/>
              <a:t>2</a:t>
            </a:r>
          </a:p>
        </p:txBody>
      </p:sp>
      <p:sp>
        <p:nvSpPr>
          <p:cNvPr id="17" name="TextBox 16"/>
          <p:cNvSpPr txBox="1"/>
          <p:nvPr/>
        </p:nvSpPr>
        <p:spPr>
          <a:xfrm>
            <a:off x="7643950" y="3862251"/>
            <a:ext cx="367408" cy="369332"/>
          </a:xfrm>
          <a:prstGeom prst="rect">
            <a:avLst/>
          </a:prstGeom>
          <a:noFill/>
        </p:spPr>
        <p:txBody>
          <a:bodyPr wrap="none" rtlCol="0">
            <a:spAutoFit/>
          </a:bodyPr>
          <a:lstStyle/>
          <a:p>
            <a:r>
              <a:rPr lang="en-CA" dirty="0"/>
              <a:t>y</a:t>
            </a:r>
            <a:r>
              <a:rPr lang="en-CA" baseline="-25000" dirty="0"/>
              <a:t>1</a:t>
            </a:r>
          </a:p>
        </p:txBody>
      </p:sp>
      <p:sp>
        <p:nvSpPr>
          <p:cNvPr id="18" name="TextBox 17"/>
          <p:cNvSpPr txBox="1"/>
          <p:nvPr/>
        </p:nvSpPr>
        <p:spPr>
          <a:xfrm>
            <a:off x="10918373" y="3975463"/>
            <a:ext cx="367408" cy="369332"/>
          </a:xfrm>
          <a:prstGeom prst="rect">
            <a:avLst/>
          </a:prstGeom>
          <a:noFill/>
        </p:spPr>
        <p:txBody>
          <a:bodyPr wrap="none" rtlCol="0">
            <a:spAutoFit/>
          </a:bodyPr>
          <a:lstStyle/>
          <a:p>
            <a:r>
              <a:rPr lang="en-CA" dirty="0"/>
              <a:t>y</a:t>
            </a:r>
            <a:r>
              <a:rPr lang="en-CA" baseline="-25000" dirty="0"/>
              <a:t>3</a:t>
            </a:r>
          </a:p>
        </p:txBody>
      </p:sp>
      <mc:AlternateContent xmlns:mc="http://schemas.openxmlformats.org/markup-compatibility/2006" xmlns:p14="http://schemas.microsoft.com/office/powerpoint/2010/main">
        <mc:Choice Requires="p14">
          <p:contentPart p14:bwMode="auto" r:id="rId5">
            <p14:nvContentPartPr>
              <p14:cNvPr id="21" name="Ink 20"/>
              <p14:cNvContentPartPr/>
              <p14:nvPr/>
            </p14:nvContentPartPr>
            <p14:xfrm>
              <a:off x="5708314" y="3827469"/>
              <a:ext cx="653760" cy="536040"/>
            </p14:xfrm>
          </p:contentPart>
        </mc:Choice>
        <mc:Fallback xmlns="">
          <p:pic>
            <p:nvPicPr>
              <p:cNvPr id="21" name="Ink 20"/>
              <p:cNvPicPr/>
              <p:nvPr/>
            </p:nvPicPr>
            <p:blipFill>
              <a:blip r:embed="rId6"/>
              <a:stretch>
                <a:fillRect/>
              </a:stretch>
            </p:blipFill>
            <p:spPr>
              <a:xfrm>
                <a:off x="5690314" y="3809469"/>
                <a:ext cx="689760" cy="572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1A3DD2FC-7907-4441-9393-2F7DDFE43731}"/>
                  </a:ext>
                </a:extLst>
              </p14:cNvPr>
              <p14:cNvContentPartPr/>
              <p14:nvPr/>
            </p14:nvContentPartPr>
            <p14:xfrm>
              <a:off x="2244960" y="2453040"/>
              <a:ext cx="1717200" cy="1544400"/>
            </p14:xfrm>
          </p:contentPart>
        </mc:Choice>
        <mc:Fallback xmlns="">
          <p:pic>
            <p:nvPicPr>
              <p:cNvPr id="3" name="Ink 2">
                <a:extLst>
                  <a:ext uri="{FF2B5EF4-FFF2-40B4-BE49-F238E27FC236}">
                    <a16:creationId xmlns:a16="http://schemas.microsoft.com/office/drawing/2014/main" id="{1A3DD2FC-7907-4441-9393-2F7DDFE43731}"/>
                  </a:ext>
                </a:extLst>
              </p:cNvPr>
              <p:cNvPicPr/>
              <p:nvPr/>
            </p:nvPicPr>
            <p:blipFill>
              <a:blip r:embed="rId8"/>
              <a:stretch>
                <a:fillRect/>
              </a:stretch>
            </p:blipFill>
            <p:spPr>
              <a:xfrm>
                <a:off x="225000" y="710640"/>
                <a:ext cx="3746520" cy="3296160"/>
              </a:xfrm>
              <a:prstGeom prst="rect">
                <a:avLst/>
              </a:prstGeom>
            </p:spPr>
          </p:pic>
        </mc:Fallback>
      </mc:AlternateContent>
    </p:spTree>
    <p:extLst>
      <p:ext uri="{BB962C8B-B14F-4D97-AF65-F5344CB8AC3E}">
        <p14:creationId xmlns:p14="http://schemas.microsoft.com/office/powerpoint/2010/main" val="781568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23146-D66D-4BD5-9224-F7B3FBEC0610}"/>
              </a:ext>
            </a:extLst>
          </p:cNvPr>
          <p:cNvSpPr>
            <a:spLocks noGrp="1"/>
          </p:cNvSpPr>
          <p:nvPr>
            <p:ph type="title"/>
          </p:nvPr>
        </p:nvSpPr>
        <p:spPr>
          <a:xfrm>
            <a:off x="87303" y="-115011"/>
            <a:ext cx="10515600" cy="1325563"/>
          </a:xfrm>
        </p:spPr>
        <p:txBody>
          <a:bodyPr/>
          <a:lstStyle/>
          <a:p>
            <a:r>
              <a:rPr lang="en-CA" dirty="0"/>
              <a:t>Sentence Completion using an RNN</a:t>
            </a:r>
          </a:p>
        </p:txBody>
      </p:sp>
      <p:sp>
        <p:nvSpPr>
          <p:cNvPr id="6" name="Content Placeholder 2">
            <a:extLst>
              <a:ext uri="{FF2B5EF4-FFF2-40B4-BE49-F238E27FC236}">
                <a16:creationId xmlns:a16="http://schemas.microsoft.com/office/drawing/2014/main" id="{775CCDEE-8036-4C20-A92C-95FB5D33C8B1}"/>
              </a:ext>
            </a:extLst>
          </p:cNvPr>
          <p:cNvSpPr txBox="1">
            <a:spLocks/>
          </p:cNvSpPr>
          <p:nvPr/>
        </p:nvSpPr>
        <p:spPr>
          <a:xfrm>
            <a:off x="288145" y="5110951"/>
            <a:ext cx="12071393" cy="19728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r>
              <a:rPr lang="en-US" b="1" dirty="0"/>
              <a:t>Trained Neural Language Model </a:t>
            </a:r>
            <a:r>
              <a:rPr lang="en-US" dirty="0"/>
              <a:t>can be used to generate novel sequences </a:t>
            </a:r>
          </a:p>
          <a:p>
            <a:r>
              <a:rPr lang="en-US" sz="2800" dirty="0"/>
              <a:t>Or to </a:t>
            </a:r>
            <a:r>
              <a:rPr lang="en-US" sz="2800" b="1" dirty="0"/>
              <a:t>complete</a:t>
            </a:r>
            <a:r>
              <a:rPr lang="en-US" sz="2800" dirty="0"/>
              <a:t> a given sequence </a:t>
            </a:r>
            <a:r>
              <a:rPr lang="en-US" sz="2400" dirty="0"/>
              <a:t>(until end of sentence token &lt;\s&gt; is generated)</a:t>
            </a:r>
            <a:endParaRPr lang="en-CA" sz="2800" dirty="0"/>
          </a:p>
        </p:txBody>
      </p:sp>
      <p:pic>
        <p:nvPicPr>
          <p:cNvPr id="4" name="Picture 3">
            <a:extLst>
              <a:ext uri="{FF2B5EF4-FFF2-40B4-BE49-F238E27FC236}">
                <a16:creationId xmlns:a16="http://schemas.microsoft.com/office/drawing/2014/main" id="{323332D5-7984-4FE3-B213-AC3C5ABB35E9}"/>
              </a:ext>
            </a:extLst>
          </p:cNvPr>
          <p:cNvPicPr>
            <a:picLocks noChangeAspect="1"/>
          </p:cNvPicPr>
          <p:nvPr/>
        </p:nvPicPr>
        <p:blipFill rotWithShape="1">
          <a:blip r:embed="rId3"/>
          <a:srcRect l="2367" t="7869" r="2546" b="9227"/>
          <a:stretch/>
        </p:blipFill>
        <p:spPr>
          <a:xfrm>
            <a:off x="1925690" y="823566"/>
            <a:ext cx="9362004" cy="4420609"/>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61ED3C8-3F13-4250-BD4B-19D92F16B881}"/>
                  </a:ext>
                </a:extLst>
              </p:cNvPr>
              <p:cNvSpPr txBox="1"/>
              <p:nvPr/>
            </p:nvSpPr>
            <p:spPr>
              <a:xfrm>
                <a:off x="605901" y="1562383"/>
                <a:ext cx="2639577" cy="369332"/>
              </a:xfrm>
              <a:prstGeom prst="rect">
                <a:avLst/>
              </a:prstGeom>
              <a:noFill/>
            </p:spPr>
            <p:txBody>
              <a:bodyPr wrap="square" lIns="0" tIns="0" rIns="0" bIns="0" rtlCol="0">
                <a:spAutoFit/>
              </a:bodyPr>
              <a:lstStyle/>
              <a:p>
                <a14:m>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h</m:t>
                        </m:r>
                      </m:e>
                      <m:sub>
                        <m:r>
                          <a:rPr lang="en-CA" sz="2400" b="0" i="1" smtClean="0">
                            <a:latin typeface="Cambria Math" panose="02040503050406030204" pitchFamily="18" charset="0"/>
                          </a:rPr>
                          <m:t>𝑡</m:t>
                        </m:r>
                      </m:sub>
                    </m:sSub>
                    <m:r>
                      <a:rPr lang="en-CA" sz="2400" b="0" i="1" smtClean="0">
                        <a:latin typeface="Cambria Math" panose="02040503050406030204" pitchFamily="18" charset="0"/>
                      </a:rPr>
                      <m:t>= </m:t>
                    </m:r>
                  </m:oMath>
                </a14:m>
                <a:r>
                  <a:rPr lang="en-CA" sz="2400" dirty="0"/>
                  <a:t>g(</a:t>
                </a:r>
                <a14:m>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h</m:t>
                        </m:r>
                      </m:e>
                      <m:sub>
                        <m:r>
                          <a:rPr lang="en-CA" sz="2400" b="0" i="1" smtClean="0">
                            <a:latin typeface="Cambria Math" panose="02040503050406030204" pitchFamily="18" charset="0"/>
                          </a:rPr>
                          <m:t>𝑡</m:t>
                        </m:r>
                        <m:r>
                          <a:rPr lang="en-CA" sz="2400" b="0" i="1" smtClean="0">
                            <a:latin typeface="Cambria Math" panose="02040503050406030204" pitchFamily="18" charset="0"/>
                          </a:rPr>
                          <m:t>−1</m:t>
                        </m:r>
                      </m:sub>
                    </m:sSub>
                  </m:oMath>
                </a14:m>
                <a:r>
                  <a:rPr lang="en-CA" sz="2400" dirty="0"/>
                  <a:t>+</a:t>
                </a:r>
                <a:r>
                  <a:rPr lang="en-CA" sz="2400" dirty="0" err="1"/>
                  <a:t>W</a:t>
                </a:r>
                <a14:m>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𝑥</m:t>
                        </m:r>
                      </m:e>
                      <m:sub>
                        <m:r>
                          <a:rPr lang="en-CA" sz="2400" b="0" i="1" smtClean="0">
                            <a:latin typeface="Cambria Math" panose="02040503050406030204" pitchFamily="18" charset="0"/>
                          </a:rPr>
                          <m:t>𝑡</m:t>
                        </m:r>
                      </m:sub>
                    </m:sSub>
                  </m:oMath>
                </a14:m>
                <a:r>
                  <a:rPr lang="en-CA" sz="2400" dirty="0"/>
                  <a:t>)</a:t>
                </a:r>
              </a:p>
            </p:txBody>
          </p:sp>
        </mc:Choice>
        <mc:Fallback xmlns="">
          <p:sp>
            <p:nvSpPr>
              <p:cNvPr id="7" name="TextBox 6">
                <a:extLst>
                  <a:ext uri="{FF2B5EF4-FFF2-40B4-BE49-F238E27FC236}">
                    <a16:creationId xmlns:a16="http://schemas.microsoft.com/office/drawing/2014/main" id="{561ED3C8-3F13-4250-BD4B-19D92F16B881}"/>
                  </a:ext>
                </a:extLst>
              </p:cNvPr>
              <p:cNvSpPr txBox="1">
                <a:spLocks noRot="1" noChangeAspect="1" noMove="1" noResize="1" noEditPoints="1" noAdjustHandles="1" noChangeArrowheads="1" noChangeShapeType="1" noTextEdit="1"/>
              </p:cNvSpPr>
              <p:nvPr/>
            </p:nvSpPr>
            <p:spPr>
              <a:xfrm>
                <a:off x="605901" y="1562383"/>
                <a:ext cx="2639577" cy="369332"/>
              </a:xfrm>
              <a:prstGeom prst="rect">
                <a:avLst/>
              </a:prstGeom>
              <a:blipFill>
                <a:blip r:embed="rId4"/>
                <a:stretch>
                  <a:fillRect l="-4157" t="-24590" b="-4918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ADB20E5-E113-41FC-9666-5DB26983F5A7}"/>
                  </a:ext>
                </a:extLst>
              </p:cNvPr>
              <p:cNvSpPr txBox="1"/>
              <p:nvPr/>
            </p:nvSpPr>
            <p:spPr>
              <a:xfrm>
                <a:off x="640896" y="1019697"/>
                <a:ext cx="1416340" cy="369332"/>
              </a:xfrm>
              <a:prstGeom prst="rect">
                <a:avLst/>
              </a:prstGeom>
              <a:noFill/>
            </p:spPr>
            <p:txBody>
              <a:bodyPr wrap="square" lIns="0" tIns="0" rIns="0" bIns="0" rtlCol="0">
                <a:spAutoFit/>
              </a:bodyPr>
              <a:lstStyle/>
              <a:p>
                <a14:m>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𝑦</m:t>
                        </m:r>
                      </m:e>
                      <m:sub>
                        <m:r>
                          <a:rPr lang="en-CA" sz="2400" b="0" i="1" smtClean="0">
                            <a:latin typeface="Cambria Math" panose="02040503050406030204" pitchFamily="18" charset="0"/>
                          </a:rPr>
                          <m:t>𝑡</m:t>
                        </m:r>
                      </m:sub>
                    </m:sSub>
                    <m:r>
                      <a:rPr lang="en-CA" sz="2400" b="0" i="1" smtClean="0">
                        <a:latin typeface="Cambria Math" panose="02040503050406030204" pitchFamily="18" charset="0"/>
                      </a:rPr>
                      <m:t>= </m:t>
                    </m:r>
                  </m:oMath>
                </a14:m>
                <a:r>
                  <a:rPr lang="en-CA" sz="2400" dirty="0"/>
                  <a:t>f(</a:t>
                </a:r>
                <a14:m>
                  <m:oMath xmlns:m="http://schemas.openxmlformats.org/officeDocument/2006/math">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h</m:t>
                        </m:r>
                      </m:e>
                      <m:sub>
                        <m:r>
                          <a:rPr lang="en-CA" sz="2400" b="0" i="1" smtClean="0">
                            <a:latin typeface="Cambria Math" panose="02040503050406030204" pitchFamily="18" charset="0"/>
                          </a:rPr>
                          <m:t>𝑡</m:t>
                        </m:r>
                      </m:sub>
                    </m:sSub>
                  </m:oMath>
                </a14:m>
                <a:r>
                  <a:rPr lang="en-CA" sz="2400" dirty="0"/>
                  <a:t>)</a:t>
                </a:r>
              </a:p>
            </p:txBody>
          </p:sp>
        </mc:Choice>
        <mc:Fallback xmlns="">
          <p:sp>
            <p:nvSpPr>
              <p:cNvPr id="8" name="TextBox 7">
                <a:extLst>
                  <a:ext uri="{FF2B5EF4-FFF2-40B4-BE49-F238E27FC236}">
                    <a16:creationId xmlns:a16="http://schemas.microsoft.com/office/drawing/2014/main" id="{0ADB20E5-E113-41FC-9666-5DB26983F5A7}"/>
                  </a:ext>
                </a:extLst>
              </p:cNvPr>
              <p:cNvSpPr txBox="1">
                <a:spLocks noRot="1" noChangeAspect="1" noMove="1" noResize="1" noEditPoints="1" noAdjustHandles="1" noChangeArrowheads="1" noChangeShapeType="1" noTextEdit="1"/>
              </p:cNvSpPr>
              <p:nvPr/>
            </p:nvSpPr>
            <p:spPr>
              <a:xfrm>
                <a:off x="640896" y="1019697"/>
                <a:ext cx="1416340" cy="369332"/>
              </a:xfrm>
              <a:prstGeom prst="rect">
                <a:avLst/>
              </a:prstGeom>
              <a:blipFill>
                <a:blip r:embed="rId5"/>
                <a:stretch>
                  <a:fillRect l="-7759" t="-24590" b="-4918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272FBA5-2E00-406E-8330-70EFA86BEA1C}"/>
                  </a:ext>
                </a:extLst>
              </p:cNvPr>
              <p:cNvSpPr txBox="1"/>
              <p:nvPr/>
            </p:nvSpPr>
            <p:spPr>
              <a:xfrm>
                <a:off x="2441620" y="970969"/>
                <a:ext cx="2908006" cy="276999"/>
              </a:xfrm>
              <a:prstGeom prst="rect">
                <a:avLst/>
              </a:prstGeom>
              <a:noFill/>
            </p:spPr>
            <p:txBody>
              <a:bodyPr wrap="square" lIns="0" tIns="0" rIns="0" bIns="0" rtlCol="0">
                <a:spAutoFit/>
              </a:bodyPr>
              <a:lstStyle/>
              <a:p>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𝑦</m:t>
                        </m:r>
                      </m:e>
                      <m:sub>
                        <m:r>
                          <a:rPr lang="en-CA" b="0" i="1" smtClean="0">
                            <a:latin typeface="Cambria Math" panose="02040503050406030204" pitchFamily="18" charset="0"/>
                          </a:rPr>
                          <m:t>𝑡</m:t>
                        </m:r>
                      </m:sub>
                    </m:sSub>
                    <m:r>
                      <a:rPr lang="en-CA" b="0" i="1" smtClean="0">
                        <a:latin typeface="Cambria Math" panose="02040503050406030204" pitchFamily="18" charset="0"/>
                      </a:rPr>
                      <m:t>=</m:t>
                    </m:r>
                    <m:r>
                      <m:rPr>
                        <m:sty m:val="p"/>
                      </m:rPr>
                      <a:rPr lang="en-CA" b="0" i="0" smtClean="0">
                        <a:latin typeface="Cambria Math" panose="02040503050406030204" pitchFamily="18" charset="0"/>
                      </a:rPr>
                      <m:t>softmax</m:t>
                    </m:r>
                  </m:oMath>
                </a14:m>
                <a:r>
                  <a:rPr lang="en-CA" dirty="0"/>
                  <a:t>(V</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h</m:t>
                        </m:r>
                      </m:e>
                      <m:sub>
                        <m:r>
                          <a:rPr lang="en-CA" b="0" i="1" smtClean="0">
                            <a:latin typeface="Cambria Math" panose="02040503050406030204" pitchFamily="18" charset="0"/>
                          </a:rPr>
                          <m:t>𝑡</m:t>
                        </m:r>
                      </m:sub>
                    </m:sSub>
                  </m:oMath>
                </a14:m>
                <a:r>
                  <a:rPr lang="en-CA" dirty="0"/>
                  <a:t>)</a:t>
                </a:r>
              </a:p>
            </p:txBody>
          </p:sp>
        </mc:Choice>
        <mc:Fallback xmlns="">
          <p:sp>
            <p:nvSpPr>
              <p:cNvPr id="9" name="TextBox 8">
                <a:extLst>
                  <a:ext uri="{FF2B5EF4-FFF2-40B4-BE49-F238E27FC236}">
                    <a16:creationId xmlns:a16="http://schemas.microsoft.com/office/drawing/2014/main" id="{4272FBA5-2E00-406E-8330-70EFA86BEA1C}"/>
                  </a:ext>
                </a:extLst>
              </p:cNvPr>
              <p:cNvSpPr txBox="1">
                <a:spLocks noRot="1" noChangeAspect="1" noMove="1" noResize="1" noEditPoints="1" noAdjustHandles="1" noChangeArrowheads="1" noChangeShapeType="1" noTextEdit="1"/>
              </p:cNvSpPr>
              <p:nvPr/>
            </p:nvSpPr>
            <p:spPr>
              <a:xfrm>
                <a:off x="2441620" y="970969"/>
                <a:ext cx="2908006" cy="276999"/>
              </a:xfrm>
              <a:prstGeom prst="rect">
                <a:avLst/>
              </a:prstGeom>
              <a:blipFill>
                <a:blip r:embed="rId6"/>
                <a:stretch>
                  <a:fillRect l="-2935" t="-28261" b="-50000"/>
                </a:stretch>
              </a:blipFill>
            </p:spPr>
            <p:txBody>
              <a:bodyPr/>
              <a:lstStyle/>
              <a:p>
                <a:r>
                  <a:rPr lang="en-CA">
                    <a:noFill/>
                  </a:rPr>
                  <a:t> </a:t>
                </a:r>
              </a:p>
            </p:txBody>
          </p:sp>
        </mc:Fallback>
      </mc:AlternateContent>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096E4AC0-FEE8-4990-B9A7-77008A09FF14}"/>
                  </a:ext>
                </a:extLst>
              </p14:cNvPr>
              <p14:cNvContentPartPr/>
              <p14:nvPr/>
            </p14:nvContentPartPr>
            <p14:xfrm>
              <a:off x="1932840" y="752400"/>
              <a:ext cx="8122680" cy="2145960"/>
            </p14:xfrm>
          </p:contentPart>
        </mc:Choice>
        <mc:Fallback>
          <p:pic>
            <p:nvPicPr>
              <p:cNvPr id="3" name="Ink 2">
                <a:extLst>
                  <a:ext uri="{FF2B5EF4-FFF2-40B4-BE49-F238E27FC236}">
                    <a16:creationId xmlns:a16="http://schemas.microsoft.com/office/drawing/2014/main" id="{096E4AC0-FEE8-4990-B9A7-77008A09FF14}"/>
                  </a:ext>
                </a:extLst>
              </p:cNvPr>
              <p:cNvPicPr/>
              <p:nvPr/>
            </p:nvPicPr>
            <p:blipFill>
              <a:blip r:embed="rId8"/>
              <a:stretch>
                <a:fillRect/>
              </a:stretch>
            </p:blipFill>
            <p:spPr>
              <a:xfrm>
                <a:off x="1923480" y="743040"/>
                <a:ext cx="8141400" cy="2164680"/>
              </a:xfrm>
              <a:prstGeom prst="rect">
                <a:avLst/>
              </a:prstGeom>
            </p:spPr>
          </p:pic>
        </mc:Fallback>
      </mc:AlternateContent>
    </p:spTree>
    <p:extLst>
      <p:ext uri="{BB962C8B-B14F-4D97-AF65-F5344CB8AC3E}">
        <p14:creationId xmlns:p14="http://schemas.microsoft.com/office/powerpoint/2010/main" val="4069265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B4F47-233E-4632-AF2E-C91D74792EAF}"/>
              </a:ext>
            </a:extLst>
          </p:cNvPr>
          <p:cNvSpPr>
            <a:spLocks noGrp="1"/>
          </p:cNvSpPr>
          <p:nvPr>
            <p:ph type="title"/>
          </p:nvPr>
        </p:nvSpPr>
        <p:spPr>
          <a:xfrm>
            <a:off x="135747" y="225846"/>
            <a:ext cx="11454727" cy="1325563"/>
          </a:xfrm>
        </p:spPr>
        <p:txBody>
          <a:bodyPr/>
          <a:lstStyle/>
          <a:p>
            <a:r>
              <a:rPr lang="en-CA" dirty="0"/>
              <a:t>Extending (autoregressive) generation to Machine Translation</a:t>
            </a:r>
          </a:p>
        </p:txBody>
      </p:sp>
      <p:sp>
        <p:nvSpPr>
          <p:cNvPr id="3" name="Content Placeholder 2">
            <a:extLst>
              <a:ext uri="{FF2B5EF4-FFF2-40B4-BE49-F238E27FC236}">
                <a16:creationId xmlns:a16="http://schemas.microsoft.com/office/drawing/2014/main" id="{BB87F644-CF7E-4166-B2F4-AE8A7E769F4A}"/>
              </a:ext>
            </a:extLst>
          </p:cNvPr>
          <p:cNvSpPr>
            <a:spLocks noGrp="1"/>
          </p:cNvSpPr>
          <p:nvPr>
            <p:ph idx="1"/>
          </p:nvPr>
        </p:nvSpPr>
        <p:spPr>
          <a:xfrm>
            <a:off x="584873" y="3954325"/>
            <a:ext cx="9886319" cy="805620"/>
          </a:xfrm>
        </p:spPr>
        <p:txBody>
          <a:bodyPr>
            <a:normAutofit lnSpcReduction="10000"/>
          </a:bodyPr>
          <a:lstStyle/>
          <a:p>
            <a:r>
              <a:rPr lang="en-CA" dirty="0"/>
              <a:t>Build an RNN language model on the concatenation of source and target </a:t>
            </a:r>
          </a:p>
        </p:txBody>
      </p:sp>
      <p:sp>
        <p:nvSpPr>
          <p:cNvPr id="5" name="Content Placeholder 2">
            <a:extLst>
              <a:ext uri="{FF2B5EF4-FFF2-40B4-BE49-F238E27FC236}">
                <a16:creationId xmlns:a16="http://schemas.microsoft.com/office/drawing/2014/main" id="{4A3ABAA8-4ED6-4B88-913A-5B8C1912E2E9}"/>
              </a:ext>
            </a:extLst>
          </p:cNvPr>
          <p:cNvSpPr txBox="1">
            <a:spLocks/>
          </p:cNvSpPr>
          <p:nvPr/>
        </p:nvSpPr>
        <p:spPr>
          <a:xfrm>
            <a:off x="584873" y="2140551"/>
            <a:ext cx="9886319" cy="8056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Training data are parallel text  e.g., </a:t>
            </a:r>
            <a:r>
              <a:rPr lang="en-CA" dirty="0">
                <a:solidFill>
                  <a:srgbClr val="00B0F0"/>
                </a:solidFill>
              </a:rPr>
              <a:t>English</a:t>
            </a:r>
            <a:r>
              <a:rPr lang="en-CA" dirty="0"/>
              <a:t> / </a:t>
            </a:r>
            <a:r>
              <a:rPr lang="en-CA" dirty="0">
                <a:solidFill>
                  <a:schemeClr val="accent2"/>
                </a:solidFill>
              </a:rPr>
              <a:t>French</a:t>
            </a:r>
          </a:p>
        </p:txBody>
      </p:sp>
      <p:sp>
        <p:nvSpPr>
          <p:cNvPr id="6" name="Content Placeholder 2">
            <a:extLst>
              <a:ext uri="{FF2B5EF4-FFF2-40B4-BE49-F238E27FC236}">
                <a16:creationId xmlns:a16="http://schemas.microsoft.com/office/drawing/2014/main" id="{AC581587-C83B-45C4-83B9-D8B0EB99E22F}"/>
              </a:ext>
            </a:extLst>
          </p:cNvPr>
          <p:cNvSpPr txBox="1">
            <a:spLocks/>
          </p:cNvSpPr>
          <p:nvPr/>
        </p:nvSpPr>
        <p:spPr>
          <a:xfrm>
            <a:off x="1342836" y="2798931"/>
            <a:ext cx="9886319" cy="80562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i="1" dirty="0">
                <a:solidFill>
                  <a:srgbClr val="00B0F0"/>
                </a:solidFill>
              </a:rPr>
              <a:t>there lived a hobbit       </a:t>
            </a:r>
            <a:r>
              <a:rPr lang="en-CA" i="1" dirty="0" err="1">
                <a:solidFill>
                  <a:schemeClr val="accent2"/>
                </a:solidFill>
              </a:rPr>
              <a:t>vivait</a:t>
            </a:r>
            <a:r>
              <a:rPr lang="en-CA" i="1" dirty="0">
                <a:solidFill>
                  <a:schemeClr val="accent2"/>
                </a:solidFill>
              </a:rPr>
              <a:t> un hobbit</a:t>
            </a:r>
          </a:p>
          <a:p>
            <a:pPr marL="0" indent="0">
              <a:buNone/>
            </a:pPr>
            <a:r>
              <a:rPr lang="en-CA" i="1" dirty="0"/>
              <a:t>……..</a:t>
            </a:r>
          </a:p>
        </p:txBody>
      </p:sp>
      <p:sp>
        <p:nvSpPr>
          <p:cNvPr id="7" name="Content Placeholder 2">
            <a:extLst>
              <a:ext uri="{FF2B5EF4-FFF2-40B4-BE49-F238E27FC236}">
                <a16:creationId xmlns:a16="http://schemas.microsoft.com/office/drawing/2014/main" id="{A2193479-8DC7-44AC-A05C-95D11E05CECB}"/>
              </a:ext>
            </a:extLst>
          </p:cNvPr>
          <p:cNvSpPr txBox="1">
            <a:spLocks/>
          </p:cNvSpPr>
          <p:nvPr/>
        </p:nvSpPr>
        <p:spPr>
          <a:xfrm>
            <a:off x="1755628" y="5135393"/>
            <a:ext cx="9886319" cy="80562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i="1" dirty="0"/>
              <a:t>there lived a hobbit </a:t>
            </a:r>
            <a:r>
              <a:rPr lang="en-US" dirty="0"/>
              <a:t>&lt;\s&gt;</a:t>
            </a:r>
            <a:r>
              <a:rPr lang="en-CA" i="1" dirty="0"/>
              <a:t> </a:t>
            </a:r>
            <a:r>
              <a:rPr lang="en-CA" i="1" dirty="0" err="1"/>
              <a:t>vivait</a:t>
            </a:r>
            <a:r>
              <a:rPr lang="en-CA" i="1" dirty="0"/>
              <a:t> un hobbit </a:t>
            </a:r>
            <a:r>
              <a:rPr lang="en-US" dirty="0"/>
              <a:t>&lt;\s&gt;</a:t>
            </a:r>
            <a:endParaRPr lang="en-CA" i="1" dirty="0"/>
          </a:p>
          <a:p>
            <a:pPr marL="0" indent="0">
              <a:buNone/>
            </a:pPr>
            <a:r>
              <a:rPr lang="en-CA" i="1" dirty="0"/>
              <a:t>……..</a:t>
            </a:r>
          </a:p>
        </p:txBody>
      </p:sp>
      <p:sp>
        <p:nvSpPr>
          <p:cNvPr id="8" name="Content Placeholder 2">
            <a:extLst>
              <a:ext uri="{FF2B5EF4-FFF2-40B4-BE49-F238E27FC236}">
                <a16:creationId xmlns:a16="http://schemas.microsoft.com/office/drawing/2014/main" id="{A2E78D14-BB14-497E-AE14-238A6A775EDE}"/>
              </a:ext>
            </a:extLst>
          </p:cNvPr>
          <p:cNvSpPr txBox="1">
            <a:spLocks/>
          </p:cNvSpPr>
          <p:nvPr/>
        </p:nvSpPr>
        <p:spPr>
          <a:xfrm>
            <a:off x="5441698" y="938842"/>
            <a:ext cx="5743049" cy="941757"/>
          </a:xfrm>
          <a:prstGeom prst="rect">
            <a:avLst/>
          </a:prstGeom>
          <a:solidFill>
            <a:schemeClr val="accent4">
              <a:lumMod val="40000"/>
              <a:lumOff val="60000"/>
            </a:schemeClr>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word generated at each time step is conditioned on word from previous </a:t>
            </a:r>
            <a:r>
              <a:rPr lang="en-CA" dirty="0"/>
              <a:t>step.</a:t>
            </a:r>
            <a:endParaRPr lang="en-CA" dirty="0">
              <a:solidFill>
                <a:schemeClr val="accent2"/>
              </a:solidFill>
            </a:endParaRPr>
          </a:p>
        </p:txBody>
      </p:sp>
      <p:cxnSp>
        <p:nvCxnSpPr>
          <p:cNvPr id="9" name="Straight Arrow Connector 8">
            <a:extLst>
              <a:ext uri="{FF2B5EF4-FFF2-40B4-BE49-F238E27FC236}">
                <a16:creationId xmlns:a16="http://schemas.microsoft.com/office/drawing/2014/main" id="{B4D35606-74F6-45C6-9AA2-384425F76931}"/>
              </a:ext>
            </a:extLst>
          </p:cNvPr>
          <p:cNvCxnSpPr/>
          <p:nvPr/>
        </p:nvCxnSpPr>
        <p:spPr>
          <a:xfrm>
            <a:off x="4549515" y="916987"/>
            <a:ext cx="884419" cy="33843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F73E0901-A201-4969-8812-8FBF3A376482}"/>
                  </a:ext>
                </a:extLst>
              </p14:cNvPr>
              <p14:cNvContentPartPr/>
              <p14:nvPr/>
            </p14:nvContentPartPr>
            <p14:xfrm>
              <a:off x="1525320" y="4939200"/>
              <a:ext cx="6489000" cy="679680"/>
            </p14:xfrm>
          </p:contentPart>
        </mc:Choice>
        <mc:Fallback>
          <p:pic>
            <p:nvPicPr>
              <p:cNvPr id="4" name="Ink 3">
                <a:extLst>
                  <a:ext uri="{FF2B5EF4-FFF2-40B4-BE49-F238E27FC236}">
                    <a16:creationId xmlns:a16="http://schemas.microsoft.com/office/drawing/2014/main" id="{F73E0901-A201-4969-8812-8FBF3A376482}"/>
                  </a:ext>
                </a:extLst>
              </p:cNvPr>
              <p:cNvPicPr/>
              <p:nvPr/>
            </p:nvPicPr>
            <p:blipFill>
              <a:blip r:embed="rId4"/>
              <a:stretch>
                <a:fillRect/>
              </a:stretch>
            </p:blipFill>
            <p:spPr>
              <a:xfrm>
                <a:off x="1515960" y="4929840"/>
                <a:ext cx="6507720" cy="698400"/>
              </a:xfrm>
              <a:prstGeom prst="rect">
                <a:avLst/>
              </a:prstGeom>
            </p:spPr>
          </p:pic>
        </mc:Fallback>
      </mc:AlternateContent>
    </p:spTree>
    <p:extLst>
      <p:ext uri="{BB962C8B-B14F-4D97-AF65-F5344CB8AC3E}">
        <p14:creationId xmlns:p14="http://schemas.microsoft.com/office/powerpoint/2010/main" val="83321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B4F47-233E-4632-AF2E-C91D74792EAF}"/>
              </a:ext>
            </a:extLst>
          </p:cNvPr>
          <p:cNvSpPr>
            <a:spLocks noGrp="1"/>
          </p:cNvSpPr>
          <p:nvPr>
            <p:ph type="title"/>
          </p:nvPr>
        </p:nvSpPr>
        <p:spPr>
          <a:xfrm>
            <a:off x="135747" y="225846"/>
            <a:ext cx="11454727" cy="1325563"/>
          </a:xfrm>
        </p:spPr>
        <p:txBody>
          <a:bodyPr/>
          <a:lstStyle/>
          <a:p>
            <a:r>
              <a:rPr lang="en-CA" dirty="0"/>
              <a:t>Extending (autoregressive) generation to Machine Translation</a:t>
            </a:r>
          </a:p>
        </p:txBody>
      </p:sp>
      <p:sp>
        <p:nvSpPr>
          <p:cNvPr id="3" name="Content Placeholder 2">
            <a:extLst>
              <a:ext uri="{FF2B5EF4-FFF2-40B4-BE49-F238E27FC236}">
                <a16:creationId xmlns:a16="http://schemas.microsoft.com/office/drawing/2014/main" id="{BB87F644-CF7E-4166-B2F4-AE8A7E769F4A}"/>
              </a:ext>
            </a:extLst>
          </p:cNvPr>
          <p:cNvSpPr>
            <a:spLocks noGrp="1"/>
          </p:cNvSpPr>
          <p:nvPr>
            <p:ph idx="1"/>
          </p:nvPr>
        </p:nvSpPr>
        <p:spPr>
          <a:xfrm>
            <a:off x="232637" y="2805272"/>
            <a:ext cx="2347061" cy="1512115"/>
          </a:xfrm>
        </p:spPr>
        <p:txBody>
          <a:bodyPr/>
          <a:lstStyle/>
          <a:p>
            <a:r>
              <a:rPr lang="en-CA" dirty="0"/>
              <a:t>Translation as Sentence Completion !</a:t>
            </a:r>
          </a:p>
        </p:txBody>
      </p:sp>
      <p:pic>
        <p:nvPicPr>
          <p:cNvPr id="4" name="Picture 3">
            <a:extLst>
              <a:ext uri="{FF2B5EF4-FFF2-40B4-BE49-F238E27FC236}">
                <a16:creationId xmlns:a16="http://schemas.microsoft.com/office/drawing/2014/main" id="{18FF6B0C-BA18-463E-8B1E-5729AE844678}"/>
              </a:ext>
            </a:extLst>
          </p:cNvPr>
          <p:cNvPicPr>
            <a:picLocks noChangeAspect="1"/>
          </p:cNvPicPr>
          <p:nvPr/>
        </p:nvPicPr>
        <p:blipFill rotWithShape="1">
          <a:blip r:embed="rId2"/>
          <a:srcRect r="2505" b="9515"/>
          <a:stretch/>
        </p:blipFill>
        <p:spPr>
          <a:xfrm>
            <a:off x="2720979" y="1105930"/>
            <a:ext cx="9059759" cy="5294870"/>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1301B5F4-B686-4F19-8B96-33EAEECEEB6B}"/>
                  </a:ext>
                </a:extLst>
              </p14:cNvPr>
              <p14:cNvContentPartPr/>
              <p14:nvPr/>
            </p14:nvContentPartPr>
            <p14:xfrm>
              <a:off x="4789802" y="6036838"/>
              <a:ext cx="506880" cy="360"/>
            </p14:xfrm>
          </p:contentPart>
        </mc:Choice>
        <mc:Fallback xmlns="">
          <p:pic>
            <p:nvPicPr>
              <p:cNvPr id="5" name="Ink 4">
                <a:extLst>
                  <a:ext uri="{FF2B5EF4-FFF2-40B4-BE49-F238E27FC236}">
                    <a16:creationId xmlns:a16="http://schemas.microsoft.com/office/drawing/2014/main" id="{1301B5F4-B686-4F19-8B96-33EAEECEEB6B}"/>
                  </a:ext>
                </a:extLst>
              </p:cNvPr>
              <p:cNvPicPr/>
              <p:nvPr/>
            </p:nvPicPr>
            <p:blipFill>
              <a:blip r:embed="rId4"/>
              <a:stretch>
                <a:fillRect/>
              </a:stretch>
            </p:blipFill>
            <p:spPr>
              <a:xfrm>
                <a:off x="4699802" y="5857198"/>
                <a:ext cx="68652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FDE63B40-58C5-4082-AAC7-869BC8FB410E}"/>
                  </a:ext>
                </a:extLst>
              </p14:cNvPr>
              <p14:cNvContentPartPr/>
              <p14:nvPr/>
            </p14:nvContentPartPr>
            <p14:xfrm>
              <a:off x="9144002" y="6018478"/>
              <a:ext cx="498240" cy="43200"/>
            </p14:xfrm>
          </p:contentPart>
        </mc:Choice>
        <mc:Fallback xmlns="">
          <p:pic>
            <p:nvPicPr>
              <p:cNvPr id="6" name="Ink 5">
                <a:extLst>
                  <a:ext uri="{FF2B5EF4-FFF2-40B4-BE49-F238E27FC236}">
                    <a16:creationId xmlns:a16="http://schemas.microsoft.com/office/drawing/2014/main" id="{FDE63B40-58C5-4082-AAC7-869BC8FB410E}"/>
                  </a:ext>
                </a:extLst>
              </p:cNvPr>
              <p:cNvPicPr/>
              <p:nvPr/>
            </p:nvPicPr>
            <p:blipFill>
              <a:blip r:embed="rId6"/>
              <a:stretch>
                <a:fillRect/>
              </a:stretch>
            </p:blipFill>
            <p:spPr>
              <a:xfrm>
                <a:off x="9054002" y="5838838"/>
                <a:ext cx="677880" cy="4028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Ink 6">
                <a:extLst>
                  <a:ext uri="{FF2B5EF4-FFF2-40B4-BE49-F238E27FC236}">
                    <a16:creationId xmlns:a16="http://schemas.microsoft.com/office/drawing/2014/main" id="{7835DE04-D97F-458D-A8E7-852E3490ADA8}"/>
                  </a:ext>
                </a:extLst>
              </p14:cNvPr>
              <p14:cNvContentPartPr/>
              <p14:nvPr/>
            </p14:nvContentPartPr>
            <p14:xfrm>
              <a:off x="2855160" y="1537920"/>
              <a:ext cx="8639280" cy="3812400"/>
            </p14:xfrm>
          </p:contentPart>
        </mc:Choice>
        <mc:Fallback>
          <p:pic>
            <p:nvPicPr>
              <p:cNvPr id="7" name="Ink 6">
                <a:extLst>
                  <a:ext uri="{FF2B5EF4-FFF2-40B4-BE49-F238E27FC236}">
                    <a16:creationId xmlns:a16="http://schemas.microsoft.com/office/drawing/2014/main" id="{7835DE04-D97F-458D-A8E7-852E3490ADA8}"/>
                  </a:ext>
                </a:extLst>
              </p:cNvPr>
              <p:cNvPicPr/>
              <p:nvPr/>
            </p:nvPicPr>
            <p:blipFill>
              <a:blip r:embed="rId8"/>
              <a:stretch>
                <a:fillRect/>
              </a:stretch>
            </p:blipFill>
            <p:spPr>
              <a:xfrm>
                <a:off x="2845800" y="1528560"/>
                <a:ext cx="8658000" cy="3831120"/>
              </a:xfrm>
              <a:prstGeom prst="rect">
                <a:avLst/>
              </a:prstGeom>
            </p:spPr>
          </p:pic>
        </mc:Fallback>
      </mc:AlternateContent>
      <p:sp>
        <p:nvSpPr>
          <p:cNvPr id="8" name="Rectangle 7">
            <a:extLst>
              <a:ext uri="{FF2B5EF4-FFF2-40B4-BE49-F238E27FC236}">
                <a16:creationId xmlns:a16="http://schemas.microsoft.com/office/drawing/2014/main" id="{A6F2636D-D496-4F9F-AE9A-D87888D1C7B6}"/>
              </a:ext>
            </a:extLst>
          </p:cNvPr>
          <p:cNvSpPr/>
          <p:nvPr/>
        </p:nvSpPr>
        <p:spPr>
          <a:xfrm>
            <a:off x="2855160" y="1438578"/>
            <a:ext cx="4436743" cy="14327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95771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B8FCE-7174-4533-84A7-E7D1640EC7E6}"/>
              </a:ext>
            </a:extLst>
          </p:cNvPr>
          <p:cNvSpPr>
            <a:spLocks noGrp="1"/>
          </p:cNvSpPr>
          <p:nvPr>
            <p:ph type="title"/>
          </p:nvPr>
        </p:nvSpPr>
        <p:spPr>
          <a:xfrm>
            <a:off x="93357" y="-139191"/>
            <a:ext cx="10515600" cy="1325563"/>
          </a:xfrm>
        </p:spPr>
        <p:txBody>
          <a:bodyPr/>
          <a:lstStyle/>
          <a:p>
            <a:r>
              <a:rPr lang="en-CA" dirty="0"/>
              <a:t>(simple) </a:t>
            </a:r>
            <a:r>
              <a:rPr lang="en-CA" b="1" dirty="0"/>
              <a:t>E</a:t>
            </a:r>
            <a:r>
              <a:rPr lang="en-CA" dirty="0"/>
              <a:t>ncoder </a:t>
            </a:r>
            <a:r>
              <a:rPr lang="en-CA" b="1" dirty="0"/>
              <a:t>D</a:t>
            </a:r>
            <a:r>
              <a:rPr lang="en-CA" dirty="0"/>
              <a:t>ecoder Networks</a:t>
            </a:r>
          </a:p>
        </p:txBody>
      </p:sp>
      <p:sp>
        <p:nvSpPr>
          <p:cNvPr id="3" name="Content Placeholder 2">
            <a:extLst>
              <a:ext uri="{FF2B5EF4-FFF2-40B4-BE49-F238E27FC236}">
                <a16:creationId xmlns:a16="http://schemas.microsoft.com/office/drawing/2014/main" id="{6C8A9ECA-5045-4253-97DA-BACD8FA2A77F}"/>
              </a:ext>
            </a:extLst>
          </p:cNvPr>
          <p:cNvSpPr>
            <a:spLocks noGrp="1"/>
          </p:cNvSpPr>
          <p:nvPr>
            <p:ph idx="1"/>
          </p:nvPr>
        </p:nvSpPr>
        <p:spPr>
          <a:xfrm>
            <a:off x="209622" y="5874048"/>
            <a:ext cx="11887958" cy="983952"/>
          </a:xfrm>
        </p:spPr>
        <p:txBody>
          <a:bodyPr>
            <a:normAutofit lnSpcReduction="10000"/>
          </a:bodyPr>
          <a:lstStyle/>
          <a:p>
            <a:r>
              <a:rPr lang="en-US" dirty="0"/>
              <a:t>Encoder generates a contextualized representation of the input (last state).</a:t>
            </a:r>
          </a:p>
          <a:p>
            <a:r>
              <a:rPr lang="en-US" dirty="0"/>
              <a:t>Decoder takes that state and autoregressively generates a sequence of outputs</a:t>
            </a:r>
            <a:endParaRPr lang="en-CA" dirty="0"/>
          </a:p>
        </p:txBody>
      </p:sp>
      <p:pic>
        <p:nvPicPr>
          <p:cNvPr id="4" name="Picture 3">
            <a:extLst>
              <a:ext uri="{FF2B5EF4-FFF2-40B4-BE49-F238E27FC236}">
                <a16:creationId xmlns:a16="http://schemas.microsoft.com/office/drawing/2014/main" id="{E7E160DB-0513-44E8-A6A4-273E80B28F02}"/>
              </a:ext>
            </a:extLst>
          </p:cNvPr>
          <p:cNvPicPr>
            <a:picLocks noChangeAspect="1"/>
          </p:cNvPicPr>
          <p:nvPr/>
        </p:nvPicPr>
        <p:blipFill rotWithShape="1">
          <a:blip r:embed="rId3"/>
          <a:srcRect l="-1" r="3310" b="10829"/>
          <a:stretch/>
        </p:blipFill>
        <p:spPr>
          <a:xfrm>
            <a:off x="2906701" y="949691"/>
            <a:ext cx="9410661" cy="4769056"/>
          </a:xfrm>
          <a:prstGeom prst="rect">
            <a:avLst/>
          </a:prstGeom>
        </p:spPr>
      </p:pic>
      <p:sp>
        <p:nvSpPr>
          <p:cNvPr id="5" name="Content Placeholder 2">
            <a:extLst>
              <a:ext uri="{FF2B5EF4-FFF2-40B4-BE49-F238E27FC236}">
                <a16:creationId xmlns:a16="http://schemas.microsoft.com/office/drawing/2014/main" id="{C53212F0-CBBA-4AD4-AAA8-029CF9C45A73}"/>
              </a:ext>
            </a:extLst>
          </p:cNvPr>
          <p:cNvSpPr txBox="1">
            <a:spLocks/>
          </p:cNvSpPr>
          <p:nvPr/>
        </p:nvSpPr>
        <p:spPr>
          <a:xfrm>
            <a:off x="147354" y="1186372"/>
            <a:ext cx="2759347" cy="3779244"/>
          </a:xfrm>
          <a:prstGeom prst="rect">
            <a:avLst/>
          </a:prstGeom>
          <a:solidFill>
            <a:schemeClr val="accent4">
              <a:lumMod val="40000"/>
              <a:lumOff val="60000"/>
            </a:schemeClr>
          </a:solidFill>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Limiting design choices</a:t>
            </a:r>
          </a:p>
          <a:p>
            <a:r>
              <a:rPr lang="en-US" b="1" dirty="0"/>
              <a:t>E</a:t>
            </a:r>
            <a:r>
              <a:rPr lang="en-US" dirty="0"/>
              <a:t> and </a:t>
            </a:r>
            <a:r>
              <a:rPr lang="en-US" b="1" dirty="0"/>
              <a:t>D</a:t>
            </a:r>
            <a:r>
              <a:rPr lang="en-US" dirty="0"/>
              <a:t> assumed to have the same internal structure (here RNNs)</a:t>
            </a:r>
          </a:p>
          <a:p>
            <a:r>
              <a:rPr lang="en-US" dirty="0"/>
              <a:t>Final state of the </a:t>
            </a:r>
            <a:r>
              <a:rPr lang="en-US" b="1" dirty="0"/>
              <a:t>E</a:t>
            </a:r>
            <a:r>
              <a:rPr lang="en-US" dirty="0"/>
              <a:t> is the only context available to </a:t>
            </a:r>
            <a:r>
              <a:rPr lang="en-US" b="1" dirty="0"/>
              <a:t>D</a:t>
            </a:r>
          </a:p>
          <a:p>
            <a:r>
              <a:rPr lang="en-US" dirty="0"/>
              <a:t>this context is only available to </a:t>
            </a:r>
            <a:r>
              <a:rPr lang="en-US" b="1" dirty="0"/>
              <a:t>D</a:t>
            </a:r>
            <a:r>
              <a:rPr lang="en-US" dirty="0"/>
              <a:t> as its initial hidden state. </a:t>
            </a:r>
          </a:p>
        </p:txBody>
      </p:sp>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F6791789-383B-4F04-B296-D4719CF876CA}"/>
                  </a:ext>
                </a:extLst>
              </p14:cNvPr>
              <p14:cNvContentPartPr/>
              <p14:nvPr/>
            </p14:nvContentPartPr>
            <p14:xfrm>
              <a:off x="9114020" y="1258448"/>
              <a:ext cx="661320" cy="55440"/>
            </p14:xfrm>
          </p:contentPart>
        </mc:Choice>
        <mc:Fallback xmlns="">
          <p:pic>
            <p:nvPicPr>
              <p:cNvPr id="6" name="Ink 5">
                <a:extLst>
                  <a:ext uri="{FF2B5EF4-FFF2-40B4-BE49-F238E27FC236}">
                    <a16:creationId xmlns:a16="http://schemas.microsoft.com/office/drawing/2014/main" id="{F6791789-383B-4F04-B296-D4719CF876CA}"/>
                  </a:ext>
                </a:extLst>
              </p:cNvPr>
              <p:cNvPicPr/>
              <p:nvPr/>
            </p:nvPicPr>
            <p:blipFill>
              <a:blip r:embed="rId5"/>
              <a:stretch>
                <a:fillRect/>
              </a:stretch>
            </p:blipFill>
            <p:spPr>
              <a:xfrm>
                <a:off x="9042380" y="1114808"/>
                <a:ext cx="80496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0527A4B0-6A06-4D10-911E-C2338BDC72EB}"/>
                  </a:ext>
                </a:extLst>
              </p14:cNvPr>
              <p14:cNvContentPartPr/>
              <p14:nvPr/>
            </p14:nvContentPartPr>
            <p14:xfrm>
              <a:off x="4804100" y="5319248"/>
              <a:ext cx="610560" cy="24480"/>
            </p14:xfrm>
          </p:contentPart>
        </mc:Choice>
        <mc:Fallback xmlns="">
          <p:pic>
            <p:nvPicPr>
              <p:cNvPr id="7" name="Ink 6">
                <a:extLst>
                  <a:ext uri="{FF2B5EF4-FFF2-40B4-BE49-F238E27FC236}">
                    <a16:creationId xmlns:a16="http://schemas.microsoft.com/office/drawing/2014/main" id="{0527A4B0-6A06-4D10-911E-C2338BDC72EB}"/>
                  </a:ext>
                </a:extLst>
              </p:cNvPr>
              <p:cNvPicPr/>
              <p:nvPr/>
            </p:nvPicPr>
            <p:blipFill>
              <a:blip r:embed="rId7"/>
              <a:stretch>
                <a:fillRect/>
              </a:stretch>
            </p:blipFill>
            <p:spPr>
              <a:xfrm>
                <a:off x="4732460" y="5175608"/>
                <a:ext cx="75420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7990D7B0-452A-4702-9775-BEC02F59D1B9}"/>
                  </a:ext>
                </a:extLst>
              </p14:cNvPr>
              <p14:cNvContentPartPr/>
              <p14:nvPr/>
            </p14:nvContentPartPr>
            <p14:xfrm>
              <a:off x="12831380" y="6460088"/>
              <a:ext cx="360" cy="360"/>
            </p14:xfrm>
          </p:contentPart>
        </mc:Choice>
        <mc:Fallback xmlns="">
          <p:pic>
            <p:nvPicPr>
              <p:cNvPr id="8" name="Ink 7">
                <a:extLst>
                  <a:ext uri="{FF2B5EF4-FFF2-40B4-BE49-F238E27FC236}">
                    <a16:creationId xmlns:a16="http://schemas.microsoft.com/office/drawing/2014/main" id="{7990D7B0-452A-4702-9775-BEC02F59D1B9}"/>
                  </a:ext>
                </a:extLst>
              </p:cNvPr>
              <p:cNvPicPr/>
              <p:nvPr/>
            </p:nvPicPr>
            <p:blipFill>
              <a:blip r:embed="rId9"/>
              <a:stretch>
                <a:fillRect/>
              </a:stretch>
            </p:blipFill>
            <p:spPr>
              <a:xfrm>
                <a:off x="12759380" y="6316448"/>
                <a:ext cx="14400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20A292EB-35FC-4238-B3B0-33517E6AEE86}"/>
                  </a:ext>
                </a:extLst>
              </p14:cNvPr>
              <p14:cNvContentPartPr/>
              <p14:nvPr/>
            </p14:nvContentPartPr>
            <p14:xfrm>
              <a:off x="3199680" y="1768680"/>
              <a:ext cx="6288120" cy="3154680"/>
            </p14:xfrm>
          </p:contentPart>
        </mc:Choice>
        <mc:Fallback>
          <p:pic>
            <p:nvPicPr>
              <p:cNvPr id="9" name="Ink 8">
                <a:extLst>
                  <a:ext uri="{FF2B5EF4-FFF2-40B4-BE49-F238E27FC236}">
                    <a16:creationId xmlns:a16="http://schemas.microsoft.com/office/drawing/2014/main" id="{20A292EB-35FC-4238-B3B0-33517E6AEE86}"/>
                  </a:ext>
                </a:extLst>
              </p:cNvPr>
              <p:cNvPicPr/>
              <p:nvPr/>
            </p:nvPicPr>
            <p:blipFill>
              <a:blip r:embed="rId11"/>
              <a:stretch>
                <a:fillRect/>
              </a:stretch>
            </p:blipFill>
            <p:spPr>
              <a:xfrm>
                <a:off x="3190320" y="1759320"/>
                <a:ext cx="6306840" cy="3173400"/>
              </a:xfrm>
              <a:prstGeom prst="rect">
                <a:avLst/>
              </a:prstGeom>
            </p:spPr>
          </p:pic>
        </mc:Fallback>
      </mc:AlternateContent>
    </p:spTree>
    <p:extLst>
      <p:ext uri="{BB962C8B-B14F-4D97-AF65-F5344CB8AC3E}">
        <p14:creationId xmlns:p14="http://schemas.microsoft.com/office/powerpoint/2010/main" val="16756188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3044</TotalTime>
  <Words>4725</Words>
  <Application>Microsoft Office PowerPoint</Application>
  <PresentationFormat>Widescreen</PresentationFormat>
  <Paragraphs>468</Paragraphs>
  <Slides>47</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Calibri</vt:lpstr>
      <vt:lpstr>Calibri Light</vt:lpstr>
      <vt:lpstr>Cambria Math</vt:lpstr>
      <vt:lpstr>Comic Sans MS</vt:lpstr>
      <vt:lpstr>Times New Roman</vt:lpstr>
      <vt:lpstr>Wingdings</vt:lpstr>
      <vt:lpstr>Office Theme</vt:lpstr>
      <vt:lpstr>CPSC 503 Computational Linguistics</vt:lpstr>
      <vt:lpstr>Today March 11</vt:lpstr>
      <vt:lpstr>Encoder-Decoder</vt:lpstr>
      <vt:lpstr>Simple recurrent neural network illustrated as a feed-forward network</vt:lpstr>
      <vt:lpstr>Simple-RNN abstraction</vt:lpstr>
      <vt:lpstr>Sentence Completion using an RNN</vt:lpstr>
      <vt:lpstr>Extending (autoregressive) generation to Machine Translation</vt:lpstr>
      <vt:lpstr>Extending (autoregressive) generation to Machine Translation</vt:lpstr>
      <vt:lpstr>(simple) Encoder Decoder Networks</vt:lpstr>
      <vt:lpstr>General Encoder Decoder Networks </vt:lpstr>
      <vt:lpstr>Popular architectural choices: Encoder</vt:lpstr>
      <vt:lpstr>Decoder Basic Design</vt:lpstr>
      <vt:lpstr>Decoder Design Enhancement</vt:lpstr>
      <vt:lpstr>Decoder: How output y is chosen</vt:lpstr>
      <vt:lpstr>PowerPoint Presentation</vt:lpstr>
      <vt:lpstr>Today March 11</vt:lpstr>
      <vt:lpstr>Flexible context: Attention</vt:lpstr>
      <vt:lpstr>Attention (1): dynamically derived context</vt:lpstr>
      <vt:lpstr>Attention (2): computing ci</vt:lpstr>
      <vt:lpstr>Attention (3): computing ci From scores to weights</vt:lpstr>
      <vt:lpstr>Attention: Summary</vt:lpstr>
      <vt:lpstr>Intro to Encoder-Decoder and Attention (Goldberg’s notation)</vt:lpstr>
      <vt:lpstr>Today March 11</vt:lpstr>
      <vt:lpstr>Transformers (Attention is all you need 2017)</vt:lpstr>
      <vt:lpstr>High-level architecture</vt:lpstr>
      <vt:lpstr>PowerPoint Presentation</vt:lpstr>
      <vt:lpstr>PowerPoint Presentation</vt:lpstr>
      <vt:lpstr>PowerPoint Presentation</vt:lpstr>
      <vt:lpstr>Self-Attention</vt:lpstr>
      <vt:lpstr>Self-Attention</vt:lpstr>
      <vt:lpstr>Self Attention</vt:lpstr>
      <vt:lpstr>Self Attention</vt:lpstr>
      <vt:lpstr>Today March 11</vt:lpstr>
      <vt:lpstr>Pragmatics: Example</vt:lpstr>
      <vt:lpstr>Pragmatics: Conversational Structure</vt:lpstr>
      <vt:lpstr>Pragmatics: Dialog Acts</vt:lpstr>
      <vt:lpstr>Pragmatics: Specific Act (Request)</vt:lpstr>
      <vt:lpstr>Pragmatics: Deixis</vt:lpstr>
      <vt:lpstr>Next class: Mon March 16</vt:lpstr>
      <vt:lpstr>Additional Notes (not required)</vt:lpstr>
      <vt:lpstr>From Yoav Artzi (these are links)</vt:lpstr>
      <vt:lpstr>Transformers</vt:lpstr>
      <vt:lpstr>PowerPoint Presentation</vt:lpstr>
      <vt:lpstr>PowerPoint Presentation</vt:lpstr>
      <vt:lpstr>PowerPoint Presentation</vt:lpstr>
      <vt:lpstr>Additional resources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Giuseppe Carenini</dc:creator>
  <cp:lastModifiedBy>Giuseppe Carenini</cp:lastModifiedBy>
  <cp:revision>69</cp:revision>
  <dcterms:created xsi:type="dcterms:W3CDTF">2020-02-03T19:28:49Z</dcterms:created>
  <dcterms:modified xsi:type="dcterms:W3CDTF">2020-03-11T21:32:01Z</dcterms:modified>
</cp:coreProperties>
</file>