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5.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6.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07.xml" ContentType="application/inkml+xml"/>
  <Override PartName="/ppt/notesSlides/notesSlide10.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11.xml" ContentType="application/inkml+xml"/>
  <Override PartName="/ppt/notesSlides/notesSlide18.xml" ContentType="application/vnd.openxmlformats-officedocument.presentationml.notesSlide+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28.xml" ContentType="application/inkml+xml"/>
  <Override PartName="/ppt/ink/ink129.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26.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60.xml" ContentType="application/inkml+xml"/>
  <Override PartName="/ppt/ink/ink161.xml" ContentType="application/inkml+xml"/>
  <Override PartName="/ppt/notesSlides/notesSlide31.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9" r:id="rId4"/>
    <p:sldMasterId id="2147483703" r:id="rId5"/>
  </p:sldMasterIdLst>
  <p:notesMasterIdLst>
    <p:notesMasterId r:id="rId50"/>
  </p:notesMasterIdLst>
  <p:sldIdLst>
    <p:sldId id="277" r:id="rId6"/>
    <p:sldId id="257" r:id="rId7"/>
    <p:sldId id="259" r:id="rId8"/>
    <p:sldId id="302" r:id="rId9"/>
    <p:sldId id="260" r:id="rId10"/>
    <p:sldId id="265" r:id="rId11"/>
    <p:sldId id="266" r:id="rId12"/>
    <p:sldId id="303" r:id="rId13"/>
    <p:sldId id="267" r:id="rId14"/>
    <p:sldId id="262" r:id="rId15"/>
    <p:sldId id="268" r:id="rId16"/>
    <p:sldId id="269" r:id="rId17"/>
    <p:sldId id="270" r:id="rId18"/>
    <p:sldId id="278" r:id="rId19"/>
    <p:sldId id="276" r:id="rId20"/>
    <p:sldId id="453" r:id="rId21"/>
    <p:sldId id="432" r:id="rId22"/>
    <p:sldId id="434" r:id="rId23"/>
    <p:sldId id="433" r:id="rId24"/>
    <p:sldId id="464" r:id="rId25"/>
    <p:sldId id="465" r:id="rId26"/>
    <p:sldId id="466" r:id="rId27"/>
    <p:sldId id="643" r:id="rId28"/>
    <p:sldId id="457" r:id="rId29"/>
    <p:sldId id="458" r:id="rId30"/>
    <p:sldId id="279" r:id="rId31"/>
    <p:sldId id="280" r:id="rId32"/>
    <p:sldId id="644" r:id="rId33"/>
    <p:sldId id="282" r:id="rId34"/>
    <p:sldId id="283" r:id="rId35"/>
    <p:sldId id="258" r:id="rId36"/>
    <p:sldId id="285" r:id="rId37"/>
    <p:sldId id="301" r:id="rId38"/>
    <p:sldId id="294" r:id="rId39"/>
    <p:sldId id="295" r:id="rId40"/>
    <p:sldId id="296" r:id="rId41"/>
    <p:sldId id="297" r:id="rId42"/>
    <p:sldId id="298" r:id="rId43"/>
    <p:sldId id="299" r:id="rId44"/>
    <p:sldId id="300" r:id="rId45"/>
    <p:sldId id="286" r:id="rId46"/>
    <p:sldId id="261" r:id="rId47"/>
    <p:sldId id="263" r:id="rId48"/>
    <p:sldId id="26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6376" autoAdjust="0"/>
  </p:normalViewPr>
  <p:slideViewPr>
    <p:cSldViewPr snapToGrid="0">
      <p:cViewPr>
        <p:scale>
          <a:sx n="84" d="100"/>
          <a:sy n="84" d="100"/>
        </p:scale>
        <p:origin x="723" y="105"/>
      </p:cViewPr>
      <p:guideLst/>
    </p:cSldViewPr>
  </p:slideViewPr>
  <p:notesTextViewPr>
    <p:cViewPr>
      <p:scale>
        <a:sx n="1" d="1"/>
        <a:sy n="1" d="1"/>
      </p:scale>
      <p:origin x="0" y="0"/>
    </p:cViewPr>
  </p:notesTextViewPr>
  <p:sorterViewPr>
    <p:cViewPr>
      <p:scale>
        <a:sx n="100" d="100"/>
        <a:sy n="100" d="100"/>
      </p:scale>
      <p:origin x="0" y="-39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00:13.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85 643 2,'0'0'6,"-14"11"0,14-11 3,-20 11 0,8-5 2,0 1 0,-2 1 1,14-8 0,-17 6-2,17-6-3,0 0-2,0 0 0,0 0-1,0 0 0,0 0 0,0 0 0,-1-9 0,1 9 0,12-16-1,-4 6 0,1-6 0,4 1 0,2-6-1,6 0 0,1-3 0,6-4-1,1-1 0,11-1 0,4-2-1,1-2 1,8-2-1,1 0 0,5-2 0,0 1 0,8-1 0,-5 0 0,1 2 0,-2 2-1,-5 3 1,-5 6 0,-10 5 0,-2 4 0,-14 4 0,-7 4 0,-4 1 0,-14 7 0,12-4 0,-12 4 0,0 0 0,0 0 0,0 0 0,0 0 0,10 11 0,-10-11 0,8 9 0,-8-9 1,11 16-1,-7-2 1,0 0-1,0 3 1,-3 5 0,-1 6 0,-4 6 0,0 4 0,-5 2 0,-4 4 0,-1 4 0,-3 3 0,1-3 0,-1-1 0,1-3 1,1-3-2,1 0 2,4-2-1,1-5 1,2-1-2,1-5 1,3-2 0,-1-4-1,4-6 0,0-3 1,0-13-1,3 12 0,-3-12 1,26-8 0,0-5 0,8-4 0,10-4-1,7-7 1,10-3 0,7-6 0,1-1-1,2-5 0,-1 3 0,0 2 0,-7 2 0,-4 2-1,-4 4 1,-10 6-1,-8 4 1,-5 10 0,-10 3-1,-5 2 1,-4 5 0,-13 0 0,15 5 0,-15-5 0,0 0 0,0 0 0,14 11 0,-14-11 1,0 0-1,0 0 0,0 0 1,0 0-1,0 0 0,0 0 0,0 0 0,0 0 0,0 0 0,16-6 0,-16 6 0,26-6 0,-13-1 0,0 3 0,1 0 1,-14 4-1,20-7 0,-20 7 1,0 0-1,0 0 0,0 0 1,0 0-1,0 0 0,0 0 0,0 0 0,0 0 0,0 0 0,0 0 0,0 0 0,0 0 0,0 0 0,0 0-1,0 0-3,0 0-6,0 16-17,-6 3-6,-6-2-1,-1-5 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9:32.722"/>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7CB1EBE1-037C-4F3A-9646-2DE2D013B666}" emma:medium="tactile" emma:mode="ink">
          <msink:context xmlns:msink="http://schemas.microsoft.com/ink/2010/main" type="inkDrawing" rotatedBoundingBox="7252,7387 7322,5959 7524,5969 7454,7397" semanticType="verticalRange" shapeName="Other">
            <msink:sourceLink direction="with" ref="{863ABA19-0E0B-4355-8813-608834EC6B44}"/>
          </msink:context>
        </emma:interpretation>
      </emma:emma>
    </inkml:annotationXML>
    <inkml:trace contextRef="#ctx0" brushRef="#br0">1662-378 44 0,'0'0'19'0,"0"0"-10"0,0 0-4 15,0 0 8-15,0 0-1 16,4 0 1-16,1 0-1 16,-5-8 0-16,0 8 0 15,0-8 2-15,0 8-3 16,0 0-1-16,0-4-6 16,0 0-3-16,0 4 0 15,0 0-1-15,0 0 0 16,0 0 0-16,0 0 0 15,0 0 0-15,-5-7 0 16,1 7 0-16,-1 0 0 16,5 0 0-16,-5 0 0 15,1 0 0-15,-1 0 0 16,1 0 2-16,-1 0-3 16,0 7 0-16,1-3 1 0,-1 0 0 15,-9-4 0 1,5 8 0-16,0 0 2 15,-1 3-3-15,1-7 0 16,-5 7 1-16,5-7 0 16,0 8 0-16,0-8 2 15,-1 11-1-15,1-3-1 16,5-1 1-16,-1-7-1 16,0 11 4-16,1-11 5 15,-6 8-3-15,6 11 2 0,-1-8-3 16,1 1 0-16,-1 7-3 15,0 0-2-15,5-4 1 0,0 0-1 16,0-3 0-16,0-1 0 16,5 8 0-16,-5-7 0 15,5-1 2-15,-1 0 1 16,1 5 1-16,-1-5-5 16,1 0-1-16,0 9 3 15,-1-1 1-15,-4 0 2 16,0 0 0-16,0 4 4 15,0 0 3-15,0-8-4 16,0 8-2-16,0 4 0 16,0-4-1-16,0 3-5 0,0-3 1 15,0 4 0-15,5 23 0 16,0-16-3-16,4 1 0 16,-9-1 2-16,9-3 2 15,-4 0 0-15,-1-8-1 16,-8 3 1-16,4 1-1 15,-5-4 0-15,10 4 2 16,-1-4-1-16,1 4-1 16,0-4 1-16,-1-4-1 15,-4 0 0-15,5-4 0 16,-5 0 0-16,0-3 0 16,0-1 0-16,-9 0 0 15,-1 5 0-15,-4-9 4 16,1 5 2-16</inkml:trace>
  </inkml:traceGroup>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8.68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6805 17198 40 0,'-3'0'16'0,"-12"-6"-8"0,5 6 1 16,10 0 11-16,0 0 4 16,-4 6 5-16,4-6-6 15,0 0-4-15</inkml:trace>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2.4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2762 17375 174 0,'7'0'1'0,"0"-3"-1"16,-3 3 3-16,3-3-2 15,-7 3-1-15,3 0-2 16,-3 0 1-16,11 0-19 15,-7 0-7-15,3 3-15 16,3 0-6-16</inkml:trace>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0.16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25816 5113 28 0,'-3'23'11'0,"3"-2"-6"0,0-4-2 16,0-8 7-16,3 0-2 16,1 6 3-16,-1 2-6 15,1-2-1-15,3 6-4 16,-4-4-1-16,4 13-1 15,-3 5 0-15,0-6 0 16,-1 1 0-16,-3-4 2 16,0 4 0-16,0-4 0 15,-3 1 0-15,3-4 6 0,-4-2 4 16,0 5 1-16,1 1 1 16,-1-1-2-16,4-2 1 15,0 2-2-15,0-5 0 16,0 2-3-16,0-2-1 15,0 8-1-15,0-5 0 16,-3 5 0-16,3 9 0 16,0-8-2-16,0-1-2 15,0 0 1-15,0 1-1 16,0-10 0-16,0 1 2 16,-4 5-1-16,1-8 2 15,-1 11 2-15,1-11 4 16,-1 11-4-16,1-11-3 0,-1 9 1 15,4-4 0-15,-3 4-1 16,3-1-2-16,-4 3 1 0,1-5-4 16,-1 8 2-16,1 4-1 15,-1-1 0-15,1-6 2 16,3 4 2-16,0-1-1 16,-4-12 2-16,4 4-2 15,-4 0-1-15,4-10 5 16,0 7 1-16,-3 2-2 15,3-2-1-15,0-6-1 16,0 5-2-16,0-5-2 16,0 5-1-16,0-5 2 15,0 6 0-15,0-10 1 16,0 13 0-16,0-9 0 0,0 8 2 16,0-2-1-16,0-6-1 15,3 14 1-15,1-14 1 16,0 17-6-1,-1 0 5-15,1-8 1 16,-4 2-3-16,3-2 1 16,-3-1 0-16,0 1 0 15,0-1 2-15,0 1 1 16,0 8-4-16,-3-8 1 16,-1 8 2-16,1-6 1 15,-1 4 1-15,0-4 2 16,1 1-1-16,-1 11 2 0,1 3-2 15,-1 3 0-15,1-11-1 16,3-7 0-16,0 6 2 16,-4-8 1-16,1 8-1 15,3-5-1-15,0-4-1 16,0 1 0 0,0 5-2-16,0-2 1 0,0-4-4 15,0 1 0-15,0 5 1 16,0 0 2-16,0 7-6 15,0-7-1-15,0 9-1 16,-4-2 4-16,4-1-1 16,0-3 1-16,0-5 2 15,0 5 0-15,0-8 0 16,0 5 0-16,0-6 0 0,4 4 2 16,-1-4-3-16,1 7 0 15,-1-1 1-15,-3-5 0 16,4 8-3-16,-4-5 2 15,0 8 1-15,0 3 2 16,0 0-3-16,0 0-2 16,0-2 2-16,0-4 0 15,0 0 3-15,0-5 1 16,0 5-4-16,0-2 1 16,0-4 2-16,-4 6 1 15,4-5 1-15,-3-1 2 16,3-26 3-1,0 68-4 1,0-3-3-16,3-12-4 16,-3-9 1-16,0-3-1 15,0-9 0-15,0 3 2 16,0-2 2-16,0-7 1 0,0 7-1 16,0 2 1-16,0 0-4 15,0-3 0-15,0-32 1 31,0 74 0-15,0-6 2-16,0-7-3 16,-3-11 0-16,3-11 3 15,0 2 1-15,0-6-1 16,0 3-4-16,0-11 1 0,-4 8 1 0,4-3 2 16,0 1-1-16,-3-1-1 15,-1 3-2-15,-6 0 1 16,10 7 3-16,-7-4 1 15,0 6-4-15,0-9 1 16,-1 0 0-16,5-8 0 16,-1 2-3-16,-6-2 2 15,-1 5 1-15,4 6 2 16,4-2-1-16,-1-4-1 16,1-3 1-16,-1 7-1 15,4-4 0-15,-3-3 0 16,-1 10 0-16,4 5 2 0,-4-3-3 15,1-6-2-15,-1-5 2 16,4-1 0-16,0-3 1 16,0 1 2-16,0 5-1 15,0 3-1-15,0 4 1 16,0-1-1-16,-3 3 0 16,-1 0 0-16,1 6 0 15,3 3 2-15,0-6 1 16,-4 0 3-16,1-5-1 15,3-7 0-15,0 0 1 16,0 4 1-16,0-1 1 16,3 0 0-16,1 0-4 15,3 1-3-15,0-4 0 16,4 3-1-16,-1 1-3 0,-3 2 2 16,0 3 1-16,0-6 0 15,0 6-3-15,-3-5 2 16,-1-1 1-16,8-6 2 15,-11 13-1-15,7-4-1 16,-10 3 3-16,10 3 0 16,-4 3 1-16,1-3 2 15,-1 6-1-15,4 0 0 16,-3-9-3-16,-1 3 1 16,1-8 0-16,-1-4 1 15,1 0-5-15,-1 4-1 16,1-4 1-16,-1 0 0 15,1 1 1-15,-4-4 0 0,3 3 0 16,1 1 2-16,-4-7-1 16,0 9 2-16,0 1-4 15,0-10 0-15,0 4 1 16,0-7 2-16,0 6-1 16,0-8 2-16,0 0-2 15,0-4-1-15,0 4 1 16,0-4-1-16,0-5-3 15,0 6 2-15,0-6 1 16,0 2 0-16,0 4 0 16,0-6 0-16,0-3 0 15,4-1 0-15,-4 7 0 16,0-9 0-16,3 3-3 16,-3 0 2-16,0-4 1 15,0 1 2-15,4 0-1 0,-4 3-1 16,0-9 1-16,0 0 1 15,0 0-3-15,3 3-2 16,-3-3 4-16,7 3 3 16,0-3-3-16,-7 0-3 15,7 0-2-15,0 0 0 16,0 3 5-16,0-3 1 16,0 0 0-16,4 0 1 15,0 0-4-15,-1 0 0 16,8 3 1-16,3 0 0 15,0 0 0-15,0 0 2 0,1 0-1 16,-1-1-1-16,0 1 1 16,7 3-1-16,-3-3 2 15,0 6 3-15,-1-3-2 16,4 0-2-16,1 0-3 16,-1 3 1-16,-3-4 1 15,3 1 2-15,-4 3-1 16,1-3 2-16,0 0-2 15,-4 0 2-15,0 3-2 16,7-4-1-16,8 1 1 16,-5 3 1-16,1-3-1 15,0 0-1-15,0 0 3 16,-1 0 0-16,1 0-4 16,3-1-1-16,4 10 1 15,-3-3 0-15,-5-3 1 0,-2 5 2 16,-1-2-1-16,0-3 2 15,0 0-2-15,7 3-1 16,8 2 1-16,-4-5-1 16,-1-3 0-16,5 3 0 15,-1-3 2-15,-3 0 1 16,3 2-4-16,1-5 1 16,-5 3 0-16,1-3 0 15,-4 0-3-15,-3-3 2 16,0 3 1-16,3 0 0 15,8-3 0-15,-5 0 0 16,1 0-3-16,0 0 0 16,0 0 2-16,0 0 0 0,-1 0-2 15,1 0 2-15,0-3-1 16,-4 0 0-16,-3 3 0 16,0-6-2-16,-4 3 0 15,-3-3 3-15,-1-2 0 16,5 5 3-16,-5 0-1 15,8 0-1-15,0-3-2 16,0-6 1-16,-4 0-4 16,0 1-1-16,0-7 0 15,0 6 4-15,-3-3-1 16,3 7 1-16,-3-1 2 16,0 0 2-16,-4 0-6 15,-3-3-1-15,-1 4 6 0,-3 2 6 16,-3-3-5-16,-4 0-1 15,0-3-1-15,0 4 2 16,-3-1-3-16,6 0-2 16,-3 0-3-16,-3-6 1 15,-1 4-4-15,1-1-1 16,-1 0 0-16,-3-3 4 16,0-5 1-16,4-7 0 15,-4 4 1-15,0-1 3 16,0 4 0-16,0-7 1 15,0 4 0-15,0-4 0 16,0-5-3-16,0-9 2 16,0 3 1-16,3-7 0 0,1 4-5 15,-1 0-1-15,5-3-4 16,-1 0 1-16,-7 3 0 16,7 3 3-16,-4-4 4 15,-3 4 3-15,0-9 0 16,0-3-1-16,0 0 1 15,0-3 1-15,4 6 1 16,-4-3 1-16,3-6 0 16,-3 15 0-16,0-3-2 15,0 3 1-15,0 3 0 16,0-12 1-16,0-6-5 16,0-3 1-16,0 0 0 15,0 6 0-15,0-2 0 16,4 2 0-16,-4 0 0 15,0-3 2-15,0 15 1 0,0-39 3 16,3 7 1 0,1 5-6-16,-1 1 0 15,1 2-1-15,-4 9 0 16,0 3 0-16,3 3 0 16,-3-14 2-16,4 5 3 15,-1-3 0-15,1-6 0 16,-1 7-1-16,5-1 2 15,-1 0-1-15,-7 6 0 16,3 3-1-16,-3-5 0 16,4-7-5-16,-4 0 1 0,3 4 2 15,-3-4 1-15,4 9-4 16,-4 0 1-16,0 3 2 16,0-6 1-16,0-8-4 15,7 2 1-15,0-2 4 16,0 5 5-16,0 0-3 15,-4 0 2-15,1 4-3 16,0 2 2-16,-4-12-4 16,0 0-2-16,10 4 2 15,-10-1 0-15,11-3-1 16,-4 13 1-16,0-1 0 16,0 9 3-16,-4-12-3 15,1-3 0-15,-4 3 1 16,0-2 2-16,0 2-1 15,0 0 0-15,-7 3-3 0,0 3 1 16,10 6-4-16,1 3 0 16,-1-9-1-16,1-11 0 15,-4 2 2-15,3 3 0 16,1 3 0-16,-1-9 0 16,-3 13 0-16,8-1 0 15,-5 6-3-15,1-9 0 16,-1-3-1-16,1 0 0 15,-4 0 0-15,3 4 3 16,1-4-2-16,-1 3 1 16,-3 9 0-16,4 0 0 15,-1 6 2-15,1 2 0 0,-4-19 0 16,0 11 2-16,0-9-1 16,0 6-1-16,3-3 1 15,-3 6-1-15,0 0 0 16,0 0 0-16,0 11-3 15,0-8 2-15,-3 9 1 16,-1-24 0-16,-3 12-5 16,0 0-1-16,0-3 0 15,0 9 2-15,-4 6-1 16,8 2 4-16,-8 1 0 16,1 6 3-16,-1-10-1 15,-3 7-1-15,4 11 1 16,-1-11 1-16,0 8-1 15,1-2 2-15,-1-1-4 16,4 1 0-16,-3-1 1 0,6-11 0 16,-3-12 0-16,0 9 0 15,3-3 0-15,1 5 0 16,-1 1 0-16,1 9 0 16,-1-7 0-16,1-5 2 15,-1 3-3-15,1 11 0 16,3-5 3-16,-4 2 1 15,4 1-4-15,0-3-1 16,0-10 1-16,-3-2 2 16,3 0 0-16,0 0-1 15,0 6 1-15,-7-1-1 16,7 7 0-16,0-9 2 0,0 8-1 16,0-8 2-16,0 15-2 15,0-1-1-15,0 6 1 16,0-2-1-16,0-4 0 15,0 7 2-15,0-7-3 16,0 9-2-16,0-8 6 16,-4 5-2-1,4-11-2 1,0 8 0-16,0 4 1 16,-3-16 0-1,3 4 0-15,-4 5 2 16,0 4 1-16,1 5-6 15,-1 0 0-15,1 1 1 16,-1 5 1-16,1 0 1 0,-1 0 0 16,4 0 0-16,-3 4 2 15,-1-4-1-15,1 3-1 16,-1-3 1-16,1 3 1 16,-4 0-3-16,7 0-2 15,-4 1 2-15,1-4 2 16,-1 3-2-16,0-3-2 15,-6 6 2-15,-1 0 2 16,1-3 0 0,-4 0-1-16,0 0 1 15,-1 1-1-15,1 2 2 16,-3 0-3-16,6 0-2 0,-3 0 2 16,-4-6 2-16,1 0 0 15,-4 3 2-15,-1 0-4 16,1 1 0-16,-7 2-1 15,-7 3 0-15,3-3 2 16,4 3 0-16,-1 0-3 16,1-3 2-16,-3 0 1 15,-8 0 0-15,-4-3 0 16,-2 3 2-16,-1 0-1 16,0 0-1-16,0 0 1 15,-7 0-1-15,4 0-3 16,3 0 2-16,3-2 1 15,1-1 0-15,-7 0 0 16,-4 3 0-16,3 0 0 0,-3 0 2 16,4 0-1-16,-7 3-1 15,3-3 1-15,3-3-1 16,1 3 0-16,7 3 0 16,-1-3 0-16,-10 0 0 15,4-3-3-15,0 4 2 16,-1-1 3-16,1 3 1 15,6 0-4-15,-6 0-1 16,0 0-2-16,6 3 3 16,8-1 0-16,0 4 3 15,3-6-1-15,4 0-1 16,0 0 1-16,3 0 1 16,-3 0-1-16,3 0-1 0,-3 0 1 15,3 3-1-15,4-3 0 16,0 3 0-16,3-3-3 15,0 0 2-15,4 0 1 16,0 0 2-16,4 0-1 16,-1 0-1-16,1 0 1 15,-1 0-1-15,0 0 0 16,1 0 0-16,-1 0 0 16,1 0 2-16,-1 0-1 15,4 3-1-15,-4 0 1 16,-3 0-1-16,7 0-3 15,-3 0 2-15,3 0 1 16,0 0 0-16,-1-3 0 16,5 3 2-16,-1 0-3 15,1 0 0-15,-1-3 1 0,1 3 0 16,-8 0 0-16,4 5 2 16,4-5-3-16,-1 0 0 15,1 0 1-15,-1 0 2 16,1 0-3-16,-1 3 0 15,0-3 1-15,1 3 0 16,-1 3 0-16,4 2 0 16,-3-5-3-16,-1 0 2 15,1 3 1-15,-1 3 0 16,1 2 0-16,-1-2 2 16,1 3-3-16,-1 2 0 0,1-2 1 15,-1 3 0-15,-3 5 0 16,4-2 2-16,-1 11-3 15,0 6 0-15,1-5 1 16,-1 2 2-16,1-6-1 16,-1 1-1-16,1-1 1 15,-1 1-1-15,1-7 0 16,3 4 2-16,0-7-3 16,0 7-2-16,0-7 2 15,3 1 0-15,4-6-6 16,4-1 0-16,0 1-35 15,3-6-12-15,7 8-51 16</inkml:trace>
</inkml:ink>
</file>

<file path=ppt/ink/ink1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6.001"/>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3718 17407 4 0,'7'-3'0'0</inkml:trace>
</inkml:ink>
</file>

<file path=ppt/ink/ink10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7.412"/>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29676 9314 52 0,'-4'-6'19'0,"22"3"-10"0,-8 0-11 16,-13 3 10-16,-1 0-5 16</inkml:trace>
</inkml:ink>
</file>

<file path=ppt/ink/ink1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7.71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29683 9305 93 0,'10'0'4'16,"-13"3"9"-16,10 0 3 15,0 0-1-15,-4 0 1 16</inkml:trace>
</inkml:ink>
</file>

<file path=ppt/ink/ink1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20.713"/>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29725 9317 175 0,'14'0'14'15,"0"8"-2"-15,-3-2-1 16,3 3 0-16,0-6 1 16,-3 0 2-16,3 0 2 15,-4-3-9-15,8 3 5 0,-4 0 1 16,0-3-6-16,0 3-2 0,8 0-1 15,-1 3 0-15,-4-1-5 16,8-2-1-16,0-3 7 16,-4 0 4-16,0 0 0 15,0 0 0-15,-3 3-3 16,7 0 1-16,-4-6-4 16,0 0 0-16,4 6-1 15,3-6-2-15,7 6 1 16,-3-3-1-16,0-3 0 15,-1 0 0-15,1 1 0 16,0-1 0-16,3 3 0 16,0 0 0-16,-3 0 0 15,-4 0 2-15,-3 0 1 16,7 0 1-16,-8 0-2 0,1 0 1 16,0 3-4-16,3-3 0 15,7-3 1-15,1 3 2 16,-12 0 3-16,8 3 4 15,-4-1-4-15,1 1-3 16,-1 0 1-16,0-3 0 16,-7-3-1-16,4 0 1 15,0 1-2-15,6-1-1 16,-6 3 3-16,-4 0 2 16,-3 0 0-16,-4 0 0 15,4 0-3-15,-4 0-2 16,0 0 1-16,0 0-1 15,7 0 0-15,-7 0 0 0,4-3 2 16,-1 3 1-16,5 0-1 16,-1 0 1-16,7 0-2 15,-3-3 2-15,6 0-4 16,-2 0-2-16,-5-6 2 16,8 9 2-16,-7-3 0 15,-1 6-1-15,-2-9 1 16,2 0 1-16,-6 3-1 15,7 3-1-15,-4 0 1 16,0 0-1-16,-10 0 0 16,3 0 2-16,-4-3-1 15,4 3 2-15,-3-3-2 16,0 3-1-16,-4 0 1 16,3 6-1-16,1-6 0 15,-1 0 0-15,-6 0 4 0,3 0 2 16,-4 0 0-16,8 0-1 15,-7 3-1-15,6-3 0 16,-3 6-2-16,-3-12-2 16,-1 3 1-16,4 0-1 15,-3 3 0-15,6-3 0 16,-2 3 0-16,-1 0 0 16,0 0-3-1,3-3 5-15,-3 1 0 16,4 2 0-16,-4 0-2 15,-4-3-2-15,4 0 1 0,-3 0 1 16,-4 3 0-16,0 0 0 16,0 0 0-16,14 0 0 15,-3-3-3 1,-1 3 2-16,-6 0 1 16,6 0 2-16,-3 0-1 15,1 0 2-15,-8 0-4 16,10-3 0-16,-10 3-1 15,11 0-2-15,-8-3 3 16,8 3 2-16,-11-3-2 16,7 3 0-16,-4 0 1 15,-3 0 2-15,0 0-1 16,7 0 2-16,-3-3-2 16,-4 3 2-16,0-3-2 15,0 3-1-15,0 0 1 0,0 0-1 16,0 0-3-16,0-6 2 15,0 3 1-15,0 0 0 16,0-3-3-16,0 4 2 16,0-1 1-16,0-3 0 15,0 0-3-15,0 0 2 16,0-6 1-16,-4 3 0 16,4 1 0-16,-7-1 2 15,7 0-3-15,-3 3 0 16,-4-23-6-1,7 2-3-15,-4 7 1 0,-6 2-2 16,6-6 2-16,-3 7 0 16,-7-7 1-16,3 1 2 15,-10-4 2-15,7 7-3 16,4-1 0-16,2 6 4 16,-2-2 3-16,3-1-1 15,-4 1 0-15,8-1-1 16,-1 3 0-16,-3 0 0 15,7 4 0-15,-3-4 2 16,-4 3 2-16,7 0-1 16,-4-2-1-16,4-1-2 15,0 0 1-15,0-5 1 16,0 2 2-16,-3-5-1 16,3 5-1-1,0-8 1-15,-8-1 1 16,8 7-1-16,0-4 2 15,0 12-2-15,0-5-1 16,0 5 1-16,-3 0-1 16,3 3 0-16,0 0 2 15,0 4-3-15,0-1 0 16,0 0 1-16,0-3 2 16,0 6-1-16,-7-3 2 15,7 3 0-15,0 0 3 16,0 0-3-16,-4 0-2 15,-3-2-3-15,4 2-1 16,3 3 2-16,-4 0 2 0,-3 0 0 16,-3 0 2-16,-5-3-4 15,5 3-2-15,-1-3 4 16,-3 0 1-16,-10 0-3 16,2 0-1-16,-2 0-2 15,-1-3 3-15,-3 6 0 16,-4 0 1-16,-3 0-3 15,-4 0 0-15,-7 6 2 16,7-6 0-16,0 3-2 16,-3-3 2-16,7-3 1 15,-4-3 2-15,-7 3-1 16,4-6-1-16,-4-2 1 16,-3 8-1-16,3 0-3 15,-11-3 2-15,8 3-1 16,3 3 0-16,-3-3 2 15,13-3 0-15,-2 6 0 0,-1-3 2 16,-7 3-1-16,7-3-1 16,4 3-2-16,0-6 1 15,3 6 3-15,4 0 1 16,-4 0-4-16,7 0-1 16,0 0 1-16,1 0 0 15,-1 0 1-15,-3-3 2 16,3 3-1-16,4 0-1 15,0 0 1-15,0 0-1 16,-4 3 0-16,7-3 0 16,-3 0 0-16,0 0 0 0,-4 0 0 15,1 0 0-15,-1 0 0 16,0 0 2-16,0 0-1 16,1 0 2-16,3 0 0 15,-4 0 3-15,11 0-1 16,-7 0 2-16,10 0-4 15,-3 0 0-15,3 0 1 16,1 0 0-16,-4 0-5 16,10 0 1-16,-3 0 2 15,4 0 1-15,-1 0-1 16,-3 0-2-16,7 0-2 16,-4 0 1-16,-3 0 1 15,7 0 0-15,-3 0 0 16,-4 0 0-16,0 0-3 15,0 0 2-15,3 0 1 0,1 0 2 16,-1 0-1-16,1 0 2 16,-8 0-2-1,0 0-3-15,4 0-1 16,0 6 2-16,-3-3 0 16,3-3 1-16,-11 0 0 15,7 3 0-15,4-3 0 16,0 6 0-16,-3-3 0 15,3 0 0-15,0-3 0 16,-4 9 0-16,8-6 0 16,-5 5 0-16,5-5 2 0,-4 3-3 15,0 0 0-15,0 0-1 16,0-3 0-16,3 3 2 16,-3 0 0-16,0 0 0 15,4-1 0-15,-5 1 0 16,5 0 0-16,-4 0 0 15,3 0 0-15,-6 3 0 16,10-6 0-16,-4 8 0 16,1-5 2-16,-1 12-3 15,4 5 0 1,0-2 1-16,0-3 0 16,0 2 0-16,0-5-3 15,0 0 2-15,0-1 1 16,0 4 0-1,0 6 0-15,0-7 0 0,4 4 2 16,-1 2-1-16,1 1 2 16,-4-1-4-16,7-2 0 15,-4 5 1-15,1-2 2 16,-1 2-3-16,1 1 0 16,-1-7 3-16,-3 13 3 15,0-1-2-15,8 6 0 16,-5-8 1-16,-3-4 0 15,0 4-2-15,7-4-2 16,-3-3 3-16,-1 1 0 16,1-6-4-16,-1-1-1 15,1 4 1-15,-4-6 0 16,0 2 1-16,7-5 2 16,-7 3 1-16,0-7-4 15,0 1 1-15,0 0 0 16,0-3 0-16,0-6 0 15,0 6 0-15,0-6 2 16,0 0 1-16,0 0-4 16,0 0 1-16,0 0 0 15,0 0 0-15,3 6-3 16,-3-6 2-16,0 0 3 16,4 0 1-16,-1 0-4 15,4 0 1 1,-7 0 0-16,8 0 0 15,-5 0 0-15,15 0 2 16,6-9 8 0,1 0-6-16,7 0-1 15,-4 3-5-15,4 1 1 16,0 2 1-16,6 3 0 16,-2-3 0-16,6 3 0 15,-7 0 4-15,-3 0 2 16,10 3-2-16,-3-6-1 15,0 0-1-15,7 3 1 16,-4-3-4-16,0 3 0 16,4 0-4-16,0 3-1 15,0 0-4-15,-4 3-1 16,-6 2-8-16,-5-2 0 0,-2 3-32 16,-5 3-12-16,-3 3-40 15</inkml:trace>
</inkml:ink>
</file>

<file path=ppt/ink/ink10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1:09:56.90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F0"/>
    </inkml:brush>
  </inkml:definitions>
  <inkml:trace contextRef="#ctx0" brushRef="#br0">23096 15111 52 0,'0'-9'22'0,"0"9"-12"0,0 6-5 15,0-6 8-15,0 0-3 16,0 0 0-16,0 0-6 15,0 0-3-15,0 0 4 16,0 3 4-16,0-3 1 16,0 0 2-16,0 0 0 15,0 0 0-15,0 0 2 16,0 0 2-16,0 0-5 16,0 0-1-16,0 0-4 15,0 0 1-15,0 0-4 16,0 0 3-16,4 0 5 0,3-9-4 15,0 9-1-15,-3-3 1 16,3 3-2-16,0-9 0 16,-4 6-1-16,1-5 2 15,-1-1-1-15,1 3 2 16,-1 6-4-16,1-12 0 16,3 3-1-16,-4 6-2 15,1-2 3-15,-1-1 0 16,5-3-1-16,-5 6-2 15,1-9 5-15,-1 3 1 0,1 6 0 16,-1-5-1 0,8-4 1-1,-4 0-3-15,0 0 0 0,10-8-3 32,-6 5-1-32,0 3 3 15,-1-5-1-15,1 5-1 0,-1 0-2 16,1 0 1-16,3-2 1 15,0 2 2-15,4 0 1 16,-1 0 1-16,1 1-2 16,0-1-2-16,3 0 1 15,4 0 1-15,3 1-1 16,0-1 2-16,0 3 0 16,-3 0 3-16,0 3-3 15,-1-5-2-15,-2-1 0 16,-1 0-1-16,0 0 2 0,4 0 3 15,3-2 0-15,-4 8 2 16,-2-6-2-16,-1 0 2 16,3 4-2-16,1-1 2 15,0 3-4-15,0 0 0 16,-1 0-1-16,1 0 1 16,7 0-2-16,-1-2 2 15,1 5 0-15,-4-3 1 16,1 3-2-16,-5 0 1 15,1-6 0-15,3 6 1 16,-3-3-5 0,-4 0-1-16,4-2 3 0,3 5 3 0,-3 3-1 15,-1-6-2-15,1 3 2 16,0-3 0-16,3 0-4 16,0 3 1-16,1 0 0 15,6 0 0-15,4-6 0 16,-8 3 2-16,1 6-1 15,0-5-1-15,-4 2-2 16,0 0 1-16,1-6 1 16,2 9 2-16,1-3-1 15,0-6-1-15,-1 6 1 16,1-3-1-16,0 3-3 16,3 3 2-16,1-3 1 15,2 3 0-15,5 0 2 16,-5 0 1-16,1 0-1 15,-3 6-2-15,-5-9-2 0,1 12 1 16,-4-3 3-16,4 0 1 16,3-3-4-16,-3 0-1 15,0-9 1-15,0 9 0 16,-1 0 1-16,1 3 0 16,0 0 0-16,0-1 2 15,3-5-3-15,0 0 0 16,-3 0 1-16,0 6 0 15,-1 0 0-15,1-3 2 16,-4 0-1-16,1 0-1 0,2-3-2 16,1 3 1-16,-4 0 1 15,1-3 2-15,-1 0-1 16,0 3-1-16,0 3-2 16,4-3 1-16,-4 3 1 15,0-6 2-15,4 3-3 16,0-3 0-16,0 2 1 15,-1 4 2-15,-2-6-1 16,-1 6 2-16,4 0-4 16,-4-6-2-16,-3 3 2 15,10 6 0-15,-3-9 1 16,-1 6 0-16,1 0 0 16,0-3 2-16,3-1-1 15,0 4-1-15,4 6-2 16,0-9 1-16,-4 6 3 15,-3 3 1-15,0-1-4 16,-1 1 1-16,1-6 0 16,-4 6 0-16,1-3 0 0,2-1 2 15,1 4-3-15,0-3 0 16,-4 3 1-16,0-6 0 16,1 2 0-16,-5 4 0 15,1-3 2-15,0 3 1 16,-4-6-1-16,0 11-2 15,0-5 1-15,-3 0 1 16,3 0-1-16,-3-1-1 16,3 4 1-16,-4-3-1 15,1 8 0-15,0-8 0 16,-1 0 0-16,-3 8 2 0,1-5-1 16,-1 0-1-16,0-3 1 15,-4 5-1-15,4-5 0 16,-3 0 0-16,0 3 0 15,-1 2 2-15,1-5-3 16,-1 3 0-16,5-7 1 16,-1 4 0-16,-4 0 0 15,1 9 0-15,3-10 0 16,-4-5 0-16,1 6 0 16,0 0 2-16,-4-4-1 15,0 4-1-15,0 0 1 16,0-3-1-16,-4-3 0 15,1 3 0-15,-1-1 0 0,1-5 0 16,0 6 0-16,-4-6 2 16,3 0 1-16,-3 3 3 15,0-6-3-15,0 0 0 16,0 6 1-16,0-6 0 16,0 6-2-16,-3-6-2 15,3 0 3-15,-4 3 0 16,0-3-4-16,1 5-1 15,-1-5-8-15,1 0-4 16,-1 0-14-16,-3 0-8 16,0-5-75-16,-7 2-59 15,-4-21 64-15</inkml:trace>
  <inkml:trace contextRef="#ctx0" brushRef="#br0" timeOffset="2224.52">20468 15134 64 0,'0'0'24'0,"4"0"-12"0,-4 0-1 16,0 0 12-16,0 0-1 15,0 0-1-15,0 12-3 16,0-12 1-16,0 0-4 15,0 0 1-15,3 0 0 16,-3 0 2-16,0 0-10 0,4 0 2 0,-1 0 1 16,1 0-6-16,-4-3-1 15,0-3 0-15,3 3 2 16,1 3 1-16,-4-8 3 16,3 2-3-16,1 0-2 15,-1 3-2-15,1-6-3 16,-1 6 3-16,5 0 0 15,-1-6 1-15,0 1 2 16,3-1-3-16,1 3 0 16,-1-6 1-16,1 0 0 15,0 4-2-15,3-7 1 16,0 6-2-16,0-11 2 0,0 5-2 16,4-9 2-16,-1 4-2 15,4 5-1-15,1-6 3 16,6 7 2-16,4-4-2 15,-1 3-2-15,1 1 0 16,-4 2 1-16,4-6-1 16,-4 4-1-16,1 2-2 15,2 0 1-15,1-8 3 16,0 8 3-16,0 0-2 16,3 3 0-16,4-8 1 15,6 5 0-15,5 0-5 16,-4 0 1-16,0-5 2 15,-1 8 1-15,-6 3-1 16,4-6-2-16,-5 6 3 16,1-5 2-16,0 5 0 0,3-3 0 15,1 6-3-15,6-6-2 16,4 6 1-16,-4-9-1 16,1 6 0-16,-4 1 0 15,-4 5 0-15,0-9 0 16,4 6 0-16,-4-3 2 15,4 3 1-15,0 0 1 16,4-3 0-16,13 0 0 16,-6 0-2-16,-8 4 1 15,4-1 0-15,-7-3 1 16,0 3-2-16,-1 0-2 16,-2 0 3-16,3 0 0 0,3 0-1 15,-3 3-2-15,10-3 1 16,-3 3-1-16,-3 0 2 15,-1 3 1-15,-3-3-1 16,3 0-2-16,-3 3 1 16,-4-3-1-16,4 0 2 15,4 0 3-15,-1 3-2 16,8 0-2-16,-8 0-3 16,0 6 1-16,-3-9 1 15,-4 5 2-15,8 1-1 16,3 6-1-16,-7-12-2 15,0 6 1-15,3 0 1 16,0 0 2-16,1 0-3 16,6 5 0-16,-6 1 3 15,-5-6 1-15,-2 0-1 0,-4 0-2 16,-1 6 1-16,-6-1-1 16,0-2 0-16,0 3 0 15,-4-3 0-15,0-1 0 16,-3 4-3-16,-1 0 2 15,5-6 1-15,-1 3 2 16,0 2-1-16,-3 4-1 16,-1 3 1-16,5-3 1 15,-5 5-1-15,5 4-1 16,-5-4 1-16,-3-5 1 16,-3 8-3-16,-4-2 0 15,0-3 3-15,-3 2 3 0,0 1-2 16,-1-1-2-16,1-5 0 15,-4 6-1-15,0 2 0 16,3-11 0-16,-3 6-3 16,4-1 2-16,-4-2 1 15,0 5 0-15,0-5 2 16,0 3 3-16,0-4-4 16,4-2-3-16,-1 0 3 15,1 3 1-15,3-4-3 16,0 1-1-16,-3 0 1 15,-1 6 2-15,-3-7 0 16,1 1 2-16,-1 0-2 16,0 0 2-16,-4-1-4 15,-3 1 0-15,0 0 1 0,0 3 0 16,0-7 4 0,-3 4 2-16,3-3-2 0,0-6-3 15,-4 6-3-15,4-9 1 16,-3 3-10-16,-1-3-3 15,-7-3-42-15,4-6-17 16,-14-3-60 0</inkml:trace>
  <inkml:trace contextRef="#ctx0" brushRef="#br0" timeOffset="4249.595">17925 15179 36 0,'0'3'16'0,"0"-12"-8"0,3 3 6 16,-3 0 12-16,4 3 3 15,-4 3 3-15,3-9 0 16,-3 6 0-16,0 0-9 15,4-3-1-15,-1 3-9 16,1 3 0-16,-1-8-8 16,1 2-1-16,3-3 2 0,0 6-1 15,4-6 2-15,-1 6 0 16,4-6 3-16,0 1-5 0,4-4-1 16,7 0 0-16,6 0 0 15,-2 1 0-15,-1-4 0 16,4-9 0-16,-1 4 0 15,1-1 0-15,0-2 2 16,3 2-1-16,4-2 0 16,3 5-1-16,4-6 0 15,11 1-2-15,3 2 1 16,0 1-2-16,-4 5-1 16,0 3 1-16,-3-8 1 15,0-1-1-15,0 4 2 16,4-4 0-16,6 6 1 15,4-2-2-15,-3 5-2 0,-4 0 3 16,0-3 2-16,0 7-2 16,-4-1-2-16,4 3 2 15,0 0 0-15,14 3-1 16,-7 0 1-16,-3 3-2 16,-8-6 2-16,4 0 0 15,-4 6 3-15,1 0-1 16,-1-6 2-16,4 4-2 15,7 2 2-15,-7 2-4 16,-3 4-2-16,-1-6 0 16,-6 6 1-16,-1-6-1 15,-3 6 2-15,3-6 0 16,-3 3 3-16,0 0-3 16,3 3 0-16,1-6 1 15,3 6 0-15,-4 0-5 0,-3-6 1 16,-4 11 0-16,-3-11 2 15,-4 12-1-15,1-6-1 16,-1 3 1-16,-3 0-1 16,-1-1-3-16,-2-5 2 15,2 6 1-15,1 3 2 16,0-6-1-16,0 3 2 16,3 0 0-16,4 5 1 15,-4-2-5-15,-3 0 1 16,3 8 0-16,-7-8 0 0,0 3 0 15,-3 5 0-15,0-8 0 16,-1 9 2-16,1 2-1 16,0 1-1-16,-4-1 1 15,0-5-1-15,4 2 0 16,0 1 2-16,-1-6-1 16,1 5-1-16,0 1-2 15,3-9-1-15,-3-1 4 16,6 1 1-16,-6 0 0 15,3 9-2-15,-7-10 1 16,4 1-1-16,-4 3 0 16,0-4 0-16,-6-2 0 15,2 3-3 1,-3-6 2-16,-3 6 1 16,3-3 2-16,-3-1-3 0,-1 4 0 15,1-9 1-15,-4 6 2 16,0 3-1-16,0-4-1 31,0-2 1-31,-3 3-1 0,-1 0 0 16,1-6 0-16,-1 9 2 15,-3-12-1-15,4 3-1 16,-4-3 3-16,0 0 0 16,0 0-4-16,0 0-1 15,0 0-2-15,0 0 3 16,0 0 0-16,0 0 1 15,0 0-9-15,0 0-2 0,0 8-21 16,0-8-6-16,-4 0-71 16,-3 0-56-1,-7 0 64-15</inkml:trace>
  <inkml:trace contextRef="#ctx0" brushRef="#br0" timeOffset="6470.921">13935 15331 52 0,'-4'-8'19'0,"8"5"-10"0,-4 0 0 0,0 3 11 16,0-9 2-16,0 9 2 16,0-3 2-16,0 3 3 15,0-6-6-15,0 6-2 16,0-3-3-16,0 3-2 16,0-3-8-16,0-3-5 0,7 3 0 15,0-8 2 1,3-1 0-16,1 3 0 15,0 3-6-15,-1-6 1 16,4-2 4-16,4-1 5 16,0 0-3-16,-1 4 2 15,1-10-1-15,3 6 1 0,4-2-4 16,3 2-1-16,4 0-1 16,6-5 1-16,8 2-2 15,-3 3 2-15,-1-11-2 16,0 5 2-16,4 1 0 15,0-4 1-15,-4 1-2 16,1 8 1-16,3-6-2 16,-1 7-1-16,8-4 1 15,7 6-1-15,-3-2 0 16,-4 2 2-16,-7 0 1 16,3 0 1-16,-3 1-2 15,0-1 1-15,0 0 0 16,3 0 3-16,0-5-3 15,15 5-2-15,-4 6 2 16,-4-6 0-16,-3 3-1 16,0-2 1-16,-4 8-2 0,1 3-1 15,-1-12 1-15,4 3 1 16,0-6-1-16,14 7-1 16,-7 2 1-16,0 0 1 15,-7-6 1-15,7 0 3 16,-7 1-1-16,3-1 0 15,4 6-3-15,7 0 1 16,4-6-4-16,-4 1 0 16,-4 2 1-16,4 6 0 15,-7-9 0-15,0 6 0 0,7 0 0 16,0 0 0-16,4 4 2 16,-4-1 1-16,-4 3-1 15,-6-6 1-15,3 6 0 16,-7 0 1-16,0 0 0 15,3 0 2-15,4 0-3 16,11 0-2-16,-8 0 0 16,-3 0 1-16,4 6-1 15,-1-6-1-15,-10 3 1 16,4-3-1-16,-1 2-3 16,0 4 2-16,8 0 1 15,-1 0 2-15,-3 0-1 16,-3 3-1-16,-4 0 3 15,0-6 2-15,0 5-4 0,14-2-1 16,-4 3 2-16,4 3 1 16,-3 0-4-16,-1 2 1 15,-10 4 0-15,0-6 0 16,-7-4 0-16,0 4 0 16,-7 0 0-16,-1-6 0 15,1 3 0-15,0 2 2 16,0 10-1-16,0-9-1 15,-4 3 1-15,4 5 1 16,-1 4-1-16,-2-4-1 16,-5-5-2-16,-2 5 1 15,-5-2 3-15,1 3 1 0,0 2-1 16,-4-2-2-16,0-1-2 16,0-8 1-16,-3 3 3 15,3 0 1-15,0 2-4 16,0-5 1-16,4 3 0 15,-4-4 0-15,0-2 0 16,-3 6 2-16,3 5-1 16,-3-8 2-16,3 0-4 15,-3 9 0-15,-1-10 1 16,1 1 2-16,0 0-1 16,3 0 2-16,-4-7-2 15,1 4-1-15,0 0 1 16,-4 3 1-16,0 0 1 15,-4-1 1-15,1 1 0 0,-4-3 2 16,0 3-3-16,-3-6-2 16,-1 2 0-16,-3 1 1 15,0-6-1-15,4 6-1 16,-4-6 1-16,0 9 1 16,0-9-3-16,0-3 0 15,-4 6 3-15,1-6 1 16,-1 0-23-16,-3-6-9 15,-7 3-70-15,-14 0-28 16,-11-9 13 0</inkml:trace>
  <inkml:trace contextRef="#ctx0" brushRef="#br0" timeOffset="7390.191">11733 15202 44 0,'-3'-6'16'0,"3"3"-8"0,3 0 1 15,-3 3 11-15,0 0 0 16,4 0 3-16,-1 0-7 16,-3 0 1-16,4-6-6 15,-4 4-1-15,7-1-2 16,-3-6 0-16,-1-3-2 16,4 3 1-16</inkml:trace>
  <inkml:trace contextRef="#ctx0" brushRef="#br0" timeOffset="8574.545">11779 15134 235 0,'7'-20'7'0,"4"8"1"0,-1 0-4 15,5 1-1-15,-5-1 1 16,4 0 2-16,4 0-3 16,0 1-2-16,-1-13 0 15,4 4-1-15,1 5 6 0,2-9 4 16,4 1-5-16,1 2-1 16,13-2 0-16,0 2 0 15,1-2 0-15,-1 5 0 16,0-3-2-16,-3 1 1 15,0 5 0-15,3-5 3 16,-3 5-1-16,3-3 0 16,1 1-3-16,-1-4 1 15,15 6 2-15,-5 3 2 16,1-2-6-16,-3 8 0 16,6-6 1-16,-3 0 1 15,-4 1 1-15,1 2 0 0,6 0 2 16,-3 3 1-16,11-6-3 15,-1 4-1-15,-3 5 1 16,-7-6 0-16,0 6-2 16,-4-6 1-16,-3 6-2 15,4-9-1-15,-1 6 3 16,0 4 0-16,15-1 1 16,-4 3 0-16,-4-6 0 15,-3 6 2-15,-3 0-1 16,3 0 2-16,-4 6-2 15,0-6 0-15,1 0-3 16,3 0 1-16,10 0-2 16,-3 0-1-16,-3 0 5 0,-4 0 1 15,-1 0-2-15,-2 0-1 16,-4 0-1-16,0-6-2 16,3 6 1-16,0 0-1 15,8 6 0-15,-1-6 0 16,1 5 2-16,-4-5 1 15,-4 6-1-15,0-6-2 16,-3 6-2-16,-3 0 1 16,-1-6 3-16,0 3 1 15,1 0-1-15,2 3-2 16,5-6 1-16,3 6 1 16,-4 0 1-16,-3 5 1 15,-4-5-2-15,4 0-2 0,-3-3 1 16,-5 6 1-16,12 3-1 15,-4-6-1-15,-1 5 1 16,8-2 1-16,0 0-1 16,0-6 2-16,-7 6-2 15,-4-1-1-15,-3 4 1 16,-4 0-1-16,-3 0-3 16,3 0 2-16,-3-1 1 15,-4 1 2-15,1 0-1 16,2 3 2-16,1 5-2 15,0-8-1-15,0 3 1 16,-1 5 1-16,-2-5 1 16,6 5 1-16,-7 1-5 15,4-3 1-15,-7 2 0 16,-1 1 0-16,-3 2 0 16,1-8 2-16,-5 9-1 0,1-1-1 15,0 1 1-15,-4-4 1 16,-4 1-3-16,1 2 0 15,-1-8 1-15,1 5 0 16,0-8 0-16,3 3 2 16,-4 3-1-16,4-4-1 15,-3 1-2-15,3 3 1 16,-3-4 1-16,3 4 0 16,0-3 0-16,0-1 2 15,0 4-3-15,4-3 0 16,-4-1 1-16,0-2 0 15,0 6 0-15,0-12 0 0,0 3 2 16,-3-1 1-16,-1 4-4 16,-3-9 1-16,1 6 0 15,-1-6 0-15,-7-3 0 16,0 0 0-16,0 0 0 16,0 0 2-16,0 0-14 15,0 0-7-15,0 9-32 16,0-9-15-16,-4-9-58 15</inkml:trace>
  <inkml:trace contextRef="#ctx0" brushRef="#br0" timeOffset="10748.868">8022 15293 52 0,'4'-17'22'0,"-1"14"-12"0,1 0-8 0,-1-6 9 0,1 9-1 16,-1-9 4-16,1 6 2 16,-4 3 2-16,0-3 1 15,0-3 1-15,0 3-5 16,0 3-1-16,-4-3-4 16,1-2-1-16,3 2-5 15,0 3-3-15,-4 0 2 0,4 0-2 16,0 0 2-16,0-6 0 15,0 6 3-15,0 0-1 16,0 0 2-16,0-6-2 16,0 6 0-16,4-6-6 15,-1 3 1-15,4 0 4 16,0-6 5-16,4 0-3 16,0-2 2-16,3-4-5 0,0 3-2 15,0 0 2-15,4-2 0 16,-1-4-1-16,4 3-2 15,4-5 1-15,3 5-1 16,4-14 2-16,14 11 3 16,3-14-2-16,-3 5 0 15,0-5 3-15,-4 3 1 16,4 2-3-16,0 1-3 16,0 2 2-16,0-5 0 15,3 8 1-15,15-2 0 16,-4 8-2-16,0 0 1 0,-4-8 2 15,4 2 2-15,-4 6-1 16,1 1-1-16,3 2-1 16,3 0 0-16,11 1 0 15,-3 5 0-15,-4-3 0 16,-3 6 0-16,-8-6 0 16,0 6 2-16,1-9-5 15,3 12-1-15,3-6 0 16,8 4 2-16,-4-1 1 15,-4 3 1-15,-3-6-5 16,0 3 1-16,4 3 0 16,-1-3 2-16,8 3-1 15,3 3-1-15,-3 0 3 16,-4 3 0-16,0-6-1 16,-7 0 1-16,0 0 0 15,3 0 3-15,8 3-3 16,-1-1 0-16,4-2-1 0,-10 6 1 15,3 0-2-15,-7 0-1 16,-4-6 1-16,1 3-1 16,3 0 0-16,3 3 0 15,1 0 2-15,-4 0 1 16,0-6 1-16,-7 3 0 16,-1 5-2-16,-2-2 1 15,-1 0-2-15,1-3 2 16,-1 0-4-16,0 6 0 15,1 0 1-15,6-6 2 16,-6 5-1-16,6 7-1 0,-10-3 1 16,0 0-1-16,-4 5 0 15,-3-5 0-15,-7 0 0 16,-1 0 2-16,5 5-1 16,-1 1-1-16,4-3 1 15,0 5-1-15,-4 1 0 16,4-4 0-16,-1 7 0 15,-2-1 2-15,-4-2-3 16,-4 8 0-16,-4-5 1 16,5-1 2-16,-5 1-1 15,-3-1-1-15,-3 1 1 16,3-3-1-16,0-7 0 16,-3 7 0-16,3-7 0 15,-7 1 2-15,1 3-1 0,-1-3 2 16,0-1-4-16,3 4 0 15,1 5 1-15,0-2 0 16,-1 2 0-16,1-5 0 16,0 3 0-16,-1-1 2 15,-3-8-1-15,0 3-1 16,1-3 1-16,-1-1-1 16,-4-2-3-16,8 12 2 15,-4-10 1-15,-3-5 2 16,6 6-1-1,-6 0-1-15,-1-3 1 16,-3-1-26-16,-7-8-8 16,-7-5-62-16,-3 2-68 15,-18-9 48-15</inkml:trace>
  <inkml:trace contextRef="#ctx0" brushRef="#br0" timeOffset="13032.18">5517 15184 56 0,'-3'-14'24'0,"3"14"-12"0,0 14-1 15,0-8 12-15,0-6-6 16,0 3 1-16,0-3-9 0,0 3-3 15,0-3 1-15,0 0 0 16,0 6-3-16,0-6-3 16,0 0 0-16,0 0 1 15,0 0-1-15,0 0-1 16,0 3 1-16,0-3 1 16,0 0 1-16,0 0 1 15,0 0 2-15,0 0 1 16,0 0-3-16,10 0-1 0,-2 0 1 15,-1 0 0-15,0 0 2 16,0 0-3-16,3-3-2 16,1 3 2-16,-1-9 0 15,5 6 1-15,-1-5 0 0,0 5-5 16,11-9-1-16,6 3 1 16,1-3 0-16,0 0 3 15,-1-2 1-15,1-4 3 16,-4 3 3-16,4-5-2 15,0 5-2-15,-4 3 0 16,0-11-1-16,1-1-2 16,2 1 1-16,5 2 0 15,-1-8 3-15,18 5-1 16,0-2 0-16,-7 2-3 16,-1 1 1-16,-2-1 0 15,3 4 1-15,-4 5-2 16,4-8-2-16,-4 2 5 15,4-5 1-15,0 5 0 0,14 6-1 16,0-5-3-16,-4-1-2 16,-3 1 1-16,0 5-1 15,-3 0 0-15,-1 3 2 16,0 1-1-16,1-1-1 16,-1 0 1-16,11 0-1 15,0 4 0-15,-3 5 2 16,-5-6 3-16,5 6 2 15,-8 0-3-15,1 0-3 16,-1 0 0-16,4 0 1 16,7 0 1-16,7 0 1 15,-4 0-2-15,-3-3 1 0,0 6-2 16,-7 6 2-16,-3-6-4 16,-1 0 0-16,0 0-1 15,4 3 0-15,4 0 4 16,3 0 1-16,3 3-1 15,-6 0-2-15,-4 6 5 16,-4-9 1-16,-3 5-2 16,3-2-1-16,1 0 3 15,-1 0 1-15,8 0 1 16,2 0 0-16,-2 0-4 16,-4-1-1-16,0 1 1 15,-4 6 0-15,-3-9-2 16,-4 6 1-16,-3-3-2 15,4 3-1-15,2-1 1 16,-2 4 1-16,-1 0-1 16,7-9-1-16,1 6 1 0,-4-1-1 15,7 4-3-15,-8 0 2 16,1 0 1-16,-7 0 2 16,-7-1-1-16,0-5 2 15,-4 3-2-15,4 0-1 16,-1 3 1-16,1 2-1 15,0-2-3-15,0 3 2 16,-1 2 1-16,12-5 2 16,-8 3-1-16,0-3-1 15,-7 5 1-15,4-5-1 16,-4 0 0-16,-3 11 0 16,3-11 0-16,-3 6 2 0,0 8-1 15,-1-14-1-15,-2 3 1 16,2-7-1-16,1 7 0 15,0-3 0-15,-1 3 2 16,1-4 1-16,0 7 1 16,-1-6 0-16,-2-1 0 15,6 10 0-15,-7-6-2 16,7-4 1-16,-3 1-2 16,-4 3-1-16,0 3 3 15,0-1 2-15,-3 1-4 16,0 5-3-16,-1-8 1 15,1 6 0-15,-4-1 1 0,0-5 2 16,-3 6-1-16,3-7-1 16,0-5 1-16,-3 6-1 15,-4-3 0-15,3-4 2 16,-3 16-1-16,0-12-1 16,0-1 1-16,0 4-1 15,-3 3 0 1,-1-7 0-16,1-5 0 15,-4 3 0-15,0-6 0 16,4 6 0-16,-4-9 0 16,3 9-3-16,-3-9 0 15,0 0-23-15,-3 3-7 16,-1-3-189 0,-21 0 90-16</inkml:trace>
  <inkml:trace contextRef="#ctx0" brushRef="#br0" timeOffset="15237.691">3119 15114 32 0,'0'0'13'0,"0"9"-6"0,0-12 3 0,0 3 9 16,0 0 1-16,0 0 3 15,0 0-11-15,3 0-4 16,-3 0-1-16,0 0 2 16,7 0-2-16,0-6 1 0,4 3-3 15,-8 0 2-15,8-6-2 16,-1 0 0-16,1 4 1 15,3-13 3-15,0 6 0 16,7 0 0-16,-6 1-3 16,6-13-1-16,-7-2-3 15,7 2 3-15,4-5 4 0,3 5-7 16,4-2-1-16,-4-4-1 16,18 1 0-16,0 0 0 15,-4 5 0-15,0-2 4 16,1 2 2-16,2-8 0 15,-6 8-1-15,4 1-1 16,-8-1 2-16,4-5-3 16,7 11 0-16,-1-5-3 15,12-1-1-15,-1 1 1 16,1-1 2-16,-8-5-3 16,-3 5 0-16,3 1 1 15,-10 2 2-15,7 3-1 0,-4-2 2 16,11-1-2-16,7 7 2 15,0-1-2-15,4 6 2 16,-8-3-2-16,-3 6 2 16,0 0 0-16,-4 1 1 15,1-1 4-15,3 6 3 16,7-6-4-16,7 6-2 16,-4 0-2-16,-6 6-3 15,-4-3-2-15,-1 0 1 16,-2 2 3-1,-1 1 3-15,4 3-2 0,0 3 0 0,18-3 1 16,-8 0 0-16,-3-4-2 16,-3 1-2-16,-1 0 5 15,-7-3 1-15,-3 6-2 16,0-3-3-16,0 0 0 16,3 6-1-16,8-1 2 15,3 7 1-15,-7-6-1 16,0 2-2-16,-8 1 1 15,5 3 1-15,-4-7 3 16,-7 4 2-16,3-3-3 16,-3-3-3-16,0 3 2 15,-1 2 0-15,1-2-1 16,3 0-2-16,4 5 3 0,0-2 0 16,-7 0-4-16,0 2 1 15,-4-2 0-15,-3 0 2 16,0-1-1-16,-1 4-1 15,-2 0 1-15,-5-6 1 16,-3 5-1-16,1 1 2 16,-1 5-2-16,3-8 2 15,5 9 0-15,-1-1 3 16,-3-2-1-16,-1 2 0 16,1 4-6-16,-4 2 1 15,0-11 0-15,4 8 0 0,-7-2 0 16,6-1 2-16,-3 4-1 15,1-7 2-15,-1 7-4 16,-4-7 0-16,-2-5 1 16,-1 5 2-16,0-8-1 15,0 3-1-15,-4 6 1 16,5-1 1-16,-5-2-3 16,1-1 0-16,-1 7 1 15,1-1 2-15,0-2-1 16,-1 3-1-16,1-7 5 15,-4 13 1-15,0-7-5 16,-4 4 0-16,4-4 1 16,-7-2 1-16,4-1-4 15,-1-5 1-15,1 0 0 16,-1-1 2-16,-3 1-1 0,0-3-1 16,4-3-2-16,-4-6 1 15,0 5 1-15,0-5 2 16,4 6-1-16,-1-3-1 15,-3-6-8-15,4 6-5 16,3-3-24-16,0 0-11 16,3-3-72-1</inkml:trace>
  <inkml:trace contextRef="#ctx0" brushRef="#br1" timeOffset="23345.861">3595 17322 184 0,'7'-3'22'16,"-4"3"-5"-16,1 0-4 16,3 0-8-16,-7 0-1 15,0 0-2-15,4 0-2 0,-4 0 1 16,0 0-4-16,3 6 2 15,1 0-17-15,-4 5-8 16,3-2-35 0</inkml:trace>
  <inkml:trace contextRef="#ctx0" brushRef="#br1" timeOffset="26872.933">3369 15731 12 0,'-3'-6'8'0,"3"6"-4"0,0-14-5 0,0 14 4 15,0 0-4-15,3-3 0 16,-3-3 1-16,0 3 0 0,0 3 2 16,0 0 3-16,0 0 9 15,0 0 5-15,0-12-7 16,0 12-4-16,0 0-5 15,0 0-3-15,0 0 1 16,0 0-1-16,0 0 6 16,0 0 4-16,0 0-1 15,0 0 0-15,0 0 1 16,0 0 4 0,7 12-6-16,-3-3-2 15,3-6 1-15,0 8-2 16,0-8 0-16,-4 6-1 15,4 3 0-15,0-9 2 16,0 6 1-16,4 3-1 16,-7-4 1-16,3 4-2 0,0 0 2 15,0 0-4-15,3-1 5 0,-6 4 2 16,3 3-3-16,0-4-2 16,0-2-2-16,7 12 0 15,0-1 0-15,-3 1 3 16,10-4-1-16,-7-5 0 15,7 3-1-15,-10-1 0 16,7-5 0-16,-4 0 2 16,3 0-1-16,-3 5 0 15,0-2-3-15,1-3-2 16,-5-1 1-16,4 1 1 16,4 0-1-16,-4-3 2 0,0 0-2 15,7-4 2-15,-10 1 0 16,3 6 1-16,0-6 0 15,0 6 0-15,4-1-2 16,-4 1-2-16,7-6 1 16,-7-3 1-16,4 6-1 15,0-6-1-15,-1 6 1 16,4-3 1-16,1 2-1 16,2-2 2-16,11 0-4 15,-10 0 0-15,0 0 3 16,0 6 3-16,-1-1-4 15,1-2-1-15,-4 0 0 16,4-3 2-16,-4 6-1 16,4-1-1-16,-8-5 1 15,4 0 1-15,1 0 1 0,-5 0 1 16,4 0 2-16,1 0 3 16,2 0-6-16,-6-4-4 15,7 7 0-15,-1-6 2 16,5 3 0-16,-5-3 2 15,1 0-4-15,10 6 0 16,-3 0 1-16,-4-6 2 16,0-3-1-16,4 0-1 15,-7 3 1-15,-4-3-1 16,7 0 0-16,0 0 2 16,-3 0-3-16,0 0 0 15,3 0 1-15,-3 0 2 16,-1 5-3-16,5-5 0 0,2 3 1 15,5-3 0-15,-1 3 0 16,0-3 0-16,4 6 0 16,-4 0 0-16,1 0 0 15,-8-3 0-15,4 0 2 16,-1 3 3-16,1-3-2 16,-4 0 0-16,1-6-1 15,2 0-2-15,1 6-4 16,3 0 0-16,4-3 4 15,-4 5 2-15,11-2 0 16,-3 0 1-16,-5 3-2 16,1 0-1-16,0-6 1 15,-4 6 1-15,1 0-1 0,-1 0-1 16,-3-3 1-16,6 0-1 16,1-3-3-16,0 0 0 15,3 0 2-15,1 0 0 16,10 0 1-16,-8 0 2 15,1 0-3-15,-3 5 0 16,-5-5 1-16,5 0 0 16,-4 3 2-16,-1-3 1 15,-6-3-1-15,3-5 1 16,4-1-7-16,4 3-1 16,-1 0 4-16,11 6 5 0,-7-3-4 15,0 3 0-15,-4 3-2 16,0-3 0-16,-3-3 4 31,0 0 1-31,-4-3-1 0,4 3-2 0,0-5 3 16,3 5 0-16,4 0 1 15,7-3 0-15,0 6-2 16,-4-3 1-16,1-6-2 16,-1 9 2-16,-3-6 0 15,-4 0 3-15,-3 0-3 16,3 1 0-16,1-1-1 15,2-3-2-15,1 0 1 16,14 6-1-16,-7-6 0 16,-3 0 2-16,-1 4-1 15,-3-7 2-15,0 3-4 0,-7-3-2 16,-1 0 4-16,1-2 1 16,3 2 2-1,4 0 0-15,0 0 0 0,14-5 0 16,-10 11-2-16,-5-3-2 15,-2 0 1-15,-1-2-1 16,0-1-3-16,-3 0 2 16,0 0 1-16,0-2 2 15,0-4-3-15,-1 6 0 16,5 9 3-16,-4-6 3 16,6-5-4-16,-2 5-3 15,-4-3 3-15,-1 0 1 0,1 1-3 16,-7 2 1-1,3-6 0-15,-3 3 2 0,0-8-6 16,-4 8 1-16,4-11 5 16,3 8 4-16,0 0-6 15,0-3 1-15,1 4-1 16,-4 2 2-16,13 0-3 16,-6-5-2-16,0 5 2 15,-4 0 2-15,-3 0 0 16,0-2-1-16,-4-1 1 15,0-3-1-15,0 4 0 16,1 2 0-16,-1 0 0 16,0-6 2-16,4 7-3 15,0 5 0-15,3-3 1 16,-3-6 0-16,3 6 0 0,4-5 0 16,-4 2 0-16,0-6 2 15,-3 7-3-15,0-1 0 16,-4-3 1-16,4 3 2 15,0 1-1-15,-4-1-1 16,-4 0 3-16,-2 3 0 16,-1-2-1-16,3 2-2 15,-2 3 1-15,-1-12 1 16,0 15-3-16,0-6 0 16,-3 6 1-16,-1-5 0 15,1 8 0-15,-4-12 0 0,0 0 0 16,-3 0 0-16,-1 9 0 15,-6-2 0-15,-1 2-7 16,-13 17-33 0,-8-2-10-16,-6 6-74 15</inkml:trace>
  <inkml:trace contextRef="#ctx0" brushRef="#br1" timeOffset="29395.491">5450 15496 32 0,'0'9'13'0,"15"-9"-6"0,-15 3-2 0,0 3 8 15,3-3-3-15,1-3 2 0,-4 0-3 16,0 0 0-16,3 8-5 16,1-8-1-16,-4 0-1 15,0 0 1-15,3 3-2 16,-3-3-1-16,4 6-2 16,-1-6 1-16,1 3 3 15,-4-3 1-15,0 0-1 16,3 0-2-16,1 0 3 15,-4 0 0-15,7 3 1 16,-4 6 2-16,-3-9-1 16,4 3 2-16,6 3-2 15,-6-3 0-15,3 0-3 16,0 6-2-16,0-7 3 16,-3 7 2-16,3-6 4 0,0 6 2 15,0 3 1-15,3-9 0 16,-6 6-2-16,3-1 1 15,0 4-6-15,4 3 1 0,-1-3 1 16,1 5-3-16,-1-2-3 16,1-3 0-16,7-1 1 15,-4 1-1-15,0 3-1 16,7 3-2-16,-3-4-1 16,-1 1 4-16,1 6 1 15,0-4 0-15,-1-2-2 16,1 0 1-16,0 5 1 15,-1 1-1-15,1 5-1 0,-1-5 1 16,5 2-1-16,2-8 0 16,1 6 2-16,0-1-3 15,-1-2 0-15,5 2 1 16,-1 4 2-16,0-9 3 16,11 5 2-16,3 4 3 15,1-4 4-15,-5-5-8 16,1 8-1-16,0-11-3 15,3 6 1-15,-3-3 0 16,3-4 1-16,1 7-5 16,-1-3-1-16,4 5 1 15,3-2 0-15,4 2 1 16,0-5 2-16,-3 3-1 16,-5-4-1-16,1-2 5 15,0 0 4-15,-4-3-5 16,4 6-2-16,4-4-1 0,-1 1 1 15,4 6-1-15,3-12-1 16,-3 5 1-16,-7-2-1 16,0 0 0-16,4 3 2 15,-8-6-3-15,0-1 0 16,-3-2 3-16,0 0 3 16,3-3 0-16,0 0 2 15,4 0-4-15,4 0 0 16,-4 0-1-16,-1 0 1 15,-2 0-4-15,-4 0 0 0,-4 0 1 16,0 0 0-16,-3 0 0 16,-4 0 2-16,0 0-1 15,-3-6-1-15,0 1 5 16,-1-1 1-16,1 0-2 16,0 3-1-16,-1 0-1 15,1-3-2-15,0 6-2 16,7 0 1-16,-8-3 5 15,5 0 2-15,-8 3 0 16,0 0-1-16,0 0-3 16,-3 0 1-16,-1 0 0 15,1-6 1-15,0 6-2 16,-1 0-2-16,1 0 1 16,-1-3-1-16,1 3 0 15,7-3 0-15,-8 3 0 16,5 0 2-16,-1 0-1 15,0 0 2-15,0 0-2 0,4-5 2 16,3 5 0-16,4 0 1 16,3 5-2-16,4-5 1 15,3 0 0-15,-3 0 1 16,0 0-2-16,-4 0 1 16,4 6-2-16,0-6 2 15,0 0-2-15,-4 0-1 16,4 0 1-16,6 0 1 15,1 0-1-15,0 0-1 16,11 0 3-16,-4 0 2 16,-4 0-2-16,0-3 0 0,1-5-1 15,-4 2 1-15,-4-3-2 16,4 0 2-16,7 6-4 16,3-6 0-16,8 9-1 15,-1-6 0-15,-6 1 2 16,-1-1 2-16,0-3-1 15,4 0-1-15,0-3 1 16,4 3-1-16,6-2 0 16,1-1 0-16,-4 0 2 15,-3-3 3-15,-4-5-2 16,-4 8 0-16,4-3-1 16,7-5 1-16,0 8 0 15,7 0 1-15,0 4-5 16,-3-4 1-16,-8-3 0 0,-3 6 2 15,0-3-3-15,7 1 0 16,0-1 3-16,7 0 1 16,-3 0-1-16,-4 1-2 15,-4-4 1-15,-6 3 1 16,-1-8-1-16,1 8-1 16,3 0-2-16,0-11 1 15,10 2 1-15,-10-2 2 16,-3 5-1-16,-4-3-1 15,-4-2-2-15,0-1 1 16,-3-5 3-16,0 2 1 16,3 4-1-16,1-7-2 0,6 7 1 15,1-1 1-15,-8 7-3 16,-3-7 0-16,-4 1 3 16,-3 2 1-16,3 1-1 15,1-4-2-15,-4 4 1 16,3 5-1-16,-3-12 0 15,0-2 0-15,-4 2 0 16,0-2 2-16,4 11-1 16,-11-2-1-16,4-4 1 15,-4 10-1-15,-7-7-3 16,-3 9 2-16,0 1-1 16,-4 2 0-16,-4 6 4 15,-3-9 1-15,-3 12-4 16,-1-6-1-16,-3 6 1 0,0 0 0 15,0 0-4-15,0 6 1 16,-3 6-3-16,-1 0 2 16,-10-1-13-16,-3 4-3 15,-8 14-57-15,-3-2-24 16,-8-12-10 0</inkml:trace>
  <inkml:trace contextRef="#ctx0" brushRef="#br1" timeOffset="30115.752">8072 15364 72 0,'-7'0'27'0,"7"3"-14"0,-4 0 4 0,4-3 14 16,0 6-5-16,0 5-3 15,0-11-13-15,0 0-4 16</inkml:trace>
  <inkml:trace contextRef="#ctx0" brushRef="#br1" timeOffset="31527.628">8068 15399 229 0,'7'12'2'0,"4"3"-2"15,3 2 1-15,-4-2-1 16,4-3 2-16,1-1 1 15,-1 4 3-15,0 3 1 16,0-7-1-16,0 1-1 16,4 3 1-16,-1 3 3 15,4-4-4-15,1 1-3 16,2 6 1-16,12-1 0 16,2 4-1-16,1-4-2 0,-3 7 1 15,-1-4-1-15,0 4 0 16,0 5 0-16,1-8 2 15,-1 11 1-15,0 6-1 16,0-6-2-16,4-8 5 16,0 8 1-16,14-3-2 15,0-5-3-15,-4 5-3 16,-3 3 1-16,-4-2 3 16,4-7 3-16,-3-2 0 15,-1 5 2-15,0-11-4 16,4 11 0-16,4-5 3 15,13 2 1-15,-6 4-1 16,-5-13 1-16,1 13-2 16,-7-7 0-16,4 4-3 0,-5-4-2 15,1-2 3-15,4-7 2 16,-1 4 4-16,8-3 2 16,-1-4-8-16,0 1-3 15,-3 0 1-15,0 0 1 16,0-3 0-16,-3-1 1 15,-1-2-2-15,0 3-1 16,1 3 1-16,10 0 1 16,0-4 1-16,-4-2 3 15,1 0-1-15,-5-3 0 16,5-3-1-16,-8 0 0 0,4 3 0 16,4-3 0-16,10 0-2 15,0 9 1-15,0-9-4 16,-7 0 0-16,7 0 1 15,-7-9 0-15,-4 9 0 16,4-3 2-16,4 0-1 16,10 3-1-16,-4 0 3 15,-3-6 0-15,-3 6 1 16,-1-3 0-16,1-5 0 16,-1 5 0-16,4-9-2 15,7 3 1-15,1 3 0 16,-8-3 1-16,-4 0-2 15,1 7-2-15,-4-7 1 16,-1 6-1-16,5-12 0 0,10 0 2 16,14 4-1-16,-7 5-1 15,-6-12 1-15,-1 6-1 16,-4 1 2-16,8 5 1 16,3-3 1-16,4 0 2 15,-8 6 1-15,-3-6 1 16,-7-2-4-16,-3-4-1 15,6 3 1-15,4-6 0 16,8 4-2-16,-8-1 1 16,-4 3-4-16,-6-5 0 15,3 2 1-15,-4 3 0 16,8-3 2-16,3 4 1 16,7-1-1-16,-7 3-2 0,-7 0 1 15,7-2-1-15,-3-1-3 16,10 3 2-16,4 6 1 15,-1-6 2-15,1-3 1 16,-11 1 1-16,0-1 0 16,0 0 2-16,7 0-3 15,4 1-2-15,-4 5 2 16,-7-3 2-16,-7 0 0 16,0-3 0-16,-3-2-3 15,3-7-2-15,0-2 1 16,10-1 1-16,-10-2-1 15,-3 2-1-15,-4-5 1 16,-7 5-1-16,3 1 0 16,-3-4 0-16,0-2 0 0,0 5 0 15,0 1 0-15,3-1 2 16,1 4-3-16,-4 5 0 16,-7-11 1-16,-4 5 0 15,-3 0 2-15,-4 1 1 16,0 2-4-16,8-2 1 15,-12 8 0-15,1-9 0 16,-4 7-3-16,1 2 2 16,-1-15 1-16,-4 10 0 15,1-10 0-15,-4 7 2 16,0-4-3-16,-3 9-2 16,7-2-3-16,-4 2-1 15,-7 3 4-15,0 1 1 16,-3 2-1-16,-4 6 2 0,-4-6-4 15,-3 6-1-15,0 3 3 16,-10 12-6 0,-4-9-1-16,-4 6-23 15,-3 2-9-15,-7-2-84 16,-1 6-50 0,-31-15 77-16</inkml:trace>
  <inkml:trace contextRef="#ctx0" brushRef="#br1" timeOffset="33328.172">11751 15414 72 0,'-3'-18'27'0,"6"21"-14"0,1-6-7 0,-4 3 11 16,0 0 2-16,0 0 1 15,0 0 2-15,0 0 1 16,0 0 1-16,0 0 2 16,0 0-12-16,0 0-3 15,0 0-7-15,0 0-3 0,3 6 0 0,4 3 1 16,-3 3 1-16,-1 2 1 15,4 7 2-15,0-6 1 16,0 2 1-16,4 1 0 16,0-1 2-16,-1 7 1 15,1-3 1-15,6-7-4 16,1 10 0-16,0 2-3 16,-1 4 0-16,8-7-3 15,3 10 1-15,4 2 0 16,3 3 1-16,11 3-5 15,0 0 1-15,0 0 6 16,3-2 4-16,-3 2-1 16,3-6 2-16,-3-8-4 15,4 8 1-15,6 0-3 0,4-11 0 16,4 8-3 0,-1 0-2-16,-3-2 1 15,4 8-1-15,-1 0 0 0,1-3 0 16,6 1 0-16,11-1 0 15,-3 0 0-15,-8-2 0 16,-3-7 2-16,0-2 1 16,-3-4 1-16,3 1 0 15,4-7-2-15,6 4 1 16,1-3-4-16,-8 0 0 16,-3-10 1-16,-3 1 0 15,6 0 0-15,-3 0 2 16,8 12-1-16,-5-12 2 15,-3 5-2-15,-3-2-1 0,-4-3 3 16,0 0 2-16,0-3 2 16,3-3 1-16,4 0-7 15,7-3 0-15,-3-6-1 16,-1 3 0-16,4 0 0 16,-7 0 0-16,0 1 0 15,4-7 2-15,3 12-1 16,4-3-1-16,-8-6 1 15,1 9 1-15,-1-3-1 16,-3 0-1-16,4-3 5 16,3 3 1-16,7 0-5 15,-3-2 0-15,-8-1 1 16,1-3 1-16,-1-3-1 16,1 3-2-16,7 6-2 0,6-6 1 15,-6 9 3-15,-4-2 1 16,0-7-6-16,-3 6 0 15,3-6 5-15,7 3 4 16,3-9-3-16,-2 4-2 16,-5-4 0-16,4 0 1 15,-3-2-1-15,7 2-1 16,-1 0-2-16,4-2 1 16,11-7 1-16,-7 3 0 15,0-2 0-15,-4 5 0 16,4-5 0-16,3 5 2 0,-10 3-1 15,-4-5 2-15,0 2 0 16,0 1 1-16,0 2-5 16,4 3-1-16,-4-6-2 15,-3 4 3-15,-11 2 2 16,0 0 2-16,-4-8-1 16,-3 5 1-16,0-6-2 15,3 7-1-15,-6-7-2 16,6-2-1-16,-10 2 4 15,-3-14 1-15,-4 8-5 16,-4-5 0-16,0-3-1 16,1 8 2-16,-5-5 1 15,1 0 1-15,-4 8-3 16,1-11 2-16,-4 2 1 16,-4 10 0-16,0 5 0 0,-3-2 2 15,-4-1-1-15,0 6-1 16,-3-2 1-16,-1 5-1 15,-6 0 2-15,-1 6 1 16,-3-2-4-16,1-1 1 16,-5 6 0-16,1 0 2 15,-8-3 1-15,4 6 1 16,0 0-2-16,0 0 1 16,-3 0-9-16,3 0-3 15,-4 0-6-15,-3 0-2 16,-4 6-21-16,-6-3-10 0,-11 0-83 15</inkml:trace>
  <inkml:trace contextRef="#ctx0" brushRef="#br1" timeOffset="35464.36">13836 15561 56 0,'-4'0'22'0,"4"3"-12"0,4-3-8 16,3 6 6-16,4-6 2 16,-1 0 4-16,1 3 7 15,-4-1 7-15,3 4 2 16,1-3 2-16,3 0-6 15,-3 9-2-15,3-3-9 16,0 3-4-16,0 11-6 16,4 1 1-16,3-1 0 0,0 1 0 15,0 8-1-15,4 3 1 16,3 1 1-16,4 11 1 16,3 0 2-16,7-3-3 15,8 0 1-15,-4-6-3 0,0-6 2 16,-4 4 0-16,7-1 1 15,4 0 0-15,4-11 0 16,3 8-4-16,7 3-3 16,3 1 2-16,-3-4 0 15,4 6-4-15,-4 3 1 16,0-5-2-16,3-10 0 16,8 6 4-16,3-8 3 15,-7 2-4-15,-3-8-3 16,3-3 1-1,-4 2 2-15,1-2 0 0,3 0 2 16,4 2 0-16,3-5 3 0,-11-6-1 16,1 12 2-16,-1-12 0 15,5 5 3-15,2-5-3 16,8 0-2-16,-4 3 0 16,-7-3-1-16,-3-3-2 15,3-3 1-15,3 0 2 16,4 0 2-16,4 3-1 15,-7-3 1-15,-8 0-2 16,1 0 0-16,-4-6-1 16,0 6 2-16,3 0-3 15,5 0 0-15,-5 0 1 16,1-3 0-16,-8 0-5 16,1-6 1-16,3 6 2 15,0 0 1-15,3-3-4 16,1 6 1-16,3 0-2 0,-7-3 0 15,-4 0 4-15,-6-2 3 16,3 2-2-16,-4 0 0 16,1-3-1-16,3 6-2 15,0-3 1-15,3-6 1 16,-3 9-1-16,0-6 2 16,-7 0-2-16,-4 3-1 15,4-5 1-15,0 5 1 16,4-6-1-16,3-3 2 15,3 6-2-15,4 0 2 16,-7-6-4-16,0 10 0 16,0-7 3-16,14 6 1 0,4-6-4 15,3 3-1-15,0-9 1 16,-7 12 2-16,-7-8-2 16,-3-1 0-16,3-3 1 15,-4 3 2-15,4 1-1 16,7-7 2-16,0 12-2 15,-3-6-1-15,-4 1-2 16,-4-7 1-16,5 6 1 16,-1-11 2-16,0 2-1 15,3-2 2-15,1-1-2 16,-1 9-1-16,-6-5 1 16,-4-4-1-16,-4 1 0 15,4 2 0-15,-3-2-3 16,3 8 2-16,0-6 1 0,3 4 2 15,-3-1-1-15,-4-5-1 16,-3 11 1-16,-7-20 1 16,0 14-3-16,-4-11 0 15,1 5 1-15,-4-2 0 16,-1 2-3-16,1-5 2 16,-4 5 1-16,1 1 0 15,-1-1 0-15,-3 1 0 16,-1-1-3-16,1 3 2 15,-4 4 1-15,-3-7 0 16,0 4-3-16,0-1 2 16,-4 1 1-16,0 5 0 0,0 0-3 15,-3-2 2-15,-4 5-1 16,-4 0 0-16,1 0 2 16,0 6 0-16,-4-5 0 15,0-1 2-15,7-9-1 16,-4 12-1-16,-3 6 1 15,0-14 1-15,4 2-3 16,-4 6 0-16,0 6 1 16,-3 0 0-16,-1-2 0 15,-6 2 2-15,-1 3-6 16,1 0-1-16,-1 3-25 16,1 5-16-1,-12 4-10-15,-2 0-83 16,-8-3-36-1,-3-6 91-15</inkml:trace>
  <inkml:trace contextRef="#ctx0" brushRef="#br1" timeOffset="36135.143">17699 15446 36 0,'-7'0'13'0,"7"0"-6"0,3 0-4 16,-3 0 7-16,0 0-2 15,0 0 1-15,0 0 6 16,0 0 4-16,0 0 0 16,0 0 0-16</inkml:trace>
  <inkml:trace contextRef="#ctx0" brushRef="#br1" timeOffset="37801.774">17695 15446 180 0,'0'0'19'0,"0"0"-2"0,0 0 2 15,0 0 4 1,0 0 3-16,4 12-13 0,-1-3 1 0,1-3 0 16,-1 2 1-16,4 1 1 15,1-6-2-15,2 9 1 16,1-9-4-16,-1 6 1 16,1-1-5-16,-4 1-2 15,7-3 2-15,0 12 0 16,7-12-1-16,-3 3 1 15,3 2-2-15,0 1 2 16,4 0-4-16,3 0-2 16,0 11 2-16,4-2 0 15,3-7 1-15,4 7 0 0,-3 2 0 16,-1 1 2-16,-35-24-1 31,60 38 0-15,-7 6-1-16,-4-8 0 15,1-1 2-15,2 0 1 16,1-5 1-16,0-4-4 16,0-5-3-16,4 2 0 0,-8-8-1 15,-7 5 2-15,4-5-1 16,0 6 2-16,0-4 0 31,3-5 1-31,4 0-2 0,7 5 1 0,0-5 0 16,-3 6 1-16,-4-1 0 15,-1-5 0-15,5-3-2 16,-4 3 1-16,3-3 0 0,4 2 3 16,4 1-1-16,-1 0 0 15,-3 0-3-15,-3-1-2 16,-4-2 1-16,3 3-1 16,0 0 2-16,1 2 3 15,6-2 0-15,-3-3 0 16,0-3 1-16,0 6 1 15,-3-4-3-15,-4 4-1 16,0-3 1-16,3 0 0 16,4 3-5-16,3-6-1 15,1 5 3-15,-4 1 3 0,0-3-1 16,-7 6 0-16,-4-7-1 16,-3 1 1-16,-7-3-2 15,3 0 2-15,1 0-2 16,-5-9 2-16,1 0-2 15,0-3-1-15,3 6 1 16,1 0 1-16,-1 0-1 16,-3-3-1-16,0 0 1 15,-1-3-1-15,-2 6-3 16,-1-3 2-16,-7-5-1 16,-3 5 0-16,-4 0 4 15,0-3 1-15,-3 3-1 16,-1 0-2-16,5-3 1 15,-1 6-1-15,0-3-3 16,4 0 2-16,3-3 3 0,4 6 1 16,6-3-1-16,1 0-2 15,0-2 1-15,3 2-1 16,-3 0 0-16,0-3 2 16,0 3-3-16,-4 0 0 15,-3 3 1-15,7-6 2 16,-1 6-1-16,1 0-1 15,4 0 1-15,2 0-1 16,5 0-3-16,3 0 2 16,0 0 3-16,-4 0 1 15,4 0-1-15,-7-3 1 0,7-6-2 16,-4 6 2 0,8-6 0-16,6 7 1 15,4-4-2-15,0 3-2 0,-3-6 1 16,-4 6-1-16,-4-6 0 15,1 3 2-15,-5-3-1 16,12-2-1-16,-1-1 1 16,4 0-1-16,-7 0-3 15,-3-2 2-15,-4 2 1 16,-4 0 0-16,1-2 0 16,3-1 2-16,-1 3-6 15,5-3 1-15,-1-2-1 16,-3 2-1-16,4 3 4 15,-8-8 0-15,-7 8-2 16,1-3 2-16,-4-5 1 16,3-4 2-16,0 1-3 15,-3-4 0-15,0-2 1 16,0 5 0-16,-1 1-5 0,5-1 1 16,-4 1 4-16,-4-1 2 15,-10 4-5-15,13-10-2 16,-2 1 4-16,-5 2 2 15,-2-2-2 1,-1 5 1-16,-3 10 0 0,-1-1 0 16,1-6 2-16,0 1 1 15,-4 5-4-15,3-5 1 16,-2 8 0-16,-1-9 2 16,-4 9-3-16,1 1 0 15,0-1 1-15,-1-3 2 16,1-2-1-16,-4 2-1 0,0 3 1 31,-3 0 1-31,-1 1-1 0,-3-1 2 0,-3 0 0 16,-1 3 1-16,1 6-2 15,-4-5-2-15,0 5 1 16,0 3-1-16,0 0 0 16,0-3 2-16,0 3-3 15,0-6-2-15,0 6 2 16,0 0 2-16,0 0 0 15,0-3-1-15,0 3-2 16,0 0-1-16,0 0-3 16,0 0-1-16,0 0-3 15,0 0-1-15,0 0-1 0,0 0 2 16,-4 0-1-16,1 0 2 16,-1 0-17-16,1 0-6 15,-1 0-27-15,1 0-13 16</inkml:trace>
  <inkml:trace contextRef="#ctx0" brushRef="#br1" timeOffset="43176.793">19858 15446 96 0,'0'0'35'0,"0"0"-18"0,3 0-16 0,-3 0 11 16,0 0-6-16,0 0 2 15,0 0-7-15,0 0-1 16,0 0 9-16,0 0 3 16,0 0-1-16,0 0-1 15,0 0-2-15,7 0 0 16,-3 12-4-16,0-3-1 0,-1-3 1 15,1 2 0-15,3-5 2 16,-4 6 1-16,1-6 1 16,3 6 4-16,0 0 5 15,0-6-3-15,0 5 0 0,0 4-4 16,7-9 1-16,0 15 0 16,-3-15 1-16,10 9 0 15,0-4-4 1,0-2-3-16,0 6 0 15,1 0-1-15,2 5 0 16,1-5 0-16,0 6 2 16,-1 2 1-16,5-2 1 15,2-3 0-15,-2 8-2 16,-1 1-1-16,0-1-1 16,0 1 2-16,0 5-1 15,-3 1 0-15,10-7-3 16,-3 9-2-16,0-5 3 15,3 2 0-15,-35-29 1 32,67 33-2-32,-3-4-2 15,-11-8 1-15,-4 5-1 16,-7-5 2-16,-3 2 3 16,0-5-2-16,-7-1-4 0,3 4 0 15,4-6 1-15,-4 2 0 16,4-2 2-16,0-3 3 15,3 0 0-15,0 5 0 16,1-2 1-16,3 5 1 16,-4-5-3-16,4 0-1 15,-7 8-1-15,-4-5 1 0,4 0-2 16,-1 2-1-16,1 1 1 16,0 5-1-16,0-5 0 15,3-1 0-15,4-2 0 16,3 3 0-16,-3-7 0 15,0 1 2-15,-3 3-3 16,-1-7 0-16,-3 1 1 16,6 0 2-16,1 0-1 15,4 0-1-15,-1-4 1 16,1 1-1-16,9-3-3 16,-2 6 2-16,-4-3 1 15,-4-1 0-15,1-2 0 16,3 3 0-16,-1-3 0 15,5 6 0-15,3-6 0 16,3 0 2-16,1-4-3 16,-1 4 0-16,-6 0 1 15,3-3 0-15,0-3 0 0,0 6 2 16,3-6-1-16,4 0 2 16,0 0-2-16,-3 0 2 15,-4 0-2-15,10-6-1 16,8 3 1-16,-7-3 1 15,3 3-1-15,0 0 2 16,3 1-7-16,-10-1-1 16,-7 3 2-16,-3-6 3 15,3 0 1-15,3-6 2 16,-6 6-2-16,6 0-1 0,4 0 1 16,0 1 1-16,-3 2-3 15,-4 0 0-15,-4-3 1 16,11 6 2-16,-3-12-3 15,-1 12 0-15,4-6 1 16,-3 0 2-16,-1 0-1 16,-3 1 2-16,-7 2-2 15,0-6 2-15,7-3-2 16,-4 0-1-16,8 6 1 16,3-2-1-16,0-1-3 15,-7-6 0-15,-4-3-1 16,1 7 0-16,-8-13 5 15,4 9 1-15,0-5 0 16,0 2 1-16,3-2 0 0,4-4 1 16,0 1-2-16,-3-7 1 15,-4 7-2-15,-4-1 2 16,0 1-2-16,4-1-1 16,4 4 1-16,-1-4 1 15,4 9-1-15,-3-5 2 16,-1 8 0-16,-3-3 3 15,-7-5-1-15,-4 8 0 16,-3-3-1-16,-4-5 2 16,4-1 1-16,-4-5 3 15,11-1-3-15,-3-2-2 16,-1 2 0-16,0-5-1 0,1 5-2 16,-5-2-2-16,-6 3 3 15,-4 2 2-15,-3-5 0 16,0 5 0-16,-1-2-1 15,-2 2 2-15,-1 1-3 16,0-1 0-16,-3 4-1 16,-1-7-2-16,1 4-2 15,-4-1 1-15,0 4 1 16,0-16 2-16,-3 16-1 16,-1-7 2-16,-3 4 0 15,1-1 3-15,-1 4-5 16,-4 8-3-16,1-3-2 15,-1 6-4 1,1-2 2-16,3 5-4 0,0 3 2 16,-4 0-5-16,-3 3 1 15,-3 3-7-15,-1 6-3 16,1-1-21-16,-8 19-133 31,-10-4-31-31,-4-11 102 16</inkml:trace>
  <inkml:trace contextRef="#ctx0" brushRef="#br2" timeOffset="58234.532">3291 15032 72 0,'0'0'27'0,"0"-9"-14"0,0 9-4 0,0 0 11 15,0-3-7-15,0 0 0 16,0 3-9-16,0-6-1 16,7 0 0-16,1-3 3 15,2-5 1-15</inkml:trace>
  <inkml:trace contextRef="#ctx0" brushRef="#br2" timeOffset="60126.196">3327 14949 209 0,'14'-23'15'0,"-4"2"-3"15,-3 1-2-15,11 2-6 16,-4-6-1-16,7 1 3 0,-3 2-1 15,14-2 2-15,3 2-2 16,0 1 2-16,-6 2-4 16,2-5 0-16,-2-1 1 15,2 0 2-15,1 4-3 16,0 2 0-16,-4-5-1 16,4 5 1-16,-1-5 2 15,8-1 2-15,-3-8-1 16,-1 2-1-16,14 4-3 15,-3-1 1-15,3 4 0 0,-3-6 3 16,4 2-1-16,-15-2 0 16,4 2-3-16,0 4 1 15,-1-4 0-15,5 7 1 16,3-4 0-16,3 4 0 16,0-4 0-16,4 3 0 15,4 4 0-15,-1-7 2 16,-6 1-3-16,-5 2 0 15,-2 1-1-15,3-7-2 16,3 7 1-16,4-7-1 16,3 4 2-16,4 2 1 15,-3 0-1-15,-4-2 1 16,0 2-2-16,-4-2 2 0,-3 2-4 16,3 1 0-16,4-1 3 15,4 3 3-15,6-2-4 16,-3 5-1-16,-3 3 0 15,-1-2 2-15,-3-1-1 16,0 6-1-16,-7-3 3 16,3-2 0-16,4 5-1 15,0 0-2-15,14 0 1 16,-7 0-1-16,0-2 2 16,-7 2 1-16,3 0-4 15,-3 0 1-15,-3 0 0 16,6-2 2-16,0 2 1 0,4 0 1 15,4 0-2-15,-4 3-2 16,0-2 1-16,0 2-1 16,-4 0 0-16,-3 0 0 15,4 0 0-15,3-3 2 16,0 3 1-16,3-3 3 16,4 4-1-16,-7 2 2 15,0 0-4-15,4 0 0 16,-8 0-3-16,18 0-1 15,4-3 1-15,3 0 2 16,-7 0-1-16,-4 3 2 16,-6-8 0-16,-1 2 1 0,-6-3-2 15,3 3 1-15,3-3-2 16,1 7-1-16,3 2 1 16,0 3 1-16,-7-6-3 15,-7 3 0-15,0-3 1 16,-7 0 0-16,-1 3 2 15,8 0 1-15,4 0 1 16,-4 0 0-16,7 3-2 16,-4-6-2-16,1 3-2 15,-4 0 1-15,-4 1 1 16,-3-1 2-16,0 0-1 16,3 3-1-16,7 0 1 15,-3 0-1-15,-3 3-3 16,6 0 2-16,-3-1 1 0,0-2 0 15,-4 3 2 1,-3-3 1-16,-3 3-4 0,3 3 1 16,3-6 0-16,4 3 0 15,3-3 0-15,4 6 0 16,-3-3 2-16,-1 3 1 16,-3 0-4-16,0 0 1 15,3 0 0-15,-3-1 0 16,7 1 2-16,0-3 1 15,7 3-1-15,-7 3 1 16,0-3 0-16,-3 3 1 16,-1-1-2-16,-3 4 1 15,-4-6-4-15,4 0 0 0,4 0 3 16,-1 3 1-16,8-1-1 16,-8 4-2-16,4-3 1 15,-7 0-1-15,0 3 0 16,-7-1 2-16,0-2-1 15,3 0-1-15,4 3-2 16,0 5 1-16,0-5 3 16,0 0 1-16,-4 0-4 15,-3 2 1-15,-4-2 0 16,-3 0 0-16,0 0 0 16,-4 5 2-16,0 1-1 15,1 3-1-15,-1-1-2 16,4 1 1-16,0 2 3 0,7-2 1 15,-4 2-1-15,0 1-2 16,-3 2 1-16,0-5 1 16,0 5-1-16,-4-5 2 15,0 8-2-15,-3-8 2 16,-4 2-4-16,-3-2-2 16,0 2 4-16,-1-2 3 15,4 6-1-15,1-10 0 16,-1 7-8-16,4-4-2 15,-4 7 10-15,0 2 5 16,4 3-3-16,0 4-3 16,-4-7-1-16,-3 6 1 0,-1 4-1 15,1-4 2-15,-4 0-2 16,0-8 2-16,-3 5-2 16,-1-6 2-16,1 4-4 15,3-7 0-15,0 1 3 16,-3-1 1-16,3 1-1 15,0-4 1-15,1 4-2 16,-1 0-1-16,0 2 1 16,0 6-1-16,0-5 2 15,0 5 3-15,-3-8-2 16,0 11 0-16,-1 0-1 16,-3-8-2-16,-3 2 1 15,0 3 1-15,-1-5-1 16,1-4-1-16,3 4 1 15,-3-1 1-15,-1-11-1 0,4 6-1 16,0-7 3-16,0 10 2 16,-3-4-2-16,0 4-2 15,-1 2 0-15,1 7 1 16,-1-10 1-16,1 1 3 16,-4-1-3-16,0-2-2 15,0-9 0-15,0-1 1 16,-7 1-3-16,4 3 0 15,-4-6-6-15,0-1 0 16,-4-5-28-16,-3-3-12 16,-7-3-103-1,-18-17-64-15,-17-7 95 16</inkml:trace>
  <inkml:trace contextRef="#ctx0" brushRef="#br2" timeOffset="65019.835">5440 15205 20 0,'0'0'8'0,"0"-3"-4"0,3 3-1 16,-3 0 7-16,0 0-2 16,4 0 1-16,3-9 1 15,4 6 1-15,-11 3-8 16,7-6-1-16,0 4 0 16,0-7 1-16,0 6-1 15,0 0 1-15,0-6 4 0,0 0 4 16,7 6-4-16,-3-6-2 15,-1 4-2-15,4-4-3 16,0-3 3-16,4 9 0 16,0-6-4-16,6 0 1 15,8 4 2-15,0-10 3 16,-4 9 2-16,0-3 1 16,1 0-2-16,-1-2 1 15,0-1 0-15,4 0 3 16,0-6-1-16,-4-2 2 0,0-4-6 15,0 1-1-15,0 2 0 16,4 1 0-16,0 2-2 16,7 0 1-16,7 1 0 0,-4-1 1 15,-7 3 0-15,0-2-2 16,1 2-2-16,-5 3 1 16,5-2 1-16,-1 5 1 15,-3 0 3-15,3-6-1 16,-3 1 0-16,0 2-1 15,3-9 2-15,0 6-3 16,7 1-2-16,4 8 2 16,-3-6 2-16,-5 0 0 15,1 4 0-15,-3 5-3 16,-1-9 1-16,4 3-2 16,-4 0 2-16,-3-3-2 0,3 7-1 15,-3-7 3-15,3 3 0 16,0 0-1-16,-3-3 1 15,0 7 0-15,3-7 1 16,4 3-2-16,0-3 1 16,-8-5 0-16,1 5 1 15,3 6 0-15,-6-15 2 16,-1 10-3-16,0-1 0 16,0-3-1-16,1 3-2 15,-1-5 3-15,0 5 0 16,0-6-4-16,4 7 1 0,0-4 0 15,-1 0 2-15,1 3-1 16,7-2-1-16,-4 2 1 16,-3 0-1-16,0 0 0 15,0 4 2-15,-4 5-1 16,-4-9 2-16,1 0 0 16,0 6 1-16,0 3-2 15,-4-3-2-15,0 1-2 16,0-1 1-16,0 0 1 15,4 3 2-15,0-6-1 16,3 3-1-16,0 3 1 16,0 0-1-16,-3 0 0 15,14-5 2-15,-4 2-1 16,-3 0 2-16,0-3-2 16,-4 6 2-16,0-6-2 0,0 6-1 15,0-6 1-15,-3 7 1 16,0-7-1-16,-1 3 2 15,1-6 2-15,0 3 4 16,0 0-4-16,6 4-1 16,5-4 0-16,2 0 0 15,1 0-5-15,-4 3 1 16,4-3 0-16,0 4 0 16,-4-1 2-16,1 3 1 15,-5-9-1-15,5 6 1 16,-1 3 0-16,-3-3 3 0,-1 3-3 15,8-6-2-15,4-2 0 16,-1-1 1-16,0 6 3 16,11 0 2-16,-7 0-3 15,0-3-3-15,-4 1 0 16,1-4-1-16,-1 6 0 16,-3-3 0-16,-11 3-3 15,-3 3 0-15,-8 0-3 16,1 3-1-16,-4 0 1 15,-3 0 4-15,-1 0-1 16,1 0-1-16,-1 3 3 16,1 0 2-16,3 3-2 15,7 0 0-15,7 3 5 16,1-3 5-16,2 3-3 16,8-4-1-16,0 1-2 0,-4 0 0 15,1-3-2-15,-1-6 2 16,-3 0-2-16,3-6 2 15,-3 1-4-15,-8-4 0 16,1 3 1-16,0 0 0 16,-1 3 0-16,5 1 0 15,-1-1 0-15,4-3 2 16,-1 6-1-16,-2-3-1 16,2 3-2-16,5 0 1 15,-5 0 1-15,1-3 0 16,0 0 0-16,-4-2 2 15,-3-4-1-15,-1 3-1 16,5 0 3-16,-1 0 0 0,-3 1-4 16,-1-4-1-16,1 3 1 15,0 0 0-15,3 3 1 16,4 0 0-16,-1 1 0 16,1-4 0-16,3 3 0 15,1 0 0-15,-1 0 0 16,4 3 2-16,-4 0-1 15,-7 0 2-15,-7 3-2 16,11-3-1-16,0 0 1 16,0 0 1-16,-1 0-1 15,1-5 2-15,3 5-4 16,4 0 0-16,0 0 1 16,0 0 2-16,7-3-1 0,0 3 2 15,-4 0-4-15,0 0 0 16,-3 0 1-16,0 3 0 15,0-3 0-15,-1 0 0 16,5 0 0-16,3 3 2 16,7-5-1-16,3 5-1 15,0 0 1-15,-3 0-1 16,0 0 0-16,-7 0 0 16,4 0 2-16,-5 0 1 15,1 0-1-15,7-3-2 16,4 3 1-16,-1 0-1 15,4 0 0-15,-3 0 2 0,-1 0-3 16,-7 3 0-16,4-3 1 16,-7 0 2-16,4 0-1 15,6 5 2-15,4-5-2 16,0 0-1-16,3 0 1 16,-6 0-1-16,-1 3 0 15,-6-3 0-15,-4 0 0 16,-1 6 2-16,1-3-1 15,0-3 2-15,7 3-4 16,0 0 0-16,0 0 1 16,3 0 2-16,-3 0-1 15,-3 3-1-15,-4-6 1 16,3 6-1-16,-3-3 0 16,0 2 2-16,3-2-1 15,7 3-1-15,-3 0 1 0,4 0-1 16,-4 0 0-16,-4 3 0 15,1-3 0-15,-1 5 0 16,4-2 0-16,0 0 0 16,3 3 0-16,8 3 2 15,-1-4-1-15,-3 4-1 16,0 0 3-16,-3-4 0 16,-8 1 1-16,4-3 0 15,-7 3 0-15,0 2 2 16,3-5-3-16,4 9 0 15,0 2-3-15,3-5-1 16,-6 0 1-16,-4 5 2 0,-1-2-1 16,-2 3 2-1,-8-4-4-15,7 1 0 0,-3 3 3 16,0-1 1-16,3 1 1 16,4-1 2-16,4-5-1 15,-8 9 0-15,0-4-1 16,1 7 0-16,-5-4-2 15,1 6-2-15,-4 1 3 16,1-1 0-16,6-5-1 16,-3-4-2-16,0 7 1 15,-1 5-1-15,1-8 0 16,0 2 2-16,-4-5-1 16,1 5-1-16,-5-5 1 15,1-1 1-15,0 4 1 16,-4-7 1-16,0 4-2 0,1 0-2 15,-5 2-2-15,1-8-1 16,3 5 4-16,0 4 1 16,4-1 0-16,-4 10 1 15,-3-4-2-15,3 1 2 16,0 2-2-16,4-3 2 16,0 4 0-16,0-1 1 15,-4 3-2-15,0-8-2 16,0 14 1-16,-3-18-1 15,-4 1 0-15,0-1 2 16,1-2-1-16,-5-6 2 16,-3-1-2-16,0 4-1 0,4-3 1 15,-4-1 1-15,0 4-1 16,-3 6-1-16,-1-13 1 16,5 13 1-16,-5-1-1 15,4 1 2-15,-3-1-4 16,3-2-2-16,-3 3 4 15,-4-4 1-15,0-2 0 16,0 2 1-16,0 4 2 16,0-12 2-16,-7-1-3 15,3 1-3-15,-3 3 2 16,0-6 0-16,0-1-4 16,0 1 1-16,0-6 0 15,0 9 2-15,-3-3-1 0,3-6 2 16,0-3-4-16,0 9 0 15,0-9-4-15,0 3-1 16,0-3-6-16,0 0-3 16,-7 2-20-16,-4-4-10 15,-3-1-102 1,-7-9-68-16,0-29 92 16</inkml:trace>
  <inkml:trace contextRef="#ctx0" brushRef="#br2" timeOffset="68847.935">7712 15323 36 0,'-4'-3'13'0,"4"3"-6"0,0 0-4 15,0 0 7-15,0 0 3 16,0 0 2-16,0 0 5 16,0-3 2-16,0-6-3 0,0 9-1 15,0 0-8-15,0 0-4 16,0 0-6-16,0 0 0 16,0 0 4-16,0 0 2 15,0 0 9-15,0 0 2 16,0-3 3-16,0 3 0 15,0-6-11-15,0 6-1 0,0-3 2 16,4 3-4-16,-1-3-1 16,1-3-5-16,-1 3 0 15,4 0 0-15,0-5 0 16,0 5 2-16,1-6 3 0,-1 0-2 16,3 6 0-16,1-6 1 15,-1 6 2-15,4-5-3 16,8-1-2-16,2-3 2 15,1 6 0-15,0-6-1 16,-4 1-2-16,0 5 3 16,0-6 2-16,0 0-2 15,1 6 0-15,-1-3 1 16,3-5 0-16,1 2-2 16,0 0 1-16,-1 1-2 15,5-10-1-15,2 9-2 16,5 0 1-16,3-5 1 15,6-1 2-15,5-5-1 16,-4 2-1-16,-4-2-2 16,4-1-1-16,0 3 4 0,-4-5 3 15,4 2-3-15,7 1-1 16,7 2 2-16,3-2 1 16,1-1-1-16,-1 4-2 15,1 5 3-15,-4-8 0 16,3 2-1-16,8 6 1 15,6-5-2-15,5 8 2 16,-8-12 0-16,0 7 3 16,-4-1-1-16,1-2 2 15,6 5-2-15,5-9 2 16,-5 4-4-16,1 2-2 16,-1-8 2-16,-3 5 2 0,4 3-2 15,7 1-2-15,-1 2 0 16,-2 0-1-16,-1-2 0 15,-4 2 2-15,4-3-1 16,4 4-1-16,3-1 1 16,1-3 1-16,-5 4 1 15,-3-1 1-15,-3 3-2 16,0-5-2-16,3 5 3 16,3-3 2-16,-2 6-2 15,-5 0-2-15,-3 1 0 16,0-1 1-16,7-3 1 15,4 0 1-15,3 6-5 16,0 1-1-16,-3-7-2 16,-4 0 3-16,0 0 2 15,8 1 2-15,-1-4-1 16,-11 3 1-16,5 3-9 0,-1 0-1 16,17-5 13-16,8-7 7 15,0 9-6-15,-7 1-1 16,-7 5-6-16,-4-12-1 15,-7 0 1-15,7-2 0 16,0 5 0-16,4 6 2 16,-7 1-1-16,-8-4-1 15,-3 0-2-15,1 3 1 16,2 3 1-16,1 0 2 16,-1 1-3-16,-6-4 0 15,-1 3 1-15,-2 0 2 0,-5 0-1 16,1 3 2-16,6 0-2 15,1 0-1-15,-4 0-2 16,0 0-1-16,-7 0 2 16,-4 1 2-16,-3-4 2 15,-4-3 1-15,-3 3-2 16,4 0-2-16,3 0 1 16,3 0-1-16,0 3 0 15,1 0 2-15,-8 1-1 16,1-1-1-16,-4-6-2 15,-1 3 1-15,-2 0 3 16,-4 0 1-16,3 0-4 16,4 0 1-16,0 0 0 15,3-2 2-15,-3 5-1 16,3-3-1-16,-3 3 1 0,-4 3-1 16,-3-3 0-16,0 0 0 15,3 0 2-15,1 0 1 16,-1-3-4-16,0 3-1 15,4 0 1-15,4 0 0 16,-5 0 1-16,5-2 2 16,-4 2-3-16,-4 3 0 15,-3 0 1-15,0-3 2 16,-4 0-1-16,7 3-1 16,1 0 1-16,-5 0-1 0,5 0 0 15,3 0 2-15,-1 0-1 16,-2 0-1-16,-1 0 3 15,0 0 0-15,1 0-1 16,-4 3-2-16,-4 0 1 16,-3 0 1-16,3 2-1 15,-3-2-1-15,-4 0-2 16,0 0 1-16,0 0 1 16,4 0 0-16,0 0 0 15,0 3 2-15,3 0-1 16,0 0-1-16,0 0 1 15,1 2-1-15,-5-2 0 16,1 0 0-16,0 0 2 16,0-3 3-16,-8 0-2 15,5 0-2-15,-1 0 0 16,0 0-1-16,-3 3 0 0,-4 3 0 16,0-4 2-16,0 1 1 15,0 0-4-15,1 0 1 16,-1 0 0-16,3 0 2 15,1 3-1-15,3-4-1 16,1 1-2-16,-5 0 1 16,8 6 3-16,-4-3 3 15,-3 3-2-15,0-4-2 16,-1 4 0-16,1-3 1 16,0 0-1-16,-1 5 2 15,1-2 0-15,3 3 1 0,1 3-5 16,-1-7-1-16,0 4 3 15,4 3 3-15,-1-4 1 16,5-2 0-16,-1 0-3 16,0 6 1-16,1-1-2 15,-5 1 2-15,1-3-2 16,0-1-1-16,-4-2 3 16,0 9 0-16,4-13-1 15,0 7 1-15,0 6-2 16,-4-4-1-16,4 7 1 15,3-4 1-15,0 7-1 16,0-4-1-16,-3 4 1 16,0-7 1-16,-4 7-3 15,0-1 0-15,1 7 1 0,-1-10 0 16,0 1 0 0,0 5 2-16,0-8-1 0,-3 2-1 15,0-2 1-15,-4-1-1 16,4 4 0-16,-1-1 0 15,-2-5 2-15,-1 0 1 16,0 5-4-16,0-2 1 16,7 5 0-16,0 1 0 15,1 5 0-15,2 0 0 16,-2-11 0-16,-5 5 0 16,1-2-3-16,-4 8 2 15,-3-8 3-15,3 2 3 16,-3 4-4-16,3-4-1 15,0 6 0-15,0-14 2 0,0 11-1 16,-3-14 2 0,0 3-2-16,-4-4 2 0,3 1-2 15,-3 3 2-15,1-1-2 16,-1 1 2-16,0 6-2 16,-4-4-1-16,1 4 1 15,-4-10-1-15,0 7 0 16,0-6 2-16,-3-1-1 15,-1-2 2-15,1-3 0 16,-1 3 1-16,-3-3-2 16,0-9-2-16,0 0 1 15,0 0-1-15,0 0 0 0,0 0 0 16,0 0 0 0,0 0 0-16,0 0-5 0,0 0-1 15,0 0-8-15,-7-6-24 16,-10 0-76-1,-5-12-14 1,-2 3-8 0</inkml:trace>
  <inkml:trace contextRef="#ctx0" brushRef="#br2" timeOffset="73172.267">11127 15299 20 0,'0'0'8'0,"0"0"-4"0,0 0-7 0,0 0 2 0,0 0 3 16,0 0 3-16,0 0 11 15,0 0 7-15,0 0-3 16,0 0 0-16,3 0-7 16,8 0 0-16,-1 0-8 15,1 0-1-15,-4 0-2 16,4-3-2-16,-1 3 7 15,1-3 5-15,-1-3 5 16,1 3 2-16,-1 3-6 16,1-3 0-16,0-2-6 15,-1 2-2-15,4 0-2 16,0-6-3-16,1 0 3 0,6 6 2 16,-4-6 2-16,1 6 1 15,3-5 2-15,0 5-3 16,0-15 1-16,4 12-3 0,0-3 2 15,3-2-4-15,7-1 0 16,4 0-1-16,-4 3 1 16,-3 3 0-16,0-5 3 15,0-1 1-15,-1 3 3 16,1-3-3-16,0 0 1 16,3 1-5-16,0-1 0 15,1-6-3-15,3 7-1 16,3-7 3-16,4-3 1 15,7-2 3-15,-4 2 3 16,4-2-2-16,-7 2-2 16,3-2-2-16,-3 5 0 15,7-11 2-15,3 5 4 0,19-2-2 16,2-4-2-16,-6 7 0 16,-4 5 1-16,-7-5-1 15,3 5 0-15,-3 3-1 16,7-8 0-16,0 2 0 15,0 1 0-15,4 2-2 16,-4 6 1-16,-7-6 0 16,-4 1 3-16,-3 5 1 15,-7-8 1-15,3 8-2 16,4-9-1-16,4-5-3 16,-1 2 1-16,1 4-4 15,-4-1 0-15,0-2 1 16,-8 2 2-16,5 0-1 0,-8 4 2 15,0-4 0-15,1 3 1 16,3-2-2-16,3-1 1 16,0 7-2-16,4-7 2 15,-3 9 0-15,-4 1 1 16,-1-1-2-16,-2 0-2 16,3 3 3-16,-4-3 0 15,0 7-1-15,4-7 1 16,7-6 0-16,0 6 1 15,7 7-2-15,-4-7-2 16,-3 0 3-16,-3 3 0 16,-1 0-1-16,-3 1 1 15,-4-1-2-15,4-6 2 0,4 6-2 16,2 0-1-16,1 4 1 16,4-4-1-16,-4-3 2 15,0 3 1-15,0 3-1 16,0 0-2-16,-4-5 1 15,4-1 1-15,3 6-1 16,8-6 2-16,-4 6 0 16,0 0 1-16,-7 1-2 15,0-1-2-15,-4-3 1 16,0 0-1-16,-3 0 0 16,0 3 0-16,7 0 0 15,0 1 2-15,0-4 1 16,0 3 1-16,0 0-2 15,-8 0-2-15,1-3 1 16,0 0 1-16,0 1-1 16,0-4 2-16,3 3-4 0,4 0 0 15,4 0 1-15,-1-2 0 16,1 2 0-16,-5 3 0 16,1-3 0-16,-3 0 2 15,3 3-3-15,-7-5 0 16,-1 2 1-16,8 0 2 15,4 3-1-15,-1 0 2 16,1-3-4-16,-1 4-2 16,-3 2 4-16,-4 0 1 15,4 0-3-15,-7 3 1 0,-3-3 0 16,-1 0 0-16,4 0 0 16,3 3 0-16,0 0 0 15,1 0 0-15,-4-3 0 16,-4 6 0-16,0-3 0 15,1 3 0-15,-4-3 0 16,3 0 2-16,-3 3-3 16,3-3 0-16,4 0 1 15,7 0 2-15,0 0-3 16,0 3 0-16,0 0 1 16,-4 3 0-16,-3 2-3 15,-4-2 2-15,-3-3 3 16,3 3 1-16,1 0-4 15,6 3 1-15,7 0 0 16,1 2 2-16,-1-5-1 16,-3 3 2-16,-3 0-2 15,-5 0-1-15,-2 3 1 16,-4-4-1-16,-1 1 2 0,-2 0 1 16,-1 6-1-16,0-7-2 15,11 1 1-15,-4 3 1 16,4 0-1-16,0 3 2 15,-3-4-4-15,-1 1-2 16,-3 0 2-16,-1 2 2 16,1-5 2-16,0 3 3 15,0 6-5-15,-4-1-1 16,4-5 0-16,3-3 2 16,4 6-1-16,0-4-1 0,0 1 1 15,0 6-1-15,-4-4 0 16,-3-2 2-16,0 3-1 15,0 0 2-15,-1-4-2 16,5-2-1-16,-8 3 1 16,4 0-1-16,7 0 0 15,-1-4 2-15,5 4-1 16,-4 3-1-16,0-1 1 16,-4 4-1-16,0 3 2 15,1-4 1-15,-5 7-1 16,1-4-2-16,0 4-2 15,-4-3 1-15,4 8 3 16,3-3 1-16,4 1 1 16,4-1 0-16,-5 4-2 15,1-4 1-15,4-5-4 0,-8-1 0 16,0 4 1-16,1-1 0 16,-4 1 0-16,-1-6 2 15,5 2-1-15,3 1-1 16,3 5 1-16,0 4-1 15,-6-4 0-15,-1 6 2 16,-3-5 1-16,-4 5 3 16,-3-11-3-16,3 2-2 15,-7 1-3-15,1 2-1 16,-1-2 2-16,0 8 0 0,-3-11 1 16,-1 5 0-16,5-5 0 15,-1 2 2-15,4-8-1 16,-1 5 2-16,5 1-2 15,-8-6-1-15,0-1 1 16,-3 4-1-16,3-3 0 16,0-1 0-16,-3 4 0 15,-4 6 2-15,0-4-1 16,-3 4-1-16,-4-7 1 16,0 4-1-16,0 2 0 15,-3-8 0-15,-1 6 0 16,1-1 0-16,0 4 0 15,-1-12 2-15,1 8-1 16,-4-5 2-16,0-3-4 16,0-1 0-16,0 1 1 0,-4 0 2 15,-3 0 1 1,4-1-1-16,-4-2 1 16,4 6-2-16,-4-6-1 15,0-6 1-15,0-3 1 16,0 9-1-16,0-9 2 15,0 0-2-15,0 0 2 16,0 0-4-16,0 0 0 16,0 0-1-16,-4 2 0 15,4-2 0-15,-4 0-2 16,1 0-2-16,-1 0-1 16,-3 6-10-16,-3-14-1 0,-4 8-35 15,0-12-15-15</inkml:trace>
  <inkml:trace contextRef="#ctx0" brushRef="#br2" timeOffset="75633.601">13635 15320 96 0,'0'-3'38'0,"0"3"-20"0,0-9 1 0,0 9 18 15,3 0-7-15,-3 0-2 0,4-3-16 16,-1-6-5-16,5 6-5 15,2-6 1-15,1 6 0 0,3-5 1 16,3 5 0-16,1-6-2 16,7-3 1-16,7 3 2 15,-1 3 2-15,5-2-1 16,-1-4 1-16,4 0 0 16,-1-6 3-16,1 4-3 15,4-1 1-15,6-6-3 16,4 1 0-16,7-4 3 15,-4-2 3-15,4 2-2 16,4-8 2-16,-1 0-6 16,4 5-1-16,11-8-2 15,0 3 1-15,-1 5 0 0,1-5 1 16,3 8 2-16,-7-5 3 16,0 3-2-16,4 2 1 15,6-2 1-15,-6 5 2 16,-4-3-3-16,0 1 0 15,-3-1-5-15,3 1 0 16,3-1-1-16,-3 4-2 16,8 5 1-16,-12-14-1 15,-3 2 2-15,0-5 3 16,-3 5-2-16,6 4 0 16,4-6-1-16,0 5 1 15,-3-2-2-15,-1 2 2 0,1 0-2 16,0 1 2-16,3-1-4 15,7 7 0-15,-4-4-1 16,1 4 0-16,-4-4 8 16,-3 6 4-16,-4-2-5 15,3-1-1-15,4 0 0 16,4 1 2-16,-4-1-3 16,0 0 0-16,-7 4-1 15,4-4 1-15,3 6-2 16,-4-5-1-16,4-1 1 15,1 0-1-15,-1 1 2 16,-4 5 1-16,1 0-1 16,-1 1-2-16,4-4 1 15,8 3-1-15,-5 0 2 16,1 1 1-16,-1-4 1 0,-6 3 2 16,-4 0-1-16,3 1 0 15,5-1-3-15,2 3-2 16,1 0 3-16,-4 0 0 15,-4 1-1-15,1-4-2 16,0 3 3-16,3 0 0 16,3 0-4-16,4 1-1 15,-7-1 3-15,1 3 1 16,2 0 0-16,18 0-2 16,8 0 1-16,-8 0 1 15,-3 0-1-15,-4-2 2 16,0 5 0-16,0-3 1 0,15 0 0 15,-1 0 0-15,-7 3-5 16,-7 0 1-16,-3 3-2 16,3-3-2-16,4 0 7 15,3 0 3-15,-3 3-6 16,-11 0 1-16,4 3-1 16,-1-3 2-16,12 3-1 15,2-3-1-15,-6 3 1 16,-4 0-1-16,0 0 0 15,4 0 0-15,7 3 2 16,3-3 1-16,-3 3 1 16,-14 2 0-16,-4 1-5 15,0 0 1-15,11 0 2 0,-8 3 1 16,5 2-4-16,-8 4 1 16,0 0 0-16,-7 2 0 15,7 1 0-15,4-1 2 16,-4 4 1-16,-7-1 3 15,-7 1-3-15,0-3-2 16,-3-4 0-16,-1 1 1 16,8 5 1-16,-1-2 3 15,1 2-5-15,-4-2-1 16,-7 0 0-16,-4-4 0 16,-6 4 2-16,6-1 1 15,-10-2-1-15,-4 6-2 16,4-7 1-16,3 10-1 0,1-1 0 15,-4 6 0-15,-4 4 0 16,0-10 2-16,-3 9-1 16,0 7-1-16,-4-7 3 15,-3 0 0-15,0-5-1 16,-1 5-2-16,1-9 1 16,-4 10-1-16,1-10 0 15,-1-2 0-15,0 2 0 16,0 3 2-16,1 7-1 15,-5-1-1-15,1 0 1 16,-4-2-1-16,0-7 0 16,-3 6 2-16,0 1-3 15,3-4 0-15,0 1 1 16,-3-4 2-16,-1 6-1 16,1 1-1-16,-1-7 1 15,-2 4-1-15,-1-13 2 0,0 7 1 16,3-4-1-16,-2 7 1 15,-1-4-4-15,0 7 0 16,-4-4 3-16,1 3 3 16,-1-2-2-16,5-4-2 15,-5-2 0-15,1-3-1 16,-1-1 0-16,1-2 0 16,-4 6 0-16,0-10 0 15,0 4 0-15,0 6 0 16,0-10 0-16,0-2 0 15,-3-3 0-15,-1 6 0 16,1-3 0-16,-1-6 2 16,-3 2-1-16,0 4-1 15,0-9-2-15,0 3 1 0,0-3 3 16,0 12 1-16,-3-12-4 16,3 0-1-16,0 0-2 15,0 3 3-15,-4-3-2 16,4 0 1-16,-3 6-5 15,3-6 0-15,-11 3-6 16,4-6-2-16,-7-3-9 16,0-6-5-16,0 9-64 15,-4-26-28-15,-7-21-31 16</inkml:trace>
  <inkml:trace contextRef="#ctx0" brushRef="#br2" timeOffset="78365.891">17388 15367 72 0,'0'0'30'0,"4"0"-16"0,-1 0-17 0,-3 0 6 15,4 0 3-15,0-3 4 16,-1 3 12-16,1 0 8 16,-1 0 2-16,1-9 1 15,-1 9-5-15,1-3-3 16,-1 3-13-16,4-6 1 0,0 3 1 15,4 0-5-15,-1-6-1 16,1 7 0-16,0-7 2 16,-1 6-1-16,1-6 2 0,-1 0-2 15,1 3 0 1,0-3-1-16,3-2 0 0,0-1-2 16,3 3 1-16,-2 3 0 15,-1-3 1-15,3-2-2 16,1-1 1-16,-4 6-4 15,4 0 0-15,-4-6 3 16,0 1 3-16,4-1 0 16,-1 0 0-16,4 0-1 15,4-5 2-15,0 2-5 16,3 0-1-16,0-5-2 16,7 2 1-16,4 0 0 15,0-5 3-15,7-1-3 16,0 1 0-16,-4-1-1 15,0-5 1-15,1 5 0 0,3-2 1 16,0-6-7-16,3 8 0 16,4-5 3-16,0 5 4 15,10-2 3-15,-6 5 1 16,-1-5-2-16,-3 5-1 16,0-2-3-16,0 2 1 15,-4-2 0-15,4 5 1 16,4-6-5-16,-1 1-1 15,4-7 3-15,-3 1 1 16,-5-3 0-16,1-4 1 16,4 7-2-16,-4-6-1 0,0-1 1 15,3 4-1-15,0 6-3 16,8-1 2-16,-4 4 1 16,-4-7 0-16,-3 7 0 15,-3-4 2-15,3 4-1 16,0-1-1-16,3-2 1 15,7-1 1-15,5-2-3 16,-1 3 0-16,0-4-1 16,-4-5 0-16,4 5 2 15,0-2 2-15,11 6-1 16,-1-4 2-16,5 1-2 16,-1 5-1-16,-4 1 1 15,1 2 1-15,3 1-1 16,4 2-1-16,3 3 1 15,-3-2 1-15,-4 5-1 0,3-3 2 16,-3-2 0-16,25 2 1 16,-7 0 0-16,-7 3 0 15,-8 1-2-15,1-1 1 16,-4 3-4-16,4-6 0 16,-25 4 3-16,42-1 1 15,-3 0-4-15,-11 6 1 16,-3 0 0-16,0-5 0 15,-25 5 0-15,38-6 2 16,-10 6 1-16,-3 3 3 16,-4-12-3-16,-7 7 0 15,8-4-1-15,2 9-2 16,1 0 3-16,-8 0 0 16,-2 0-1-16,2 0 1 0,-3-3 0 15,7-3 1-15,4 7-2 16,3 2 1-16,-7 0-2 15,-3 2 2-15,0-4-2 16,3 4 2-16,3 1 0 16,1 6 3-16,-7-3-3 15,-4 6 0-15,-4-6-1 16,1 8 1-16,-1-2-4 16,12-3-2-16,-1 3 2 15,0 0 2-15,-7 2 2 16,0 1 1-16,0-3 0 15,-7 2 2-15,7 1-3 16,4 3-2-16,-4-1 4 0,0-2 4 16,-3 0-7-16,-8 2-1 15,1-2-1-15,-5 3 0 16,5 5 2-16,0-2 1 16,3 5 1-16,-11 1 0 15,-3 2-2-15,0-2 1 16,-4-4-2-16,8 4 2 15,-4-1-2-15,-4 0-1 16,4-2 1-16,3 8 1 16,1-11-1-16,-8 2-1 15,1 4 1-15,-8-4 1 16,0-2-1-16,-3 3-1 16,-4-13 1-16,-3 4 1 0,3 6-1 15,-3-1-1-15,0 7 1 16,-4-4 1-16,0 9-3 15,0 4 0-15,4-13 3 16,4 7 1-16,-1 2-4 16,0 0 1-16,-3 1 0 15,-7 2 2-15,-4-12-1 16,-4 7 2-16,1-4-4 16,0-2 0-16,-1-1 3 15,1 1 1-15,0-1-4 16,3 1 1-16,0 8-2 15,0-8 0-15,-3 11 2 16,-1 0 2-16,-3 1-1 16,1-10 2-16,-1-2-2 15,0 8-1-15,0 0 1 0,0-8 1 16,0-1-3-16,0 1-2 16,0-4 2-16,4 4 2 15,-4-6-2-15,0-1 0 16,0-2 1-16,-3 5 2 15,-1-5-1-15,1 3 2 16,0-4-2-16,-1-5 2 16,-3-3-4-16,0 3 0 15,0 3 1-15,0-3 0 16,0 2 0-16,-3-5 0 0,0 3 0 16,-1 6 2-16,1-6 1 15,-1 2 1-15,1 1-5 16,-1 6 1-16,1-4-2 15,-1-2 0-15,-3 9 2 16,0-7 2-16,0-2-1 16,0-3-1-16,0 3 3 15,0 0 0-15,0-4-1 16,0-2 1-16,-3 3-4 16,-1-6 0-16,4 6-1 15,-3-6 0-15,-1 3 0 16,1-3 0-16,3-3-7 15,-4 0-4-15,1 0-24 16,-5-3-11-16,-6-6-83 0,0-23-35 16,-10-30 9-1</inkml:trace>
  <inkml:trace contextRef="#ctx0" brushRef="#br3" timeOffset="89715.852">3461 15575 100 0,'0'-2'38'0,"0"4"-20"0,0-2-12 0,0 0 11 15,0 0-7-15,0 0-3 16,0 0-2-16,0 0-1 16,0 0-5-16,3 6-1 15,-3-6 5-15,0 0 3 16,0 0-1-16,0 0 2 15,7 3 0-15,-7 6 1 0,4-3-4 16,-1 3-1-16,-3-6 1 0,4 6-2 16,-1 2-2-16,1 4 5 15,3 3 4-15,-3-4-1 16,3-2 1-16,7 0-3 16,-4 0 1-16,-3 5-2 15,0-2 2-15,4 0-2 16,-7 5 0-16,6 4-1 15,1-4 2-15,-1 4-1 16,1-9 2-16,3 14-2 16,-7-3 0-16,4-2-1 15,-1-1 2-15,1 7 1 16,3-4 1-16,-4-5-4 16,1-3-1-16,0 2 3 0,3 4 3 15,-4-4-2-15,1-5-2 16,3 8 0-16,0-5-1 15,7 0 0-15,-7-1 0 16,1-2-2-16,2-3 1 16,-3 8 0-16,0-5 3 15,8 6-1-15,-5 2 0 16,4-8-3-16,1 8 1 16,2-2-2-16,-6 0 2 15,3-7-2-15,11 10 2 16,-4-1-2-16,4-2 2 15,-4-1-2-15,4-2 2 16,-8 0-2-16,5-4 2 16,-5 1-2-16,1-3-1 0,0 6 3 15,-1-10 0-15,5-2-1 16,-5 6-2-16,1 0 3 16,0 0 0-16,10-4-1 15,-7 1 1-15,7 6-2 16,8-6-1-16,6-3 1 15,-13 5-1-15,-1-2 0 16,0 3 0-16,4-3 0 16,-11 0 0-16,4-1 2 15,-4-2 1-15,4-3-4 16,-4 9 1-16,4-6 2 16,3 0 1-16,0 0 1 15,4-1 0-15,0 1-2 16,3 0-2-16,1 6 1 0,-5 0 1 15,1-3-3-15,-4-1 0 16,1-2 1-16,3 0 0 16,-11 3 0-16,4-3 2 15,3 0-1-15,4 0-1 16,6-1 1-16,-6 1-1 16,4 0 0-16,3 3 0 15,6-3-3-15,-2 0 2 16,-4 0 1-16,-4-3 2 15,-3-3-3-15,-4 5 0 0,-3-2 1 16,3 0 2-16,0 3-1 16,4-3 2-16,0 0-4 15,0 3 0-15,0 0 1 16,3 0 0-16,-3-3 0 16,0 0 0-16,-4-3 0 15,-3 0 0-15,-4 6 0 16,4-6 0-16,-8 0 0 15,4 0 0-15,-3 0 0 16,-4 2 2-16,4 1-3 16,0-3 0-16,-1 6 1 15,5-3 0-15,2-3 0 32,1 0 2-32,0 0-3 0,7 9 0 15,-8-6 1-15,1 0 2 0,0 3-3 0,-4-3 0 16,0 0 1-1,1 0 2-15,2-3-1 0,-2 0-1 16,-1-6 1-16,0 3-1 16,0 0 0-16,4 0 0 15,3 3 0-15,4-3 0 16,0 0 0-16,7 3 2 16,-4 0-1-16,0-3 2 15,4-3 0-15,-7 6 1 16,0 0-2-16,0-3 1 15,0 3-2-15,3 0-1 16,4 0-2-16,3 0 1 16,8 3 1-16,-1 3 2 15,-3-3-1-15,-4 3-1 0,-3 0 1 16,0-3-1-16,-7 0 2 16,-4 3 1-16,0-3-4 15,4-1 1-15,4 1 0 16,2 0 2-16,1 9-1 15,4-6-1-15,-5 0 1 16,1 0 1-16,-3 0-3 16,-1-6 0-16,0 3 1 15,-3-1 2-15,-7 1-3 16,3 0 0-16,4 0 1 16,3 3 0-16,4-3 2 15,0 0 1-15,3-3-1 16,1 6-2-16,-4-3 1 0,0 0-1 15,-1-3 2-15,-2 0 1 16,-1 6-1-16,0-6 1 16,4 0-2-16,7 0 2 15,0 3-4-15,0 0 0 16,3 2 1-16,-6-5 2 16,-1 3-3-16,1 0 0 15,-5-3 3-15,-2 0 1 16,3 0-1-16,7 0-2 15,-1 0 3-15,5 0 2 16,-1 6-4-16,1-3-3 0,-4 0 1 16,0 0 2-16,0-3 0 15,0 0 2-15,3 3-2 16,7-3-1-16,4 3 1 16,1 0-1-16,-9 0 2 15,1-3 1-15,-3 0 1 16,-4-3 2-16,0 0-1 15,3 0 2-15,4 3-4 16,4 0-2-16,-1 3 0 16,1-3-1-16,3 3-3 15,-7-3 2-15,-7 0 1 16,-1 0 0-16,5 0 0 16,3-3 2-16,3 3-1 15,1 0 2-15,-1 0-2 16,-3 0-1-16,-3 0-2 15,-1-3 1-15,-3 0 1 0,4 3 2 16,6-3-1-16,1 3-1 16,6-3 1-16,-6 3 1 15,-4 0-3-15,3-3 0 16,-6-3 1-16,-5 3 0 16,5 0 0-16,3-2 2 15,3 5-1-15,1-3 2 16,-4 0-2-16,-4-3-1 15,-3 3 1-15,4 0-1 16,-4-3 0-16,3-9 0 16,8 7 0-16,-1-7 0 0,4 9 0 15,-3-9 2-15,-1 4-1 16,-6 2-1-16,-1-3-2 16,-3-3 1-16,7 3 1 15,7 1 0-15,0-4 2 16,0-3 1-16,-7 7-4 15,0-1-1-15,-7-3 3 16,3 0 3-16,-3 1-6 16,4-4 0-16,6 0 2 15,1 7 2-15,3-1-3 16,-4-3 1-16,-6 3-2 16,-1 1 0-16,0-4 4 15,1-3 1-15,-1 13-1 16,8-10-2-16,3-3 1 15,-4 1-1-15,4 5 0 0,-10-6 0 16,-1 1-3-16,-3 2 2 16,-3-6 1-16,-1 9 2 15,7 1-1-15,4-10 2 16,4 3-4-16,-4-2 0 16,-4-1 1-16,1-2 2 15,-1-1-1-15,-3 7 2 16,-14-1-2-16,21-6-1 15,3-2 1-15,1 5-1 16,-8-2 2-16,1 2 1 16,-4-2-4-16,-7 11 1 15,-1-8 0-15,1 2 2 0,0 0-1 16,0-5 2-16,3 11-2 16,4-6-1-16,0-2 1 15,-3 5-1-15,3-3 0 16,-8-2 0-16,-2 5 0 15,-4-8 2-15,-1-1-1 16,-2-2-1-16,-1 2 1 16,0-5-1-16,-3 5 2 15,3-8 1-15,-3 5-4 16,3 1 1-16,1-3 0 16,-1 5 0-16,-3 1 2 15,-1 8 3-15,1-9-4 16,-4 4-3-16,-7 5 1 15,1-3 2-15,-5 4 0 0,1-4 2 16,-4 3-2-16,0 4 2 16,-3-1-2-16,-1-3-1 15,1 6 1-15,-1-2-1 16,1 2 0-16,0-3 2 16,-4 0-1-16,-4 9-1 15,1-6 1-15,-1 6 1 16,1-2-1-16,-4 2 2 15,0 3 0-15,0 0 3 16,0 0-1-16,0 0 2 16,0 0-6-16,0 0-1 15,0 0-2-15,0 0 0 0,0 0 2 16,0 0 0-16,0 0 0 16,0 0 0-16,-4 8-5 15,1-5-1-15,-8 6-6 16,1-6 0-16,-1 9-36 15,-7-6-15-15,-13-6-111 16</inkml:trace>
  <inkml:trace contextRef="#ctx0" brushRef="#br3" timeOffset="94865.021">5369 15534 80 0,'0'0'30'0,"4"3"-16"0,-4-3-17 0,0 0 8 15,0 0 0-15,3 3 2 16,4 6 1-16,-7-9 0 16,7 3 0-16,1-3 2 15,-8 0 1-15,10 6 1 16,-6-3-2-16,3-3 1 15,0 3-2-15,0 6 0 16,-4-9-5-16,1 8-1 0,6-5 1 16,-3 0 0-16,1 6 0 15,-1 0-2-15,3-6-2 16,1 6 7-16,-1-6 3 16,1 8-1-16,3 10 2 15,0-6-2-15,0-4 0 0,4 1-1 16,3 0 2-16,0 6 1 15,7-4 1-15,4 1-4 16,0 6-3-16,0 2 0 16,-4-2-1-16,4 2 0 15,-4-2 2-15,4 5 1 16,-1 6 1-16,-2-2-2 16,-1 2 1-16,4-8-2 15,3 8 0-15,0-8-1 16,4 11 0-16,3-6 0 15,4-2 0-15,-4-1 2 16,4-2 1-16,-3-1 1 16,3-2 0-16,-8 2-2 15,1-2 1-15,7 5-2 16,0-2 2-16,3 5-4 0,1-5 0 16,3 2-1-16,-1 7 1 15,1-7-2-15,-3 3 2 16,-1-5 2-16,-3 2 2 15,0-2-1-15,0-1-1 16,3 1-6-16,4 8 1 16,0-5 4-16,3-4 2 15,-3 4 0-15,-3-1 1 16,-1 7 0-16,4-4 1 16,-4 6-4-16,1 1-3 15,6-1 0-15,1 6 1 0,10-6-1 16,-4 3-1-16,-3 1 1 15,-3-10 1-15,-4 6 1 16,-4 1 1-16,-3-7-2 16,3-3 1-16,4 4-2 15,0-1-1-15,3 1 3 16,1 2 0-16,3-3-4 16,-7-2-1-16,-4-1 1 15,1-5 2-15,-5 5 0 16,1 1-1-16,4-1 1 15,3-2 1-15,0-1-3 16,6-2 0-16,-2 2 1 16,-1-5 2-16,-3 3-1 15,0-7-1-15,7 4-2 16,-3 0 1-16,3-1 1 0,7-2 2 16,-4 0-1-16,1-4-1 15,-4-2 1-15,-4 0 1 16,-3-3-3-16,-4 3 0 15,-3-3 1-15,4-3 0 16,3-1 0-16,3 1 2 16,4 0-3-16,3 0 0 15,-6 3 3-15,-1 0 1 16,-3-3-4-16,-3 3-1 16,3 0 3-16,-1-3 1 15,5 0 0-15,3 0-2 0,3 0-2 16,-3-1-1-16,-3 1 4 15,-1-3 3-15,-3 0-1 16,-3 0-2-16,-1-3 0 16,4 1-1-16,7-1 0 15,-4 0 0-15,8-3 2 16,-4 0 1-16,0 3-4 16,-7-3-1-16,-4 3 3 15,-3 0 1-15,0 0 0 16,3 0-2-16,4 0 1 15,0 0 1-15,7-2-1 16,-7 2-1-16,-4 0 3 16,-3-6 0-16,-4 3-1 15,1-3 1-15,-4 0-2 16,-1 1-1-16,1 2-2 16,4-3 1-16,2 3 1 15,1 0 2-15,7 3-3 0,-7 0 0 16,-4-3 1-16,1 3 2 15,-1-3-3-15,-3-2 0 16,3-1 1-16,-7 3 2 16,-3 3 1-16,3 0 1 15,4-3-2-15,4 3 1 16,-1-3-4-16,0 3 0 16,1 0 1-16,-5 1 2 15,1-1-1-15,-3-3-1 16,-5 6 1-16,1-3-1 15,-4 0 0-15,4 3 2 0,0 0-3 16,-4-3 0-16,0 3 1 16,7 0 2-16,1-3-1 15,3 3-1-15,3 0 1 16,4 0-1-16,3-3 0 16,-3 6 2-16,-4-3-3 15,1 3 0-15,-5-3 1 16,1 0 0-16,-3 0-3 15,-5-3 2-15,8 0 3 16,0 0 3-16,7 0-2 16,0 0-2-16,-1 0 0 15,1 0-1-15,0 0 0 16,0 0 0-16,-4 1 0 16,1-1 2-16,-4-3-1 15,-4-3 2-15,0 3-7 0,4 0 1 16,7-3 3-16,0 0 4 15,-1 1-1-15,1 5-2 16,0 0-3-16,0-3 1 16,-4 3 1-16,-3-3 0 15,-4 3 2-15,4-6 1 16,-3 3-4-16,-1-2 1 16,0 2 0-16,4 0 0 15,0 0 0-15,0 3 0 16,-1 0-3-16,-2-3 2 15,6 3 1-15,-10 0 2 16,-1 0-3-16,-2-5 0 0,-5 5 1 16,5-3 0-16,-5 3 2 15,1 0 1-15,0-3-1 16,-4 0 1-16,0 0-2 16,0 3-1-16,0 0-2 15,1-5 1-15,2 5 1 16,1-3 2-16,3 3-1 15,0-3-1-15,4 0 1 16,-4 0-1-16,4 3 0 16,0-3 0-16,-4-2 0 15,0 2 2-15,-3 0-1 16,0 3-1-16,-1-3-2 16,1 0 1-16,-4 0 1 0,4 3 2 15,0 0-1-15,-4-6-1 16,0 7-2-16,0-1 1 15,0 0 1-15,0-3 2 16,4 3-3-16,3 0 0 16,1 0 1-16,-1 0 0 15,0 0 0-15,-3 0 2 16,-1-3-3-16,1 6 0 16,0-3 1-16,-1-3 2 15,-2 4-3-15,-1-1 0 16,0 0 1-16,-3 3 2 15,-1 0-1-15,1-3-1 0,0 0-2 16,-1 0 1-16,1-3 1 16,-1 3 2-16,1-3 1 15,-4 0 1-15,0 3-5 16,0-3-1-16,4 3-2 16,0 1 3-16,-1 2 0 15,1-3 1-15,0 0 0 16,-1 3 2-16,1 0-1 15,0-3-1-15,-1 0-2 16,1 3 1-16,-4-3 3 16,0 0 1-16,0 3-1 15,-3-3-2-15,-1 3 1 16,4 0-1-16,-3 0 0 16,0 0 0-16,-4 0 0 15,0-3 0-15,3 3 0 16,1 0 0-16,-4-3-3 0,0 0 2 15,0 3 1-15,0 0 2 16,0 0-3-16,0-3 0 16,0 0 1-16,0-3 2 15,4 3-1-15,-4 0-1 16,0 3 1-16,-3-2-1 16,-1 2 0-16,4 0 0 15,-3 0 0-15,-1 0 0 16,1-3-3-16,3-3 2 15,0 3 1-15,0 0 0 16,0 0 2-16,3 0 1 0,1-3-1 16,-4 3-2-16,4 0 1 15,-1 3-1-15,-3-6-3 16,4 6 2-16,0 0 1 16,-1-3 2-16,1 0-3 15,3-2-2-15,0 5 2 16,4-6 0-16,3 0 1 15,3 3 2-15,1 0-1 16,3-3-1-16,1 6 1 16,2-6-1-16,-2-3-3 15,2 3 0-15,1 4 4 16,0-1 1-16,0-6 2 16,-1 3 0-16,1 0-7 15,0-9 0-15,0 7 1 16,-1-1 3-16,8 0 0 0,7 0 2 15,0-3-4-15,0 3 0 16,0 1-1-16,-1-4 0 16,-2-3 4-16,3 3 1 15,-4-2-4-15,0-1-1 16,1-6 3-16,2 4 1 16,8-7-3-16,0 4-1 15,0 8 1-15,0-12 2 16,-3 13 0-16,-8-1 2 15,0-3-4-15,-3 3 0 16,3 1 1-16,-6-7 2 16,-5 3-1-16,5 1-1 0,-1-4 1 15,4 3-1-15,3 1 0 16,0-7 0-16,1 0 0 16,6 1 0-16,-10 2 0 15,0-2 0-15,-4-7 0 16,0 7 0-16,-7-4 0 15,-3 1 2-15,3-4-1 16,1 1-1-16,-1 2-2 16,-3-2 1-16,3 5 1 15,0 3 0-15,4-2 0 16,-1-1 2-16,5-2-3 16,-4 2-2-16,-1-2 2 15,5 8 2-15,-8 0 0 16,0-8-1-16,0 2 1 0,-3 1-1 15,0-4 0-15,-4 1 2 16,0-10-3-16,0 7 0 16,0-7 1-16,0 7 0 15,1-6 0-15,-1 5 2 16,0-5-1-16,4 0-1 16,-1 8-2-16,5 1 1 15,-1-1 1-15,-4-2 0 16,1 5 2-16,-4-3 1 15,0 4-1-15,1-4-2 16,2 4 1-16,-3 2-1 0,-3 0-3 16,3 4 2-16,-7-13 1 15,4 7 0-15,-4-4 2 16,-3 4 1-16,-1-4-1 16,-3 12 1-16,0-2 0 15,1-4 1-15,-1 6 0 16,-4 1 0-16,1-1 0 15,-1 0 0-15,-3 9 0 16,0-6 2-16,0 0-3 16,0 6 0-16,0 3 1 15,0-2 2-15,0 2-3 16,0 0-2-16,-3 0 0 16,3 0 1-16,-4 2-3 15,1-2-2-15,-4 9-5 16,3-6 0-16,-3 6-7 0,-4 6-3 15,1-3-19-15,-11 8-6 16,-8 7-104 0,-9-7-80-16,-5-29 80 15</inkml:trace>
  <inkml:trace contextRef="#ctx0" brushRef="#br3" timeOffset="96247.805">8089 15493 108 0,'0'12'41'0,"0"-24"-22"0,4 12-16 16,-4 0 12-16,3 12-5 15,1-12 0-15,-1 9-4 16,1-6 1-16</inkml:trace>
  <inkml:trace contextRef="#ctx0" brushRef="#br3" timeOffset="98828.624">8117 15534 239 0,'7'6'12'0,"1"12"-1"0,2-12-1 16,1 3 1-16,-4 2-1 15,0-8-1-15,0 9-3 16,0-3-1-16,4 3 1 16,-1-1 1-16,1 10-1 0,3-9 1 15,3-1 0-15,5 1 1 16,2 0-2-16,12 0 1 16,-1 2-2-16,0 7 0 15,-3 0 1-15,0 2 1 16,-1-5 1-16,1 8 2 15,0-8-3-15,0 2-2 16,-1 4 0-16,1 11-1 16,3-11-2-16,4 8 1 15,4-5 2-15,2-4 4 16,5 1-2-16,-1 8 1 16,-3-9-1-16,3 1 3 0,1-1-7 15,-4-5-2-15,3 0 1 16,4 2 1-16,3 1-1 15,-3 5 1-15,7 4-2 16,0-1-1-16,-3 6 3 16,-1-5 0-16,-3 5 1 15,-4 0 2-15,4 1-1 16,4-10 2-16,3 9-2 16,3-2 0-16,-3-4-3 15,4 1 1-15,-4 2 0 16,-4-9 3-16,1 1-5 15,10-1-1-15,0 7 0 16,7-1 0-16,-7 4 0 16,-4-1 0-16,1-3 2 0,-4 4 1 15,-4 2-4-15,4-6 1 16,7 1 4-16,4-1 2 16,-1-5-2-16,1 2-3 15,-1-5 0-15,-3-1 1 16,-3-2-6-16,7 5 1 15,3 1 3-15,3-6 4 16,-3 5-1-16,-3-5 0 16,-1 2-1-16,1-2 1 15,3 0-4-15,4 5 0 16,3 1 1-16,-4-1 2 0,-6-2-3 16,0 2 0-16,-4-5-1 15,-4-1 0-15,8-2 2 16,-1 3 2-16,4 2-1 15,-3-2 2-15,-1 0 0 16,15 2 1-16,-7-5 0 16,3-3 0-16,3 2-2 15,5-5 1-15,-5 0-2 16,-3 0-1-16,-6-3 1 16,-5 3 1-16,8-7-1 15,6 1 2-15,1-3-2 16,0 3 2-16,-8-3 0 15,-6 0 1-15,-1-3-2 16,5 0 1-16,2 1 0 16,4 2 1-16,-3 0-2 0,-4-3 1 15,-3-3 0-15,-1 3 3 16,4-3-3-16,7-3 0 16,-3 3-3-16,0 0-1 15,-1 0 1-15,-13 4 0 16,-4-1-3-16,-4-3 2 15,4-3 3-15,4 3 1 16,-19 0-1-16,29 3-2 16,-7 0-2-16,-3 6 1 15,-4 0 1-15,-4-6 2 16,-3 0-1-16,4 3 2 16,3 0-4-16,3 0-2 15,-20 0 2-15,20 6 2 0,-6 0 0 16,2 0-1-16,-6-6 1 15,0 6-1-15,0 3 0 16,4-9 0-16,-1 3 0 16,4-1 0-16,-3-2-3 15,-5 6 2-15,1-3 1 16,-3 0 2-16,-4 3-1 16,-1 0-1-16,1 0 1 15,4-3 1-15,3 0 1 16,7 3 1-16,0-3 0 15,0-1 0-15,-4 1-2 16,0 0-2-16,1 3-2 16,-4-6 1-16,0 3 3 15,3 3 3-15,8 0-4 0,-1-3-1 16,-3 9 0-16,-3-4 0 16,-4-2 0-16,3 0 0 15,-7 0 2-15,1-6 1 16,3 0-1-16,3 3-2 15,8-3 3-15,-4 3 2 16,0 3-4-16,-8-3-3 16,-2 3 1-16,-1-3 2 15,1-3 0-15,-5 0-1 16,-2 0 1-16,6 0-1 16,4 0 0-16,4 0 0 15,-5 0 0-15,5 0 2 0,-4 0-1 16,0 0-1-16,-4-3 1 15,-3-3-1-15,-4 3 0 16,4 0 0-16,0 0-3 16,7-3 2-16,0 3 1 15,0 0 2-15,-7 0-1 16,0 0-1-16,-4 0 1 16,0 0 1-16,1-2-1 15,-5 2-1-15,1-3-2 16,0 3-1-16,3 0 4 15,11 0 3-15,0 3-3 16,-3-3-3-16,-5 0 1 16,1 0 2-16,-3 0 0 15,-1 0-1-15,-3 0 1 16,3 0-1-16,-3 0-3 0,0-2 2 16,3 2 1-16,4-6 0 15,7 6 0-15,0-3 0 16,-4 0 0-16,-3 0 2 15,0 3-3-15,0-6 0 16,-4-5 1-16,4 2 0 16,0-3 0-16,0-2 2 15,3 2-1-15,4 0-1 16,0-5 1-16,0 2 1 16,0-3-3-16,-8-2-2 15,1 2 2-15,-3-2 2 16,-5 2 0-16,1 1-1 15,0 2 1-15,0-5-1 0,3 5-3 16,1-9 2-16,2 7-1 16,-2-1 0-16,-1 1 2 15,0-1 0-15,1-2 0 16,-4-1 0-16,-4-5 0 16,-3-4 0-16,-4 7 0 15,4-6 2-15,-4-4-1 16,0 4-1-16,-3-3-2 15,3-1 1-15,4 7 1 16,-1 0 2-16,5-1-3 16,-1-5 0-16,0 6 1 15,4-4 2-15,-7 4-1 0,3-1-1 16,-3-2 1-16,0 0-1 16,-8-1-3-16,1-2 2 15,0 0 3-15,6 0 1 16,1-4-4-16,-4-2 1 15,4 12 0-15,0-1 0 16,0-5 0-16,-1 12 0 16,1-1 2-16,-4 3 1 15,-3-5-1-15,0 5-2 16,-1-2 1-16,-2-1-1 16,2-8 0-16,-3 3 2 15,-3-1-1-15,0 4-1 16,-4-7 1-16,0 1-1 0,0 3 0 15,0-1 2-15,-3 4-3 16,-1-4 0-16,4 13 1 16,-3-7 2-16,0 4-3 15,-1 5 0-15,1-6 3 16,-4 1 1-16,3 5-1 16,-2-2-2-16,-1 2 3 15,-4 6 2-15,4 3 0 16,-7-3 0-16,4 1-3 15,-4 5 1-15,3-6-2 16,-3 6-1-16,0 3 1 16,0 0-1-16,0 0 0 15,0 0 2-15,0 0-1 16,0 0 2-16,4-3-2 16,-4 3-1-16,0 0 1 0,-4 3-1 15,4-3-3-15,0 0 2 16,0 0 3-16,-3 0 3 15,-1 3-4-15,1-3-1 16,-1 6-2-16,1-3 0 16,-1 0 2-16,-3-3 2 15,0 8-6-15,0-8 1 16,0 9-1-16,-4-6-1 16,1 0 1-16,-1 6 0 15,4-9-6-15,-7 12-21 16,3-9 1-1,1 5-47-15,-1-8-17 0</inkml:trace>
  <inkml:trace contextRef="#ctx0" brushRef="#br3" timeOffset="102311.117">11102 15514 96 0,'-14'3'35'0,"14"-3"-18"0,0 0-20 15,7 3 32-15,0 2 1 0,0-5 0 16,0 0 0-16,-3 3-9 16,-1 3 0-16,8-3-12 15,-4 9 3-15,0-3 2 0,0-6-3 16,0 9-1-16,3-4-4 15,-2-2 1-15,2 12 0 16,1-6 1-16,3 2 0 16,0 7 0-16,4-6 0 15,-4 5 0-15,7 4-2 16,0-1 1-16,0 4 0 16,0 5 1-16,4 3 0 15,7 1 2-15,7 8-1 16,3-6 0-16,7 6-1 15,4 0 0-15,0-6-2 16,0-2-1-16,4 2-6 0,-1-9 1 16,7 6 0-16,4-2 2 15,8 2-1-15,2 0 2 16,-6-2 0-16,-1 2 1 16,1 0-2-16,6 1 1 15,8-1 0-15,0 0 3 16,-1 0-3-16,1-2-2 15,0-4 2-15,6 6 2 16,8-5-2-16,-3 5 0 16,-5 0-1-16,-3 4 1 0,4 2 0 15,7 0 3-15,7 9-5 16,-4-3-1-16,-7 3 0 16,1-6 2-16,9 0-1 15,1 3 2-15,-3 3-4 16,-5 0 0-16,-2 0 5 15,9 0 5-15,8 0-3 16,-7 0 2-16,-4-3-5 16,1-3-2-16,6-3 2 15,4 0 0-15,-7-2-1 16,-4-7 1-16,-7 0-2 16,4-2 2-16,3-4-4 15,18 12 0-15,-10-2 1 16,-11-7 0-16,-8 0 0 15,5-5 2-15,2-1-3 0,1-2 0 16,-7 0 1-16,-11-4 2 16,0-5-1-16,4 0 2 15,14-3-4-15,-4 2-2 16,-4-2 2-16,-2 6 0 16,-5-3 3-16,8-4 1 15,7-2-1-15,0 0 1 16,-4-3-4-16,-3 0 0 15,3-3-1-15,11 0 0 16,0 0 2-16,-4-3 0 16,-3-3 2-16,-8-5 1 0,8 5-1 15,3-3-2-15,1 6 1 16,-8-6 1-16,-3 3-1 16,-8 3-1-16,8 0 1 15,3 0-1-15,-3 3-3 16,-4-3 2-16,-3 0 1 15,-7 1 2-15,6-1 1 16,4 0 1-16,-3 3 0 16,-7 0 0-16,-4 0-5 15,0 0-1-15,-7 0 1 16,7-3 2-16,7 0 0 16,-3 0-1-16,-4 3 1 15,-4-3-1-15,-3 3 0 16,0-6 0-16,-7 6 0 15,11-3 2-15,-25 3-1 0,31-3 2 16,1 0-4-16,-11 0 0 16,-3-3 1-16,-4 1 0 15,-4-1 0-15,0-3 2 16,1-3-1-16,6 0-1 16,-17 3-2-16,21-5 1 15,-3-1 3-15,-4 3 1 16,0-2-4-16,-7-4-1 15,-1 6 3-15,1 0 1 16,4 1 0-16,3-4-2 16,-4 3-2-16,4 0 1 15,-3-5 3-15,-1-1 1 0,-3 1-1 16,3-4 1-16,1 3-4 16,3-5-2-16,3 5 4 15,4 1 1-15,0-7 0 16,-10 3-2-16,-1-5 1 15,-6 5 1-15,-1-5 1 16,-3 0 3-16,0-7-3 16,3 1 0-16,4 2-1 15,0 1 1-15,0 0-2 16,3 5 2-16,-6-2 0 16,-1 2 1-16,1-2-2 15,-5 2 1-15,1 1-2 16,0 2 2-16,4-2-2 15,2-1 2-15,1-5-2 16,0 2-1-16,-3-2 1 0,-4-4-1 16,-4 1-3-16,0-6 2 15,-3-3 3-15,7 3 1 16,-4-4-4-16,1 1 1 16,-1 12 2-16,4-4 1 15,0 1-4-15,-4 9 1 16,-3-10 0-16,0 7 2 15,-4-7 1-15,-3 7 1 16,-8-3 0-16,1-7 0 16,0 1 0-16,-1 0 0 15,-2-1-5-15,-1 1-1 16,3 3 1-16,-2 2 0 0,-1 1 3 16,0 3 3-16,0-4-2 15,0 4-2-15,4 2-5 16,0-8-2-16,3-3 7 15,0-1 6-15,0 1-3 16,1 0-2-16,-5-6-1 16,1 2 1-16,3 4-1 15,-3-3-1-15,-4-3 1 16,0 8 1-16,-3 7-1 16,-1-6-1-16,5 5-2 15,-5 4 1-15,-3-10 3 16,4 13 3-16,-4-4-2 15,4 7-2-15,-4-16 2 16,0 10 0-16,0-7-4 0,0 13 1 16,-3-7 0-16,-1 4 2 15,1-4-1-15,0 9-1 16,-1-5 3-16,-3 2 0 16,0 6-1-16,0 1-2 15,0 5 1-15,-3-3-1 16,-1 0 0-16,1 6 0 15,-4 3-3-15,0 0 0 16,0 0 2-16,0 0 2 16,0 0-5-16,3 3 1 15,-3 6-4-15,0 3 0 16,-3-1-5-16,-1 1-3 0,-3-3-9 16,-3 3-5-16,-8 0-28 15,-10 8-14-15,0-5-99 16</inkml:trace>
  <inkml:trace contextRef="#ctx0" brushRef="#br3" timeOffset="108542.996">13399 15587 64 0,'0'6'24'0,"3"-12"-12"0,1 3-10 0,-4 3 6 16,3 0-4-16,4 3-1 15,-3-3 5-15,3 0 5 16,-7 0 10-16,3-3 6 16,-3 3 2-16,0 0 1 15,0 0-6-15,0 0-4 16,4 3-12-16,-4-3-4 0,3 6 0 15,-3-6 3-15,0 0 2 16,0 0-3-16,0 0-3 16,0 0 4-16,0 0 2 0,0 0-4 15,0 0 1-15,0 0-3 16,0 0 0-16,0 0 1 16,0 0 1-16,0 0 1 15,4 0 0-15,-4 0 0 16,0 0 0-16,0-6 0 15,0 6 0-15,0 0-2 16,0 0 1-16,0 0 0 16,0 0 1-16,7 0-2 15,-7 0-1-15,0 0-6 16,0 0 1-16,0 6 0 16,0-6 2-16,0 0-1 15,0 0-1-15,0 0 3 16,0 0 0-16,0 0-1 15,0 0 1-15,0 0-2 16,3 3-1-16,4 0 1 0,-3 6 1 16,3-6-3-16,0 3-2 15,-3-3 6-15,3 0 3 16,3 5-1-16,-3-5 0 16,0 9-1-16,4-3 0 15,0 0 0-15,-1 2 2 16,4-2-3-16,4 3 0 15,0 0-1-15,3 0-2 16,3-1 1-16,5 4 1 16,-1 9-1-16,4-1 2 15,3 1-4-15,0 8-2 0,0 0 6 16,4-2 3-16,4 5-3 16,-5-3 0-16,1 1 1 15,7-1 0-15,3-3 0 16,8 4 2-16,3-1-1 15,0-6 2-15,-4 4-2 16,-3-1 2-16,4 1-6 16,-1 2-1-16,4 3 2 15,7-5 3-15,4 5-2 16,-1-3 0-16,1 9-1 16,-4-5 1-16,-4-7 0 15,1 3 1-15,3 1-5 16,3-7-1-16,1 7 1 15,-1-10 0-15,-3 1 1 0,1-4 0 16,-5 4 2-16,1-4 1 16,6 4-1-16,4-1-2 15,0 7-2-15,-3-7-1 16,-8 10 2-16,1-4 2 16,-1-3 2-16,1 7 1 15,3-7-2-15,3 1-2 16,1 2 1-16,-1-5-1 15,-3 2 2-15,1-5 1 16,-5-1-4-16,1 1-1 16,10 5 1-16,-4-5 0 0,-3-4 3 15,4 4 1-15,-8-3-4 16,-3 2 1-16,0-2 0 16,-3 2 0-16,-12-2-3 15,26 9 2-15,-4-1 1 16,0 3 2-16,-7-5-1 15,0 2-1-15,-3 1 3 16,-1-1 0-16,-3-2-1 16,17 2 1-16,5-5-2 15,-1 2-1-15,-7-5 1 16,-4 3-1-16,-3-1 0 16,-3-5 2-16,-5 5-3 15,-2-8 0-15,-4 3 1 16,3 0 0-16,8-4 0 0,2 1 2 15,-2-3-1-15,3 3-1 16,-4-1 1-16,-3 1-1 16,-3-3-3-16,3 6 2 15,-4-3 1-15,4-4 0 16,7 4 0-16,3-3 2 16,-6 3-1-16,-1-3 2 15,-3-1-2-15,0-2-1 16,0 3 1-16,-4 0 1 15,-3 0-1-15,7-3-1 16,7 2 1-16,-3-2-1 16,-4 3 0-16,-4 3 0 15,-3-3 0-15,3-3 0 0,-3-1 2 16,0 1 1-16,-4-3-4 16,1 0 1-16,6 3 0 15,4 0 2-15,3 0 1 16,1 0 1-16,-4 2-5 15,-4 1 1-15,0-3 0 16,1 0 0-16,3 3 0 16,3-3 0-16,4 0 0 15,7 2 0-15,0 1 0 16,-3-3 0-16,-1 6-3 16,1-6 2-16,-4 3 3 15,-4-3 1-15,8-1-4 16,6 1 1-16,4 0 0 15,-3 3 0-15,-4 3 0 16,3-6 0-16,-3 2 0 0,-3-2 2 16,6 6-1-16,8-6-1 15,-4 3-2-15,0-3 1 16,-7 2-1-16,0 1 0 16,0 0 2-16,11-6 0 15,10 6-3-15,4-6 2 16,-4 3 1-16,-7-3 0 15,-3 0-3-15,-1 0 2 16,12-1 1-16,-1-2 0 16,4 3 2-16,-8-3 1 15,-3 0-6-15,-3-5 0 16,3 5-1-16,11-3 2 16,-8 3 1-16,1-3 1 0,-11 3 0 15,0-6 2-15,0 3-3 16,8 0 0-16,2 0-1 15,-3 3 0-15,-3-3 0 16,-8 0 0-16,-2 3 2 16,-1-12 0-16,0 9 0 15,7-5 0-15,0 2 0 16,-4-3 0-16,-3 6 0 16,-3-12 0-16,-4 6 0 15,0-2 2-15,0 2-3 16,3-3-2-16,4 0 2 15,0-5 2-15,-3 5 0 16,-4-9 2-16,-7 4-7 0,3-7 1 16,-3 4 1-16,0-7 3 15,7 1 0-15,3-7-1 16,-3 1-2-16,4 3-1 16,-8-1 4-16,-3 4 1 15,-7-1-3-15,0-2 1 16,3-1-2-16,-3 1 0 15,-10 8 2-15,16-20 2 16,1 3-1-16,4 3-1 16,-4 2 1-16,-7-5-1 15,-4-3 0-15,-3 0 0 0,0 3 0 16,-1 0 0-16,1 2 0 16,0-2 2-16,-4 0-3 15,1 3 0-15,2 5 3 16,1-11 1-16,0 0-1 15,-4 3 1-15,0-1 0 16,-3-2 1-16,0-3-2 16,0 3-2-16,-4 0 1 15,0 3-1-15,0-4 0 16,-3 7 2-16,0 9 1 16,-4-7 1-16,11 1 0 15,-4 3 2-15,-3-15-3 16,-1 2-2-16,1 7 2 15,0-12 0-15,3 0-1 16,-3 3 1-16,3 9 0 0,-3-7 3 16,-1 1 1-16,-3 6 1 15,1 0-2-15,-1 2 1 16,-4-8-2-16,1 0 0 16,0 3-6-16,-1-3-1 15,1-6-2-15,0 3 3 16,-1 5 0-16,1 4 1 15,-1-9 2-15,-2 9 3 16,-1-1-2-16,-4 1 0 16,1 3 1-16,-1-3 0 15,1 2-2-15,0 7 1 16,-1-15-4-16,-3 14-2 16,0 1 4-16,0 2 1 0,0 4 0 15,-7-1 1-15,4 6-2 16,-4 4 2-16,0 2-4 15,0 6 0-15,0-6 1 16,0 9 0-16,0 0 0 16,0 0 0-16,0 0-7 15,0 0 0-15,0 9-10 16,0 3-4-16,-11 2-22 16,-3 19-10-16,-3-10-135 15</inkml:trace>
  <inkml:trace contextRef="#ctx0" brushRef="#br0" timeOffset="147813.867">8199 12071 60 0,'-4'-3'24'0,"4"3"-12"0,0 0-3 0,0 0 11 16,0 0-5-16,0 0 0 16,0 0-1-16,0 0 4 15,0 0-1-15,0 0 1 16,0 0-3-16,0 0 1 16,0 0 0-16,0 0-1 15,0 0-7-15,0 0-1 0,0 0 3 16,0 0-4-16,0 6 2 0,0-3-3 15,0 3 0-15,0 0-1 16,0 0 0-16,0 0 0 16,0-1 0-16,0 4 0 15,0-3 0-15,0 3 0 16,0 0 0-16,0 0 2 16,0-1 3-16,0 4-2 15,0-3 1-15,0 12-1 16,0 11-6-1,0-3 0 1,0-2 1-16,0-4 1 16,0-5 1-16,0 0 2 15,0 2 1-15,-3-5-1 0,-5 5-1 16,8-5-1-16,-3 0 2 16,-1 3-3-16,1-7 0 15,3 1-1-15,-4 0 1 16,1 2 0-16,3-5 1 15,3-3-5-15,-6 3 1 16,3 0 2-16,-4 0 1 16,4-3-1-16,0-1 1 15,0 1 0-15,-3-3 1 16,-1 0 0-16,4 0 2 16,0 0 1-16,0-3 1 15,-3 3-4-15,3-3-1 0,0 0-1 16,0 0-2-16,0 0 3 15,0 0 0-15,0 0-1 16,3 3 1-16,-3-3-2 16,7 3-1-16,-3-3 1 15,3 0-1-15,-4 0 0 16,4 0 0-16,1 0-3 16,-1 0 2-16,0 0 1 15,0 0 0-15,0 0-3 16,0 0 2-16,3 0 1 15,1 0 2-15,0 0-3 16,3 0 0-16,0 0 1 16,0 0 2-16,0 3-3 15,4 3 0-15,-1-3 1 16,4 0 2-16,4-1-3 0,-4 1 0 16,0 0 1-16,1 3 0 15,-5 0 0-15,1-3 2 16,0 0-1-16,-1 0-1 15,1 0 1-15,-4 0-1 16,4-3 0-16,-4 6 0 16,3-6-3-16,1 0 2 15,3 0 1-15,0 0 0 16,-3 3-3-16,3 0 2 16,0-3 1-16,0 3 2 15,1-1-3-15,-1 1-2 16,3-3 2-16,1 3 0 0,3-3 1 15,4 3 0-15,-4 0 0 16,-3-3 2-16,-4 3-1 16,0 0-1-16,1-3 1 15,-1 0-1-15,0 0-3 16,-4 0 2-16,1 0 1 16,0 0 2-16,3 0-3 15,-3 0 0-15,3-3 1 16,0 3 0-16,-3-3 0 15,-1 3 2-15,4 0-3 16,-3 0 0-16,0-3 1 16,3 3 2-16,-4 0-1 15,5 0-1-15,-1 0 1 16,-4 0-1-16,5 0-3 16,2 0 2-16,-3 0 1 15,4 0 2-15,-4 0-3 16,0 3 0-16,1 0 1 0,-5-3 0 15,-3 3 0-15,0 0 2 16,1-3-1-16,-1 3-1 16,0-3 1-16,0 3-1 15,0 0 0-15,-3 3 0 16,-1-3-3-16,1 0 2 16,-1-3 1-16,1 3 2 15,0-3-1-15,-1 3-1 16,4-3-2-16,-3 0 1 15,-1 0 1-15,1 0 2 16,0 0-1-16,-1 0-1 0,1 0 1 16,-1 0 1-16,1 0-3 15,-1 0 0-15,5 0 1 16,-1 0 0-16,-4 0 0 16,1 0 0-16,-1 0 0 15,1 0 0-15,0 0 0 16,-1 0 0-16,1 0 0 15,-4-3 0-15,0 3 0 16,0-3 2-16,-3 3-1 16,-1-3-1-16,1 0 1 15,-1-3-1-15,-3 3 0 16,0 0 0-16,0 0-3 16,0 0 2-16,0 0 3 0,0 0 3 15,0-3-4-15,0 0-3 16,0 4 1-16,0-4 2 15,0-3-2-15,0 3 0 16,0 0 1-16,0 0 0 16,0 0 0-16,0 0 0 15,0 1-3-15,0-1 2 16,0-3-1-16,0 0 0 16,0 0-3-16,4-5-1 15,-1-4-2-15,1 6 2 16,-1-3 4-16,1-2 1 0,-1 2-2 15,1-3 2-15,6-5 1 16,-3 5 0-16,0-23-7 16,1 6 0-1,-1 0 1-15,0 2 1 16,-4 4 3-16,1 2-1 16,-1 1 1-16,-3 5 2 15,0-2 0-15,0 5 0 16,0 1 2-16,0 2-3 15,0 3-2-15,-3-6 2 16,-4 13 0 0,0-4 3-16,0 6-3 15,-1 0 0-15,1 0 1 16,0 0 2-16,0-3-3 16,0 6-2-16,-3 0 2 15,-1 0 0-15,-3 0 3 16,0 0 1-16,0 0-4 0,-4 0-1 15,0 0 1-15,1 3 0 16,-8-3 1-16,-3 0 0 16,3 3-3-16,-3 0 0 15,0 0 2-15,0-3 0 16,-4 0-2-16,-11 0 2 16,1 3 1-16,-4-3 2 15,0 3-3-15,1 0-2 16,-5 0 2-16,-3 0 2 15,7 0 0-15,1-1-1 16,-1 1 1-16,3-3-1 0,1 0-3 16,-7 0 2-16,3 0 1 15,0 0 0-15,0 0 0 16,4 0 0-16,3 0 0 16,-7 0 0-16,4 0 2 15,6 0 1-15,1 0-4 16,3 0 1-16,1-3 0 15,2 1 0-15,1-1 0 16,-4 0 0-16,-3 0 0 16,3 0 0-16,1 0 0 15,2 0 0-15,1 3 0 16,0 0 2-16,0 0 1 16,3 0 3-16,-3 0-3 15,7 0-2-15,3 0 0 16,-3 0-1-16,3 0 2 15,4 0 3-15,0 0-2 0,-4 0 0 16,4-3-1 0,4 3-2-16,3 0 1 15,7 0-4-15,0 0 0 16,0 0-1-16,0 0 3 16,14 3-11-1,0 0-29-15,0 0-13 16,4 3-54-1</inkml:trace>
  <inkml:trace contextRef="#ctx0" brushRef="#br0" timeOffset="148774.881">8788 12089 116 0,'-4'-3'46'0,"4"3"-24"0,0 0-10 16,0 0 13-16,0 0 0 15,0 0 0-15,0 0-6 16,0 0 1-16,0 0-11 16,0 0-3-16,0 0 0 0,0 0 1 15,0 0 1-15,0 0 0 16,0 3 0-16,0 3 0 15,0 0 2-15,0-1-1 16,0 4 2-16,0-3-2 0,0 0 0 16,0 0-3-16,0 3 1 15,0 0-2-15,-3 5 0 16,3-2-3-16,0 9 1 16,-4 8-2-16,4-5 2 15,0 8-2-15,-3-9 2 16,3 1-2-16,-4 2 2 15,1-2 0-15,-1-1 1 16,0 1 0-16,1 2 2 0,3-5-1 16,0 0 0-1,0-7-3-15,-4 1 1 0,4 0-2 16,0-4-1-16,0-2 1 16,0-3-1-16,0 0-3 15,0 0 2-15,0-6 3 16,0 3 1-16,0-3-1 15,0 0-2-15,0 0 1 16,0 0-1-16,0 0-9 16,0-3-2-16,4 0-23 15,3 0-8-15,0-6-64 16,4 3-44 0,-1-8 65-16</inkml:trace>
  <inkml:trace contextRef="#ctx0" brushRef="#br0" timeOffset="149587.418">9292 12098 116 0,'0'-3'44'0,"0"3"-24"0,0 3 3 15,0-3 21-15,0 0-9 0,0 0-2 16,0 3-11-16,-3 0-3 16,3-1-11-16,-4 1 1 15,1 3 4-15,-1 0-1 0,1-3 1 16,3 3-7-16,0 0-2 16,0 0-4-16,0 0-1 15,0 0 3-15,0 2 3 16,0-2 0-16,0 3 2 15,0 0 0-15,0 9 3 16,0 8-1-16,0 3 2 16,0-2-4-16,0-1 1 15,0-2-3-15,0 2 2 0,0-2-2 16,0 5 0-16,0 4-1 16,0-10 2-16,0 3-3 15,0-5-2-15,0 3 2 16,3-7 2-16,-3 1-2 15,0-1-2-15,0-2 0 16,0-3 1-16,0 3-1 16,0-7 2-16,0-2-2 15,0 0-1-15,0-6 3 16,0 0 2-16,0 0 0 16,0 0 2-16,0-3-6 15,0 0-1-15,4 0-11 16,-1-2-3-16,1-1-24 15,-1-3-8-15,4 3-93 16</inkml:trace>
  <inkml:trace contextRef="#ctx0" brushRef="#br1" timeOffset="165769.02">10202 12054 28 0,'0'-3'11'0,"0"3"-6"0,4 0 0 15,-4 0 6-15,0 0 7 16,0 0 3-16,0 0 1 16,0 0-2-16,0 0-4 0,0 0 0 15,0 0-9-15,0 0-2 16,0 0-1-16,0 0 0 16,0 0-5-16,0 0-1 15,0 0 5-15,0 0 3 16,0 0-6-16,0 0-1 15,0 0 2-15,0 0 1 16,0 0 2-16,0 0 0 16,0 0 2-16,0 0 1 15,0 3-3-15,0-3 2 0,0 0 0 16,0 0 0-16,0 3-1 16,0-3-1-16,0 2 2 0,0 1-3 15,-4 3 0-15,4-3-1 16,0 3 1-16,0 0 2 15,0 0 4-15,0 0-2 16,0 0 1-16,0-1-3 16,0 7 0-16,0-12 19 31,-3 18-11-15,3 8-2-16,0-5-4 15,-4-3 0-15,1 8-2 16,3-5 0-16,0 2-3 15,0-2 3-15,0-1 1 0,0-5 2 16,0 3 0-16,-4-1-4 16,4-2-1-16,0-3-1 15,0 2 1-15,0-2-4 16,0 0 0-16,0 0 3 0,0-1 1 16,0 1 1-16,0-3 2 15,-3 0-5-15,3-3-1 16,-7 5 2-16,7-2 1 15,0-3-1-15,0 0 1 16,0-3 0-16,0 0 1 16,-4 0-2-16,4-3 1 15,-3 3-2-15,3 0-1 16,0-3 1-16,0 0-1 16,0 0 2-16,0 0 1 15,0 0 1-15,0 0 0 0,-4 0 0 16,4 0 0-16,-3 0-2 15,3 0-2-15,0 6 1 16,0-6-1-16,0 0 0 16,0 0 2-16,0 3-3 15,-4-3 0-15,0 0 1 16,4 3 2-16,0-1-3 16,0-2 0-16,0 0 3 15,-3 3 1 1,3 0-4-16,-4 0-1 0,1 0 1 15,-1 0 2-15,1 0 0 16,-1 3-1-16,-3-3-2 16,4 0-1-16,-1 0 4 15,1 3 1-15,3-3-5 0,0-3 0 16,0 0 3-16,0 0 2 16,0 3 0-16,0-3 1 15,0 2-4-15,0-2-2 16,-4 3 2-16,4-3 2 15,0 0 0-15,0 0-1 16,0 0 1-16,0 0-1 16,0 0 0-16,0 0 2 15,0 0-3-15,4 0 0 16,3 0 1-16,-4 0 2 16,4 0-1-16,-3 0-1 15,3 0 1-15,-4 0-1 0,-3 0-3 16,7 0 2-16,1 0 1 15,-1 0 0-15,0 0-3 16,3 0 2-16,-3 0 1 16,0 0 2-16,0 0-1 15,4 0-1 1,0 0 1-16,-4 0-1 16,10 0 0-1,-3 0 2-15,4 0-3 16,0 0 0-1,-1 0 1-15,-3 0 0 16,0 0 2-16,1 0-3 16,2 0 0-16,-17 0 5 31,28 0-2-31,-3 0-1 16,0 0 2-16,3 0 0 15,-3 0-1-15,3 0 1 16,-3 3-2-16,-4 0-1 0,4 0 1 15,-4 0-1-15,0 0 0 16,0-3 0-16,0 3 0 16,-3-3 2-16,0 0 1 15,3 0 1-15,-4 0 0 16,4 0-2-16,1-3 1 16,-5 0 0-16,1 0 1 15,0 3-2-15,-1 0-2 0,4 0-2 16,1 0 1-16,-5 0-1 15,4 0 0-15,-3 0 4 16,0 0 1-16,-1 0-1 16,8 0 1-16,-4 0 0 15,4 0 1-15,-4 0 0 16,0 0 0-16,-3 0-5 16,-1 0 1-16,1 0 0 15,0 0 0-15,-1 0 0 16,1 0 2-16,0 0-1 15,-4-3 2-15,3 0-2 16,1 3-1-16,0-3 1 16,-1 3-1-16,1 0 0 15,-4-3 2-15,0 1-3 16,0 2 0-16,0-3 1 16,0 3 0-16,4 0 0 0,0 0 2 15,-1-3 1-15,1 3 1 16,0 0-2-16,-4 0 1 15,0 0-2-15,0 0 2 16,0 0-2-16,0 0-1 16,0 0 1-16,4-6 1 15,0 6-3-15,-4-3 0 16,3 0 1 0,-3 3 0-16,1 0 0 15,-5 0 0-15,1 0 2 16,-1 0-1-16,-3 0 2 15,0 0-2-15,1 0 2 0,-8 0-2 16,7 0-1-16,0 0 1 16,-7 0 1-16,0 0-3 15,0 0 0-15,0 0 3 16,0 0 3-16,0 0-2 16,0 0 0-16,0 0 1 15,0 0 0-15,0 0-5 16,0-3 1-16,0 0 0 15,-4 3 2-15,4-3-1 16,-3 3-1-16,3-3 1 16,-4 3 1-16,4-3-3 15,-3 3 0-15,3 0 1 16,0 0 0-16,0 0 0 16,0-3 0-16,0 3-3 15,0 0 2-15,-4 0 1 0,4 0 2 16,0 0-3-16,0 0 0 15,0 0 1-15,0 0 0 16,0 0 0-16,0 0 2 16,0 0-3-16,0 0-2 15,0 0 2-15,0 0 0 16,0-3 1-16,0 3 2 16,0 0-1-16,0 0-1 15,0 0 1-15,0 0-1 16,0 0 0-16,0 0 0 15,4-3-3-15,-4 3 2 0,0-3-1 16,0 1 0-16,-4-1 0 16,4 0 0-16,0-3 4 15,0 3 1-15,0-3-1 16,-4-3-2-16,4 3 1 16,0-3-1-16,0-5-3 15,-3 2 2-15,3 0 1 16,0-2 2-16,0-1-1 15,0 0-1-15,-4-3-2 16,4 1 1-16,0-7-1 16,0-8-2-16,0 3 3 15,0-1 2-15,0 4-2 16,0 2-2-16,0-2 2 16,-3 2 0-16,3-2 1 0,-4 5 2 15,4 1-1-15,-3 2-1 16,3 6 1-16,0-2-1 15,-4-1 0-15,4 3 0 16,0 3-3-16,0 0 2 16,-3 4-1-16,3 2 0 15,-7 0 0-15,0 0 0 16,3 0 4 0,8 0-1-16,-8-3-1 15,1 0-2-15,-1 3 1 16,1 0 1-16,-1-3 0 15,4 3 0-15,0 0 0 0,-4 3 0 16,4-2 0-16,-3 2-3 16,-1 0 2-16,-3-3 1 15,7 3 2-15,-7 0-3 16,0 0 0-16,0 0 1 16,0-3 0-16,4 3-3 15,-4 0 2-15,-1 0 1 16,1 6 2-16,0-9-8 15,-3 3-1-15,-1 5 6 16,1 1 2-16,-4-9 1 16,-1 12-2-16,-2-6 1 15,-1 0-1-15,-3 0 2 16,3 0 1-16,-6 0-4 16,-5 3-1-16,1 3 1 15,-4-4 0-15,1 1-2 0,-5 3 2 16,12-9 1-16,-26 3 2 15,1 0 3 1,3-3-7-16,0 0 0 16,7 0 0-16,1 3 1 15,-1-3 1-15,-4 0 0 16,5 0 0-16,2 0 0 16,5 0 0-16,-1 0 0 15,4 0-3-15,-1-3 2 16,-6 0 3-16,-4 3 1 15,1-6-4-15,2 6 1 16,1-9 0-16,0 9 0 16,3 0 0-16,4-3 0 0,3 1-3 15,-3 7 2-15,-4-2 1 16,7 3 2-16,4-3-1 16,0 0 2-16,0 0-4 15,3-3 0-15,4 0 1 16,0 3 0-16,3-3 0 15,1 0 0-15,-1 0 0 16,4 0 0-16,-3 0 0 16,3 0 0-16,0-6 0 15,3 6 2-15,0 0-3 16,1 0 0-16,-1 0-1 16,1 0 0-16,-1 0 2 15,1 0 0-15,-1 0 2 16,4 0 1-16,0 0-6 0,0 0 0 15,0 0-4-15,7 3 0 16,-7-3-5-16,7 6-3 16,0 0-20-16,4 0-8 15,7 0-61 1,-1-1-54-16,-6 7 57 16</inkml:trace>
  <inkml:trace contextRef="#ctx0" brushRef="#br1" timeOffset="166744.837">10650 12054 116 0,'0'-3'46'0,"-3"0"-24"0,3 0-15 15,0 3 13-15,0 0-8 16,0 0 1-16,0 0-6 15,0 0-2-15,3 0-2 16,1 0 0-16,-4 0 0 0,0 0 3 16,0 0 1-16,3 0 1 15,-3 0 2-15,7 3-1 16,-7-3 2-16,0 3 0 16,0-3 1-16,4 3 2 15,-4 2 4-15,0 4-6 16,0-3 1-16,4 3-6 0,-1 3 1 15,-3 2-3-15,4 4 0 16,-4 3-1-16,0 17 0 16,3-6 0-16,-3 1 0 15,0 2 0-15,0-3 2 16,4 0-1-16,-4-2 0 16,3 2-1-16,1-8 0 15,-1 2-2-15,1-5 1 16,-1-1 0-16,-3-5 3 15,4 0-1-15,-4-1 0 16,0-2-3-16,0-3-2 16,0-3 1-16,0 0 1 15,0 3-3-15,0-4 0 0,-4-2 1 16,4 0 2-16,0-3-1 16,0 0-1-16,0 0 3 15,0 0 0-15,0 0-1 16,0 0-2-16,4-3 1 15,-4 0-1-15,0 1-16 16,3-1-4-16,1-9-45 16,3-3-20-16,4 3-22 15</inkml:trace>
  <inkml:trace contextRef="#ctx0" brushRef="#br1" timeOffset="167318.387">11204 12004 156 0,'0'-3'60'0,"0"3"-32"0,0 0-20 0,0 0 16 15,0 0-6-15,0 0 0 16</inkml:trace>
  <inkml:trace contextRef="#ctx0" brushRef="#br1" timeOffset="167721.162">11208 12007 337 0,'0'0'16'0,"0"0"-2"15,3 2-2-15,-3-2 0 0,0 0 0 16,4 0 7 0,-4 6-6-16,3-6-7 15,-3 0-2-15,4 9 0 16,-4-6 0-16,3 3-2 15,-3 0 1-15,4 0 0 16,-1 3 1-16,1 5 0 16,0 1 2-16,-4 3 1 15,0 5 1-15,0 7-2 16,0 8 1-16,-4 0 0 16,4-3 1-16,0 6-4 15,0-8-1-15,0-4-1 16,0 3 1-16,0-2-2 15,0-4 2-15,4-2 2 0,-4-1 4 16,0-5-4-16,0 0-1 16,0-7-2-16,3-2 1 15,1 0-4-15,-1-3 0 16,1 0 1-16,-4-6 2 16,3 6-1-16,4-6 2 15,-7 0-4-15,0 0-2 16,4 0-14-16,-1 0-4 15,1-6-20-15,-1 0-9 16,1 6-81 0</inkml:trace>
  <inkml:trace contextRef="#ctx0" brushRef="#br2" timeOffset="182013.06">11878 12083 52 0,'-4'-3'19'0,"4"6"-10"0,0-3-9 0,0 0 7 16,0 0-4-16,0 0 0 15,0 0-1-15,-3 0 1 16,3-3 4-16,0 3 6 15,0-3 2-15,-4 0 0 16,4 3-3-16,-3 0-2 16,3-3 0-16,0 3 4 15,0 0-2-15,0 0 1 16,0 0-7-16,0 0-2 0,0 0-2 16,0 0 1-16,0 0 2 0,0 0 4 15,0 0 5-15,0 0-2 16,0 0 1-16,0 0-7 15,0 0-2-15,3 0 0 16,-3 0 2-16,0 0 3 16,0 0 2-16,4 6-1 15,-1 0 1-15,5 0 0 16,-8 3 1-16,7-1-4 16,0 4 0-16,0 0-5 15,-4 0 0-15,1 2 1 16,-1 4 2-16,1 3-1 15,-1 8 2-15,4-5 0 16,0 2 1-16,-7 3-2 0,8-8 1 16,-1 0-2-16,-4-1 0 15,1-2-1-15,-1-1 2 16,-6 1-1-16,6-6 2 16,1 3-4-16,-4-1 0 15,3 1-1-15,-3 3-2 16,0-4 3-16,0-2 2 15,0 0 0-15,0 0 2 16,0-4 2 0,-3 1-2-16,3-3-2 15,0 0-5-15,0-3 0 16,0 0 4-16,0-3 2 16,0 0 0-16,0 0 1 0,0 0-2 15,0 0 0-15,0 0-3 16,0 0-2-16,0 0 1 15,0 0 1-15,0 0 1 16,0 0 1-16,0 0-5 16,0 0 1-16,0 0-2 15,0 0-2-15,0 0 3 16,0 0 0-16,0 0 5 16,0 0 2-16,0 0-2 15,0 0-1 1,0 0 1-16,0 0-2 15,0 0 1-15,-7 0-2 16,7 0-1-16,-4 0-2 0,4 0 1 16,0 0 3-16,0 0 1 15,0 0-1-15,0 0 1 16,-3-3-2-16,3 3-1 16,0 0 3-16,0 0 0 15,0 0 3 1,3 0-5-16,-3 0-3 15,0 0 3-15,0 0 1 16,4 0-3-16,-1 0 1 16,1-3 0-16,-1 0 0 15,4 3 0-15,0-3 0 16,0 0-3-16,4 0 2 16,0 0 1-16,-1 3 0 0,4-3 0 15,4 3 0-15,-4 0 0 16,0 0 0-16,4 0 0 15,-1 0 0-15,5-3 0 16,-5 3 2-16,8 0-3 16,-4 0 0-16,0 0 1 15,-3 3 0-15,0 0 0 16,-1 3 0-16,1-3-3 16,3 0 2-16,0 0 3 15,-3 0 1-15,3-3-4 16,4 3-1-16,-1-3 1 15,-3 0 2-15,1 0 0 16,-1 0-1-16,0 0 1 16,0 0-1-16,0 0 0 0,4 3 0 15,0-3 0-15,-4 6 0 16,0-3 0-16,4 0 2 16,3-3-1-16,-3 2-1 15,-4 1-2-15,0 0 1 16,0 0 3-16,0 0 1 15,0-3-1-15,1 0-2 16,-5 0 3-16,1-3 0 16,0 0-4-16,3 0-1 15,3 0 3-15,-2 3 1 16,2-2 0-16,-6 2-2 16,0-3-2-16,-1 3 1 15,4-3 1-15,-3-3 2 0,0 3-1 16,3 3 2-16,-4-3-2 15,5 3-1-15,-5 0 1 16,8 0-1-16,-4-3 0 16,4 0 0-16,-4 3 0 15,-3 0 0-15,-1 0 0 16,-3 0 0-16,0 0 0 16,1 0 0-16,-5 0 0 15,1 0 2-15,-1 0-1 16,1 0-1-16,-4 0-2 15,0 0 1-15,0 0 1 16,0 0 2-16,-7 0-1 16,0 0-1-16,0 0-2 15,0 0 1-15,0 0 3 16,0 0 1-16,4 0-4 0,-4 0 1 16,0 0 0-16,0 0 0 15,0 0 0-15,0 0 2 16,0 0-1-16,3 0-1 15,-3-3 1-15,0-3-1 16,0 3 0-16,4-3 0 16,-4-2 0-16,3-7 2 15,-3 3-3-15,0 0 0 16,0-5-1-16,4-1 0 16,-4-2 2-16,0-4 2 15,0-2-1-15,0-13-1 0,-4 4-4 16,1 0 0-16,-1-3 2 15,1 5 3-15,-1 1 0 16,1 2-1-16,-1 1 1 16,4-3-1-16,-3 5-3 15,3 4 2-15,0 2 1 16,0 1 2-16,-4 2-3 16,4 0 0-16,-3 4 3 15,3 2 1-15,-4 3-4 16,4-3 1-16,-4 6 0 15,1 1 2-15,-1 2-3 16,1-3-2-16,-1 0 2 16,1 3 2-16,3-3 0 15,-4 3-1-15,1 3 1 0,-1 0-1 16,1 0 0-16,-1 0 0 16,1 0 0-16,-1 0 0 15,-3 0 0-15,4 0 2 16,-5 0-3-16,1-3 0 15,0-3 1-15,-10 3 0 16,3 3-3 0,-4 0 2-16,0 0 3 15,-3 0-3-15,0 0 0 16,0 0 3-16,0 3 1 16,0-3-1-16,-8 0-2 15,-2 0-2-15,2 0 1 0,-2 6 1 16,2-6 0-16,-2 0-3 15,2 0 2-15,1 0 1 16,-4 0 2-16,-3 0-1 16,0 0-1-16,-4 0-2 15,0 0 1-15,0 0 1 16,1 0 2-16,-1 3-1 16,-4 0-1-16,5 3 1 15,2 0 1-15,1-3-1 16,0 0-1-16,3 0 1 15,-3 0-1-15,0-3-3 16,-1 0 2-16,5 2-1 16,-1-2 0-16,0 3 2 15,0-3 2-15,0 0-3 16,4 0 0-16,0 0 1 0,-7 6 2 16,3 3-1-16,4-6-1 15,3 3 1-15,4-3-1 16,0 0 0-16,3-3 0 15,0 3-3-15,4 0 2 16,0 0 1-16,4-3 0 16,-1 0 0-16,4 0 2 15,0 3-1-15,3 0-1 16,1-3 1-16,-1 0-1 16,4 0-3-16,0 0 0 15,0 0-3-15,0 0 1 16,0 0 1-16,7 0 2 0,1 2-6 15,-1 4-2-15,0-6-5 16,0 9-2-16,0-3-10 16,-4 0-3-16,4 0-66 15,11-12-75 1</inkml:trace>
  <inkml:trace contextRef="#ctx0" brushRef="#br2" timeOffset="182913.583">12382 11942 36 0,'-3'-9'16'0,"6"12"-8"0,-3-6-5 16,0 3 4-16,4-3 10 15,-4 3 6-15,0-3 14 16,0 3 9-16,-4-6 0 16,1 6 2-16,-1 0-16 15,1 0-5-15,-1 6-15 0,1-6-8 16,-1 0 0-16,1 3-3 0,-1-3-1 15,4 0 3-15,0 0 0 16,0 3 1-16,0 0 2 16,0 0 6-16,0 0 4 15,0-3-6-15,4 6-1 16,-4-3-5-16,0 6-1 16,3-1-1-16,-3 4-2 15,4-3 1-15,-4 6 1 16,0 2 1-16,0 1 1 15,0 5 0-15,0 10 2 0,-4 17-3 16,4-6 0-16,-3 3 1 16,3 0 0-16,0-3 2 15,0-3 3-15,0 0-2 16,0-2-2-16,3-10-2 16,1 3-3-16,-1-2 1 15,-3-7-1-15,4 1 0 16,-4-7 2-16,0-5-1 15,0-3 2-15,0 3 0 16,0-6 1-16,0-6-2 16,0 0-2-16,3-3-4 15,1 0-2-15,-4-6-30 16,3 0-14-16,1-3-73 16,3 0-40-16,0-14 81 15</inkml:trace>
  <inkml:trace contextRef="#ctx0" brushRef="#br2" timeOffset="183608.379">12855 11915 132 0,'0'-5'49'0,"4"5"-26"0,-4 0-27 0,0 0 8 16,0 0-4-16,3 0 0 16,-3 0 13-16,0 0 8 15,0 0-10-15,0 5 12 0,0 1 4 16,0 3-3-16,0 3 0 16,0 0-7-16,0 2-2 15,0 4-5-15,0-3 1 16,0 5-2-16,0 4 2 15,-3 5-2-15,3 1 2 16,0 17-4-16,0-3-2 16,-4 0 2-16,1 0 0 0,-1-6 3 15,4-3 4-15,0-8-4 16,0 5 0-16,0-11-4 16,0 5 1-16,0-8 0 15,0-1 1-15,4-5-7 16,-1 0-2-16,-3-6 0 15,4 6 2-15,-1-6-7 16,-3-6-1-16,4 0-23 16,3-3-8-16,0-9-73 15</inkml:trace>
  <inkml:trace contextRef="#ctx0" brushRef="#br3" timeOffset="191215.881">13585 11936 60 0,'0'-3'24'0,"4"3"-12"0,-4 0-5 0,0 0 7 15,0 0-1-15,0 0 0 16,0 0 1-16,0 0 4 16,0 0 3-16,0 0 2 15,0 0-8-15,0 0-2 16,0 0-1-16,0 0 2 15,0 0-7-15,0 0 2 0,0 0 2 0,0 0 5 16,0 0 2-16,0 0-5 16,0 0 0-16,0 0-4 15,0 0-7 1,0 0-1-16,0 0-1 16,0 0 2-16,0 0-1 15,0 0 2-15,0 0-4 16,4 3 0-16,-4-3-1 15,3 3 0-15,-3-3 2 16,0 0 2-16,4 9 1 16,-4 0 3-16,0-1-3 15,0 4 0-15,0 3 5 16,0-3 0 0,-4-1 1-16,-3 4-3 15,0 0-1-15,0-1-1 0,3 7 2 16,1-3-1-16,-1 2 0 15,1-2-1-15,-1 11 0 16,4-5 0-16,-3 8 0 16,-1-5-5-16,4-1 1 15,0-2 2-15,0 5 3 16,0-6-2 0,0-2-2-16,7-3 2 15,-7-1-2-15,0-2 2 16,0-3-2-16,0 3 2 15,0 2 2-15,0-2-2 16,0 2 0-16,0-5-1 16,0-6 1-1,0 3 0-15,0-3 1 0,0 3-2 16,0-6 1-16,0 0-2 16,0-1 2-16,0 1-2 15,0-3-1-15,0 0 1 16,0 0-1-16,0 0 0 15,0 0 2-15,0 0 3 16,0 0 2-16,0 3-1 16,0-6 1-1,0 3 0-15,-3 0-1 16,3 0 1-16,0 0-4 16,0-3 0-16,0 3-1 15,0 0 1-15,0 0-2 0,0 0 2 16,0 0-4-1,0 0 0-15,0 0-6 16,3 3 0-16,-3-3 9 0,0 0 6 16,-3 0-3-16,3 0-3 15,0 0-1-15,0 0-1 16,0 0 0-16,0 0 0 16,0 0-3-16,0 0 2 15,0 0 3 1,0 0-1-16,7 3-1 15,-7-3-2-15,0 0 1 16,0 0 1-16,0 0 2 0,0 0-8 16,0 0 4-1,3 3 7-15,-3-3-3 16,0 0 0-16,4 0-4 16,-1 3 1-16,-3-3 1 15,4 0 2-15,3 0-1 16,-4 0-1-16,1 0 1 15,3 0 1-15,0 0-3 16,0 0-2-16,0 0 2 16,0 0 2-16,4 0 0 15,-1 0-1-15,1 0 1 16,0 0-1-16,3 0 0 16,0 0 0-16,0 0 0 15,4 0 0-15,-1 0 0 16,4 0 0-16,4 0 0 0,-4 0 0 15,4 3-3-15,-4-3 2 16,0 0 1-16,0 0 0 16,4 0 0-16,-4 0 0 15,0 0 0-15,1 0 2 16,-1 0-1-16,4 0-1 16,-4 0 1-16,0 0-1 15,0 0 0-15,4 0 0 16,-1 0-7-16,5 0-3 15,-1 0 12-15,0 0 8 16,4 0-5-16,0 0-2 0,-4 0-5 16,0 3 1-16,0 0 1 15,0-3 0-15,-3 0 0 16,0 0 0-16,-4 0 2 16,7 0 3-16,-3-3-2 15,3 3 0-15,-3 0 1 16,0 0 0-16,-4-3-2 15,0 3-2-15,-3 0-2 16,-1 0 1-16,1 0 3 16,-1-3 1-16,-2 3-1 15,-1 0-2-15,0 0-2 16,-4 0 1-16,1 0-1 16,0 0 0-16,-1-3 2 15,1 3 2-15,-1-6-1 16,1 3 2-16,6 1-4 15,-2 2-2-15,2-3 2 16,-3 3 0-16,-3-3 3 16,0 3-1-16,-1-6-1 15,1 6 1-15,-4 0-1 16,0 0 0-16,0 0 0 16,0-3 0-16,0 3 0 15,0 0 0-15,0 0 0 16,0 0 0-16,0 0 0 15,-3 0 0-15,-4 0 0 16,3 0 0-16,-3 0 2 16,0 0-3-16,0 0 0 0,0 0 3 15,0 0 1-15,4 0-4 16,-4 0 1-16,3 0 0 16,-3-3 2-16,0 0 1 15,0 0 1-15,0 3-2 16,0-3-2-16,0 0 3 15,-3 0 0-15,3 3-1 16,-4-3-2-16,4 0-2 16,0 0 1-16,0 0 3 15,-3-2 1-15,3-4-4 16,0 0-1-16,0-3 1 16,-4 0 2-16,4-8 0 15,0 5-1-15,0-3-2 16,0-8-1-16,0-6 2 15,0 2 2-15,0-8-2 0,0 3 0 16,4 0-1-16,-4 2 0 16,0-2 2-16,0 5 2 15,0-2-3-15,0 3-2 16,-4 5 2-16,4 1 2 16,0 2 0-16,-3 1-1 15,3 5-2-15,-4 3 1 16,4-3 1-16,-3 7 0 15,3-1 0-15,-4 3 0 16,4 3-3-16,0 0 0 16,0 0 2-16,0 0 0 15,0-3 1-15,0 6 2 0,0-3-3 16,-3 3-2-16,-1-3 2 16,0 3 2-16,1 0 0 15,-1 0-1-15,1 0-2 16,-8 0-1-1,1 0-1-15,-4 0 3 16,0 0 0-16,-4 0 1 16,0 0 0-16,-6 0-3 15,-5 0 2-15,1-3 1 16,-7 0 0-16,-4 1 0 16,0 2 2-16,4-3-3 15,0 3 0-15,-1 0 1 16,1 0 0-16,-7 0-3 0,-4 0 2 15,-3 0-1-15,-1 3 0 16,1-1 2-16,-1 1 0 16,1 0 2-16,0-3 1 15,3 0-4-15,3 3-1 16,1-3 1-16,-4 0 2 16,0 3-2-16,-3 3-2 15,3-3 2-15,0 0 2 16,4 0-2-16,0 0 0 15,-4 0 1-15,7 3 2 16,4-3-1-16,3 0-1 16,0 0 1-16,4-1-1 15,3 1 0-15,0 0 0 0,4-3 2 16,7 3 1-16,0 3-4 16,4-6-1-16,2 0-6 15,5 0-2-15,3 0-15 16,3 0-4-16,8 3-31 15,3-3-14-15,4 0-49 16</inkml:trace>
  <inkml:trace contextRef="#ctx0" brushRef="#br3" timeOffset="191966.323">14206 11930 180 0,'0'0'68'0,"4"0"-36"0,-4 0-35 16,0 0 11-16,0 0 0 15,0 0 3-15,0 0 13 16,0 0 10-16,0 6-18 0,0 6 9 0,0-3 3 16,0 2-7-16,0 4-1 15,0-3-10-15,0 0-4 16,0 5-3-16,0-2 0 16,0 3-2-16,0 5 2 15,0 3-4-15,0 4 0 16,0 11 7-16,0 0 4 15,0-3-3-15,0 1-2 16,-4-4-2-16,1-3-3 16,-1-8 3-16,1 5 2 15,-1-8 2-15,4-1 1 16,0-5-4-16,0-3-3 0,0 0 0 16,4-7-1-16,3 1-3 15,0-3 0-15,3-6-18 16,5-3-9-16,-1 1-75 15,-7-7-73 1,-7-6 53-16</inkml:trace>
  <inkml:trace contextRef="#ctx0" brushRef="#br3" timeOffset="194519.747">14619 11857 88 0,'0'0'35'0,"0"3"-18"0,0-1-5 0,0-2 13 16,0 0-9-16,0 0-2 16,0 0-8-16,0 3-2 15</inkml:trace>
  <inkml:trace contextRef="#ctx0" brushRef="#br3" timeOffset="194893.925">14612 11874 236 0,'-7'9'16'0,"0"-3"-2"15,0 0-1-15,3 3-1 0,1-1-4 16,-1 1-3-16,4 9 4 16,0-3 2-16,-3 5-2 15,3-2 2-15,0 2-2 16,7 7 2-16,-7 2 0 16,7-2 3-16,-11 2-1 15,11 3 0-15,-10 7-1 16,6-1 0-16,-6-6-6 15,3-2-2-15,0-1-2 16,-4-3 1-16,4-2 0 16,-3-6 1-16,3 2 4 15,-4-5 3-15,4-3-4 16,-3 8-2 0,-1-5 0-16,1 3-1 15,-1-7 0-15,1 1 0 0,3-3 0 16,0 0-2-16,0 0 1 15,0-6-2-15,0-3-1 16,3 0-4 0,1-3-11-16,10-9-63 15,-14-3-83 17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51:02.949"/>
    </inkml:context>
    <inkml:brush xml:id="br0">
      <inkml:brushProperty name="width" value="0.05" units="cm"/>
      <inkml:brushProperty name="height" value="0.05" units="cm"/>
      <inkml:brushProperty name="color" value="#E71224"/>
    </inkml:brush>
  </inkml:definitions>
  <inkml:trace contextRef="#ctx0" brushRef="#br0">0 2006 3120 0 0,'0'0'68'0'0,"9"-4"16"0"0,16-10 708 0 0,16-22 2280 0 0,-18 32-1750 0 0,-3-1-982 0 0,9 5 487 0 0,100 0-226 0 0,-48-4 465 0 0,90 3-590 0 0,-5 10-151 0 0,-26 4-120 0 0,-59-12-6 0 0,104-2 218 0 0,73 9-19 0 0,193-17 371 0 0,-323 10-698 0 0,87-5 65 0 0,338 4 613 0 0,-297-9-546 0 0,88 5-351 0 0,-173-4 352 0 0,-8 4 108 0 0,41 7 8 0 0,134 14-132 0 0,76-8-104 0 0,-248-11-174 0 0,-21-1 156 0 0,96 12-66 0 0,-12 3 74 0 0,46 5-464 0 0,-241-13 10 0 0,0-4-4 0 0</inkml:trace>
  <inkml:trace contextRef="#ctx0" brushRef="#br0" timeOffset="1806.864">148 1912 4808 0 0,'3'-6'441'0'0,"-2"5"-303"0"0,6-7 123 0 0,-4 6 65 0 0,0 1 0 0 0,0 0 0 0 0,-1 0 0 0 0,1-1 0 0 0,-1 1 0 0 0,1-1 0 0 0,-1 0 0 0 0,1 0 0 0 0,-1 0 1 0 0,0 0-1 0 0,0 0 0 0 0,0-1 0 0 0,0 1 0 0 0,0-1 0 0 0,0 1 0 0 0,0-2-326 0 0,24-19 991 0 0,6 2-726 0 0,22-13 17 0 0,-31 14-213 0 0,115-96 476 0 0,84-29 129 0 0,-121 84-501 0 0,127-63-173 0 0,144-86 210 0 0,-219 118-276 0 0,28 13 146 0 0,63-17-80 0 0,-60 12 64 0 0,-118 83 0 0 0,-65 1-64 0 0,1 0 0 0 0,-1 0 0 0 0,1 0 1 0 0,0 0-1 0 0,-1 0 0 0 0,1 0 0 0 0,-1-1 1 0 0,1 1-1 0 0,-1 0 0 0 0,0-1 0 0 0,1 1 1 0 0,-1-1-1 0 0,1 0 0 0 0,-1 1 1 0 0,0-1-1 0 0,1 0 0 0 0,-1 0 0 0 0,0 0 1 0 0,0 0-1 0 0,0 0 0 0 0,0 0 0 0 0,0 0 1 0 0,0 0-1 0 0,0 0 0 0 0,0-1 0 0 0,0 1 1 0 0,0-1-1 0 0,14-12 121 0 0,10 9 135 0 0,5-3-64 0 0,-7-5-192 0 0,-18 10-15 0 0,-4 2-33 0 0,-1 1 76 0 0,18 1-71 0 0,-10 10 86 0 0,-6-11-86 0 0,17-7 33 0 0,9 26 74 0 0,11-1-64 0 0,-11-9-54 0 0,-13-8 115 0 0,-1 1-1 0 0,0 0 1 0 0,0 1-1 0 0,0 1 0 0 0,-1 0 1 0 0,1 1-1 0 0,-1 0 1 0 0,0 1-1 0 0,0 1 1 0 0,5 4-61 0 0,-10-7 26 0 0,86 22 447 0 0,-8-6-159 0 0,-1 5 0 0 0,-2 3-1 0 0,73 35-313 0 0,-36-9 152 0 0,103 32-8 0 0,1-10-80 0 0,-65-21-117 0 0,176 72 918 0 0,3 17-835 0 0,-39-22 256 0 0,-169-58-103 0 0,-16-1 82 0 0,-38-17-201 0 0,111 69 219 0 0,-112-68 610 0 0,-60-38-414 0 0,-15-9-638 0 0</inkml:trace>
  <inkml:trace contextRef="#ctx0" brushRef="#br0" timeOffset="3603.235">3386 143 2560 0 0,'0'0'116'0'0,"0"0"31"0"0,-11 15 819 0 0,5 0 2862 0 0,0 1 837 0 0,1-8-4945 0 0,8 19 1022 0 0,3 0-350 0 0,-16 107 1117 0 0,25 60-354 0 0,-1-134-958 0 0,-4-30-122 0 0,-6-2-65 0 0,-4-27 44 0 0,-1 1-30 0 0,-21 17-2194 0 0,21-19 1460 0 0</inkml:trace>
  <inkml:trace contextRef="#ctx0" brushRef="#br0" timeOffset="4174.749">3210 237 10272 0 0,'0'0'374'0'0,"0"0"-254"0"0,0 0-164 0 0,0 0-48 0 0,0 0-10 0 0,9-14-338 0 0,44-31 169 0 0,-39 32 696 0 0,1 1 0 0 0,1 0 1 0 0,0 1-1 0 0,0 1 0 0 0,1 1 0 0 0,1 0 0 0 0,-1 1 1 0 0,2 1-1 0 0,-1 0 0 0 0,1 2 0 0 0,15-3-425 0 0,-19 4 65 0 0,0 0-1 0 0,0-2 0 0 0,-1 1 1 0 0,1-2-1 0 0,-1 0 1 0 0,-1 0-1 0 0,4-4-64 0 0,-4 4 39 0 0,-8 5-19 0 0,0 0 1 0 0,0 1 0 0 0,1 0 0 0 0,-1 0 0 0 0,0 0 0 0 0,1 1 0 0 0,-1 0-1 0 0,0 0 1 0 0,1 0 0 0 0,-1 1 0 0 0,0-1 0 0 0,0 1 0 0 0,1 1 0 0 0,-1-1-1 0 0,0 1 1 0 0,0 0 0 0 0,0 0 0 0 0,0 0 0 0 0,-1 0 0 0 0,1 1 0 0 0,-1 0 0 0 0,3 2-21 0 0,-1-2 35 0 0,19 14 431 0 0,-22-14-443 0 0,0 0 0 0 0,0 0 0 0 0,0 1 0 0 0,-1-1 0 0 0,1 1 0 0 0,-1-1 0 0 0,0 1 0 0 0,0 0 0 0 0,0 0 0 0 0,0 0 0 0 0,-1 0 0 0 0,1 1 0 0 0,-1-1 0 0 0,0 0 0 0 0,-1 1 0 0 0,1-1 0 0 0,-1 0 0 0 0,0 3-23 0 0,0 0 47 0 0,0 1 0 0 0,-1-1 0 0 0,1 0 0 0 0,-2 1 0 0 0,1-1 0 0 0,-1 0 0 0 0,0 0 0 0 0,-1 0 0 0 0,0 0 0 0 0,0-1 0 0 0,0 1 0 0 0,-1-1 0 0 0,0 0-1 0 0,-1 2-46 0 0,-1 1 119 0 0,0 0 0 0 0,0-1-1 0 0,-1 0 1 0 0,0 0 0 0 0,-1 0-1 0 0,0-1 1 0 0,0-1 0 0 0,0 1-1 0 0,-1-1 1 0 0,0-1 0 0 0,0 1-1 0 0,-5 1-118 0 0,11-6 26 0 0,-14 5 185 0 0,0-1-1 0 0,0 0 0 0 0,0-1 1 0 0,0-1-1 0 0,-1 0 0 0 0,-10-1-210 0 0,6-1 237 0 0,-1 1 1 0 0,1 0-1 0 0,0 2 0 0 0,0 1 0 0 0,-18 6-237 0 0,33-8 33 0 0,0-1 0 0 0,-1 0 0 0 0,1 0 1 0 0,0-1-1 0 0,-1 0 0 0 0,1 0 0 0 0,-1-1 1 0 0,1 0-1 0 0,-1 0 0 0 0,1-1 0 0 0,-1 0 1 0 0,1 0-1 0 0,0-1 0 0 0,-1 0-33 0 0,-15 2 461 0 0,22 0-371 0 0,1 0-197 0 0,0 0-86 0 0,0 0-21 0 0</inkml:trace>
  <inkml:trace contextRef="#ctx0" brushRef="#br0" timeOffset="6276.255">3776 474 6992 0 0,'0'0'250'0'0,"0"0"-132"0"0,0 2 28 0 0,-3 32 376 0 0,-8-47 763 0 0,-1 7 5150 0 0,11 6-6406 0 0,0 1 0 0 0,0-1 0 0 0,-1 1 0 0 0,1 0 1 0 0,0-1-1 0 0,0 1 0 0 0,0 0 0 0 0,0 0 1 0 0,0 0-1 0 0,0 0 0 0 0,0-1 0 0 0,0 2 1 0 0,0-1-1 0 0,0 0 0 0 0,1 0 0 0 0,-1 0 1 0 0,0 0-1 0 0,1 0 0 0 0,-1 1 0 0 0,1-1 1 0 0,-1 0-1 0 0,1 0 0 0 0,-1 1 0 0 0,1-1 1 0 0,0 1-1 0 0,0-1 0 0 0,0 0 0 0 0,0 1 1 0 0,0 0-30 0 0,-6 16 151 0 0,10-1-132 0 0,-2-16-18 0 0,36 67-1 0 0,-5 8-64 0 0,-23-55 64 0 0,-6 9 75 0 0,-8-11 298 0 0,4-17-230 0 0,0-2 61 0 0,0 0 27 0 0,-2-2 7 0 0,-33-75 1021 0 0,34 75-1158 0 0,-9-16 91 0 0,8 13-169 0 0,-1-1 1 0 0,1 0-1 0 0,1 0 0 0 0,-1 1 0 0 0,1-1 0 0 0,0 0 0 0 0,0 0 0 0 0,1 0 0 0 0,-1-1 0 0 0,2 1 0 0 0,-1 0 0 0 0,1 0 0 0 0,-1 0 0 0 0,2 0 0 0 0,-1 1 0 0 0,1-1 0 0 0,0-3-23 0 0,3 2-11 0 0,-1 0 0 0 0,1 0 0 0 0,0 0-1 0 0,1 0 1 0 0,0 1 0 0 0,0 0 0 0 0,0 0-1 0 0,1 1 1 0 0,0-1 0 0 0,0 1-1 0 0,0 1 1 0 0,0-1 0 0 0,1 2 0 0 0,0-1-1 0 0,0 1 1 0 0,0 0 0 0 0,3-1 11 0 0,6-3-186 0 0,46-13-41 0 0,-55 17 226 0 0,0 0 0 0 0,0 1 0 0 0,0 0 0 0 0,1 1 0 0 0,-1 0 0 0 0,1 0 0 0 0,-1 1 0 0 0,1 0 0 0 0,-1 1-1 0 0,0-1 1 0 0,9 3 1 0 0,69-2-280 0 0,-57 2 46 0 0,-28-3 76 0 0,-1 0-2 0 0,0 0-157 0 0,0 0-662 0 0,0 0-291 0 0,0 0-59 0 0</inkml:trace>
  <inkml:trace contextRef="#ctx0" brushRef="#br0" timeOffset="6931.125">4219 559 13008 0 0,'0'0'281'0'0,"0"0"-6"0"0,2 0-178 0 0,48 26-1820 0 0,-49-25 1686 0 0,-1 0-1 0 0,1 0 0 0 0,0 0 1 0 0,0 0-1 0 0,0 0 0 0 0,-1-1 1 0 0,1 1-1 0 0,0 0 1 0 0,0 0-1 0 0,0-1 0 0 0,0 1 1 0 0,0-1-1 0 0,0 1 0 0 0,0-1 1 0 0,1 1-1 0 0,-1-1 0 0 0,0 1 1 0 0,0-1-1 0 0,0 0 1 0 0,0 0-1 0 0,1 0 0 0 0,-1 0 1 0 0,0 0-1 0 0,0 0 0 0 0,0 0 1 0 0,1 0-1 0 0,-1 0 0 0 0,0 0 1 0 0,0 0-1 0 0,0-1 0 0 0,0 1 1 0 0,0-1-1 0 0,0 1 1 0 0,1-1-1 0 0,-1 1 0 0 0,0-1 1 0 0,0 0-1 0 0,0 1 0 0 0,0-2 38 0 0,26-1 2091 0 0,-25 3-1977 0 0,-1 1 1 0 0,1-1-1 0 0,-1 0 1 0 0,1 0-1 0 0,-1 0 1 0 0,1 1-1 0 0,-1-1 1 0 0,1-1-1 0 0,-1 1 1 0 0,1 0-1 0 0,-1 0 1 0 0,1-1-1 0 0,-1 1 1 0 0,1 0-1 0 0,-1-1 1 0 0,1 0-1 0 0,-1 1 1 0 0,0-1-1 0 0,1 0 1 0 0,-1 0-1 0 0,0 1 1 0 0,1-1-1 0 0,-1 0 1 0 0,0-1-115 0 0,8-7 173 0 0,0 1 1 0 0,0 0 0 0 0,0 0-1 0 0,1 1 1 0 0,0 0-1 0 0,1 1 1 0 0,0 0 0 0 0,0 0-1 0 0,0 1 1 0 0,3 0-174 0 0,-8 3 0 0 0,0 0 1 0 0,-1-1 0 0 0,1 0-1 0 0,-1 0 1 0 0,0 0-1 0 0,0 0 1 0 0,0-1 0 0 0,0 0-1 0 0,-1 0 1 0 0,1 0-1 0 0,-1-1 1 0 0,0 1 0 0 0,0-1-1 0 0,-1 0 1 0 0,1 0-1 0 0,-1 0 1 0 0,0-1-1 0 0,1-4 0 0 0,5-7 80 0 0,-9 16 19 0 0,-5-8 265 0 0,4 8-353 0 0,-1 0 0 0 0,1 0 0 0 0,-1 1 0 0 0,0-1 0 0 0,1 0 0 0 0,-1 1 0 0 0,1-1 0 0 0,-1 1 0 0 0,0 0 0 0 0,1-1 0 0 0,-1 1 0 0 0,0 0 0 0 0,0 0-1 0 0,1 0 1 0 0,-1 0 0 0 0,0 1 0 0 0,1-1 0 0 0,-1 0 0 0 0,0 1 0 0 0,1-1 0 0 0,-1 1 0 0 0,1-1 0 0 0,-1 1 0 0 0,0 0 0 0 0,1 0 0 0 0,0-1 0 0 0,-1 1 0 0 0,1 0 0 0 0,-1 0 0 0 0,1 1 0 0 0,0-1 0 0 0,0 0 0 0 0,0 0 0 0 0,-1 1-11 0 0,-28 14-4 0 0,25-15 3 0 0,0 0 0 0 0,0 0 0 0 0,1 0 0 0 0,-1 0 0 0 0,0 1 0 0 0,1 0 0 0 0,-1 0-1 0 0,1 0 1 0 0,0 0 0 0 0,0 1 0 0 0,0 0 0 0 0,0-1 0 0 0,0 2 1 0 0,-3 1-1 0 0,0 0 0 0 0,0 0 0 0 0,0-1 0 0 0,0 0 1 0 0,-1 0-1 0 0,0-1 0 0 0,0 0 0 0 0,0 0 0 0 0,0-1 0 0 0,0 0 0 0 0,-4 1 1 0 0,-36 17 103 0 0,23-4 144 0 0,-7 28 26 0 0,29-39-233 0 0,0 0 0 0 0,0 0 0 0 0,0 0 0 0 0,0 0 0 0 0,1 1 0 0 0,0-1 1 0 0,0 1-1 0 0,1-1 0 0 0,-1 1 0 0 0,1-1 0 0 0,0 1 0 0 0,1 4-40 0 0,-3 4 163 0 0,3-8-95 0 0,0 0 0 0 0,0 0 0 0 0,0 0 0 0 0,0 0 0 0 0,1 0 0 0 0,0 0 0 0 0,0-1 0 0 0,1 1 1 0 0,0 0-1 0 0,0 0 0 0 0,0-1 0 0 0,0 1 0 0 0,1-1 0 0 0,0 0 0 0 0,0 0 0 0 0,1 0 0 0 0,-1 0 0 0 0,1 0 0 0 0,0-1 0 0 0,1 0 0 0 0,-1 0 0 0 0,1 0 0 0 0,-1 0 0 0 0,1-1 0 0 0,0 1 0 0 0,1-1 0 0 0,-1 0-68 0 0,2-2 11 0 0,-1-1-1 0 0,1 1 1 0 0,0-1-1 0 0,-1 0 1 0 0,1-1-1 0 0,0 1 1 0 0,-1-1-1 0 0,1-1 1 0 0,-1 1-1 0 0,1-1 1 0 0,-1 0-1 0 0,1-1 1 0 0,-1 0-1 0 0,0 0-10 0 0,29-9-365 0 0,41-19-1870 0 0,-51 14 392 0 0</inkml:trace>
  <inkml:trace contextRef="#ctx0" brushRef="#br0" timeOffset="7350.274">4595 681 15672 0 0,'0'0'336'0'0,"0"0"8"0"0,0 9-209 0 0,0-8-161 0 0,0 1-1 0 0,0-1 1 0 0,0 1-1 0 0,0-1 1 0 0,1 1-1 0 0,-1-1 0 0 0,0 0 1 0 0,1 1-1 0 0,-1-1 1 0 0,0 1-1 0 0,1-1 0 0 0,0 0 1 0 0,-1 1-1 0 0,1-1 1 0 0,0 0-1 0 0,0 0 0 0 0,0 1 1 0 0,0-1-1 0 0,0 0 1 0 0,0 0-1 0 0,0 0 0 0 0,0 0 1 0 0,0 0-1 0 0,0 0 1 0 0,0-1-1 0 0,1 1 0 0 0,-1 0 1 0 0,0-1-1 0 0,1 1 1 0 0,-1-1-1 0 0,1 1 0 0 0,-1-1 1 0 0,0 1-1 0 0,1-1 1 0 0,-1 0-1 0 0,1 0 1 0 0,0 0 26 0 0,83 17-375 0 0,-74-18 546 0 0,0-1 1 0 0,0 0-1 0 0,0 0 1 0 0,-1-1-1 0 0,1 0 1 0 0,-1-1-1 0 0,1-1 1 0 0,-1 1-1 0 0,-1-2 1 0 0,1 1-1 0 0,8-7-171 0 0,13-13 133 0 0,-25 22-147 0 0,-1-1-1 0 0,1 0 1 0 0,-1-1-1 0 0,1 0 1 0 0,-1 0-1 0 0,-1 0 1 0 0,1 0-1 0 0,-1-1 1 0 0,0 1-1 0 0,0-1 1 0 0,0 0-1 0 0,-1 0 0 0 0,1-3 15 0 0,-3 5 53 0 0,1 0 0 0 0,-1 0 0 0 0,0 0 0 0 0,0 0 0 0 0,0 0 0 0 0,-1-1 0 0 0,1 1 0 0 0,-1 0 0 0 0,0 0 0 0 0,0-1 0 0 0,-1 1 0 0 0,1 0 0 0 0,-1 0 0 0 0,0-1 0 0 0,0 1 0 0 0,0 0 0 0 0,-1 0 0 0 0,1 0 0 0 0,-1 0 0 0 0,-1 0-53 0 0,1 1 52 0 0,-1 1 0 0 0,1 1-1 0 0,-1-1 1 0 0,1 0-1 0 0,-1 1 1 0 0,0-1-1 0 0,0 1 1 0 0,0 0-1 0 0,0 0 1 0 0,0 0-1 0 0,0 0 1 0 0,0 0-1 0 0,0 1 1 0 0,0-1 0 0 0,0 1-1 0 0,-1 0 1 0 0,1 0-1 0 0,0 0 1 0 0,0 1-1 0 0,0-1 1 0 0,0 1-1 0 0,0-1 1 0 0,0 1-1 0 0,0 0 1 0 0,0 0-1 0 0,-2 2-51 0 0,-99 54 88 0 0,-20 32-745 0 0,81-57-1238 0 0,42-23-62 0 0,1-8 427 0 0</inkml:trace>
  <inkml:trace contextRef="#ctx0" brushRef="#br0" timeOffset="7908.822">4871 262 11432 0 0,'-4'-23'666'0'0,"13"9"-555"0"0,35-25-1496 0 0,2-7 3197 0 0,-45 45-1088 0 0,-1 1-35 0 0,0 0-162 0 0,0 0-71 0 0,14 55 1446 0 0,-12-50-1849 0 0,-1 0-1 0 0,0 0 0 0 0,0 0 1 0 0,-1 0-1 0 0,0 0 1 0 0,0 0-1 0 0,0 0 1 0 0,0 0-1 0 0,-1 0 1 0 0,1 0-1 0 0,-1 0 0 0 0,-2 4-52 0 0,2 58 963 0 0,-21 120 497 0 0,21-176-1455 0 0,1 0-1 0 0,0 1 0 0 0,1-1 1 0 0,0 0-1 0 0,1 0 1 0 0,0 1-1 0 0,0-1 1 0 0,1 0-1 0 0,2 2-4 0 0,-4-11 3 0 0,-1-1 0 0 0,1 0 0 0 0,-1 0 1 0 0,1 0-1 0 0,0 0 0 0 0,-1 0 0 0 0,1 0 0 0 0,0 0 0 0 0,0-1 1 0 0,0 1-1 0 0,0 0 0 0 0,0 0 0 0 0,0 0 0 0 0,0-1 0 0 0,0 1 0 0 0,0-1 1 0 0,0 1-1 0 0,0-1 0 0 0,0 1 0 0 0,1-1 0 0 0,-1 0 0 0 0,0 1 0 0 0,0-1 1 0 0,0 0-1 0 0,1 0 0 0 0,-1 0 0 0 0,0 0 0 0 0,0 0 0 0 0,1 0 0 0 0,-1 0 1 0 0,0 0-1 0 0,0-1 0 0 0,0 1 0 0 0,1 0 0 0 0,-1-1 0 0 0,0 1 0 0 0,0-1 1 0 0,0 1-1 0 0,0-1 0 0 0,0 0 0 0 0,0 1 0 0 0,0-1 0 0 0,0 0 0 0 0,0 0 1 0 0,0 0-1 0 0,0 0 0 0 0,-1 1 0 0 0,1-1 0 0 0,0 0 0 0 0,0-1-3 0 0,55-20 144 0 0,-53 21-142 0 0,0-1-1 0 0,0 1 1 0 0,-1 0-1 0 0,1-1 1 0 0,0 1-1 0 0,-1-1 1 0 0,1 0-1 0 0,-1 0 0 0 0,0 0 1 0 0,0 0-1 0 0,0 0 1 0 0,0 0-1 0 0,0-1 1 0 0,0 1-1 0 0,0-1 1 0 0,-1 0-1 0 0,1 1 1 0 0,0-3-2 0 0,17-22 117 0 0,-17 26-83 0 0,0-1 0 0 0,-1 1 0 0 0,1 0 0 0 0,0-1 0 0 0,0 1 0 0 0,0 0 0 0 0,0 0 0 0 0,0 0 0 0 0,0 1 0 0 0,0-1 0 0 0,1 0 0 0 0,-1 1 0 0 0,0-1 0 0 0,0 1 0 0 0,0 0 0 0 0,1 0 0 0 0,-1 0-1 0 0,0 0 1 0 0,0 0 0 0 0,1 0 0 0 0,-1 1 0 0 0,0-1 0 0 0,0 1 0 0 0,0-1 0 0 0,0 1 0 0 0,1 0 0 0 0,-1 0 0 0 0,0 0 0 0 0,0 0 0 0 0,-1 0 0 0 0,1 0 0 0 0,0 1 0 0 0,0-1 0 0 0,-1 1 0 0 0,1-1 0 0 0,0 1 0 0 0,-1 0-1 0 0,0-1 1 0 0,1 1 0 0 0,-1 0 0 0 0,1 1-34 0 0,49 56-317 0 0,7 16 560 0 0,-33-57 258 0 0,-1 11-472 0 0,-5-8-414 0 0,-10-20 154 0 0</inkml:trace>
  <inkml:trace contextRef="#ctx0" brushRef="#br0" timeOffset="8193.375">5385 130 19599 0 0,'-4'18'408'0'0,"0"-14"96"0"0,4 5-408 0 0,0 4-96 0 0,0 0 0 0 0,0-2 0 0 0,0-2 0 0 0,0-1 0 0 0,0-8 64 0 0,4 5-64 0 0,-4-1-800 0 0,4 5-176 0 0,1-5-40 0 0</inkml:trace>
  <inkml:trace contextRef="#ctx0" brushRef="#br0" timeOffset="8511.728">5915 397 18335 0 0,'0'0'539'0'0,"0"0"-10"0"0,-1-8-317 0 0,-38-44-2389 0 0,-1 45 1220 0 0,35 6 1084 0 0,1 0 0 0 0,0 0 1 0 0,0 0-1 0 0,0 0 0 0 0,-1 1 0 0 0,1 0 1 0 0,0 0-1 0 0,-1 0 0 0 0,1 0 0 0 0,0 1 1 0 0,-1-1-1 0 0,1 1 0 0 0,0 1 0 0 0,0-1 1 0 0,0 0-1 0 0,0 1 0 0 0,0 0 0 0 0,0 0 1 0 0,0 0-1 0 0,1 0 0 0 0,-1 1 0 0 0,1-1 1 0 0,-1 1-1 0 0,1 0 0 0 0,-2 2-127 0 0,-42 61 577 0 0,40-57-554 0 0,2 0 0 0 0,-1 0 0 0 0,1 0 0 0 0,0 1 0 0 0,1 0-1 0 0,0 0 1 0 0,1 0 0 0 0,0 0 0 0 0,1 1 0 0 0,0-1 0 0 0,0 1 0 0 0,1-1-1 0 0,1 1 1 0 0,-1 0 0 0 0,2 9-23 0 0,-1-12 41 0 0,1 1 0 0 0,-1-1 0 0 0,2 1 1 0 0,-1-1-1 0 0,1 1 0 0 0,0-1 0 0 0,1 0 0 0 0,-1 0 0 0 0,2 0 0 0 0,-1 0 0 0 0,1-1 1 0 0,0 1-1 0 0,2 0-41 0 0,-4-4 8 0 0,1-1 0 0 0,-1 1 0 0 0,1 0 0 0 0,0-1 1 0 0,1 0-1 0 0,-1 0 0 0 0,1 0 0 0 0,-1 0 0 0 0,1 0 0 0 0,0-1 1 0 0,0 1-1 0 0,0-1 0 0 0,0 0 0 0 0,0-1 0 0 0,1 1 0 0 0,-1-1 1 0 0,0 0-1 0 0,1 1 0 0 0,-1-2 0 0 0,1 1 0 0 0,-1-1 1 0 0,1 1-1 0 0,0-1-8 0 0,-1 0-30 0 0,0 0 0 0 0,0 0 0 0 0,0 0 0 0 0,0-1 0 0 0,0 1 0 0 0,0-1 0 0 0,0 0 0 0 0,0 0 0 0 0,0 0 0 0 0,0-1 0 0 0,0 1 0 0 0,-1-1 0 0 0,1 0 0 0 0,-1 0 0 0 0,1 0 0 0 0,0-1 30 0 0,109-101-3688 0 0,-89 91 2191 0 0</inkml:trace>
  <inkml:trace contextRef="#ctx0" brushRef="#br0" timeOffset="9085.214">6238 47 15048 0 0,'0'0'548'0'0,"0"0"-339"0"0,0 0-94 0 0,0 0-3 0 0,-5 5 114 0 0,2 6-114 0 0,-1-1 0 0 0,2 0-1 0 0,-1 1 1 0 0,1 0 0 0 0,1 0 0 0 0,0-1-1 0 0,1 1 1 0 0,0 0 0 0 0,0 0 0 0 0,1 1-112 0 0,0 15 393 0 0,2 307 2667 0 0,12-139-2983 0 0,-10-173-24 0 0,-13 6 49 0 0,-3-32 31 0 0,-87-97-394 0 0,50 51 207 0 0,24-8 193 0 0,25 57-137 0 0,0-1 0 0 0,0 1 0 0 0,0-1 0 0 0,0 1-1 0 0,1-1 1 0 0,-1 1 0 0 0,1 0 0 0 0,-1-1 0 0 0,1 1 0 0 0,-1 0 0 0 0,1 0 0 0 0,-1 0-1 0 0,1 0 1 0 0,0 1 0 0 0,0-1 0 0 0,-1 0 0 0 0,1 1 0 0 0,0-1 0 0 0,0 1 0 0 0,0 0-1 0 0,0-1 1 0 0,-1 1 0 0 0,1 0 0 0 0,0 0 0 0 0,0 0 0 0 0,0 1-2 0 0,3-2 4 0 0,171-21-700 0 0,-121 12 336 0 0,0-2 0 0 0,-2-3 0 0 0,17-7 360 0 0,-64 19 13 0 0,1 1-1 0 0,0 0 0 0 0,-1 1 0 0 0,1-1 1 0 0,0 1-1 0 0,0 1 0 0 0,0-1 0 0 0,0 1 1 0 0,0 0-1 0 0,0 1 0 0 0,0 0 0 0 0,-1 0 1 0 0,1 0-1 0 0,0 1 0 0 0,0 0 0 0 0,3 2-12 0 0,-7-2 52 0 0,0 1-1 0 0,0 0 0 0 0,0 1 0 0 0,0-1 0 0 0,-1 1 0 0 0,1-1 1 0 0,-1 1-1 0 0,0 0 0 0 0,0 0 0 0 0,0 0 0 0 0,-1 0 0 0 0,1 0 0 0 0,-1 0 1 0 0,0 0-1 0 0,0 0 0 0 0,0 1 0 0 0,-1-1 0 0 0,0 0 0 0 0,1 1 1 0 0,-2-1-1 0 0,1 0 0 0 0,0 1 0 0 0,-1-1 0 0 0,0 3-51 0 0,0 8 136 0 0,-7 73 976 0 0,8-13-845 0 0,0-74-552 0 0,0-1-150 0 0,0 0-40 0 0</inkml:trace>
  <inkml:trace contextRef="#ctx0" brushRef="#br0" timeOffset="9297.01">6796 174 21479 0 0,'-5'13'448'0'0,"5"-13"104"0"0,0 0-440 0 0,0 0-112 0 0,0 0 0 0 0,0 0 0 0 0,5 2-80 0 0,-5 3-40 0 0,4 3-8 0 0,0 5 0 0 0,2-8-1048 0 0,-2-1-208 0 0,1 0-48 0 0</inkml:trace>
  <inkml:trace contextRef="#ctx0" brushRef="#br0" timeOffset="9696.582">6928 618 17327 0 0,'0'0'631'0'0,"0"-2"-432"0"0,0-12-257 0 0,9-42-1623 0 0,56-24-1633 0 0,24 29 5052 0 0,-24 23 1987 0 0,-63 28-3676 0 0,0 0 0 0 0,0 0-1 0 0,0 0 1 0 0,0 0 0 0 0,0 1 0 0 0,0-1-1 0 0,0 1 1 0 0,0 0 0 0 0,0-1-1 0 0,0 1 1 0 0,0 0 0 0 0,0 0-1 0 0,-1 0 1 0 0,1 0 0 0 0,0 0-1 0 0,-1 1 1 0 0,1-1 0 0 0,-1 0-1 0 0,1 1 1 0 0,-1-1 0 0 0,0 1-1 0 0,0 0 1 0 0,0-1 0 0 0,0 1-1 0 0,0 0 1 0 0,0 0 0 0 0,0 0-49 0 0,11 13 45 0 0,-10-11-54 0 0,1 0-1 0 0,-1 0 1 0 0,-1 0-1 0 0,1 0 1 0 0,0 0-1 0 0,-1 0 0 0 0,0 0 1 0 0,0 1-1 0 0,0-1 1 0 0,-1 0-1 0 0,0 1 1 0 0,1-1-1 0 0,-2 1 1 0 0,1-1-1 0 0,0 1 0 0 0,-1-1 1 0 0,0 0-1 0 0,0 1 1 0 0,0-1-1 0 0,0 0 1 0 0,-1 0-1 0 0,0 0 1 0 0,1 0-1 0 0,-4 4 10 0 0,1 3 88 0 0,-1 3 17 0 0,-1 0-1 0 0,0 0 0 0 0,-1-1 1 0 0,-1 0-1 0 0,0 0 1 0 0,0-1-1 0 0,-2 0 1 0 0,1-1-1 0 0,-1 0 0 0 0,-1 0 1 0 0,0-1-1 0 0,-8 5-104 0 0,-31 11 592 0 0,44-23-525 0 0,0 0-1 0 0,-1 0 1 0 0,1-1 0 0 0,-1 0-1 0 0,1 0 1 0 0,-1-1-1 0 0,0 0 1 0 0,0 0-1 0 0,1-1 1 0 0,-1 0-1 0 0,0 0 1 0 0,0 0-1 0 0,0-1 1 0 0,0 0-1 0 0,1 0 1 0 0,-1-1 0 0 0,0 0-1 0 0,1 0 1 0 0,-1 0-1 0 0,1-1 1 0 0,0 0-1 0 0,-5-3-66 0 0,-71-62 91 0 0,75 22-1026 0 0,10 17 379 0 0</inkml:trace>
  <inkml:trace contextRef="#ctx0" brushRef="#br0" timeOffset="10250.227">7304 427 15136 0 0,'1'1'-2'0'0,"-1"-1"1"0"0,0 0-1 0 0,0 1 1 0 0,1-1 0 0 0,-1 0-1 0 0,0 0 1 0 0,0 0-1 0 0,1 1 1 0 0,-1-1 0 0 0,0 0-1 0 0,1 0 1 0 0,-1 0-1 0 0,0 1 1 0 0,1-1 0 0 0,-1 0-1 0 0,0 0 1 0 0,1 0-1 0 0,-1 0 1 0 0,1 0 0 0 0,-1 0-1 0 0,0 0 1 0 0,1 0 0 0 0,-1 0-1 0 0,0 0 1 0 0,1 0-1 0 0,-1 0 1 0 0,0 0 0 0 0,1 0-1 0 0,-1 0 1 0 0,1 0-1 0 0,-1-1 1 0 0,0 1 0 0 0,1 0-1 0 0,-1 0 1 0 0,0 0-1 0 0,0-1 1 0 0,1 1 0 0 0,-1 0-1 0 0,0 0 1 0 0,1-1-1 0 0,-1 1 1 0 0,0 0 0 0 0,0 0-1 0 0,0-1 1 0 0,1 1-1 0 0,-1 0 1 0 0,0-1 0 0 0,0 1-1 0 0,0 0 1 0 0,0-1 0 0 0,1 1-1 0 0,-1 0 1 0 0,0-1-1 0 0,0 1 1 0 0,0 0 0 0 0,0-1-1 0 0,0 1 1 0 0,0-1-1 0 0,0 1 1 0 0,0 0 0 0 0,0-1-1 0 0,0 1 1 0 0,0 0-1 0 0,0-1 1 0 0,-1 1 0 0 0,1 0-1 0 0,0-1 1 0 0,0 1 1 0 0,23 8-3 0 0,-17-2 259 0 0,-1 0 0 0 0,0 0 0 0 0,0 0 0 0 0,-1 0 1 0 0,0 1-1 0 0,0-1 0 0 0,0 1 0 0 0,-1 0 0 0 0,0 1 0 0 0,-1-1 0 0 0,1 0 0 0 0,-1 1 0 0 0,-1-1 0 0 0,1 1 0 0 0,-2 0 0 0 0,1-1 0 0 0,-1 1 0 0 0,0 0 0 0 0,-1 7-256 0 0,-9 51 1447 0 0,10-63-1214 0 0,0 24 463 0 0,16-31-384 0 0,83-72 144 0 0,-42 28-504 0 0,3 3 0 0 0,2 3 0 0 0,34-17 48 0 0,-48 40 752 0 0,-47 19-738 0 0,0 0 0 0 0,0 1-1 0 0,0-1 1 0 0,0 1 0 0 0,0 0-1 0 0,0-1 1 0 0,-1 1 0 0 0,1 0-1 0 0,0-1 1 0 0,0 1-1 0 0,-1 0 1 0 0,1 0 0 0 0,0 0-1 0 0,-1 0 1 0 0,1-1 0 0 0,-1 1-1 0 0,1 0 1 0 0,-1 0 0 0 0,1 0-1 0 0,-1 0 1 0 0,0 0 0 0 0,1 0-1 0 0,-1 0 1 0 0,0 1 0 0 0,0-1-1 0 0,0 0 1 0 0,0 0 0 0 0,0 0-1 0 0,0 0 1 0 0,0 0 0 0 0,0 0-1 0 0,-1 1-13 0 0,2 1 11 0 0,8 74 5 0 0,-15-40 246 0 0,11 49 164 0 0,0-29-504 0 0,-1-9 358 0 0,-8 2-642 0 0,4-48 33 0 0,-4 2-14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51:14.264"/>
    </inkml:context>
    <inkml:brush xml:id="br0">
      <inkml:brushProperty name="width" value="0.05" units="cm"/>
      <inkml:brushProperty name="height" value="0.05" units="cm"/>
      <inkml:brushProperty name="color" value="#E71224"/>
    </inkml:brush>
  </inkml:definitions>
  <inkml:trace contextRef="#ctx0" brushRef="#br0">323 209 11640 0 0,'1'2'84'0'0,"0"0"0"0"0,1 0 1 0 0,-1 0-1 0 0,0 0 1 0 0,1 0-1 0 0,0 0 0 0 0,-1-1 1 0 0,1 1-1 0 0,0 0 1 0 0,0-1-1 0 0,0 1 0 0 0,0-1 1 0 0,0 0-1 0 0,0 0 1 0 0,0 0-1 0 0,0 0 0 0 0,0 0 1 0 0,1 0-1 0 0,-1 0 1 0 0,1 0-85 0 0,3-1 58 0 0,-1 0 1 0 0,1 0-1 0 0,-1-1 1 0 0,1 0-1 0 0,-1 0 1 0 0,1 0-1 0 0,-1 0 1 0 0,0-1-1 0 0,1 0 1 0 0,-1 0-1 0 0,0 0 1 0 0,0-1-1 0 0,-1 0 1 0 0,1 0-1 0 0,4-3-58 0 0,14-7 195 0 0,104-70 770 0 0,-124 82-933 0 0,-1-1 1 0 0,1 1 0 0 0,-1-1-1 0 0,1 1 1 0 0,-1-1-1 0 0,0 0 1 0 0,1 0-1 0 0,-1 0 1 0 0,0 0 0 0 0,0-1-1 0 0,-1 1 1 0 0,1-1-1 0 0,0 1 1 0 0,-1-1 0 0 0,0 1-1 0 0,1-1 1 0 0,-1 0-1 0 0,0 1 1 0 0,0-1-1 0 0,-1 0 1 0 0,1 0 0 0 0,-1 0-1 0 0,1 0 1 0 0,-1 0-1 0 0,0 0 1 0 0,0 0 0 0 0,0 0-1 0 0,0 0 1 0 0,-1 0-1 0 0,1 1 1 0 0,-1-1-1 0 0,0 0 1 0 0,0 0 0 0 0,0 0-1 0 0,0 1 1 0 0,0-1-1 0 0,0 0 1 0 0,-1 1-1 0 0,0-1 1 0 0,1 1 0 0 0,-1-1-1 0 0,0 1 1 0 0,0 0-1 0 0,0 0 1 0 0,0 0 0 0 0,-1 0-34 0 0,-83 3 1241 0 0,57 3-1165 0 0,1 1 0 0 0,1 1 0 0 0,-1 2 0 0 0,1 1 0 0 0,-9 5-75 0 0,-98 25 397 0 0,119-34-306 0 0,0 0 0 0 0,0 1 0 0 0,1 1-1 0 0,0 1 1 0 0,1 0 0 0 0,0 0 0 0 0,0 2 0 0 0,1-1-1 0 0,0 2 1 0 0,0-1 0 0 0,1 2 0 0 0,1-1-1 0 0,-6 10-90 0 0,12-18 58 0 0,1 1 0 0 0,0-1 0 0 0,0 1 0 0 0,1 0 0 0 0,-1-1 0 0 0,1 1-1 0 0,0 1 1 0 0,0-1 0 0 0,0 0 0 0 0,0 0 0 0 0,1 1 0 0 0,0-1 0 0 0,0 1-1 0 0,0-1 1 0 0,0 1 0 0 0,1-1 0 0 0,-1 1 0 0 0,1 0 0 0 0,1-1 0 0 0,-1 1-1 0 0,1 0 1 0 0,-1-1 0 0 0,1 1 0 0 0,0-1 0 0 0,1 1 0 0 0,-1-1 0 0 0,1 0-1 0 0,0 0 1 0 0,0 0 0 0 0,0 0 0 0 0,1 0 0 0 0,0 0 0 0 0,0 1-58 0 0,2 0 23 0 0,1 0 0 0 0,-1 0 0 0 0,1-1 0 0 0,0 0-1 0 0,0 0 1 0 0,0-1 0 0 0,0 1 0 0 0,1-2 0 0 0,-1 1 0 0 0,1 0 0 0 0,0-1 0 0 0,0 0 0 0 0,0-1 0 0 0,0 0 0 0 0,0 0 0 0 0,0 0 0 0 0,0-1 0 0 0,3 0-23 0 0,175-9 211 0 0,15-33-2685 0 0,-182 38 869 0 0,-3 0-370 0 0</inkml:trace>
  <inkml:trace contextRef="#ctx0" brushRef="#br0" timeOffset="286.699">801 374 19679 0 0,'0'0'579'0'0,"0"0"-15"0"0,0 0-387 0 0,0-1-275 0 0,22-29-1356 0 0,1 18 454 0 0,-21 12 894 0 0,4-6 1983 0 0,2 0-1840 0 0,-4 2-47 0 0,-3 7-1984 0 0,-1-3 982 0 0</inkml:trace>
  <inkml:trace contextRef="#ctx0" brushRef="#br0" timeOffset="1148.572">1272 187 12160 0 0,'0'9'520'0'0,"4"41"-195"0"0,-4-48-81 0 0,0-2 11 0 0,6 3 299 0 0,47 14 592 0 0,-48-17-1097 0 0,0 0 1 0 0,0-1 0 0 0,0 1-1 0 0,-1-1 1 0 0,1 0 0 0 0,0 0 0 0 0,0-1-1 0 0,0 1 1 0 0,-1-1 0 0 0,1 0-1 0 0,-1 0 1 0 0,1-1 0 0 0,-1 1 0 0 0,1-1-50 0 0,99-87 292 0 0,-101 88-238 0 0,0 0 1 0 0,-1 0-1 0 0,1 0 1 0 0,-1-1 0 0 0,1 1-1 0 0,-1-1 1 0 0,0 0 0 0 0,0 0-1 0 0,0 0 1 0 0,0 0-1 0 0,-1 0 1 0 0,1 0 0 0 0,-1 0-1 0 0,0-1 1 0 0,0 1 0 0 0,0 0-1 0 0,0-1 1 0 0,0 1 0 0 0,-1-1-1 0 0,0 1 1 0 0,1-1-1 0 0,-1 1 1 0 0,-1-1 0 0 0,1 1-1 0 0,0-1 1 0 0,-1 1 0 0 0,0-1-1 0 0,0 1 1 0 0,0 0-1 0 0,0-1 1 0 0,0 1 0 0 0,-1 0-1 0 0,1 0 1 0 0,-1 0 0 0 0,0 0-1 0 0,0 0 1 0 0,0 0 0 0 0,0 1-1 0 0,-1-1 1 0 0,1 0-1 0 0,-1 1 1 0 0,-2-2-55 0 0,1 2 34 0 0,0 0 1 0 0,0 1-1 0 0,0-1 0 0 0,-1 1 0 0 0,1 0 0 0 0,0 0 1 0 0,-1 1-1 0 0,1-1 0 0 0,-1 1 0 0 0,1 0 1 0 0,-1 0-1 0 0,0 0 0 0 0,1 1 0 0 0,0-1 0 0 0,-2 2-34 0 0,-94-2-76 0 0,79-1 66 0 0,19 1 10 0 0,-1-1 0 0 0,0 1 0 0 0,0 0 0 0 0,0-1 0 0 0,0 1-1 0 0,0 1 1 0 0,0-1 0 0 0,0 0 0 0 0,0 1 0 0 0,0-1 0 0 0,1 1 0 0 0,-1 0 0 0 0,0 0 0 0 0,0 0 0 0 0,1 1 0 0 0,-1-1 0 0 0,1 0 0 0 0,-1 1 0 0 0,1 0 0 0 0,-1 0 0 0 0,1-1-1 0 0,0 1 1 0 0,0 1 0 0 0,-3 2-3 0 0,0 0-1 0 0,1 0 0 0 0,0 1 0 0 0,0 0 1 0 0,0 0-1 0 0,1 0 0 0 0,0 0 0 0 0,0 0 1 0 0,1 1-1 0 0,-1-1 0 0 0,1 1 0 0 0,1 0 0 0 0,-1-1 1 0 0,1 1-1 0 0,1 0 0 0 0,-1 0 0 0 0,1 0 4 0 0,1 2 30 0 0,0 0 0 0 0,0 0-1 0 0,1 0 1 0 0,1 0-1 0 0,-1-1 1 0 0,1 1 0 0 0,1-1-1 0 0,-1 0 1 0 0,1 0-1 0 0,4 5-29 0 0,3 8 95 0 0,37 50 66 0 0,55 102-313 0 0,-77-121-91 0 0,-3 1 1 0 0,-2 1-1 0 0,-3 1 0 0 0,-1 1 0 0 0,-3 4 243 0 0,-3-10-338 0 0,-6-30 169 0 0,0-1-1 0 0,-2 0 1 0 0,0 1 0 0 0,-1-1 0 0 0,-1 1-1 0 0,-2 16 170 0 0,1-32 38 0 0,0 0-1 0 0,-1 0 0 0 0,0 0 0 0 0,0 0 0 0 0,0 0 0 0 0,0-1 1 0 0,0 1-1 0 0,-1 0 0 0 0,0 0 0 0 0,0-1 0 0 0,0 1 0 0 0,0-1 1 0 0,0 0-1 0 0,-1 0 0 0 0,1 0 0 0 0,-1 0 0 0 0,0 0 0 0 0,0 0 1 0 0,0-1-1 0 0,0 1 0 0 0,-1-1 0 0 0,1 0 0 0 0,-1 0 0 0 0,0 0-37 0 0,-2 1 62 0 0,-1-1 0 0 0,1 0 0 0 0,-1 0 0 0 0,1-1 0 0 0,-1 0 0 0 0,0 0 0 0 0,1 0 0 0 0,-1-1 0 0 0,0 0-1 0 0,0 0 1 0 0,1-1 0 0 0,-1 0 0 0 0,0 0 0 0 0,1 0 0 0 0,-1-1 0 0 0,1 0 0 0 0,-1-1 0 0 0,1 1-1 0 0,-2-2-61 0 0,-9-4 116 0 0,0 0-1 0 0,0-1 0 0 0,1-1 0 0 0,0-1 0 0 0,1 0 0 0 0,0-1 0 0 0,1-1 0 0 0,0 0 0 0 0,-7-10-115 0 0,10 9 156 0 0,-1-2-1 0 0,2 1 0 0 0,0-2 0 0 0,1 1 0 0 0,1-1 0 0 0,0-1 0 0 0,1 1 0 0 0,1-1 0 0 0,-2-11-155 0 0,5 14 96 0 0,0 0 0 0 0,1 0 0 0 0,1 0 0 0 0,0 0 0 0 0,1 0 0 0 0,0 0 0 0 0,1 0 0 0 0,1 0 0 0 0,1 0 0 0 0,0 0 0 0 0,1 1 0 0 0,0-1 0 0 0,4-6-96 0 0,10-9-48 0 0,2 1-1 0 0,1 0 1 0 0,1 2-1 0 0,1 1 1 0 0,1 1-1 0 0,2 0 1 0 0,0 2-1 0 0,2 2 1 0 0,28-18 48 0 0,-31 19-92 0 0,4-2-294 0 0,0 1 1 0 0,2 2-1 0 0,0 1 0 0 0,1 1 0 0 0,1 1 386 0 0,0 8-2337 0 0,-17 11 976 0 0</inkml:trace>
  <inkml:trace contextRef="#ctx0" brushRef="#br0" timeOffset="1473.747">1872 471 18287 0 0,'0'0'836'0'0,"0"0"-18"0"0,1-1-528 0 0,17-16-258 0 0,9 10-21 0 0,-8 4-1002 0 0,-18 2 203 0 0</inkml:trace>
  <inkml:trace contextRef="#ctx0" brushRef="#br0" timeOffset="2451.234">433 255 6048 0 0,'0'0'132'0'0,"0"-1"-10"0"0,0-4-56 0 0,0 4 136 0 0,0 1 53 0 0,0 0 8 0 0,0 0-11 0 0,0 0-50 0 0,-10-6 2464 0 0,-2-5 758 0 0,11 10-3112 0 0,-20 1 856 0 0,-49-9 134 0 0,48-11-990 0 0,-2 19-68 0 0,-16-8 137 0 0,20 1-381 0 0,12 5 0 0 0,0 3-14 0 0,-14-14-177 0 0,10 3 34 0 0,11 10-1 0 0,1 1-2 0 0,0 0 2 0 0,0 0 5 0 0,-1 1 1 0 0,-3 6 0 0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9:32.78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3A7EE2E0-59F8-4265-81B6-7A871B7F21B5}" emma:medium="tactile" emma:mode="ink">
          <msink:context xmlns:msink="http://schemas.microsoft.com/ink/2010/main" type="inkDrawing" rotatedBoundingBox="7228,7435 7251,7444 7249,7447 7226,7439" semanticType="callout" shapeName="Other">
            <msink:sourceLink direction="with" ref="{3727DFEE-4DA9-4F1F-BC74-BFE4912218DF}"/>
          </msink:context>
        </emma:interpretation>
      </emma:emma>
    </inkml:annotationXML>
    <inkml:trace contextRef="#ctx0" brushRef="#br0">1398 1069 228 0,'-9'-4'85'0,"5"0"-46"0,-6 4-46 15,10 0 14-15</inkml:trace>
  </inkml:traceGroup>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51:17.870"/>
    </inkml:context>
    <inkml:brush xml:id="br0">
      <inkml:brushProperty name="width" value="0.05" units="cm"/>
      <inkml:brushProperty name="height" value="0.05" units="cm"/>
      <inkml:brushProperty name="color" value="#E71224"/>
    </inkml:brush>
  </inkml:definitions>
  <inkml:trace contextRef="#ctx0" brushRef="#br0">562 136 7112 0 0,'11'-1'498'0'0,"0"0"-1"0"0,0-1 1 0 0,0-1 0 0 0,0 0 0 0 0,0 0 0 0 0,-1-1 0 0 0,1 0-1 0 0,6-4-497 0 0,31-2 3087 0 0,-44 2 211 0 0,-9 9-3197 0 0,0 0-1 0 0,1 0 0 0 0,-1 0 0 0 0,0-1 1 0 0,0 0-1 0 0,0 0 0 0 0,1 0 0 0 0,-1-1 0 0 0,0 1 1 0 0,1-1-1 0 0,-1 0 0 0 0,-4-2-100 0 0,-42-3 341 0 0,-102 32 715 0 0,45 21-852 0 0,26-7-216 0 0,73-37 12 0 0,1 0 0 0 0,0 0 0 0 0,0 1 0 0 0,0 0 0 0 0,0 0 0 0 0,0 1 0 0 0,1 0 0 0 0,0 0 0 0 0,0 1 0 0 0,0 0 0 0 0,1 0 0 0 0,-3 4 0 0 0,6-8-2 0 0,1 1 0 0 0,0-1 0 0 0,0 1-1 0 0,0 0 1 0 0,0-1 0 0 0,0 1-1 0 0,0 0 1 0 0,1 1 0 0 0,-1-1 0 0 0,1 0-1 0 0,0 0 1 0 0,0 0 0 0 0,0 1-1 0 0,0-1 1 0 0,1 1 0 0 0,-1-1 0 0 0,1 0-1 0 0,0 1 1 0 0,0-1 0 0 0,0 1-1 0 0,1-1 1 0 0,-1 1 0 0 0,1-1 0 0 0,-1 0-1 0 0,1 1 1 0 0,0-1 0 0 0,1 0-1 0 0,0 2 3 0 0,1 1-7 0 0,0 0-1 0 0,1 0 1 0 0,0 0-1 0 0,0-1 1 0 0,0 0-1 0 0,1 0 1 0 0,0 0-1 0 0,0 0 1 0 0,0-1-1 0 0,1 1 1 0 0,-1-1-1 0 0,1-1 1 0 0,0 1-1 0 0,0-1 0 0 0,0 0 1 0 0,0 0-1 0 0,5 0 8 0 0,83 51-440 0 0,-81-44 301 0 0,1-1 0 0 0,0-1 0 0 0,0 0 0 0 0,1-1 0 0 0,0 0 0 0 0,1-1 0 0 0,-1-1 0 0 0,16 3 139 0 0,-23-6-22 0 0,0-1-1 0 0,0 1 1 0 0,0 0-1 0 0,0 1 1 0 0,-1 0-1 0 0,0 0 1 0 0,1 1-1 0 0,-1 0 1 0 0,0 0-1 0 0,-1 0 0 0 0,1 1 1 0 0,-1 0-1 0 0,0 1 1 0 0,0-1-1 0 0,0 1 1 0 0,-1 0-1 0 0,0 0 1 0 0,0 1-1 0 0,-1 0 1 0 0,0 0-1 0 0,0 0 0 0 0,0 0 23 0 0,-2-1-10 0 0,-1 1-1 0 0,0-1 0 0 0,0 1 0 0 0,0 0 0 0 0,0-1 1 0 0,-1 1-1 0 0,-1 0 0 0 0,1-1 0 0 0,-1 1 0 0 0,0-1 1 0 0,0 1-1 0 0,-1-1 0 0 0,0 1 0 0 0,0-1 0 0 0,0 0 1 0 0,-1 0-1 0 0,0 0 0 0 0,0 0 0 0 0,-1 0 0 0 0,-2 2 11 0 0,0 1 24 0 0,-1 0-1 0 0,0 0 0 0 0,-1-1 0 0 0,0 0 0 0 0,-1-1 1 0 0,1 1-1 0 0,-1-2 0 0 0,0 1 0 0 0,-1-1 0 0 0,-4 1-23 0 0,2 1 216 0 0,0-1-1 0 0,-1 0 1 0 0,0-1-1 0 0,-1 0 1 0 0,1-1-1 0 0,-1-1 1 0 0,0 0-1 0 0,0-1 1 0 0,0 0-1 0 0,-1-2 1 0 0,1 1-1 0 0,0-2 0 0 0,-1 1 1 0 0,1-2-1 0 0,-4-1-215 0 0,-157-40 1027 0 0,169 41-1023 0 0,0 0 1 0 0,1-1-1 0 0,-1 0 1 0 0,0-1-1 0 0,1 1 1 0 0,-1-1-1 0 0,1 0 1 0 0,0 0-1 0 0,0-1 0 0 0,0 1 1 0 0,0-1-1 0 0,-2-3-4 0 0,4 4-41 0 0,0-1 0 0 0,0 1-1 0 0,1-1 1 0 0,-1 1 0 0 0,1-1-1 0 0,0 0 1 0 0,0 0 0 0 0,0 0-1 0 0,1 0 1 0 0,-1 0 0 0 0,1 0-1 0 0,0-1 1 0 0,0 1 0 0 0,1 0-1 0 0,-1-1 1 0 0,1 1 0 0 0,0 0-1 0 0,0-1 1 0 0,0 1 0 0 0,1 0-1 0 0,0-1 1 0 0,-1 1 0 0 0,2 0-1 0 0,-1 0 1 0 0,0-1 0 0 0,1 1-1 0 0,0 0 1 0 0,0 1 0 0 0,0-2 41 0 0,27-20-1870 0 0,-11 12 794 0 0</inkml:trace>
  <inkml:trace contextRef="#ctx0" brushRef="#br0" timeOffset="509.209">786 639 15976 0 0,'0'21'926'0'0,"15"-20"-779"0"0,60-6-1948 0 0,24-42 2067 0 0,-97 46-147 0 0,0 0 0 0 0,0 0 0 0 0,-1 0 0 0 0,1-1 0 0 0,0 1 0 0 0,-1-1 0 0 0,0 1 0 0 0,1-1-1 0 0,-1 1 1 0 0,0-1 0 0 0,0 0 0 0 0,0 1 0 0 0,0-1 0 0 0,0 0 0 0 0,0 0 0 0 0,0 0 0 0 0,0 0 0 0 0,-1 0 0 0 0,1 0 0 0 0,-1 0-1 0 0,0-1-118 0 0,-14-27 236 0 0,13 28-228 0 0,1 0-1 0 0,-1 1 1 0 0,0-1-1 0 0,1 1 0 0 0,-1-1 1 0 0,0 1-1 0 0,0 0 0 0 0,0-1 1 0 0,-1 1-1 0 0,1 0 0 0 0,0 0 1 0 0,0 0-1 0 0,-1 0 0 0 0,1 0 1 0 0,0 0-1 0 0,-1 0 0 0 0,1 0 1 0 0,-1 0-1 0 0,1 1 1 0 0,-1-1-1 0 0,0 1 0 0 0,1-1 1 0 0,-1 1-1 0 0,0-1 0 0 0,1 1 1 0 0,-1 0-1 0 0,0 0 0 0 0,1 0 1 0 0,-1 0-1 0 0,0 0 0 0 0,1 0 1 0 0,-1 1-1 0 0,0-1 0 0 0,0 1-7 0 0,-8-1 6 0 0,-1 0 4 0 0,0 0-1 0 0,0 0 0 0 0,0 2 0 0 0,0-1 0 0 0,1 1 0 0 0,-1 1 1 0 0,0 0-1 0 0,-1 1-9 0 0,-9 4 57 0 0,16-7-44 0 0,0 0-1 0 0,1 1 1 0 0,-1-1-1 0 0,0 1 0 0 0,1 0 1 0 0,0 0-1 0 0,-1 1 0 0 0,1-1 1 0 0,0 1-1 0 0,0 0 1 0 0,0 0-1 0 0,1 1 0 0 0,-1-1 1 0 0,1 1-1 0 0,0 0 0 0 0,0-1 1 0 0,-1 3-13 0 0,0 0 53 0 0,1-1-1 0 0,0 1 1 0 0,1 0 0 0 0,-1-1 0 0 0,1 1 0 0 0,0 0 0 0 0,1 0 0 0 0,-1 1 0 0 0,1-1-1 0 0,1 0 1 0 0,-1 0 0 0 0,1 1 0 0 0,0-1 0 0 0,0 0 0 0 0,1 1 0 0 0,0-1-1 0 0,1 4-52 0 0,36 84 942 0 0,17-52-45 0 0,-38-33-616 0 0,-12-7-241 0 0,0 1 0 0 0,0-1-1 0 0,1 0 1 0 0,-1-1-1 0 0,1 1 1 0 0,-1-1 0 0 0,1-1-1 0 0,0 1 1 0 0,0-1-1 0 0,-1 0 1 0 0,1 0 0 0 0,0 0-1 0 0,-1-1 1 0 0,1 0-1 0 0,0 0 1 0 0,-1 0 0 0 0,1-1-1 0 0,-1 0 1 0 0,4-1-40 0 0,95-55-713 0 0,-94 51-172 0 0,0 0-1 0 0,-1 0 0 0 0,1-1 1 0 0,-1 0-1 0 0,-1-1 0 0 0,0 0 1 0 0,0 0-1 0 0,0-2 886 0 0,-2 1-1794 0 0</inkml:trace>
  <inkml:trace contextRef="#ctx0" brushRef="#br0" timeOffset="1103.107">1114 598 15040 0 0,'10'-34'786'0'0,"-10"33"-732"0"0,0 1 15 0 0,15 9 375 0 0,-12-4-137 0 0,-1 0 0 0 0,1 1-1 0 0,-1-1 1 0 0,0 0 0 0 0,0 1 0 0 0,-1-1 0 0 0,0 1 0 0 0,0-1 0 0 0,0 1-1 0 0,0 0 1 0 0,-1 0 0 0 0,0-1 0 0 0,0 3-307 0 0,9 14 289 0 0,15 54-118 0 0,-15-47-107 0 0,-8-28 1 0 0,-1-1 61 0 0,-6 19 303 0 0,6-18-292 0 0,0-1-1 0 0,0 0 0 0 0,1-1-22 0 0,18-56-164 0 0,4-12 114 0 0,-1 26-183 0 0,-16 29 129 0 0,1-1 1 0 0,1 1 0 0 0,0 1-1 0 0,0 0 1 0 0,1 0-1 0 0,1 1 1 0 0,0 0 0 0 0,1 0-1 0 0,11-8-10 0 0,53-14 0 0 0,-64 31 122 0 0,-11 2-140 0 0,1 1 0 0 0,-1-1 1 0 0,1 1-1 0 0,-1 0 0 0 0,1-1 0 0 0,0 1 1 0 0,-1 0-1 0 0,1-1 0 0 0,0 1 1 0 0,-1 0-1 0 0,1 0 0 0 0,0 0 0 0 0,0 0 1 0 0,-1 0-1 0 0,1-1 0 0 0,0 1 1 0 0,0 0-1 0 0,-1 1 0 0 0,1-1 0 0 0,0 0 1 0 0,-1 0-1 0 0,1 0 0 0 0,0 0 1 0 0,0 1-1 0 0,-1-1 0 0 0,1 0 0 0 0,-1 0 1 0 0,1 1-1 0 0,0-1 0 0 0,-1 1 1 0 0,1-1-1 0 0,-1 0 0 0 0,1 1 1 0 0,0-1-1 0 0,-1 1 0 0 0,1 0 0 0 0,-1-1 1 0 0,0 1-1 0 0,1-1 0 0 0,-1 1 1 0 0,1 0-1 0 0,-1-1 0 0 0,0 1 0 0 0,0 0 1 0 0,1-1-1 0 0,-1 1 18 0 0,2 8-6 0 0,1-1 0 0 0,-1 1 0 0 0,-1-1 0 0 0,0 1 0 0 0,0 0 0 0 0,-1-1 0 0 0,0 1 0 0 0,0 0-1 0 0,-1-1 1 0 0,0 1 0 0 0,-3 6 6 0 0,-15 98 26 0 0,6-69 674 0 0,-10 22-646 0 0,22-64 5 0 0,1 0-31 0 0,0-2-164 0 0,1 0-93 0 0,7-3-25 0 0</inkml:trace>
  <inkml:trace contextRef="#ctx0" brushRef="#br0" timeOffset="1771.655">1857 71 13224 0 0,'11'73'742'0'0,"-1"-23"-668"0"0,8-6-154 0 0,-11-11 578 0 0,-1 1 0 0 0,-1 0 0 0 0,-2 0 0 0 0,-1 8-498 0 0,-4-1 653 0 0,-1 0 1 0 0,-2-1 0 0 0,-2 1 0 0 0,-2-1 0 0 0,-12 36-654 0 0,-17 73 86 0 0,36-143-157 0 0,1 0 0 0 0,-1-1 0 0 0,0 1 0 0 0,-1 0 0 0 0,1-1 0 0 0,-1 0 0 0 0,0 1 0 0 0,0-1 0 0 0,-1 0 0 0 0,0-1 0 0 0,1 1 0 0 0,-4 1 71 0 0,5-6-66 0 0,0 1 0 0 0,0-2 0 0 0,-1 1-1 0 0,1 0 1 0 0,0 0 0 0 0,0-1 0 0 0,-1 1-1 0 0,1-1 1 0 0,0 1 0 0 0,0-1 0 0 0,0 0-1 0 0,0 0 1 0 0,0 0 0 0 0,0 0-1 0 0,0-1 1 0 0,0 1 0 0 0,0 0 0 0 0,1-1-1 0 0,-1 1 1 0 0,0-1 0 0 0,1 0 0 0 0,-1 1-1 0 0,0-3 67 0 0,-10-6-702 0 0,-31-50-1494 0 0,4-19 1671 0 0,20 18 2026 0 0,18 59-1417 0 0,0-1-1 0 0,0 1 1 0 0,0-1 0 0 0,1 1-1 0 0,-1-1 1 0 0,1 1 0 0 0,0-1-1 0 0,0 0 1 0 0,0 1 0 0 0,0-1-1 0 0,0 0 1 0 0,1 1 0 0 0,-1-1 0 0 0,1 1-1 0 0,-1-1 1 0 0,1 1 0 0 0,0-1-1 0 0,0 1 1 0 0,0-1 0 0 0,1 1-1 0 0,-1 0 1 0 0,0-1 0 0 0,1 1-1 0 0,-1 0 1 0 0,1 0 0 0 0,0 0-1 0 0,0 0 1 0 0,0 1 0 0 0,0-1 0 0 0,0 0-1 0 0,0 1 1 0 0,0 0 0 0 0,1-1-1 0 0,-1 1 1 0 0,1 0 0 0 0,-1 0-1 0 0,0 0 1 0 0,1 0 0 0 0,1 0-84 0 0,120-37 22 0 0,76 28-422 0 0,-87-9-154 0 0,-76 6 374 0 0,-35 11 187 0 0,0 1 0 0 0,0-1 1 0 0,1 1-1 0 0,-1 0 0 0 0,0 0 1 0 0,1 0-1 0 0,-1 0 0 0 0,1 0 1 0 0,-1 1-1 0 0,1-1 0 0 0,0 1 0 0 0,-1-1 1 0 0,1 1-1 0 0,-1 0 0 0 0,1 0 1 0 0,0 0-1 0 0,-1 1 0 0 0,1-1 1 0 0,-1 1-1 0 0,1-1 0 0 0,-1 1 1 0 0,1 0-1 0 0,-1 0 0 0 0,1 0 1 0 0,-1 0-1 0 0,0 0 0 0 0,1 1 0 0 0,-1-1 1 0 0,1 2-8 0 0,1 0-15 0 0,10 22 2539 0 0,-28 35-2100 0 0,0 11-213 0 0,18-37-1 0 0,7 12 206 0 0,17 1 352 0 0,-28-47-778 0 0,0 1 0 0 0,0-1 0 0 0,0 0-1 0 0,0 1 1 0 0,0-1 0 0 0,0 0-1 0 0,0 1 1 0 0,0-1 0 0 0,1 0 0 0 0,-1 1-1 0 0,0-1 1 0 0,0 0 0 0 0,0 0-1 0 0,1 1 1 0 0,-1-1 0 0 0,0 0 0 0 0,0 0-1 0 0,1 1 1 0 0,-1-1 0 0 0,0 0 0 0 0,0 0-1 0 0,1 1 1 0 0,-1-1 0 0 0,0 0-1 0 0,1 0 1 0 0,-1 0 0 0 0,0 0 0 0 0,1 0-1 0 0,-1 0 1 0 0,0 0 0 0 0,1 0 0 0 0,-1 1-1 0 0,0-1 1 0 0,1 0 0 0 0,-1 0-1 0 0,0 0 1 0 0,1-1 0 0 0,-1 1 0 0 0,1 0-1 0 0,-1 0 1 0 0,0 0 0 0 0,1 0 0 0 0,-1 0-1 0 0,0 0 1 0 0,0 0 0 0 0,1-1-1 0 0,-1 1 1 0 0,0 0 0 0 0,1 0 0 0 0,-1 0-1 0 0,0-1 1 0 0,0 1 0 0 0,1 0-1 0 0,-1 0 1 0 0,0-1 0 0 0,0 1 0 0 0,1 0-1 0 0,-1-1 11 0 0,8-7-444 0 0</inkml:trace>
  <inkml:trace contextRef="#ctx0" brushRef="#br0" timeOffset="2018.915">2181 200 21967 0 0,'0'-13'456'0'0,"0"8"112"0"0,0 1-456 0 0,5 0-112 0 0,0-1 0 0 0,-5 5 0 0 0,0 0 0 0 0,5 13-128 0 0,-1 0 24 0 0,2 3 8 0 0,-2-3-872 0 0,5 0-176 0 0,-3 0-32 0 0</inkml:trace>
  <inkml:trace contextRef="#ctx0" brushRef="#br0" timeOffset="2789.982">2434 462 14336 0 0,'0'0'661'0'0,"0"0"-17"0"0,0 1-415 0 0,13 12-177 0 0,-12-11 83 0 0,-1-2 32 0 0,0 0 1 0 0,0 0 61 0 0,9 16 1471 0 0,-4 83 418 0 0,-14-49-1824 0 0,14-18 44 0 0,9-22 406 0 0,0-9-512 0 0,-8-3-232 0 0,-1 0 0 0 0,1 0 0 0 0,-1 0 0 0 0,0-1 0 0 0,0 0 0 0 0,0 0 0 0 0,0 0 0 0 0,-1-1 0 0 0,1 1 0 0 0,-1-1 0 0 0,0 0 0 0 0,0-1 0 0 0,0 1 0 0 0,1-4 0 0 0,94-121 232 0 0,-75 99 80 0 0,-23 29-184 0 0,-1 1 26 0 0,5-16 1106 0 0,-2 22-1259 0 0,1 1 0 0 0,-1-1 0 0 0,0 1 0 0 0,0-1 0 0 0,-1 1 0 0 0,0 0 0 0 0,0 0 0 0 0,0 0 0 0 0,-1 0 0 0 0,0 4-1 0 0,0-5 0 0 0,0 15-8 0 0,-1-19 9 0 0,-1 0-1 0 0,1 1 1 0 0,0-1-1 0 0,0 0 1 0 0,0 0 0 0 0,0 0-1 0 0,0 0 1 0 0,0 0 0 0 0,1 1-1 0 0,-1-1 1 0 0,1 0 0 0 0,0 0-1 0 0,-1 0 1 0 0,1 0 0 0 0,0 0-1 0 0,0 0 1 0 0,0-1 0 0 0,0 1-1 0 0,0 0 1 0 0,1 0 0 0 0,-1-1-1 0 0,1 1 1 0 0,-1-1 0 0 0,1 1-1 0 0,1 0 0 0 0,2 0 105 0 0,29-1 286 0 0,16-25-260 0 0,57-37-399 0 0,6-13 117 0 0,-70 31 887 0 0,-42 42-592 0 0,-1 1 0 0 0,15 22-304 0 0,22 134 72 0 0,-27-130 152 0 0,18 12-117 0 0,-15-22-2284 0 0,-12-16 1079 0 0</inkml:trace>
  <inkml:trace contextRef="#ctx0" brushRef="#br0" timeOffset="3760.694">3438 499 13544 0 0,'68'19'2858'0'0,"-21"30"-1146"0"0,6-74-611 0 0,-49 24-1027 0 0,-1 1-35 0 0,0 0 0 0 0,0-1 1 0 0,1 1-1 0 0,-1-1 1 0 0,0 0-1 0 0,0 0 1 0 0,0 0-1 0 0,0 0 0 0 0,0-1 1 0 0,0 1-1 0 0,0-1 1 0 0,0 0-1 0 0,0 0 1 0 0,-1 0-1 0 0,1 0 0 0 0,1-2-39 0 0,14-14 0 0 0,-12 8 0 0 0,-2-15 0 0 0,-8 8 0 0 0,-1 12 63 0 0,1 1-1 0 0,-1 0 1 0 0,0 0-1 0 0,0 0 1 0 0,0 1-1 0 0,0 0 1 0 0,0 0-1 0 0,-1 0 1 0 0,1 1-1 0 0,-1-1 1 0 0,0 1-1 0 0,0 1 1 0 0,0-1-1 0 0,0 1 1 0 0,0 0-1 0 0,-3 0-62 0 0,-82-11 0 0 0,89 11 0 0 0,-1 0 0 0 0,1 0 0 0 0,-1 1 0 0 0,0-1 0 0 0,1 1 0 0 0,-1 0 0 0 0,0 0 0 0 0,0 0 0 0 0,1 0 0 0 0,-1 0 0 0 0,0 0 0 0 0,0 1 0 0 0,1-1 0 0 0,-1 1 0 0 0,1 0 0 0 0,-1 0 0 0 0,0 0 0 0 0,1 0 0 0 0,-1 0 0 0 0,1 1 0 0 0,0-1 0 0 0,0 1 0 0 0,-1-1 0 0 0,0 2 0 0 0,-51 48-12 0 0,6-35-114 0 0,43-13 125 0 0,0 0 0 0 0,1 1 1 0 0,-1 0-1 0 0,1 0 1 0 0,0 0-1 0 0,1 0 0 0 0,-1 1 1 0 0,1-1-1 0 0,0 1 1 0 0,0 0-1 0 0,0 0 0 0 0,0 0 1 0 0,1 0-1 0 0,0 1 1 0 0,0-1-1 0 0,1 1 0 0 0,-1-1 1 0 0,1 1-1 0 0,0-1 1 0 0,1 1-1 0 0,-1 0 0 0 0,1 0 1 0 0,-2 8 52 0 0,0-1-1 0 0,1 1 1 0 0,0 0-1 0 0,2-1 1 0 0,-1 1-1 0 0,1 0 1 0 0,1-1-1 0 0,1 1 1 0 0,0-1 0 0 0,0 0-1 0 0,4 7-51 0 0,-5-15 50 0 0,0-1-1 0 0,0 0 1 0 0,0 1-1 0 0,1-1 1 0 0,-1 0-1 0 0,1 0 1 0 0,0 0 0 0 0,1 0-1 0 0,-1-1 1 0 0,1 1-1 0 0,-1-1 1 0 0,1 0-1 0 0,0 0 1 0 0,0 0-1 0 0,0-1 1 0 0,1 1 0 0 0,-1-1-1 0 0,1 0 1 0 0,-1 0-1 0 0,1 0 1 0 0,0-1-1 0 0,0 0 1 0 0,-1 0-1 0 0,1 0 1 0 0,0-1 0 0 0,0 1-1 0 0,0-1 1 0 0,0 0-1 0 0,0-1 1 0 0,0 1-1 0 0,0-1 1 0 0,0 0 0 0 0,-1 0-1 0 0,1 0 1 0 0,3-2-50 0 0,26-12 6 0 0,-1-1 0 0 0,0-1 0 0 0,-2-2 0 0 0,17-13-6 0 0,-29 19 2 0 0,-4 3-2 0 0,-1 0 0 0 0,0-1 0 0 0,-1 0 0 0 0,0-1 0 0 0,-1-1 0 0 0,-1 0 0 0 0,1 0 0 0 0,-2-2 0 0 0,6-9 0 0 0,50-65 931 0 0,-65 88-1034 0 0,-1 1-121 0 0,0 0-28 0 0,2-1 39 0 0,3-1 154 0 0,-3 1-17 0 0,3 18-117 0 0,9 38 246 0 0,-4 1 65 0 0,4-22 644 0 0,-6-20-478 0 0,-8-13-272 0 0,0 1 1 0 0,0-1-1 0 0,1 1 0 0 0,-1 0 1 0 0,1-1-1 0 0,-1 1 0 0 0,1-1 1 0 0,-1 1-1 0 0,1-1 1 0 0,0 1-1 0 0,0-1 0 0 0,0 1 1 0 0,0-1-1 0 0,0 0 0 0 0,0 1 1 0 0,0-1-1 0 0,0 0 0 0 0,0 0 1 0 0,1 0-1 0 0,-1 0 0 0 0,0 0 1 0 0,1 0-1 0 0,-1 0 0 0 0,1-1 1 0 0,-1 1-1 0 0,1 0 0 0 0,-1-1 1 0 0,1 1-1 0 0,-1-1 0 0 0,1 1 1 0 0,0-1-1 0 0,-1 0 0 0 0,1 0 1 0 0,0 0-1 0 0,-1 0 0 0 0,1 0 1 0 0,0 0-1 0 0,-1 0 0 0 0,1-1 1 0 0,0 1-1 0 0,-1-1 1 0 0,1 1-1 0 0,-1-1 0 0 0,1 1 1 0 0,-1-1-1 0 0,1 0 0 0 0,0 0-12 0 0,60-61 328 0 0,48-27-104 0 0,-73 69 296 0 0,-36 19-400 0 0,-1 1-5 0 0,0 13-8 0 0,4 72-409 0 0,-3-70 199 0 0,0 1 0 0 0,1-1-1 0 0,0 0 1 0 0,2 0 0 0 0,0 0 0 0 0,0-1-1 0 0,1 1 1 0 0,1-1 0 0 0,3 5 103 0 0,-3-16-3823 0 0</inkml:trace>
  <inkml:trace contextRef="#ctx0" brushRef="#br0" timeOffset="4076.719">4410 1 19759 0 0,'8'13'1084'0'0,"-8"71"-1152"0"0,-32 106-350 0 0,30-113 560 0 0,5 89 776 0 0,2-136-656 0 0,0 0 1 0 0,2-1 0 0 0,2 0 0 0 0,0-1 0 0 0,2 0-1 0 0,1 0 1 0 0,1-1 0 0 0,1-1 0 0 0,2 0 0 0 0,16 21-263 0 0,-25-38 1 0 0,0 0 0 0 0,1-1 0 0 0,0 0 0 0 0,1 0 0 0 0,0 0 1 0 0,0-2-1 0 0,0 1 0 0 0,1-1 0 0 0,0 0 0 0 0,0-1 0 0 0,1 0 0 0 0,-1-1 1 0 0,1 0-1 0 0,0 0 0 0 0,7 0-1 0 0,-12-5-152 0 0,1 0 0 0 0,-1 0 1 0 0,0 0-1 0 0,0-1 0 0 0,0 0 0 0 0,0 0 1 0 0,0-1-1 0 0,0 0 0 0 0,-1 0 0 0 0,1 0 0 0 0,-1-1 1 0 0,0 1-1 0 0,0-1 0 0 0,0-1 0 0 0,-1 1 1 0 0,1-1-1 0 0,-1 1 0 0 0,1-3 152 0 0,9-6-1019 0 0</inkml:trace>
  <inkml:trace contextRef="#ctx0" brushRef="#br0" timeOffset="4369.833">4262 386 18167 0 0,'1'-1'414'0'0,"94"-3"1164"0"0,83-17-620 0 0,-44 11 2684 0 0,90 7-3642 0 0,-175 3 52 0 0,81 8-933 0 0,-88-3-210 0 0</inkml:trace>
</inkml:ink>
</file>

<file path=ppt/ink/ink1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1:09:24.54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1110 9985 1161,'0'-8'3612,"0"8"-387,0 0-1032,8-6 387,-8 6-645,0 0 129,0 0-387,0 0-387,0 0-516,0 0-129,0 0-129,0 0-258,0 0-129,0 0-129,-4 9 0,4-9 0,0 20 0,0-6 129,0 4 0,0 3-129,0 0 129,0 4 0,-3-1 0,2 0 0,-2 0 0,-1 0-129,1-5 129,-2-1-129,0-4 129,2-1-258,3-13 0,-5 13-258,5-13-516,0 0-516,0 13-1677,0-13-1290,0 0-258,2-8-258</inkml:trace>
  <inkml:trace contextRef="#ctx0" brushRef="#br0" timeOffset="976.055">1285 10011 516,'10'0'2838,"-10"0"258,0 0-129,15-11-2580,-15 11-387,0 0 129,8-11 0,-8 11 258,0 0 0,0 0 129,0 0 129,0 0 258,0 0-258,-2 5 129,2-5-258,-3 13 129,3-13-129,0 19 129,0-7-129,0 3-258,3-3 129,1 4-129,-1 1 387,1 0-387,-2 0 258,3 6 0,-5-7-129,5 6 129,-5-9-129,1 3 0,-1-6 129,0 1-387,0-11 0,0 0 0,0 0-129,0 0 129,0 0-129,12-2 129,-7-9 0,1 0 0,-1-3 0,3-5 0,0 1 0,1 1 0,2-3-258,0-1 258,1 1-129,3 2 0,4 0-129,-1 4 129,2-1-129,1 1 129,-2 3-129,-1 5 129,1-1 0,-3 3 0,-3 4-129,-1 0 129,-12 0 0,19 14 0,-13 0 129,-2 1-129,-3 4 129,1 5 0,-2-7 258,0 5-258,-2 0 129,0-3 129,-2-2-129,-1 1-129,3-2 129,2-4-258,-2-2 0,2-10 0,0 21-129,0-21-129,2 13-258,-2-13-129,0 0-516,0 0-1548,0 0-1806,8-8-129,-5-6-516,4-1 258</inkml:trace>
  <inkml:trace contextRef="#ctx0" brushRef="#br0" timeOffset="1663.095">1990 10031 2451,'0'0'3225,"0"0"258,15 5-1290,-15-5-1419,0 0 129,0 0 129,8-10 0,-8 10 0,0 0 258,0 0 0,-5-14-387,5 14-129,-13-1-129,13 1-129,-15 0 0,15 0-387,-23 8 0,13-1-129,-4 0 0,1 0 129,-1 6 0,2-2-129,3-1 0,-2 2 0,11-12 129,-14 15-129,14-15 129,-9 17-258,9-17 0,0 0 129,0 13-129,0-13 129,14 4 0,-2-3 0,6 2 129,2 0-129,3-1 0,2 1 0,0 4 0,3-2 0,-2 1 0,-4 3-129,1 2 0,-5-1 0,-5 1 129,0-2 0,-7 2 0,-5 0 129,-1 1 0,-5 0-129,-10-1 129,2 2 0,-8-1 0,0 0 0,-3-1 0,0-2 0,-3 0 0,3-4 129,1 1-258,4-5 0,3-1-129,0-4-516,16 4-258,-13-22-1290,13 6-2193,2-2-258,7-4-516,5 0 387</inkml:trace>
  <inkml:trace contextRef="#ctx0" brushRef="#br0" timeOffset="2088.119">2349 9774 3483,'4'17'4257,"1"1"-258,-5-18-129,0 0-1935,7 10-1935,-7-10 129,3 20 129,-3-8 0,5 8 387,-5-2-129,4 12 0,-4-1 258,6 10-129,-6-3 258,6 8-387,-3-5 0,3 2-258,-2-5 0,1-4-258,0-6 0,-2-7 0,-1-4-129,-2-15-258,7 12-516,-7-18-1290,0-5-2064,0-5-387,0-3-258,-1-3 0</inkml:trace>
  <inkml:trace contextRef="#ctx0" brushRef="#br0" timeOffset="2364.135">2287 9985 516,'-29'-13'3870,"29"13"129,-21-4 0,10-2-1806,11 6-516,0 0-387,0 0-129,0 0-129,0 0-258,5-14 129,8 14-129,0-9-258,5 9 0,4-8-129,5 4 0,-1-1-129,6 2-129,0 1 129,2-1-258,1 1-258,-2-5-258,7 9-1677,-7-2-2322,-4 0-258,-4-2-258,-5-3-387</inkml:trace>
  <inkml:trace contextRef="#ctx0" brushRef="#br0" timeOffset="3123.178">2651 10065 516,'0'0'3483,"0"0"258,0 0 0,0 0-2322,0 0-774,0 0 387,0 0-129,7 13-129,-2 5 129,-4-6-258,5 12 258,-2-5-258,5 8 0,-6-5 0,5 7-258,-2-7 0,4 4 129,-6-6-258,2-3 0,-5-6 0,5 1 0,-6-12 129,0 0-129,0 0 0,0 0 0,-6-16 0,0 4 0,-2-7-129,-2 0-129,0-4 129,2 0-129,-1 0 129,5 4 0,2-3-129,2 4 129,0-1-129,5 2 129,5 3-129,2 2 129,5-2-129,3 2 129,5 1-129,3 4 0,2 1 0,0 1 0,-2 2 0,-2-1 0,0 3-129,-9-3-387,4 9-516,-21-5-1419,15 0-1935,-15 0-645,0 0 129,8 12-774</inkml:trace>
  <inkml:trace contextRef="#ctx0" brushRef="#br0" timeOffset="3732.213">3060 10101 2193,'12'0'4128,"-12"0"-129,0 0 0,0 0-2064,0 0-1548,-2-10-258,2 10 258,0 0-129,0 0 258,-5 10 129,5-10 0,-1 19 0,1-19 0,0 32 0,-2-18-129,2 10 0,3-7-129,4 3-129,-1-3-129,2 0 0,1-6 0,4-2 0,1-5-129,4-4 0,2-5 0,1-8 0,1-3 0,1 0 129,-3-1 0,-1 2-129,-6 0 129,-1 3 129,-5-3-129,-7 15 0,9-19 0,-7 8 129,-2-2-258,0-2 129,0 1-129,0-1 0,-2 3-129,-1-2 129,3 14-645,-3-24-129,3 24-1161,0 0-2580,0 0-258,3-15-258,-3 15-129</inkml:trace>
  <inkml:trace contextRef="#ctx0" brushRef="#br0" timeOffset="4792.272">3573 9997 1032,'14'17'2967,"-14"-17"387,0 0-2322,0 0 0,0 0 0,0 0 516,0 11 0,3 2 258,-3-13-129,2 27-129,-2-14-387,2 12-129,-2-9-258,6 9-129,-5-9-258,4 5-129,-3-7 0,2-2-129,-4-12 0,7 15 129,-7-15-129,0 0 0,15 0-129,-15 0 129,20-16-129,-7 3 129,0-4-129,2-3 129,-1-1-129,0 1 0,-3-2 0,3 3 129,-3 1-258,0 2 258,0 4-258,-11 12 129,20-10 0,-20 10 0,17 0 0,-17 0 0,13 13 129,-7 4-129,-2 1 258,-2 6-258,-2 1 129,1 3-129,-1-5 258,1 0-129,-1-5-129,2-3 129,-2-15 0,8 14-129,-8-14 129,24-12-129,-7-5 0,1 0 0,4-2 129,0-3-258,-1 1 129,-4 3 129,0 7-258,-5 5 258,-12 6-129,20 0 0,-20 0-129,13 3 129,-13-3 129,13 19-129,-13-19 129,13 21 0,-9-8 0,1 2 0,-3 4 0,1 1-129,-1 1 0,-2 1 0,0 0-387,0-5-129,2 9-645,-2-26-1032,-1 15-2709,1-15-129,0 0-387,11-9-129</inkml:trace>
  <inkml:trace contextRef="#ctx0" brushRef="#br0" timeOffset="5623.321">4285 10154 2193,'12'7'3870,"-12"-7"0,19 3 0,-6-3-3225,-3 0 129,6-3-258,-5-2 258,6 1-258,-4-5 129,4 1 258,-5-5-129,7 6-129,-7-7-258,5 3 129,-6-3-258,3 4 129,-5-4-258,2 2 129,-6-2-258,0 2 129,-2 1-129,-3 11 0,0-18 0,0 18 0,-13-11-129,3 8-129,-1 3 258,-8 0-129,5 6 0,-6 0 129,-2 5 0,1 3 129,-2 3 0,1 0 129,0 1-129,5 5 0,-3-3 0,8 2-129,2-3 129,2 3-129,5 0 129,3-3-129,1 0 258,9-1-129,4 1-129,2-3 258,4-3-258,5-5 129,3 0-129,1-8-129,2 0 0,-3-6-258,4-2-129,-7-13-516,8 11-645,-16-14-1935,4 3-1161,-2 3-258,-4-6 387</inkml:trace>
  <inkml:trace contextRef="#ctx0" brushRef="#br0" timeOffset="6172.353">4696 9992 5031,'-8'19'4902,"3"1"-645,5-20 0,0 0-3225,0 13-1032,0-13 0,4 17-129,-2-6 129,2 0 0,-4-11 129,8 23 129,-8-23 258,6 26-258,-5-14 258,5 8-258,-4-6 129,4-2 129,-1 1-258,-5-13-129,20 9-129,-8-9 129,4-6-129,1-10 0,3-2 129,4-3 0,0-3-129,1 3 0,-1 1 129,0 3 0,-2 1 0,0 3 0,-1 8 0,0 3-258,-7 2 258,1 0 129,-3 7 0,-1 7-129,-3-1 387,-5 9-258,-3 0 0,0 2 129,-2 1 0,-4 0-258,-3 0-129,0-3 0,1-1-258,-2-6-258,7 2-645,-9-17-1548,12 0-2193,0 0-258,0 0-387,0-22 258</inkml:trace>
  <inkml:trace contextRef="#ctx0" brushRef="#br0" timeOffset="6779.387">5304 9678 1806,'7'11'4128,"-1"2"258,-6-13-258,0 0-2838,0 12-903,0-12 387,-1 22-129,-6-10 0,7 9 258,-5-4-129,5 15 0,-6-10 0,6 14 258,-3-2-129,3 9-387,0-5 0,1 2 0,4-2-129,5-1-129,4-1-129,2-4 0,6-5-129,1-6 129,3-4-129,3-3 0,1-4 0,-1-6-129,3-4-129,-6-7-516,13 3-1548,-8-13-2451,0-8-516,-4-4-129,-2-5 0</inkml:trace>
  <inkml:trace contextRef="#ctx0" brushRef="#br0" timeOffset="7129.406">5229 9901 7224,'17'9'4515,"-4"-9"0,5-9-1032,5 4-2967,2-6-258,6 5 258,-1-4-129,5 1-129,2-4 258,6 5-129,1 0-129,3 2-258,2 6-645,-7-3-3870,10-1-129,-1-5-387,-2-6-387</inkml:trace>
  <inkml:trace contextRef="#ctx0" brushRef="#br0" timeOffset="22143.266">7223 9764 2322,'0'0'1161,"0"-8"0,0 8 0,0 0 258,0 0-387,0 0 129,-8-8 129,8 8-258,0 0 0,0 0-516,0 0 0,0 0-387,-5 9 0,5-9-129,-2 17 129,1-2-129,1-1 0,-1 6 0,-1 1-129,-1 1 129,0 1 0,-3 2 0,0 2 0,1-3-258,2 0-645,-2-7-1161,5-17-1806,0 19-129</inkml:trace>
  <inkml:trace contextRef="#ctx0" brushRef="#br0" timeOffset="22480.285">7382 9774 2193,'0'19'3870,"0"-19"258,-1 10-258,1-10-3741,-3 15 0,3-15 0,-4 13 0,4-13-129,-5 16 129,3-2 258,-4-2-129,2 5 258,-4 0-129,0 5 129,-4 0-129,5 4 129,-6-1-258,6-4-129,1 3-645,-3-10-1548,2-1-2193,9-2-129,-2-11-258</inkml:trace>
  <inkml:trace contextRef="#ctx0" brushRef="#br0" timeOffset="23263.328">7532 10251 258,'0'-36'774,"0"17"-129,7-4 0,4-1 129,4-1 129,2 2 258,5 1 129,-1 0 0,1 8 0,1-3-129,1 7-258,-2 3 0,1 6-387,-3 0 0,-2 1-387,-4 7 0,3 4 0,-8 0 258,2 2-129,-5-2 0,0 6 258,-6-5 129,1 9 129,-5-8 129,-1 11-258,-11-10 258,3 13-129,-10-10-129,1 5-129,-7-3 0,2 2-129,-3-7 0,4 1 0,-2-6-258,8-3 0,-1-5 0,7-1-258,14 0-258,-18-24-516,18 13-387,0-15-903,11 6-2451,3-4-258,3 3-258</inkml:trace>
  <inkml:trace contextRef="#ctx0" brushRef="#br0" timeOffset="23651.352">7981 10062 2322,'6'21'4128,"-6"-21"129,0 18-387,0-8-3225,0 1-774,0 6 129,0 1 129,0 6-258,0 1 387,0 8 0,0 3 129,4 14 516,-4-3-258,0 11 387,-2-6-258,2 10 129,-8-9-387,8-2 0,-6-6-387,0-13-258,5 2-516,-8-19-1290,7-4-2451,2-11-516,0 0-129</inkml:trace>
  <inkml:trace contextRef="#ctx0" brushRef="#br0" timeOffset="24171.382">8019 10169 1935,'15'-12'3999,"-1"11"258,-14 1-258,16-21-2709,-3 14-1161,-13 7 0,23-13 0,-11 11 129,4-4-129,-3 2 258,2 2 0,-15 2 0,23 0 0,-23 0 258,21 14-387,-21-14 129,18 20-129,-10-6 0,1 6 0,-3-3-129,1 4 129,-5-2 0,2 3 0,-4-5 129,0 5 0,-4-4 258,-2 1-258,-5-7 0,0 2 0,-5-6-129,-1 5 0,0-2-129,-3-3 129,0-5-129,0-2-129,-1-1 258,1 0-129,1-3-129,3-2-129,0-5 129,2-1-516,14 11-258,-15-22-516,15 22-1419,7-15-2064,4 1-387,4-4-129</inkml:trace>
  <inkml:trace contextRef="#ctx0" brushRef="#br0" timeOffset="24755.416">8422 10193 1161,'7'12'3870,"-7"-12"129,15 5-645,-4-2-2709,-1-3-129,8 0 258,-4 0-258,8-1 129,-3-8 0,5 7 258,-7-13-129,8 10 129,-9-11-129,5 6-129,-9-5 0,3 5-258,-9-5-129,0 1-129,-5 3-258,-1-1 129,0 12-258,-14-18 0,2 13 129,-5-1 0,-2 5 0,-1 1 0,-1 0 258,0 6-129,2 4 129,-1 4-129,2-2 129,3 4-129,3 2 129,2 2-129,0 0 129,6 1 0,-2 1 0,6 0 129,-4-3 129,4 5-258,0-2 129,5-2-129,2-3 0,1 1 0,6-6-129,-1 1 0,7-4-129,-1-7 0,7-1 0,1-3-258,4-1-129,0-11-258,7 5-129,-10-14-1032,11 5-1806,-5 1-903,-8-8-387,1 6 646</inkml:trace>
  <inkml:trace contextRef="#ctx0" brushRef="#br0" timeOffset="25359.45">8911 10000 3225,'-13'6'4128,"13"-6"-129,0 0-1032,-1 10-2709,1-10-129,0 10 258,0-10-258,2 24 0,2-12 0,3 7 258,-4-6-129,3 11 387,-5-6 0,7 10 0,-8-8 129,5 6-129,-5-7 0,2 3-129,-2-5-258,4-3 0,-3-2 0,-1-12-129,0 0 258,11 3-258,-11-3 0,12-10 129,-8-5 0,4-1 0,-2-3-129,4-1 0,-1-2 0,2 1-129,3-4 0,1 1-129,3 5 0,-2-1 0,4 6 0,-1 2 129,1 1-129,0 5 0,-3 3 129,1 3 0,-1 5 0,0 0 0,-2 5 129,-1 2 0,-2 1 0,-3 1 129,-3 5 0,-2 2 0,-4 0 129,0 7-258,-3-4 258,-1 1-258,-2-2 0,0-1-258,5-3-516,1-19-387,5 13-2709,6-18-1290,7-10-129,2-8-387</inkml:trace>
  <inkml:trace contextRef="#ctx0" brushRef="#br0" timeOffset="25883.48">9497 10135 4386,'-2'21'4902,"2"-21"-645,0 0 129,0 15-3354,0-15-1161,10 0 258,-10 0-129,20 0 129,-5-2 0,1 1 0,2-6 258,3 2 0,-3-4 129,3 6 0,-7-10-258,6 2 258,-11-1-258,5 0 0,-7 1-258,-1-2 0,-2 1-129,-4-1 0,0 13 129,-3-19-129,3 19 129,-16-17-129,4 13 129,-3 0-258,-1 3 258,-2 1-129,0 2 0,-2 5 129,3 8 129,-1 4-129,0 2 387,2 2-258,1 2 258,2 4-129,0-3 0,4 3 0,0-8 0,7 1-129,2 0-129,5-3-129,11-1-258,2-8-258,17 0-645,-7-10-1032,20 0-1290,-5-10-1419,2-6-258,1-5 388</inkml:trace>
  <inkml:trace contextRef="#ctx0" brushRef="#br0" timeOffset="26275.502">9935 10200 3354,'-16'13'3870,"16"-13"-1290,-11 18-516,11-2-387,0-16-387,0 24-387,0-24 0,11 26 0,-11-26-258,23 17 258,-12-14-258,8 3 0,-7-6 0,6-5-129,-7-5 129,4 2-258,-6-7 0,1 0-129,-7-6-129,0 3 0,-3-1 0,-6 0 0,-5 0-129,1 0 0,-4 3 129,2 2 0,-1 4-129,2 1 0,11 9-129,-16-5-129,16 5-258,-15 5-129,14 9-774,-12-9-516,13 13-2064,-5-1-903,-2-5-258,5 4 258</inkml:trace>
  <inkml:trace contextRef="#ctx0" brushRef="#br0" timeOffset="26663.525">10035 9757 516,'12'-33'5031,"-12"33"-129,9-18 0,-8 4-2193,-1 14-1290,0 0-516,0 0-258,0 0-387,5 10-129,-5-10 0,0 24 0,0-3-129,2 4 258,3 4-129,1 5 0,-1 7 0,3 5 0,-3 7 129,0 3 0,0-2 0,0 4 0,2-4-129,0 0 0,1-6-129,8-9 0,5-5-645,-2-24-1806,10-1-2322,3-10-258,5-17-516,3-9 387</inkml:trace>
  <inkml:trace contextRef="#ctx0" brushRef="#br0" timeOffset="27048.547">10577 9902 645,'0'0'129,"0"0"-645</inkml:trace>
  <inkml:trace contextRef="#ctx0" brushRef="#br0" timeOffset="27679.583">10637 9885 1,'0'0'3353,"0"0"1,0 0-2322,0 0-129,0 0 387,0 0-129,0 0 0,-6 0 387,6 0-129,0 0-129,8 13-129,-8-13-258,20 24-129,-7-12-129,9 15-129,3-1-129,7 6-129,2 3 0,5 7-129,-1-2 0,3 5 129,-1-2-129,0-6-129,-1 2 129,-7-4-129,-2-6 0,-6-7 0,-2-2-129,-8-8-516,2 5-387,-16-17-2322,0 0-1419,0 0-129,-7-11-516</inkml:trace>
  <inkml:trace contextRef="#ctx0" brushRef="#br0" timeOffset="28054.604">10658 10454 1935,'0'11'4128,"0"-11"258,1-5-258,-1 5-3096,10-18-516,-7 4 258,7 4-258,-5-10 258,7 6 129,-7-13-129,10 10 129,-9-13-258,11 5 129,-1-9-129,11 1-129,3-7-258,8 1-129,2-2 0,7-1-129,1 2 0,1 3-129,2 7-387,-10-4-258,4 22-1290,-12-5-2709,-5 5-129,-6 5-645,-6-4 388</inkml:trace>
  <inkml:trace contextRef="#ctx0" brushRef="#br0" timeOffset="28990.658">11630 10174 2322,'0'0'3354,"10"2"-2193,-10-2-258,0 0 258,0 0 0,19 17 0,-19-17 0,7 26 0,-7-11 0,6 9 0,-6-3-258,6 8-129,-6-9-258,6 1 0,-1-5-129,5-3-129,-10-13 0,23 8-129,-7-8 0,2-14-129,0-1 129,3-2-129,-2-7 129,-1 2-129,-3-2 129,-1 3-129,-4 3 129,0 0-129,-4 6-129,1 1 129,-7 11-129,0 0 129,18-7-129,-18 7 0,15 7 0,-7 5 0,4-1 258,-2 5-129,4-1 0,0 2 0,-1 2 129,1-2 0,-2-2 0,1 1 129,-4-2-129,3-4 0,-12-10 258,15 14 0,-15-14 0,12 0 258,-10-11-387,4-1 129,-6-7-129,4 2 0,-4-8-129,0-3-129,0 3 0,0 1-129,0 3 129,0 2-258,1 9-387,-1-9-774,11 13-3096,-11 6-387,18-12-387,-8 0 0</inkml:trace>
  <inkml:trace contextRef="#ctx0" brushRef="#br0" timeOffset="29338.678">12365 10128 4386,'3'16'4644,"1"4"-129,-4-20-516,0 0-3870,0 0-129,10 14 0,-10-14 129,12 22 0,-4-5 387,-5 0 0,6 7 0,-8 0 129,6 8-129,-7-6 0,3 0 0,-3-5-258,0-8-1161,6 2-2064,-6-15-1677,0 0-387,13-9-129</inkml:trace>
  <inkml:trace contextRef="#ctx0" brushRef="#br0" timeOffset="29723.7">12809 9694 3225,'7'17'4902,"-7"-17"-258,2 29-387,-2-9-2322,0 1-1806,1 5 0,-1 2 258,2 9 0,-2 1 129,2 11 0,-2-4 129,2 6 0,-2-3 0,0 6-258,0-8 0,0 2-129,0-10-258,0-7 0,0-6-258,0-12-387,2 5-1548,-2-18-2451,-6-4-258,0-11-516,-1-5 258</inkml:trace>
  <inkml:trace contextRef="#ctx0" brushRef="#br0" timeOffset="29992.715">12566 10037 6321,'0'0'5160,"8"10"-516,5-9 0,0-1-4128,14 0-387,8-3 129,5 2 0,4-3-129,6 0-129,3-1 129,1 2-129,-2 1 0,-2 2 0,-4 0 0,-5 0-645,2 12-645,-19-10-2064,-1 2-1290,-5 4-258,-18-8-258</inkml:trace>
  <inkml:trace contextRef="#ctx0" brushRef="#br0" timeOffset="30631.752">13038 9680 4128,'13'17'4386,"-4"-3"-129,-9-14-258,0 0-4128,6 15 0,-1-3 129,2 3 129,-4 4 129,5 2 129,-5 4 0,5 8 387,-7 0-258,9 9 129,-7 0-129,5 9 129,-3-3-129,1 5-258,-3-2 129,2 0-387,1-6 129,-3-4-129,1-7 0,-2-9-129,1-9 129,0-5 0,-3-11 0,17 0 0,-7-15-258,3-9 258,5-3-129,2-2 0,2 1 129,1-1-129,0 2 129,0 7 0,-2 3 0,0 10 0,-2 1 0,-2 6-129,0 0 258,-3 9-129,-1 2 0,-3 5 129,0 2 129,-2 9 258,-6-3-129,2 3 0,-4 2 0,0 2 129,-4-5-129,3-1-258,1-3-258,-4-10-1161,8 0-3483,-4-12-129,16 5-258,-6-17-645</inkml:trace>
  <inkml:trace contextRef="#ctx0" brushRef="#br0" timeOffset="31590.806">13864 9827 1677,'-11'0'3999,"11"0"-1032,0 0-516,0 0-387,0 0-645,4-9-258,9 9-129,-13 0-258,23-3 129,-11 2 0,7 2-387,-3 6 0,5 6-129,-1 4-129,4 7 0,0 3-129,2 4 0,1 0 0,1 1 129,-3-1-258,3-2 0,-5-3 0,0-6-258,-2-8 258,-3-3-387,-2-1-129,-16-8-645,28 0-1677,-14-8-1806,-4-6-129,0-1-129</inkml:trace>
  <inkml:trace contextRef="#ctx0" brushRef="#br0" timeOffset="32314.848">14540 9811 1677,'0'0'3483,"-4"7"258,4-7-2580,-17 7-387,17-7-258,-20 13 0,10-2 129,-3-4 0,4 4 129,-5 1-129,2 9 129,-4 0-129,2 9 258,-6-2-258,-1 9-129,-5-4 129,5 1-258,-2-4 0,5-3-129,-1-7 0,5-6-258,14-14-258,-17 10-258,17-10-129,0 0-129,11-6 129,-11 6-258,13-17 387,-13 17 0,14-14 129,-14 14 129,0 0 387,10-11 0,-10 11 129,0 0 129,0 0-258,0 0-129,0 0 129,0 0 129,0 0 0,6 8 0,-6-8-129,0 0-129,0 0 0,0 0 258,0 0-129,3 12-129,-3-12 129,0 0 0,3 18 0,1-7 0,-2 2 0,3 2 129,-3 1-129,2 6 258,-3-1-129,5 4 258,-6-1-258,7 3 129,-6-3 129,6 0 0,-7-2-129,6-3 0,-6-4 129,0 1-258,0-16 0,0 18 0,0-18-129,0 12-258,0-12-258,0 0-1677,-18 0-2580,18 0-387,-14-25-258,4-1-129</inkml:trace>
  <inkml:trace contextRef="#ctx0" brushRef="#br0" timeOffset="33500.916">14825 9550 1806,'13'0'3870,"-13"0"258,0 0-2451,0 0-645,17-6 387,-17 6 0,0 0-129,3-9-258,-3 9 0,0 0-258,0 0-258,6 5 129,-4 7-258,-2 2-129,0 5 0,0 3 129,0 5-129,0 1-129,0 2 0,-2 1-258,-1-6 0,3 1-645,-4-11-258,5 9-903,-1-14-2451,0-10-516,8 0-258</inkml:trace>
  <inkml:trace contextRef="#ctx0" brushRef="#br0" timeOffset="33780.932">15125 9501 6063,'4'46'4902,"-4"-27"-258,0 3-516,-4-3-3870,1 3-129,-2 3 0,3 6 129,-2-10 0,1 5 0,-1-3-258,2-2 129,2 2-903,-6-4-3354,6-19-258,-9 10-516,-2-16-258</inkml:trace>
  <inkml:trace contextRef="#ctx0" brushRef="#br0" timeOffset="35064.005">6907 11425 2193,'0'-13'3354,"0"13"-903,0 0-1806,0 0 129,0 0-129,8-1 129,-8 1 129,0 0-258,0 0 129,0 0 129,0 0 129,0 0-258,0 0 129,2 10-258,-2-10-129,2 18 0,-2-18 0,0 26 0,0-8-129,0 6 129,-7-2 0,2 6 0,-6-5 129,2 2-387,-3-4 129,1-3-387,2 2-645,-5-11-1290,14-9-2709,0 0-129,-13 2-387,13-2 129</inkml:trace>
  <inkml:trace contextRef="#ctx0" brushRef="#br0" timeOffset="35365.022">7168 11385 2580,'4'22'4128,"-3"3"-387,-1-25 129,-4 18-3612,4-4-258,0 1 129,0 0 258,0 1 129,0 4 129,0-4 258,0 10-129,-6-6 258,4 3-258,-3-3-387,1-5-1419,2-3-2967,2 2-645,0-14-258,0 0-129</inkml:trace>
  <inkml:trace contextRef="#ctx0" brushRef="#br0" timeOffset="36939.112">7707 11750 1677,'0'0'4257,"0"0"0,0 0 129,-11 1-2709,11-1-903,0 0-129,0 0 129,0 0-258,0-12-129,0 12 0,13-10 0,-1 3-258,1 1 129,3 0-129,1-1 0,5 2 0,-1 4 0,4 1-129,-4 1 129,3 5-129,-1 5-129,-1 0 129,-2 7-129,-1-1 129,1 2 129,-4 3-129,1 4 0,-5 1 0,-1 0 0,-3 2 129,-2-3-129,-3 1 129,-3-1 0,0-2-129,-9-1 129,0-6 258,-4-3-387,-2-2 129,0-2 0,-3-4 0,-1-6 129,1 0-258,-2-4 129,3-3 0,0-7-129,1-3 0,3-2 0,3 1-129,3-2 0,4-1-129,3 4 129,2-3 0,7 6 0,4 0-129,5 1 129,0 0 0,2 0 258,3-1-129,1 3 0,-3 1 0,-1 3 0,-1 3-129,-1 4-387,-18 0-387,28 6-1161,-21 6-2064,-7-12-645,16 22-258</inkml:trace>
  <inkml:trace contextRef="#ctx0" brushRef="#br0" timeOffset="37367.136">8333 11447 5547,'11'0'4644,"-11"0"-258,0 0 0,0 0-3870,0 0-258,6 18 129,-4-3 0,-2-1 0,0 11 129,-5-1 258,5 12-387,0 0-129,0 11 0,0-1 129,0 3-258,4 1 129,1 3-129,1-7-129,-1-4 129,-2-5-129,0-10 0,1-4-129,-4-11-387,8 4-1419,-8-16-2580,-2-12-387,-1-6-387,-4-10 0</inkml:trace>
  <inkml:trace contextRef="#ctx0" brushRef="#br0" timeOffset="37631.152">8147 11614 9159,'7'7'5160,"4"-7"-387,4 0-129,5-6-4644,2 2 0,10-4 129,4-2-129,-1 1 0,5 1 0,1 4-129,-1-5-129,1 6-516,-9-9-903,8 11-2451,-8 1-774,-4 0-258,-4 1-258</inkml:trace>
  <inkml:trace contextRef="#ctx0" brushRef="#br0" timeOffset="38204.185">8647 11862 2580,'32'10'4386,"-18"-13"-387,13 3-129,0-7-3225,-4-6-258,5 1-129,-4-4 258,3 3-258,-7-4 129,2 9 129,-8-8 258,1 6-387,-5-3 129,-10 13-258,9-22-129,-9 22 0,0-14 0,0 14-129,-20-15 0,5 11 0,-4 3 0,-2 1 0,2 1 0,-2 6 129,-1 1-129,4 1 129,-2 4 0,5 6 129,-3-1 0,8 4 258,-4-2-129,8 6 129,-1-2 0,7 6-129,0-8 0,6 4 0,4-5-129,7 1 129,3-1-129,4-1-258,7-6 0,4-6-129,8 4-645,-4-12-1032,14 0-2967,3-9-387,6-4-258,1-6 0</inkml:trace>
  <inkml:trace contextRef="#ctx0" brushRef="#br0" timeOffset="38940.222">10120 11504 2193,'0'0'4257,"0"0"258,0 0-1935,-10-10-387,10 10-516,0 0-258,0 0-258,0 0-129,0 0 0,0 0-129,0 0-258,6 7-129,-6-7 129,14 16-258,0-1 0,-2 1-258,7 9 129,-2 5-129,6 4-129,0 5 129,2 3-258,1 4 258,1 2-258,2 2 129,-3-5-258,-1 2 0,-2-8-258,3 2-387,-12-19-645,11 10-1290,-15-20-2064,-10-12-387,12 7-129</inkml:trace>
  <inkml:trace contextRef="#ctx0" brushRef="#br0" timeOffset="39247.244">9896 11925 4773,'-32'25'4644,"21"-25"-129,11 0-387,6-3-3612,7-14-387,7 2 129,5-11 0,10 0 0,3-8 129,9 2-129,5-7-129,4 3 129,4-1-387,4-1 0,1 9-774,-8-8-1548,2 7-2064,2 2-387,-8 2 0</inkml:trace>
  <inkml:trace contextRef="#ctx0" brushRef="#br0" timeOffset="40343.307">11190 11737 516,'10'0'4128,"-10"0"-129,0 0 258,0 0-2709,0 0-903,0 0-129,0 0 0,0 0 0,0 0 129,0 0 129,0 0 129,3 14-129,-3-14 0,2 17 0,-2-5 0,5 11-129,-5-6-258,4 9 0,0-3 0,2 2-258,-2-1 129,6 2-129,-1-6 129,4-8-258,5-7 0,3-5 0,5-5-258,4-11 129,5-7 0,0-7 0,1-1 0,-2-5 0,-1 5 129,-6 2 0,-4 3 0,-6 9 0,-3 2 0,-14 15 0,16-10-129,-16 10 129,14 3-129,-14-3 129,12 17 0,-12-17 0,15 22 129,-6-8 0,0 4-129,2-1 129,-2-2 0,0-2 0,0 2-129,0-1 0,-2-5 0,-7-9 0,10 16 129,-10-16-129,0 0 0,15 5 0,-15-5 129,10-6-129,-5-6 258,3-5-129,-4-5 0,4-1-129,-1-2 0,0-6 0,1 2-258,-4-3-387,8 11-516,-12-11-2451,11 10-1290,-1 2-387,1 3-258</inkml:trace>
  <inkml:trace contextRef="#ctx0" brushRef="#br0" timeOffset="40856.336">12005 11725 1419,'0'0'3870,"0"0"258,0 0-1419,0 0-1419,12 0-129,-12 0 0,12 12-129,-12-12 0,14 25-258,-10-11 0,9 7 0,-7 0-387,4 4 0,-2-2-258,-2-4-258,2 3-903,-8-8-2967,0-14-645,0 0-258,9-17-258</inkml:trace>
  <inkml:trace contextRef="#ctx0" brushRef="#br0" timeOffset="41157.354">12384 11309 8256,'14'38'5031,"-10"-18"-129,-3 1-258,-1 3-4515,1 4-258,0 11 0,2 4 0,-2 0 129,1 3 0,1 5 129,-1-1 0,1-5 129,0 0-129,-1-10-129,-2-11-387,5 5-1677,-6-14-2451,1-15-516,0 0-258,-20-15 0</inkml:trace>
  <inkml:trace contextRef="#ctx0" brushRef="#br0" timeOffset="41396.367">12181 11644 4128,'-13'-14'4515,"23"10"258,9 1-387,10 3-3354,-3-8-387,10 7 0,0-8 129,9 9-258,0-4 0,4 4-129,-3-3-258,-2 3-129,3 3-129,-8-3-645,2 8-516,-13-9-1935,-1-3-1419,-4 3-387,-7-8 0</inkml:trace>
  <inkml:trace contextRef="#ctx0" brushRef="#br0" timeOffset="41899.396">12708 11343 7998,'4'7'4515,"5"11"129,-9-18-1677,12 25-2709,-11-4 0,4 8 129,-4 1 129,6 8 129,-7 2 0,7 5-129,-7-3 129,4 3 0,-4-6-129,6-2-258,-4-10-129,2-9-129,6-7-258,0-11-258,10-10-129,2-12 0,9 1 129,-2-12 0,8 7 129,-1-2 0,-2 5 387,-1 8 258,-6 6 0,0 7 0,-7 2-129,0 13 0,-5 3 0,-1 5-129,-2 0 0,0 7 129,-4-6 0,1 4 0,-3-7 129,2-1 0,-3-5-129,0-2-129,-1 2-387,-4-13-2193,0 0-2064,13 0-387,-13 0-516,19-17 0</inkml:trace>
  <inkml:trace contextRef="#ctx0" brushRef="#br0" timeOffset="43167.469">13751 11367 1161,'0'-16'3999,"0"16"-774,0 0-1419,-3-21 129,3 21 129,-4-12-129,4 12-129,0 0-387,0 0-258,0-13-387,0 13 0,7 8-129,3 6-258,-5 3 0,6 10-129,1 1 0,3 6 0,1 1-258,1-1 129,0-1-129,0-7 258,0-1-516,0-10 129,2-5 0,-4-7-258,6-2-129,-6-8-258,11 0-258,-8-14 0,10 9-258,-8-13-387,10 10-258,-12-15-387,17 14 129,-15-10 258,8 7 258,-8-3 0,4 3 903,-8-1 516,0 3 774,-4 4 645,-3 0 129,-9 13 0,10-16-129,-10 16-258,1-12-129,-1 12-258,0 0 0,0 0-129,-10-7 258,10 7 0,-18 0 0,18 0 129,-22 16 0,12-1-258,-8-5 0,5 12 0,-12-3 129,5 8 0,-9-4 0,1 10-129,-10-6 0,5 3 258,-4-3-387,5 1 0,1-7-387,4-7 0,6-1-129,6-3 0,15-10 0,-15 4 0,15-4-129,0-7 0,0 7 258,0 0-129,11-12 129,-11 12 0,10-7-129,-10 7 129,0 0-129,12 3 129,-12-3 0,0 0 129,0 0-129,0 0 0,0 13 0,0-13 129,0 0 0,0 0 129,0 12-129,0-12-129,0 0 129,0 17-129,0-17 129,4 20-129,0-8 129,2 5-129,0 3 258,2 5-258,0-1 258,1 4 129,-1 0-258,1 3 258,-4-2-129,4 2 258,-7-9-387,1-1 0,-3-5 0,0-3-129,0-13-129,0 12-129,0-12-1032,0 0-3354,0 0-516,1-9-129,4-14-258</inkml:trace>
  <inkml:trace contextRef="#ctx0" brushRef="#br0" timeOffset="44386.538">14705 11289 645,'8'15'2838,"-8"-15"-1935,0 0-129,0 0 516,0 0 387,0 0 129,0 0 129,-3-7 129,3 7-129,0 0-258,0 7-129,0-7-516,-2 14-258,2-14-258,-5 26 0,0-9-387,5 2 0,-3 4 0,0-1 0,-2-2-129,3 0 0,0 0-258,2-20-645,0 22-774,0-22-2838,0 0-387,6-7-387,3-13 388</inkml:trace>
  <inkml:trace contextRef="#ctx0" brushRef="#br0" timeOffset="44652.554">14891 11343 4644,'13'24'4515,"-13"-24"-129,11 21-516,-4-8-3483,-4 2-129,0 4 129,-3 0 0,0 6 0,0-3 129,-1 7 129,-7-2-129,5 2-129,-4-4-387,2-6-1548,2-2-2838,3-5-516,0-12-258,15-12-128</inkml:trace>
  <inkml:trace contextRef="#ctx0" brushRef="#br0" timeOffset="54552.119">15615 10086 1161,'15'-1'2838,"-15"1"-1161,16-9 129,-16 9-387,12-4-387,-12 4-516,16 0 129,-16 0 129,25-3 129,-12 0 129,10 3-258,1-1 258,9 1-129,-3-4-129,9 4-129,-4-4-129,6 2-387,1 0-129,-3-3-516,1 4-129,-7-6-774,6 5-774,-10 1-2193,-6-8-129,2 7 129</inkml:trace>
  <inkml:trace contextRef="#ctx0" brushRef="#br0" timeOffset="55116.152">16045 9901 3225,'10'6'3483,"-10"-6"0,17-6-2451,-6 2-1032,4 2 0,-1 0 129,1-1 258,1 2 0,-1 0 0,3 1 387,-3 0-129,2 5-129,1-2 129,4 4-258,1 0-129,2 2-129,1-1-129,0 1 0,0 3-129,-2-4 0,-2 6 0,-4-1 129,-1 1-129,-7 1 129,-3 4 0,-2-3 129,-5 2-129,0 0 0,-5 0 129,-4 0-258,-4 3 258,-2 0-258,-2-1 258,-3 0-258,-1-2 387,1 2 0,-2-3 0,4-1 129,0-3-258,3-2-129,15-11-516,-17 12-516,17-12-3096,0 0-129,0 0-258</inkml:trace>
  <inkml:trace contextRef="#ctx0" brushRef="#br0" timeOffset="55955.2">17264 9499 1935,'0'0'3225,"0"0"-387,0 0-1935,0 0-387,11-5 0,-11 5-129,13-1 129,-13 1-258,20 5 129,-8 3 129,4 4-129,-1 3 129,4 3 0,-1 3-129,5 5 0,-1 1-129,3 1-129,-5 1-129,3-4 129,-3 0-258,-1 0 0,-1-5 129,-5-4 0,-1-3-258,-12-13 0,16 19-516,-16-19-1032,0 0-1806,14 6-258,-14-6 1</inkml:trace>
  <inkml:trace contextRef="#ctx0" brushRef="#br0" timeOffset="56847.251">17929 9453 3096,'0'0'2838,"0"0"-774,0 0-645,0 0 0,-5 11-258,5-11-258,0 0-258,-14 16-129,14-16-129,-7 19-129,2-5 129,-3-1-129,4 1 0,-4 5-129,2 3 0,-3 7 0,2 7 129,-5 4 0,3 7-129,-4 6-129,0 5 129,0 5 0,-2 1-129,2-3 129,-1-3 0,0-6 129,2-5-129,1-6 129,4-6 0,-1-10-129,3-4 258,0-6-258,2-3-129,3-12 0,-1 12 0,1-12 0,0 0-129,0 0 0,0 0-129,0 0 0,0 0-129,7 4-1161,-7-4-2451,0 0-387,22-14-129</inkml:trace>
  <inkml:trace contextRef="#ctx0" brushRef="#br0" timeOffset="58019.318">18626 10268 3483,'-11'0'3870,"11"0"0,0 0-2193,-22-14-774,22 14-129,-16-20 387,16 20-258,-14-24-129,14 24-129,-8-22 0,8 10-129,2-3-258,10 1-129,5-2-258,5-4 129,3 2-129,5-1 129,3 1-129,-1 2 129,-2 4-129,-2 2 129,-5 3-129,-4 4 129,-3 3 0,-6 0-129,0 11 258,-6 1-258,-2 1 129,-2 7-129,-2 1 129,-6 2 0,-2 1 0,-2-1 129,-3-2-129,-4-2 0,0-1 258,-2 0-129,-4-3 129,1-2-129,-2-4 129,4 2-258,2-2-387,-4-8-516,14 4-1806,10-5-1419,-20-13-645,20 2 129</inkml:trace>
  <inkml:trace contextRef="#ctx0" brushRef="#br0" timeOffset="58419.341">19002 10050 2322,'1'33'3612,"-1"-21"258,5 1-1290,0 3-2709,-3 4 0,4 4 0,-3 3 258,2 4-129,-4 8 0,2 3 258,-3 5 258,0 4-258,0 3 0,-4-3 258,-1-3-258,1-4 129,-1-8-129,0-6 0,2-9-516,-4-10-774,7-11-2709,0 0-258,-4-15 129</inkml:trace>
  <inkml:trace contextRef="#ctx0" brushRef="#br0" timeOffset="58899.368">19077 10014 3999,'0'0'4257,"-2"-11"-129,2 11-258,12-9-3612,-12 9-516,21-14 258,-6 8 0,3-1 0,3-1 0,0 5 0,4-2 0,-2 4 258,-1 1-129,-1-1-129,-2 1 129,-1 1-258,-5 7 0,-3 1 129,-3 6-387,-3 0 258,-1 7 0,-3-1 129,-2 3 0,-5-2 129,-6-2 516,1 4-129,-8-10 258,4 3 129,-9-9-258,5 4 0,-8-7-129,8-1-129,-2-4-258,1 0-258,2 0 0,3-7-516,16 7-903,-22-11-2322,18-4-774,4 2-387,4-7 387</inkml:trace>
  <inkml:trace contextRef="#ctx0" brushRef="#br0" timeOffset="59515.404">19586 10026 3096,'5'22'4257,"12"-3"-645,-17-19-645,17-2-4128,-5-3-1290,11 0-129,0 0-258,2-2 516,-3 0 645,4 2 775,-5 0 1030,-3-2 904,1 4 774,-6-2 129,-13 5 516,14-8-645,-14 8-258,1-13-774,-1 13-387,-7-13-129,-3 4-129,-3 4 0,-3 0-258,-2 1 258,-3 1-129,4 2 0,-2 1 129,2 0-129,-1 1 258,1 4-129,3 0 0,1 1 0,1 5 0,12-11 0,-17 19 258,9-7 0,4 5 0,0 0 258,3 5-258,-4-4 258,5 7 0,-5-3 0,5 7 0,-3-10 0,3 5-387,0-4 0,2 0 0,5-6-129,5-5-258,7-2-387,0-7-516,15 0-387,-6-7-774,9-7-1548,6-1-903,-7-8 129</inkml:trace>
  <inkml:trace contextRef="#ctx0" brushRef="#br0" timeOffset="60155.44">20011 9951 903,'5'14'3483,"-5"-14"387,12 6-387,-12-6-3354,15 6-258,-15-6-129,13 8 129,-13-8 129,7 12 129,-6 2 387,-1-4-129,0 5 258,0 2-129,-1 2 129,-4-1-129,5 5 129,-6-6-129,6 0-129,-3-3 0,3 1 0,0-15 0,0 17 129,0-17 129,0 0-258,12 0 0,0-7 0,0-5-129,6-1-129,2-5-258,6-3 0,1 0 0,2-1 0,1-2 0,1 2 129,-2 3-129,1 2 129,-6 3 0,-4 5 0,1 2 0,-4 3-129,-4 3 129,-2 1 0,-11 0 129,12 10 0,-10 3 129,0 1 0,-2 1 129,0 7 129,-4-3 0,1 4-258,-1-2 258,-1-1-387,2-2 129,1 0-387,2-5-129,0-13-903,2 18-1419,-2-18-2064,17 0-129,-4-8-645</inkml:trace>
  <inkml:trace contextRef="#ctx0" brushRef="#br0" timeOffset="60779.476">20691 10012 1548,'0'20'3999,"2"-7"-129,-2-13-129,0 0-3483,21 0-516,-4 0 0,0 0 129,4 0-258,-2-5 258,5-2 129,-2 2 0,0-3 0,-1-1 258,-2-3 129,0 3-129,-5-3 129,1 4 258,-7-3-258,-8 11 258,9-20-129,-9 20 0,0-15 0,0 15-129,-12-10-129,12 10 0,-20-7-129,6 5-129,1 0 0,-1 2 0,-3 0 0,2 0 0,-2 0 258,-2 2 129,-2 1 0,2 6 0,-6-4 129,8 9 0,-8-7 0,5 8 0,-3-2-258,6 6 129,-2-5-129,6 3-129,1 2-129,4 1 129,5-2 0,3 2 0,0-3 0,9-2-129,5-2 129,3 0-129,4-4 129,1-2-258,6-1-258,-1-6-258,11 5-645,-11-12-1806,6 2-1677,5-2-387,-1-5 0</inkml:trace>
  <inkml:trace contextRef="#ctx0" brushRef="#br0" timeOffset="61159.498">21102 10106 2322,'4'31'3612,"-4"-31"0,13 15-2451,1-6-1032,4-1 0,2-5-129,2-1 129,-2-2-129,6 0-129,-4-3 258,0-4 0,-3-3 0,-1 0 258,-5-3 0,-4-4-129,-2 1 387,-7-4 129,1 8-129,-1-6-258,-3 3 258,-8 0-387,11 15 0,-18-15-258,3 9 0,1 6-516,-6-3-387,4 3-387,-8 5-1032,-2-2-1806,10 7-129</inkml:trace>
  <inkml:trace contextRef="#ctx0" brushRef="#br0" timeOffset="61626.524">21327 9732 3483,'16'-35'4773,"-10"23"-129,-6-1-903,0-2-2451,0 15-645,1-16-258,-1 16 0,0 0-129,0 0-129,0 0-129,0 0 129,0 0 0,1 7 0,-1-7 0,0 20 0,0-1 0,0 5 0,0 2 0,0 6 0,-1 5-129,0 1 129,-1 1-129,-3 2 129,0 0 0,-1-3-129,4 1 129,0 1 0,2-4 0,0-5-129,2-2 0,6-2-129,5-5-387,-2-6-1161,2-5-2967,7-5 0,-2-6-516,7-9 259</inkml:trace>
  <inkml:trace contextRef="#ctx0" brushRef="#br0" timeOffset="66230.788">21983 9402 516,'-12'0'3741,"12"0"-516,0 0-1290,0 0-129,0 0 0,0 0-387,0 0-129,0 0-387,0 0-129,0 0-387,0 0 258,0 0-387,0 0-129,0 0-129,0 0 0,0 0 0,0 0 0,0 12-129,0-12 129,13 18-129,-2-3 129,7 3 0,5 3 0,7 2 0,7 6 0,3 4-129,6 6-129,2-3 0,6 10-129,-3-1 129,1 7-129,-6-4 0,-1 4-258,-8-7 387,-2 0 129,-9-1 0,-2-7 129,-7-6-129,-4-4 258,-2-8-129,-4-1-258,-7-18-645,8 13-1806,-8-13-1290,0 0-258</inkml:trace>
  <inkml:trace contextRef="#ctx0" brushRef="#br0" timeOffset="66906.826">21912 10159 2709,'19'-17'1677,"-8"2"-1161,3-4 258,1-3 258,2 1 0,-1-7 387,6 5 258,-6-10 0,10 6 129,-7-13-129,11 7-129,-7-13-129,11 10-387,-8-10-258,9 4-258,-3-4-129,0 8-129,2 1-129,0 6-129,-3 2 129,-2 3-129,-4 6 0,-4 3 0,-6 7 0,-2 1 0,-13 9 0,13-8 0,-13 8-129,0 0 129,0 0-387,0 0 0,0 0-387,0 0-774,0 0-3096,-7-2-129,7 2-387</inkml:trace>
  <inkml:trace contextRef="#ctx0" brushRef="#br0" timeOffset="68206.901">15501 11935 645,'0'0'2064,"0"0"-774,0 0 258,0 0 258,0-7 0,0 7 129,0 0 0,0 0-258,0 0-129,0 0-258,0 0 0,0 0-387,0 0-258,0 0-258,0 0-129,14 0 0,-14 0-129,16 0 0,-2 0 0,4 0-129,2 0 0,7-5 258,2 0-258,6-3 0,5-1-258,5 1 258,-2-1 0,7 0-129,-5-3 129,0 6-129,-4 2 0,-5 2 129,-5 2-129,-9-2-129,-2 2-258,-20 0-516,21 8-1548,-21-8-2064,0 0-258,0 0-129</inkml:trace>
  <inkml:trace contextRef="#ctx0" brushRef="#br0" timeOffset="68850.938">15958 11655 2580,'0'18'3870,"0"-18"-129,9 10-2451,3-10-1290,3 1 516,1-1 258,4 0-129,-4 0 129,7 4-129,-6-4 387,6 5-129,-5-5-129,7 10-129,-7-8 129,9 10-258,-5-7 0,7 3-129,-3 1-387,4 0 129,0 2-129,-2 1 129,0 0-258,-1-4 129,-3 4 0,-3 0-129,-5-4 129,-2 1 0,-3-1-129,-11-8 129,9 11 0,-9-11 129,-1 17-129,1-17 129,-22 19 0,2-5 0,-6 0 129,-6-1-129,-5 2 0,-1 3 0,-6-3 129,0 2 129,-3-2-129,5 2 0,0-5-129,7 2 129,2-1-258,6-6 0,7 2-129,1-4-129,19-5-129,-13 7-258,13-7 0,0 0-774,18 0-3225,-3-1-258,0-7-258,6 0 388</inkml:trace>
  <inkml:trace contextRef="#ctx0" brushRef="#br0" timeOffset="70123.01">17280 11400 1935,'0'0'3354,"0"0"387,10-14-2967,-10 14-774,22-7 129,-10 7 258,-12 0 129,22-3-258,-22 3 129,22 0 129,-22 0 0,17 10 129,-17-10 0,26 18-129,-13-5-129,6 6 0,-1-1-129,5 2 0,-1 0-258,1 4 129,2-2-258,-5 1 258,4-4-258,-4-3 258,-2 0-258,-2-4 0,-1-3-258,-15-9-1161,25 0-1806,-9 3-903,-11-11 129</inkml:trace>
  <inkml:trace contextRef="#ctx0" brushRef="#br0" timeOffset="70724.045">17968 11347 1677,'0'0'2322,"0"0"-387,0 0-258,0 0-258,2 13-387,-2-13-387,0 12-387,0-12 0,-4 18 0,4-18 258,-13 28 387,-2-16 0,4 11 0,-11-7 258,7 16 129,-11-2-387,4 15 129,-10-3-258,5 8-387,-3 1-129,5 8 0,3-6-129,3 2 0,2-9-129,6-5 129,1-6 0,4-2 0,-1-8 0,3-4 0,-5-3 129,4-3-258,5-15 129,-12 18 0,12-18-129,-7 11-129,7-11 129,0 0-387,7-5-387,-3-13-774,15 2-3225,-1-3-258,0-6-129</inkml:trace>
  <inkml:trace contextRef="#ctx0" brushRef="#br0" timeOffset="72991.174">18912 11805 2193,'20'3'2709,"1"-10"-2451,-8 6-645,4-2 258,0 3-258,0-1 516,1 1 129,-3-2 129,2 2 129,-3 0-129,2 0 129,-4 8 0,0-2 0,-1 0-387,0 3 258,-3 2-129,2 2 129,-6 0 129,2 0 258,-5 0 0,2 5 258,-3-7-258,0 4 129,0-2-129,0 3-129,0-16 0,-10 22-258,3-10 0,7-12 0,-15 20-258,7-8 129,-6-4 0,3 0 0,-6 2 0,2 0 0,-4-5 129,1 8 0,-3-9-129,2 3 129,-1-5-129,1 2-129,-1-4 129,6 0-129,0 0-129,2-9 0,12 9-129,-15-19 0,13 6-129,2-3 0,0 2-129,3-6 0,10 4-129,-3-4 129,7 6 0,0-3 0,1 6 0,1-1 0,1 1 258,-1 3-129,-2 1 129,1 2-129,0 0 129,-3 1-129,3 1 0,-3 0 0,4 3 129,-2 0 0,0 0-129,1 0 258,1 3-129,-2-2-516,-1 7-1419,4-2-1677,-20-6-387</inkml:trace>
  <inkml:trace contextRef="#ctx0" brushRef="#br0" timeOffset="73587.209">19495 11263 3870,'11'1'4128,"-11"-1"-258,0 0-1290,0 0-1935,0 12-387,0-12 129,-2 17 129,2-17 258,-7 28 0,-2-14 0,5 10 0,-6-2-129,5 12-258,-8-3 129,7 8-129,-4 4-129,3 4-258,-1-1 129,3 4-129,1-3 0,4-1 0,0-5 0,5 0 0,4-6-129,1-6 129,2-6-129,-3-5-129,3 0-258,-12-18-387,20 14-1419,-20-14-2322,8-14-387,-5-3 0</inkml:trace>
  <inkml:trace contextRef="#ctx0" brushRef="#br0" timeOffset="73863.224">19215 11497 2967,'-12'0'4644,"12"0"-129,9 7-129,-9-7-2193,26 0-1806,0 0 0,3-3 0,11 0 129,2-3-258,5 1 129,2 0-258,4-1-129,-1 3-129,-2-2-258,3 5-774,-13-3-2451,-2-1-903,1 1-516,-9-2 129</inkml:trace>
  <inkml:trace contextRef="#ctx0" brushRef="#br0" timeOffset="74495.26">19847 11701 2451,'-1'14'3870,"1"-14"-258,0 0-1419,0 0-2322,12 1 0,-12-1 129,20 1 129,-6-1 258,0 0 387,3 0 0,-2-1 0,7-3 258,-5-4-258,4 2-129,-1-3-129,1-1 0,-5 0-258,-2 0-258,-1 2 0,-13 8-387,11-16 387,-11 16-129,-2-14 0,2 14-129,-19-7 129,2 3-129,0 4 0,-4-1 0,0 1-129,-1 0 258,-1 6 0,2 4 258,-1-2-129,0 5 0,1-2 129,1 4 129,2-1 0,-1 8-129,7-5 258,1 0-258,3 0 129,6 4 129,0 1 129,3 2-129,4-2 129,6 3-129,-1-1 0,5 4-129,2-9 129,7 3-258,0-5-129,4-3-129,12 2-774,-9-14-2451,11-2-1419,6-2-129,-1-10-258</inkml:trace>
  <inkml:trace contextRef="#ctx0" brushRef="#br0" timeOffset="76064.35">20787 11350 2322,'0'0'4644,"-4"14"-129,4-14 129,0 0-2967,0 0-774,0 0-129,11 16 129,-11-16-258,15 16 0,-15-16-129,20 16-129,-8-6-258,7 7 129,-3 2-129,8 3-129,0 9 258,4 2-387,3 8 129,-1 4-129,4 4 0,-2-3 0,1 7 0,-3-5 0,6 1-258,-9-3-129,3 0-258,-9-10-258,9 4-1032,-10-4-2580,-5-18-258,-1 1-129</inkml:trace>
  <inkml:trace contextRef="#ctx0" brushRef="#br0" timeOffset="76492.375">20721 11935 3225,'21'-37'3999,"-10"15"-129,5 6-903,-8-18-903,17 12-258,-6-15-258,16 5-258,-7-10-516,14 3-129,0-4-516,3-1-258,7 7-774,-7-15-1161,5 10-2709,2 6-258,-5-2-129</inkml:trace>
  <inkml:trace contextRef="#ctx0" brushRef="#br1" timeOffset="84647.841">22416 11240 2709,'-35'-10'4773,"35"10"0,-19-20-129,8 3-3483,11 17 0,-1-25 0,1 25-387,1-24 0,6 13-387,4 0 0,8 3-258,5-1 0,8 6-129,6-2 129,7 0-258,3 3 129,4 2 0,-1 0 0,-4 7-129,0-1 129,-7 2 0,-7 6 0,-5 4 0,-6 2 0,-7-1 0,-6 5 129,-3 4 0,-6 0 0,-11 7 129,-8-3 0,-3 3 0,-7 1-129,-4 4 129,-6 2-258,-1 2 0,2-1-129,-2-1-516,9 9-774,-10-12-2193,16 2-1548,6-7 0,10-5-387</inkml:trace>
  <inkml:trace contextRef="#ctx0" brushRef="#br1" timeOffset="84887.855">22597 12192 5805,'-9'36'4902,"9"-22"-387,0-14-387,0 0-3999,0 0-516,17 5-258,-17-5-258,12 0-387,-12 0-774,6-17-2322,5 15-387,-9-15 516</inkml:trace>
  <inkml:trace contextRef="#ctx0" brushRef="#br1" timeOffset="85307.879">23250 11123 6966,'-10'13'5160,"10"-13"-258,0 0-258,0 11-3870,0-11-387,0 0 0,0 0-129,0 0-129,0 0 0,0 16 0,0-1-129,1 7 129,-1 8-129,0 7 129,0 6 0,-1 9-129,-3 3 129,-1 2-258,5 4-387,-5-10-516,9 13-1548,1-10-2193,-3-4-258,6-2-387,3-7 517</inkml:trace>
  <inkml:trace contextRef="#ctx0" brushRef="#br1" timeOffset="85623.897">23311 12354 6450,'10'17'5289,"2"0"-774,-12-17 0,0 0-3870,0 0-903,0 0-516,0 0-1548,0 0-2193,-6 0-129,-8-8-645</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840-1 4,'-10'0'4,"-7"0"-1,4 2-1,-2 0-1,0 1-1,-1 0 0,0 2 0,1 0 0,-2 0 0,1 0 0,-3 0 0,-2 2 1,4 3-1,-3-1 2,-1 3-2,0 1 2,-4 1-1,2 1 1,0 0-1,1 1 1,-5-3 0,5 3-1,-5-1 1,2 0 0,1 2 0,0-2 1,-2 4 0,3-1 0,2 1 1,-4 0 0,2-1 0,3 2 0,-4 1 0,2-3-1,0 2 0,3-3-1,1 2 0,-1-2 0,8 1 0,-3-2-1,2 0 1,6 0-1,1 0 1,3 1 1,-4-1-1,8 0-1,-4 0 1,3-3 0,-2 1-1,-5-1 0,6-1 1,-4 0-1,2-3 0,1 2 1,1 1-1,-2-3 0,6 5 0,-1-5 0,6 4 0,1 2-1,1-1 1,0 0-1,-3-5 1,5 4-1,-4-2 1,7 5-1,-7-5 1,2 0-1,-3 1 1,4 2 0,4-1 0,0 2 0,1 2-1,-1-1 1,1 2 0,0-2 0,4-2-1,-2 1 1,4-1 0,3-2 0,-1 1 0,3-2 0,1-2 1,1 2-1,-1-1 1,-2-1 0,6 2-2,1 1 1,3-3 0,0 1-1,5 0 0,-4 0 1,6-3-1,2-1 0,-5 1 1,0-3 1,-1 0-1,2-1 1,0 0 0,1-1-1,-3 0 1,6 0-1,-4 0-1,4 1 1,-1-2-1,0 0 0,0 2 0,1-2 0,0 0 0,-3 1 0,0 0 1,0 0-1,-3-1 1,1 1-1,-4-2 0,0 0 1,4 0-2,-4 1 1,-3-2 0,-5 1 0,2 1 0,0 0-1,1 1 1,-3 0 0,1 1 0,-2 0 0,5 0 0,1 0 0,0 1 0,1-2 1,3 0-1,0 0 0,0 0 0,4 0 0,-2 1 0,5 1 0,4 0 0,0 0 0,0 3 0,4-2 0,3-1 0,3 1 0,4 0 1,-1-1-1,3 1 0,0 0 0,4 0 1,0 2-1,1-2 0,0 2 0,0-2 0,1 2 0,3-2 0,1-2 0,0 0 0,-1 0 0,1-1 0,-3-1 0,2 0 0,-4-1 0,-3 0 0,0 0 0,-4 1-1,-1 0 2,-4 0-1,0 0 0,-7 0 0,0 0 0,-2-1 1,-1 2-1,-2-2 0,-2 0 0,1 0 0,-3 0 0,2 1 0,-3 0 0,-1-1 0,0 0 1,-3-1-1,1 0 0,-2-1 0,2-1 0,0 0 0,2 2 0,0-1 0,1 0 0,-1 0 0,2 0 1,-4 0-1,-2 0 0,-2 0 0,-3-1 0,-2-1 1,-1-1-1,-1 0 0,-2 0 0,-1 0 0,0 1 0,-1 1 0,0-1 0,0-1 0,-1 2 0,-3 0 0,2 0 0,-1-1 1,0-1-1,-1-2 0,1 2 0,-2-3 0,1 0 0,-1-1 0,2-2 0,-1 0 0,-1 1 0,2 0 0,-2-2 0,3 2 0,0-2 0,-1 3 0,2-3 0,1-1 0,1 0 0,0-1 0,1 1 0,-4 0 0,2 0 0,-1 1 0,-3 1 0,-2-1 1,-1 2-2,-1 1 2,-4-3-1,1 1 0,-3 1 0,-2-2 0,0 0 0,-3 0 1,0-4-1,-2 3 0,-2-1 0,0 1 0,-2-1-1,0 0 1,-2-1 0,-3 0-1,-1-4 2,-1 1-2,-3 0 1,-2 1-1,1-2 1,-3 1 0,-1-1 0,-2 3-1,-3 1 0,-2-1 1,-2 1-1,1 0 1,-8-1-1,-1 3 1,-1-3-1,-5 3 0,-2-1 1,-1-1 0,-5 0 0,-3 0 0,-4-1 0,-6-1 0,-6 2-1,-4-2 1,-4 0 0,-4 0 0,-4-3 0,-4 2 0,-3-1 0,1 0 0,-1-1 0,1-2 0,1 2 0,-2-2 0,-2 3 0,-2-1 0,-1 1 0,-1 2 0,-6 0 1,0 3-2,-3-1 1,-3 0 0,0 3 0,2 0-1,2 1 1,1 2 0,4-2 0,-2 2 0,3 3 0,2 1 0,3 2 0,-5-2 1,2 2-1,0 2 0,-5 1 0,-1 2 0,-2 2 0,2 3 1,-2-1 0,2 2-1,1-2 0,-1 3 0,3-4 1,2 2 0,1 0 0,-1-2 0,7 3-1,0-2 1,3 2-1,8-2 1,5 4-1,4-6 0,10-2 0,8 1 0,4-2 0,9-2 0,6 0 0,7 0 0,7 0 0,4-1-1,15 2 0,-12-3-3,12 3-7,13-10-15,4 3-3,9-8-1,8-6 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ink>
</file>

<file path=ppt/ink/ink1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7.59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 0 28 0,'-4'0'13'0,"8"0"-6"0,0 0-4 16,-4 0 13 0,4 13 7-1,0-10-3-15,4-3-2 0,-4-3 5 16,4 13-8 0,0-17-6-16,0 7-3 15,-1-3-2-15,5 13 2 16,-4-17 1-16,8 4 1 15</inkml:trace>
</inkml:ink>
</file>

<file path=ppt/ink/ink1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8.50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61 225 0,'28'3'15'16,"-1"-6"-7"-16,5 6-1 0,-1-6 0 15,5 3 1-15,11-10 0 16,0 7-2-16,-3 3 1 16,3 0-2-16,-4-4 0 0,1 4-3 15,3 0-2-15,4 0 1 16,-4 0 1-16,4-6-3 15,1 6 0-15,-5 0 1 16,12 0 2-16,-4 0 1 16,-4 6 3-16,0-6-1 15,-3 0 2-15,3-6-2 16,4 2 2-16,-4 4-2 16,4-3 0-16,4 3-1 15,1 0 0-15,3 0-2 16,-4 0 1-16,-4-6-4 15,0 6 0-15,-4-4 1 16,0 4 2-16,4-3 1 16,1-4 1-16,3 4-5 0,-4 3 1 15,8 0 2-15,0 0 1 16,-4 0 1-16,-4 0 0 16,0 0-2-16,-8 0 1 15,16 0 2-15,-8 0 2 16,1 0-1-16,-1 0-1 15,0 0-3-15,8 0 1 16,-4 0 0-16,-4 3 1 16,-4-3-2-16,-3 7-2 15,7-7-2-15,4 0 1 16,4 0 1-16,0 0 0 16,8 0 0-16,0 0 2 0,-8 0-1 15,0 3 2-15,3-3-4 16,-3 0-2-16,4-3 4 15,4 3 3-15,0 0 1 16,4 0 0-16,0 0-3 16,-4 0 1-16,-4 3-2 15,4-3-1-15,-1 0 1 16,1 0-1-16,0 0 0 16,4 0 2-16,4 0 1 15,-8 4 1-15,-4-4-2 16,-4 0-2-16,11 0 1 15,1 6-1-15,-4-3 0 16,0-3 0-16,16 0 0 16,-9 4 2-16,-7 6-1 15,-8-10 2-15,-4 13-2 0,0-10 2 16,4 4-2-16,0-7-1 16,-3 3 3-16,3-3 0 15,-4 6-4-15,4-6-1 16,-4 0 3-16,-4 4 1 15,-4-4-3-15,0 0 1 16,12 10 0-16,-4-7 2 16,0 0-3-16,-4 4-2 15,1-4 2-15,-5 0 2 16,0 4 0-16,-8-7-1 16,5 3 1-16,-17-3 1 15,-3 3-3-15,-5 4 0 0,-11-4-15 16,-4-3-6-16,-8 0-69 15,-20 13-62 1,-27-23 43-16</inkml:trace>
</inkml:ink>
</file>

<file path=ppt/ink/ink1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9.48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87 3 56 0,'-32'0'22'0,"28"0"-12"0,-4-4-5 0,8 4 6 16,-4 0 2-16,0 0 3 15,-4 0 4-15,1 0 2 16,-1 0-3-16,4 0 1 15,0 4-2-15,0-4-2 16</inkml:trace>
</inkml:ink>
</file>

<file path=ppt/ink/ink1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50.27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-7-5 269 0,'0'13'13'0,"0"-10"-2"15,12 7 13 1,0-6-6-16,7-8-3 16,9-2-4-16,3-1-2 15,1 7-3-15,3-6 1 16,5 2 0-16,-1 1 1 15,16 3-7-15,-4 0-2 0,-3 0 6 16,-1 0 6-16,0 3 1 16,4 1 1-16,8 5-3 15,8-9-1-15,-4 0-1 16,16 4 0-16,-4 2-4 16,-4 1-1-16,-4 3 3 15,12-7 1-15,-5 4-1 16,9-7-1-16,12 3-1 15,-9 0 0-15,-3-3-2 16,4 7 1-16,7-7 2 16,1 0 4-16,3 0-2 15,1 0-2-15,-9 0 2 16,-3 0 0-16,7 0-1 16,1-7-1-16,3 7-1 0,9 0 0 15,-13 0 0-15,1 0 0 16,3-6-5-16,-3-4 1 15,3 6 0-15,4-2 0 16,-7 3 0-16,-5-1 2 16,9 4-3-16,3 0-2 15,1-6 6-15,3 6 3 16,-4-4-1-16,-11 4 0 16,7-3-1-16,1 3 0 15,3 0 0-15,1 0 0 16,-9-6-5-16,-7 2 1 15,-8 4 0-15,11 0 2 16,1 4 1-16,3-4 3 0,-7 0-3 16,-4 6-2-16,-9-6 0 15,-3 0 1-15,-4 0 1 16,0 0 1-16,-4 13-5 16,0-13 1-16,-4 0 0 15,-4 0 2-15,-3 13-3 16,-9-6 0-16,0 0 1 15,-7-4 2-15,-1 7 1 16,-3-10 1-16,-5 13-7 16,1-10 0-16,-9 7 1 15,1-7 3-15,-4-6 2 16,0 9-4 0,-5-12 1-16,1-4 0 0,-4 7 2 15,-4 9-1 1,-4-6-5-16,4-3 0 15,-4 13-14-15,4-4-3 16,-8-19-110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 61 12,'0'0'21,"6"10"-2,-6-10 1,0 0-18,12 12-2,-12-12 2,13 12 3,-4-9 1,6 2 0,1-4 0,0 0-1,0-3 0,2-2-2,-4-3-1,-3-2 0,-4-4 2,-8 4 1,-6-6 0,0 4 0,-2-2 0,-5 5-1,0 0-1,-1 3-4,0 3 0,-2 2-3,5 3 0,-6 1-2,3 5-2,2-4-8,-2 2-13,8 3 1,-1-6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0.90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15 68 3664 0 0,'0'-18'103'0'0,"0"15"25"0"0,0 3 1 0 0,0 0-1 0 0,0 0 0 0 0,0 0-43 0 0,0 0-165 0 0,0 0-21 0 0,0 0 5 0 0,0 0 0 0 0,0 0 0 0 0,0 0 0 0 0,0 0 47 0 0,0 0 195 0 0,0 0 88 0 0,0 0 19 0 0,-6-13 3028 0 0,-2 4-2156 0 0,8 9-611 0 0,0 0-37 0 0,0 0-146 0 0,0 0-67 0 0,0 0-10 0 0,0 0-28 0 0,0 0-102 0 0,0 0-42 0 0,0 0-8 0 0,0 0-4 0 0,0 0-4 0 0,0 0-2 0 0,0 0 0 0 0,0 0 5 0 0,0 0 22 0 0,0 0 10 0 0,0 0 24 0 0,0 0 17 0 0,0 0 2 0 0,0 0-8 0 0,0 0-32 0 0,0 0-10 0 0,0 0-4 0 0,0 0-1 0 0,0 0 7 0 0,0 0 7 0 0,0 0 1 0 0,0 0 16 0 0,0 0 68 0 0,0 0 32 0 0,7-6 716 0 0,23-12-652 0 0,25 36-176 0 0,-19 4-108 0 0,21 3 0 0 0,93-9 293 0 0,-63-1-282 0 0,129 32-163 0 0,-117-32 216 0 0,-19-19-64 0 0,88-7 685 0 0,-72 10-536 0 0,-30-3-42 0 0,103-1-104 0 0,48-17 237 0 0,-56 13-230 0 0,-20 22-28 0 0,-28-7 7 0 0,-15-16 224 0 0,1 5-95 0 0,77-5-118 0 0,-98-5 14 0 0,76 1 59 0 0,27 33-73 0 0,-122-4 0 0 0,59 1 0 0 0,-42-12 102 0 0,60 11 220 0 0,-56-22-322 0 0,159 36 64 0 0,-5-14 827 0 0,-112 0-1222 0 0,-58 11 331 0 0,112-31 660 0 0,-117 5-536 0 0,14 7-124 0 0,62-10 0 0 0,-85-1 0 0 0,35 18 188 0 0,-13-8-176 0 0,20 0 52 0 0,-25 9 54 0 0,0 0-172 0 0,-67-15 54 0 0,0 1 0 0 0,0-1 0 0 0,0 0 0 0 0,0 2 0 0 0,0-2 0 0 0,0 0 0 0 0,0 1 0 0 0,1-1 0 0 0,-1 0 0 0 0,0 2 0 0 0,0-2 0 0 0,0 0 0 0 0,0 1 0 0 0,2-1 0 0 0,-2 0 0 0 0,0 2 0 0 0,0-2 0 0 0,1 0 0 0 0,-1 0 0 0 0,0 1 0 0 0,1-1 0 0 0,-1 0 0 0 0,0 0 0 0 0,0 0 0 0 0,1 0 0 0 0,-1 2 0 0 0,1-2 0 0 0,-1 0 0 0 0,0 0 0 0 0,1 0 0 0 0,-1 0 0 0 0,0 0 0 0 0,2 0 0 0 0,-2 0 0 0 0,0 0 0 0 0,1 0 0 0 0,-1 0 0 0 0,0 0 0 0 0,1 0 0 0 0,-1 0 0 0 0,1 0 0 0 0,-1 0 0 0 0,0 0 0 0 0,1-2 0 0 0,-1 2 0 0 0,0 0 0 0 0,1 0 0 0 0,-1 0 0 0 0,0 0 0 0 0,0-1 0 0 0,2 1 0 0 0,-2 0 0 0 0,0 0 0 0 0,1-2 0 0 0,-1 2 0 0 0,0 0 0 0 0,0-1 0 0 0,23-10 160 0 0,-3 5 22 0 0,-12 5-172 0 0,-5-2 1 0 0,-1 3 32 0 0,2 4-33 0 0,-1 1 1 0 0,0-5 32 0 0,3-3-49 0 0,-5 1-103 0 0,-1 2-140 0 0,0 0-58 0 0,-4 11-5059 0 0,0-1-290 0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01.582"/>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A50F4D12-DD39-42B5-B3B4-A8F4881225D2}" emma:medium="tactile" emma:mode="ink">
          <msink:context xmlns:msink="http://schemas.microsoft.com/ink/2010/main" type="inkDrawing" rotatedBoundingBox="10362,11103 10545,9503 11723,9637 11540,11238" semanticType="callout" shapeName="Other">
            <msink:sourceLink direction="with" ref="{49C3A7D8-E442-42E7-9A34-5D91B82772CB}"/>
            <msink:sourceLink direction="with" ref="{B67B746F-9B6C-402F-8886-2164BA550AB5}"/>
          </msink:context>
        </emma:interpretation>
      </emma:emma>
    </inkml:annotationXML>
    <inkml:trace contextRef="#ctx0" brushRef="#br0">-516-203 152 0,'0'27'57'0,"-4"-27"-30"0,-1-35-7 0,5 31 19 16,-5 0-8-16,1 4-1 15,-5 0-6-15,-5 16-1 16,-14-1-12-16,-9-3 2 0,-9 7 3 16,46-19 18 15,-88 38-14-31,0-3-3 16,14 4-8-16,5-5-1 0,9 5-5 15,0 3 0-15,0 0-1 16,-5 1 1-16,5 11 2 0,10 3-2 15,3 9 0-15,6 3-1 16,4-4-2-16,0 5 3 16,14-9 2-16,0 9 0 15,4-9 2-15,5 1 0 16,10 3 3-16,4-3-5 16,4-5-3-16,10 5-1 15,9 0 1-15,19-16-1 16,9 0 2-16,0 0-7 15,4-15-1-15,5 0-7 16,-5-12 0-16,1-8-1 0,8-3 3 16,1-8 4-16,28-4 1 15,-10-3 0-15,-5-5 1 16,-9-3 0-16,-4-8 0 16,-5 3 0-16,-14 5 3 15,-9 0-2-15,-9-5 1 16,-5 9 2-16,-4-1 0 15,-6 1 0-15,-13 3 2 16,0-4-1-16,-4 5 2 16,-1 3-4-16,1 0-2 15,-6 4 2-15,1-4 0 16,4 0-8-16,1-3-2 0,8-5-117 16,1-7-63-1</inkml:trace>
  </inkml:traceGroup>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3.81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53 42 7920 0 0,'0'0'174'0'0,"0"0"29"0"0,0-1 13 0 0,-5-2-31 0 0,-3 0-105 0 0,7 3 134 0 0,-5-8 511 0 0,-26-8 47 0 0,32 15-363 0 0,0 1 21 0 0,0 0-30 0 0,0 0-135 0 0,0 0-223 0 0,0 0 1 0 0,1 0-1 0 0,-1 0 1 0 0,0 0-1 0 0,0 0 1 0 0,0 0-1 0 0,1 0 1 0 0,-1 0-1 0 0,0-1 1 0 0,0 1-1 0 0,2 0 1 0 0,-2 0-1 0 0,0 0 1 0 0,0 0-1 0 0,0 0 1 0 0,0 0-1 0 0,1-1 1 0 0,-1 1-1 0 0,0 0 1 0 0,0 0-1 0 0,0 0 1 0 0,0 0-1 0 0,1-1 1 0 0,-1 1-1 0 0,0 0 1 0 0,0 0-1 0 0,0 0 1 0 0,0-1-1 0 0,0 1 1 0 0,0 0-1 0 0,0 0 1 0 0,0-1-1 0 0,0 1 0 0 0,0 0 1 0 0,0 0-1 0 0,0 0 1 0 0,0-1-1 0 0,0 1 1 0 0,0 0-1 0 0,0 0 1 0 0,0-1-1 0 0,0 1 1 0 0,0 0-1 0 0,0 0 1 0 0,0 0-1 0 0,0-1 1 0 0,0 1-1 0 0,0 0 1 0 0,0 0-1 0 0,-1 0 1 0 0,1-1-1 0 0,0 1-42 0 0,96 7 590 0 0,56 5-614 0 0,-76-4 240 0 0,199 29-248 0 0,-169-23 32 0 0,63 5 16 0 0,56-2 904 0 0,68 7-687 0 0,-49-6-154 0 0,73 5-157 0 0,-61-13 562 0 0,22-6-123 0 0,285-4 615 0 0,-460-3-1013 0 0,1 4-1 0 0,-1 3 0 0 0,43 8 38 0 0,108 4-87 0 0,41-1 223 0 0,-3-5 219 0 0,-232-4-352 0 0,2-3 1 0 0,-1-2-1 0 0,0-2 0 0 0,35-5-3 0 0,-36 3 0 0 0,31 0-80 0 0,-70 2 80 0 0,0 1 0 0 0,0 1 0 0 0,0 1 0 0 0,0 0 0 0 0,-2 1 0 0 0,2 1 0 0 0,5 2 0 0 0,48 2 144 0 0,-66-6-124 0 0,30 3 416 0 0,-7-22-292 0 0,7 2-69 0 0,-38 15-22 0 0,0 0 15 0 0,0 0 23 0 0,0 0 26 0 0,0 0-10 0 0,0 0-10 0 0,0 0-1 0 0,0 0 0 0 0,0 0 0 0 0,0 0 0 0 0,0 0-36 0 0,0 0-141 0 0,0 0-26 0 0,0 0 9 0 0,0 0 22 0 0,0 0 10 0 0,0 0 2 0 0,0 0-6 0 0,0 0-21 0 0,0 0 4 0 0,0 0-53 0 0,0 0 2 0 0,0 0 8 0 0,0 0-107 0 0,0 0-459 0 0,0 0-199 0 0,0 0-38 0 0,0 0-9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7.34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4 37 6296 0 0,'0'0'184'0'0,"0"0"48"0"0,0 0 77 0 0,0-10 683 0 0,-3 0-907 0 0,3 8 45 0 0,0 2 10 0 0,0-2-811 0 0,4-10 6494 0 0,34 42-5061 0 0,8-2-28 0 0,20-14-46 0 0,54 2-384 0 0,-65-8-171 0 0,70 0 11 0 0,67-10 410 0 0,-12 18-108 0 0,3 4-380 0 0,73-14-402 0 0,-119 2 336 0 0,171-2 204 0 0,-58 2-80 0 0,158 12 436 0 0,-206-6-496 0 0,96-6-64 0 0,-129-2 0 0 0,84 8 376 0 0,-103-20-376 0 0,8 4 0 0 0,39 2 75 0 0,-37-20 117 0 0,80-6-75 0 0,-49-18 82 0 0,-40 10 658 0 0,-40 20-678 0 0,23 4-126 0 0,-13-6-53 0 0,-7-6 0 0 0,40-4-16 0 0,-7 26 56 0 0,-62 12-40 0 0,-6 10 0 0 0,19-22-96 0 0,-20 2 440 0 0,-53-4-344 0 0,-12-4 264 0 0,-13 6-200 0 0,0 0-25 0 0,0 0-98 0 0,0 0-9 0 0,-5 6-60 0 0,-38 22-1040 0 0,6-22-77 0 0,18 0-3465 0 0,-2 2-1006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8.97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137 98 5280 0 0,'0'0'152'0'0,"0"0"57"0"0,-6-4 870 0 0,-33-2 481 0 0,24 1-1536 0 0,-14-28 224 0 0,-6-8 3248 0 0,34 40-3136 0 0,1 1-23 0 0,0 0-94 0 0,0 0-41 0 0,-5-7 446 0 0,5 7-639 0 0,0 0-1 0 0,-1 1 1 0 0,1-1-1 0 0,-1 0 1 0 0,1 0-1 0 0,0 1 1 0 0,-1-1-1 0 0,1 0 1 0 0,0 1-1 0 0,-1-1 1 0 0,1 1-1 0 0,0-1 1 0 0,-1 0-1 0 0,1 1 1 0 0,0-1-1 0 0,0 1 1 0 0,0-1-1 0 0,-1 1 0 0 0,1-1 1 0 0,0 1-1 0 0,0-1 1 0 0,0 1-1 0 0,0-1 1 0 0,0 1-1 0 0,0-1 1 0 0,0 0-1 0 0,0 1 1 0 0,0-1-1 0 0,0 1 1 0 0,0-1-1 0 0,0 1 1 0 0,0-1-1 0 0,1 1 1 0 0,-1-1-1 0 0,0 1 1 0 0,0-1-1 0 0,0 1 1 0 0,1-1-1 0 0,-1 0 1 0 0,0 1-1 0 0,1-1 1 0 0,-1 1-1 0 0,0-1 1 0 0,1 0-1 0 0,-1 1 1 0 0,0-1-1 0 0,1 0 1 0 0,-1 0-1 0 0,1 1 1 0 0,-1-1-1 0 0,0 0 1 0 0,1 0-9 0 0,39 18 773 0 0,47-6 14 0 0,-49-10-731 0 0,125-5 496 0 0,93 3 767 0 0,-150 3-911 0 0,85-2-236 0 0,15-16 368 0 0,68-1-160 0 0,-220 9 338 0 0,-9 3-930 0 0,-24 4 425 0 0,-3-6-40 0 0,-6 1-15 0 0,-11 5-90 0 0,-1 0 1 0 0,0 0-4 0 0,0 0-23 0 0,0 0-102 0 0,0 0-62 0 0,0 0 8 0 0,-12 29-2602 0 0,9-20-3649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46.986"/>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12 226 5296 0 0,'0'0'116'0'0,"0"0"17"0"0,0 0 12 0 0,-5-8 403 0 0,0 0 1378 0 0,3-13 3038 0 0,3 20-4900 0 0,-1 1 4 0 0,0 0 16 0 0,0 0 4 0 0,0 0 0 0 0,0 0 4 0 0,0 0 17 0 0,11-3 374 0 0,78 10 1286 0 0,-37-7-1282 0 0,80-11-161 0 0,0 1-145 0 0,102-15 123 0 0,-113-3-304 0 0,-44 9 338 0 0,1 4-1 0 0,44-3-337 0 0,-64 15 13 0 0,-39 3-13 0 0,-1-1 0 0 0,0 0 0 0 0,0-2 0 0 0,0 0 0 0 0,0-1 0 0 0,0 0 0 0 0,0-2 0 0 0,44-10 0 0 0,116-8 0 0 0,-33 24-96 0 0,-91 4 24 0 0,4 27-24 0 0,-56-30 30 0 0,27 26 396 0 0,-10-4-346 0 0,-18-22-74 0 0,7 9-382 0 0,-4-7 442 0 0,0 1 30 0 0,0-1 0 0 0,0 1 0 0 0,15 16 0 0 0,-15-15 0 0 0,-1 0-18 0 0,10 7-25 0 0,-3-5-853 0 0,-5 3-3248 0 0,-4-3-1122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57.678"/>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29 118 2832 0 0,'0'0'77'0'0,"-10"-10"535"0"0,-5-9-781 0 0,15 18 73 0 0,0 1 32 0 0,0 0 124 0 0,-3-10 187 0 0,3 7 3780 0 0,51-32-997 0 0,-36 28-1708 0 0,-4 2-1245 0 0,0 2 0 0 0,0-1-1 0 0,1 1 1 0 0,-2 0 0 0 0,2 1 0 0 0,0 1-1 0 0,0-1 1 0 0,2 1-77 0 0,34-5 76 0 0,14 3 701 0 0,10 8-282 0 0,28 10-475 0 0,48 7 144 0 0,38 2 44 0 0,-123-12-124 0 0,-4-5 130 0 0,19 15-80 0 0,-33-14-70 0 0,118 5 1096 0 0,-64-7-1160 0 0,30 4-119 0 0,-34-4 183 0 0,38-2-49 0 0,-37 0 49 0 0,185 2-576 0 0,-169 1 352 0 0,145-1 144 0 0,-164-9 0 0 0,156 6 16 0 0,-47-1 0 0 0,-51 2 64 0 0,43 7-64 0 0,30-1 0 0 0,-42 0-106 0 0,68 2-100 0 0,-125-12 432 0 0,-28-1-172 0 0,0 2-1 0 0,23 5-53 0 0,-58-3 11 0 0,104-3-99 0 0,175 13 760 0 0,-141-17-726 0 0,111 4 97 0 0,-58 6 298 0 0,-21-3 16 0 0,-105 3-357 0 0,74 1 64 0 0,-22-7 392 0 0,-121-9-146 0 0,-9 9-161 0 0,-49 0-88 0 0,0 0 41 0 0,0 0-5 0 0,0 0-8 0 0,0 0-5 0 0,0 0-16 0 0,12 0-469 0 0,22-12-1853 0 0,-25 9 1678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01.615"/>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1 67 4864 0 0,'0'0'141'0'0,"0"0"123"0"0,0 0 431 0 0,0 0 186 0 0,0 0 42 0 0,0 0-43 0 0,0 0-200 0 0,0 0-83 0 0,0 0-18 0 0,0 0-19 0 0,0 0-70 0 0,0-8 1774 0 0,4-1-2228 0 0,10-1-36 0 0,-12 10 2 0 0,40-8-2 0 0,1-8 137 0 0,43 16 214 0 0,-32 6-79 0 0,59-6 85 0 0,105 10-282 0 0,-49-5-163 0 0,13 14 136 0 0,5-5-352 0 0,27-3 304 0 0,-117-7 10 0 0,223 19-148 0 0,-172-19 74 0 0,-11 3 202 0 0,-56-3-175 0 0,0-4 0 0 0,45-7 37 0 0,-29-1 0 0 0,59 5-186 0 0,-35 10 62 0 0,67 3 50 0 0,45-3 10 0 0,-3-14 301 0 0,-97 1-106 0 0,46-6-131 0 0,187-17 552 0 0,-31 7-648 0 0,-137 29 96 0 0,-15-7 0 0 0,-35-7 0 0 0,44-3 0 0 0,60 3 952 0 0,-165 7-952 0 0,-1-4-224 0 0,69-10 448 0 0,-69 6 14 0 0,-20 2 66 0 0,16 10-39 0 0,-1 2-201 0 0,2-19-64 0 0,19 12 0 0 0,48 5 64 0 0,-37-7 112 0 0,-7 10-160 0 0,-36-13-16 0 0,4 19 64 0 0,-7-12-141 0 0,-9-6 581 0 0,-32 8-31 0 0,-25-2-414 0 0,-1-1 6 0 0,0 0-1 0 0,0 0-33 0 0,0 0-128 0 0,0 0-11 0 0,0 0 74 0 0,0 0 270 0 0,0 0 116 0 0,0 0 28 0 0,0 0-129 0 0,0 0-559 0 0,0 0-240 0 0,0 0-48 0 0,0 0 109 0 0,0 0 477 0 0,0 1 92 0 0,4 1-66 0 0,35 22-362 0 0,-27-13 167 0 0,-5-4-4913 0 0,-2-4 46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11.720"/>
    </inkml:context>
    <inkml:brush xml:id="br0">
      <inkml:brushProperty name="width" value="0.4" units="cm"/>
      <inkml:brushProperty name="height" value="0.8" units="cm"/>
      <inkml:brushProperty name="color" value="#D9AEFF"/>
      <inkml:brushProperty name="tip" value="rectangle"/>
      <inkml:brushProperty name="rasterOp" value="maskPen"/>
    </inkml:brush>
  </inkml:definitions>
  <inkml:trace contextRef="#ctx0" brushRef="#br0">0 21 6016 0 0,'0'0'133'0'0,"0"0"23"0"0,0 0 11 0 0,5-6 326 0 0,5-7 214 0 0,-9 11-373 0 0,-1 2-106 0 0,0 0-48 0 0,0 0-10 0 0,0 0-5 0 0,0 0-12 0 0,0 0-7 0 0,0 0-2 0 0,0 0 0 0 0,0 0 0 0 0,0 0 0 0 0,0 0 0 0 0,0 0 4 0 0,0 0 17 0 0,0 0 10 0 0,13 15 1645 0 0,74-6 540 0 0,127 8-1520 0 0,-80-14-239 0 0,-25 9-526 0 0,3 8-163 0 0,-41-10 168 0 0,19 12-104 0 0,37 22 24 0 0,-28-23 0 0 0,9-10 0 0 0,17-2 400 0 0,-55-5-400 0 0,63 6 0 0 0,-19-13 0 0 0,14 3 53 0 0,-94 1-42 0 0,24 2-11 0 0,-53-4 0 0 0,0-2 0 0 0,1 0 0 0 0,-1 2 10 0 0,1-2 33 0 0,0 0-32 0 0,0 3-22 0 0,-5 0-46 0 0,-1 0-26 0 0,0 0-1 0 0,0 0-11 0 0,0 0-1 0 0,0 0-6 0 0,0 0-128 0 0,3 10-4539 0 0,-2-3 64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14.455"/>
    </inkml:context>
    <inkml:brush xml:id="br0">
      <inkml:brushProperty name="width" value="0.4" units="cm"/>
      <inkml:brushProperty name="height" value="0.8" units="cm"/>
      <inkml:brushProperty name="color" value="#D9AEFF"/>
      <inkml:brushProperty name="tip" value="rectangle"/>
      <inkml:brushProperty name="rasterOp" value="maskPen"/>
    </inkml:brush>
  </inkml:definitions>
  <inkml:trace contextRef="#ctx0" brushRef="#br0">1 21 7688 0 0,'3'-10'856'0'0,"14"8"5640"0"0,111-7-5283 0 0,-55 20-1138 0 0,-31-8-75 0 0,5 7 81 0 0,-19 0-509 0 0,136 7 1350 0 0,-85-13-858 0 0,29 4 64 0 0,64 7-216 0 0,-75-18 496 0 0,-31 1-24 0 0,35-2-192 0 0,38 4-192 0 0,-55 4 0 0 0,87-4 0 0 0,-63 6 0 0 0,-52 1 0 0 0,-2-14 0 0 0,0 4 256 0 0,-30-3-388 0 0,-24 5 200 0 0,1 1-14 0 0,5 0-44 0 0,-1 0-10 0 0,-2 0 11 0 0,-2 0 42 0 0,9-4 125 0 0,-9 4-248 0 0,-1 0 2 0 0,0 0 4 0 0,0 0 0 0 0,0 0 0 0 0,0 0 0 0 0,-8 35-1537 0 0,-4-2-2289 0 0,5-18-842 0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02.661"/>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8F2DF942-5950-4969-A397-645BF74CEDFA}" emma:medium="tactile" emma:mode="ink">
          <msink:context xmlns:msink="http://schemas.microsoft.com/ink/2010/main" type="inkDrawing" rotatedBoundingBox="11980,11109 12204,9708 12983,9833 12759,11234" semanticType="callout" shapeName="Other">
            <msink:sourceLink direction="to" ref="{B67B746F-9B6C-402F-8886-2164BA550AB5}"/>
          </msink:context>
        </emma:interpretation>
      </emma:emma>
    </inkml:annotationXML>
    <inkml:trace contextRef="#ctx0" brushRef="#br0">214 1 184 0,'-5'-4'71'0,"5"8"-38"0,0 0-32 0,0-4 16 0,0 0-9 16,0 0-2-16,0 7 3 15,0 1 4-15,0 7-7 16,0 5 3-16,-4 3 4 0,-1 11 6 15,0 5 5-15,1 11-1 16,-1 8-2-16,1 22-7 16,-1 5-4-16,0 0-5 15,1-1-2-15,-1 1 1 16,0-4 2-16,-4 0-1 16,0 3 2-16,0-7 0 15,-5-7 1-15,-5-13-2 16,1-7-1-16,-5-3-1 15,4-17 2-15,1-10-3 16,4-9-2-16,5-34 0 0,4-8 1 16,10-26-6-16,4-5-1 15,10-3-3-15,-1-5 0 16,-4-7 0-16,4 4 0 16,-4-8 2-16,0 4 2 15,-5 0-1-15,1 12 4 16,-1 3 0-16,0 16 1 15,0-8 0-15,-4 12 2 16,4 7 1 0,0 5-1-16,1 10 1 15,-1-3 0-15,0 16 1 16,0-1-2-16,1 12 1 16,-1 0-2-16,0 3-1 0,0 5 3 15,0 7 0-15,1 0-1 16,4 16 1-16,-1 0-4 15,1 22 0-15,0 5 3 16,0 7 3-16,0-7-4 16,0 11-1-16,4 0 0 15,1 0 0-15,4 0 0 16,4-7 0-16,6 11 4 16,-1-12 2-16,-4-11-2 15,9-12-1-15,-5-11 3 16,5-4 3-16,-5-23 2 15,1-12 1-15,-6-23-4 16,-4-7 0-16,-4-16-7 16,-5-8-3-16,-5-11-2 15,-4-11 0-15,-5-5-2 0,0-19 1 16,0 1 3-16,4 3 3 16,1 7-2-16,4 17-2 15,0 7-3-15,1 3 1 16,3 20-2-16,1 4 2 15,0 11-2-15,0 12 0 16,0 8-1-16,0 15-39 16,13 8-15-1,-3 3-71 1</inkml:trace>
  </inkml:traceGroup>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8T18:37:19.6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4 24,'0'0'13,"9"5"-1,-9-5-3,0 0-4,0 0-2,0 0 0,0 0-1,0 0 0,0 0 0,0 0 0,0 0 1,-9 10-1,9-10 2,0 0-3,5 14 2,-5-14 0,25 17 1,0-8-1,8-1-1,8-2 1,5 0-1,3-4 0,-1-1-1,-1-3 0,-6-1 0,-7-2 0,-3 1 0,-2 0 0,0 1 1,2-1-1,4 1 0,3-1 0,3 2-1,4 2 0,-3 0 0,-2 1 1,-5 3 1,-6-1-1,-5 3 2,-8-1 0,-1 4 0,-15-9 0,16 20 0,-9-10-1,4 2 0,3 2 0,10-1 0,8-3-1,9-1 1,3-6-1,8-3 0,4-6 0,3-3 0,-5-2 0,-4 0 0,-7-2 0,-5 3 1,-4 3-1,-3 2 0,-2 2 1,3 4-2,3 2 1,4 3-1,2 1 0,1 3 0,-1 3-1,-1-1 2,-1 2-1,-1-2 1,0 0-1,3 0 1,5-4 0,9-2-1,4-2 1,6-4-1,4-3 0,-3-4 0,-2-4 2,-5 0-2,-7-3 1,-8-1 0,-4 1 0,-3 0 0,-1 0 0,2 3 0,4-1 0,2 0-1,1 2 0,0-1 0,2 1 0,-5 2-1,-3 2 1,-7 1 1,-7 2-1,-5 3 0,-1 4 0,-2 4 0,-2 3 0,3 4 0,2 1 0,4 4 0,7-2 0,7 3 0,6-3 1,10-1-1,9-5 0,6-3 0,9-4 0,5-5 0,3-5 0,2-3 0,0-3 0,-4-2 0,-5-2 0,-5 1 0,-8 0 1,-3 4-1,-8 0 0,-3 2 0,-5 4 1,-6 2-1,-2 4 0,-1 1 0,0 2 0,-2 1 0,-1 0 0,-2-3 0,1 3 0,5-2 0,0 0 0,5-1 0,6-2 0,5-2 0,4 1-1,4-3 1,1-1 0,-2 1 0,-4-2 0,-7 2 1,-9-1 0,-8 0 1,-10 0-1,-7 2 0,-7-2 1,-10 4-2,12-1 1,-12 1-1,0 0 0,10 5-1,-10-5 1,0 0 0,11 3 1,-11-3-1,0 0 1,0 0 0,0 0 0,0 0-1,0 0 1,0 0-2,0 0-1,0 0-3,12 10-6,-12-10-16,0 14-1,0-14 0,-17-6-1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8T18:37:31.0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363 1260 3,'0'0'9,"0"0"1,0 0 0,0 0 1,0 0 0,0 0 1,1-9 0,-3 0 0,1-3-2,-3-7-2,0-6-2,-3-10-2,2-6-1,-2-10-1,1-6 0,-2-6 0,1-2 0,0-2 1,2 5 0,-2 2 0,0 9 0,1 5 0,2 11-1,0 7-1,1 7 0,2 6-2,3 0 1,-2 15-2,6-17 1,-6 17-3,11-14 0,-1 9-5,-3-4-3,3 2-9,-10 7-2,16-19 2,-11 7-1</inkml:trace>
  <inkml:trace contextRef="#ctx0" brushRef="#br0" timeOffset="941">109 438 34,'0'0'11,"0"0"-1,-9-6 0,9 6-11,-2-15-1,2 15 2,0-15 1,1 4 0,3-2 2,4-3 2,5-3-2,2-2 0,6-5-2,3-1-2,1-4 0,3-2 0,-2 1 1,-6 2 2,0 3 1,-6 4 3,-2 6-1,-5 2-1,-2 5 0,-5 10 0,0 0-2,0 0-1,0 0-2,0 0 1,10 2-1,-10-2 0,7 16 1,-1-2 0,4 4 1,1 3-1,3 6 1,4 2-1,2 4 0,2 3 1,3 0-1,1-1 0,0-3 1,-1-3-1,-1-2 0,-3-4 1,-1-5-2,-4-3 2,-4-4-2,-2-4 2,-10-7-2,12 10 2,-12-10-1,0 0 0,0 0 0,9 6 0,-9-6-1,0 0 1,0 0 1,0 0 0,0 0 0,0 0 1,0 0 1,0 0-1,0 0 0,0 0 1,0 0-1,0 0 0,-11-10-1,11 10 0,-15-16 0,6 5-2,-1-4 0,-1-2-1,-4-5-1,2-2-1,-3-5 0,-1 0 2,-2-3 0,-1-2 3,0 1 1,-3-2 1,4 0 1,-5 2 0,3 4-1,0 3-1,3 5-2,-1 3-1,-1 5-1,4 4 0,-1 4 0,4 5-1,-1 2 1,14-2-1,-16 14 1,13-4 1,2 4-1,1 3 1,1 4 1,-1 5-1,-2 3 2,-4 4-1,-4 4 1,-5 5 0,-7-1 2,-7 1-1,-2 2 1,-5-5 0,4-1 0,0-8 0,5-6-2,7-4-3,3-7-7,17-13-10,0 0-2,0 0 0,11-32-1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8T18:37:33.7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526 1176 18,'0'0'10,"0"0"3,0 0 1,0 0 0,0 0 0,-7-11-1,6-1-2,-5-12-2,5-4-1,-7-11-2,3-7-1,-1-14-2,0-4 0,-3-9 0,3-2 0,-3-3-1,-1 2 0,1 1 0,0 4-2,0 4 0,0 8 0,0 11-1,2 9 0,2 9-2,-2 6-3,5 11-3,-4 3-3,6 10-2,0 0-7,0 0-1,-9 13 0,9-13 3</inkml:trace>
  <inkml:trace contextRef="#ctx0" brushRef="#br0" timeOffset="351">268 119 11,'0'0'8,"-10"-12"-2,10 12 1,-4-13-5,4 13-2,-3-11 1,3 11 0,0 0 0,-13-8 3,3 13 1,-6 6 1,-4 7 0,-6 8-1,-2 7 0,-3 3 0,0 4 0,2-3 0,6 0 1,4-6-3,11-4-2,11-11-1,13-10-5,13-9-4,8-8 0,7-9 0,4-8 4,4-7 3,-4-5 4,-7-6 4,-3 4 5,-14-1 4,-3 7 2,-11 1-2,1 10-3,-8 5-4,2 6-4,-5 14-2,0 0-3,0 0-1,14 15 1,-2 7-2,3 3 1,6 8 1,4 3 0,7 3 1,5 1 0,4-3 1,4-1-1,1-3 1,-2-3-1,-1-5 0,-7-3 1,-5-5 1,-6-3 0,-10-5 0,-4-3 0,-11-6 0,0 0 0,0 0 0,0 0 0,0 0-1,0 0 0,0 0 0,0 0-1,0 0 1,0 0-1,0 0-2,0 0-2,0 0-5,0 0-3,0 0-6,0 0-2,-7 12-4,7-12 1,-17 2 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8T18:36:41.2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1370 2067 31,'8'10'13,"-8"-10"0,0 0 0,10 1-9,-10-1-4,10 1-1,-10-1 1,10 1 1,-10-1 1,0 0 1,10 2 0,-10-2 2,0 0 0,0 0 0,0 0 1,0 0-2,0 0 0,0 0 0,0 0 0,0 0-1,0 0-1,0 0 0,0 0-1,0 0 1,0 0-2,0 0 1,0 0-1,0 0 1,0 0-1,0 0 0,0 0 0,0 0-1,0 0 2,0 0-1,0 0 0,0 0 1,0 0 0,0 0 0,13-4-1,-13 4 1,20-2 0,-6 1-1,4 0 1,1 1-1,4-1 0,1 1 0,0-1 0,0 0 0,3 0 0,1-1 0,4 1 0,3-1 0,3 1 0,4-1 0,7 1 0,5-1 0,4 2 0,4 0 1,7 2-1,5 0 0,6 1 0,4 0 1,5 0-1,5 0 1,9 1 0,8 0-1,5 2 0,3 1 1,5-1-1,5 0 0,1 0 0,-1-2 1,-5-2 1,-5 0 0,-10-6 1,-5 1 0,-10-3 0,-8 1 0,-13 0 0,-7 3-1,-12 0-1,-8 1 0,-10 2-1,-9 0 0,-7 0 1,-7 2-1,-13-3 0,13 2 1,-13-2-1,0 0 0,0 0-1,0 0-2,0 0-5,-20 1-13,11-1-4,-7-13-2,1-5 1,-6-13 1</inkml:trace>
  <inkml:trace contextRef="#ctx0" brushRef="#br0" timeOffset="1503">1693 1165 13,'-32'-12'13,"-3"-1"1,-3-3 0,2-4 0,-6-3-2,-4-3 1,-6-6-4,-2-3-2,-5-6-3,-3-4-1,-6-4-2,-2 2 0,0-6 0,4 2 0,1-1 0,3 1 0,2-1 1,5 3 0,4 0-1,1 3 1,3 0-1,1 4 0,0 1 0,5 5 0,3 1-1,3 4 0,6 2 0,3 2 0,4 3 0,7 5 0,2 2-1,3 3-2,10 14-4,-10-15-5,10 15-4,0 0-5,-13 6 1,13-6 0,-16 5 0</inkml:trace>
  <inkml:trace contextRef="#ctx0" brushRef="#br0" timeOffset="1993">56 122 0,'10'-5'5,"-10"5"1,14-5 1,-14 5 1,0 0 1,4 9 0,-6 3-2,0 2-2,-1 7-3,-1 6-1,0 3-1,-1 7 1,-4 3 1,2 1 0,-1-2 2,-1-5 1,2-2 2,-2-10 2,3 1 0,-3-12 0,8-2 0,1-9-1,0 0-3,0 0-6,15-17-5,3 0-5,0-11-3,4-2-1,-2-8 5,-1-3 2,-1-4 5,-8 1 6,-3 3 4,-7 1 4,0 7 4,-4 3-3,3 5-3,-1 2-4,1 7-2,0 0-2,2 6-1,-1 1 0,0 9-1,2-10 1,-2 10-1,0 0 0,0 0-1,0 0 1,13 12 0,-1-2 0,7 1 1,8 4 1,8 2 0,8 0 1,7 2 0,4-4 0,3 3 0,-1-4 0,-6 1 0,-4-4 0,-4 0-1,-11-1 0,-4-2 1,-8-3 0,-3 1 0,-7-3 0,1-1-1,-10-2-2,0 0-13,0 0-7,-10-20-1,-5-12-2,-7-20 1</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8T18:36:50.0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3452 2073 3,'0'0'5,"0"0"-2,0 0-4,15 2 0,-6 0 1,2 0 3,0 0 1,-1-1 2,-10-1 0,16 4 1,-16-4 0,0 0 0,11 2 0,-11-2 0,0 0 0,9 3 1,1 0 2,-10-3-1,29 2 0,-4-3-1,18 3-1,12-3-1,13 4-1,15-4-2,12 3-1,9-1 0,7 1 1,1-3 0,0 3 1,-6-4-1,-2 1 1,-8-2 0,-8 0-1,-10-3 0,-9 2-1,-15 0 0,-8 1 0,-13 0-2,-9 1 0,-11 2-2,-13 0-6,0 0-17,-13-17 0,-6 3-1,-9-14-1</inkml:trace>
  <inkml:trace contextRef="#ctx0" brushRef="#br0" timeOffset="931">3767 1314 22,'0'0'12,"0"0"1,0 0-2,-1 10-4,1-10-8,0 0 0,-15 8-1,6-5 1,-3-2 1,-3 0 1,-4-2 1,-4-2 1,-3-1 1,-5-4 0,-5 0 0,-3-3 0,-3 0 0,-7-5-1,-3 1 0,-7-4 0,-2-2 0,-6-1 0,-5-2-1,-7-3 0,-3-1 0,-5-1 0,-3-2-1,-8-2 0,-3-1-1,-7-2 0,-2-1 1,-5-2-1,-2 0 1,-3-1 0,1 1 0,1-3 2,6 4-1,3-2 1,5 0 0,4-2 1,4 4 0,4-1-1,4 2-1,2 3 0,3 2 0,5 2-1,2 4-1,4 1 1,5 2-1,2 0 0,6 1 0,3 0 1,3 0-1,4 0 0,5 2 1,2 0 0,7 3 0,4 0 1,7 4-1,5 1 1,4 3-1,4 2 1,11 7-2,-10-9 0,10 9 0,0 0-2,0 0-1,0 0-3,0 13-5,5 3-13,-4-3 1,-1-3-1,0-10 0</inkml:trace>
  <inkml:trace contextRef="#ctx0" brushRef="#br0" timeOffset="2243">95 29 37,'0'0'13,"-12"-2"-1,12 2-1,0 0-10,7 13-5,-7-13-1,9 15 0,-9-15 3,9 15 1,-9-15 0,6 18 3,-4-7 0,1 3 0,-3 3 0,1 4 0,0 5 1,-2 2-1,1 4 0,0 0 0,-1 3-1,-2 1 1,2-2 0,-1-1-1,0-1 0,0-4 0,1-3-1,-1-5 2,0-5 0,1-6 0,0 2 0,1-11 1,0 0-1,-9-11 0,6-3-1,-2-7-2,1-4-1,0-5-2,-1-5-1,1 0-1,-1-3 2,0 2 1,-2 2-1,1 4 3,0 2-1,0 4 2,1 3-1,1 4 0,2 1-1,3 4 0,1 3 0,-2 9 0,13-11 1,-13 11 0,18-3 1,-3 5 1,2 2 1,7 1 2,6 1-1,9-1 2,6 2-1,5-3 1,3 2 1,1-3-2,0 0 1,-7-3 0,-5 2 0,-11-4 0,-6 3 0,-9-3-1,-3 2 1,-13 0-2,9 0-1,-9 0 0,0 0-1,0 0-1,0 0 1,0 0-1,0 0 1,0 0 0,0 0-1,0 0 1,0 0 0,0 0-1,0 0 0,0 0 0,0 0 0,0 0-1,0 0 0,0 0 0,0 0 0,0 0-1,0 0-1,14 5-1,-14-5-1,13 5 0,-13-5 0,23 6 0,-10-4 1,7 2 0,-1-3 1,4 2 1,-1-1 2,0-2 2,-4 1 2,-4-4 0,-2 5 0,-12-2 0,12-2-1,-12 2-2,0 0-2,0 0-2,0 0-2,0 0-1,-18-1 0,6-1 2,-5-3 0,-5-2 3,-2 0 2,-7-4 2,-3 0-1,-3-1 1,-2-1-1,-4 2 0,-1 1-1,-3-1 0,-2 3-1,1 0 0,2 1 0,5 2 0,5 2-1,7 1-1,5 1 0,11 1 0,13 0-1,0 0 1,0 0-2,0 0 2,20 3 1,-3-4 0,3-1 1,4 0-2,3 0-3,-1 0-7,5 4-1,-3-3-1,0 4 1</inkml:trace>
  <inkml:trace contextRef="#ctx0" brushRef="#br0" timeOffset="3405">487 67 19,'-12'-1'12,"1"3"-3,-5-5-4,1-1-7,-2 3-6,-1-3-1,-3 1 2,0-1 3,0-2 3,-2-1 4,0 0 4,3 0 3,-1 0-1,3 1 0,2 2-3,0 2-4,2 1-1,2 2-2,3 0 0,9-1 0,-13 5 0,13-5 1,0 0 0,-10 10 1,10-10 0,0 0 0,-1 11 1,1-11-1,2 13 0,-2-3 1,0 3-1,-2 6 1,-1 6 1,-3 4 0,-1 6 1,-5 2-1,0 4 3,-4 3-2,2 0 1,-3-3-2,4 1 1,-1-7-2,5-1 0,2-5 0,2-3-2,3-7 1,1-1-1,0-7 3,3-1 1,-2-10 0,0 0 1,0 0 0,3 9-1,-3-9-1,1-9-6,-1 9-15,12-21-2,-1 4-3,-3-8 1</inkml:trace>
  <inkml:trace contextRef="#ctx0" brushRef="#br0" timeOffset="4056">29 156 39,'0'0'17,"0"0"1,24-11 0,3 5-6,9 5-9,9-1-2,6 1-2,3 1 1,1 3 0,-5 0 0,-5-1 0,-8 2-1,-12-1-1,-5 3-2,-11 1-8,-4 3-5,-5-10-1,-10 10 1,0-12-1</inkml:trace>
  <inkml:trace contextRef="#ctx0" brushRef="#br0" timeOffset="8372">6258 2225 11,'0'0'8,"-16"-2"0,16 2-3,0 0-4,-11-6 0,11 6 2,0 0 0,0 0 1,0 0 0,0 0-1,0 0 0,0 0 0,0 0 0,0 0 2,0 0 2,0 0 1,0 0 1,14-4 0,4 1 0,10 2-1,10-3-1,10 2-2,9-2-2,11 2 0,4-2-1,4 3 1,-1-3 0,-1 3 0,-6-4 1,-1 4-1,-3-2 0,-1 3-1,-4-1-1,-1 2 0,-4 1 0,-6 0-1,-4 2 0,-7-1 1,-9 0-1,-6 0 1,-9-2 0,-13-1 0,12 2 0,-12-2 0,0 0-1,0 0 1,-20-1-2,3 0 1,-3-1-1,-11 1 0,-6-1 0,-8 1 0,-8-1 1,-8 1-1,-5 0 1,-5 1 0,-2 1 0,1 1-1,-2 1 1,1 2 0,1 1 1,8 1-1,5 1 0,6-2 0,6 1 0,5-1 0,7-1 1,10-1-1,6-1 0,4 0 0,15-3 0,-11 2 0,11-2-1,16-1 1,6-2 0,8-2 0,12 0 0,7-2-1,9-2 2,11-2-1,2 0 0,4 0 0,2-2 0,0 1 1,-4 1-1,0 0 0,-3 1 0,-5 2 0,-6-1 1,-7 3-1,-7 0 0,-7 1 1,-7 1-1,-7 1 1,-7-1 0,-5 2 0,-12 2 0,14-2 0,-14 2 2,0 0-2,0 0-1,0 0 1,0 0-1,0 0 0,0 0 0,0 0-1,0 0 0,0 0 0,0 0 1,0 0-2,0 0 0,0 0-2,0 0-3,0 0-5,1 10-9,-1-10-3,-8 11-2,8-11 1,-15-9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39:35.45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39:37.9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43,'47'-17,"-14"11,1 2,0 1,0 1,0 2,5 2,19-1,687 0,-564-16,-100 16,-65-1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39:40.93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0,'40'17,"-2"-6,0-1,1-2,0-2,11-1,81 15,83 20,-94-20,-2 5,50 20,-149-39,1-1,0-1,-1-1,2-1,-1 0,0-2,12-1,338-1,-346-1,0-1,-1-1,0-1,0-1,0 0,0-3,-1 1,1 1,0 1,0 1,1 1,23-2,95-8,-122 10,-4-1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39:42.78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0 117,'399'0,"-374"-3,-1-1,0-1,0 0,0-2,0-1,3-3,93-26,-15 14,-78 18,1 1,0 1,0 1,1 2,18 2,12 0,105-2,-147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39:47.46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58,'0'-1,"1"0,0 0,0 0,0 0,0 0,0 0,0 1,0-1,0 0,0 0,1 1,-1-1,0 1,0-1,1 1,-1-1,0 1,0 0,1 0,-1 0,0 0,1 0,-1 0,0 0,2 0,-1 0,175-10,47 3,14-20,656 28,203-1,-1079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03.562"/>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661B9468-B569-4605-879A-38C1EF4A50BA}" emma:medium="tactile" emma:mode="ink">
          <msink:context xmlns:msink="http://schemas.microsoft.com/ink/2010/main" type="inkDrawing" rotatedBoundingBox="13026,10833 14144,9251 15106,9931 13989,11513" semanticType="callout" shapeName="Other">
            <msink:sourceLink direction="with" ref="{E2E25C8B-8806-4A24-80CC-F31B251B25EE}"/>
            <msink:sourceLink direction="with" ref="{EDB8C94A-37BA-4EA7-948E-CDED43723C22}"/>
          </msink:context>
        </emma:interpretation>
      </emma:emma>
    </inkml:annotationXML>
    <inkml:trace contextRef="#ctx0" brushRef="#br0">159 404 188 0,'-5'0'71'0,"10"4"-38"0,-5 0-17 15,0-4 39-15,4 11-11 16,-4 1-9-16,0 3-5 16,5 4-17-16,0 1 3 0,-5 3 4 15,4 7-5-15,-4 17 0 16,0 7-7-16,0 7-3 15,-4 12-2-15,-1 0 0 16,-4 4 0-16,0 4 3 16,-5 8-1-16,0 3 0 15,0-7-3-15,-4-16 1 16,-6-7-2-16,6-9-1 16,4-18 1-16,0-4-1 15,5-16 0-15,0-11 0 0,4-27-3 16,1-19 2-16,13-24-1 15,0 1-2-15,0-8-4 16,1-8 0-16,3-8-1 16,1-7 3-16,0 8 4 15,0 3 1-15,0 8 1 16,0 12 0-16,0 3 0 16,-1 12 2-16,1 8 3 15,0 3 0 1,0 12 0-16,0 12-3 15,-5 7 1-15,9 8 0 16,-4 4 3-16,5 11 1 16,-1 5 3-16,1 7-5 15,-1 11-1-15,1 12-2 16,4 12-2-16,0 3-2 16,5 4 1-16,4 1-1 0,5-9 0 15,4 1 4-15,10-1 1 16,-5 1-1-16,1-4-2 15,-1-8 1-15,0 0-1 16,0-12 2-16,-9-7 3 16,-5-8 2-16,1-27-1 15,-6-7-4 1,-8-12-5-16,-1-16-1 16,-4-19 0-16,-5-11-1 15,-4-27 4-15,-5-4 0 16,0-8-2-16,5-7 0 0,-1 3-1 15,1 20 3-15,4-5-5 16,0 17 0-16,1 6-6 16,4 9 0-16,4 7 4 15,14 4 4-15,5 12-105 16,-9 7-46-16,-14 1 32 16</inkml:trace>
  </inkml:traceGroup>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44:06.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1,'1'1,"0"0,0 0,0 0,0 0,0 0,0 0,1 0,-1-1,0 1,0 0,1-1,-1 1,1-1,-1 1,0-1,1 0,-1 0,1 1,-1-1,1 0,-1 0,0 0,1-1,0 1,1 0,333 2,-71 6,-28-1,-149-9,234 3,-304-1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44:58.005"/>
    </inkml:context>
    <inkml:brush xml:id="br0">
      <inkml:brushProperty name="width" value="0.35" units="cm"/>
      <inkml:brushProperty name="height" value="0.35" units="cm"/>
      <inkml:brushProperty name="color" value="#FFFFFF"/>
      <inkml:brushProperty name="ignorePressure" value="1"/>
    </inkml:brush>
  </inkml:definitions>
  <inkml:trace contextRef="#ctx0" brushRef="#br0">989 1454,'1'-2,"0"1,1 0,-1 0,0 0,1 0,-1 0,1 0,-1 0,1 1,0-1,-1 1,1-1,0 1,-1-1,1 1,0 0,0 0,-1 0,1 0,0 0,1 0,0 0,381-1,439 1,-806 0</inkml:trace>
  <inkml:trace contextRef="#ctx0" brushRef="#br0" timeOffset="8657.743">0 1059,'6'-9,"1"0,0 1,0 0,1 0,0 1,0 0,1 0,0 1,8-5,-8 5,61-38,65-51,-9-26,-48 69,-26 23,-13 0,-26 18,0 1,0 0,1 1,0 1,1 0,0 1,0 1,5-2,122-64,8 41,26 5,81-2,60 18,-209-4,65-41,-162 53,6-1,-1 0,0-1,0-1,0-1,-1 0,0 0,7-6,148-56,34 6,-69 25,-113 29,0 1,1 1,-1 1,1 1,0 2,8-1,1 4,105-11,-100 3,0 1,1 3,0 1,34 2,97-13,-66 13,-85 0</inkml:trace>
  <inkml:trace contextRef="#ctx0" brushRef="#br0" timeOffset="23768.781">3909 466,'22'12,"-17"-11,0 2,0-1,-1 1,1-1,-1 1,0 1,0-1,0 0,0 1,-1 0,1 0,-1 0,0 0,1 2,24 26,-15-21,0-1,0 0,2-1,-1-1,1 0,0-1,0-1,1 0,0-1,0-1,0 0,2-1,126 24,4-1,-24-9,-22-7,55 40,-54-16,26 25,-31 10,-19-11,-38-27,32 13,63 4,77 7,-174-48,-1 3,-1 1,0 1,0 2,-1 2,-1 1,0 2,94 32,-27-5,84-30,-22-1,-114-9,-49-6,0 1,0-1,0 1,0-1,0 1,0-1,0 1,0 0,0-1,0 1,-1 0,1 0,0-1,0 1,-1 0,1 0,-1 0,1 0,-1 0,1 0,-1 0,1 0,-1 0,0 0,0 0,1 0,-1 1,0-1,0 0,0 0,0 0,0 0,-1 0,1 0,0 0,0 0,-1 0,1 0,-1 0,1 0,-1 0,1 1,-4 3,1-1,-1 1,0 0,0-1,0 0,0 0,-1 0,0-1,1 1,-1-1,-1 0,1-1,0 1,-1-1,1 0,-1 0,0-1,-2 1,-18 8,-162 72,-38 50,176-101,2 2,1 2,-42 41,57-47,-124 104,108-102,2 1,1 3,2 2,-21 25,-99 162,84-111,-51 53,80-113,-95 83,138-130,-7 3,0 1,1 1,1 0,-1 0,2 1,0 1,0 0,-5 10,13-18,-53 72,40-64,1 2,0 0,2 1,-1 0,2 1,0 0,-2 7,3-9,0 0,-1 0,-1-1,0 0,-1-2,-1 1,-3 1,-7 7,-180 169,63-69,80-24,42-59,-14 28,-39 59,6-51,51-60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45:29.892"/>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0 198,'68'-18,"-10"-1,64-15,177 35,-44-16,-204 14,-23 0,0 1,0 1,0 1,25 6,-53-7,0-1,0 0,0 0,-1 0,1 1,0-1,0 0,0 0,0 1,0-1,0 0,0 0,0 1,0-1,0 0,-1 0,1 1,0-1,0 0,0 0,1 1,-1-1,0 0,0 0,0 1,0-1,0 0,0 0,0 1,0-1,0 0,1 0,-1 1,0-1,0 0,0 0,0 0,1 0,-1 1,0-1,0 0,1 0,-1 0,0 0,0 0,1 0,-1 1,0-1,0 0,1 0,-1 0,0 0,0 0,1 0,-1 0,0 0,0 0,1 0,-1 0,0 0,0-1,1 1,-1 0,-22 7,-236-5,247-2,1 1,-1 0,1 0,-1 1,1 0,0 1,0 0,0 1,0 0,0 0,-6 5,-107 62,120-69,2-3,0 1,0 0,0 1,0-1,1 0,-1 0,0 0,0 0,0 1,0-1,0 0,0 1,1-1,-1 1,0-1,0 1,1-1,-1 1,0 0,1-1,-1 1,0 0,1-1,-1 1,1 0,-1 0,1 0,0-1,-1 1,1 0,0 0,0 0,-1 0,1 0,0 0,0 0,0 0,0-1,0 1,0 0,0 0,1 0,-1 0,0 0,0 0,11 2,0 0,0-1,0-1,0 0,0 0,0-1,0-1,2 0,12 1,1288-3,-1311 4,-1-1,1 1,0-1,-1 0,1 0,0 0,-1 0,1 0,0 0,-1 0,1 0,-1-1,1 1,0-1,-1 1,1-1,-1 1,1-1,-1 0,1 0,-1 0,0 0,1 0,-1 0,0 0,0 0,0-1,0 1,0 0,0-1,0 1,0-1,0 1,-1-1,1 1,-1-1,1 1,-1-1,1 0,-1 1,0-1,0 0,0 1,0-1,0 0,0 0,-3-5,1 0,-1 1,0-1,0 0,-1 1,0 0,0 0,-1 0,0 0,0 1,0 0,0 0,-1 0,0 1,0-1,-6-2,-14-13,14 8,-2 1,1 1,-2 0,1 1,-1 1,-1 0,1 1,-1 0,0 2,-1 0,-14-3,-67-3,-1 4,-81 6,129 1,4 2,22 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45:32.412"/>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1,'1239'0,"-1219"0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45:37.092"/>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0 133,'74'-10,"205"6,-109-23,157 27,85-12,21 9,38 3,-325-27,20-17,-146 39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46:19.99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0 156,'1381'0,"-1212"-6,-1-7,0-8,49-16,-56 7,2 7,0 7,10 7,1446 9,-1367 1,-244 0,-1 1,1 0,-1 0,1 1,-1 0,0 0,0 1,0 0,0 0,5 5,30 16,105 50,-137-71,0 0,1-1,-1-1,0 0,1 0,-1-1,1 0,5-1,2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46:22.30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1,'0'4,"1"0,-1 0,1 0,0 0,0 0,0 0,1 0,-1 0,1-1,0 1,0 0,0-1,1 1,-1-1,1 0,0 0,0 0,0 0,0-1,0 1,0-1,1 0,-1 0,1 0,0 0,0 0,0-1,3 1,119 19,305 21,81-37,-287-7,3406 3,-2322-1,-1216-26,-36 19,-41 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16:46:25.76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15,'774'0,"-558"-15,-16 16,-177-1</inkml:trace>
</inkml:ink>
</file>

<file path=ppt/ink/ink1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2:25.530"/>
    </inkml:context>
    <inkml:brush xml:id="br0">
      <inkml:brushProperty name="width" value="0.07" units="cm"/>
      <inkml:brushProperty name="height" value="0.07" units="cm"/>
      <inkml:brushProperty name="color" value="#3165BB"/>
      <inkml:brushProperty name="fitToCurve" value="1"/>
    </inkml:brush>
    <inkml:brush xml:id="br1">
      <inkml:brushProperty name="width" value="0.07" units="cm"/>
      <inkml:brushProperty name="height" value="0.07" units="cm"/>
      <inkml:brushProperty name="color" value="#ED1C24"/>
      <inkml:brushProperty name="fitToCurve" value="1"/>
    </inkml:brush>
    <inkml:brush xml:id="br2">
      <inkml:brushProperty name="width" value="0.07" units="cm"/>
      <inkml:brushProperty name="height" value="0.07" units="cm"/>
      <inkml:brushProperty name="fitToCurve" value="1"/>
    </inkml:brush>
  </inkml:definitions>
  <inkml:traceGroup>
    <inkml:annotationXML>
      <emma:emma xmlns:emma="http://www.w3.org/2003/04/emma" version="1.0">
        <emma:interpretation id="{A2E04506-D7EA-4E13-B62C-A68B44876776}" emma:medium="tactile" emma:mode="ink">
          <msink:context xmlns:msink="http://schemas.microsoft.com/ink/2010/main" type="writingRegion" rotatedBoundingBox="24720,5498 31941,5704 31740,12766 24519,12560"/>
        </emma:interpretation>
      </emma:emma>
    </inkml:annotationXML>
    <inkml:traceGroup>
      <inkml:annotationXML>
        <emma:emma xmlns:emma="http://www.w3.org/2003/04/emma" version="1.0">
          <emma:interpretation id="{C26204AC-4395-479F-B55D-1F5DA031F1FC}" emma:medium="tactile" emma:mode="ink">
            <msink:context xmlns:msink="http://schemas.microsoft.com/ink/2010/main" type="paragraph" rotatedBoundingBox="24720,5498 31941,5704 31908,6871 24686,6665" alignmentLevel="1"/>
          </emma:interpretation>
        </emma:emma>
      </inkml:annotationXML>
      <inkml:traceGroup>
        <inkml:annotationXML>
          <emma:emma xmlns:emma="http://www.w3.org/2003/04/emma" version="1.0">
            <emma:interpretation id="{CDF12723-5D16-4E91-85BA-B0E5DCD4344D}" emma:medium="tactile" emma:mode="ink">
              <msink:context xmlns:msink="http://schemas.microsoft.com/ink/2010/main" type="line" rotatedBoundingBox="24720,5498 31941,5704 31908,6871 24686,6665"/>
            </emma:interpretation>
          </emma:emma>
        </inkml:annotationXML>
        <inkml:traceGroup>
          <inkml:annotationXML>
            <emma:emma xmlns:emma="http://www.w3.org/2003/04/emma" version="1.0">
              <emma:interpretation id="{5E1B0CB7-449F-450E-A8B0-8D82DF4CFB95}" emma:medium="tactile" emma:mode="ink">
                <msink:context xmlns:msink="http://schemas.microsoft.com/ink/2010/main" type="inkWord" rotatedBoundingBox="24713,5743 25128,5755 25102,6677 24686,6665"/>
              </emma:interpretation>
              <emma:one-of disjunction-type="recognition" id="oneOf0">
                <emma:interpretation id="interp0" emma:lang="" emma:confidence="1">
                  <emma:literal/>
                </emma:interpretation>
              </emma:one-of>
            </emma:emma>
          </inkml:annotationXML>
          <inkml:trace contextRef="#ctx0" brushRef="#br0">64 4 80 0,'0'-4'30'0,"0"4"-16"0,0 0-17 16,0 0 63-1,-4 0-21-15,4 0-2 16,-4 0-6-16,-1 0-18 16,1 0 1-16,4 0 2 0,-4 4-4 0,4-4-2 15,-5 7-3-15,10 7 0 16,-10-7-2-16,1 11 0 16,0-3-1-16,0 6 0 15,-1 8-2-15,1 7-2 16,0 7 7-16,-1-15 3 15,1 12-1-15,4-11 2 16,0 6-4-16,0 16-2 16,0-5-2-16,0 8 0 15,0 0-2-15,0-7 2 16,0 3 7-16,0 0 5 0,0-10 2 16,0-1-3-1,0 0-8-15,4-10-3 16,-4-11 0-16,0-4-4 15,0-14-20 1,0-14-3-16,0 0-31 16,-4-15-12-16,0 0-46 15</inkml:trace>
          <inkml:trace contextRef="#ctx0" brushRef="#br0" timeOffset="376.085">-69 348 188 0,'0'0'71'0,"4"7"-38"0,5 0-25 0,-5-7 16 15,9 4-8-15,0 0 1 16,17-4-6-16,0 0 1 15,0-4-7-15,5 0 10 0,-1-3 5 16,1 4 1-16,-1-1-1 16,0-7-4-16,-3 8 0 15,-6-5-7-15,-7 5-3 16,-1-1-3-16,-4-3 0 0,-5 7-4 16,-12 0-2-1,0 0-1-15,-1-3-8 16,1 3-3-16,0 0-5 15,4 0-1-15,0 0-12 16,0 0-5-16,8 0-34 16,-8 0-54-1,0-4 30-15</inkml:trace>
          <inkml:trace contextRef="#ctx0" brushRef="#br0" timeOffset="870.954">284-29 192 0,'0'-3'71'0,"4"3"-38"0,0 0-21 0,-4 0 19 16,0 0-10-16,5 0 1 16,-5 0-7-16,0 0 1 15,0 0-9-15,0 0 2 0,0 0 4 16,0 0-1-16,0 0 3 0,0 7-2 16,0 4 0-16,0-1-3 15,4 12-1-15,0-1-5 16,1 5-3-16,8 17 0 15,-1 0 1-15,-3 0-1 16,-5 0-1-16,-8 3 3 16,0 5 0-16,-1 6-1 15,-3-3-2-15,-1 3 1 16,1-6-1-16,-1 9-3 16,0 1 2-16,5-7 1 15,0-11 2-15,0-3-1 16,4-19-1-16,0 1-6 15,0-4-1-15,0-4-17 16,0-10-7-16,0-4-21 16,4-7-7-16,0-22-53 15</inkml:trace>
        </inkml:traceGroup>
        <inkml:traceGroup>
          <inkml:annotationXML>
            <emma:emma xmlns:emma="http://www.w3.org/2003/04/emma" version="1.0">
              <emma:interpretation id="{DFDD2A90-6AC8-45B3-8533-80F946C4E32B}" emma:medium="tactile" emma:mode="ink">
                <msink:context xmlns:msink="http://schemas.microsoft.com/ink/2010/main" type="inkWord" rotatedBoundingBox="25591,5727 26997,5767 26971,6668 25566,6628"/>
              </emma:interpretation>
              <emma:one-of disjunction-type="recognition" id="oneOf1">
                <emma:interpretation id="interp1" emma:lang="" emma:confidence="1">
                  <emma:literal/>
                </emma:interpretation>
              </emma:one-of>
            </emma:emma>
          </inkml:annotationXML>
          <inkml:trace contextRef="#ctx0" brushRef="#br0" timeOffset="1380.852">800 840 108 0,'5'0'44'0,"-5"0"-24"0,-5 3-8 15,5-3 16-15,0 0-10 0,0-11-2 16,0 8-5-16,0-12-2 16,0 12-5-16,0-12 10 0,0 1 6 15,0-11 3-15,0 3 3 16,0 1-3-16,0-15 0 15,5-7-6-15,-1 7 0 16,5-10-6-16,-5-5 1 16,5 1-7-16,-1-4-1 15,1-3-2-15,-1-1-2 16</inkml:trace>
          <inkml:trace contextRef="#ctx0" brushRef="#br0" timeOffset="1922.93">887-47 316 0,'0'-7'121'0,"0"4"-66"0,0 6-64 15,0-3 20-15,0 0-6 16,4 7 2-16,-4 8-3 16,0-1-1-16,0 0-1 15,0 1 1-15,0 3 2 0,0 3-2 16,-4 8 0-16,-1 3 3 16,1 1 3-16,4-5-4 15,0 1-3-15,0-8-1 16,0-3-1-16,4 4 0 15,5-8 0-15,4-10 2 16,0-4 1-16,4-4-6 16,9-10 0-16,4-11-4 15,0 3 2-15,4 1 1 0,1-8 2 16,-1 0 1-16,1 1 3 16,-1 6-1-16,-4 1-1 15,-4 6 1-15,-4-3-1 16,-5 11 0-16,-4 0 4 15,0 7 0 1,4 7-2-16,-4 0-1 16,-9 11 0-16,5-3 1 15,-1 17-1-15,1 7-1 16,0-10 7-16,-5 3 3 16,0 4-3-16,1-3 1 15,-1-1-3-15,-4 4 0 16,8 7-6-16,1-11 1 0,-5 7 0 15,1-6 2-15,-1-5-3 16,0 1-2-16,1-7-1 16,-5-4 3-16,0 3-11 15,0-17-2-15,0-4-15 16,4 0-4-16,0-15-45 16,0-10-19-16,1 7-18 15</inkml:trace>
          <inkml:trace contextRef="#ctx0" brushRef="#br0" timeOffset="2807.641">1588 743 88 0,'0'0'33'0,"0"0"-18"0,5 0-7 0,-5 0 13 16,0 0 10-16,4-8 5 15,0 5-7-15,0-1-3 0,1 4 0 16,-1-10 1-16,0 6-14 15,1-10 1-15,-1-1 0 0,0-10 4 16,1-4 1-16,8 1-2 16,-5-15 0-16,1 3-7 15,-1 1-2-15,5 3-2 16,0-18-1-16,0 0-3 16,-4 8-2-16,-1-8 1 15,1 11-1-15,0 0 4 16,-5 3 5-16,0 8-5 15,0 3 0-15,1 11 0 16,-1 4 0-16,0 0 0 16,-4 6 2-16,0 8-1 15,5 8 0-15,-5 6 1 0,4 7 1 16,0-3-1-16,1 18-1 16,-1-14-1-16,0 14 2 15,5-4-8-15,-1-3 0 16,1-4-2-16,4-7 2 15,0-4 10-15,4-3 4 16,-4 0-5-16,13-11-4 16,4 0-5-16,-4-15 1 15,4-6-6-15,0-1-3 16,0-3-1-16,-4-4 1 16,0 1 6-16,-9-1 4 15,0 4 3-15,1 7 3 16,-6-7 1-16,-3 10 3 15,0 5-5-15,-5 6-1 0,0-3-4 16,1 0-1-16,-5 7 1 16,4 14 0-16,-4-7 0 15,0 11 2-15,0-3 3 16,0 13 4-16,0 5 2 16,0-1 3-16,0 4-5 15,0 3-3-15,0 4-3 16,0 0 0-16,0-10 0 15,0 13 1-15,4 1-2 16,-4-4-2-16,0-43 1 31,0 57-1-31,0-3 0 16,0-22-11-16,-4 11-5 16,0-10-23-16,-1-12-10 15,1-6-111-15,-5-1-47 16</inkml:trace>
        </inkml:traceGroup>
        <inkml:traceGroup>
          <inkml:annotationXML>
            <emma:emma xmlns:emma="http://www.w3.org/2003/04/emma" version="1.0">
              <emma:interpretation id="{11873DCC-31A3-4A4E-8FD8-FAD7B4A3A4EA}" emma:medium="tactile" emma:mode="ink">
                <msink:context xmlns:msink="http://schemas.microsoft.com/ink/2010/main" type="inkWord" rotatedBoundingBox="29658,5639 31941,5704 31913,6685 29630,6620"/>
              </emma:interpretation>
              <emma:one-of disjunction-type="recognition" id="oneOf2">
                <emma:interpretation id="interp2" emma:lang="" emma:confidence="1">
                  <emma:literal/>
                </emma:interpretation>
              </emma:one-of>
            </emma:emma>
          </inkml:annotationXML>
          <inkml:trace contextRef="#ctx0" brushRef="#br1" timeOffset="46034.364">5150 386 288 0,'0'0'110'0,"0"0"-60"0,0 0-87 15,0 0 6-15,0-9-38 16,5 5-11-16,5 0-4 16,0-13 0-16</inkml:trace>
          <inkml:trace contextRef="#ctx0" brushRef="#br1" timeOffset="46599.314">5358-71 124 0,'5'-9'49'0,"-5"9"-26"0,0 0-3 16,0 0 19-16,0 0-6 15,0 0-2-15,0 0-4 16,5 0-2-16,-5 0-14 15,0 0 2-15,0 0 1 0,5 4-1 16,-5 9 2-16,0-9-2 16,0 13 0-16,0-4-3 15,0 4 1-15,0 0-6 16,0 4-1-16,0 0-2 16,-10 21 1-16,5-3-4 15,0 11 0-15,-5 10 1 16,5-10 0-16,0 1 0 0,0 30 2 15,0-14-1-15,-1-12-1 16,6-4 1-16,0-4 1 16,0-13-1-16,0 0-1 15,0-5 3-15,0-12 0 16,0 4-4-16,0-8-1 16,0 4 1-16,-10-13 2 15,10 9-5-15,-5-13-1 16,-5 4-23-16,0-4-8 15,0-4-53 1,-6 4-62-16,11 0 40 16</inkml:trace>
          <inkml:trace contextRef="#ctx0" brushRef="#br1" timeOffset="47229.435">5577 653 168 0,'5'-9'66'0,"0"9"-36"0,5-4-18 0,-5 0 21 16,10-9-10-16,-5 9-1 16,11-5-4-16,9-8 0 15,1 9-9-15,-1-5 3 0,6-4 2 16,-1 13-3-16,-4-9 1 16,-1 9-5-16,-4-9-2 15,-11-4-2-15,10 0 0 16,-15 5-2-16,6-1-1 15,-11 5-2-15,-5-9 1 16,-5 0-1-16,-11 4 0 16,6 0 2-16,-15 9 0 15,10-9-5-15,-6 9-1 0,-9 4 3 16,4 0 3-16,-9 0-1 16,4 13-2-16,1-9 4 15,4 13 1-15,6-13 0 16,-5 13 1-16,9-4 2 15,1 0 4-15,5 3 0 16,0 1 0-16,5 5-1 16,5 7 4-1,5 5-2-15,-5-13 0 16,15 9-2-16,-5 0-2 16,11-14-1-16,-1 6-3 15,10 3-2-15,-4-17 3 16,-1 9 2-16,1-4 2 15,-1 4 3-15,0-13-14 0,1 5-4 16,-1-9-30-16,1-9-13 16,-1 5-81-1</inkml:trace>
          <inkml:trace contextRef="#ctx0" brushRef="#br1" timeOffset="45579.284">4886-93 88 0,'0'-4'35'0,"10"-4"-18"0,15 16-11 0,-15-8 9 0,-5 0-2 16,1 0 9-1,-1 0-4-15,0 0 2 16,0-8 2-16,-5 8-6 16,0 0 1-1,0 0-1-15,0 0-1 0,0 0-3 16,5-4 2-1,-5 4-4-15,15-17-3 16,-5 17-1-16,0-5-2 16,1-3 2-16,-6 4-1 15,-5 4 0 1,5 17-3-16,-5 0-2 16,0-13 3-16,-5 8 2 15,0 5 0-15,-1 0 2 16,1 13-4-16,0-13-2 15,0 4 0-15,10 9 1 16,0-5-1-16,-10 17-1 16,10-3 1-16,-10 7 1 15,0 5 1-15,0 0 1 16,5 8-2-16,0 9-2 16,0-13 1-16,0-4-1 15,0-5 0-15,0 1 0 16,0-9 0-16,0-9 2 15,10 5 3 1,0-4 0-16,-4-9 2 0,-1-4-2 16,0 0 0-16,-5-4-3 15,0-9 1-15,0-4-2 16,-5 4 2-16,5-4-2 16,-5 13-1-16,5-13-10 15,-6-13-4-15,1 13-35 16</inkml:trace>
          <inkml:trace contextRef="#ctx0" brushRef="#br1" timeOffset="45939.448">4870 458 96 0,'5'-4'35'0,"6"4"-18"0,-11 0-5 0,0 0 13 16,0 0 2-16,5 0 3 15,-5 0 1-15,0 0 1 16,0 0-17-16,0 0 6 0,0 0 8 16,15 0-9-16,-5 0-2 15,0 0 1-15,11 0-7 16,-6 0 1-16,5 0-4 16,0 0 0-16,1 0-3 15,-1-9 1-15,0 1-4 16,1-1-2-16</inkml:trace>
          <inkml:trace contextRef="#ctx0" brushRef="#br1" timeOffset="48160.393">6232 403 152 0,'0'-9'57'0,"0"9"-30"0,5 0-16 0,-5 0 18 16,0 0 36 15,5 13-22-31,-5-13-6 0,0 4-15 16,10 5-4-16,-10 8-7 15,0-13-1-15,0 9-6 16,5-5-3-16,-5 5 2 0,0 16 0 15,0-12 1-15,0 17-5 16,10-4-1-16,1-9-2 16,-6 13 3-16,5-5 0 15,-10-7 3-15,15 7-1 16,-10-12-1-16,5 4 1 16,-5 9 1-16,-5-26-1 15,11 9-1-15,-11-9 1 16,0 9-1-16,0-13 4 15,-11-4 5-15,6-9-5 0,-5 9-2 16,0-9-1-16,0-4 1 16,0 0-1-16,-1 0-1 15,-4 0 1-15,15-12 1 16,-5 7-3-16,5-3 0 16,0 4 1-16,5 0 0 15,-5 4 2-15,15 0 1 16,1-9 1-16,-1 10 0 15,0 7-2-15,-5-4-2 16,6-4-2-16,4 5 1 16,-10 7-8-16,-5-7-4 15,10 8-26-15,-10 4-10 16,1-9-48 0,-6 9-51-16,0 0 46 0</inkml:trace>
          <inkml:trace contextRef="#ctx0" brushRef="#br1" timeOffset="49588.609">6339 521 128 0,'5'-34'49'0,"-5"68"-26"0,0-51-16 0,10 13 13 15,-5-9-4-15,0 5 1 16,5-1 52 15,15-3-24-31,1-1-9 16</inkml:trace>
          <inkml:trace contextRef="#ctx0" brushRef="#br1" timeOffset="49737.744">6481 420 445 0,'30'-13'21'16,"1"-4"-12"-16,-1 4-5 0,-4 9-1 16,-6-9-2-16,-5-4-1 0,-10 13-2 15,10 4 1-15,-15 0-4 16,0 0 1-16,-5 4-9 15,-5 13-4-15,0-4-35 16,-15 0-14-16,-1-9-41 16</inkml:trace>
          <inkml:trace contextRef="#ctx0" brushRef="#br1" timeOffset="48462.388">6669 606 152 0,'5'-4'57'0,"5"4"-30"0,-5 0-12 0,10 0 20 15,-5-13-8-15,1 17-1 16,9-4-6-16,-5 0-3 16,0-4-9-16,11-9 6 0,4 22 5 15,-4-22-4-15,-1 9 0 16,11-9-7-16,-11 0 0 15,0 9-5-15,-9-13 0 16</inkml:trace>
          <inkml:trace contextRef="#ctx0" brushRef="#br1" timeOffset="48762.901">7029 335 312 0,'-15'-13'118'0,"15"13"-64"0,-30 0-63 0,14 0 18 0,-4 5-12 16,5 7 0-16,-11-8 2 15,1 13 0-15,5-4 3 32,-16 21 3-17,6-4 2-15,4 3 1 16,6 1 2-16,10 0-1 16,5 0 2-16,5 0-6 15,5 0 1-15,10-5 1 0,5-12 3 16,1 13 1-16,9-9-1 15,6-4 1-15,9 4-4 16,-9-8 1-16,0 4-5 16,-1-17-2-16,1 0-7 0,-6 0-4 15,-4 0-45-15,4-4-19 16</inkml:trace>
          <inkml:trace contextRef="#ctx0" brushRef="#br1" timeOffset="51163.204">6999 606 284 0,'5'0'21'0,"0"-4"-2"16,-5-5-13-16,5 9-4 0,0 0-2 16,-5 0 2-16,0 0-1 15,10 0-1-15,-5 0 5 16,-5-4 1-16,11 4 4 16,-1-4 1-16,0-9-3 15,-5-4 0-15,10 13-1 16,-5-9 1-16,1 1 0 15,-1 7 0-15,-5-12-7 16,5 0 0-16,-5 5 1 16,0-1 1-16,-5 5 1 15,10-5 0-15,-5 9 0 16,-5-13 0-16,0 8 0 16,0 5 0-16,0-9-2 15,-5 9-2-15,-5 4 1 0,10-4 1 16,-10-5-1-16,0 5-1 15,-5 4 1-15,10 0-1 16,-6 0 0-16,1-4 0 16,0-5-3-16,-5 9 0 15,10 0-12-15,-11 0-2 16,1 9-25-16,0-5-10 16,-21 13-50-1</inkml:trace>
          <inkml:trace contextRef="#ctx0" brushRef="#br1" timeOffset="50789.134">6994 619 80 0,'0'-26'33'0,"0"52"-18"0,-26-39-9 0,37 26 11 16,-6-22 6-16,-10 22 6 15,10-17-5-15,-5-5 0 16</inkml:trace>
        </inkml:traceGroup>
      </inkml:traceGroup>
    </inkml:traceGroup>
    <inkml:traceGroup>
      <inkml:annotationXML>
        <emma:emma xmlns:emma="http://www.w3.org/2003/04/emma" version="1.0">
          <emma:interpretation id="{D5508D57-5E51-46A0-858E-A40C8DC3F4F2}" emma:medium="tactile" emma:mode="ink">
            <msink:context xmlns:msink="http://schemas.microsoft.com/ink/2010/main" type="paragraph" rotatedBoundingBox="25072,6867 27241,7700 26695,9120 24526,8287" alignmentLevel="1"/>
          </emma:interpretation>
        </emma:emma>
      </inkml:annotationXML>
      <inkml:traceGroup>
        <inkml:annotationXML>
          <emma:emma xmlns:emma="http://www.w3.org/2003/04/emma" version="1.0">
            <emma:interpretation id="{0031F321-DF21-4AB7-BB1C-B89344EAE88D}" emma:medium="tactile" emma:mode="ink">
              <msink:context xmlns:msink="http://schemas.microsoft.com/ink/2010/main" type="line" rotatedBoundingBox="25072,6867 27241,7700 26695,9120 24526,8287"/>
            </emma:interpretation>
          </emma:emma>
        </inkml:annotationXML>
        <inkml:traceGroup>
          <inkml:annotationXML>
            <emma:emma xmlns:emma="http://www.w3.org/2003/04/emma" version="1.0">
              <emma:interpretation id="{6BB1C324-B037-4738-B1DE-4C14C6026CC5}" emma:medium="tactile" emma:mode="ink">
                <msink:context xmlns:msink="http://schemas.microsoft.com/ink/2010/main" type="inkWord" rotatedBoundingBox="25072,6867 27241,7700 26695,9120 24526,8287"/>
              </emma:interpretation>
              <emma:one-of disjunction-type="recognition" id="oneOf3">
                <emma:interpretation id="interp3" emma:lang="" emma:confidence="1">
                  <emma:literal/>
                </emma:interpretation>
              </emma:one-of>
            </emma:emma>
          </inkml:annotationXML>
          <inkml:trace contextRef="#ctx0" brushRef="#br0" timeOffset="5209.195">262 1686 108 0,'0'0'41'0,"-4"0"-22"0,4 4-3 0,0-4 18 0,0 0-5 16,0 0-2-16,0 0-9 16,0 0-1-16,-4 11-10 15,4-8 5-15,0 8 1 0,0 7 7 16,0-4-7-1,0 11 0-15,0-7-7 16,0 11-4-16,0-4-1 16,0 11-1-16,0 0-3 15,0 3 2-15,0 15 1 16,0-7 0-16,0-4 0 16,0 7 2-16,0-7-1 15,0 0-1-15,0-11 3 16,0 22 7-1,4-11 1-15,-4-3-6 0,4-8-2 16,1 4-2-16,-1-4-1 16,0-7 0-16,1-3 0 15,-5 3 0-15,0-7 2 16,0 0-1-16,0-7 2 16,4-4-2-16,-4-7 2 15,0 0-7-15,-4-4-1 16,4-3-36-16,0-7-15 15,0-4-51 1</inkml:trace>
          <inkml:trace contextRef="#ctx0" brushRef="#br0" timeOffset="6066.176">51 1758 72 0,'0'-25'30'0,"5"25"-16"0,-1-4-8 0,-4 4 11 16,0 0-11-16,0 0 7 15,13 0 6 1,0-3 12-16,0-5 8 16,0 5-4-16,0-8 0 15,-1 8-9-15,6-8-4 0,-1 7-12 16,4-10 2-16,1 3 4 0,-1 0-6 16,10 8-1-16,3-8-1 15,0 7 0-15,1-10-4 16,-5 10-3-16,0-3 2 15,0 7 2-15,0 0 0 16,1 0 0-16,-6 11-1 16,1 0 0-16,4-8-2 15,-8 8-2-15,-1-7 1 16,-3 10 1-16,-5-10 1 16,-1 6 1-16,-3 5 0 15,0-1 0-15,-5 0-2 16,0 1-2-16,-8 6 1 15,-5-3-1-15,-4-3 2 16,1-1 1-16,-6 0 3 16,1 1 1-16,-4-5-1 0,-1 1 1 15,1 4-4-15,-5-8 0 16,4 7 3-16,-8-3 1 16,-4 0 3-16,3-4 4 15,-3 4-6-15,4-8 0 16,0 8 2-16,0-8 1 15,4-3-5-15,4 8-2 16,1-8-2-16,-1 0 1 16,5 0-2-16,0 0-1 15,4 0-2-15,4 0-1 16,5 0-3-16,0 0-1 0,-1 0-16 16,5 0-8-16,5 0-23 15,3 0-9-15,1 0-72 16</inkml:trace>
          <inkml:trace contextRef="#ctx0" brushRef="#br0" timeOffset="8241.672">1110 1718 76 0,'0'8'30'0,"0"-16"-16"0,0 8-10 15,0 0 10-15,0 0-4 16,0 0 0-16,0 0 0 16,5 0 1-16,-5 0 12 15,0 0 7-15,0 0 0 16,0 0 2-16,0 0-3 16,0 0 0-16,0 0-16 0,0 0 1 0,0 0 0 15,-5 0-3-15,-8 0 3 16,1 8-4-1,-6-1-3-15,1 7 1 16,0-3-7-16,0 3-1 16,-1 1 0-16,-3 3 0 15,-5 3 4-15,9-3 2 16,17-18 20 15,-43 50-13-31,0 0-3 0,4 19-6 16,5-12-1-16,3-3 0 15,1-7 3-15,4 6-3 16,5 5-2-16,4-1 2 0,4 8-2 16,4-8-1-16,9 0 1 15,5 1 1-15,3 6 3 16,1-13 4-16,8-1 0 16,9-11 0-16,0-6-5 15,-1-1-3-15,1-11 2 16,0-3 2-16,0 0-2 15,0-3 0-15,0-1-1 16,-5-7 1-16,1-3-2 16,-5 3 2-16,-4-7 0 15,8 0 1-15,-8 0 0 16,0 0-2-16,-4 0-2 16,-1 0 1-16,-12 0 1 15,4 0-3-15,-4 0-13 16,4 0-3-1,0-7-43 1,-5 3-55 0,5-3-67-16,0-7 55 15</inkml:trace>
          <inkml:trace contextRef="#ctx0" brushRef="#br0" timeOffset="9112.2">1304 2142 148 0,'0'-4'57'0,"0"4"-30"0,0 4-32 16,-4-4 47-16,-5 0-16 15,-4-7-3-15,0 10-2 0,-4 1-13 16,-4-4 7-16,-1 14 2 0,-8-3 4 15,4 0 2-15,-4-4-4 16,0 4 1-16,4 3-7 16,5-3-3-16,3-1-3 15,5-2-2-15,5 2-3 16,3 1-2-16,5-7 3 16,9-1 0-16,4 8 3 15,9-7 1-15,3-4-3 16,5 7-3-16,1-4-3 15,3 1 1-15,0-4 1 16,-3 11 0-16,3 0-3 16,-4-4 2-16,0 14 1 15,-4-14 0-15,-4 19 0 16,-5-8 0-16,-4-1 0 0,-13 5 0 16,0-8 2-16,-9 8 1 15,-4-4-1-15,-4-4 1 16,0-3 0-16,-5-4 3 15,-3 7 3-15,-6 1 2 16,1-8-3-16,0 0 0 16,-4-7-3-16,-5 7 0 15,4-7-3-15,5 0 1 16,9 0-2-16,-1-7 2 16,9 7-2-16,0-7-1 15,5 0-8-15,4-8-5 16,12 1-9-16,5 7-1 0,9 0-21 15,3-8-7-15,10-13-52 16,-1 13-50 0,1 1 52-16</inkml:trace>
          <inkml:trace contextRef="#ctx0" brushRef="#br0" timeOffset="10839.318">1649 1657 88 0,'-5'-7'35'0,"5"7"-18"0,22-3-2 15,-14 3 13-15,-3 0 9 16,3 0 7-16,1 0-7 0,4 0 1 15,0 0-22-15,0 0 2 0,0 0 2 16,-1 0-5-16,1 0 2 16,0 10-10-16,0-6-4 15,0 7-2-15,4 3-1 16,1 4 4-16,-1 7 2 16,0 4-2-16,13 0-1 15,0 3-1-15,5 15-2 16,-1-12 1-16,1 23 1 15,-5-1-1-15,0 4-1 16,-4-11-2-16,-9 1 1 0,0-5 1 16,-8 12 2-16,-5-4-1 15,0-1-1-15,-4 5 1 16,-4-4-1-16,0 3 0 16,-1 0 2-16,-3 1 5 15,-1-12 4-15,1-10-4 16,-1-3 1-16,-4-5-1 15,0 1 3-15,-8-15-1 16,3 1 0-16,6-1-5 16,-1 0-3-16,0-6-3 15,4-1 1-15,0-7 1 16,1 7 0-16,4-7 0 16,-1 3 0-16,1 1-5 15,4-4-1-15,0 0-26 0,0 0-9 16,-4 0-89-1,-5 0-44-15,0-7 87 16</inkml:trace>
          <inkml:trace contextRef="#ctx0" brushRef="#br0" timeOffset="9682.992">1558 2576 132 0,'-4'0'49'0,"4"0"-26"0,-4-4-14 0,4 4 16 16,0-7-10-16,0 7-3 16,0-7-7-16,0 0-2 15,0-8-1-15,4 12 5 0,0-8 3 16,5-3-1-16,-1-1 2 15,5 1 3-15,0 7 3 0,9-7 6 16,8-1-8 0,-4 8-7-1,-5 7-6-15,-4 0 3 16,-4 14 1 0,-4 1-2-16,-5-1 2 15,1 8 0-15,-5-8 2 16,-9 0 2-16,9-14 54 31,-26 22-30-15,5-8-9-16,-1 0-15 15,1-6-8-15,3-5-6 16,5-3-2-16,0-7 3 16,5-4-23-16,4-3-10 0,4-8-56 0,0 8-24 15,4-15 6 1</inkml:trace>
        </inkml:traceGroup>
      </inkml:traceGroup>
    </inkml:traceGroup>
    <inkml:traceGroup>
      <inkml:annotationXML>
        <emma:emma xmlns:emma="http://www.w3.org/2003/04/emma" version="1.0">
          <emma:interpretation id="{5CF10BEF-AE13-4FCA-9D49-1FC2400A674A}" emma:medium="tactile" emma:mode="ink">
            <msink:context xmlns:msink="http://schemas.microsoft.com/ink/2010/main" type="paragraph" rotatedBoundingBox="24936,8769 31825,8883 31795,10699 24906,10585" alignmentLevel="1"/>
          </emma:interpretation>
        </emma:emma>
      </inkml:annotationXML>
      <inkml:traceGroup>
        <inkml:annotationXML>
          <emma:emma xmlns:emma="http://www.w3.org/2003/04/emma" version="1.0">
            <emma:interpretation id="{5E2DDD5E-70E7-4F18-BDC9-5605CCAD9AFE}" emma:medium="tactile" emma:mode="ink">
              <msink:context xmlns:msink="http://schemas.microsoft.com/ink/2010/main" type="line" rotatedBoundingBox="24936,8769 31825,8883 31795,10699 24906,10585"/>
            </emma:interpretation>
          </emma:emma>
        </inkml:annotationXML>
        <inkml:traceGroup>
          <inkml:annotationXML>
            <emma:emma xmlns:emma="http://www.w3.org/2003/04/emma" version="1.0">
              <emma:interpretation id="{1DAD1D45-7743-4D70-A92D-BE80B8595A4A}" emma:medium="tactile" emma:mode="ink">
                <msink:context xmlns:msink="http://schemas.microsoft.com/ink/2010/main" type="inkWord" rotatedBoundingBox="24936,8769 28943,8836 28913,10651 24906,10585"/>
              </emma:interpretation>
              <emma:one-of disjunction-type="recognition" id="oneOf4">
                <emma:interpretation id="interp4" emma:lang="" emma:confidence="1">
                  <emma:literal/>
                </emma:interpretation>
              </emma:one-of>
            </emma:emma>
          </inkml:annotationXML>
          <inkml:trace contextRef="#ctx0" brushRef="#br0" timeOffset="11920.18">241 3595 128 0,'0'11'49'0,"4"-22"-26"0,0 11-18 0,-4 0 13 16,0 0-4-16,5-4 2 16,-5 4 2-16,0 0 1 15,0 0-10-15,4 0 10 0,-4 0 7 16,0 0 1-16,0 11 2 15,0-4-8-15,0 4-2 16,0 0-3-16,0 10 3 16,0 4-5-16,0 8 0 15,0-1-6-15,4 7 0 16,-4 4-5-16,5 8-2 0,-5 2 0 16,4 5 1-16,0-4 1 15,1-11 1-15,-5 3-2 16,4-3-2-16,0 0-2 15,0-10 1-15,1-1 1 16,-5-3 2-16,0-1-3 16,0-10-2-16,0-3-7 15,0-1-4-15,0-10-12 16,4-8-6-16,0-10-16 16,-4-1-8-16,0-3-53 15</inkml:trace>
          <inkml:trace contextRef="#ctx0" brushRef="#br0" timeOffset="12565.227">159 3631 80 0,'-4'0'33'0,"4"0"-18"0,0-11-13 0,4 7 9 0,-4 1 10 16,0-4 7-16,0-1 8 16,4 1 4-16,1 4-1 15,-1-5 0-15,0-2-21 16,0-1-2-16,5 4 1 0,4-4-5 15,0 0-2-15,4-3-3 16,0 7-2-16,9-8-1 16,9 5 0-16,-1-1 0 15,1 4 2-15,-1-4 3 16,5 7 2-16,-5 1-1 16,1 10-1-16,-5-4-10 15,-4 12-1-15,17-8 0 16,-22 4 3-16,1-4-2 15,3 7-2-15,-3 4 4 0,-9 0 1 16,0 0 4-16,-13 4 3 16,0-8 2-16,-4-3 1 15,-9 7 7 1,-5 0-9-16,1-4-2 16,-4 4-3-16,-1 0 1 15,1-7-3-15,-5-1 0 16,0 1 3-16,0-4 1 15,5-3-1-15,-10-4 1 16,6 0-2-16,7-4 0 16,1 1-6-16,-4-1 1 15,12 1-9-15,-8-1-4 16,8-3-13-16,1 0-4 0,12-1-41 16,13 1-72-1,0-4 21 1</inkml:trace>
          <inkml:trace contextRef="#ctx0" brushRef="#br0" timeOffset="13226.209">1235 3344 248 0,'-8'0'93'0,"3"0"-50"0,-8 7-39 0,9-4 19 16,-5 1-11-16,-3 3 1 15,-1 8 1-15,-9-5 1 16,1 15-8-16,-5-3 5 0,0 7 1 16,0-4 7-16,0 0 2 0,5 7-7 15,-1 0-2-15,1 8-7 16,-5 7-4-16,4 3-1 15,1 4-1-15,-1-1 0 16,5 8 0-16,4-3 0 16,0-1 2-16,5-3 1 15,3-4 1-15,5-7 0 16,0 4 2-16,5 0-3 16,3-4 0-16,5 0 1 15,4-7 0-15,1-4 2 16,-1-4 1-16,13 1-3 15,9-4-3-15,-9-3 0 16,0-4-1-16,0-4-3 16,0-3 2-16,0 3 3 0,-4-7 1 15,-4 1-4-15,-5-5 1 16,-4 1 0-16,-5-1 0 16,1-3-7-16,-9 0 0 15,0 0-13-15,0 0-2 16,-4 0-21-16,-1-3-10 15,-3-4-45-15,4-4-20 16,-1-7 16 0</inkml:trace>
          <inkml:trace contextRef="#ctx0" brushRef="#br0" timeOffset="14142.176">1511 3631 188 0,'-5'0'71'0,"5"7"-38"0,-8-7-32 0,4 3 16 0,-1-3-9 15,1 0-2-15,-5 4-1 16,-4-4-1-16,0 4-2 15,-4-1 9-15,0 1 8 0,0 7 5 16,0-1 5-16,-1 8-6 16,1-11-4-16,0 8-7 15,4-4 0-15,0-1-7 16,5 5-3-16,3-8-1 16,1 0-1-16,4 0-3 15,9 0 2-15,-1 4 1 16,5 0 2-16,4 0-3 15,0-1 0-15,-17-10 3 32,35 25-3-17,-5 4 0-15,-4-4 1 0,-5 11 0 16,-3-7-3-16,-5 7 2 16,-1-8 1-16,1 1 0 15,-4-4 0-15,-5 4 2 0,-4-15 1 16,0 1 3-16,-4 3 3 15,-5-4 5-15,1-3 1 16,-5-4-8-16,-4 0-2 16,-9-3 1-16,0 6 1 15,-4-6-6-15,0 0-2 16,-5-4 13-16,1 0 6 16,4 0-8-16,0-8-3 15,8 5-7-15,0-8-3 0,10 4-5 16,3 0 0-16,5 0-9 15,4-1-2-15,8 1-12 16,5-11-5-16,4 7-12 16,5 1-5-16,-1-1-26 15,5 4-50 1,0-4 30-16</inkml:trace>
          <inkml:trace contextRef="#ctx0" brushRef="#br0" timeOffset="14937.755">1795 3936 184 0,'0'3'68'0,"0"1"-36"0,0-1-31 0,0-3 14 15,4 8-6-15,-4-1 0 16,0 3 8-16,0 1 6 15,0-4-12-15,0 1 10 0,-4 10 2 16,0-4-3-16,-1 11-1 16,1-7-9-16,0 7-4 15,-1-7-3-15,-8 0-3 16,9 7 5-16,-4-7 1 16,-1 0 4-16,0 3 1 15,5-3-1-15,0 0 1 16,12 7 7-16,1-7-8 15,0 4-2-15,-1-1-5 16,5-6 0-16,0-4-4 16,0-1 0-16,0 1-6 15,0-7-3-15,4-8-5 16,0-3-4-16,0 3-5 16,1-6-2-16,-1-5-28 15,-4 1-10-15,0-1-49 16</inkml:trace>
          <inkml:trace contextRef="#ctx0" brushRef="#br0" timeOffset="15462.854">1726 4165 100 0,'22'-3'38'0,"-22"3"-20"0,-18-8-1 0,23 12 16 15,-1-4-2-15,0 0-1 16,1 0-5-16,-1-4-2 15,0 4-12-15,0 0 4 0,1 0 5 0,3 0-5 16,1 0 2-16,-5 0-1 16,5 0 2-16,0 0-4 15,-1 0 2-15,5 4 2 16,0-4 1-16,0 0-4 16,4-4 1-16,5-3-7 15,-1 4-1-15,5-1-6 16,0 0-2-16,4 1 0 15,-4-1 2-15,0 4-3 16,-5-3 0-16,-4 3 1 16,1 3 2-16,-10 1-1 15,5-4-1-15,-4 0 1 16,-9 0 1-16,0 0-6 16,0 0-1-16,0 0-7 0,4 0-3 15,-4 0-13-15,0 0-8 16,-4-4-44-16,4 4-21 15</inkml:trace>
          <inkml:trace contextRef="#ctx0" brushRef="#br0" timeOffset="16619.13">2290 3344 196 0,'0'0'74'0,"4"0"-40"0,18 0-31 0,-14 0 22 15,-8 0-11 1,-4 7-1-16,8-4 2 15,-8 5-9-15,0 2 6 0,0 8 3 16,4 0 2-16,-5 4 1 0,5-1 4 16,-4 4 1-16,4 0-8 15,-4 8-4-15,4 3-6 16,-5 10-2-16,1 12-3 16,0 6-1-16,-1 22 1 15,-3-14 2-15,-1 0-1 16,1-8-1-16,-5 1 3 15,4-4 0-15,0 0 1 16,1-4 2-16,3-3-1 16,1-7 0-16,4 3-8 15,0-7 0-15,4-3 1 16,1-12 1-16,3 5-2 16,-3-15 2-16,-5-4 1 15,0 0 0-15,0 4 2 0,4-7 1 16,-4-11-10-1,-4 0-18-15,-1-7-7 16,1-8-22-16,0-3-5 16,-1 1-57-1</inkml:trace>
          <inkml:trace contextRef="#ctx0" brushRef="#br0" timeOffset="17339.755">2931 3652 156 0,'0'-3'57'0,"0"-1"-30"0,-4 4-23 15,4-4 15-15,0 1-5 16,-4-4 2-16,0 3 0 0,-5 4-1 15,-4 0-7-15,0 0 10 0,0 0 8 16,-4 4-3-16,0 6 1 16,-5-6-9-16,-8 0-2 15,4-1-7-15,-4 15-2 16,9-7-2-16,-1 3 1 16,1 1-4-16,-1-1 0 15,18-3-1-15,-1-1 0 16,5 5 0-16,9-4 0 15,8-1 2-15,5 1 2 16,-1 7-3-16,5 0 0 16,0 0-1-16,0 3 0 15,-5 1 0-15,1-1-2 0,-1 12-4 16,-3-5 0-16,-6 5 2 16,-3-5 3-16,0 5 2 15,-5-8 1-15,-4 7 0 16,-4-10 0-16,-5 3 2 15,-4-7 3-15,0 7 7 16,0-11 4-16,-4 1 5 16,-4-5 2-16,-10 1-1 15,1 0-2-15,0-8-6 16,-4-3-4-16,-5 0-5 16,13-3-2-16,-4-1-6 15,4-7-2-15,5 4-9 16,3 0-4-16,6-4-19 0,7 4-9 15,5-4-48 1</inkml:trace>
          <inkml:trace contextRef="#ctx0" brushRef="#br0" timeOffset="18121.475">3108 4015 160 0,'0'0'63'0,"4"0"-34"0,-4 0-32 0,0 0 13 16,0 0-9-16,0 0-1 15,0 0 11-15,0 0 7 16,0 0-9-16,0 0 13 0,0 0 5 16,5 7 14-1,-1 11-15-15,0-8-5 16,-4 8-8-16,0 0-3 0,0 4-4 16,0-4 1-16,0 3 0 15,0 4 3-15,-4-3-1 16,0 3 0-16,-1 11-3 15,-3 3-1-15,-1 1 5 16,-4-8 6-16,9 4-4 16,0-4-2-16,-1 1-5 15,1-8-2-15,4 0-1 16,0-7 1-16,0 3-2 16,4-6-1-16,5-5-2 15,4 1-1-15,4-4-7 16,4-3-4-16,5-4-8 15,4-4-1-15,1-3-10 0,3-7-4 16,0-4-20 0,-3-4-6-16,-6 4-40 15</inkml:trace>
          <inkml:trace contextRef="#ctx0" brushRef="#br0" timeOffset="18512.667">3018 4201 60 0,'0'0'24'0,"0"4"-12"0,0-4-14 16,0 0 23-1,8 7 10-15,-8-7 11 16,0 0 7-16,0 0-5 16,9 0 0-16,-5 0-13 15,0 0-7-15,5 0-13 16,0 0 4-16,-1 0 2 0,1 0-3 16,4 0 0-16,4 3-4 15,4 1 1-15,5-4-2 16,4 4 0-16,5-4-5 15,4 0-3-15,-5 0-5 16,-4 0 0-16,0 0-20 0,-8-4-9 16,8 4-38-16,-8 0-17 15,-5 4-9 1</inkml:trace>
          <inkml:trace contextRef="#ctx0" brushRef="#br0" timeOffset="19022.234">3444 4327 148 0,'4'3'57'0,"9"12"-30"0,-4-23-34 16,-1 8 10-16,-8-3-1 16,9-1 1-16,-5 1 18 0,5-5 9 15,-1 8-15-15,1 0 12 0,-5 0 3 16,9 0-11-16,-4 0-3 16,-9 0-8-16,8 0-3 15,-8 0-5-15,0 0-2 16,9 0 1-16,-9 0 0 15,0 0 1-15,0 0 0 16,0 0-3-16,0 0 0 16,0-3-20-16,0-1-10 15,0 4-49 1,-9 0-40-16,9-3 44 0</inkml:trace>
          <inkml:trace contextRef="#ctx0" brushRef="#br0" timeOffset="19426.492">3749 4169 108 0,'0'-4'41'0,"5"8"-22"0,-1-1 4 0,0 1 18 15,-4-4-6-15,0 0-1 16,0 7-8-16,5 4-4 16,-5-4-12-16,0 7 5 0,0-3 2 15,0 4 10 1,4-1-7-16,-4 11-4 15,0 0-5-15,0 0-2 16,0-3-8-16,0-1 0 16,0 1-1-16,0-4 2 15,0-4-3-15,0 0 0 16,0-3-10-16,0-4-5 16,0-3-21-16,-4-4-9 0,4-4-66 15</inkml:trace>
          <inkml:trace contextRef="#ctx0" brushRef="#br0" timeOffset="20207.944">3685 3042 208 0,'26'25'79'0,"-13"-21"-42"0,4 21-43 16,-9-14 14-16,5 7-9 15,5 0 0-15,-1 3-1 16,0 12-2-16,9-1 3 16,0 11 4-16,4 11 3 0,-9 0 11 15,9-4 6-15,1 0-3 16,-6 11 0-16,-7 4-7 15,7 3-3-15,-7 0-3 16,3 14-2-16,-12-10-6 16,4 0 1-16,0 0 2 15,-5-11 1-15,1 7 3 16,-1-7 1-16,-8-61 21 31,5 86-7-31,-5-7 1 16,-5-11-1-16,5-7-1 15,-8-7-5-15,-1-11-1 16,-4-4-8-16,-8-3 0 0,4-4 4 16,-5-10-2-16,1-4 3 15,-5 3-6-15,0-6-1 16,26-15-26 15,-35 18-11-31,5-4-5 0,9 0-62 16,-1-6-24-16,1-5 0 15,-9-6 2-15</inkml:trace>
        </inkml:traceGroup>
        <inkml:traceGroup>
          <inkml:annotationXML>
            <emma:emma xmlns:emma="http://www.w3.org/2003/04/emma" version="1.0">
              <emma:interpretation id="{0850CD66-C391-4FB3-AED2-A5ED51FA99DD}" emma:medium="tactile" emma:mode="ink">
                <msink:context xmlns:msink="http://schemas.microsoft.com/ink/2010/main" type="inkWord" rotatedBoundingBox="30808,9647 31146,9653 31142,9892 30804,9887"/>
              </emma:interpretation>
              <emma:one-of disjunction-type="recognition" id="oneOf5">
                <emma:interpretation id="interp5" emma:lang="" emma:confidence="1">
                  <emma:literal/>
                </emma:interpretation>
              </emma:one-of>
            </emma:emma>
          </inkml:annotationXML>
          <inkml:trace contextRef="#ctx0" brushRef="#br2" timeOffset="143384.732">6069 4073 100 0,'0'0'38'0,"0"0"-20"0,0 0-6 0,0 0 13 16,0 0-2-16,0 0-2 15,0 0-11-15,0 0-4 16,0 0-4-16,-5-4 5 0,0 0 5 16,5-1 0-16,-5 1 3 15,5 0 3-15,0 0 1 0,0-1-4 16,0 1 1-16,0-4 0 16,0-1-9-1,0-3-4-15,0 3 0 16,5-8-2-1,0 4-1-15,0 1 1 16,5-5 1-16,6 8 1 16,-1 1 1-16,-5-1-2 15,10 5 1-15,-4-4-2 16,-1 3-1-16,10-3 1 16,-15 4 1-16,11-9-1 15,-11 13 2-15,-5-4-2 16,10 0-1-16,-5 4 1 15,1 0 1-15,-1 0-3 0,-5 4-2 16,-5-4-1-16,15 4 3 16,-5 0 0-16,-5 9 1 15,0-13 0-15,6 4 0 16,-6 0-3-16,5 5 2 16,0-1 1-16,-5 5 2 15,-5-13-1-15,0 13 2 16,5 0-2-16,-5-5-1 15,0 9-4-15,-5-4 0 16,0-1 2-16,0 5 1 16,0-4-2-16,-5-5 2 15,10 1 1-15,-5-1 2 0,-6 1-1 16,11-1 2-16,-5 5 2 16,0-9 2-16,-5 0-3 15,-5 1-1-15,10-5-1 16,-11 0 1-16,-4 0-4 15,0 0 0-15,5 0 1 16,-6 0 0-16,-4 0-3 16,10 0 2-16,4 0 5 15,-4 0 2-15,5-5-2 16,0 5-1-16,0-4-1 16,-5 4-2-16,15-4-6 15,-16 4-1-15,11-8 1 16,0 8 1-16,0-5-2 15,0 5 2-15,0-4 3 0,-5 4 1 16,10-4-17-16,0 0-5 16,0-1-53-1,15 5-53-15,0-12 36 16</inkml:trace>
        </inkml:traceGroup>
        <inkml:traceGroup>
          <inkml:annotationXML>
            <emma:emma xmlns:emma="http://www.w3.org/2003/04/emma" version="1.0">
              <emma:interpretation id="{C59A3C1B-4FD2-4063-AC6B-22D26A5CD1FA}" emma:medium="tactile" emma:mode="ink">
                <msink:context xmlns:msink="http://schemas.microsoft.com/ink/2010/main" type="inkWord" rotatedBoundingBox="31298,9561 31813,9570 31805,10113 31289,10104"/>
              </emma:interpretation>
              <emma:one-of disjunction-type="recognition" id="oneOf6">
                <emma:interpretation id="interp6" emma:lang="" emma:confidence="1">
                  <emma:literal>R</emma:literal>
                </emma:interpretation>
                <emma:interpretation id="interp7" emma:lang="" emma:confidence="0">
                  <emma:literal>K</emma:literal>
                </emma:interpretation>
                <emma:interpretation id="interp8" emma:lang="" emma:confidence="0">
                  <emma:literal>k</emma:literal>
                </emma:interpretation>
                <emma:interpretation id="interp9" emma:lang="" emma:confidence="0">
                  <emma:literal>r</emma:literal>
                </emma:interpretation>
                <emma:interpretation id="interp10" emma:lang="" emma:confidence="0">
                  <emma:literal>M</emma:literal>
                </emma:interpretation>
              </emma:one-of>
            </emma:emma>
          </inkml:annotationXML>
          <inkml:trace contextRef="#ctx0" brushRef="#br2" timeOffset="145097.143">6526 3870 108 0,'0'-4'44'0,"0"8"-24"0,0-8-13 0,0 4 13 16,0 0-12-16,16-5-4 15,-16 5 1-15,10 0 4 16,15 5-5-16,-15-5 16 0,6 4 6 16,-6-4 4-16,0 4 2 0,-5-4-4 15,-5 0 0-15,0 0-14 16,0 0-3-16,0 0-7 15,0 0-1-15,0 0-1 16,0 0-2-16,0 13 1 16,5-5-1-16,0 9 0 15,-5-4 2-15,10 0-1 16,-5 8 2-16,1-9-4 16,-1 1 0-16,0 0 1 15,0 0 0-15,-5 8 0 16,10-4 2-16,-10 0-3 15,0 0-2-15,0 4-1 16,-10-4 3-16,10 0 0 16,-5-5 1-16,0 5 0 0,0-8 2 15,-1-1-1-15,1 1-1 16,-5-1 1-16,10-4-1 16,-5-4 0-16,0 0 2 15,5 0-3-15,0 0 0 16,-5-4 1-16,5 0 0 15,-5-5 0-15,5 1 2 16,-5-1-1-16,-10-3-1 16,15-5-2-16,0 4 1 15,0 0 1-15,-11 1 0 16,11-1 0-16,11-12 0 16,-6 8 0-16,-5-9 0 15,10 1 2-15,-5 4 3 16,5 0-2-16,0-1-2 0,0 5-3 15,1 0-1-15,-1-4 2 16,5 4 2-16,0 0 0 16,0 5-1-16,-4-1 1 15,9-4 1-15,-5 9-1 16,0 3-1-16,1 1-2 16,-6 4-1-16,0-4 2 15,10 4 0-15,-10 4-4 16,11 5 1-16,-6-1 0 15,0 1 2-15,0 3 1 16,-4-3 3-16,4-1-6 16,0 1-1-16,0-1 6 0,-10 1 4 15,-5-1-2 1,-5-4 0-16,0 5 3 16,-10-5-5-16,0 0-1 15,0-4 0-15,-6 13 0 16,1-9 0-16,-5 9 0 15,9-5 2-15,-4 1 1 16,0-13 3-16,4 12 3 16,1-12-4-16,0 8-1 15,-5-8-4-15,15 8-1 16,-6-8-1-16,1 8-2 16,0 5 0-16,10-18 3 15,-5 18 0-15,5-5 3 16,0 0 1-16,0-4 3 15,0 0 3-15,0 0-2 16,5 13 1-16</inkml:trace>
          <inkml:trace contextRef="#ctx0" brushRef="#br2" timeOffset="145337.652">6740 3993 312 0,'10'17'115'0,"0"-30"-62"0,0 26-62 16,-5-9 20-16,6 4-10 15,-1-4-1-15,-5 5 1 16,5-1 1-16,0 5-1 15,0 0-1-15,0 8 1 0,-4-4-1 16,9 4 0-16,-5 0 2 16,10 5 1-16,6-9 1 15,-1 0 0-15,-5-1 0 0,1-3 0 16,-6-4-2-16,0-1-2 16,-10 1-2-16,10 3-1 15,-15-8-5-15,0-4 0 16,0 13-18-16,0 4-8 15,0 0-92 1</inkml:trace>
        </inkml:traceGroup>
      </inkml:traceGroup>
    </inkml:traceGroup>
    <inkml:traceGroup>
      <inkml:annotationXML>
        <emma:emma xmlns:emma="http://www.w3.org/2003/04/emma" version="1.0">
          <emma:interpretation id="{7503CE7F-EC65-4C53-B46B-8E92B9C16628}" emma:medium="tactile" emma:mode="ink">
            <msink:context xmlns:msink="http://schemas.microsoft.com/ink/2010/main" type="paragraph" rotatedBoundingBox="25113,10697 29021,11095 28839,12883 24931,12486" alignmentLevel="1"/>
          </emma:interpretation>
        </emma:emma>
      </inkml:annotationXML>
      <inkml:traceGroup>
        <inkml:annotationXML>
          <emma:emma xmlns:emma="http://www.w3.org/2003/04/emma" version="1.0">
            <emma:interpretation id="{F7977DC2-B8B5-4D9A-B360-8E4B5EA751B2}" emma:medium="tactile" emma:mode="ink">
              <msink:context xmlns:msink="http://schemas.microsoft.com/ink/2010/main" type="line" rotatedBoundingBox="25113,10697 29021,11095 28839,12883 24931,12486"/>
            </emma:interpretation>
          </emma:emma>
        </inkml:annotationXML>
        <inkml:traceGroup>
          <inkml:annotationXML>
            <emma:emma xmlns:emma="http://www.w3.org/2003/04/emma" version="1.0">
              <emma:interpretation id="{7A6836BA-9269-4EBB-9FFA-F8B442EC4055}" emma:medium="tactile" emma:mode="ink">
                <msink:context xmlns:msink="http://schemas.microsoft.com/ink/2010/main" type="inkWord" rotatedBoundingBox="25113,10697 29021,11095 28839,12883 24931,12486"/>
              </emma:interpretation>
              <emma:one-of disjunction-type="recognition" id="oneOf7">
                <emma:interpretation id="interp11" emma:lang="" emma:confidence="1">
                  <emma:literal/>
                </emma:interpretation>
              </emma:one-of>
            </emma:emma>
          </inkml:annotationXML>
          <inkml:trace contextRef="#ctx0" brushRef="#br0" timeOffset="24861.258">1416 6235 108 0,'-17'0'41'0,"17"4"-22"0,-4-11-25 0,4 7 6 16,0 0 14-16,-5-4 10 15,-3 0 16-15,3 1 10 16,-3-4 2-16,3 0 3 16,1-1-30-16,0 1 6 0,-1 0 0 15,1 0-12-15,0 0-3 16,0-8-8-16,-1 5 0 0,1-5-3 16,0 1 0-16,-1-8-6 15,5-3 1-15,0 4 0 16,5-8 0-16,3 4 2 15,1-7 1-15,4-4-6 16,4 7-2-16,0-3 2 16,5 3 3-16,-1 0 1 15,1 8 2-15,-1 3-2 16,1-7-1-16,-1 7 3 16,1 11 0-16,-1-4-1 15,-3 11-2-15,3 3-2 16,1 5 1-16,4 2 1 15,-5 5 2-15,1 6-1 16,-5 1-1-16,0 3-2 16,-4 4 1-16,0-4 1 15,-5 7 0-15,1 7-3 0,-5-3 2 16,-4 0 3-16,-4-7 1 16,0 3-1-16,-9-7 1 15,0 0 2-15,-4-3 4 16,-5-1-2-16,5-3-2 15,-5 0 2-15,5-3 0 16,0 3-1-16,-5-11-1 16,1 0-3-16,-1-3-2 15,1-1 1-15,-1-3 1 16,-3 0-3-16,7-3 0 16,-3-1-4-16,4 0 1 0,-1 1-5 15,5-4-1-15,1 3-9 16,3-3 0-16,5-4-19 15,4 4-5-15,4 0-46 16,9 0-20-16,0-4 8 16</inkml:trace>
          <inkml:trace contextRef="#ctx0" brushRef="#br0" timeOffset="21995.608">275 5579 236 0,'0'-4'90'0,"0"4"-48"0,5-3-51 0,-1-1 12 16,4 0-13-16,-3-3-4 16,3 0 8-16,5-4 2 15,0-3 21 1,13 3-9-16,-4 4 6 0,3 0 2 15,1 0 3-15,0 3 1 16,4-3-9-16,0 3-4 0,5 4-4 16,-5 0-3-16,9 0-2 15,-5 4-1-15,0-1-1 16,-8 5 0-16,0-1 0 16,-4 4 0-16,-5-1 5 15,-4 8 1-15,-5 4 2 16,-3 6 0-16,-5-2 2 15,-5-1 3-15,1 7 2 16,-13 0 3-16,4-7-1 16,-4 0 2-16,0 1-2 15,-5-5 2-15,-4 1 1 16,-4-8-1-16,-4 0-7 16,-1-3-3-16,-8-4-1 15,9 0 0-15,-9-3-2 16,4-4-2-16,4 0-6 0,5 0-4 15,0 0-12-15,4 0-4 16,5 0-28-16,4-4-13 16,4-3-59-1</inkml:trace>
          <inkml:trace contextRef="#ctx0" brushRef="#br0" timeOffset="21438.306">447 5503 132 0,'0'0'49'0,"5"4"-26"0,-1-4-5 0,-4 0 20 16,0 0-1-16,0 0 2 15,0 7-6-15,0 0-3 16,0 8-16-16,0-5 0 0,0 8 2 16,-4 11-2-16,-1-4 2 15,1 11-3-15,4 7 0 16,-4 11-5-16,-5 14 0 0,9-3-5 15,0-4 0-15,4 0-1 16,1 0-2-16,-1 0 1 16,0-8 1-16,1-2-1 15,-1-5-1-15,-4-10-8 16,0 0-3-16,0-11-12 16,0-3-5-16,-4-12-25 15,-1-2-9-15,1-12-49 16</inkml:trace>
          <inkml:trace contextRef="#ctx0" brushRef="#br0" timeOffset="22701.259">1330 5331 236 0,'-9'22'90'0,"5"-33"-48"0,-5 18-49 0,5-3 16 16,-4 3-6-16,-5 4 1 15,-5-8 9-15,1 4 3 16,-4 1-7-16,-1 2 12 0,1 1 8 16,-5 3 0-16,0-3 1 15,-4 4-13-15,4-1-5 16,4 7-3-16,1-3-1 16,-1 15-2-16,1 3 1 15,-1 7-2-15,-4 10 0 16,9 5-3-16,0 3-2 15,0 0 1-15,4 0-1 16,4 3 2-16,5-6 1 0,4 3 1 16,0 0 2-16,9-4-1 15,-1 4 2-15,1 4-4 16,8-8-2-16,0-10 0 16,9 7-1-16,9-4 0 15,-5-4 0-15,4-6 0 16,1-8 0-16,-1 0 0 15,0-6 2-15,1-5-1 16,-5-3-1-16,-4-4 1 16,0-3-1-16,-5 3-3 15,-4-6 0-15,-4-1-1 16,-4-4 0-16,0 1-4 16,-9-4 0-16,0 0-14 15,0 0-5-15,0-4-28 16,-5 1-12-16,1-8-69 15</inkml:trace>
          <inkml:trace contextRef="#ctx0" brushRef="#br0" timeOffset="26152.28">1769 6207 156 0,'4'0'57'0,"5"-4"-30"0,4 4-18 16,-4 0 14-16,-1 0 53 31,14-4-24-15,-1 4-7-16,1 0-18 16,-1 0-5-16,1 4-11 15,4 0-2-15,-1-1-5 16,1 1-5-16,-4 3 0 0,-1-4 1 15,1 1 0-15,-5-4-3 16,5 4 0-16,-10-4-7 16,1 3-4-16,0-3-14 15,-4 0-5-15,0 0-49 16,-5-3-66 0,0-5 37-16</inkml:trace>
          <inkml:trace contextRef="#ctx0" brushRef="#br0" timeOffset="25791.517">1946 6002 156 0,'0'-4'60'0,"0"-13"-32"0,4 27-13 0,-4-10 20 15,0 0-13-15,0 0 7 16,4 4-9 0,-4 7-10-16,0-11 3 0,0 14 0 15,0-3 2-15,-4 7 1 0,0 0-2 16,-5-4 1-16,9-14 14 31,-13 32-14-15,0 4-3-16,5 4-7 15,-1-5-4-15,5-6 4 16,-5 3 1-16,9-6-2 16,9 2 2-16,-5-3 0 0,5-3 2 15,-1 3 0-15,5-7-2 16,0 3-1-16,0-6-3 15,0-4-2-15,0-1-6 16,4-2-1-16,0-5-6 16,5 1-2-16,-5-4-9 0,0-4-3 15,-4-3-16 1,4-7-8-16,-4-4-63 16,-4-4-35-16,-1 1 71 15</inkml:trace>
          <inkml:trace contextRef="#ctx0" brushRef="#br0" timeOffset="26813.354">2501 5320 220 0,'0'0'82'0,"4"0"-44"0,5 22-31 0,-5-15 18 16,0 7-9 0,1 1 1-16,-1-4-6 0,0 3-1 15,-4 4 46 16,-4 18-21-31,0 18-8 16,-1-1-11-16,1 8-4 16,0 4-9-16,0 7-2 15,-5 3-1-15,0-7 2 0,1 0 1 16,-1 0 1-16,5 1 0 16,-1-5 4-16,1 1 3 15,0-1-4-15,0-3 1 16,-1-7-3-16,1-4 0 15,4 1-6-15,0-12 1 0,0 1-2 16,0-1 0-16,0-14 2 16,0 0 0-16,0-10-7 15,0-1-3-15,0-3-10 16,0-1-5-16,0-10-17 16,4-7-6-16,5-7-70 15,-1-15-54 1,5-7 63-16</inkml:trace>
          <inkml:trace contextRef="#ctx0" brushRef="#br0" timeOffset="27563.636">3289 5708 280 0,'0'0'107'15,"0"0"-58"-15,-5 3-40 0,5 1 25 0,-4-4-15 16,-9 4-1-16,0-1-8 16,-4 1-4-16,-9-1-3 15,5 1 4-15,-1 3 3 0,1 0-1 16,-9 8 2-16,-5-5-2 16,9 1 0-16,-4 4-3 15,4-1 1-15,0 4-6 16,1 0-1-16,3 0 2 15,1 0 1-15,3-4-4 16,1 4 1-16,9 0 0 16,-1-7 0-16,5 3-3 15,4-3 0-15,8 0-1 16,5 6 0-16,0-6 3 16,4 4 2-16,9-5 0 0,4 8 2 15,0-3-4-15,1-5 0 16,-1 1-1-16,0 7-2 15,0-4-4-15,0 1-2 16,-4-1 0-16,-5 8 4 16,-3-8 3-16,-5 8 2 15,-5 3 5-15,-4-4 2 16,-8-3 4-16,-4 4 1 16,-10-8 1-16,-3 0 2 15,-5 4-3-15,-4-7-1 16,-9-4 0-16,5-3 4 0,-5-4-4 15,9-4 0 1,-5 1-6-16,10-1-3 0,-1-3-3 16,4 0-1-16,5-1-5 15,4 1 0-15,4-3-5 16,5 2-2-16,0-2-9 16,4 2-3-16,4 1-25 15,5-7-9-15,4 0-83 16</inkml:trace>
          <inkml:trace contextRef="#ctx0" brushRef="#br0" timeOffset="28648.602">3315 6422 148 0,'17'-4'55'0,"-4"1"-30"0,0 3-5 0,-5 0 21 16,1 0 0-16,8 0 2 15,-4-4-12-15,4 0-7 16,0 4-13-16,-8 0-1 0,13 0 1 15,-5 0-4 1,-4 0-8-16,0 0-4 16,-5 0-20-16,9 0-7 15,-8 0-43-15,-5 0-18 0,9-3 4 16</inkml:trace>
          <inkml:trace contextRef="#ctx0" brushRef="#br0" timeOffset="29950.321">3508 5238 148 0,'9'0'55'0,"-5"0"-30"0,-4 0-23 15,9 0 12-15,-5 0 6 16,0 0 5-16,5 0 6 15,-5 0 6-15,9 7-20 16,-4 0 10-16,8-3 4 0,5 3 3 0,-1 0 2 16,1 0-6-16,-1 4-2 15,1 11-13-15,-1-8-4 16,1 8-7-16,8 3-1 16,-4-7 1-16,4 3 2 15,0 4-1-15,0 0 0 16,0 4 1-16,9 3 3 15,-9 11-6-15,0 4-4 16,-4 3 0-16,-4 0 2 16,-1 1-2-16,-4-1 0 15,1 4 1-15,-10 0 2 0,1 3-3 16,-1-7 0-16,1 0 1 16,-5 1 0-16,-4 2 0 15,-4 1 0-15,0 0 0 16,-1 0 2-16,-3 0 1 15,-1-1 1-15,1-6-2 16,-10 3 1-16,6-7-2 16,-14 0 2-16,13-10-4 15,-4-1 0-15,-1-10-1 16,5 3-2-16,0-7-4 16,1-4 0-16,3-3-16 15,0 3-4-15,-4-3-35 16,5-8-14-16,-5-3-61 15</inkml:trace>
          <inkml:trace contextRef="#ctx0" brushRef="#br0" timeOffset="28298.955">3444 6113 196 0,'0'-7'74'0,"0"14"-40"0,4-7-38 16,-4 0 15-16,0 0-8 15,0 0 0-15,0 0 14 16,0 0 6-16,0 4-11 16,0 3 13-16,0 0 7 0,0 0-1 0,0 4-1 15,0 3-8-15,0 1-3 16,0-1-7-16,0 8-2 15,0 6-6-15,0 8-1 16,0-3-1-16,0 10-2 16,0 0 5-16,0-4 1 15,0 8 4-15,0-1 1 16,0-6-1-16,0-4 1 16,0 3-4-16,0-10 1 15,-4 0-3-15,4-4 0 16,-5-4-6-16,5-3 1 15,0-3 0-15,5-1 0 0,-1-3-7 16,5-4-3-16,4-4-5 16,-5-3-4-16,14 0-11 15,-5-3-6-15,-4-8-8 16,0-3-2-16,-5 3-15 16,10-3-4-16,-10-8-36 15</inkml:trace>
        </inkml:traceGroup>
      </inkml:traceGroup>
    </inkml:traceGroup>
  </inkml:traceGroup>
</inkml:ink>
</file>

<file path=ppt/ink/ink1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3:49.73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-8 71 64 0,'10'-4'24'0,"-15"4"-12"0,0 0-5 0,5 0 7 0,0 0 1 15,0 0 1-15,10 0-6 16,0 0-4-16,-10 0-1 16,10 0-1-16,0 0 9 31,6 0-3-16,-1 0 2-15,0 0-3 16,0-5 0-16,6 1-1 16,-1 0 2-16,5 0-5 15,1-1 6-15,-1 1 2 0,1 0-4 16,-1 0-1-16,0-5 0 16,1 5 0-16,-1 0 0 15,6 4 0-15,-1 0-4 0,1 0-3 16,-1 0 4-16,11-4 1 15,4-1 2-15,1 5 0 16,-5 0 0-16,-1 0 2 16,-4 0-1-16,0 0 0 15,-1 0 1-15,-4-4 4 16,-1 0-6-16,16 0-2 16,0-1-1-16,-6 5-1 15,1-4-2-15,5 4-2 16,-1 0-2-16,1 0 1 15,0 4-1-15,5 1 0 16,9-1 4-16,-4 4 1 16,0 1 1-16,0-1 0 0,0 1 2 15,-10-1 3-15,15-4 5 16,-5 1-4 0,-1-1 0-16,1 0-9 15,5 0 0-15,0 1-1 16,5 3 0-16,0 1 0 15,0-1 0-15,-5 5 0 16,5-5 2-16,-10 1-3 16,5-5 0-16,-5 0 1 15,0 5 0-15,0 0 0 16,5 0 0-16,0-5 0 16,0 4 0-16,15 1 0 15,-5-5 0-15,0 0 0 16,-5-4 2-16,-5 17-1 15,10-17 2-15,-10 0-2 0,0 0-1 16,5 4-2-16,0-4 1 16,5 0-1-16,21 13 0 15,-16-4 4-15,-5-1 1 16,0 0-1-16,-5-3-2 16,5 12-2-16,1-13 1 15,-1 0 1-15,0-4 0 16,5 4 0-16,15 5 2 15,-4-1-1-15,-6 5-1 16,0-5-2-16,-4 1-1 16,-1-1 2-16,0 1 2 0,0-1 0 15,5-3-1-15,6-5 1 16,25 0 1-16,-11 4-1 16,-9 0-1-16,-11-4-2 15,0 0 1-15,-10 8 3 16,-5-16 1-16,0 8 1 15,5 0 0-15,1 0-2 16,4-4-2-16,5 4-2 16,-5 0 1-16,-5 4 1 15,-5-4 2-15,6 8-1 16,-6-3-1-16,-5-1-2 16,5 0 1-16,5-4 1 15,0 4 0-15,20-4 0 16,-9 0 2-16,-6 0-1 15,0 0-1-15,-10 0 1 0,15 5-1 16,-5-5 0-16,6 0 0 16,-1 0 0-16,16 0 0 15,-1 0 0-15,1 0 2 16,-11 0-1-16,5 0-1 16,1 0 1-16,-1 0-1 15,6 0 0-15,20-5 0 16,-11 10 0-16,-9-1 0 15,-6-4 0-15,11 0 0 16,-11 0-3-16,6 0 2 16,-2 0 1-16,17 0 2 0,-10 8-1 15,-6-3 2-15,-4-1-2 16,4 0-1-16,1-4-2 16,-1 0 1-16,1 0 1 15,15 4 2-15,-11 1-1 16,-4 0 2-16,4 3 0 15,-4-4 1-15,4 1-2 16,-4-1 1-16,10 0-2 16,4 5-1-16,-4-1 3 15,-16-4 0-15,11-4-4 16,-11 0 1-16,6 0 0 16,0 5 0-16,14-1 2 15,-4 0 1-15,-11 0-4 16,-4-4 1-16,15 0 0 15,-11 4 2-15,1-4-1 0,-1 9 2 16,6-5-2-16,-1 5-1 16,-4-5 1-16,-6 4 1 15,-4-3-1-15,-1-5 2 16,0 4-4-16,6 0-2 16,-1 0 2-16,16 0 2 15,0 1-2-15,-11-1 0 16,1 0 7-16,-6-8 4 15,6 0-5-15,4-1-1 16,6 1-2-16,5 4 1 16,-6 0-2-16,-9-4-1 15,10 0-4-15,-1 0 0 16,1-1 4-16,10 1 4 16,0 4-1-16,-11 0-2 0,-4-4-3 15,5 4-1-15,-6 0 2 16,6 0 2-16,10-4 0 15,-6 4 2-15,1-5-4 16,-10 1 0-16,4 0 1 16,-4-5 2-16,-5 1-1 15,-1 4-1-15,11 0-2 16,-6-1-1-16,-4 1 2 16,-6 0 0-16,-4-5 1 15,-1 5 2-15,-5 0 1 16,1 0 1-16,-1-1-5 15,-5 1-1-15,10-9 1 16,-9 8 0-16,-6 5 1 0,0-4 2 16,-10 0-1-16,-5 0-1 15,-5-1 1-15,-1 1-1 16,-4 0 0-16,-5 4 0 16,-6-4 0-16,1 4 0 15,-6-5 0-15,1 1 0 16,-6 0 0-16,1 4 0 15,-1 0 0-15,-5 0 0 16,1 0 0-16,-6 0 0 16,-5 0-3-16,0 0 2 15,-10 0 1-15,0 0 2 0,0-4 1 16,0 4 3-16,-5 0-3 16,0 4 0-16,-5-8-10 15,5 4-5-15,0-5-34 16,0-3-13-16,0 4-66 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0:59.974"/>
    </inkml:context>
    <inkml:brush xml:id="br0">
      <inkml:brushProperty name="width" value="0.1" units="cm"/>
      <inkml:brushProperty name="height" value="0.1" units="cm"/>
      <inkml:brushProperty name="color" value="#177D36"/>
      <inkml:brushProperty name="fitToCurve" value="1"/>
    </inkml:brush>
    <inkml:brush xml:id="br1">
      <inkml:brushProperty name="width" value="0.07" units="cm"/>
      <inkml:brushProperty name="height" value="0.07" units="cm"/>
      <inkml:brushProperty name="fitToCurve" value="1"/>
    </inkml:brush>
  </inkml:definitions>
  <inkml:traceGroup>
    <inkml:annotationXML>
      <emma:emma xmlns:emma="http://www.w3.org/2003/04/emma" version="1.0">
        <emma:interpretation id="{E2E25C8B-8806-4A24-80CC-F31B251B25EE}" emma:medium="tactile" emma:mode="ink">
          <msink:context xmlns:msink="http://schemas.microsoft.com/ink/2010/main" type="inkDrawing" rotatedBoundingBox="16186,4766 17490,16128 9879,17002 8575,5640" hotPoints="16840,13142 10105,16850 9482,5453 16581,8405" semanticType="enclosure" shapeName="Trapezoid">
            <msink:destinationLink direction="with" ref="{661B9468-B569-4605-879A-38C1EF4A50BA}"/>
          </msink:context>
        </emma:interpretation>
      </emma:emma>
    </inkml:annotationXML>
    <inkml:trace contextRef="#ctx0" brushRef="#br0">-6867-2755 80 0,'0'-4'33'0,"0"8"-18"0,5-4-5 0,-5 0 14 16,0 0-2-16,0 0-1 16,0 0-5-16,0 0 0 15,0 12-3-15,0-8 2 16,0 11-8-16,0-7 0 0,0-1 0 15,0 9 1-15,0 7 0 16,0 0 0-16,0 8 2 16,0 11-1-16,0 4 2 15,0 8 0-15,0-15 1 16,0 7-6-16,0 4-2 0,-5 0 0 16,0 0 0-16,1 8 2 15,-1 3 1-15,1 1-3 16,4 26-1-16,0-11-3 15,0 0-3-15,0 4 10 16,0 0 5-16,0-4-5 16,0 7-4-16,0-3-2 15,0 15 1-15,0-3 1 16,-5-1 3-16,0 8-1 16,1-15 0-16,-1 7-3 15,0-3 1-15,1 15 0 16,-1-12 1-16,5-3-2 15,0-5-2-15,-4 5 3 16,4-12 2-16,0 0-2 16,0 4-2-16,0-8-3 0,4 7 1 15,1-6 3-15,-1 3 3 16,1-8-7-16,0 4 0 16,-1 0 0-16,1 0 3 15,-5 12 0-15,0 3-1 16,0 9 1-16,5-9-1 15,-1 4 0-15,1-3 0 16,-1 0 0-16,1 3 2 16,-5-4-1-16,5 12-1 15,-1-3-2-15,1-13 1 16,0 5 3-16,-1-4 1 16,1-9-4-16,-1 1-1 15,1-3 1-15,4 3 0 0,0 7 1 16,5-3 0-16,0-4 2 15,0-4 1-15,-5 8-4 16,5-4-1-16,-5 11 1 16,1-3 0-16,-6 11 3 15,1-11 1-15,-5-4-1 16,0 0-2-16,0 3 1 16,4-7-1-16,1 8 0 15,0-4 0-15,-1 0 0 16,10 7 0-16,0-3 0 15,-5-1 2-15,0 9-6 16,-4-1 1-16,0 0 3 16,-1 9 2-16,-4-9 0 15,-9 8 1-15,0-8-4 16,-5 39 0-16,5-8 1 0,0-3 2 16,-1-13-1-16,6 1-1 15,-1-12 1-15,5-3-1 16,0 7-3-16,0-8 2 15,5 8 1-15,-1 0 0 16,-4 8 0-16,0-8 0 16,0-11-3-16,0 18 2 15,-4-3 1-15,-1-4 2 16,0 4-3-16,5-8-2 16,0-3-1-16,-4-9 0 15,4 9 3-15,-5-5 0 0,5-7 1 16,-4 4 2-16,4 7-6 15,0-3 1-15,0-12-1 16,0-12-1-16,4 4-1 16,1-3 1-16,-1 18 1 15,15-18 2-15,-5 3-1 16,-5-3 1-16,0-5 2 16,0-7 0-16,-4 11 0 15,0-7 2-15,-1-8-1 16,-4-4 2-16,0 8-4 15,0-4 0-15,0-3-1 16,0-1-2-16,0-4 0 16,0-7 3-16,-14-8-2 15,19-8-1-15,-5 0-2 16,0-11-1-16,5 3 8 0,-5-11 4 16,0 0-5-16,4-4 1 15,1-3-1-15,0 7 2 16,8-8-1-1,1 0-1-15,-4-3 1 16,-1 3-6-16,0 0 1 16,-9 5 2-16,0 3 1 15,0 0 1-15,0-4 0 16,-14 4 0-16,5 0 2 16,0 4-3-16,4-4 0 15,0 3 1-15,1-6 0 0,4 3 0 16,0 0 0-16,14 0 0 15,-5 0 2-15,0-4-3 16,0-4 0-16,1 4 1 16,-1 0 0-16,0-3-3 15,0-1 0-15,1 0 2 16,3 8 2-16,1-15 0 16,0 11-1-16,5-8 1 15,4 9 1-15,0-9-3 16,9-3-2-16,5-8 2 15,5 0 0-15,4-4 3 16,9-8 3-16,5-11-7 16,23 3 0-16,1-3 0 15,-11 0 3-15,-3-12 0 16,8 12 2-16,-4-15-4 0,5-1 0 16,8 0 3-16,20 5 1 15,-6 7-1-15,-8 3-2 16,8-22 3-16,-9 8 0 15,10 3-1-15,14-8 1 16,4 5-2-16,-10 3 2 16,-3-19-2-16,-1 16-1 15,5 14 3-15,9-10 0 16,4-1 1-16,-8 0 0 16,-5 4 2-16,0-7 3 15,9 3-6-15,4-3-2 0,1-1-1 16,-9 4 2-16,-6 12-1 15,-3-16 2-15,3 16-2 16,-3-8-1-16,13 4-2 16,-14 8 1-16,-9 7 1 15,4-22 0-15,-4-5 2 16,5 4 1-16,0 1-1 16,13-5-2-16,-13 12-2 15,-10-12 1-15,-9 12 3 16,-4 8 1-16,-5 0 3 15,-5 3 1-15,-4 16-3 16,-5-11-1-16,-5 10 1 16,-4 1 2-16,4-4-3 15,10 4 0-15,-10-7-1 16,-4 10-2-16,-9-10 1 0,-1 6-1 16,-4 1 0-16,-9 0 0 15,-5 8 0-15,-5-1 0 16,1 5 0-16,-1-4 2 15,1 3-1-15,-5 4-1 16,0 1 1-16,-5-1-1 16,0 0 0-16,0 0 2 15,5-7-6 1,0 4 1-16,-5 3 1 16,0 0-1-16,1 4-1 15,-6-3 3-15,6 3 0 16,-1-8-2-16,0 8 2 15,5-3 1-15,0-1 2 0,0 0-3 16,4 1 0-16,5-5-1 16,0-3 0-16,5 3 0 15,0-11 0-15,9 4 2 16,9-8 0-16,-5 4-3 16,1 0 2-16,-14 7 1 15,9-3 2-15,-10 4-3 16,1-1 0-16,-5 9 3 15,-4-1 1-15,-6 0-4 16,1 0 1-16,0 5 0 16,-5-5 2-16,1 4-1 15,-1-4-1-15,-5 4 1 16,1 1 1-16,9-5-3 16,-19 8 0-16,5-4 1 15,0 4 2-15,0-4 1 0,-4 4 1 16,-1-4-2-16,0 4-2 15,1 0-2-15,-5-7-1 16,-1-9 2 0,1-7 0-16,0-19 1 15,0-12 0-15,-1 0 2 16,1-7-3-16,5-16 0 16,4-8 1-16,0 4 0 15,0 4 2-15,0-31 1 16,0-7 1-16,4-16 2 15,1 4-3-15,-5-4 0 0,0-19 1 16,-5-12 0-16,1 12-2 16,-6 16 1-16,-4-13-2 15,-4-3 2-15,0 8-4 16,4 7 0-16,0 8 1 16,5-7 0-16,-15-1 2 15,6 4 3-15,4 0-2 16,0 16 0-16,-9 19-1 15,5-16 1-15,8 8-4 16,1 4 0-16,5 4-1 16,-1-16 0-16,5 24 2 15,9 3 0-15,-13 12 0 16,4-4 2-16,9 0-3 16,0 0 0-16,0 8 1 0,-4-1 2 15,0 5-1-15,8 3-1 16,1 1-2-16,-4 3 1 15,-1 8 1-15,-14 8 0 16,10-1 0-16,-1 5 2 16,-13 11-1-16,5 0 2 15,-1 8-4-15,0-12 0 16,19-11-1 0,-5 7 0-1,1 8 2-15,-1 8 0 16,-5 0-3-16,-4 7 2 15,0 4 1-15,-4 1 2 16,-10 3-1-16,5 0-1 0,0 4 1 16,-15 0-1-1,1 0 0-15,5 0-3 16,-1-4 2-16,1 0 1 16,-1-3 2-16,1 3-6 15,-5-8 1-15,0 4 1 16,0 1 1-16,0-1 1 15,0 0 0-15,-5 1 0 16,-5-9 0-16,-3 5-3 16,3-1 2-16,1 4 1 15,0-3 0-15,-5-8 0 16,4 3 2-16,-4 1-1 16,-9 0-1-16,-14-1 1 15,0-3-1-15,0 3-3 16,0-10 2-16,-9 2 1 0,-1 1 2 15,6-7-1-15,-1 6-1 16,-4-6 1-16,-14 7-1 16,-5-8-3-16,-4-8 0 15,4-11 2-15,-9 4 2 16,9 0 0-16,5 11-1 16,-9-7 1-16,-5-4-1 15,-5 15 0-15,1 0 0 16,-6 0 0-16,10-15 0 15,0 0-3-15,-4 4 2 16,-15-4 1-16,5-4 2 16,1-8-3-16,3-15 0 0,10 11 1 15,5-3 2-15,-28 3-1 16,9 4-1-16,5 1 1 16,4-1-1-16,1 8-3 15,4-8 2-15,4 12 1 16,-22 0 0-16,4-12 0 15,5-7 0-15,9 7 0 16,0 8 0-16,5 4 0 16,4 7 0-16,-18-3 0 15,9 19 0-15,4-8 0 16,10 8 0-16,0 8-3 16,4-5 2-16,10 5 1 15,5-1 0-15,3-10 0 16,-8 10 2-16,-9 1-3 15,4-12 0-15,5 11 3 0,4 1 3 16,0 0-2-16,5-1-2 16,9 9-3-16,-4-5 1 15,9 0 1-15,0 9 2 16,4-9-1-16,5-3-1 16,0 3 1-16,5 8-1 15,-10-11 0-15,-9 11 0 16,10-8-3-16,4-3 2 15,9 0 1-15,5 3 2 16,5 4-3-16,4-18 0 0,5 14 1 16,-1-3 0-16,6-1 0 15,-1-3 0-15,1 7 0 16,4-3 0-16,-5 11 0 16,5-7 0-1,0 22 0-15,0-22 0 16,0 11 0-16,0-4 0 15,0-4 0-15,0 8 0 16,0 0 0-16,5 12 0 16,-5-12 0-16,0 3 0 15,4 9 0-15,-4-12-3 16,5 4 2-16,-5-4 1 16,4 11 2-16,-4-11-3 15,0 0 0-15,0 0 1 16,0 0 0-16,0 23 2 15,0-7-3-15,-4-8 0 16,-1 7 1-16,1-3 0 16,-1-1-3-16,0 4-9 15,1 1 0 1,-1-8-3-16,0 15 2 16,-4-8 2-16,5 0 2 15,-1 1-19-15,0 15-6 16,5 3-80-1</inkml:trace>
    <inkml:trace contextRef="#ctx0" brushRef="#br1" timeOffset="11126.089">74 324 202 0,'0'35'8'0,"0"-8"-4"16,5 7-3-16,9-3 0 16,-10 11-1-16,6 8 2 0,-6 8-3 0,5 7-2 15,1 9 2-15,-1 6 2 16,0-3 0-16,5 4-1 15,0-8 3-15,0 4 0 16,-1 4 10-16,1 8 3 16,-4 3-3-16,-1 8-3 15,0-4-3-15,0 4 0 16,1-3-6-16,-1-5-3 16,-5 4 5-16,1 0 5 15,0 4 0-15,-1-11 3 16,5-4 0-16,1-1 1 15,-1-7-2-15,0 0-1 0,5-8-5 16,5 1-1-16,-6-5 1 16,10 4 0-16,-4-3-2 15,-1-5 1-15,-4 1 2 16,-5-4 2-16,1-8-1 16,-6 0-1-16,1-8 1 15,0 0 3-15,-5-3 2 16,0-8 1-16,-10-1-4 15,6-6-3-15,-1-5-2 16,0 4 0-16,1-8-2 16,-1-3 2-16,1-1-2 15,-6 5-3 1,6-5 1-16,4-3 1 16,-5 0 0-16,-4-1-3 15,0-3 2-15,4 0 3 16,0 0-1-16,1-4-1 15,4 0 1-15,0 0-1 16,0 0 0-16,9 0 0 16,-9 0 2-1,9 8-1-15,-9-8-1 16,10 4-2-16,3-4 1 16,1 3 1-16,0 1 2 15,-5 0-3-15,5 0 0 16,0 0 3-16,0 0 3 15</inkml:trace>
  </inkml:traceGroup>
</inkml:ink>
</file>

<file path=ppt/ink/ink1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3:51.23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68 104 0,'-5'8'41'0,"10"-16"-22"0,-5 4-3 15,0 4 16-15,0 0 0 16,0 0 1-16,0 0-1 16,0 0 0-16,0-5-17 15,0 5 4-15,0-4 2 0,0 4-7 16,0 0-3-16,0 0-2 15,0 0-1-15,0 0-7 16,0 0-2-16,10 0 4 16,5 0 3-16,0 0-3 15,11 4-2-15,-1 1 4 16,6-1 1-16,-1 4 0 16,1-4 1-16,4-4-2 15,6 0 2-15,0 0 0 0,4 0 1 16,11-4-2-16,10-4-1 15,5 4-3-15,26-5-2 16,-1 5 1-16,1 0 1 16,-1-1-1-16,-4 1-1 15,9 0 3-15,11 0 0 16,5-1-1-16,0 5 1 16,0 0 0-16,-11 0 1 0,1-4-2 15,5 0-2-15,15 0-2 16,0 4 1-16,-5-4 1 15,-5 4 2-15,-16 0-1 16,1-13 2-16,4 13-7 16,16 0 1-16,-10 0 3 15,-5 4 2-15,-1 5-3 16,-9-5 1-16,-11 0 0 16,1 0 2-16,-1 0-1 15,0 1 2-15,11-5-4 16,-1 4-2-16,-9 0 2 15,-6 0 2-15,0 5-2 16,-9-1 0-16,-12-3 1 16,-4-1 2-16,0-4-1 0,0 8 2 15,0-8-4-15,-5 4 0 16,0 1 1-16,-1-1 2 16,6 0 1-16,-5 0 1 15,-5 1-5-15,-6-5-1 16,-4 4-2-16,-6 0 3 15,1 5 0-15,-1-5 1 16,-4 0 0-16,-1 5 2 16,-4-1-3-16,-6-4 0 15,0 0 1-15,-5 1 2 16,0-1 1-16,-10-4 3 16,0 0 1-16,0 0 1 15,0 0-18-15,0 0-7 16,-5 0-47-16,5 0-19 0,10-13-47 15</inkml:trace>
</inkml:ink>
</file>

<file path=ppt/ink/ink1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3:54.04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4 43 96 0,'0'-4'35'0,"5"8"-18"0,-20 1-9 0,15-5 13 16,0 0-6-16,0 0 2 16,0-5-4-16,0 1 0 15,0 4 1-15,0 0 2 16,0 0-9-16,0 0 2 0,0 0 2 16,0 0-4-16,0 0 1 15,0 0-1-15,0 0 3 16,0 0 4-16,0 0 3 15,10 0-3-15,0 0 0 16,0 0 0-16,0 0 2 0,1 0-3 16,-1 0 0-16,0 0-5 15,0 0 0-15,5-4-5 16,1 4-2-16,-1-4 0 16,-5-1 1-16,5 5 3 15,-5 0 4-15,0 5 0 16,11-5 0-16,-1-5-3 15,6 1 1-15,-6 0-2 16,5 4 0-16,-4 0-6 16,-1 0 1-16,0 0 2 15,6 0 1-15,-6 0-4 16,5 0 1-16,1 0 2 16,-6 0 1-16,5 0 3 15,-4 0 1-15,4 0-1 0,-5 0-1 16,1-4-3-16,-1 4-2 15,0 4 1-15,-4-4 1 16,4-4-1-16,-5 4-1 16,0 0 1-16,-4 0 1 15,4 0-1-15,-5 0-1 16,-5 0-2-16,0 0-1 16,-5 0 2-16,0 0 2 15,10-9 0-15,-10 9 2 16,0 0-4-16,0 0 0 15,0 0 1-15,0 0 0 16,0-4 0-16,0 4 0 16,0 0-3-16,0 0 2 0,0 0 3 15,0 0 1-15,0 0-1 16,0 0-2-16,0-4-2 16,0 4-1-16,0 0 2 15,0 0 2-15,0 0-2 16,0 0 0-16,0 0 1 15,0 0 0-15,0 0-5 16,-10 0-14 0,5 0-4-16,0 0-28 15,-5 0-9-15,-10 0-64 16</inkml:trace>
</inkml:ink>
</file>

<file path=ppt/ink/ink1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06.088"/>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9 8 48 0,'-10'-4'19'0,"10"0"-10"0</inkml:trace>
</inkml:ink>
</file>

<file path=ppt/ink/ink1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08.368"/>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5 37 108 0,'0'-12'41'0,"-5"16"-22"0,5-4-22 16,-5-9 8-16,10 1-2 15,0-5 1-15,0 9-5 16,0 0 1-16,0 0 13 15,1-1 6-15,-1 1 6 16,-5 4 2-16,0 0-3 16,0 0-3-16,0 0-11 15,0 0 0-15,0 0 1 0,5 13-2 16,0-13-5 0,-5 0-2-16,5 8 1 15,5 5-2 1,-5-5-1-16,0-3 3 15,0-1 0-15,5 0 3 0,1 5 3 16,-1-5 0-16,0 0 0 16,0-4-1-16,0 4 0 15,-5-4-2-15,5 0 1 16,1 5-6-16,-6-1-1 16,5-4 0-16,0 0 2 15,0 0-3-15,0 0 0 16,0 0 3-16,11 0 5 15,-1 0-1 1,11 0-1 0,-6 0-2-16,-5 0-3 0,1 0 1 15,-6 0 1-15,0 0-1 16,0 0 2-16,1 0 0 16,-1 0 3-16,0 0-3 15,-5 0-2-15,5 4 0 16,-4 4 1-16,-11-8-1 31,20 0-1-15,0 0 3-16,-4 5 0 15,-1-1 3-15,0-4-1 16,0 0 0-16,0 0-3 16,1 0 1-16,14 0 0 0,-9 0-1 15,-6-4 1-15,0 4-2 16,5 0-1-16,1-5 3 15,-1 5-4-15,0 0 0 16,-4 0 1-16,-1 0 2 16,0 0-1-16,-5 0-1 15,0 0 5-15,6 0 1 16,-6 0 0-16,5 0-1 16,-5 0-6-16,10 0 1 15,-4 0 0 1,-1 0 0-16,0 5 0 15,0-1 0-15,1-4 0 16,4 8 0-16,0-3 2 16,6-1-3-16,-1 0 0 15,0 5 1-15,1-5 2 0,-1 4-1 16,6-4-1-16,-1 9-2 16,6-9 1-16,-1 1 1 15,11-1 2-15,5 4-1 16,-5-3-1-16,-6 3-2 15,1-4 1-15,-6 1 1 16,1-1 2-16,0 0-1 16,-1 0 2-16,-4 0-4 15,30-4-2 1,-6 0 4-16,1 0-1 16,0 0 0-16,5 0 1 15,-10 0-1-15,5 0 2 16,0 0 1-16,-11 0-1 15,1 0-2-15,-5 0 1 16,-6 0-1-16,1 0-3 0,-1 0 2 16,-4-4 1-16,-1 0 0 15,1 0 2-15,4 0 1 16,-4-1-1-16,10 1-2 16,-6 4-2-16,-4 0 1 15,-1-4 1-15,-4 4 2 16,-1 0-1-16,0 0-1 15,1 0 1-15,-1 0 1 16,1 4-1-16,-1-4-1 16,0 4 1-16,1-4-1 15,4 0 4-15,1 0 2 16,-1 0-2-16,1 0-3 0,-1 0-5 16,1 0 0-16,-1 5 2 15,1-5 1-15,-6 0 3 16,5 0 1-16,1 0-4 15,10-5 1-15,9 1 2 16,-4 0 3-16,5 0 0 16,0-1 2-16,5 5-6 15,-1 0-1-15,11 0 0 16,-5 5 0-16,-5-1 0 16,0-4 0-16,-5 0-3 15,0 4 2-15,5 0 1 16,5-4 0-16,0 0 0 15,0 0 0-15,5 5 0 16,0-1 2-16,5 0-3 16,0 0 0-16,-5 0 1 15,0-4 2-15,0 9-3 0,10-9 0 16,0 0 1-16,1 0 2 16,-1 0-3-16,5 4 0 15,5 0 1-15,1 1 2 16,-6 3-3-16,-5 1 0 15,16-1 1-15,9-4 2 16,-4 0-1-16,4 1-1 16,-4-1 3-16,10 0 2 15,-1-4-2-15,-14 9 0 16,-6-1-1-16,11-12-2 0,-1 0 1 16,6 4-1-16,-1 0 2 15,6 0 3-15,-10 4-7 16,-6-4 0-16,-5 0 0 15,11-4 3-15,-1-5 0 16,11 9-1-16,5 9 3 16,-11-5 0-16,-4-4-4 15,-6 0 1-15,6 0-2 16,10 0 0-16,-1-4 2 16,6-5 2-16,5 9-1 15,-10 0-1-15,-6 0 1 16,-9-4-1-16,14 0 0 15,6-1 0-15,0 1-3 16,0 4 2-16,-6 0 3 0,-9 0 3 16,-6 0-4-16,1 0-3 15,4-4 1-15,1 0 2 16,-1 0 0-16,6 4-1 16,-6 0-2-16,-9 0 1 15,-1 0-1-15,-10 0 0 16,0-5 4-16,6 1 1 15,-1 0-1-15,0 4 1 16,1 4 0-16,-1-4 3 16,-5 0-3-16,0 4-2 15,-10 1-3-15,0-5 1 16,-5 4 1-16,5-8 0 0,16 4 0 16,-1 0 2-16,0 0-1 15,0 0-1-15,16 4-2 16,-21-4 1-16,0 4 1 15,-10-4 2-15,0 4-1 16,-5-4 2-16,11-4-4 16,-6 4 0-16,0 0 1 15,0 4 0-15,5-4-3 16,0 0 2-16,0 4 1 16,-5 1 0-16,-5-5 0 15,-5 0 0-15,-10 4 0 16,4 0 2-16,1 5-1 15,10-18 2-15,-10 9-4 16,0 0 0-16,-16 0 1 16,1-4 0-16,-11 4 0 0,-4 0 0 15,-6 0 0-15,0 0 0 16,-5-4-7-16,-10 4 0 16,0 0-8-16,5-5-1 15,-5 5-132 16,0-8-5-31,-5-5-9 16</inkml:trace>
</inkml:ink>
</file>

<file path=ppt/ink/ink1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10.363"/>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5 123 76 0,'-5'-5'30'0,"5"5"-16"0,0-4-1 0,0 4 14 16,0-4-2-16,0 0 3 15,0 0 1-15,0-1 2 16,0 1-8-16,0 0-1 16,0 0-13-16,0-1-1 0,0 1-1 15,5 0-3-15,5-5-3 0,1 9 0 16,4 0 1-16,5 0 1 15,6 0 3-15,14 0 1 16,6 0 1-16,0 0 0 16,4 0 0-16,1 0 0 15,0 0 2-15,5-4-1 16,5 0 2-16,5 0-4 16,5 0-2-16,5-1-2 15,21 1 0-15,-6 0-4 16,1 0 0-16,9-1 1 15,1-3 0-15,10 4 0 16,20-1 2-16,-10 1-1 16,-6 4-1-16,6 0 3 15,-5-8 0-15,5 3-1 16,15 5 1-16,-5 5 0 0,-10 3 3 16,5-4-1-16,-5 1 2 15,0 3-6-15,20 1-3 16,-5 3 1-16,-10-3 0 15,6-1 1-15,-1 5 0 16,5-5 2-16,15 5 3 16,-152-13 4 15,254 21-4-31,-20 5-3 16,-26-9 1-16,-20 0 0 15,-10-1-4-15,-5 6-1 16,10 3 1-16,-11-4 0 0,-9 13 3 15,-16-9-1-15,0 1 2 0,11-9 0 16,-1 0 3-16,-9 0-1 16,-6 0 2-16,0-9-4 15,21 1-2-15,25-5 0 16,-21-4 1-16,1 4-1 16,-11-4 2-16,16 0-2 15,-5 0 2-15,-21 0-4 16,11 0 0-16,-11 0-1 15,5 0 0-15,16-4 2 16,-11 4 2-16,1 0-3 16,-1 0 0-16,11-4 5 15,0-1 5-15,-21 1 1 16,0 0 2-16,-4-13-4 0,4 0-3 16,5 8-5-16,-9 1-2 15,-6 0 1-15,0 3 2 16,0-16-2-16,15 8 0 15,-4 1 1-15,-21-1 0 16,-5 5 0-16,-5-1 0 16,-1-4 2-16,1 5 3 15,5 4 0-15,-10-5 0 16,-11 1-1-16,-9 4 0 16,10-5-2-16,-16 5-2 15,0 4-2-15,1 0 1 16,-1 0 3-16,0 0 1 0,1 0-4 15,-11 0 1-15,-10 0 0 16,-5 0 0-16,-5 0 0 16,5 0 2-16,-5 0-1 15,-6 0 2-15,1 0 0 16,0 0 1-16,0 0-5 16,5 0 1-16,-6 0-2 15,1 0 0-15,15 4 2 16,-10 0 2-16,-5-4-1 15,-5 0 2-15,-6 0-2 16,-4 0 2-16,-6 0-2 16,-4 0-1-16,-1 0 1 15,-4 5 1-15,-1-1-1 16,0-4-1-16,6 0 1 16,-6 0 1-16,10 0-3 0,-4 0-2 15,-1 0 2-15,1 0 0 16,-1 0 1-16,0 0 0 15,1 0 0-15,-1 0 2 16,1 0-1-16,-1 0-1 16,0 0 1-16,1-4-1 15,-1-1 0-15,11 5 2 16,-6-4-6-16,11 0 1 16,-6 0-6-16,-4-1 1 15,-1-3-12-15,1 4-2 16,-6 4-32-16,1 0-15 15,-1-5-72-15</inkml:trace>
</inkml:ink>
</file>

<file path=ppt/ink/ink1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12.795"/>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-2 77 12 0,'0'0'8'0,"0"0"-4"0,10-9-5 0,-10 9 4 16,0 0-2-16,0 0-1 16,0 0 25-16,0 0 12 15,0 0 4-15,0 0 0 16,0 0-9-16,0 0-5 16,0 0-15-16,0 0-5 15,5 4 8-15,-5-4 5 16,0 0-10-16,0 0 8 0,0 0 2 15,10 0-2-15,-5 5 2 16,1-5-5-16,9 0-1 16,-5 0-6-16,0 0-3 0,0 0 2 15,-5 0 0-15,11-5-1 16,-1 5 1-16,0 0 0 16,5 0 3-16,1 0 4 15,-1-4 1-15,-5 4-4 16,16-4 1-16,-11 0-7 15,11-5-3-15,-11 5 1 16,10 4 2-16,-4 0-4 16,4-4-1-16,-4 0 0 15,4 4 0-15,-5 0 0 16,1 0 2-16,-1 0 1 16,1 0 1-16,-1 4 0 15,0-4 0-15,1 0 0 16,-1 0 2-16,-4-4-1 15,9 4 2-15,6 0-6 16,9-5-1-16,-9 1 0 0,-11 4 0 16,11-4 0-16,-6 4 0 15,1-4 0-15,-6 4 0 16,6 0 6-16,-1 0 4 16,1-5-5-16,-6 5-1 15,11 0-2-15,-6 0-2 16,1 0 1-16,4 0 1 15,-9-4 1-15,4 4 1 16,1-4-2-16,-6 4 1 16,0-4-2-16,-4 4-1 15,-1 0 1-15,-5 0 1 0,0 0-3 16,-9 0 0-16,9-4 3 16,-15 4 3-16,0 0-2 15,0 0-2-15,0 0 0 16,0 0-1-16,0-5-5 15,0 5 1-15,0 0-11 16,0 5-3-16,-5-1-11 16,-5 4-4-16,-6 5-44 15,-9-5-18-15,-1-8-25 16</inkml:trace>
</inkml:ink>
</file>

<file path=ppt/ink/ink1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26.172"/>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0 149 96 0,'0'-12'35'0,"0"7"-18"0,0-3 0 0,0 4 16 16,0-5-11-16,0 1-4 0,0-1-14 16,0 5-2-16,0-5-2 15,0 1 0-15,0 0 2 0,0-1 5 16,0 5 4-16,0-9 9 15,5 13 5-15,0-8 2 16,0-1 1-16,0 9-9 16,0-4-4-16,5 0-11 15,11-5-2-15,-6 9-2 16,0-4 0-16,10 0 2 16,-4 4 3-16,-1 0-4 15,0 0-3-15,6 4 3 16,-1 0 3-16,1-4 1 15,-1 0 0-15,0 9 3 16,1-9 3-16,4 0-4 16,6 0 1-16,-1 0-1 0,6 0 3 15,0-9-5-15,4 9-1 16,11 0-2-16,-5 0 1 16,5 0-4-16,5 9 0 15,-5-1 1-15,0 1 2 16,-5-1-1-16,-6-8-1 15,1 13 9-15,0-13 4 16,4 0-6-16,-4 0-2 16,0-13-1-16,0 13 2 15,-1 0-5-15,1 0-1 16,0 0 2-16,0 0 1 16,4 0-4-16,6 0-1 15,-10 13 3-15,0-9 1 0,-1 5 0 16,-4-5 1-16,0 0 0 15,-6-4 1-15,1 8-5 16,4 1 1-16,1-5 0 16,5 5 0-16,-6-1 0 15,6 5 0-15,0 0 2 16,5-1 1-16,-1 1-1 16,16-5-2-16,-5 9-2 15,0-8 1-15,-5-1 1 16,0-8 2-16,-5 9-1 15,10-9-1-15,-10 4 1 16,0-4-1-16,-1 4 2 16,1-4 1-16,0 9-4 15,5-5 1-15,0 0 2 0,10-4 1 16,-10 9-4-16,5 8 1 16,-6-9-2-16,-4 5 0 15,5-9 2-15,0 9 0 16,0-9 0-16,-5 0 0 15,-1 0 0-15,6 5 0 16,0-5-3-16,10 0 2 16,0 13 1-16,11-8 0 15,-11-5 0-15,0 4 0 16,-5-3 0-16,-6-1 2 16,1-4-1-16,5 13-1 0,-5-30 1 15,-5 8-1-15,5 1 0 16,0-1 0-16,5 5-3 15,0 0 2-15,5 4 3 16,0-5 1-16,0 1-4 16,-5 17 1-16,-5-17 2 15,-6-1 1-15,6 1-4 16,0 4 1-16,-5 0-2 16,0 0 0-16,5 0 2 15,0-4 2-15,-1-13-1 16,-4 4-1-16,5 5 1 15,5 8-1-15,-5 8 0 16,0-8 2-16,-5-12-3 16,-6-1 0-16,-4 5 3 0,5-1 1 15,-1-8-4-15,-4 13-1 16,-5 0 1-16,-1-5 2 16,6 5 0-16,-6 0-1 15,1-5-2-15,-1 5-1 16,-4 0 2-16,-1-5 2 15,-4 9 0-15,-6-8 2 16,-5-1-2-16,-4 9 2 16,-1-4-2-16,-10 4-1 15,5 0-2-15,-5 0 1 16,0 0-1-16,0 0 0 16,0 0 0-16,0 0-2 0,0 0 3 15,0 0 2-15,0 0 0 16,0 0-1-16,0 0 3 15,0 0 0-15,0 0-15 16,0 0-6-16,0 0-11 16,0 4-5-16,5 13-36 15,-5-4-18-15</inkml:trace>
</inkml:ink>
</file>

<file path=ppt/ink/ink1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29.507"/>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-3 12 40 0,'0'21'16'0,"0"-42"-8"0,5 8-21 0,-5 13 1 16,0 0-2-16,5-4 1 16</inkml:trace>
</inkml:ink>
</file>

<file path=ppt/ink/ink1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30.480"/>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-4 65 140 0,'0'-4'55'0,"0"0"-30"0,0 8-16 16,0-4 16-16,0 0-12 15,0 0-2-15,0 0-9 16,0 0-2-16,0 0 0 15,10 0 2-15,-10 0 1 0,5 0 1 16,-5 0 2-16,0 0-1 16,5 0 2-16,-5 0 0 15,0 0 3-15,10 0-3 16,-10 0-2-16,0 0 0 16,0 0-1-16,11 0 2 15,-11 0 1-15,10 4 3 16,-5-4 1-16,10 4-3 0,-15-4 0 15,5 9-1-15,0-9 1 16,10 4-9-16,-4 0-1 16,-1-4 4-16,-5 0 4 15,0 0 3-15,5 0 2 16,-10 0-3-16,5 0 0 16,10 0-3-16,-4 0 0 15,-6 0-3-15,5 0-2 16,0 0 1-16,0 0 1 15,5-4 3-15,-4 4 4 16,4 0 5 0,5 0-4-16,-5 0 0 0,11 0-2 15,4 0 0-15,-4 0-2 16,14 0-1-16,1-4-3 16,0 4-2-16,-1-9 3 15,1 9 0-15,-1-4 3 16,1 4 3-16,0-4-4 15,-1 4-1-15,6 0 0 16,-5 0 0-16,-1 0-2 16,-9 0 1-16,4 0 0 15,1 0 1-15,5 0 0 16,-11 0 2-16,1 4-1 16,4-8 0-16,16 4-3 15,-15-4 1-15,9 4 0 16,-4-5 1-16,5 1-5 15,-6 0 1-15,-4 4 0 0,10-4 0 16,-6 4 0-16,1-5 0 16,-1 5 0-16,1 0 2 15,-10-4-1-15,-1 0-1 16,-5 4 3-16,1-4 2 16,-6 4-4-16,0 0-1 15,-4 0 0-15,-1 0 0 16,0 0 0-16,0 0 2 15,-4-5-1-15,4 1-1 16,-5 4-2-16,0 0 1 16,0 0 3-16,-5 0 1 15,-5-4 1-15,0 4 2 0,0 0-1 16,0 0 0-16,0-8-6 16,0 8-1-16,0 0-2 15,0 0 3-15,0-5 0 16,0 5 3-16,0 0-1 15,0 0-1-15,0 0-2 16,0 0 1-16,0 13-1 16,0-13 0-16,11 4 2 15,-11-4 2-15,0 0-1 16,0 0-1-16,0 0-8 16,0 0-5-16,0 0-22 15,-11 9-8-15,6-1-98 16,-15-8-65-1,-5-13 85-15</inkml:trace>
</inkml:ink>
</file>

<file path=ppt/ink/ink1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42.311"/>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-3 111 144 0,'0'-4'55'0,"0"-1"-30"0,0 5-23 16,0 0 14-16,0 0-8 16,0-8 0-16,0 8 0 15,0-4 0-15,0-1-4 16,0-3 10-16,0 8 6 0,0 0 7 15,0 0 4-15,0 0-2 16,0 0 2-16,0 0-11 16,0 0-4-16,0 0-5 15,0 0 0-15,6 0-6 16,-6 0-1-16,15 0 0 16,-5 0 2-16,0-4-5 15,0 4-1-15,6-4 0 16,-1 4 0-16,15 0 0 15,11 0 2-15,0 0 3 16,-6 0 2-16,11 0 1 16,-6 0-2-16,11 0-1 15,-5 0-1-15,10 0 0 16,0 0-2-16,-5 0-2 16,4 0 1-16,-4 0 1 15,-5-9 1-15,0 9 3 16,10-8-1-16,4-1 0 15,1 9-10-15,-5-4-2 16,0-5 8-16,-10 9 6 16,0 0-8-16,-6 0-3 15,-4 0 6-15,-6 0 3 0,-4 0-5 16,-11 0 1-16,5 0 1 16,-4 0 1-16,-6 0 1 15,-5 0 2-15,-5 0-3 16,0 0 0-16,0 0-1 15,0 0 1-15,0 0-4 16,0 0 0-16,0 0-4 16,0 0 1-16,0 0-20 15,0 0-7-15,-5 0-105 16,-16-4-65 0,-4-30 85-16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11.71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C028713C-31D8-4302-945C-FD40EBDA21EC}" emma:medium="tactile" emma:mode="ink">
          <msink:context xmlns:msink="http://schemas.microsoft.com/ink/2010/main" type="inkDrawing" rotatedBoundingBox="17754,8737 17983,12303 17193,12353 16964,8787" semanticType="verticalRange" shapeName="Other">
            <msink:sourceLink direction="with" ref="{73EE8F02-C023-4923-9BF1-9B1E422AC063}"/>
          </msink:context>
        </emma:interpretation>
      </emma:emma>
    </inkml:annotationXML>
    <inkml:trace contextRef="#ctx0" brushRef="#br0">0 3529 312 0,'32'4'118'15,"14"0"-64"-15,5 0-63 0,-28 0 20 0,9-1-10 16,10 5-1-16,9 0 1 16,4 0-1-16,1-5 0 15,-6-3 4-15,-3-3 2 0,-1-1 4 16,-5 0 4-16,-4 0-6 15,5-4-2-15,-14 1-3 16,-5-1-3-16,-5 0 1 16,5-3 1-16,-4 3-3 15,-10 0 0-15,0 1 1 16,-4-1 2-16,-1 0-3 16,-4 1 0-16,0-5 1 15,-9 0 0-15,5 1-3 0,-1-1 2 16,0-3 1-1,1-8 0-15,-1 0-3 0,5-4 2 16,-5 8 1-16,1-5 0 16,4-10-3-16,0-1 2 15,-5-11 1-15,1-16 0 16,-1-3 2-16,-4-8 1 16,0-4-1-16,-1-4-2 15,-4-4-2-15,1-11 1 16,-1-15 1-16,4-5 0 15,-8 5-3-15,4-9 2 16,0 9-1-16,0-24-2 0,1-7 0 16,-11 3 0-16,1 8 3 15,-4 0 0-15,-1-3-4 16,5 3 1-16,4 15 0 16,6-3-1-16,3 15 1 15,1 12 3-15,0 11 2 16,0 4 2-16,4 4-4 15,0 7 1-15,1 13 0 16,-1 6 2-16,1 5-3 16,-1 7 0-16,0-3 1 15,5 3 0-15,0 4 0 16,0 8 0-16,0-4 0 16,0 8 0-16,0 4 0 15,0 3 0-15,0-3 0 0,-4 7 2 16</inkml:trace>
  </inkml:traceGroup>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6T18:30:51.0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442 74 6,'0'0'8,"0"0"0,0 0-2,-9-1-1,9 1-1,0 0-3,0 0-1,0 0 0,0 0-1,0 0 1,0 0-1,0 0 1,0 0 0,0 0 1,0 0 0,0 0 1,0 0 0,13 5 1,-13-5 1,17 2-1,-6-1 1,2 0-1,1 0 1,3 0-1,3 0 0,4 0 0,3-1-1,0 1 1,0-1 0,3 0-1,2 0 2,2 0 0,3-1-1,3 0 0,-3-2 0,9 2 0,-3-3 0,6 2-1,5-2 0,4 2 0,2-1 0,2 1 1,7-1-1,1 1-1,3-1 1,4 0-1,0 0 1,4 0-1,1-1 0,2 0 0,1 1 1,3 0-1,2-1 0,3 0 0,-1 0 0,6-5 0,-2 5 1,1-4-1,2 4 0,1-3 0,1 5 0,5-4 0,-3 6 0,-3 5-1,2-4 1,1 6-1,-3-6 1,2 5-1,1-5 1,-5 6-1,1-6 1,1 0-1,-4 1 1,2-1 0,1 0-1,-2 1 1,-4 0-1,2 0 1,-1 1 0,0 0-1,3 0 1,-3 1-1,3-1 1,-2 1-1,1 1 0,-2 0 1,1-1-1,2 2 0,0 0 0,4 1 0,0 1 1,4 1-1,5 0 0,3 1 0,10 2 1,-1 0-1,5-1 1,3 0-1,3-2 0,4 0 1,1-2-1,1 2 1,1-2 0,4 1 0,-3 1 0,0 3-1,-3-2 1,2 2 0,-1-3-1,-3 2 1,-7-1 0,-4-1-1,-1-1 1,1-1 0,-3 1 1,-5 1-2,-1-1 1,2 1 0,1 1-1,0 1 0,-3 1 1,-5 0-1,-1-1 0,-2 0 1,-4 0-1,-1 0 0,-2-1 0,-3-1 1,4-1-1,-3 0 0,-1-1 1,2 0-1,1 1 0,-3-1 1,-2 2-1,-3 0 1,-2-1-1,1 2 0,-3-1 1,5 0-1,-6 0 1,2 0-1,0-1 1,2 4-1,0-1 1,-1 0-2,1-3 2,-4 1-1,2-1 0,1 0 0,-2-1 0,-1-4 0,0-1 1,0 0-1,0 1 0,0 0 1,-1 1-1,0 0 0,-1 1 1,0 0-1,-1 0 0,1 2 0,0-1 0,-1 0 0,-3-1 0,0-1 0,-4-1 0,0-2 1,2 0-1,3-1 0,-4-1 0,7 1 0,4-1 0,5 1 0,1 0 0,4 0 0,4-1 0,-3 1 0,4 0 0,-6-1 0,-1 0 1,0 0-1,1-1 0,-1 1 0,1 0 0,0-1 0,-2 0 1,1 0-1,1 0 0,0 0 0,-2-1 0,-1 1 0,-6 0 0,-3 0 0,-2 1 0,-4-1-1,-3 1 1,-9 0-1,-4 0 1,-5 0 0,-9-1 0,-6 1 0,-8-1 0,-9 1 0,-4 0 0,-6 0 0,-7 1 0,-11 0 1,10-2-1,-10 2 0,0 0 0,0 0 0,0 0 0,0 0 0,10 0 0,-10 0-1,0 0 1,0 0-1,0 0-1,0 0-2,9-3-9,-9 3-19,0 0-3,-14-13-1,-5-2 1</inkml:trace>
  <inkml:trace contextRef="#ctx0" brushRef="#br0" timeOffset="2724">831 26 1,'-30'-5'5,"-9"2"0,0 2 0,-8 1 1,-5 2 1,-1 4 1,-2-3 0,-1-2 1,0 1 0,3 0-1,-2-1-2,6 1-1,2-1 0,1 1-1,5 0-1,4-1-3,6 2-5,7 2-9,10-1-8,14-4-1,-7 9-1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6T18:31:17.0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0 281 8,'0'0'7,"0"0"0,0 0 2,0 0 0,3-10 1,-3 10-3,18-10-2,-4 4 0,6-4 0,7 1 0,7-5-1,8-1 0,4-1-2,7 0 0,0 1-1,4 2 0,-3-2 0,0 4-1,-3 0 1,0 5 0,-1-1 0,-2 2 1,-1 0 1,1 2 0,-5 1 0,4 1 0,-6 1 0,0 2-1,-4 3 0,-1 2-1,-9 1 0,-1 3 0,-9 0 1,-1 2 1,-3-1-1,-3 3 1,-1-5 0,-1 4 0,4-2 1,5 0-1,10-2-1,10 1 0,14-4 0,7-2-1,7 1 0,6-3 0,2-2-1,1-2 1,-5-3 0,-4-1 1,-7-1 0,2-4 0,-3-2 0,3-3 1,3-2-2,8-1 2,3-2-3,8-2 2,1 2-2,3 1 1,1 1-1,-1 1-1,-5 1 1,-8 2 0,-1 4 1,-4 1-1,-6 2 0,-3 3 0,-6 4 0,-1 3 0,-2 5 0,0 4 1,-4 3-1,-5 3 0,0 3 0,-4 1 0,-4 1 0,-1 0 0,-1-3 0,-1 1 1,2-1 0,5-1-1,7-1 1,8-2-1,9-1 1,11-2-1,7 0 1,6-4-1,3-4 0,1-3 1,-1-5-1,-1-2 0,-5-4 0,-2-3 0,-2-1 0,-1 0 1,-1 0-1,-1 0 0,-1 2 0,-4 1 0,-3 3 0,-3 0 1,-5 5-1,-6 1-1,-4 3 1,-4 2-1,-6 4 2,-5-1-2,-4 4 1,-5 1 0,-5 1 0,-1 3 0,-4 0 1,-1 2-1,5 0 1,6 0-1,11-2 1,12-4-1,15-6 1,11-2-1,12-7 0,6-3 0,6-7 0,-1-1 0,-4-3 0,-7 2 0,-8 0 0,-9 1 0,-11 3 0,-7 3 0,-12 3 0,-5 2 0,-8 2 1,-1 3-1,-5 6 0,1 3 0,1 2 0,2 4 0,2 4-1,2 2 2,6 3-1,2 1 0,3-3 0,1 0 1,3-5-1,6-1 1,0-7 0,5-6 0,-3-7 0,1-6 0,0-5-1,0-7 1,-3-1-1,-4-3 1,-2 0-1,-4 0 0,-2 4 0,-4 1 0,-5 4 0,-4 3-1,0 4-1,-3 0-2,2 9-5,-11-5-15,1 6-11,-13-2-1,0 0 1,0-18 1</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0,-1 0 0,-1-1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2,-2 2-2,-3-1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0,0-1-1,1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14.43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73EE8F02-C023-4923-9BF1-9B1E422AC063}" emma:medium="tactile" emma:mode="ink">
          <msink:context xmlns:msink="http://schemas.microsoft.com/ink/2010/main" type="writingRegion" rotatedBoundingBox="17423,8527 17886,11583 16990,11718 16528,8663">
            <msink:destinationLink direction="with" ref="{C028713C-31D8-4302-945C-FD40EBDA21EC}"/>
            <msink:destinationLink direction="with" ref="{CAD69AF2-7D55-42EE-9B44-C92313D36905}"/>
            <msink:destinationLink direction="with" ref="{8897BA54-1EB8-4117-A8DD-2DC5C8015632}"/>
          </msink:context>
        </emma:interpretation>
      </emma:emma>
    </inkml:annotationXML>
    <inkml:traceGroup>
      <inkml:annotationXML>
        <emma:emma xmlns:emma="http://www.w3.org/2003/04/emma" version="1.0">
          <emma:interpretation id="{1E5A21C7-484D-4EAB-87B3-209824F15CFA}" emma:medium="tactile" emma:mode="ink">
            <msink:context xmlns:msink="http://schemas.microsoft.com/ink/2010/main" type="paragraph" rotatedBoundingBox="17423,8527 17886,11583 16990,11718 16528,8663" alignmentLevel="1"/>
          </emma:interpretation>
        </emma:emma>
      </inkml:annotationXML>
      <inkml:traceGroup>
        <inkml:annotationXML>
          <emma:emma xmlns:emma="http://www.w3.org/2003/04/emma" version="1.0">
            <emma:interpretation id="{B5891A08-3F5F-4325-A244-70582AA6D5BE}" emma:medium="tactile" emma:mode="ink">
              <msink:context xmlns:msink="http://schemas.microsoft.com/ink/2010/main" type="line" rotatedBoundingBox="17423,8527 17886,11583 16990,11718 16528,8663"/>
            </emma:interpretation>
          </emma:emma>
        </inkml:annotationXML>
        <inkml:traceGroup>
          <inkml:annotationXML>
            <emma:emma xmlns:emma="http://www.w3.org/2003/04/emma" version="1.0">
              <emma:interpretation id="{EDB8C94A-37BA-4EA7-948E-CDED43723C22}" emma:medium="tactile" emma:mode="ink">
                <msink:context xmlns:msink="http://schemas.microsoft.com/ink/2010/main" type="inkWord" rotatedBoundingBox="17423,8527 17728,10541 16833,10677 16528,8663">
                  <msink:destinationLink direction="with" ref="{661B9468-B569-4605-879A-38C1EF4A50BA}"/>
                </msink:context>
              </emma:interpretation>
            </emma:emma>
          </inkml:annotationXML>
          <inkml:trace contextRef="#ctx0" brushRef="#br0">513 1890 44 0,'-14'-35'19'0,"19"24"-10"0,-1-16-9 16,1 12 5-16,0-1-10 15,4 1-4-15,0-16 7 16,0 8 3-16,5 4 19 16,-5-8 10-16,5 7 9 15,5 5 5-15,8 0-12 16,-3 15-5-16,-1 7-15 16,-5-3-5-16,-4 0-5 15,0-4-2-15,-5 4 1 0,-4 11 1 16,-5-3-1-1,-10-1-1-15,1 9 3 16,-14-5 2-16,5 0 15 16,-5 1 10-16,-1-1-14 15,6-3-4-15,4-5-25 0,5-3-9 16,0-4-75 0</inkml:trace>
          <inkml:trace contextRef="#ctx0" brushRef="#br0" timeOffset="-989.924">453 520 96 0,'-9'-8'35'0,"4"-3"-18"0,1 3 4 16,-1 8 19-16,0 0 1 15,1 0 2-15,-1-4-8 16,-4-3-2-16,0-1-18 16,-1-4 0-16,10-3 1 0,5 0-8 15,0 3-2-15,4 0-4 16,5 1 1-16,4-5-2 15,1 9-1-15,-1 3 1 16,1 0-1-16,-1 0-3 0,1 8 2 16,-6 4 1-16,1 3 0 15,-5 9-3-15,-4-5 0 16,-5 4 4-16,0 0 3 16,-9 12-1-16,0 0-2 15,-5-8 11-15,-5-4 4 16,-4 1 0-16,5-9 1 15,-10 1-7-15,5-5-2 16,-5-3-6-16,5-4-4 16,18-11-17-16,10-9-5 15,9-3-19-15,4 4-8 16,6-4-25 0,-1 0-50-16,0 8 31 15</inkml:trace>
          <inkml:trace contextRef="#ctx0" brushRef="#br0" timeOffset="-480.343">490 1159 104 0,'-14'8'38'0,"5"-8"-20"0,9 0-8 0,0 0 14 15,0 0-9-15,0-4-1 16,4-4-2-16,1-4 0 15,0-3-6-15,4 0 3 0,0-1 1 16,5 1-8-16,0-4-2 16,0 3 7-16,0-3 8 15,-1 11-6-15,11 8-2 16,-6 0-2-16,5 8-1 0,0 0 0 16,-4-1 0-16,-5 5 0 15,-1 0 2-15,-13 7 12 16,-4-8 6-16,-10 5 5 15,0-1 5-15,-4 0-10 16,-1-7-2-16,1 0-13 16,-1-4-3-16,1-4-4 15,4 0-2-15,5-16-48 16,9-3-11 0,4 4-7-16,5-1-43 15</inkml:trace>
          <inkml:trace contextRef="#ctx0" brushRef="#br0" timeOffset="-2418.197">841-26 316 0,'-9'3'121'0,"4"-3"-66"0,-4 4-66 0,4-4 16 16,1 0-6-16,-1 0 0 15,-4 0 1-15,0 0 0 16,-10 0 0-16,1-4 0 0,-10 1 2 15,0 3-1-15,0 0-1 16,-4-4 1-16,-5 0-1 0,0-8 0 16,-23 8 0-16,60 4 2 31,-111-11-1-15,10 3-1-16,13 4-2 15,14 1 1-15,14-1 1 16,9 8 0-16,10-8 0 15,13 8-18-15,10-8-8 0,8 4-35 16,24 4-13-16,18-8-30 16</inkml:trace>
          <inkml:trace contextRef="#ctx0" brushRef="#br0" timeOffset="-3948.311">65 0 40 0,'-5'4'16'0,"5"0"-8"0,0 4-3 15,0-4 8-15,0 7 6 16,-4-3 3-16,-1 0-7 16,1 3-2-16,-6 1-5 15,6-5-3-15,4 9 0 16,-9-5-1-16,9 1 0 15,-10-1 0-15,6 13 0 16,-6 10 0-16</inkml:trace>
        </inkml:traceGroup>
        <inkml:traceGroup>
          <inkml:annotationXML>
            <emma:emma xmlns:emma="http://www.w3.org/2003/04/emma" version="1.0">
              <emma:interpretation id="{BE07E0E9-1D69-4191-9A43-E3E174FCEC66}" emma:medium="tactile" emma:mode="ink">
                <msink:context xmlns:msink="http://schemas.microsoft.com/ink/2010/main" type="inkWord" rotatedBoundingBox="17410,11274 17466,11646 17251,11679 17195,11306"/>
              </emma:interpretation>
              <emma:one-of disjunction-type="recognition" id="oneOf0">
                <emma:interpretation id="interp0" emma:lang="" emma:confidence="0">
                  <emma:literal>M</emma:literal>
                </emma:interpretation>
                <emma:interpretation id="interp1" emma:lang="" emma:confidence="0">
                  <emma:literal>n</emma:literal>
                </emma:interpretation>
                <emma:interpretation id="interp2" emma:lang="" emma:confidence="0">
                  <emma:literal>^</emma:literal>
                </emma:interpretation>
                <emma:interpretation id="interp3" emma:lang="" emma:confidence="0">
                  <emma:literal>r</emma:literal>
                </emma:interpretation>
                <emma:interpretation id="interp4" emma:lang="" emma:confidence="0">
                  <emma:literal>o</emma:literal>
                </emma:interpretation>
              </emma:one-of>
            </emma:emma>
          </inkml:annotationXML>
          <inkml:trace contextRef="#ctx0" brushRef="#br0" timeOffset="689.879">605 2702 108 0,'0'-15'44'0,"0"-5"-24"0,10-14-24 0,3 26 8 16,-3-3 7-16,8-5 5 16,1 1 5-16,-5 3 4 15,-5 1-2-15,0 3-2 0,0 0-11 16,0 8 2-16,1 8 2 0,-1-4-5 15,0 4-1-15,0 7-9 16,1 4-1-16,-1 4 2 16,5-3 2-16,0 3-3 15,-5 4 1-15,0 0 4 16,-4 3 2-16,-5-3 6 16,-5 4 3-16,-9-4 0 15,0 0 4-15,-13 4-11 16,-6-8-2-16,10-12-42 15,0-22-17-15,9-12-54 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32.071"/>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CAD69AF2-7D55-42EE-9B44-C92313D36905}" emma:medium="tactile" emma:mode="ink">
          <msink:context xmlns:msink="http://schemas.microsoft.com/ink/2010/main" type="inkDrawing" rotatedBoundingBox="17941,15433 18264,10344 18965,10389 18642,15478" semanticType="verticalRange" shapeName="Other">
            <msink:sourceLink direction="with" ref="{73EE8F02-C023-4923-9BF1-9B1E422AC063}"/>
          </msink:context>
        </emma:interpretation>
      </emma:emma>
    </inkml:annotationXML>
    <inkml:trace contextRef="#ctx0" brushRef="#br0">348 14 84 0,'-5'0'33'0,"5"0"-18"0,0 0-18 16,0 0 41-16,0-8-13 15,0 12-12-15,0-4-7 16,0-8-5-16,0 8-1 15,0 0 0-15,0 0 6 0,0 0 17 16,14 4 1 0,-9-12-3-16,8 12-3 15,1 0-4-15,-5 0-1 16,15 11 6-16,-6 1-9 16,5 3 0-16,-4 4-8 15,4 0-4-15,0 4 1 16,-5 8 2-16,5-5 0 15,-4 17-1-15,-1 3-2 16,1 7 1-16,-1 9-4 16,5 18 1-16,-4 1-7 15,-1-4-1-15,5 19 0 16,-4-8 0-16,-5 12-4 16,0 19-1-16,-1-11-10 15,1-8-5-15,-5 19-1 16,1 0-22-1,-1 16 9-15,0-16 10 16,0-11 7-16,-4 18 18 0,0 1 6 16,-5 4 4-16,0-4 3 15,-5-12 5-15,-9 0 6 16,-4 5 13-16,-5 3 8 16,-5 0 4-16,5-8 4 15,-5-11 5-15,5-12 4 16,-9 8-13-16,4 0-3 15,-4-8-9-15,-15 8-4 16,1 0-12-16,0-12 0 0,-5-15 1 16,1 0-4-16,3-4-2 15,6 8 0-15,-1-8-1 16,1 0 4-16,4 0 5 16,0-3-1-16,4-9 3 0,10-3-2 15,5-12 0-15,-1 0-5 16,6-3 0-16,3-9-3 15,10 5 0-15,10-20 3 16,-1 8 3-16,9 0-2 16,5-8 0-16,5-4-3 15,4-3 1-15,5-4-2 16,0-1 0-16,0 1-1 16,5 4 0-16,-1-1-2 15,-4-11-2-15,-4 4 1 16,-6 4 1-16,-4-4-1 15,1-1-1-15,-6 5 1 16,-4-8 1 0,-5 4 1-16,-4-4-1 15,-1 4-2-15,-4-4-10 0,0 0-6 16,0 0-72 0,0 0-70-1</inkml:trace>
  </inkml:traceGroup>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35.992"/>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31725A5A-C437-4906-B2AC-64C498E9332F}" emma:medium="tactile" emma:mode="ink">
          <msink:context xmlns:msink="http://schemas.microsoft.com/ink/2010/main" type="writingRegion" rotatedBoundingBox="19021,14303 24966,15201 24605,17584 18661,16686">
            <msink:destinationLink direction="with" ref="{DE44BBEB-00F3-4823-8912-7C9DE6A380E4}"/>
          </msink:context>
        </emma:interpretation>
      </emma:emma>
    </inkml:annotationXML>
    <inkml:traceGroup>
      <inkml:annotationXML>
        <emma:emma xmlns:emma="http://www.w3.org/2003/04/emma" version="1.0">
          <emma:interpretation id="{002AEB9F-C095-4205-9087-6356FB86062D}" emma:medium="tactile" emma:mode="ink">
            <msink:context xmlns:msink="http://schemas.microsoft.com/ink/2010/main" type="paragraph" rotatedBoundingBox="19021,14303 24966,15201 24605,17584 18661,16686" alignmentLevel="1"/>
          </emma:interpretation>
        </emma:emma>
      </inkml:annotationXML>
      <inkml:traceGroup>
        <inkml:annotationXML>
          <emma:emma xmlns:emma="http://www.w3.org/2003/04/emma" version="1.0">
            <emma:interpretation id="{91CFF7DE-716F-4317-9314-CFE96E0CDD98}" emma:medium="tactile" emma:mode="ink">
              <msink:context xmlns:msink="http://schemas.microsoft.com/ink/2010/main" type="line" rotatedBoundingBox="19021,14303 24966,15201 24605,17584 18661,16686"/>
            </emma:interpretation>
          </emma:emma>
        </inkml:annotationXML>
        <inkml:traceGroup>
          <inkml:annotationXML>
            <emma:emma xmlns:emma="http://www.w3.org/2003/04/emma" version="1.0">
              <emma:interpretation id="{CA5E7B34-7ABE-4FD5-9D76-86038B426B8E}" emma:medium="tactile" emma:mode="ink">
                <msink:context xmlns:msink="http://schemas.microsoft.com/ink/2010/main" type="inkWord" rotatedBoundingBox="19021,14303 22309,14799 21949,17183 18661,16686"/>
              </emma:interpretation>
              <emma:one-of disjunction-type="recognition" id="oneOf0">
                <emma:interpretation id="interp0" emma:lang="" emma:confidence="1">
                  <emma:literal/>
                </emma:interpretation>
              </emma:one-of>
            </emma:emma>
          </inkml:annotationXML>
          <inkml:trace contextRef="#ctx0" brushRef="#br0">1605-38 60 0,'9'-12'24'0,"-4"-3"-12"0,0 15 21 0,-5 0 22 16,0 0 0-16,0 0 3 15,0 0-18-15,0 0-4 16,0 3-21-16,-5 5 0 0,0 0 1 16,-4 3-4-16,-5 1 1 15,-4 3-6-15,-5-7 1 16,0 15-1-16,-5-4 3 15,-14 8 4-15,-4 0 1 16,5-4-2-16,-1 16 0 16,1-8-3-16,4 3 1 15,0 5-6-15,0-5-1 0,-5-3 0 16,5 0 2-16,-4 0-5 16,4-4-1-16,0 3 0 15,4-3 2-15,6-7-1 16,-1-5 2-16,5 0-2 15,4 1 2-15,6-1 0 16,3-11 1-16,6 8-2 16,-1-1 1-16,10-7 0 15,4 8 1-15,5-12 0 16,0 11 2-16,9-7-1 16,0 11 0-16,0-15-3 15,0 12 1-15,5-8-4 0,-5 0 0 16,0 7 1-16,0-7 2 15,5 8-3-15,-5-1 0 16,0-3 1-16,0 3 0 16,-5 1 0-16,10-8 0 15,-5 0 0 1,-4 7-3-16,-1-11 2 16,-4 0-6-16,-5 4-3 15,1 4-14-15,-6-4-5 16,-4-4-27-16,0 0-11 15,5-4-69 1</inkml:trace>
          <inkml:trace contextRef="#ctx0" brushRef="#br0" timeOffset="1003.783">2002 50 12 0,'23'-15'8'0,"-13"19"-4"0,-6-20 2 0,6 16 6 15,-1-4 29-15,0-3 13 16,-4 7 8-16,-5 0 2 15,0 0-9-15,0 0 5 16,-10 11-23 0,1-11-20-16,0 12-6 0,-10-8-4 15,6-1-6-15,-1 9 0 0,0-1-1 16,-5-3 2-16,1 4-3 16,-1 3 0-16,-4 1 3 15,0-1 3-15,0 0 2 16,-9 1 3-16,-5 3-5 15,0 4-1-15,0 4-2 16,0-8-2-16,0 12 5 16,5-16 1-16,-1 12 0 15,6-11 1-15,4-9-4 16,4 5 0-16,5 0-1 16,5-12-2-16,0 3-2 15,4 9 1-15,-4-12 1 16,4 4 0-16,5 0 0 15,0-4 0-15,0 0-3 0,0 0 2 16,5 7 1-16,-5-7 0 16,9 12 0-16,-4-8 0 15,-1-4 0-15,-4 0 0 16,0 0 4-16,0 11 2 16,0-11 2-16,5 4 0 15,0 0-2-15,-1 7-1 16,6-7-3-16,-1 8 1 15,0 3-2-15,5-11-1 16,0 12 3-16,4 7 2 16,10-16 0-16,4 5 0 15,1 3-3-15,-1 1 1 0,0-5-2 16,1-3 2-16,-1 3-2 16,0 1-1-16,1 3 1 15,4-3 1-15,-10-8 1 16,6 7 1-16,-1-7 0 15,-4 8 2-15,-5-8-5 16,-5-4-1-16,-4 0 2 16,-5 3 1-16,0 5 1 15,-9-8 0-15,0 0-2 16,0 0 1-16,0 4-4 16,-4 0 0-16,-1-4-1 15,-4 7-2-15,4-3-15 16,1-4-7-16,-1 0-45 15,5-19-111 1</inkml:trace>
          <inkml:trace contextRef="#ctx0" brushRef="#br0" timeOffset="-1894.37">67 389 148 0,'-18'4'57'0,"13"-4"-30"0,-4 0-29 0,4 0 11 15,1 0 0-15,-1-4 2 16,1 0 8-16,-1-8 2 16,0 9-10-16,1-9 9 0,4 0 6 15,0 5-1-15,0-9 0 16,0-11-5-16,4 12-2 16,1-16-6-16,4 12 0 15,-9 19-1 16,32-50-10-31,1 15-3 0,4 1 3 16,-5 7 1-16,5-4 0 16,0 16-2-16,0 3 1 15,-9 4-1-15,4 1 2 0,0-5-1 16,-4 20-1-16,0 3-2 16,-5-7 1-16,0 12 1 15,5-16 0-15,-5 11 0 16,-5 4 2-16,1 5-1 15,-6-5 2-15,-3 12-2 16,-6 4 2-16,-8-8-2 16,-1 15 2-16,-4-7 0 15,0 0 3-15,-1 0-1 16,-3 11 2-16,-6-11 0 16,1 0 3-16,-6-1-1 0,-3-3 2 15,-6-11-4-15,1 3 1 16,0-15-1-16,-5 4 1 15,0-8-2-15,-5-12-1 16,10 1-6-16,4 3 1 16,10-8-5-16,4 1 1 15,5-12-5-15,4 8 1 16,5-8-1-16,5 0 3 16,4 8-9-16,5-8-3 15,0 11-29-15,9-3-9 16,9-8-75-1</inkml:trace>
          <inkml:trace contextRef="#ctx0" brushRef="#br0" timeOffset="-1128.264">682-581 192 0,'-5'0'74'0,"5"0"-40"0,5 0-40 16,-1-15 16-16,1-1-10 16,-1 8-2-16,1 1 1 15,0-5 0-15,-5 8 7 0,0-7 4 16,0 7 19-16,0 4 8 15,0-8-3-15,0 1-1 0,0 7-9 16,0 0-3-16,0 0-10 16,0 0-2-16,0 0-3 15,4 15 1-15,1-11-2 16,-5 23 6 0,0-4 1-16,-5 0-2 15,1 4-1-15,-1 4-1 16,0-1 2-16,1 9-5 15,-1 7-1-15,1 20-2 16,-1-5 1-16,-9 1-2 16,0-1-1-16,5 12 3 15,0-11 0-15,0 3 1 16,4 9 0-16,-9-13 0 16,5 1 0-16,0 7 0 15,-1-19 0-15,6 4-2 0,-6-8 1 16,6-15-4-16,-5 3 0 15,4-14 1-15,0 7 0 16,1-8 0-16,-1 0 2 16,5-11-1-16,-4 7-1 15,4-3-2-15,0-8 1 16,0-4 1-16,0 0 0 16,0 7-9-16,0-7-2 15,0 0-7-15,0 0-2 16,0 0-31-16,4-7-12 15,1 3-82-15</inkml:trace>
          <inkml:trace contextRef="#ctx0" brushRef="#br0" timeOffset="2326.777">2640 246 4 0,'0'0'5'0,"0"-7"-2"0,4 3-6 0,-4 4 0 15</inkml:trace>
          <inkml:trace contextRef="#ctx0" brushRef="#br0" timeOffset="3330.678">2709 100 156 0,'-5'-15'60'0,"5"15"-32"0,0 15-15 16,-9-15 19-16,9 0-14 16,0 0 2-1,5 4-5-15,-5-4-9 16,4-4 1-16,-4 8 0 0,0 8 5 0,0-16 5 16,-9 8 2-16,9-4 1 15,0 11-5-15,0-11 1 16,0 8-3-16,0-8 0 15,0 7-5-15,5 1-3 16,-1 0 0-16,-4 7-1 16,5-11-5-16,-5 15 1 15,9 1 2-15,-9-1 1 16,9 8 1-16,-9-8 2 16,0 12-3-16,0 3-2 15,10 5-3-15,-6 7 1 0,1-4 1 16,-1-3 0-16,1 3 2 15,0-7 1-15,-5 19-1 16,0-23-2-16,0 15 5 16,0-15 1-16,0-1 0 15,0-14 1-15,0 11-4 16,0-16 0-16,0-3 3 16,0 3 1-16,0-11 1 15,0 0 0-15,0 0 4 16,0 0 3-16,0-3-4 15,4-13 1-15,1-11-5 16,4 0-2-16,0 8-5 16,5-12 0-16,5 0 0 0,-1-7 0 15,5 3 0 1,0-3 0-16,5 3-3 0,0 8 2 16,0-3 1-16,-1 6 0 15,-4-3-3-15,5 8 2 16,-5-4 3-16,-4 8 1 15,-1-1-1-15,-4 5 1 16,0 7-2-16,-5 0-1 16,0-4 3-16,1 5 0 15,-1 3-1-15,-9 0 1 16,0 0-2-16,4 3-1 16,1 9-2-16,0 0 1 15,4 3 1-15,-5 0 2 0,1 1-1 16,0 3 2-16,4 12-4 15,0-4 0-15,0 3 1 16,-4 1 0-16,0 12 0 16,-1-13 0-16,1 1 0 15,-1 11 0-15,1-7 0 16,-5 7 2-16,0-11-1 16,0 0-1-16,0 0 1 15,0-4 1-15,0-8-1 16,0-4-1-16,0 1 1 15,0-5-1-15,0-7 2 16,0 8 3-16,0-8-7 16,-5-4 0-16,5 0-5 15,0 0 2-15,0 0-15 16,0 0-4-16,0-16-43 0,0-3-19 16,5-23-65-1</inkml:trace>
          <inkml:trace contextRef="#ctx0" brushRef="#br0" timeOffset="9607.79">2972-612 164 0,'-4'-23'63'0,"8"31"-34"0,-4-16-36 0,0 8 10 15,0-4-12-15,5 0-2 16,-1 4 10-16,1-11 7 16,0 7-2-16,-1 4 22 0,1-8 10 15,-5 1 4-15,0 7 0 16,0 0-13-16,0-8-6 16,0 4-8-16,0 4-1 15,-5 0-5-15,-4 0-2 16,0 4 0-16,-5 4-1 0,-5 7 0 15,1 0 0-15,-5 5 0 16,0 10 0-16,-5 1 0 16,0 8 2-16,-4 7-1 15,0 0 2-15,-1 8-2 16,1 11 2-16,-5-3 2 16,9-1 2-16,-4 13-3 15,4 6 0-15,-9 9-3 16,0 15 0-16,1 4-3 15,3-16-2-15,1 23 1 16,4-3-1-16,5 7 0 16,9-11 0-16,10-4 4 15,4-4 5-15,13-19-3 16,11-4 2-16,-1-4-3 0,4-11 2 16,1-1-2-16,0-15 0 15,-1-3-1-15,1-9 0 16,0-3-2-16,4 0-2 15,1-4 1-15,-6-4 1 16,-4 0-1-16,5-8-1 16,-9 1 3-16,-1-1 0 15,-4 1-4-15,0-5-1 16,-5-7-6-16,0 7 0 16,-4-7-14-16,-5-4-5 15,9 0-28-15,0-7-12 16,5-9-75-16</inkml:trace>
        </inkml:traceGroup>
        <inkml:traceGroup>
          <inkml:annotationXML>
            <emma:emma xmlns:emma="http://www.w3.org/2003/04/emma" version="1.0">
              <emma:interpretation id="{2254A249-1BA6-493D-8EA8-F5BC80F56A0C}" emma:medium="tactile" emma:mode="ink">
                <msink:context xmlns:msink="http://schemas.microsoft.com/ink/2010/main" type="inkWord" rotatedBoundingBox="22602,15085 24930,15436 24683,17070 22355,16718"/>
              </emma:interpretation>
              <emma:one-of disjunction-type="recognition" id="oneOf1">
                <emma:interpretation id="interp1" emma:lang="" emma:confidence="1">
                  <emma:literal/>
                </emma:interpretation>
              </emma:one-of>
            </emma:emma>
          </inkml:annotationXML>
          <inkml:trace contextRef="#ctx0" brushRef="#br0" timeOffset="6498.897">4852 824 116 0,'-23'0'44'0,"23"0"-24"0,0 0-10 0,0 15 12 16,0-11 5-16,0 7 6 16,-5-7 4-16,0 8 2 15,-4 3-21-15,0-3 5 0,4-5 4 16,10 9-9-16,-10 7-2 15,10-4-3-15,0-3-1 16,-1 14-4-16,10-14 0 16,0 11-1-16,0-8 3 0,0-4 1 15,-1 1 1 1,6-5 0-16,4 1 2 0,5-12-3 16,4-12-1-16,0-3-6 15,1-1-1-15,-6-10-1 16,-3-5-2-16,-1 8 3 15,0-12 0-15,-9 16 5 16,-5-24 5-16,0 13-7 16,-4-1-1-16,-5 8-3 15,0-4-2-15,-5 0 1 16,-4 8 1-16,0-8-1 16,-5 11-1-16,-5-11 1 15,5 12-1-15,-4 0 0 16,-1 7 0-16,1-19 0 15,-1 15 0-15,1-3-7 0,0 3-3 16,4 12-1-16,0 0 1 16,0 0-1-16,-9 12 2 15,4-8-4-15,1 4 1 16,-5 7-5-16,0 0-2 16,4 5-11-16,1-5-4 15,-1 8-15-15,1 12-4 16,-1 7-23-1,6 0-42-15,-6 8 31 16</inkml:trace>
          <inkml:trace contextRef="#ctx0" brushRef="#br0" timeOffset="7114.217">5203-69 208 0,'-5'-16'79'0,"-4"20"-42"0,0-8-37 15,9 4 16-15,4-11 0 0,-4 11 2 16,0-4 2-16,5 4 0 16,0-8-11-16,-5 4 6 0,0 4 2 15,4 0-1-15,-4 0 1 16,0 12-3-16,0 3-1 16,-4-7-3-16,-1 0-1 15,5 15 1 1,-5-8-5-16,1 8-1 15,-1 8-2-15,0 0-2 16,5 4 1-16,-4 11 1 16,4 8-3-16,-5 7 0 15,5 12 1-15,0-11 0 0,-4-1 0 16,4 1 0-16,-5 0 0 16,0 11 2-16,1-8 3 15,-1 4 4-15,-9-7 0 16,5 0 2-16,0-12-2 15,0 0 0-15,-1-16-8 16,1 1 0-16,4-8-1 16,1 15-3-1,4-23 0-15,0 12 2 16,0-15 0-16,0-5-2 16,0 1 2-16,0-5-8 15,0 5-2-15,-5-8-23 16,1-35-138-1</inkml:trace>
          <inkml:trace contextRef="#ctx0" brushRef="#br0" timeOffset="4307.473">3609 912 272 0,'0'0'104'0,"10"0"-56"0,-1 0-56 15,0 0 18-15,5-8-5 16,0 5 4-16,4-13 11 16,1-3 5-16,4-4-13 15,5 7 9-15,-1-3 2 0,-4-8 0 0,5 12 0 16,-5-16-8-16,5 12-2 15,4-8-5-15,-4 0 0 16,0 4-5-16,-5-8-2 16,4 8-3-16,6-8 1 15,-1 4 3-15,-4 8 1 16,0 0-1-16,-5 3 1 16,-5 1-2-16,1 3-1 15,-6-3-2-15,-3 11 1 16,-1-3-10-16,-4 3-5 15,-1 4-8-15,-4-4-2 16,0-4-8-16,0 4-2 16,0 4-2-16,0-7 1 0,-4 3-11 15,-1 0-2-15,0 4-50 16</inkml:trace>
          <inkml:trace contextRef="#ctx0" brushRef="#br0" timeOffset="5086.619">3660 612 248 0,'5'-4'93'0,"4"8"-50"0,5-4-48 16,-5 0 15-16,5 0-8 0,5 0-2 15,8 0 12-15,1 4 4 16,0-4-8-16,-5 11 15 0,4-7 7 16,1 4 0-16,5-4 0 15,-6 7-13-15,1-7-3 16,4 8-8-16,10-8-4 16,-5 7-1-16,0-3-1 15,0 3 2-15,0-7 1 16,-5 4 3-16,0-4 3 15,-4-4 0-15,-5 4 2 16,-4 3 0-16,-6-3 1 16,-3-4-6-16,-1 0-2 0,-9 0-11 15,0 0-3-15,-5 12-11 16,-4-12-4-16,-5 0-44 16,-9 0-17-16,-5-8-57 15</inkml:trace>
          <inkml:trace contextRef="#ctx0" brushRef="#br0" timeOffset="3886.287">3794 400 212 0,'0'0'79'0,"5"0"-42"0,-5 0-59 16,0 0 8-16,14 0 10 15,-5 4 9-15,0 4 27 16,-4-4 12-16,4-4-22 16,0 11 12-16,0-7 6 0,1 11-10 0,-1 1-5 15,0-1-14-15,10 16-7 16,-5-12-3-16,-1 8 1 15,1 0-3-15,0 0-2 16,0 8 2-16,0-8 2 16,0 11 9-16,-1 1 3 15,1-5-4-15,5 9-3 16,-5-13-1-16,0 1 1 16,-5-12-5-16,0 5-1 15,-4-5-18-15,-1-8-5 16,-13-7-53-1,-9-8-31-15,-1-3-57 16,1 3 50-16</inkml:trace>
          <inkml:trace contextRef="#ctx0" brushRef="#br0" timeOffset="4696.121">3914 370 244 0,'0'3'93'0,"0"-3"-50"0,10 0-55 0,-1 0 15 15,-5 0-23-15,6 0-4 16,-10 0 10-16,4 12 5 16,1-12 6-16,-1 15 24 0,1 1 11 15,-5 3 10-15,-5 19 4 16,1-3-13-16,-1-4-6 16,-4 3-11-16,0 1-3 15,4 0-9-15,1-1-3 16,-1 9-3-16,0-1-2 15,1-7 0-15,-6-5 3 0,6-3-2 16,-1 4 1-16,5-15-5 16,0-1-3-16,0 0-16 15,0 1-9-15,0-12-19 16,-4-4-6-16,-1-4-45 16</inkml:trace>
          <inkml:trace contextRef="#ctx0" brushRef="#br0" timeOffset="8195.952">5544 1101 409 0,'10'7'13'16,"-1"-3"-7"-16,0-4 15 0,0 12 5 16,1-8-2-16,-1-4-2 15,5 4-6-15,0 3-2 16,-1-7-8-16,6 0-2 16,-1-7-4-16,1 3-3 15,-1 4-1-15,1-4 3 0,-5-8 2 16,-5 1 2-16,0 7 5 15,-4-8 5-15,-5 5-7 16,-5-9-3-16,1-7-2 16,-6 8-1-16,-4-1 0 15,1 1 0-15,-6 0-5 16,1-1 1-16,-1 5-3 16,5 7 2-16,0-8-2 15,-9 8 2-15,5 1 3 16,-5-5 3-16,4 8 2 15,1 8 1-15,-1-5-2 16,1 9 1-16,4-8 0 0,0 11 1 16,0-3 0-16,5 3 0 15,0 4-2-15,0-3-2 16,-1 7 3-16,1 0 0 16,0 4 1-16,4 15 2 15,1-7-3-15,-1 3 0 16,0-3-1-16,5-4 1 15,5 0 2-15,4 3 2 16,-4 1-3-16,4-4-1 16,0 3 3-16,1-15 1 15,8 12-1-15,10-8-1 16,0-3-1-16,-1-1 0 16,6 0-2-16,4-11-2 15,-1 7 1-15,1-3-1 0,0-1 2 16,0-3 3-16,-9 0-2 15,0-1-2-15,-5 1-3 16,-5-4 1-16,-4 0-4 16,0-4-1-16,-14 0-13 15,0 0-3-15,0 0-30 16,-18-16-137 0</inkml:trace>
          <inkml:trace contextRef="#ctx0" brushRef="#br0" timeOffset="7581.315">5531 1085 248 0,'0'12'93'0,"0"-12"-50"0,4 4-46 0,-4-4 16 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01:29.443"/>
    </inkml:context>
    <inkml:brush xml:id="br0">
      <inkml:brushProperty name="width" value="0.05292" units="cm"/>
      <inkml:brushProperty name="height" value="0.05292" units="cm"/>
      <inkml:brushProperty name="color" value="#7030A0"/>
    </inkml:brush>
  </inkml:definitions>
  <inkml:trace contextRef="#ctx0" brushRef="#br0">2466 9360 5547,'6'18'4644,"-6"-18"-129,0 0-258,0 15-3096,0-15-516,-8 15-387,8-15-129,-17 33-129,4 2-129,-2 10 0,-5 20 0,-1 9 129,-5-1 129,6 1 129,-2-7-129,7-12 129,11-29 258,11-26-129,23-46 129,21-36-258,20-35-129,13-16 0,13-16 0,6-2-129,1 7-129,-6 24 129,-12 31-129,-13 31 129,-13 41 129,-13 33 0,-18 36 129,-8 33 0,-14 27 0,-3 8 258,-4 4-129,0 4-129,1-16-129,14-9 129,16-34 0,17-32-258,20-29 0,14-14 0,16-17 0,6-8-129,8 9 129,-2 15-129,-3 30 129,-10 42-129,-5 56-645,-16 33-3870,3 22 0,-2 6-387,-11-12-645</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46.634"/>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DE44BBEB-00F3-4823-8912-7C9DE6A380E4}" emma:medium="tactile" emma:mode="ink">
          <msink:context xmlns:msink="http://schemas.microsoft.com/ink/2010/main" type="inkDrawing" rotatedBoundingBox="25168,15084 25425,17791 24926,17838 24670,15131" semanticType="verticalRange" shapeName="Other">
            <msink:sourceLink direction="with" ref="{31725A5A-C437-4906-B2AC-64C498E9332F}"/>
          </msink:context>
        </emma:interpretation>
      </emma:emma>
    </inkml:annotationXML>
    <inkml:trace contextRef="#ctx0" brushRef="#br0">-1-2 148 0,'0'0'57'0,"5"0"-30"0,-5 0-29 0,0 0 9 16,0 0 3-1,0 0 6-15,0 0 12 16,0 0 4-16,0 0-16 15,0 0 15-15,4 4 6 0,6 4-6 16,-1-8-1-16,5 3-13 0,0 9-3 16,4-8-6-16,1 7-3 15,-1 5 0-15,0-1 1 16,6 0 6-16,-1 16 2 16,0-4-3-16,0 4 1 15,9 4-5-15,5 15 1 16,0 4-3-16,0 11 2 15,0 4-2-15,0 8 0 0,-5 0-3 16,5 8-2-16,-9-4 1 16,0 15-1-16,-5 15 2 15,-5-14 3-15,-9 18 0 16,-4-11 0-16,0-8 1 16,-5 8 1-16,-5 4 5 15,-4 0 5-15,0-16-5 16,-5 8 1-16,-5-19-6 15,1 0 1-15,-1-4-1 16,-4-8 3-16,5-4-3 16,-10-3 1-16,5-8-3 15,0-4 2-15,0-4-4 16,4-7 0-16,1-1-6 16,4-3-2-16,0-8-3 15,5-4 0-15,0-4-6 0,-5-4-2 16,4 1-15-16,1-9-8 15,0-26-125 1,-5-15-5 0</inkml:trace>
  </inkml:traceGroup>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55.61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42E323AF-83BD-4476-9AF5-E3C7BB950276}" emma:medium="tactile" emma:mode="ink">
          <msink:context xmlns:msink="http://schemas.microsoft.com/ink/2010/main" type="inkDrawing" rotatedBoundingBox="19090,8696 28588,9141 28404,13069 18906,12624" hotPoints="18987,8645 28512,11258 0,0" semanticType="enclosure" shapeName="RightTriangle">
            <msink:sourceLink direction="with" ref="{78F8D2C2-AFA4-4D05-AB52-C3EE403B4207}"/>
          </msink:context>
        </emma:interpretation>
      </emma:emma>
    </inkml:annotationXML>
    <inkml:trace contextRef="#ctx0" brushRef="#br0">40 0 140 0,'0'0'55'0,"-19"4"-30"0,10-4-12 15,9 0 19-15,0 4-9 16,0-4-4-16,-5 7-4 15,5-3-2-15,-4 0-7 16,4 4 0-16,0 0 1 0,0-1 1 16,0 1 0-16,0 3-2 0,0 5 1 15,0-5 0-15,0 1 1 16,0-1 2-16,0 1 1 16,0 3-1-16,0-7-1 15,0 11-1-15,0-7 2 16,0-1 1-16,0 5 1 15,0 3-6 1,0-4-6-16,14 9-1 16,-5-5 1-16,5 0 2 15,-5 12-1-15,0-8 2 16,0 8-2-16,1 3 2 16,-6 13 0-16,1 10 1 15,4 9-2-15,0 7 1 0,-4 8 0 16,4 3 3-16,0 9-1 15,-4 7 2-15,4 4-2 16,1 15 2-16,-1-4 0 16,5 5 1-16,-1 3-4 15,6-12-3-15,-1 1 0 16,6 0 1-16,-1-5 3 16,-5-14 2-16,-4-9 3 15,0-3 4-15,-5 0-4 16,-4-8 2-16,-1-4-5 15,1-3 1-15,0-8-5 16,-1-8-2-16,1-4 0 16,4-4 1-16,-4-11-1 0,4 0 2 15,0-8-2-15,-4 4-1 16,4 7 1-16,0-7-1 16,-4 0 0-16,-1 0 0 15,1-4 0-15,0-3 0 16,-1-5 0-16,1 12 2 15,-1-8 1 1,1 0-4-16,0 1-1 16,-1-9 1-16,-4 1 0 15,0-1-2-15,0-3 0 16,0 7-3-16,0-3 1 16,0-8-4-16,0 3 1 15,0-7-5-15,0 8-2 0,0-8-11 16,5-8-39-1,0-11-1-15</inkml:trace>
    <inkml:trace contextRef="#ctx0" brushRef="#br0" timeOffset="2417.373">100-54 72 0,'0'8'30'0,"0"-8"-16"0,4 4-12 16,-4-4 9-16,0 0-1 15,0 0 4-15,5 4 6 16,4-1 2-16,-4 1 11 16,-1 0 6-16,6 0-10 0,-6 4-5 15,6-5-13-15,-1 1 1 0,5 0 2 16,-1 0-3-16,1 0-1 16,9 0-4-16,10 3-1 15,-1-7 3-15,5 0 3 16,9 0-2-16,5 0 0 15,18 0-1-15,1 0 2 16,-1 4-1-16,0 0 0 16,-18-4-1-16,32 8 0 15,0 0-4-15,10-1-1 16,17 1 1-16,-3 0 2 16,-6 7-1-16,1 0 2 15,-1 1-6-15,10 3-3 0,9 8 1 16,0 8 2-16,-4-1 0 15,-1-3-1-15,5 8 1 16,10-5-1-16,4-3 4 16,-10 11 2-16,6-7-2 15,4 7-1-15,13 1 1 16,1-1 2-16,0 8-5 16,-5 4-1-16,9-4 0 15,10 11 2-15,-10-7-3 16,-4 4 0-16,-5-8-1 15,5-4 0-15,9 0 4 16,-14 4 1-16,1 0 1 16,40 8 0-16,-4-12-5 15,-13 1 1-15,-20-1 2 0,1-12 1 16,5 5-1-16,8-4 1 16,-4-12-4-16,-9 4-2 15,0-1-1-15,4 5 3 16,10 12-5-16,-19-5 0 15,-4-7 0-15,4 4 4 16,4-9 1-16,1 9 1 16,-18-8 0-16,-10 4 2 15,4-8 1-15,6 8 1 16,-1-1-5-16,0 1 1 16,-9-4 2-16,-13-4 1 15,8 8-1-15,-13-4 1 0,-1 4-7 16,-8-4 1-16,-6 4 1 15,-4-5 3-15,-13 1 2 16,-6-3 1-16,-13 2-5 16,-5 1 1-16,-9 4 0 15,-9 0 0-15,-5-12-3 16,-4-3 0-16,-6-1-1 16,1-7 3-16,-4-1 0 15,-1 1 1-15,-5 0-3 16,-4-8 0-16,5 7 2 15,-5-7 0-15,0 0 1 16,0 0 2-16,0 0-1 16,0 0 2-16,0 0-2 0,0 0-1 15,0 0 1 1,0 0-1-16,0 0 0 0,0 0 2 16,0 0-3-16,0-3 0 15,-5 6 3-15,5-6 1 16,-4 3-6-16,4-4 0 15,0 4-1-15,-5 0-1 16,1 0 4-16,-6 0 0 16,1 4 1-16,0-4 0 15,-5 3 0-15,0-3 2 16,-4 8-1-16,-1-8-1 16,-9 12 1-16,1-8-1 15,-15 3 0-15,-4 1 0 0,-9 0 0 16,-5-4 0-16,-5-1 0 15,-9 1 0-15,5 4-3 16,-5 3 2-16,-5-3 3 16,-13 0 1-16,-19-4-4 15,-9 3-1-15,5 5 3 16,-1-4 1-16,-13-1 0 16,-19 1-2-16,-4 4-4 15,4-5 0-15,-9 9 0 16,-19-5-1-16,-4 8-1 15,14 1-1-15,-5-1 1 16,-4 4 4-16,-1-4 1 16,19 4 3-16,-5 4-3 15,-4-4 0-15,-5 4 1 16,5-4 0-16,4 4 0 0,-8 0 0 16,-11-7 0-16,11 14 2 15,17-11-1-15,-18 0 2 16,5 20-4-16,0-13-2 15,9-3-1-15,-9 4 0 16,-1-4 5-16,-8 8 1 16,27-4 0-16,14-1 1 15,-4-3-2-15,-6 12 2 16,15-8-2-16,0 3-1 16,9 1 1-16,9 3 1 15,-14-3-1-15,10 3-1 16,4-3 5-16,9-8 1 0,10 19-2 15,9-15-1-15,4 4-3 16,10-16-3-16,-14 16-1 16,4-16 3-16,5 0 0 15,5 0 1-15,5-7 2 16,8-5 1-16,5-3-1 16,-4 4-2-16,4 0 1 15,10-4-1-15,4-1 0 16,4 5 2-16,6 0-3 15,-1-4 0-15,0 3 1 16,5 1 0-16,0 0 0 16,5-4 0-16,-1 3 0 15,5-3 0-15,-4-4 0 16,8 4 0-16,1-4 0 0,5 0 0 16,-1 0-3-1,0 8 2-15,1-8-1 0,-1 4 0 16,1-1 4-1,-10-3-1-15,0 4-1 16,-5-4 1-16,1 0-1 16,-1 0 2-16,6 0 1 15,-1 0-1-15,0 0 1 16,5 0-2-16,-1 0 2 16,1 0-2-16,0-4-1 15,0 1-2-15,-1-9 1 16,6 8 1-16,-1 0 2 0,1-3-3 15,-1-1 0-15,0 0 1 16,1 1 0-16,-1-5 2 16,0-3 3-16,-4-1 2 15,0-7 1-15,-5-15-2 16,0-12 1-16,-4-4-2 16,-1-8 2-16,1-3-6 15,-1-5-1-15,-4 5-2 16,-4 3 0-16,13 1-3 15,5-1 1-15,-1-3-14 16,20 7-3-16,3 4-16 16,10-7-4-16,10 7-90 15</inkml:trace>
  </inkml:traceGroup>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30.407"/>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8897BA54-1EB8-4117-A8DD-2DC5C8015632}" emma:medium="tactile" emma:mode="ink">
          <msink:context xmlns:msink="http://schemas.microsoft.com/ink/2010/main" type="inkDrawing" rotatedBoundingBox="18108,8674 18536,12317 17964,12384 17536,8741" semanticType="verticalRange" shapeName="Other">
            <msink:sourceLink direction="with" ref="{73EE8F02-C023-4923-9BF1-9B1E422AC063}"/>
          </msink:context>
        </emma:interpretation>
      </emma:emma>
    </inkml:annotationXML>
    <inkml:trace contextRef="#ctx0" brushRef="#br0">1100 27 36 0,'-5'-7'16'0,"-14"14"-8"0,10-7-3 0,9 0 6 16,0 0-2-16,-4 0 0 15,4 0 3-15,0 0 3 16,0 0 0-16,0 0 1 16,0 0 3-16,0 0 0 15,0 0 1-15,0-7 0 16,0 3-5-16,0 0 1 15,0 0 4 1,9 0-11-16,0 0 0 0,0 1-2 16,1-1-3-16,-6 0-1 0,1 0 3 15,4 0 1-15,0 0-6 16,0 1 0-16,-4 3 1 16,4 0 3-16,1 0-4 15,-1 0-3-15,0 0 3 16,0 0 1-16,1 3-3 15,-1-3 1-15,0 4-2 16,5-4 0-16,0 4 2 16,-5-4 2-16,0 4-1 15,0-4 2-15,1 4 0 16,-1 0 1-16,0-1-5 16,-4 5-1-16,-1 0 1 15,1 3 2-15,9 1 0 16,-5 0 2-16,0-1-2 15,1 1-1-15,-6 7 1 0,1-4-1 16,-1 8 0-16,1 0 2 16,0-3-1-16,-5-5-1 15,0 12 1-15,4-4-1 16,-4 0 0-16,0 4 0 16,0-4-3-16,0 4 2 15,0-4 1-15,0 0 0 16,0 4 0-16,0 0 0 15,0 4 0-15,0 4 2 16,0 3-1-16,5 1-1 16,4-5 1-16,0 9-1 15,1-5 0-15,-1 12 2 0,-5 4-1 16,1-4-1-16,0 0-2 16,-5-8 1-16,-10 1 1 15,6-1 2-15,-1-7 1 16,1 15 3-16,-1 0-1 15,0-4 0-15,10-4-1 16,0 4 0-16,4-3 2 16,0-1 1-16,5-7-6 15,0-1 0-15,0 1 1 16,4 0 1-16,1-12-1 16,-1 11-2-16,1-14-2 15,-1-9 1-15,-4-3 1 16,0 3 2-16,0-7-3 15,-1 0 0-15,1-4 1 0,0 0 0 16,-5 0 0-16,1-15 2 16,-1 7-1-1,-5 0-1-15,1 1 1 16,0 3-1-16,-5-4 2 16,0 4-3-16,-5 0 0 15,0 4-1-15,-4 0 0 16,0 0 2-16,0 0 2 15,-1 0-3-15,1 16 0 16,0-9 3-16,0 1 3 16,0 15-4-16,-1-7-3 0,1-1-2 15,0 0 3-15,0 1 2 16,4-5 4-16,0 1-4 16,1-1-1-16,-1 1-2 15,1 7-2-15,4-3 3 16,0 3 2-16,0 4 0 15,0 4-1-15,0 4 1 16,0-1-1-16,0 5 0 16,0 4 0-16,0 7 0 15,0 0 2-15,0 12-1 16,0 3-1-16,0-7-4 16,0-8 0-16,0 4 4 15,4-3 4-15,1-5 1 16,4 0 2-16,0 8-11 15,5-4-2-15,0 4 1 0,0-3 2 16,4 3 8-16,-4 0 5 16,0 4-10-16,0 3-4 15,4-3 4-15,-4-8 4 16,-14 8-2-16,0-8-1 16,0-3 0-16,0 7 1 15,0-4-3-15,-4 0 0 16,-1 0 1-16,0-7 2 15,1 3-1-15,-1-3 2 16,-4-5-4-16,0 1 0 16,-5-8 3-16,0 0 3 15,-5-8 0-15,1-4 2 0,-1 1 2 16,-4-5 2-16,0-3-1 16,5-4 1-16,-1-4-4 15,-8 0-2-15,-6 0-5 16,6 0 0-16,3-4-2 15,6 0 0-15,4 0-11 16,5-3-7-16,9 7-229 31</inkml:trace>
  </inkml:traceGroup>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2:01.603"/>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78F8D2C2-AFA4-4D05-AB52-C3EE403B4207}" emma:medium="tactile" emma:mode="ink">
          <msink:context xmlns:msink="http://schemas.microsoft.com/ink/2010/main" type="writingRegion" rotatedBoundingBox="19772,9469 26637,9221 26711,11278 19846,11526">
            <msink:destinationLink direction="with" ref="{42E323AF-83BD-4476-9AF5-E3C7BB950276}"/>
          </msink:context>
        </emma:interpretation>
      </emma:emma>
    </inkml:annotationXML>
    <inkml:traceGroup>
      <inkml:annotationXML>
        <emma:emma xmlns:emma="http://www.w3.org/2003/04/emma" version="1.0">
          <emma:interpretation id="{EABD391B-661F-436B-A140-06AC3C0F7CD3}" emma:medium="tactile" emma:mode="ink">
            <msink:context xmlns:msink="http://schemas.microsoft.com/ink/2010/main" type="paragraph" rotatedBoundingBox="19816,9429 23091,9429 23091,10214 19816,10214" alignmentLevel="1"/>
          </emma:interpretation>
        </emma:emma>
      </inkml:annotationXML>
      <inkml:traceGroup>
        <inkml:annotationXML>
          <emma:emma xmlns:emma="http://www.w3.org/2003/04/emma" version="1.0">
            <emma:interpretation id="{40C22136-0721-474D-87B4-1288694E1E24}" emma:medium="tactile" emma:mode="ink">
              <msink:context xmlns:msink="http://schemas.microsoft.com/ink/2010/main" type="line" rotatedBoundingBox="19816,9429 23091,9429 23091,10214 19816,10214"/>
            </emma:interpretation>
          </emma:emma>
        </inkml:annotationXML>
        <inkml:traceGroup>
          <inkml:annotationXML>
            <emma:emma xmlns:emma="http://www.w3.org/2003/04/emma" version="1.0">
              <emma:interpretation id="{7C408993-F1DD-4361-9302-A5C7A83FC4E9}" emma:medium="tactile" emma:mode="ink">
                <msink:context xmlns:msink="http://schemas.microsoft.com/ink/2010/main" type="inkWord" rotatedBoundingBox="19816,9429 23091,9429 23091,10214 19816,10214"/>
              </emma:interpretation>
              <emma:one-of disjunction-type="recognition" id="oneOf0">
                <emma:interpretation id="interp0" emma:lang="" emma:confidence="1">
                  <emma:literal/>
                </emma:interpretation>
              </emma:one-of>
            </emma:emma>
          </inkml:annotationXML>
          <inkml:trace contextRef="#ctx0" brushRef="#br0">314-2 156 0,'19'0'57'0,"-19"0"-30"0,5 0-23 0,-5 0 13 16</inkml:trace>
          <inkml:trace contextRef="#ctx0" brushRef="#br0" timeOffset="569.587">338-2 305 0,'0'0'36'15,"-10"0"-10"-15,1 0-5 16,-9 4-5-16,4 0 0 16,-5 0 0-16,5 0 0 0,1 3-11 15,-6 1-2-15,1 0-3 16,-1 3 2-16,1-3-3 15,-1 4 0-15,1-1 3 16,-1 1 1-16,1-1 1 16,4 5 0-16,-5 3-2 15,10-4 1-15,0 16-2 16,-5-12 2-16,14-3-4 16,0 3 0-16,5-4 1 15,-1-3 2-15,6 3-3 16,-1 1-2-16,5-5 2 15,0 1 0-15,4-1 1 16,1 5 0-16,4 3 0 0,-5-8 0 16,10 5 0-1,-5-1 0-15,5 4 0 0,-5-7 0 16,0 11-3-16,-5 8 2 16,-4-8 3-16,0-4 1 15,-5 4-4-15,0-7 1 16,-9-1 4-16,0 4 5 15,-9-7 4-15,-5-1 2 16,-4 1-4-16,-5-4-1 16,0-1-2-16,0 5 0 15,-5-8-2-15,0-4 1 16,0 0-4-16,5 0 0 16,-9-4-1-16,9 4-2 0,0-4-2 15,4-4 1-15,6 5-1 16,3-1-2-16,1 0-2 15,4 0-1-15,10 0-3 16,4 0-1-16,5 0-12 16,0 1-5-16,0-1-27 15,4-12-10-15,5-7-52 16</inkml:trace>
          <inkml:trace contextRef="#ctx0" brushRef="#br0" timeOffset="1380.414">633 462 116 0,'-28'-4'46'0,"28"8"-24"0,0-4-2 0,0 0 19 0,0 0-4 16,0 0 0-16,0 0-9 15,0 0-4-15,0 0-12 16,0 8-2-16,0-8 2 0,14 15 0 16,0-15-4-1,9 4-2-15,0 0 0 16,0-4 0-16,0-4-2 16,-4 0-2-16,-1-7 1 15,1 3 1-15,-1 0-1 16,-4 1 2-16,0-1-2 15,-5 0-1-15,1 0 1 16,-6 1 1-16,-4-5 1 16,0 5 1-16,0-1-2 15,-4 0-2-15,-1 0 1 16,-4 1 1-16,-1 3-3 0,-3 0-2 16,3 0 2-16,-13 8 0 15,5 0-2 1,-1 0 2-16,5 0 1 15,-9 3 2-15,5 1 3 16,4 0-2-16,0-1-2 16,5 9 4-16,0-9 1 15,4 5 2 1,1 7-4-16,-1 4-3 16,5 0 0-16,0-3 1 15,0 7-1-15,0-4-1 16,0 0 1-16,0 4-1 0,0-4 0 15,14 0 2-15,-5-4 1 16,0 0 1-16,14 1 4 16,-4-5-2-1,4-7-1-15,0-4-2 16,0-4-3-16,-23 0-43 31,37-16-13-15,-5-3-7-16,-4 4-48 15,4-1-18-15</inkml:trace>
          <inkml:trace contextRef="#ctx0" brushRef="#br0" timeOffset="2084.824">1072 397 156 0,'0'-4'57'0,"4"0"-30"0,1 12-27 0,-5-8 13 0,0 0-3 16,5 4 2-16,-1 3 0 15,1 5 2-15,-5-12-7 16,5 7 9-16,-1 1 4 0,-4 4 1 16,0-5 2-16,0 9 0 15,0 11-12 1,0-8-4-16,0 0-3 15,5 0 2-15,-1-3-1 16,1-5 2-16,0 1 2 16,-1 0 5-16,6-9-4 15,-1-3 0-15,5 0-2 16,4-3 0-16,1-13-4 16,4-3-3-16,0 0 0 0,4-4 1 15,-3 7-1-15,3 1-1 16,-4-1 1-16,0 1-1 15,-4 3 2-15,-5 5 3 16,0 3-2-16,-1 0 0 16,1 4-1-16,0 4-2 15,0 0-2-15,0 7 1 16,0 1 1-16,-5 7 2 16,0 0 1-16,0 1 3 15,1 3-3-15,-6-4 0 16,1 0 3-16,0 0 1 15,-5-3-3-15,0-5-3 0,0 1-3 16,0-4-1-16,0-5-16 16,0 5-7-16,0-8-16 15,0-8-4-15,4 1-48 16,5-13-56 0,1-14 43-16</inkml:trace>
          <inkml:trace contextRef="#ctx0" brushRef="#br0" timeOffset="2838.038">1797 62 200 0,'0'8'77'0,"0"-1"-42"0,5 9-37 0,-5-9 14 15,0 9-4-15,0-5 2 16,4 1 6-16,-4 7 4 16,5 16-10-16,-1-8 8 0,1 3 4 15,0-3-2-15,-1 4-2 16,1-4-6-16,-1 15-2 16,1 1-6-16,0-9-1 15,-1 5-1-15,-4-4-2 16,0 3 1-16,0 1-1 0,0-9 0 15,0-7 2-15,0 0-6 16,0-7-1-16,-4-8-23 16,-1-8-6-16,0-8-18 15,1-4-6-15,-1-3-6 16,1-12-29 0,-6-8 25-16,1 1 24 15,-9 3 17-15,4 0 33 16,-9 4 15-16,4 0 24 15,5 8 11-15,1 4-14 16,3-5-7-16,1 9-12 16,4 3-4-16,10 0-3 15,4 5 0-15,10 3-8 16,-1 0 6-16,5 0 3 0,5 3-1 16,9-3 3-16,5 4-1 15,18-4 0-15,-5 4-9 0,0-4-5 16,-8-4-3-16,-1 0 1 15,-5 1 1-15,-8 3 1 16,-6 0 2-16,-4 0 1 16,-9 0-1-16,0 0 1 15,-5 0-2-15,-4 3 0 16,0 5-1-16,-1 0 0 16,-4 0 0-1,0 3 2-15,5 8 3 16,0-3 0-16,-1 11 0 15,1 0-3-15,-1-4-1 16,1 4-3-16,0-4 1 0,8 0-2 16,-3 4-1-16,-1-8-10 15,0-4-4-15,0-3-28 16,5-12-11-16,-9-12-73 16</inkml:trace>
          <inkml:trace contextRef="#ctx0" brushRef="#br0" timeOffset="3063.387">2448-30 288 0,'-5'11'110'0,"5"1"-60"0,0-1-58 0,0-3 18 16,5 0-14-16,-10-1-1 15,10 1-3-15,0 0 0 16,-5-8 5-16,0 0-17 0,4 7-3 16,6-3-38-16,-1-4-13 15,5-4-12 1</inkml:trace>
          <inkml:trace contextRef="#ctx0" brushRef="#br0" timeOffset="3826.384">2651 427 140 0,'5'4'55'0,"0"-8"-30"0,4 4-25 0,-9 0 10 16,4 0 5-16,1 0 4 15,0 0 6-15,-1 0 4 16,1 8-15-16,-5-8 7 0,4 8 6 16,1 0-4-16,0 7-1 15,9 12-4-15,-10-4-1 16,1 4-5-16,-5-4-2 16,4 0 2-16,6 4 3 15,-10-8-2-15,9-3 0 16,0-9-5-16,10 1 0 15,4-16-5-15,0 1 0 16,0-13-8-16,0-3-2 16,9-7 2-16,-9 10 2 0,0-3 2 15,-4 8 3-15,-1-1 3 16,-4 5 2-16,0 3 1 16,0 8-2-1,4 4-4 1,1 15-1-1,-1 1 0-15,1 3 1 16,-5-8 1-16,0 0 1 16,-5-3 2-16,0 3 1 15,0-7 1-15,-4 0-2 16,-5-8-1-16,0 0 1 16,0 0 1-16,5 4-3 15,-5-4-1-15,0 7-1 16,0 1-2-16,0 4 1 0,0 3-1 15,0-4-3-15,4 1 0 16,1 3-5-16,4-3 0 16,0 0-20-16,5-9-7 15,5-6-75-15,4-17-30 16,0-7 21 0</inkml:trace>
        </inkml:traceGroup>
      </inkml:traceGroup>
    </inkml:traceGroup>
    <inkml:traceGroup>
      <inkml:annotationXML>
        <emma:emma xmlns:emma="http://www.w3.org/2003/04/emma" version="1.0">
          <emma:interpretation id="{F4624693-BB48-4D33-B7C9-5BA8742D2310}" emma:medium="tactile" emma:mode="ink">
            <msink:context xmlns:msink="http://schemas.microsoft.com/ink/2010/main" type="paragraph" rotatedBoundingBox="22980,9948 25210,9948 25210,10656 22980,10656" alignmentLevel="2"/>
          </emma:interpretation>
        </emma:emma>
      </inkml:annotationXML>
      <inkml:traceGroup>
        <inkml:annotationXML>
          <emma:emma xmlns:emma="http://www.w3.org/2003/04/emma" version="1.0">
            <emma:interpretation id="{97AFF975-7A25-4C44-B480-A0E12EA896AD}" emma:medium="tactile" emma:mode="ink">
              <msink:context xmlns:msink="http://schemas.microsoft.com/ink/2010/main" type="line" rotatedBoundingBox="22980,9948 25210,9948 25210,10656 22980,10656"/>
            </emma:interpretation>
          </emma:emma>
        </inkml:annotationXML>
        <inkml:traceGroup>
          <inkml:annotationXML>
            <emma:emma xmlns:emma="http://www.w3.org/2003/04/emma" version="1.0">
              <emma:interpretation id="{0B5E9E5D-7648-444A-80A8-F6D7D97943EF}" emma:medium="tactile" emma:mode="ink">
                <msink:context xmlns:msink="http://schemas.microsoft.com/ink/2010/main" type="inkWord" rotatedBoundingBox="22980,9948 25210,9948 25210,10656 22980,10656"/>
              </emma:interpretation>
              <emma:one-of disjunction-type="recognition" id="oneOf1">
                <emma:interpretation id="interp1" emma:lang="" emma:confidence="0">
                  <emma:literal>out</emma:literal>
                </emma:interpretation>
                <emma:interpretation id="interp2" emma:lang="" emma:confidence="0">
                  <emma:literal>ant</emma:literal>
                </emma:interpretation>
                <emma:interpretation id="interp3" emma:lang="" emma:confidence="0">
                  <emma:literal>rent</emma:literal>
                </emma:interpretation>
                <emma:interpretation id="interp4" emma:lang="" emma:confidence="0">
                  <emma:literal>ent</emma:literal>
                </emma:interpretation>
                <emma:interpretation id="interp5" emma:lang="" emma:confidence="0">
                  <emma:literal>int</emma:literal>
                </emma:interpretation>
              </emma:one-of>
            </emma:emma>
          </inkml:annotationXML>
          <inkml:trace contextRef="#ctx0" brushRef="#br0" timeOffset="5419.361">3723 751 316 0,'-5'23'118'0,"14"-8"-64"0,-9 4-61 0,5-11 19 15,-5 11-8-15,5 8 2 16,-1 0 1-16,1 0 3 16,-1-4-5-16,10-3-5 0,0 3-1 15,-5-4-4-15,10-4 1 16,-1-3-9-16,1-1-2 15,4-3-14-15,0-8-4 16,-23 0-201 15</inkml:trace>
          <inkml:trace contextRef="#ctx0" brushRef="#br0" timeOffset="5237.51">3783 732 156 0,'27'0'57'0,"1"0"-30"0,-5 0-25 0,-14 0 14 16,5 0 1-16,0 0 4 15,5-4 4-15,-1-4 2 0,1 4-14 16,-1 0-1-16,1-3-1 0,-6-1-6 16,1 0-1-16,-5 0 2 15,1 1 1-15,-6-1-8 16,1-3-1-16,-5 3-2 15,-5 0 2-15,1 0 12 16,-6 1 8-16,-3 3-9 16,-1 0-5-16,-5 0 0 15,1 4 1-15,-1 0-2 16,1 0 0-16,-5 4-3 16,-5 0-1-16,5 0 1 15,0 3 2-15,4 1-1 16,6 4 2-16</inkml:trace>
          <inkml:trace contextRef="#ctx0" brushRef="#br0" timeOffset="5883.989">4221 697 176 0,'-18'4'68'0,"41"-4"-36"0,-14 4-35 15,-13-1 13-15,8 1-12 16,6 4-3-16,-6 4 5 16,1-5 4-16,-1 1-2 15,1 3 26-15,-5 5 13 0,0 3-4 16,0 0 1-16,0 1-10 15,0 14-3-15,0-3-12 16,0 0-3-16,0-8-2 0,5 0 2 16,-1-11-1-16,5-5 0 15,5-7-5-15,5-4-1 16,-1-19-12-16,5 0-7 16,0 4 2-16,10-4 0 15,-1 7 11-15,-4-3 6 16,-5 12 12-16,-5-1 6 15,-4 8-7-15,0 4-3 16,-5 0 0-16,1 26 3 16,-1-3-6-1,-5 0-4-15,6-4-3 16,-6 4 0-16,1-8 1 0,0 5-1 16,-1-9-1-16,1 0-15 15,-1-3-7-15,1-4-36 16,0 3-12-16,-1-11-68 15</inkml:trace>
          <inkml:trace contextRef="#ctx0" brushRef="#br0" timeOffset="6830.091">4729 774 200 0,'10'-4'74'0,"-1"4"-40"0,5 0-24 16,-5 0 20-16,0 0-3 16,0 4 4-16,5 0 0 15,0 0 1-15,9 3-17 16,5 1 4-16,4 0 4 0,1-1-8 15,-1 5-3-15,5 3-5 16,0 12 0-16,4 0-6 16,6 0-1-16,3-4-20 15,6-4-7-15,-1 1-46 16,1-5-17-16,-6-7-33 16</inkml:trace>
          <inkml:trace contextRef="#ctx0" brushRef="#br0" timeOffset="6348.921">4910 489 216 0,'0'0'82'0,"4"0"-44"0,15 19-38 0,-19-11 18 15,0 7-1-15,0 5 2 16,-5-5 5-16,0 4 2 16,-4 8-13-16,-5 0 3 0,0 8 2 15,1-1-2-15,-6 13 3 16,-4 3-4-16,0-4-1 0,4 0-6 16,6-4 0-16,3 1-3 15,6-13 0-15,4 1-1 16,9-8 0-16,5 0 0 15,4 8 2-15,19-8-5 16,5 0-3-16,-1-7 1 16,1-5 2-16,0-7-9 15,4-4-4-15,-5-4-12 16,5 0-5-16,-4-3-20 16,-5-5-8-16,-5 1-72 15</inkml:trace>
          <inkml:trace contextRef="#ctx0" brushRef="#br0" timeOffset="4787.817">3169 670 168 0,'-5'-4'66'0,"5"8"-36"0,0-4-26 15,0 0 15-15,0 0 2 16,0 0 4-16,0-4 2 0,5-4 3 16,-1 5-16-16,1-5 3 0,-1 0 1 15,6 0-10-15,3 1-2 16,6-1-4-16,4-11 1 16,5 7-2-16,4 1-1 15,0 3-2-15,5 0 1 16,0 4 1-16,-4 4 2 15,-10 4-1-15,0 4 2 16,-5 0 4-16,-4 3 6 16,0 9 2-16,-5-5 3 15,-4 4-8-15,-5 0-1 16,0 8-1-16,-9-4 2 16,4 8-5-16,-4-8-1 0,4 4-4 15,0-8-1-15,1-3 1 16,-1 3 0-16,5-7-22 15,0-1-10-15,9-7-26 16,5-8-11-16,0-7-54 16</inkml:trace>
        </inkml:traceGroup>
      </inkml:traceGroup>
    </inkml:traceGroup>
    <inkml:traceGroup>
      <inkml:annotationXML>
        <emma:emma xmlns:emma="http://www.w3.org/2003/04/emma" version="1.0">
          <emma:interpretation id="{662C4BA1-B476-4173-AF4A-FDE4C0CEDC51}" emma:medium="tactile" emma:mode="ink">
            <msink:context xmlns:msink="http://schemas.microsoft.com/ink/2010/main" type="paragraph" rotatedBoundingBox="19812,10571 26677,10322 26711,11278 19846,11526" alignmentLevel="1"/>
          </emma:interpretation>
        </emma:emma>
      </inkml:annotationXML>
      <inkml:traceGroup>
        <inkml:annotationXML>
          <emma:emma xmlns:emma="http://www.w3.org/2003/04/emma" version="1.0">
            <emma:interpretation id="{68B2E221-DF2B-48D8-A109-30F37A2B306F}" emma:medium="tactile" emma:mode="ink">
              <msink:context xmlns:msink="http://schemas.microsoft.com/ink/2010/main" type="line" rotatedBoundingBox="19812,10571 26677,10322 26711,11278 19846,11526"/>
            </emma:interpretation>
          </emma:emma>
        </inkml:annotationXML>
        <inkml:traceGroup>
          <inkml:annotationXML>
            <emma:emma xmlns:emma="http://www.w3.org/2003/04/emma" version="1.0">
              <emma:interpretation id="{316BD9DC-F5D5-4612-9D22-FD8486A0BEEB}" emma:medium="tactile" emma:mode="ink">
                <msink:context xmlns:msink="http://schemas.microsoft.com/ink/2010/main" type="inkWord" rotatedBoundingBox="19812,10571 24224,10411 24259,11367 19846,11526"/>
              </emma:interpretation>
              <emma:one-of disjunction-type="recognition" id="oneOf2">
                <emma:interpretation id="interp6" emma:lang="" emma:confidence="1">
                  <emma:literal/>
                </emma:interpretation>
              </emma:one-of>
            </emma:emma>
          </inkml:annotationXML>
          <inkml:trace contextRef="#ctx0" brushRef="#br0" timeOffset="11633.649">1400 1859 216 0,'-33'0'82'0,"15"4"-44"0,4-8-40 15,9 8 14-15,1-4-8 16,-1 0-3-16,-4-4 4 16,4-4 1-16,-4 1-2 15,0-1 13-15,4-7 8 0,1 3-4 16,4 1-2-16,4-1-11 15,15-7-3-15,8 3-3 16,6 1 1-16,-1-8-4 16,0 0 0-16,1 7 1 0,-6 5 2 15,1-1-1-15,0 12-1 16,4 4 1-16,-4 4 1 16,-10 3 1-16,1 1 3 15,-5-1-3-15,-5 5 0 16,-9 3 1-16,-5-3 0 15,1 3 0-15,-10 4 2 16,-5 4 1-16,1-4 1 16,-1-4 0-16,-4-3 0 15,0-5-4-15,-9 4-1 16,4-7-3-16,1-4-3 0,3-12-9 16,11 1-3-16,3-13-25 15,6 1-9-15,-1-12-35 16,14 1-13-16,5-24 4 15</inkml:trace>
          <inkml:trace contextRef="#ctx0" brushRef="#br0" timeOffset="11739.292">1621 1189 164 0,'5'-7'63'0,"0"7"-34"0,-5-8-21 16,0 8 16-16,0 0-8 15,0 0 1-15</inkml:trace>
          <inkml:trace contextRef="#ctx0" brushRef="#br0" timeOffset="12143.954">1631 1186 341 0,'0'11'20'0,"0"1"3"0,0 7-2 0,0 0 2 15,4 0-4-15,-4 8-2 16,10 0-1-16,-1 8 0 16,0 0 0-16,-9 22 0 15,0-3-4-15,0-4-2 16,0 4-4-16,5-15-1 15,-5 3-1-15,0-7 0 16,4-12-2-16,10-4 1 16,0-4-2-16,4-7-1 15,5-4-4-15,5-8-2 16,5-4-6-16,-1-3 0 16,-4 3 6-16,-1-3 3 0,-4 3 3 15,0 0 2-15,-4 0 10 16,-1 5 7-16,-4 3-8 15,5 0-1-15,-1 3-6 16,-4 5-3-16,-5 4 0 16,1 3-1-16,-1 4 2 15,5 1 3-15,-1-1 0 16,-3 8 2-16,-1-8-4 16,0 0 0-16,5 0-6 15,-5-11-2-15,1 0-29 16,-1-24-142-1,0-10-40 1,-4-5 104-16</inkml:trace>
          <inkml:trace contextRef="#ctx0" brushRef="#br0" timeOffset="12339.435">1977 1293 296 0,'5'4'112'0,"4"0"-60"0,28 0-61 0,-28 0 18 16,5 3-31-16,-5-3-39 15,10 0 6 1,-6-4-37-16,-3 0-13 16,4 0 43-16,-5 0 22 15</inkml:trace>
          <inkml:trace contextRef="#ctx0" brushRef="#br0" timeOffset="12804.62">2462 1528 514 0,'-23'23'26'15,"14"0"-15"-15,-10 4-5 0,1-7 0 16,4 3 3-16,0 0 5 15,5-4-2-15,-1 0 3 16,1 0-6-16,0 1-1 16,4-1-2-16,5 0-1 15,0-3-6-15,-4-1 1 16,4-4 0-16,0 5 0 16,4-5 2-16,1 1 1 15,0 0-4-15,4-5-1 0,9 1 1 16,1 0 0-16,4-5-10 15,0-14-3-15,5-1-11 16,4 1-4-16,5-5-26 16,0 1-10-16,0-12-74 15</inkml:trace>
          <inkml:trace contextRef="#ctx0" brushRef="#br0" timeOffset="12551.319">2503 1505 264 0,'-9'0'99'0,"5"4"-54"0,-6-4-26 16,10 4 26-16</inkml:trace>
          <inkml:trace contextRef="#ctx0" brushRef="#br0" timeOffset="9846.894">111 1136 220 0,'-4'-4'82'0,"4"4"-44"0,4 0-42 0,-4 0 15 16,10 0-6-16,-1-4 2 16,0 4 5-16,0-4 2 15,5 0-7-15,9 0 7 0,0 1 3 16,5-1-5-16,4 0-2 16,1 0-3-16,-1 4 0 15,5 4-6-15,-5 4-3 16,1-1 1-16,-1 5 0 15,-4-1 1-15,-5 5 2 16,-5 11-1 0,-9-4-1-16,-4 8 3 0,-5-8-2 15,-9 7-1-15,-10-3 7 16,-4 0 3-16,-5-4 6 16,-13-3 2-16,-1 3-3 15,1-8 1-15,-1-3 0 16,1-1-1-16,-1-3-5 15,5 0-2-15,5-8-4 16,-5-8-3-16,5 4-3 16,8 0 1-16,6 0-17 15,4 0-5-15,14 1-18 16,5 3-6-16,4-4-50 16,5 0-20-16,0 0 17 15</inkml:trace>
          <inkml:trace contextRef="#ctx0" brushRef="#br0" timeOffset="9352.297">107 1182 140 0,'-5'0'55'0,"10"4"-30"0,-10-8-27 0,5 4 11 15,0 0 0-15,0 0 2 16,0 0 6-16,0 0 3 16,0 11-10-16,0 1 8 0,-5 7 4 15,1-3 0-15,-1-1 1 16,-4 4-3-16,0 8-3 16,-1 4-7-16,1 11-2 15,5 8-2-15,-6 8-1 16,6 0-6-16,-1 3 1 15,1-11-2-15,4-7 0 16,0-1 2-16,0 0 2 0,0-11-3 16,0-4-2-16,0-8-1 15,0-3 3-15,0-5-16 16,0-11-3-16,0-4-45 16,0-7-18-16,0-8-8 15</inkml:trace>
          <inkml:trace contextRef="#ctx0" brushRef="#br0" timeOffset="10611.862">356 1721 156 0,'-5'-8'57'0,"5"8"-30"0,5-8-25 16,-5 8 14-16,0 0-1 16,0 0 3-16,0 0 5 15,0 0 3-15,5 8-13 16,-1-4 3-16,1 3 4 0,0 1-2 15,-1 0-1-15,1 3-7 0,-1 1-2 16,1 3-4-16,0 1-1 16,-1-1-3-16,1 4-1 15,-1 4 1-15,1 1 2 16,-5 2-1-16,5-6 2 16,-5-1 2-16,4 0 2 15,-4-3 1-15,0-5 0 16,0-3 2-16,0 0 1 15,0-5 1-15,-4-3 2 16,-1-3-3-16,0-9 1 16,-4 0-7-16,5-7-1 15,-1-8 0-15,0 8 0 0,5-4-5 16,0 4-1-16,0-1 1 16,5 5 0-16,4 0 1 15,0-1 0-15,5 5 2 16,5-1 1-16,8 4-1 15,1-3-2-15,9 3-4 16,-5 4-2-16,10 1 3 16,-5-1 3-16,-5 0-1 15,-4 4 0-15,-5 0-10 16,-4-4-5-16,-1 4-30 16,-9 0-10-16,1-4-59 15,-10 4-42 1,0-4 66-16</inkml:trace>
          <inkml:trace contextRef="#ctx0" brushRef="#br0" timeOffset="11137.922">873 1751 104 0,'10'0'41'0,"-6"4"-22"0,5 4-5 0,1-4 15 16,-1 3 8-16,0-7 4 16,0 0-6-16,5 0-2 15,0-7-18-15,0 3-5 0,4-4-2 0,1 1-4 16,-1-1-1-16,1 0 1 16,-5 0 2-16,-1-15-10 15,-3-4 14 1,-6 4 6-16,-4 0-5 15,-4 4-1-15,-1-8-4 16,-9 12-1-16,0 3-6 16,-4 1 1-16,-1 3-2 15,6 4 0-15,-1 4 2 16,0 4 0-16,0 7 4 16,0 12 5-16,5 4-3 15,0-3-1-15,-1-1 0 16,1 7-1-16,5-7 0 15,-1 4 2-15,0-3 3 16,1 2 2-16,-1 5 3 16,5 0 2-16,0-4-7 0,0 0-1 15,5 0-4-15,-1-4-3 16,6 0 0-16,3-8-1 16,6-3-5-16,9-8-1 15,4-4-22-15,5-4-8 16,4-19-40-16,1 0-16 15,0 4-22 1</inkml:trace>
          <inkml:trace contextRef="#ctx0" brushRef="#br0" timeOffset="13539.727">2919 1182 156 0,'9'7'60'0,"-9"1"-32"0,0-4-33 16,5 4 38-16,0 3 4 15,-1-3 11-15,1 4 5 16,-5-1-29-16,0 4 4 0,0 9 1 16,4-1-14-16,-4 7-3 15,0 1-8-15,0 15-3 16,0 12 0-16,0-4 1 16,-4-4-1-16,-1 4-1 15,1-4 7-15,-1-8 3 16,0-3-3-16,1-1-2 0,-1 1-2 15,1-12-3-15,4-8-2 16,0 0 1-16,-5-11-6 16,0-4-3-16,1-4 6 15,-10-4 1-15,0-8 5 16,0-3 1-16,0 3-1 16,-4-3-2-16,-1 3-2 15,5-3 1-15,1-4 1 16,3 3 2-16,6 5-3 15,8-1 0-15,1 1 1 16,13 3 0 0,1 0 2-16,4 1-3 15,5-1 0-15,-1 0 1 0,15 1 2 16,0-1-1-16,-1-4-1 16,1 1-2-16,-1-12 1 15,1 15-1-15,-5-11 0 16,-5 7 2-16,-9 8 0 15,-4 4 6-15,-6 0 6 16,-3 16-6 0,-1 3 1-16,-4-4 0 15,-1 5-10-15,1 3-3 16,-1-4 9-16,6 0 7 16,-1 0 0-16,0 1 2 15,0-9-7-15,-4 1-3 16,0-5-12-16,-1-3-4 15,1-4-28-15,-1-7-13 0,-4-9-48 16,-4-3-66 0,-1-19 48-16</inkml:trace>
          <inkml:trace contextRef="#ctx0" brushRef="#br0" timeOffset="13708.051">3335 1247 332 0,'-5'16'123'0,"5"-13"-66"0,-4 5-69 16,4 0 20-16,0 0-43 15,-5-1-17-15,0 1-46 16,5 0-18-16,0-1 28 16,0 1 16-16</inkml:trace>
          <inkml:trace contextRef="#ctx0" brushRef="#br0" timeOffset="14215.901">3515 1782 136 0,'-28'4'52'0,"28"0"-28"0,0-4-8 15,0 0 18-15,-9 0 17 16,0-4 10-16,4-4-8 16,0 4-2-16,1-7-29 15,4-1-11-15,9 1-3 0,0-1-7 16,10-11-1-16,-1 8 0 16,5-1 0-16,0 5 0 15,1-12 2-15,-1 15-3 16,0-3 0-16,0 11 1 15,-5 0 2-15,15 15 1 16,-6 4-1 0,1-3-2-16,-5 3 1 15,-4 4-1-15,-6-8 0 16,-13 5 0-16,0-5 6 16,-9 4 6-16,-5-7 5 0,-4-1 2 15,-1 1-2-15,1-5 0 16,-5 5-7-16,0-8-2 15,0 0-4-15,0-4-3 16,-5-4-3-16,-4-8-1 16,4 5-9-16,5-1-5 15,4-4-24-15,15-3-11 16,13-4-50-16,5 3-20 16,0 1 11-1</inkml:trace>
          <inkml:trace contextRef="#ctx0" brushRef="#br0" timeOffset="14807.473">3880 1544 80 0,'4'-4'30'0,"-4"4"-16"0,10-4-17 15,-6 4 8-15,1 0 38 16,4 0 20-16,-4 0-3 16,-1 0 0-16,1 0-19 0,4 4-5 15,-4 0-21-15,-1 11-5 0,1 8 1 16,0 12-1-16,-1-12 2 15,1 4 0-15,-5 0 2 16,4 0 2-16,1-8 2 16,0 0-4-16,-1 0 2 15,6-3-5-15,-1-9 1 16,9-3-7-16,5-8-3 16,10-3-4-16,4-9 1 15,4-3-4-15,-8 4-1 16,-1-8 3-16,0-1 3 15,-4 1 10-15,0 8 5 16,-5-4-7-16,-5 11-2 16,-4 4-4-16,4 16 1 15,-4 7-2-15,0-7-1 16,-5 7 3-16,1 4 4 16,-6 0 6-16,1 0-1 15,0 4 1-15,-5-8-5 16,0 12-3-1,-5-12-2-15,0 4-14 16,1 0-4-16,-1-15-57 16,0-12-25-16,1-15-67 15</inkml:trace>
        </inkml:traceGroup>
        <inkml:traceGroup>
          <inkml:annotationXML>
            <emma:emma xmlns:emma="http://www.w3.org/2003/04/emma" version="1.0">
              <emma:interpretation id="{8BE14AE9-FF5A-4BE9-8679-234C8798F876}" emma:medium="tactile" emma:mode="ink">
                <msink:context xmlns:msink="http://schemas.microsoft.com/ink/2010/main" type="inkWord" rotatedBoundingBox="25418,10630 26686,10584 26706,11127 25438,11173"/>
              </emma:interpretation>
              <emma:one-of disjunction-type="recognition" id="oneOf3">
                <emma:interpretation id="interp7" emma:lang="" emma:confidence="1">
                  <emma:literal/>
                </emma:interpretation>
              </emma:one-of>
            </emma:emma>
          </inkml:annotationXML>
          <inkml:trace contextRef="#ctx0" brushRef="#br0" timeOffset="16843.08">5736 1240 168 0,'0'0'66'0,"5"-12"-36"0,-1 16-37 0,1-8 8 15,0 0 4-15,-1 0 6 16,1-3 12-16,-5 3 8 16,5 4-16-16,-1 0 7 0,-4-4 5 15,0 0-9-15,0 4-2 0,0 0-7 16,0 0-1-16,0 4-7 16,-4 4-1-16,-1 3 0 15,0 1 2-15,1-1-1 16,-1 1 2-16,0-1 2 15,1 9 2-15,-1-5-6 16,1 4 0-16,-1 8-1 16,0 0 2-16,-4 8 1 15,0-8 1-15,-5 11 2 16,5-11 1-16,-5 0-1 16,5-8 1-16,-1 4-4 15,1-15-2-15,5-8-3 16,-1-4-1-16,0-4-7 15,1-3-2-15,-1-8 0 0,5-8 0 16,0 0 2-16,0-8 4 16,9 4 3-16,1-7 4 15,-1 7 0-15,0-4-1 16,0 9 1-16,1-1 1 16,-6 4 1-16,5 7 3 15,1-7-5-15,-1 11-1 16,0 5 0-16,0 3 0 15,1 0-3-15,3 4 5 16,1 8 0 0,0 7 6-16,-5 8 3 15,5-3-2-15,-5-1 2 16,1 8-2-16,-1 0 2 16,0 3-4-16,0 1-2 0,10 0-2 15,-1-4 0-15,5-8 0 16,-4 4 1-16,-1-7 4 15,-4-5 5-15,0-3-5 16,0-8 0-16,0 0-2 16,-5-8-1-16,0-3-6 15,-4-9 1-15,0-7 0 16,-1 1 2-16,1-9-1 16,-5 4-1-16,4-7 1 15,1 7-1-15,0 0-3 16,4 8 2-16,0-4-8 15,5 8-2-15,-14 19-73 32,23-12-23-32,0 5-12 15,-4 3 19-15,-6-4 12 16</inkml:trace>
          <inkml:trace contextRef="#ctx0" brushRef="#br0" timeOffset="17668.623">6443 1351 160 0,'4'0'60'0,"-4"4"-32"0,10-4-33 16,-10 0 10-16,0 0-5 15,0 0 0-15,0 0 11 16,0 0 7-16,0 0-9 15,0 4 24-15,0 4 10 0,-5-1-5 16,0 1-2-16,5-8-12 31,-4 31-15-31,4-4-6 16,-5 11-5-16,1 1-2 16,-1-1 5-16,5-11 3 15,-5 8-1-15,1-12-2 0,-1-4 2 16,0-4 0-16,1-7 3 15,-1-4 1-15,5-8 1 16,0-15-11-16,0-8-5 16,0-4-5-16,0-11 0 15,0-4 2-15,0 3 2 0,0 5 6 16,0-1 3 0,5 5 1-16,-5-1-1 0,0 12 1 15,4 4-1-15,1-1-3 16,-5 9 2-16,5 3 1 15,-1 1 0-15,1 3 4 16,4 4 2-16,0 4 0 16,1-1-1-16,-1 5 1 15,0 4 3-15,0-1-4 16,1 8-1-16,3-3 0 16,1 3 2-16,5 8-3 15,-10 0-2-15,14 8 0 16,-4-1-1-16,-6 1 4 15,1-1 2-15,5 5 4 16,-5-4 1-16,-1-16-1 16,-3-4 1-16,-1-3-2 0,-4-1 0 15,-1-26-1 1,1 0-4-16,4-5-1 16,0-11 1-16,1 5 0 15,3-9-2-15,1 4 1 16,5-4-7-16,-1 9 1 15,1-5-15-15,-1 12-5 16,1-1-52-16,-1-3-24 16,-4-4-30-1</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2:29.089"/>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2A90D5AD-E236-4FB9-BE0B-E81DC3B787EA}" emma:medium="tactile" emma:mode="ink">
          <msink:context xmlns:msink="http://schemas.microsoft.com/ink/2010/main" type="writingRegion" rotatedBoundingBox="28166,11936 28186,10182 28989,10192 28968,11945"/>
        </emma:interpretation>
      </emma:emma>
    </inkml:annotationXML>
    <inkml:traceGroup>
      <inkml:annotationXML>
        <emma:emma xmlns:emma="http://www.w3.org/2003/04/emma" version="1.0">
          <emma:interpretation id="{674FBD9F-78D1-46E1-A575-3A6EB11B93E9}" emma:medium="tactile" emma:mode="ink">
            <msink:context xmlns:msink="http://schemas.microsoft.com/ink/2010/main" type="paragraph" rotatedBoundingBox="28166,11936 28186,10182 28989,10192 28968,11945" alignmentLevel="1"/>
          </emma:interpretation>
        </emma:emma>
      </inkml:annotationXML>
      <inkml:traceGroup>
        <inkml:annotationXML>
          <emma:emma xmlns:emma="http://www.w3.org/2003/04/emma" version="1.0">
            <emma:interpretation id="{6ECD6841-DFBD-4B0C-BF13-998958B2235F}" emma:medium="tactile" emma:mode="ink">
              <msink:context xmlns:msink="http://schemas.microsoft.com/ink/2010/main" type="line" rotatedBoundingBox="28166,11936 28186,10182 28989,10192 28968,11945"/>
            </emma:interpretation>
          </emma:emma>
        </inkml:annotationXML>
        <inkml:traceGroup>
          <inkml:annotationXML>
            <emma:emma xmlns:emma="http://www.w3.org/2003/04/emma" version="1.0">
              <emma:interpretation id="{38EEEB4A-0C6C-451B-A4E3-E32ED96D4CC1}" emma:medium="tactile" emma:mode="ink">
                <msink:context xmlns:msink="http://schemas.microsoft.com/ink/2010/main" type="inkWord" rotatedBoundingBox="28166,11936 28186,10182 28989,10192 28968,11945"/>
              </emma:interpretation>
              <emma:one-of disjunction-type="recognition" id="oneOf0">
                <emma:interpretation id="interp0" emma:lang="" emma:confidence="0">
                  <emma:literal>a</emma:literal>
                </emma:interpretation>
                <emma:interpretation id="interp1" emma:lang="" emma:confidence="0">
                  <emma:literal>o</emma:literal>
                </emma:interpretation>
                <emma:interpretation id="interp2" emma:lang="" emma:confidence="0">
                  <emma:literal>&amp;</emma:literal>
                </emma:interpretation>
                <emma:interpretation id="interp3" emma:lang="" emma:confidence="0">
                  <emma:literal>c</emma:literal>
                </emma:interpretation>
                <emma:interpretation id="interp4" emma:lang="" emma:confidence="0">
                  <emma:literal>•</emma:literal>
                </emma:interpretation>
              </emma:one-of>
            </emma:emma>
          </inkml:annotationXML>
          <inkml:trace contextRef="#ctx0" brushRef="#br0">180 161 273 0,'4'-8'12'0,"1"1"-3"15,0-5-1-15,-1 5 0 16,1 3-4-16,-1 0-1 16,1-4-1-16,-5 4-2 15,0 0 1-15,0 1 1 16,0-1 3-16,0 4 2 16,0-4-1-16,0 4 1 15,0 0-4-15,0 0 0 16,0 0-3-16,0 0-1 15,0 0 1-15,0 0 0 0,0 0 2 16,0 15 3 0,0 12 0-16,0 0-3 15,0 4 2-15,0-4-3 16,0 8-1-16,0-1 1 16,0 16 1-16,-5 4-1 15,1 11 2-15,-1 9-4 16,1 26 0-16,-6-8 1 15,6-3 0-15,-1-5 0 16,0 1 2-16,1-4-3 16,-5-4-2-16,9 0 2 15,0 3 2-15,0-3-2 16,0-11 0-16,-5-8 1 16,0-8 0-16,1-8 2 15,4-4 1-15,0-7-4 16,0-8 1-16,0-3 0 0,0-1 0 15,0-8 0-15,0-3 2 16,0-4-1-16,-5 0 2 16,1-4-2-16,4-4 2 15,0 0-4-15,0 0-2 16,0 0 2-16,4 0 2 16,-4 4-2-16,5 0 0 15,-5 0 1-15,4 0 0 16,1 0 0-16,0 0 0 15,8 0 0-15,-3 0 0 16,4 0 0-16,-1-3 2 0,6-1-3 16,4-4 0-16,14 4 1 15,0 0 0-15,4-3-3 16,6-1 0-16,3 4 2 16,1-4 2-16,-5 5-2 15,1-1 0-15,-1 4 1 16,-9-4 0-16,-10 0 0 15,-4 4 2-15,-4 0-3 16,-5 0-2-16,-5 0-1 16,-4-4 0-16,-5 4-6 15,-5-11-2-15,0 7 2 16,-4-19 1 0,0 0 3-16,0-4 2 15,-1 0 2-15,6-8 1 16,-1 0 1-16,1-7 2 0,-1-8 1 15,0-8-4-15,-4-3-1 16,9-1-2-16,-4-19 3 16,-6-7-5-16,1-4 2 15,0-9 0-15,4 13 2 16,-4-1-1-16,9 12 1 16,0-3 2-16,9-9 2 15,0 16-6-15,1 8-1 16,-1 7-1-16,-4 8 4 15,-1 8 5-15,-4 7 3 16,0 12 0-16,0 0 1 0,-4 7-4 16,4 5 0-16,-5 3-3 15,5 4-3-15,0 0-5 16,-5 1 0-16,1 3 2 16,4 0 3-16,-5 0-3 15,0 0 0-15,-4 3 5 16,0 1 5-16,-9 0 4 15,-10 0 6-15,0 0 1 16,-9 3 0-16,-4 1 4 16,-6 0 2-16,-3 0 0 15,-1 7-1-15,-9-4-6 16,-5-3-4-16,5 0-16 16,5 0-7-16,8 11-88 15,6-11-51-15,9-28 67 16</inkml:trace>
          <inkml:trace contextRef="#ctx0" brushRef="#br0" timeOffset="-1154.492">166 219 96 0,'0'-27'38'0,"0"46"-20"0,0-34-15 16,0 15 12-16,0-4 2 16,0 0 4-16,0 0 0 15,4 0 2-15</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2:44.19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1F9A968D-01EC-4B0C-BD33-1725DF45279B}" emma:medium="tactile" emma:mode="ink">
          <msink:context xmlns:msink="http://schemas.microsoft.com/ink/2010/main" type="writingRegion" rotatedBoundingBox="25076,8309 32951,7965 33013,9378 25138,9722">
            <msink:destinationLink direction="with" ref="{372A137B-1430-42FC-8863-51038275152B}"/>
          </msink:context>
        </emma:interpretation>
      </emma:emma>
    </inkml:annotationXML>
    <inkml:traceGroup>
      <inkml:annotationXML>
        <emma:emma xmlns:emma="http://www.w3.org/2003/04/emma" version="1.0">
          <emma:interpretation id="{53FF1F8E-BDD5-4474-8F24-3F1B5EB9279C}" emma:medium="tactile" emma:mode="ink">
            <msink:context xmlns:msink="http://schemas.microsoft.com/ink/2010/main" type="paragraph" rotatedBoundingBox="25076,8309 32951,7965 33013,9378 25138,9722" alignmentLevel="1"/>
          </emma:interpretation>
        </emma:emma>
      </inkml:annotationXML>
      <inkml:traceGroup>
        <inkml:annotationXML>
          <emma:emma xmlns:emma="http://www.w3.org/2003/04/emma" version="1.0">
            <emma:interpretation id="{8314414D-4B96-48C3-8FBF-A34AA1A92D5B}" emma:medium="tactile" emma:mode="ink">
              <msink:context xmlns:msink="http://schemas.microsoft.com/ink/2010/main" type="line" rotatedBoundingBox="25076,8309 32951,7965 33013,9378 25138,9722"/>
            </emma:interpretation>
          </emma:emma>
        </inkml:annotationXML>
        <inkml:traceGroup>
          <inkml:annotationXML>
            <emma:emma xmlns:emma="http://www.w3.org/2003/04/emma" version="1.0">
              <emma:interpretation id="{573EA941-3F8F-4F72-83E5-F1284777A1CC}" emma:medium="tactile" emma:mode="ink">
                <msink:context xmlns:msink="http://schemas.microsoft.com/ink/2010/main" type="inkWord" rotatedBoundingBox="25076,8312 28444,8165 28501,9457 25132,9604"/>
              </emma:interpretation>
              <emma:one-of disjunction-type="recognition" id="oneOf0">
                <emma:interpretation id="interp0" emma:lang="" emma:confidence="1">
                  <emma:literal/>
                </emma:interpretation>
              </emma:one-of>
            </emma:emma>
          </inkml:annotationXML>
          <inkml:trace contextRef="#ctx0" brushRef="#br0">605 219 192 0,'5'-7'71'0,"4"14"-38"0,1-10-30 0,-1 3 17 15,0-4-12-15,14 4-2 16,-4-4-6-16,4 0-1 16,0 0 1-16,0 4 0 0,0 0 2 0,-5 4 8 15,1 0 5-15,-5 4 2 16,-5 3 1-16,0-3-5 15,-13 19 0 1,-6 4-6-16,-8-1-4 16,-5 5 1-16,0 0-1 15,0 3 1-15,0-3 4 16,-1 7 3-16,1-3-2 16,5-1 0-16,-1 1-5 15,10-16-3-15,0 4 0 16,4-12 1-16,5 0 3 15,0 1 2-15,10-5-3 16,-1-3-1-16,14-4 3 16,-5-4 1-16,1 0 1 15,-1 0 2-15,1-4-1 0,-1 0 2 16,1 0-4-16,-1 0-2 16,1 4-2-16,-1-3-3 15,1 3 3-15,-1 0 0 16,1 0-1-16,-6 7-2 15,1-3-2-15,0 0 1 16,-5 0-4-16,1 4-1 16,-1-5-2-16,0 5 2 15,0-4-25-15,5 0-9 16,0-4-57-16,-5 0-25 16</inkml:trace>
          <inkml:trace contextRef="#ctx0" brushRef="#br0" timeOffset="363.032">1257 820 208 0,'-5'15'79'0,"0"-3"-42"0,1 7-26 0,8-7 21 16,-4 3-17 0,-4 4-3-16,-1 0-4 0,1 4 0 15,-1 8-4-15,0-4 2 0,-4 8 3 16,0-4 6-16,-5 3 3 15,0-7-9-15,5 0-3 16,-5-8-4-16,9-3 1 16,-8-5-18-16,3-11-6 15,1-11-67 1,9-5-70-16,0-11 43 16</inkml:trace>
          <inkml:trace contextRef="#ctx0" brushRef="#br0" timeOffset="843.89">1432 604 200 0,'0'0'74'0,"5"4"-40"0,13-4-40 0,-9 0 14 16,1 0-7-16,-1 0 2 15,0 0 7-15,5 0 3 16,0 0-6-16,4 0 9 0,1 0 6 16,-1-4 4-16,5 4 2 15,0 0-7-15,-4 0-2 16,-1 0-9-16,-4 0-4 16,0 0-6-16,-5 0 0 15,1 0 0-15,-10 0 2 0,0 0-1 16,0 0-1-16,-5 4 1 15,-4-4-1-15,-1 4-16 16,1-4-4-16,0 8-45 16,-5-16-18-16,14-4-25 15</inkml:trace>
          <inkml:trace contextRef="#ctx0" brushRef="#br0" timeOffset="-7641.474">24 0 266 0,'0'0'39'16,"-14"-8"-11"-16,0 8-9 0,0 0-5 15,0 0-1-15,-4 0-1 16,-1 0 2-16,1 0-1 16,-1 0 0-16,-4 4-7 15,0-4-2-15,-5 4 2 16,-4 0 1-16,4-4-1 16,1 4 1-16,4-4-4 15,-1 4-2-15,6 11 2 16,4 0 2-16,0-15-4 15,5 8-1-15,0 0 0 0,4-1 2 16,1 1-3 0,4-4-2-16,0 0 4 0,0 0 3 15,0 3-1-15,0 5 0 16,0-4-1-16,0-1 1 16,-5 5-2-16,0-1-1 15,1 5-2-15,-6 3 1 16,1 0-1-16,0 12 0 15,0-4 2-15,-5 8 2 16,0-5-1-16,0 13-1 16,0 7 1-16,5-4-1 0,0 8-3 15,0 4 2-15,-1-4 3 16,6-8 1-16,-1-8-4 16,1 1-1-16,-1-1 1 15,0-7 2-15,1 7 0 16,-6-3-1-1,6-4 3-15,-1-8-4 16,5 4 0-16,0-8 1 16,-4-3 2-16,-1-1 1 15,0 0 1-15,1-3 0 16,4-1 2-16,0-3-1 16,0 0 2-16,0-1 0 15,4 5 1-15,6-4-2 16,3-1 1-16,11-3-2 15,8-4 0-15,5 0-1 0,4 0 2 16,6-4-3-16,3 4-2 16,1-3 0-16,-5-1 1 15,-4-4-1-15,-5-4 2 16,0 9-2-16,-5-1 2 16,-9 0-2-16,-4 0 2 15,-5 4 0-15,-1 0 1 16,-3 0-2-16,-6 0 1 15,-4 0-4-15,-4 4 0 16,-1 0-6-16,-4 0 0 16,0-1-24-16,-5 5-9 15,0-8-74 1,0-11-71-16,5-16 60 0</inkml:trace>
          <inkml:trace contextRef="#ctx0" brushRef="#br0" timeOffset="-675.682">-124 727 160 0,'-5'0'63'0,"10"8"-34"0,-5-16-27 0,0 8 14 15,4-7-8 1,-4-1-2-16,5 4-1 0,0 0-1 16,-1 0 31-1,5 1-20-15,-4 10 8 0,4-11 1 16,1 4-2-16,8-3 6 15,1-1-11 1,8-4-10-16,1 0-2 16,4 1-3-16,5-1-2 15,0-4 1-15,-5 5-1 16,1 3 4-16,-5 0 2 16,-5 0 0-16,-5 4 1 0,-4 0 0 15,-5 0 1-15,-9 0-4 16,0 0-3-16,-4 0-18 15,-1 0-6-15,-4 0-46 16,-1-4-20-16,6-11-23 16</inkml:trace>
          <inkml:trace contextRef="#ctx0" brushRef="#br0" timeOffset="-8406.563">0 27 88 0,'19'-23'33'0,"-19"23"-18"0,5-4 9 0,-5 4 16 0</inkml:trace>
          <inkml:trace contextRef="#ctx0" brushRef="#br0" timeOffset="1501.12">1926 450 224 0,'0'0'85'0,"5"4"-46"0,4-8-43 0,-4 4 15 16,4-4-10-16,5-3-1 15,0-5-2-15,4 1 0 16,1-16 2-16,-1 4 0 0,5-4 0 0,0 7 13 15,5 1 8-15,0-4 1 16,-5 4 1-16,0 0-3 16,-5-1-1-16,1 13-8 15,-5-5-4-15,0 4-2 16,-1 1-1-16,-3 3 0 16,-1 0 2-16,-5 4-1 15,1 0 0-15,0 4 1 16,-1 4 1-16,1 3-3 15,0 1-1-15,-1 11-1 16,-4 0-2-16,0-4 1 16,0 8-1-16,0-4-3 15,-4 12 2-15,-1-1 5 16,0 5 2-16,1-1-2 16,-6-3-3-16,1-4 2 0,5-4 0 15,-1 4-4-15,0-4 1 16,1-8 0-16,4 8 2 15,0-12-1-15,0 0-1 16,0-3 3 0,0-12-2-16,0 12 2 15,0-16-11-15,0-4-2 16,0 4-35-16,4-11-15 16,6-4-77-1</inkml:trace>
          <inkml:trace contextRef="#ctx0" brushRef="#br0" timeOffset="1998.157">2758 851 148 0,'4'3'55'0,"-4"5"-30"0,5 0-23 0,-5 0 14 16,4-1-10-16,-4 1-1 15,0 7 10-15,-4-3 5 16,-1 11-10-16,-4 8 12 0,0-4 7 15,-5 3 2-15,0 1 4 16,14-31 5 0,-19 39-37-1,6-12-15-15,-1-4-53 16,5-12-21-16,4-7-20 16,5-8-5-16</inkml:trace>
        </inkml:traceGroup>
        <inkml:traceGroup>
          <inkml:annotationXML>
            <emma:emma xmlns:emma="http://www.w3.org/2003/04/emma" version="1.0">
              <emma:interpretation id="{0CAF9C70-36C0-49F6-986D-7B67F4C980A9}" emma:medium="tactile" emma:mode="ink">
                <msink:context xmlns:msink="http://schemas.microsoft.com/ink/2010/main" type="inkWord" rotatedBoundingBox="28847,8144 32951,7965 33013,9378 28909,9557"/>
              </emma:interpretation>
              <emma:one-of disjunction-type="recognition" id="oneOf1">
                <emma:interpretation id="interp1" emma:lang="" emma:confidence="1">
                  <emma:literal/>
                </emma:interpretation>
              </emma:one-of>
            </emma:emma>
          </inkml:annotationXML>
          <inkml:trace contextRef="#ctx0" brushRef="#br0" timeOffset="4743.859">4258 477 168 0,'-9'0'66'0,"14"4"-36"0,-5-4-37 0,0 0 10 16,0 0-3-16,0 0 2 15,0 0 16-15,4-4 9 16,-4 4-14-16,0-4 8 0,14-3 14 16,9 3-7-16,0 0-8 15,-4 0-3-15,13 4-8 16,-4 0-3-16,4 0-3 15,1 0-3-15,-1 0 1 16,5 0-1-16,-9 0-3 16,-1-4 2-16,-8 4-8 15,9-4-2-15,-19 1-25 16,0-1-9-16,-9 0-65 16</inkml:trace>
          <inkml:trace contextRef="#ctx0" brushRef="#br0" timeOffset="5179.076">4480 293 104 0,'0'15'38'0,"0"-15"-20"0,5-19-1 0,-5 26 16 16,0-10 3-16,0 6 0 15,0 1-4-15,0 4 0 16,0-8 2 0,-5 11-19-16,0 1-4 0,1 0 0 0,-5 3-5 15,9-3-1-15,-5 3-2 16,0 0 0-16,1 8-2 15,-5-3 2-15,-1-1 2 16,10 4 4-16,-4 0 0 16,-6 4 0-16,10-8-5 15,0 8-3-15,0 12 0 16,0-12-1-16,0 0 0 16,0-8 0-16,0-4 0 15,0 4 0-15,0-11-20 16,10 0-7-16,-10-8-52 15,14-39-70 1</inkml:trace>
          <inkml:trace contextRef="#ctx0" brushRef="#br0" timeOffset="6200.229">4757 262 184 0,'0'-8'68'0,"5"16"-36"0,9-12-40 0,-14 0 10 16,14 0-3-16,-5-3 2 16,0-1 17-16,0-8 9 15,-4 5-14-15,13 3 8 0,-4-3 6 0,0-1-4 16,5 1 1-16,4-9-11 15,-5 9-5-15,5-12-8 16,-9 0 0 0,9 7 2-16,-4-7-3 15,-6 0-2 1,1 8 2-16,-4 3 0 16,3 1 3-16,-3 3 1 15,-1-4 3-15,-9 8-1 16,9 1 0-16,-4-1-3 15,-5 4-2-15,0 11 1 16,0 16 1 0,0-11 1-16,0-1 1 15,0 4 2-15,0 0-1 0,0-3 0 16,9 11 3 0,-4-4-4-16,-1 4 0 15,1 7-4-15,-5 5-1 16,4-8 3-16,-4 3 1 15,0-3-4-15,0 0 1 16,-4-4 2-16,-1 0 1 16,1-4 3-16,-1-4 1 15,-4 4-6-15,9-7 0 16,-5-1-1-16,-4-3 2 16,9 3-3-16,0-3-2 15,0-5-1-15,0 1 0 0,0-4-8 16,0-4-3-16,0 0-16 15,0 0-8-15,0 0-48 16,14-4-62 0,0-4 38-16</inkml:trace>
          <inkml:trace contextRef="#ctx0" brushRef="#br0" timeOffset="2671.093">3205 523 248 0,'-13'12'93'0,"13"-12"-50"0,0 0-44 0,0 0 18 16,0 0-15-16,0-8-2 15,-5 4-1-15,0-3 2 16,-4-5 0-16,9 1 4 0,-4-5 1 16,-1-3 6-16,0 4 3 0,1-1 0 15,4-7 4-15,0 8-7 16,4-12 1-16,10 0-10 16,18 4-2-16,1 4-3 15,-1-8-2-15,5 4 0 16,0-1 3-16,0 9 0 15,0 3 1-15,4 5 4 16,-4-1 2-16,-13 4 2 16,3 0 0-16,-8 4-2 15,-1 0-1-15,-4 8-3 16,-5 4-2-16,-4-1 1 16,-5 16-1-16,-14-4 0 15,9 4 0-15,-4 4 0 16,-9 0 2-16,-1 3-3 0,1-3 0 15,-5 4 10-15,0-1 3 16,-5-7 3-16,0-4 1 16,-4 1-6-16,0-9-4 15,-1-7-1-15,1-5-1 16,4-3-2-16,0-3-2 16,5-5-6-16,5-4-4 15,4-3-23-15,0-4-11 16,14 3-83-1,14 1-63-15,4 3 72 16</inkml:trace>
          <inkml:trace contextRef="#ctx0" brushRef="#br0" timeOffset="3378.132">3935 747 192 0,'-4'0'74'0,"4"4"-40"0,4 7-42 16,-4-11 12-16,5 4-4 15,-5-4 0-15,14 8 2 16,-14 3 3-16,0-3-2 16,-10 0 20-16,10 3 12 0,-13 4-1 15,-6 9 1-15,10 3-9 16,-14 11-4-16,4-3-8 15,-8 7-4-15,-6 0-3 0,15 1 0 16,-10-1-4-16,14-4-2 16,-4-11 0-16,4 0 1 15,5-11-8-15,-1-5-1 16,-3-11-47-16,13-11-19 16,0-5-53-1</inkml:trace>
          <inkml:trace contextRef="#ctx0" brushRef="#br0" timeOffset="7130.751">5515 635 257 0,'9'12'86'0,"-9"11"-28"16,-9-4-22-16,9 4-23 15,-5 0-4-15,-4 0 1 0,-1 8-8 16,1-4-1-16,-5 0-1 16,5-4 2-16,-14-4-3 15,18 8-2-15,-4-8-16 16,5-3-7-16,-1-12-69 16,-4-4-19-1</inkml:trace>
          <inkml:trace contextRef="#ctx0" brushRef="#br0" timeOffset="6966.594">5482 608 44 0,'0'0'16'0,"14"23"-8"0,-9-30-7 15,-5 7 5-15,9 0 19 16,-9 0 8-16</inkml:trace>
          <inkml:trace contextRef="#ctx0" brushRef="#br0" timeOffset="7835.999">5782 381 88 0,'0'0'33'0,"0"4"-18"0,0-4-13 0,0 0 9 16,0 0 8-16,10 0 8 15,-6 0 10-15,10 0 4 0,-9 0 3 16,9-4 0-16,4 4-24 16,-4 0-1-16,9 0 2 0,-4 0-8 15,4 0 0-15,0 0-5 16,0-4 0-16,14 0-7 16,-14 1-1-16,5 3-2 15,-10-4 0-15,0 4 2 16,-4 0 0-16,0 0-3 15,-9 0 2-15,9 0-26 16,-14 0-11-16,0 0-155 31</inkml:trace>
          <inkml:trace contextRef="#ctx0" brushRef="#br0" timeOffset="8274.769">5949 216 200 0,'0'3'74'0,"0"-6"-40"0,4 6-22 0,-4-3 19 0,0 0-12 15,0 0-3-15,0 12-3 16,0-4-1-16,0-1-6 16,0 1-2-16,0 4 2 0,0-1 1 15,0 8 3-15,10-3-1 16,-6-1 2-16,1 1-6 15,-5 3-1-15,0 0 0 16,0 0 0-16,0 4-2 16,0-3 1-16,0-1-4 15,0 4 0-15,0-4 1 16,0-3 0-16,0-1-11 16,0-7-3-16,0-1-33 15,0-7-14-15,0-7-52 16</inkml:trace>
          <inkml:trace contextRef="#ctx0" brushRef="#br0" timeOffset="9023.277">6346 104 208 0,'-19'-8'79'0,"24"8"-42"0,18 12-45 15,-18-12 12-15,-5 0-13 16,4 0-2-16,6-4 1 16,-6-8 4-16,-4 1 3 15,19-1 11-15,-5 5 4 0,-1-1 10 16,1 0 6-16,5 4-6 16,-1-3-3-16,-4 7-9 15,9 11-2-15,-4-3-4 16,-1 0-1-16,1-1-3 0,-6 1-3 15,1 0 2-15,-9 3 0 16,9 5 3-16,-14-5 1 16,0 1-4-16,0-1 1 15,0 9 0-15,-14-5 0 16,-5 4 0-16,6-3 0 16,-11 18 0-16,1-7 2 15,-9 4-3-15,0-4 0 16,-1 4 1-16,6-1 2 15,8 1 8-15,-4-4 3 16,0 4-4-16,9-8-1 16,10-4 0-16,-10 4 2 0,14-7-3 15,0-5-2-15,9 1-2 16,9-1 0-16,10-7-2 16,-5-4-1-16,10-4 5 15,-1 1 4-15,-4-5 4 16,-1 4 2-16,-4 0-6 15,5 0-1-15,-9 0-2 16,-6 4-1-16,-3 0-6 16,-1 0 1-16,0 4-7 15,-4 0-3-15,4 0-5 16,-4 0-4-16,-1 4-7 16,-4-5-1-16,14 1-37 15,-14-4-15-15,14-7-30 16</inkml:trace>
          <inkml:trace contextRef="#ctx0" brushRef="#br0" timeOffset="10147.418">6701-308 140 0,'5'0'52'0,"0"4"-28"0,22-4-8 0,-17 0 18 16,-1 4-5-16,14-4-2 15,-5 4-2-15,1 0-1 16,9-1-13-16,-5 1 0 0,4-4 2 16,6 0-5-16,-1 0-2 15,10 0-1-15,-5 0-1 0,-5 0 0 16,0 0 0-16,-4 0 0 16,-10 4 2-16,6 0-1 15,-6 0 2-15,-4-4 0 16,-10 8 1-16,1-5-7 15,4 1 0-15,-9-4-1 16,5 8 2-16,-5 0-1 16,0-1 2-16,0-3-2 15,0 4-1-15,0 0 3 16,9 3 0-16,-9 1 1 16,0 3 2-16,0 4-5 15,0 8-1-15,0 23 0 16,0-11 2-16,0 7-3 15,0-4 0-15,0 1 1 16,0 7 0-16,0 0 0 0,0 4 2 16,5 7-1-16,-5 5-1 15,9 14-2-15,-4-7 1 16,-1 1 1-16,5-9 0 16,-4-15 0-16,-5-4 2 15,9-7-3-15,-9-12 0 16,0 0 1-16,0-8 2 15,0-4-1-15,-9-3-1 16,9-1 1-16,0-3 1 16,-5 0-3-16,-4-1 0 15,9-3 1-15,-4 0 2 0,-1-4-1 16,-4 0-1-16,9 0 1 16,-5 4-1-16,-4-4 0 15,9 0 2-15,-14 0-3 16,9 0 0-16,-8 0 1 15,-1 4 0-15,5-4 0 16,-19 0 2 0,-5 4 1-16,1-1 5 15,-9 1 3-15,8 4-6 16,-4 0-1-16,-9-1-20 16,-9 9-9-16,4-12-60 15,5 3-27-15,0-18-2 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3:00.451"/>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372A137B-1430-42FC-8863-51038275152B}" emma:medium="tactile" emma:mode="ink">
          <msink:context xmlns:msink="http://schemas.microsoft.com/ink/2010/main" type="inkDrawing" rotatedBoundingBox="25230,9505 33130,9405 33139,10080 25239,10181" semanticType="underline" shapeName="Other">
            <msink:sourceLink direction="with" ref="{1F9A968D-01EC-4B0C-BD33-1725DF45279B}"/>
          </msink:context>
        </emma:interpretation>
      </emma:emma>
    </inkml:annotationXML>
    <inkml:trace contextRef="#ctx0" brushRef="#br0">32 345 88 0,'-14'0'33'0,"9"0"-18"0,1 0 0 16,4 0 13-16,-5 4-4 15,5-4-2-15,-4 0-6 16,4 0-2-16,0 0-13 15,0 0-5-15,0 0 2 16,0 0 2-16,0 0 5 0,4 0 4 16,-4 0 2-16,0 0-3 15,5 0 0-15,-5 0-5 16,4 0-2-16,-4 0-3 16,0 0 1-16,0 0 1 15,0 0 0-15,5 0-5 16,-5 0-1-16,0 0 0 0,0 0 2 15,0 0 2-15,0 0 3 16,0 0 0-16,0 0 2 16,0 0 0-16,0 0 1 15,0 0-5-15,0 0-1 16,5 4 1-16,-5-4 0 16,4 0-2-16,-4 0 2 15,5 4-1-15,0 0 0 16,4 0 4-16,0-1 1 15,0 5-1-15,0 0-2 16,5 0 3-16,0-1 2 0,5 1 2 16,8-4 1-16,-4 0-2 15,-4-1-1-15,4 1-3 16,-5 4-2-16,1 0 1 16,4-1-1-16,-4 1 0 15,4 4 2-15,-5-1-3 16,5-7-2-16,9 0 2 15,-4 0 0-15,5-4 7 16,-1 0 6-16,0 0 0 16,5 4 3-16,0-1-4 15,5 1-1-15,-1-4-4 16,10 4-1-16,0 0-6 16,0-4 1-16,-1 4 0 15,-8-4 2-15,0 0-3 16,-1 0 0-16,5-4 1 0,-4 4 2 15,4-4-1-15,5-4 2 16,-5 1 0-16,5-1 1 16,0 0-2-16,-5 1-2 15,5 3-2-15,4-8 1 16,-4 5 1-16,-5-1 2 16,0 0-3-16,0 4 0 15,-4-3-1-15,4 3 0 16,5 0 2-16,-5 0 2 15,0 0-1-15,0-3 2 16,1 3-2-16,-1 0 2 16,0 4-4-16,14-4-2 0,-5 4 2 15,-4 0 0-15,0 0 1 16,-5 4 0-16,0-4 0 16,-4 4 0-16,0 0-3 15,8 3 2-15,-8-3 1 16,-1 0 2-16,1 0 3 15,0 0 2-15,-1-4-3 16,-4 3-1-16,0 1-1 16,-9 4 1-16,4 0-2 15,0-1 2-15,5 1-2 16,-4 7-1 0,-1-3 1-16,-9-4-1 15,5 3 2-15,-5 5 1 16,-5 3 1-16,1-4 2 15,-5 1 3-15,0 3-2 0,-5-4 1 16,5-3-7-16,-5-1-1 16,0 1-2-16,0 3-2 15,1-3 0-15,-1-4 3 16,0-1 0-16,-4 1 3 16,4 0-1-16,-4-1-1 15,4 5 1-15,-5-4-1 16,-4-8 0-16,0 0 2 15,5 3-1-15,-5-3-1 16,0 0 1-16,0 0-1 16,0 0-3-16,0 0 2 0,0-3-8 15,0-1-4-15,0 0 2 16,0 0 2-16,5-7 5 16,-5 3 4-16,0 4 1 15,0-4 2-15,9 4 0 16,-5-3 3-16,-4 3-5 15,5-4-3 1,4-7 1-16,1 3-7 16,-1 5-2-16,0-1 10 15,0-8 6-15,5-7-7 16,5 12-1-16,-1-5 1 16,1 5 0-16,4-1 1 15,4-3 0-15,1 7-3 16,4 1 0-16,1-1 2 15,18 4 2-15,-10 0 2 0,1 0 1 16,-1-3-5-16,1 3 1 16,-1-4 0-16,1 0 0 15,9 5 0-15,4-1 2 16,1-4-3-16,-1 4 0 16,5 0 1-16,5 0 2 15,-1 1 1-15,1 3 3 16,0 0-1-16,-5 0 0 15,4 0-3-15,6 0 1 16,-10 0-2-16,13 0 2 16,1 0 0-16,10 0 1 0,-6 0 4 15,1-4 3-15,-10-4 2 16,-9 4 3-16,0-7-5 16,5 11-1-16,-5 0-6 15,0 0-3-15,4 0 0 16,1 4-1-16,0 3 0 15,-1-3 2-15,1 4-3 16,-5-1 0-16,5 1 1 16,-10 0 0-16,10-4 0 15,-1 3 2-15,1 1-1 16,0 4-1-16,-1-5 3 16,10 1 2-16,-9 0 0 15,9-1 2-15,-10-3-4 16,1 4 0-16,0-4-1 15,-1 11-2-15,-4-7 1 16,0 0-1-16,5-1 0 0,0 1 0 16,-5 4 0-16,4-9 2 15,1 9 3-15,-10-12 2 16,-4 0-3-16,0 0-3 16,-9 0 0-16,-5-12 1 15,-5 1-1-15,9 3-1 16,-4-3-2-16,5-1-1 15,-5-3-1-15,-5 3 0 16,1-3 3-16,-6-1 2 16,6-3 4-16,-15 4 4 15,10-1-2-15,-10-14 1 0,5-5-5 16,-4-4 0-16,-1 5-3 16,1-9-3-16,-5 1-1 15,4 7 0-15,-4 1 3 16,0 7 0-16,-5 0 5 15,-4 8 5-15,-5 3-5 16,0-7 0-16,0 12-9 16,0 3-4-16,0 0-9 15,0 4-3-15,0 4-7 16,0 0-2-16,0 8-15 16,0 0-6-16,0 3-70 15</inkml:trace>
  </inkml:traceGroup>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07.2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19565 3369 12 0,'0'3'5'0,"0"-6"-2"0,0-23-6 16,0 32 2-16,0 0 7 16,0-3 6-16,0-3 5 15,0 5 2-15,-3-2-4 16,-1-3 1-16,4 0-3 15,-4-11 2-15</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07.2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19551 3355 151 0,'0'3'12'0</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2.7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17212 5492 36 0,'-4'-6'16'0,"1"9"-8"0,6-9-5 0,-3 6 4 16,0-3 3-16,0 3 4 15,0 0-4-15,0-6 0 16,0 6 0-16,0-3 1 16,0 3-3-16,0 0-3 15,0 0 2-15,4 0 0 0,3 0 3 16,0 3 1-16,0-3-3 16,0 0-3-16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31.530"/>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AA073C2A-243F-443A-9C96-4AB81C7D221A}" emma:medium="tactile" emma:mode="ink">
          <msink:context xmlns:msink="http://schemas.microsoft.com/ink/2010/main" type="inkDrawing" rotatedBoundingBox="8869,5833 8872,17505 7284,17506 7282,5834" hotPoints="7695,6811 9923,17060 8491,17371 6263,7123" semanticType="enclosure" shapeName="Rectangle">
            <msink:sourceLink direction="with" ref="{863ABA19-0E0B-4355-8813-608834EC6B44}"/>
          </msink:context>
        </emma:interpretation>
      </emma:emma>
    </inkml:annotationXML>
    <inkml:trace contextRef="#ctx0" brushRef="#br0">147 505 52 0,'0'0'19'0,"0"8"-10"0,5-8-4 0,-5 0 8 15,5 7-3-15,-1 5 0 16,-4-8-2-16,0 11 0 16,5-3 2-16,-1 3 4 15,1 4-6-15,-5 4 0 0,0 12-2 16,5-4-1-16,-5 0-1 15,0 7 2-15,0 8-5 16,0 0-1-16,0 20 0 16,14-5 0-16,-14-3 4 15,9-4 2-15,0-8 0 16,0 4 1-16,1 0-2 16,-1 4 0-16,-5 0-3 15,10 0 3-15,0-4 1 0,0 4-2 16,-5 4-1-16,0 7 3 15,1 0 3-15,-6-3 0 16,1 0 0-16,-5 3-5 16,4-3-3-16,-4 7 0 15,5-4-1-15,0 4-3 0,-1 1 2 16,1-1 5-16,0-4 2 16,4-3-2-16,0 0-1 15,-4-9 3-15,-1 5 3 16,1 0 2-16,-5 0 1 15,0 3-4-15,0 5-3 16,0 3 4-16,-5 0 2 16,1-3-4-16,4 3-2 15,0-4-2-15,0 1-3 16,0-5 1-16,0 1 1 16,0-1-1-16,0 5-1 15,4 3 1-15,1-3-1 0,-5 3 2 16,0 0 1-16,0 0 3 15,0-3 1-15,-5 3-1 16,1-3 1-16,-1 3-4 16,0 4 0-16,1 0-3 15,-1 0-1-15,1 0 1 16,-1 0 0-16,0 4 0 16,1-7 0-16,-10-5 0 15,5 1 2-15,-1 3-1 16,1 4 2-16,0 0-2 15,0 4 2-15,4-4-2 16,0-7-1-16,1-1-2 16,-10 0 1-16,5 1 1 15,0-1 0-15,-1 5 2 0,1 3 1 16,0 7-4-16,0-3 1 16,-1-3 0-16,1-1 2 15,4 4-3-15,1-4 0 16,-1 0 1-16,1 4 2 15,-1 0-3-15,0 4 0 16,-4 11 1-16,5-3 0 16,-1-13 0-16,5-2 0 15,0-5 0-15,0 12 2 16,5-4-3-16,-1 0 0 16,1-4-1-16,4 11 0 15,0-10 2-15,-4-5 0 0,4-4 0 16,10 5 0-16,-1 3-3 15,-4-4 2-15,-5 8 1 16,0-4 0-16,-4-4 0 16,-5 4 2-16,0-3-1 15,0-1-1-15,0 0 1 16,-14 4-1-16,5-3 2 16,14-1 1-16,-15 8-4 15,20 4-1-15,-6 11 3 16,-4-19 1-16,0-4-3 15,-9 5 1-15,0 3 0 16,-1-1 0-16,1-2-3 16,0-1 2-16,0 0 1 15,-1-8 0-15,1 8 0 16,0-7 0-16,0-5-3 0,0 5 2 16,-1-1 1-16,1 1 0 15,0 3 2-15,4-4 1 16,1 5-4-16,4 3 1 15,-5-23 0-15,0 23 2 16,1-12-1-16,-1 1-1 16,0-16 1-16,-4 27 1 15,0 0-3-15,0-7 0 16,0 3 1-16,-1-3 2 16,1-9-3-16,0 9 0 15,4-5 1-15,1-3 2 0,-1-12-1 16,0 0-1-16,5-3 1 15,0-1-1-15,0-7 0 16,0 34 0 0,0-7 2-16,5-9-3 15,-5 5 0-15,5-12-1 16,-5 1 0-16,0 6 0 16,0-3 0-16,0-3 0 15,0-9 0-15,0-7 2 16,0 4 2-16,0-9-1 15,0 1-1-15,4-3 1 16,1-9-1-16,-5 12 0 16,0-16 2-16,0-3-3 15,0 0-2-15,0-1 2 16,0-7 0-16,0 0-2 0,0 0 2 16,0 0 1-16,0 0 2 15,0 0-3-15,0 0 0 16,0 0-1-16,0-3 0 15,0 3 2-15,0-12 2 16,0 12-1-16,0-4-1 16,4 0-2-16,-4 4 1 15,5-7-1-15,-5 7-2 16,0 0 3-16,5-4 0 16,-5 4 1-16,0 0 0 15,0 0 0-15,9 0 0 16,-4-4 0-16,4-4 0 0,0 8-3 15,0-4 2-15,-4-7 1 16,4 11 0-16,0 0 0 16,1 0 2-16,-6 0-1 15,5 0-1-15,-4 0 1 16,0 0-1-16,-5 0 0 16,9 0 0-16,0 0 0 15,0 0 0-15,1 0 0 16,-1 0 2-16,0 11-3 15,10-7-2-15,-6 4 2 16,1-8 2-16,9 8 0 16,0-8-1-16,1 7-2 15,-1-7 1-15,0 4 1 16,0-4 2-16,0 0-1 16,0 0-1-16,0 0-2 0,5 0 1 15,4-4-1-15,-4-3-2 16,4 7 5-16,5-4 1 15,-5 4 0-15,1 0 1 16,-1-4-4-16,0-4-2 16,1 4 2-16,4-7 2 15,9 11-2-15,9-4 0 16,-13 4-1-16,-5-4 0 16,-9 4 2-16,-1-7 2 15,-8 7-1-15,-1 0-1 16,-4 0 3-16,-5 0 0 15,-9 0-4-15,9 0-1 0,1 0-2 16,-6-4 3-16,1 0 0 16,0-4 3-16,-5 8-1 15,0-8-1-15,0 1-2 16,4 7 1-16,-4-4-1 16,0-4 0-16,0 8 0 15,0-4 0-15,0 4 0 16,5-4 0-16,-5-3 2 15,4 3 0-15,1-8-3 16,0-3 0-16,-1 7 2 16,1-19 2-1,4 8 2-15,-4-4-4 16,-1 4 1-16,-4-8 0 16,5 4 0-16,-5 0 0 15,0-8 0-15,0 4 0 0,0-12 0 16,0-3 0-16,0 0 2 15,0-1-1-15,0 5-1 16,0-8-2-16,0-8 1 16,0 4 1-16,0-19 0 15,0 3 0-15,5-7 2 16,4-4-1-16,-5-11-1 16,6 7-2-16,-1 8 1 15,-4-16 1-15,4 8 2 16,0-19-1-16,0 12-1 0,5-8 1 15,0 3 1-15,-5 5-1 16,0 3-1-16,-4 0 5 16,0-3 1-16,-5 3 0 15,0 4 1-15,0-19 0 16,4 8 1-16,-4 11-4 16,0 0-3-16,0-19-3 15,0 4 1-15,0-4 3 16,5-12 1-16,-5 16-4 15,9 0 1-15,0-4 0 16,-4 7 0-16,0 9 0 16,-1-12 0-16,5 11 0 15,-4-19 0-15,0 12 0 16,-5 7 2-16,0-23-1 16,0 12-1-16,0-16-2 15,0-11 1-15,0 15 1 0,0 16 2 16,4-8-1-16,-4 0 2 15,0 8 0-15,0-8 3 16,0 11-3-16,-4-15 0 16,-1 12-1-16,0-1-2 15,5-14 1-15,-4 3-1 16,4-8 0-16,0-3 0 16,0 15 0-16,0 11 0 15,-5 8 0-15,5-19 0 16,-9 16 2-16,4-5 1 15,1 1-4-15,-1-5 1 16,-9 12 0-16,5 1 2 16,0-1-1-16,0-8 2 0,-1-3 0 15,6-1 3-15,-1-10-3 16,5 14-2-16,0 1 0 16,0 11-1-16,0 0 0 15,-4-4 2-15,-1-4-1 16,0 4-1-16,1 0 1 15,-1-7 1-15,5 7-1 16,0-4-1-16,0 5-2 16,0-9 1-16,0-3 1 15,5 3 0-15,-1-3-5 16,1 0 1-16,-5 7 2 16,0 12 1-16,0 3 1 15,-5 5 2-15,-4-12-3 16,4-4 0-16,1 4 1 0,-1 0 2 15,1 0-1-15,-1 0 2 16,5 4-4-16,0 8 0 16,0-1 1-16,5 9 2 15,-5-13-3-15,0 5 0 16,0 3 1-16,0 1 0 16,0 3 2-16,-5 0 1 15,0 5-1-15,1-5 1 16,4-4-2-16,-5 8-1 15,5 4-2-15,0-11 1 16,0-1 1-16,5 4 2 16,-1 5-3-16,1-1 0 15,0 0 1-15,-1 4 0 0,1 0 0 16,-1 7 2-16,-4-10-3 16,5 14 0-16,-5 1 1 15,-5-9 0-15,5 1 0 16,0 0 0-16,0 0-3 15,0-4 2-15,10 0 1 16,-6 4 2-16,1 7-1 16,0 1-1-16,4 15 1 15,-9-4-1-15,0 3 0 16,9 9 2-16,-9-8-1 16,5 8-1-16,-1-1-2 15,-8-7 1-15,-1 8 1 16,0-1 0-16,1 9 0 0,-1-9 0 15,5-3 0-15,-4 11 2 16,-1-3-1-16,0 7-1 16,1-4 1-16,-1 4-1 15,5 4 0-15,-5-15 0 16,-4 11-3 0,0-7 2-1,0 11 1-15,-1 0 0 16,6 0 0-16,-5 0 2 15,4-4-1-15,0 4 2 16,-4-8-4-16,0 16 0 16,4-4 1-16,-4-4 0 0,0 0 0 15,0 0 0-15,-1 3 0 16,1-3 0-16,0 0 0 16,-5 8 0-16,-14-4 0 15,-9 11 0-15,-4-15 0 16,-1 4 0-16,1 4 0 15,-1-4 0-15,1 7 0 16,4-7 0-16,0 8 0 16,0-8 0-16,-5-4 0 15,5 0 0-15,0 0 0 16,-4 0 2-16,4 0-1 16,0 0-1-16,4 7 1 15,-3 1-1-15,-1 0-3 16,4-5 2-16,6 1 1 0,3-4 2 15,6 8-1-15,0-8-1 16,4 4-2-16,4-4 1 16,1 0 1-16,5 0 2 15,-1 0 3-15,0 0 2 16,1 0-6-16,-1 0 0 16,5 0-1-16,0 0 0 15,0 0-3-15,0 0 2 16,0 0 1-16,0 0 2 15,0 0-1-15,5 4-1 16,-1 7 1-16,-4-7-1 16,0 12-3-16,0-5 2 15,0 1 3-15,-4-5 1 0,-1 9-4 16,0-1 1-16,1-3 0 16,-1 3 0-16,1 0 0 15,-1 9 0-15,0-9 0 16,1 4 0-16,4 8-3 15,0 4 2-15,0 4 1 16,4-5 0-16,1 1-9 16,0 8-4-16,13-5-22 15,1-3-10-15</inkml:trace>
    <inkml:trace contextRef="#ctx0" brushRef="#br1" timeOffset="62062.579">-190 1590 224 0,'5'4'85'0,"-5"0"-46"0,4 0-43 0,-4-4 13 15,5 4-7-15,0 3-2 16,-1 1 1-16,10-4-1 16,-5 11 0-16,-4 1 0 0,0 3 0 15,-1 12 0-15,1-4 2 0,0 3-3 16,-1-3-2-16,1 4 4 15,-5-4 1-15,4 0 0 16,1 4 1-16,-5-4 2 16,5 7 2-16,-5-3-1 15,9 4-1-15,-5-8-3 16,-4 3 1-16,5 1 0 16,-10 4 1-16,-4 3-2 15,-5-3-2-15,1 27 3 16,-1-12 0-16,0 3-1 15,0-6-2-15,0-9 3 16,5 1 0-16,-5-5 1 16,5 1 2-16,0-8-3 15,4 0-2-15,0-4 0 16,1 4-1-16,4-4 0 0,0 0 2 16,0 0-1-16,4-4-1 15,1-3-2-15,0 3-1 16,4-4 4-16,0 1 1 15,9-5 0-15,1 5 1 16,4-5 2-16,0 1 2 16,0-5-3-16,0 1-1 15,0 0-1-15,5-4 1 16,4 3-2-16,1-7 2 16,4-7-4-16,4 3 0 15,5-8 3-15,-4 5 1 16,-5-5-4-16,-5 4-1 0,1 1 1 15,-10-5 2-15,0 4 0 16,-5 5 2-16,-4-1-7 16,-5 0 1-16,-4 4 3 15,-5 0 2-15,-5 4-5 16,-4 0-16 0,-5-1-7-16,5 1-82 15,-14 8-47 1,-19-4 66-16</inkml:trace>
  </inkml:traceGroup>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3.8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17237 5721 64 0,'0'-3'24'0,"3"0"-12"0,-3 3-1 0,0 0 12 16</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3.9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17240 5715 158 0,'0'0'11'16,"0"0"-6"-16,0 0-1 16,0 0-1-16,0 0 1 15,0 0 6-15,7 3 4 0</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3.8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663 5295 24 0,'-7'-3'11'0,"4"3"-6"0,3 0 0 0,0 0 8 15,0 0-1-15,0 0 1 16,0 0-3-16,0 0 1 15,0 0 3-15,0 0 3 16,3 0 0-16,-3-6 1 16,7 3-5-16,-7 0 0 15,0 0-4-15,4 3 0 16,-4 0-3-16,0 0-1 16,10 3-3-16,-6 0 1 0,3 0 2 15,3 6 0-15,-6-3 2 16,7 0 2-16,-1 0 2 15,4-1 3-15,-3 1 2 0,3 0-5 16,11-3 1-16,6 6-1 16,-2-6 3-16,2 0-7 15,-2 0-2-15,2 0-3 16,-2 0-2-16,2-3 3 16,-2 0 0-16,2 0-1 15,-2-3 1-15,2 0 0 16,-2 0 3-16,2 0-1 15,5 0 0-15,-8-6-3 16,11 6 1-16,3 0-2 16,-7 0-1-16,-10 0 1 15,3 0-1-15,-7 3 2 16,4 0 1-16,-11 0 1 0,0 0 0 16,-3 0-2-16,-1 0-2 15,1 0 1-15,-8 0 1 16,5 0-3-16,-8 0 0 15,0 0 1-15,0 0 2 16,0 0-1-16,0 0-1 16,0-2 1-16,0 2 1 15,0 0-10-15,-8 0-2 16,8 0-33-16,-3 0-11 16,3 5-44-1</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4.5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667 5621 56 0,'-4'-6'24'0,"4"12"-12"0,0 12-8 0,4-12 8 16,3 0 8-16,-7-6 5 15,3 3 0-15,-3 5 0 16,11 1-3-16,-8-3-2 15,8 0-2-15,0-3 1 0,-1 0-10 16,4 0 3-16,0 0 2 0,4 0-1 16,7-3 0-16,3 0-5 15,7 3 0-15,1 3-3 16,-1 2 0-16,0-2-6 16,0 0 1-16,4 0 2 15,-7 0 1-15,-4-3 1 16,7-3 0-16,4 0 0 15,4 0 2-15,-5-3-1 16,12 0 0-16,-11 3-3 16,3 0-2-16,-7 0 1 15,-10 0-1-15,0 0 0 16,-8 3 2-16,1 0-1 16,-4-3-1-16,0 0 1 15,-3 0 1-15,-1 0-1 0,1 0 2 16,-8 0 0-16,-3 0 1 15,0 0-16-15,0 0-4 16,0 0-30-16,-3 0-12 16,3 0-36-1</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5.3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737 5765 56 0,'0'0'24'0,"0"0"-12"0,0 0-10 0,0 0 6 15,0 0 13-15,0 0 6 16,0 3-2-16,0 6-3 16,0-6-4-16,0 6 1 15,0-6 1-15,0 6 0 16,4-6-11-16,3 5-1 0,-4-2-1 15,8 3-1-15,0 0 1 16,3 0-2-16,7 2 0 16,7-2-3-16,4 0 1 15,-7 6-2-15,-1-1-1 0,1 10 1 16,0-12-1-16,-1 11 0 16,8-11 0-16,-7 0 2 15,3-9 1-15,4-6 1 16,-4-6 2-16,7-6-1 15,0 4 0-15,11-1-3 16,0 0-2-16,-7 0 1 16,0 3 1-16,-7-2-3 15,-4 5 0-15,-4 0 1 16,-2 0 0-16,-1 0 0 16,-7 0 2-16,-3 0-1 15,3-2-1-15,-4 2-2 16,-6 0 1-16,3 3 1 0,-4 0 2 15,4 0-1-15,-3 0-1 16,-4 3 1-16,0 0 1 16,0 0-131 15,0 21 35-31,0 11 10 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6.8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17318 5586 68 0,'7'-9'27'0,"14"9"-14"0,0 0-15 0,-14-3 6 16,4 3-3-16,-1-6 2 16,1 3 13-16,0 0 7 15,3 1 11-15,0-1 3 16,0 0-11-16,0 0-3 0,4 0-7 16,-1 0-2-1,5 0-8-15,2 3 0 0,1-3 1 0,0 6 1 16,3 0 2-16,4 0-1 15,-4 0 2-15,7 3-2 16,4-3 2-16,0-1 0 16,3 1 3-16,4 0-3 15,0 3 1-15,10 0-5 16,1-3 1-16,-4-3-1 16,-1 0 3-16,-2 0-3 15,-1-3 1-15,-6 3-5 16,-1-3-2-16,-3 0 0 15,-8-3-1-15,-6 6 0 16,-4-3 2-16,-7 0-1 16,-3 3-1-16,-7 0 1 0,-4 0-1 15,-4 3-11-15,-3 0-3 16,0 3-13-16,-7 0-5 16,-4 0-25-16,-3 0-11 15,-4 0-26 1</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7.4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17265 5804 64 0,'3'-9'24'0,"15"6"-12"0,-7 0-5 16,-8 3 9-16,1-6 16 15,-1 3 7-15,8 0 4 16,-1 3 3-16,-2-6-14 16,-1 3-5-16,3 0-15 0,1 3 3 0,3 0 3 15,0 0-4-15,7 0 2 16,4 0-3-16,3 0 0 16,11 0-7-16,0 0-2 15,-1 3 4-15,5 0 5 16,6-3-3-16,1 0 2 15,-1-3-7-15,4 0-3 16,3 3-1-16,11 0-1 16,-3 0 0-16,-4 0 0 15,-4 3 0-15,-6 0 0 16,-1 3 0-16,-3-6 0 16,-4 0 0-16,1 0 0 15,-5 0 0-15,-2 0 0 0,-5 0 0 16,-2 0 2-16,-8 0-1 15,-4 0 2-15,-6 0-2 16,-4 0-1-16,-7 0-10 16,-3 0-6-16,-5 3-32 15,-6 6-14-15,-10-3-58 16</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8.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17470 6118 28 0,'0'-6'13'0,"0"9"-6"0,-4-3 3 0,4 0 9 16,0 0 78-1,0 0-37 1,0 0-10-16,0 0-19 15,0 0-9-15,7 3-1 16,0-3 1-16,4 0-12 16,3 0 3-16,7 0 3 0,7 6-2 15,0-6 0-15,1 0-4 16,6 0-1-16,7-6-5 16,1 3-1-16,-1 0 3 15,7-6 3-15,4 6-2 16,7-5 1-16,4 5-5 15,-4-3-2-15,3 3 0 16,-3 0-1-16,-3 3 0 16,-4 0 2-16,-1 0-1 15,-2 0-1-15,-1 0 1 0,-6 3-1 16,-1 0 0-16,4 3 0 16,-11-6-3-16,-7 3 2 15,-7-3 1-15,-3 0 0 16,-4 0 0-16,-3 3 2 15,-11-3-1-15,-4 5-1 16,1-5-13-16,-8 6-4 16,1 0-24-16,-1-3-9 15,0 6-71 1</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04.8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1640 15252 42 0,'7'6'-5'0,"-7"-6"-7"16,11 3 0-16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5.20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11448 13406 20 0,'0'0'8'0,"0"0"-4"0,0 0-1 16,0 0 7-16,0 0-2 15,0 0 3-15,0 0-2 16,0 0 0-16,7 0-1 16,0 3 2-16,0-3 4 15,0 0 3-15,0 0-7 0,0 0-1 16,0 0-3-16,4 0 1 16,-1 0-4-16,1 0 0 15,-1 0 3-15,1 0 1 16,0 3-6-16,3-3 0 15,0 3-1-15,3 0 2 16,5 0 3-16,-1-3 2 16,0 3 1-16,-3-1 0 15,-1 4 0-15,1-3 0 16,-1 0-4-16,1 0 6 0,0-3 5 16,-4 3-1-16,0-3 0 0,0 0-8 15,0 0-4-15,7 3-1 16,-3 0-1-16,7-3 0 15,-4 3 0-15,0 0 2 16,0-3 1-16,0 3 3 16,-3-3 3-16,-18 0 11 31,28 0-11-15,4 0-2-16,-7 0-4 15,3 0-3-15,-3 0 1 16,3 0-1-16,-7 0 0 15,0 0 0-15,0 0 0 0,-3-3 0 16,0 3 0-16,-1 0 0 16,1 3 2-16,-4-6-1 15,4 3-1-15,-4 0 3 0,3 0 2 16,4 0-2-16,1 0-2 16,2 0-3-16,-2 0 1 15,-1 0 1-15,0 0 2 16,4 0-1-16,-1 0-1 15,-3 0 3-15,1 0 2 16,-1 0 2-16,0 0 1 16,4 0-2-16,3 3-1 15,-3 0-6-15,-4 0 1 16,0 0 2-16,-3-3 1 16,-1 3-4-16,-3 0-1 15,4-3 1-15,-4 5 0 0,0-5-2 16,0 0 2-16,-3 0 1 15,-1 0 2-15,1 3-1 16,0 0 2-16,-1-3-2 16,1 3-1-16,-1-3-2 15,4 0 1-15,1 3-1 16,2-3 0-16,4 0 2 16,-7 0 2-16,1 0-1 15,-1 0 2-15,-4 0-4 16,1 0 0-16,-1 0-1 15,1 0-2-15,0 0 3 16,-1 3 0-16,1-3 5 16,-1 0 2-16,1 3-2 15,0-3-1-15,-1 0-3 16,1 0-1-16,-1 0 3 0,1 0 1 16,-1 0-4-16,1-3-1 15,7 3-2-15,-1 0 3 16,4 0 0-16,1 0 3 15,-5 0-1-15,1 0 2 16,0 0-2-16,-4 0 2 16,3 0-4-16,1-3 0 15,0 3 1-15,-1 0 2 16,1 0-3-16,3 0 0 16,4 0-1-16,-1 0 0 15,1 0 6-15,0 0 2 0,3 3-2 16,0-3-1-16,0 3 1 15,1 0 0-15,-1-3-2 16,0 3 1-16,4 0-2 16,-4 0-1-16,0 0 1 15,-3-3 1-15,-4 0-1 16,0 0-1-16,1 0 1 16,2 0-1-16,-3 0 0 15,1 0 2-15,-1 0-1 16,7-3-1-16,-3 3 1 15,-1-3-1-15,1 3-3 16,0 0 2-16,-1 0 3 16,1 0 1-16,0 0-4 15,3 0 1-15,4 0 0 16,0 0 0-16,-1 3 2 0,-3-3 1 16,1 3-1-16,-1-3 1 15,0 0-2-15,0 0-1 16,-3 3 1-16,3-3-1 15,8 0 0-15,-5 0 2 16,5 0-1-16,-1 0 2 16,4 3-2-16,-1-3 2 15,8 0 0-15,-3 3 1 16,-1-3 2-16,-3 5 1 16,-4-5-1-16,0 3-1 15,4-3-3-15,0 0 1 16,0 0 0-16,0 0 1 15,-1 0 0-15,1 0 0 0,0-3-2 16,-4 3-2-16,4 0 1 16,0 0-1-16,0 0 0 15,-4 0 2-15,0 0-1 16,4 0-1-16,-7 0-2 16,0 0 1-16,-1-5 3 15,5 2 3-15,-5 0-2 16,1 0 0-16,3 0-3 15,1 0-1-15,2 3 1 16,-2-3 2-16,3 0 1 16,-1 0 1-16,-2 3-5 15,-5 0 1-15,1-3 2 16,0 3 1-16,0-3-1 0,-4 0-2 16,14 0 1-1,-3 0-1-15,0 0 2 16,3-2 1-16,0 2-4 0,4 0 1 15,0 0 2-15,4 0 1 16,-5 0-1-16,-2 3 1 16,-1-3-2-16,4 0-1 15,0 0 1-15,3 0 1 16,-3-3 1-16,3 3 1 16,4 0-2-16,0 0-2 15,0-3 1-15,-7 4 1 16,0-1-3-16,-4 0 0 15,1-3 1-15,-1 3 2 0,4 3 3 16,0 0 2-16,3-3-6 16,0 0 0-16,1 3-1 15,3-6 0-15,-4 3 2 16,-3 0 1-16,-4 0-1 16,1 0-2-16,2 3 1 15,1-11 1-15,0-1-3 16,0 6 0-16,7 3 1 15,0 0 2-15,7 0-3 16,-7 0 0-16,-7 0 3 16,0 0 3-16,-1-3-2 15,1-2-2-15,0-1 2 16,4 3 0-16,2 0-1 16,5 0 1-16,-4 0-4 15,10 0 0-15,-10 3 1 0,0-2 0 16,-7-1 2-16,-4 3 1 15,11 0-1-15,0 0 1 16,0 0-2-16,3 3 2 16,-3 0-2-16,0-3-1 15,0 3 1-15,-3 0-1 16,-8 0 0-16,0-3 0 16,-3 3 2-16,7 0 3 15,-4 0-2-15,1 0-2 16,-1 0 2-16,7 3 0 15,-3-3-4-15,-3 0-1 0,2 0 1 16,-2 0 2-16,-1 0-2 16,-7 0 0-16,-10 0-1 15,10 0 0-15,4 0 2 16,0 0 2-16,0 0-1 16,-4 3-1-16,0 0 1 15,1 0 1-15,-5 0-1 16,-2-3-1-16,-1 3-2 15,-4-3-1-15,-6 0 2 16,3 0 0-16,-7 0 1 16,4 3 0-16,-4-3-3 15,-3 0 2-15,-4 0-1 16,0 0 0-16,-7 0-11 16,0 0-5-16,0 0-34 15,-11 0-16-15,-10-6-86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39.036"/>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7930B70-5FB6-4C44-89AB-1AFFE58095F8}" emma:medium="tactile" emma:mode="ink">
          <msink:context xmlns:msink="http://schemas.microsoft.com/ink/2010/main" type="writingRegion" rotatedBoundingBox="5380,16433 6793,16433 6793,17695 5380,17695"/>
        </emma:interpretation>
      </emma:emma>
    </inkml:annotationXML>
    <inkml:traceGroup>
      <inkml:annotationXML>
        <emma:emma xmlns:emma="http://www.w3.org/2003/04/emma" version="1.0">
          <emma:interpretation id="{CD751498-23CE-45DF-87C3-27F2ADC49125}" emma:medium="tactile" emma:mode="ink">
            <msink:context xmlns:msink="http://schemas.microsoft.com/ink/2010/main" type="paragraph" rotatedBoundingBox="5380,16433 6793,16433 6793,17695 5380,17695" alignmentLevel="1"/>
          </emma:interpretation>
        </emma:emma>
      </inkml:annotationXML>
      <inkml:traceGroup>
        <inkml:annotationXML>
          <emma:emma xmlns:emma="http://www.w3.org/2003/04/emma" version="1.0">
            <emma:interpretation id="{89A276DF-C1EA-4A22-B496-AF2D6EF346A3}" emma:medium="tactile" emma:mode="ink">
              <msink:context xmlns:msink="http://schemas.microsoft.com/ink/2010/main" type="line" rotatedBoundingBox="5380,16433 6793,16433 6793,17695 5380,17695"/>
            </emma:interpretation>
          </emma:emma>
        </inkml:annotationXML>
        <inkml:traceGroup>
          <inkml:annotationXML>
            <emma:emma xmlns:emma="http://www.w3.org/2003/04/emma" version="1.0">
              <emma:interpretation id="{10F16439-FF6E-4EAD-81A4-101B307C3B74}" emma:medium="tactile" emma:mode="ink">
                <msink:context xmlns:msink="http://schemas.microsoft.com/ink/2010/main" type="inkWord" rotatedBoundingBox="5380,16433 6793,16433 6793,17695 5380,17695"/>
              </emma:interpretation>
              <emma:one-of disjunction-type="recognition" id="oneOf0">
                <emma:interpretation id="interp0" emma:lang="" emma:confidence="0">
                  <emma:literal>n</emma:literal>
                </emma:interpretation>
                <emma:interpretation id="interp1" emma:lang="" emma:confidence="0">
                  <emma:literal>N</emma:literal>
                </emma:interpretation>
                <emma:interpretation id="interp2" emma:lang="" emma:confidence="0">
                  <emma:literal>^</emma:literal>
                </emma:interpretation>
                <emma:interpretation id="interp3" emma:lang="" emma:confidence="0">
                  <emma:literal>h</emma:literal>
                </emma:interpretation>
                <emma:interpretation id="interp4" emma:lang="" emma:confidence="0">
                  <emma:literal>r</emma:literal>
                </emma:interpretation>
              </emma:one-of>
            </emma:emma>
          </inkml:annotationXML>
          <inkml:trace contextRef="#ctx0" brushRef="#br0">1113 636 76 0,'0'8'30'0,"0"-8"-16"0,0-4-10 16,0 4 8-16,0 0-7 15,0 0-3-15,0 0 7 16,5 0 4-16,-5 0 16 15,0 0 6-15,0 0 41 32,4 12-37-32,1-4-14 15,-5-1-14-15,0 1-4 16,0-8-4-16,0 11-2 16,0-7 0-16,0 8-1 0,4-1 2 15,-4-3-3-15,5 4 0 16,0 11 1-16,-1 0 2 15,1 4 1-15,-5 0 1 16,5-4-2-16,-5 0 1 16,0 0 4-16,0 0 4 15,-5-4-4-15,0-3 1 16,5-1-3-16,0-7 0 0,0-8-3 16,0 0 1-16,0-8-2 15,0 4 2-15,5-7-2 16,0-1-1-16,4-19 1 15,0 1-1 1,5-1 0-16,0 0-3 16,0 0 0-16,4 12 2 15,1-8 0-15,4 8 1 16,-5-4 0-16,1 7 0 16,-1 1 0-16,-4 0 0 15,0 7 2-15,-5-4-1 16,0 8-1-16,0 4 1 15,-4 4 1-15,0 12-1 16,-5-5-1-16,0 8 1 16,0 1-1-16,0 7 2 0,0 15 1 15,0-11-1-15,0 0 1 16,0-1 0-16,0 5 3 16,0-8-1-16,0 4 0 15,0-4-3-15,0 15 1 16,0-19-2-16,4 19-3 15,1-11 1 1,0 0 1-16,-1-8 0 16,-4 0-3-16,0-7 2 15,0-1-19-15,0 0-7 16,0-7-59-16</inkml:trace>
          <inkml:trace contextRef="#ctx0" brushRef="#br0" timeOffset="-1125.023">23 167 52 0,'-5'-8'22'0,"5"-19"-12"0,0 20-3 16,0 7 9-16,0 0 1 16,0 3-1-16,0-3 9 15,0 4 4-15,0 4 2 16,0-4 10-1,-4-4-14-15,-1 11-14 16,1-7-2-16,-1 4 0 0,5-8-2 16,0 19 0-1,0-7-3-15,0-5-1 16,0 9-1-16,0-1 2 16,0 1-1-1,0-1 2-15,5 12-4 16,-5-8-2-16,0 8 0 15,0 4 1-15,0 11-1 0,0-7-1 16,0 7 1-16,0 4 1 16,0-15 3-16,4 12 2 15,1-13-3-15,-1 1-1 16,1-12-3-16,4 4-1 16,1-15-1-16,3 0-2 15,1-16 3-15,0 0 0 16,5-15 5-16,-1-7 5 15,1-17-5-15,8 1-2 16,10 0-4-16,-4 4 1 16,-1-5-4-16,-9-3 1 15,5 8 2-15,-5-8 3 0,0 12-2 16,-5 7-2-16,5 8 2 16,-4 15 0-16,-1 4-2 15,-4 8 2-15,5 11 1 16,-5 12 2-16,-1-7-1 15,1 18-1-15,-5 1 1 16,1 14 1-16,4-3-1 16,-5 8-1-16,0-4 9 15,0-8 4-15,-4-7 0 16,0-1 0-16,4-15-5 16,-5 4-3-16,6-11-2 15,-1-5 0-15,0-7-2 16,0-4-1-16,-4 0-2 15,0-8 1-15,-1-11 1 16,1-4 2-16,-1-8 3 0,6-15 2 16,-1-8-3-16,5 4-1 15,4-4-1-15,1-7-2 16,4-1 1-16,0-11-1 16,-5 23 0-16,1-8 0 15,-1 12 0-15,1 0 0 16,-5 15-3-16,-1 4 2 15,-3 19-12 1,-1 1-18-16,-4 18-5 16,-5 1-57-1,-5-4-53-15,-4 3 48 0</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7.56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11603 13682 72 0,'0'-6'30'0,"3"6"-16"0,-3 0-6 0,0 0 11 16,0 0-11-16,0 0-2 15,0 0-4-15,0 0 1 16,0 0 2-16,0 0 2 16,0 0 8-16,0 0 2 15,0 0 9-15,4 3 4 16,3-3-10-16,4 0-2 15,6 0-10-15,1 3 4 0,-1 0 3 16,1-3-5-16,0 3-3 16,-1 0-2-16,5 0 1 0,-1 0 1 15,7 0 1-15,7 0 0 16,0 0 2-16,4 0-1 16,7 3 2-16,0-3 0 15,14-1 1-15,-7 1 0 16,0-3 0-16,0 0 0 15,3 0 0-15,1 0-4 16,6-3-3-16,4 3 2 16,4-2 0-16,-4-1-6 15,0-3 0-15,3 0 1 16,1 0 1-16,-1 0 1 16,5 0 0-16,13 0 0 15,-11 0 0-15,-3 3 0 16,1 1 2-16,-5-7-3 0,4 3-2 15,4 3 2 1,6-3 0-16,-2 3 3 0,-8 0 1 16,0 0-1-16,-4 0 1 15,4-3-4-15,4 3 0 16,0 0 1-16,-1-2 0 16,-3 5-5-16,-7-3 1 15,7 3 0-15,-3-3 0 16,3 0 0-16,0 3 2 15,4-3-1-15,-4 0-1 16,0 0 3-16,-7 0 2 16,3 3-4-16,1 0-1 15,0-3 0-15,3 6 2 16,0 0-1-16,-4 3-1 0,-6-3 3 16,-1 0 0-16,1 0-4 15,3 0 1-15,3 2 2 16,1-2 1-16,3 0 1 15,-7 0 0-15,-3-3 0 16,6 0 2-16,1 0-5 16,-1 0-3-16,4 3 1 15,4 0 2-15,-8 3 0 16,-3 0-1-16,4-3 1 16,-4 0 1-16,4-3-1 15,6 0 2-15,-20 0-2 16,24 3 2-16,-7-3-2 15,-4 0 2-15,5 0-2 16,-5 0 2-16,4-3-4 16,0 3 0-16,0 0 1 15,0 3 2-15,-7-3-1 0,4 0-1 16,3 0 1-16,-3 0-1 16,13 0 0-16,-6 3 0 15,0-3 0-15,-8 0 0 16,-6 0 0-16,-8-3 0 15,4 0 0-15,-4 3 2 16,-3-3-1-16,4 3-1 16,-4 0 1-16,0 0 1 0,0 0-1 15,3 3-1-15,-7 0-2 16,-6 0 1-16,-1-3 3 16,-7 0 1-16,4 0-4 15,4 0 1-15,-5 0 2 16,1 0 3-16,3 0 0 15,4 3 0-15,-3 3-3 16,3-4-2-16,-1 1 1 16,-2 3-1-16,-5-3 0 15,1 0 0-15,-3 0 2 16,2 0 1-16,5-3-1 16,-1 3 1-16,4 0-2 15,3 0-1-15,-3 0 1 16,-3 3 1-16,2 3-1 0,-2-4-1 15,-5 1 1-15,-2-3-1 16,-1 0 0-16,-3 0 0 16,0 0 0-16,3 0 0 15,0-3 0-15,-3 0 2 16,-4 0-1-16,0 3-1 16,-3-3 1-16,0 3-1 15,-1 0 0-15,-2-3 0 16,-1 6 0-16,0-3 0 15,0 0-3-15,-3-1 2 16,-1-2 1-16,1 3 0 16,0-3 0-16,3 0 0 15,-4 0 0-15,1 0 2 0,-4-3-3 16,0 1 0-16,0 2 1 16,-3 0 2-16,-4 0-1 15,0 0-1-15,-7 0 1 16,0 0-1-16,0 0 0 15,0 0 0-15,0 0 0 16,0 0 2-16,0 0-3 16,0 0 0-16,0 0-1 15,0 0-2-15,4 2 0 16,-1 1 3-16,-3-3-2 16,7 6-1-16,-7-6 0 15,7 3 3-15,0 3 2 16,-7-6 2-16,0 0-4 15,4 6-1-15,-4-6-2 16,0 0 3-16,0 0-2 0,0 0 1 16,0 0-7-16,3 3-4 15,-3-3-20-15,7 15-6 16,-3-7-77-16,-8-2-34 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9.15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3941 2323 60 0,'0'-6'24'0,"10"-18"-12"0,-6 33-5 0,-1-15 9 16,4 0 1-16,-3 1-1 15,3-4 0-15,0-3 0 16,3 9-2-16,1-9-1 16,0 3-1-16,-1-2 0 0,1 5 7 15,6 3 2 1,8 9-10-16,-4-6 4 0,0 9 3 0,4-6-4 15,3-1 2 1,4 1-3-16,3 0 2 16,1-9-4-16,2 9 1 0,8 0-1 15,-7 0 3-15,7 0-3 16,14 6 1-16,0 3-3 16,7 3 2-16,-4-4-4 15,-3-5-2-15,11-3 4 16,3 0 2-16,11-3-2 15,3 0 2-15,-3 0-2 16,-8-9 2-16,4 0-6 16,1 4-3-16,-5 7-1 15,4 4 1-15,-10 0-1 0,-4 0 2 16,-7 0-4-16,-11 3 0 16,-6 0 1-16,-12-4 0 15,-2-2 0-15,-8-3 2 16,-4 0-1-16,-3 0-1 15,-3 0-6-15,-4-5-1 16,-3-1-17-16,-15-3-55 16,0 9-6-1,-6 3-37 1</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9.981"/>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3771 2555 20 0,'0'0'11'0,"7"3"-6"0,14 3 3 0,-6-3 7 0,2-3 6 15,1 0 2-15,3-3-1 16,4-3-2-16,-1 3-2 16,8 0 1-16,0 0 1 15,10 0 0-15,-3 3 0 16,0 3 0-16,3-3-3 16,-7 0 2-16,8 3-10 15,-1 0-1-15,0-3 2 0,4 3 0 16,4 3 4-16,6-3-3 15,4 0-1-15,0 3-2 16,4-1 2-16,-4-2-3 16,-4 0-2-16,0-3 2 15,4 0 2-15,4 0-4 16,10-3-3-16,-3 3 3 16,-4 0 1-16,7 0 0 0,-14-3 1 15,0-2-2-15,0 2 2 16,0-3-2-16,3-3 0 15,-7 3-3-15,-6 3 1 16,-8 3-4-16,-7 0 0 16,-6 0 1-16,-5 0 2 15,-6 0-1 1,-4 0-1-16,-3 0 3 0,-4 0 0 16,-7 0-4-16,-4 0-1 15,-6 0-19-15,-1 3-7 16,-10 3-18-16,0 6-9 0,-7-1-50 15</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20.70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4039 2784 52 0,'4'-3'19'0,"3"3"-10"0,-4 0 2 16,4 0 21-1,18-5-4-15,-7-1-1 16,3 6 0-16,0-6-6 16,0 6-3-16,4 3-4 15,3 0 1-15,4 0-8 16,3 0 0-16,4-9 0 0,3 12-1 16,4-4 1-16,11 1 2 0,6-3 5 15,4 12-4 1,-7-12 0-16,4 15-6 0,6-15-3 15,1 0 2-15,13-3 0 16,-2 9 3-16,-8-12 1 16,0 3-3-16,-4 0-1 15,-6-12-1-15,-1 7-2 16,1 2 1-16,3 3 1 16,3 14-21-16,-10 4-7 15,-10 6-75 1</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2.667"/>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8389 14514 40 0,'-3'-6'16'0,"3"6"-8"0,0 0 8 0,0 0 11 15,0 0-3-15,0 0 0 16,0 0-9-16,0 0-2 16,10 0-1-16,-10 0 0 15,7 0 0-15,0 6 0 16,0-6 2-16,7 6 2 0,-10-6-9 16,7 0 0-16,-1 0 3 0,-3 3-4 15,4 0 4 1,3-3 1-16,0 0 0 15,-3 6 3-15,3-6-3 16,0 0-1-16,0 3-4 31,0-3-1-31,0 0-3 0,0 3-2 0,4-3 1 16,-1 0-1-16,5 0 0 16,-5 6 2-16,1-6-1 15,0 0 2-15,-1 0 2 16,1 0 4-16,-1 3-4 15,5-3-3-15,-1 0 5 16,0 2 3-16,0-2-5 16,7 0-3-16,-3 0-1 0,3 6-1 15,-3-6 0-15,0 0 0 16,-4 0 0-16,0 0 2 16,0 0-1-16,0 0-1 15,0 6 5-15,-3-6 1 16,3 0 2-16,0-6 2 15,8 6-3-15,-5 0 1 16,1-6-5-16,0 4-2 16,-1-1 2-16,5 3 0 15,-1-6-4-15,0 3 1 16,4 3 0-16,0-3 2 16,3 3-1-16,-3 0-1 15,-1-6 1-15,1 3 1 0,0 0 1 16,-4 3 3-16,0-6-1 15,1 0 2-15,2 6-4 16,-2-6-2-16,-1 4 0 16,0-1-1-16,4 3 0 15,-1 0 0-15,1-6 2 16,0 6 1-16,3 0-1 16,1 0 1-16,-1 0-2 15,0 0-1-15,0 0 1 16,-3 0 1-16,-4 0-1 15,8 0-1-15,6-3 3 16,-7 0 0-16,4 0 3 16,0 0 1-16,3 0-1 15,1 0-1-15,6-3-6 0,-7-3 1 16,1 3 2-16,-1 6 1 16,-3-5-4-16,0 2 1 15,3-6 0-15,0 3 0 16,1-15-3-16,-1 10 2 15,4 2 3-15,7 3 3 16,0-3-4-16,-4 0-3 16,11 3 3-16,-4-2 1 15,-6 5-3-15,-4-6 1 16,-1 6-2-16,-2 0 0 16,3 0 0-16,3 0-2 0,-3 3 3 15,7 0 0-15,3 3 1 16,-3 9 2-16,0-3-1 15,-7-1 2-15,3-2-4 16,-3 3 0-16,0 0 1 16,3-6 0-16,4 0 0 15,0 3 2-15,11 5-3 16,-8 1 0-16,1 0 1 16,-4-9 0-16,-4 0 0 15,-3 3 2-15,-4-3-3 16,4-3 0-16,0 0-1 15,3 3 0-15,4-3 2 16,4 5 0-16,-4 1 0 16,0 3 2-16,-4-3-1 15,4 0 2-15,-7-3-4 16,0-3 0-16,6 0 1 16,1 0 0-16,0 3 0 0,14-3 0 15,-7 3 0-15,-3 0 0 16,-4 3 0-16,-4-6 0 15,-3 0 0-15,0 0 0 16,0 0-3-16,3-6 2 16,4 6 3-16,7-3 1 15,-4 3-4-15,-3 0-1 16,-3 0 1-16,3 0 0 16,-8 0 1-16,-6 0 0 15,0 0 2-15,0 0 1 16,3-3-1-16,1 0-2 0,-1 3-2 15,4 0 1-15,0 0 1 16,-4 0 0-16,0 0 0 16,-3 0 2-16,-4-3-3 15,4 3-2-15,-7-3 2 16,0 3 0-16,-1-3 1 16,1 0 2-16,0 0-3 15,3 0-2-15,4-3 2 16,0 6 2-16,3-6 0 15,4 6-1-15,-4 0 1 16,-3-5 1-16,0 2-1 16,-4 0 2-16,4 3-4 15,-7-12-2-15,-1 3 2 0,-2-3 2 16,2-2 0-16,1 2-1 16,3 0 1-16,1 0-1 15,3 7 0-15,3 2 0 16,4 11 0-16,-4-5 0 15,0 0 0-15,1-3 0 16,-1-6 0-16,0-5 2 16,-3 5-3-16,7 0 0 15,3 3 1-15,4 0 0 16,0 3 0-16,7 0 0 16,-7 9 0-16,0-9 2 15,4-3-3-15,-5 0-2 16,-2 3 2-16,3 0 0 0,3 0 1 15,1 0 0-15,6 3 2 16,-3 9 1-16,-3-6-4 16,-4-1 1-16,-1 1 0 15,-2-12 0-15,-1-2-3 16,4 5 2-16,0-6 1 16,0 6 2-16,7 3-1 15,-4 0-1-15,-3-3 1 16,-3 3-1-16,-4-3 0 15,-1 0 0-15,-2-6 0 16,-1 6 0-16,0 0 0 16,1 0 0-16,-1 3 0 15,0 0 0-15,8 0 0 16,-4 0 2-16,0 3-3 16,-4-3 0-16,4 0 1 0,-4-3 2 15,0 0-3-15,1 1 0 16,-1-1 1-16,4 3 0 15,0 0 0-15,0 0 2 16,10 3-3-16,-3-1 0 16,-4 1-1-16,-3 0 0 15,4-3 2-15,-5 0 2 16,1 3-1-16,4 0-1 16,3 0-2-16,3 6-1 15,8 9 4-15,-1-7 1 16,-6 7 0-16,-5-12-2 0,1-6 1 15,-3 0-1-15,-1-18 0 16,4 12 2-16,3-2-1 16,1 5-1-16,10 14 1 15,-4-8 1-15,-6 6-3 16,3-3 0-16,-7 0 1 16,0-6 0-16,0-12 0 15,7 15 0-15,0 0 0 16,3 3 2-16,-3-6-1 15,-4 12-1-15,1-12-2 16,-4 0 1-16,-4-6 1 16,4-6 0-16,0 0 0 15,4 6 2-15,3 6-1 16,-1 3 2-16,-6 6-4 16,0-3-2-16,0 0 2 0,-3-6 2 15,-1 0-2-15,-3 0 0 16,0 0 1-16,0 0 2 15,3 0-3-15,0 3 0 16,8-3 1-16,-4 12 0 16,-4-1 2-16,-3 1 1 15,-4-3-4-15,1-6-1 16,-5 6 1-16,-2-9 2 16,-1 0-2-16,0-12 0 15,1 6 3-15,-1 0 1 16,-3-3-1-16,-1 6 1 15,-6 3-4-15,3-5 0 0,-7 13 1 16,-6-11 0-16,-5 3-9 16,-13 12-41-1,-15 0-13-15,-10 0-77 16</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5.32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8580 14696 124 0,'0'-2'46'0,"7"2"-24"0,-4 0-15 15,-3 0 15-15,4 0-9 16,3-6-2-16,0 3-2 16,0 3-1-16,0-3-4 15,7 3 2-15,0-6 3 0,4 12 4 16,-1-6 2-16,1 0 0 15,0 0 1-15,-1 0-2 16,4 0-1-16,4 0-3 16,3 0 1-16,4 0 0 15,7 0 3 1,0 0-5 0,0 3-1-16,-4 0 0 0,0 3 0 0,4-6-2 15,3 0 1-15,1 0-2 16,2 0 0-16,8 0-3 0,-3 0 1 15,10 0 2-15,-4 2 4 16,1 7 0-16,-1-9 2 16,0 0-6-16,-3 0-1 15,4-9-2-15,3 7 1 16,3 2-4-16,4-6-2 16,0 6 2-16,-3 0 2 15,3 6 2-15,-7-6 3 16,7-6-5-16,-4 3-1 15,8 0 0-15,3 3 0 16,-3 0 0-16,-4 0 2 0,0 3-3 16,-7-3 0-16,0-3 1 15,7 3 2-15,10-9-1 16,-3 6-1-16,0 3-2 16,4 0 1-16,-11 0 1 15,0 0 0-15,4-6 0 16,-1 0 0-16,11 6 2 15,-7-9 1-15,-3 6-4 16,0 3 1-16,-1-8-2 16,4 2 0-16,0 0 4 15,7 0 1-15,4 3-1 16,-7 0-2-16,-4-3-2 16,-4 0 1-16,1 6 1 15,-1-5 0-15,8 2 0 16,-4 0 0-16,-3 3 0 0,-1 0 2 15,-3-6-1-15,-3 3-1 16,-1 0 1-16,4 3-1 16,0 0 0-16,0 3 2 15,-3 0-1-15,-4 3-1 16,-4-3-2-16,-6 5 1 16,-4-2 1-16,-1 0 2 15,1 6-1-15,0-9-1 16,0 6-2-16,0-6 1 15,10 2 1-15,-3-5 2 16,-3 3-1-16,-1 6-1 0,11-3 1 16,-4 0-1-16,-6-6-3 15,-1 0 2-15,4 0 1 16,4 3 2-16,10-3-1 16,-4 3-1-16,-7 3 1 15,1 0-1-15,-1 0 0 16,1-4 0-16,-1-2 0 15,4 0 0-15,4 0 0 16,10 0 2-16,0 9-3 16,-7-6 0-16,-4 0 1 15,-6-3 2-15,-1-3-1 16,8 0-1-16,-1 3-2 16,11 0 1-16,-3 3 3 15,-4 0 1-15,-7 3-4 16,0-6-1-16,-4 0 1 0,1-6 2 15,3 6 0-15,3 0-1 16,8-3 1-16,-8 3 1 16,1 0-1-16,-8 0-1 15,4 0 1-15,-3-3 1 16,3 3-1-16,3-9-1 16,4 9 1-16,7 0-1 15,-7 9-3-15,-3-9 0 16,3 0 4-16,-4 0 1 15,8-9-3-15,-1 7 1 16,12 2 0-16,-5 0 2 16,-3 0-1-16,0 2 2 15,-10-4-4-15,3 2 0 0,3-6 1 16,5 3 0-16,2 0 0 16,1 3 2-16,-4 0-1 15,0 0-1-15,-7 0-2 16,7-6 1-16,0 3 1 15,7 0 0-15,-3 3 0 16,-8 0 2-16,-3 0-1 16,-3-6 2-16,-1 3-4 15,1 0-2-15,-1 3-1 16,12 0 3-16,-5-9 0 16,-3 6 3-16,-3 3-1 15,-8-5-1-15,-3 2 1 16,0 3-1-16,3-6 0 0,1 0 2 15,10 6-1-15,-4-6-1 16,-3 6 1-16,-3-3-1 16,-4 0 0-16,-4-9 0 15,0 7 0-15,8 2 0 16,3 0 0-16,3 3 0 16,1 3-3-16,-8-3 2 15,1 0 1-15,-4 0 0 16,0-3 0-16,-8 3 2 15,5 0-3-15,3 0-2 16,3 0 4-16,1 0 1 16,-1 3 0-16,-3 5-2 15,0 4 1-15,-7-9-1 0,0 6 0 16,3-9 0-16,-10 3 0 16,0 6 0-16,-1-6 0 15,1 2 2-15,4-5-1 16,-5 3-1-16,5-3 1 15,-1 0-1-15,0 0 0 16,-6 9 0-16,-5-9-3 16,-2 3 0-16,-1 6 2 15,0-9 0-15,-3 3 1 16,-1 0 2-16,1-3-1 16,-4 0 2-16,-3 0-2 15,0 0-1-15,-4 0 1 16,0 0-1-16,3-3 0 15,1 0 0-15,0 3 0 0,-1 0 0 16,1 0 0-16,0 0 0 16,-1 0-3-16,1 0 2 15,-4 0 1-15,0 0 2 16,-3 0-1-16,-1 0-1 16,1 0-2-16,3-6-1 15,-3 3 2-15,-1 3 2 16,1 0 0-16,-4 0-1 15,-7 0 1-15,0 0 1 16,0 0-1-16,0 0-1 16,0 0-4-16,-4 3-2 15,-6 3-2-15,3-6 0 0,0 3-13 16,-8 18-116 0,-6-4-54-1,0-5 81-15</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8.236"/>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22680 5527 68 0,'0'-9'27'0,"4"9"-14"0,10 0 2 0,-7 0 13 15,-7 0-9-15,7 0-3 16,-7 0-9-16,3 0-3 16,-3 0-2-16,0 0-2 15,0 0 5-15,0 0 1 16,0 0 9-16,0 0 4 16,4 9 0-16,-4-9-2 15,0 0-9-15,7 3 1 0,-7-3 4 0,7 3-1 16,0 0 1-16,4 0-3 15,-1 0-1-15,1-3-3 16,3 3 1-16,4-3-4 16,3 0 0-16,0 3 1 15,0-3 0-15,7 0 0 16,4 3 2-16,0-3-1 16,-4 3 0-16,0 0-3 15,0 0 1-15,1-1 0 16,-1 1 1-16,11-3-2 15,-4 3-2-15,4 3 3 16,7-3 0-16,-4 0 1 16,7-3 2-16,4 3-3 15,-3 0 0-15,-1 3-1 16,-3-3 1-16,3 0-2 0,1-3 2 16,-4 3-2-16,3-3 2 15,4 0 0-15,-4 0 1 16,11 0-2-16,-7 3 1 15,0 0-2-15,0 0-1 16,-4-3 1-16,4 0-1 16,-7 0 0-16,0 0 2 15,0 0-1-15,0 0-1 16,0 0 3-16,3 0 0 16,0 0 1-16,-3 0 0 15,-3 5-2-15,-1-5-2 0,-3 0-2 16,0 0 1-16,-1 0 1 15,-2 0 2-15,-1 0-1 16,4 0-1-16,3 0 1 16,0 0-1-16,1 6 0 15,3 0 2-15,-4 0-6 16,7-6 1-16,-6 0 1 16,-1 0 3-16,4 0 0 15,-4 0 2-15,-3 0-4 16,3 0-2-16,1 6 4 15,-1-3 1-15,0 0-3 16,4 0 1-16,3 0-2 16,-3 0 0-16,0 0 4 15,-3-1 1-15,-1-2-4 16,0 0 1-16,-3 0-2 0,0 0 0 16,3 0 0-16,1 0 0 15,2 0 4-15,5 0 3 16,-4 0-4-16,-1 0-1 15,1 0-2-15,0 0-2 16,0-5 3-16,0 5 2 16,-4 0 0-16,4-6 2 15,11 0-2-15,-1 3-1 16,-3-3-2-16,3 6 1 16,1 0 1-16,-4 0 0 15,-4 0 0-15,4-3 0 0,-7 3 0 16,-4-3 0-16,8 3 0 15,-1-6 0-15,4 0-3 16,-4 6 2-16,-3 0 1 16,4 0 2-16,-1 0-1 15,0 0-1-15,-3 6-2 16,0-6 1-16,-4 0 1 16,1 0 0-16,3 0 0 15,7-6 0-15,-4 6 0 16,0 6 0-16,1 0 0 15,-1-6 0-15,-3 0-3 16,0 0 2-16,0 0 1 16,-4 0 2-16,-3 0-1 15,3-6 2-15,4 0-4 16,0 6 0-16,3 0-1 0,1 0 0 16,-1 0 2-16,4 0 2 15,-4 6-3-15,4-12 0 16,-10 6-1-16,2 0 0 15,1-5 2-15,7-1 2 16,4 3-1-16,-4 0-1 16,-1 3 1-16,1 0 1 15,0 0-3-15,0 0-2 16,0-3 2-16,-7 3 0 16,-4-3 1-16,4 0 2 15,0 0-3-15,0 0 0 0,3 0 1 16,-3 0 2-16,0 0-3 15,-7 3 0-15,7-6 1 16,-7 3 0-16,10 0 0 16,-7 1 2-16,-3-4-3 15,7 0 0-15,3 0 1 16,1 0 2-16,-4 0-1 16,-1-3-1-16,1 3-2 15,-3 3 1-15,-8 1 1 16,7-1 2-16,-3-3-3 15,0 6 0-15,-4-3 3 16,-3 0 1-16,-4 3-1 16,0-3-2-16,-7-15 1 15,4 18-1-15,0-9-3 16,-15 9 2-16,5-8 1 0,-8-1 2 16,-4 3-8-16,-3 3-1 15,-7 15-1 1,-4 2-33-16,-10 1-13 15,-10 0-58 1</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9.423"/>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22617 5812 52 0,'3'3'19'0,"1"-3"-10"0,-4 3-9 0,0-3 5 15,3 3 3-15,1 0 3 16,-4-3 5-16,7 0 4 16,0 0 1-16,0 3 2 15</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40.909"/>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22670 5827 222 0,'21'0'25'15,"0"0"-9"-15,0 0-5 16,4 0-7-16,-1-3 2 0,5 0 0 16,2 0 2-16,5 0 0 0,2 0 4 15,1 3 5-15,0-8-3 16,-4 8 0-16,1-3-2 16,-1 3 0-16,4-6-4 15,0 6-3-15,-1-3 0 16,8 3 1-16,0-3 1 15,3 3 1-15,4 0-4 16,-3 0-1-16,-1 0-1 16,0 0 1-16,4 0 0 15,-3 0 3-15,3-6-3 16,0 3 0-16,3 3 1 16,1 0 0-16,3 0-5 15,-1 3 1-15,1 3 0 16,-3-6 2-16,-1 0-3 0,-6-6-2 15,3 0 2-15,0 6 2 16,-1-6-2-16,8 3 0 16,-3 0 1-16,-4 3 2 15,0 0-1-15,0 0-1 16,0 0 1-16,-4 0-1 16,4-9 0-16,3 7 0 15,1-4 0-15,3 3 0 16,-4 3 0-16,4 3 0 15,-7 3 0-15,4-4 0 16,-8-2 0-16,0 0 0 16,4-2-3-16,0-4 2 0,0 6-1 15,7-3 0-15,-4 3 4 16,1 0 1-16,-4 0-4 16,3 3-1-16,-6-3 3 15,-1 0 1-15,4-3-3 16,3 3-1-16,4 0 1 15,0 0 2-15,-3 3-2 16,-1 3 0-16,1-4 1 16,-4 7 0-16,-4-9 0 15,7 0 2-15,4-9-1 16,0 9-1-16,0 0-2 16,0 9 1-16,0-9 1 15,0 3 0-15,0-3 0 16,0 0 0-16,7-3 0 0,4 3 0 15,-4 0 0-15,3 0 2 16,1 0-3-16,-1 0 0 16,8 0 1-16,0-9 2 15,-1 7-1-15,1-4 2 16,0 3-4-16,-4 3-2 16,-4 0 2-16,4 3 0 15,-10-6 1-15,-4 0 0 16,3 0-3-16,1 0 2 15,-1 0 3-15,1 0 1 16,-11 3-4-16,3 0 1 16,-7 3 0-16,1-3 0 15,-8 3 0-15,-3-3 2 16,-4-3-3-16,1 3 0 0,2-3-1 16,1 3 0-16,-4 0 2 15,4 0 2-15,0 0-3 16,0 0 0-16,-4 0 1 15,0 3 0-15,1 0 2 16,-1 0 1-16,0 0-4 16,-3 0-1-16,3-3 3 15,-10 0 3-15,10-3-3 16,1 0-3-16,2 3 1 16,1 0 0-16,0 0-2 15,-4 0 2-15,4 0 1 16,-4 0 2-16,1 3-3 15,-1 0 0-15,-7-3 1 16,7 0 2-16,-3 0-3 0,0 0 0 16,-11 0 1-16,4-3 2 15,-1 0-3-15,1 0 0 16,3 0 1-16,-3 0 2 16,0 0-3-16,3 0 0 15,-3 3 1-15,6 0 2 16,-2 0-1-16,-5 0-1 15,12-3 1-15,-12 3-1 16,8 0 0-16,-7 0 0 16,-4 0 0-16,-3 0 2 15,-4 0-3-15,-4 0 0 0,1 0 1 16,3 0 2-16,-3 0-3 16,-1 0 0-16,1 0 1 15,-1 0 0-15,-6-3-3 16,10 3 2-16,-7 0 1 15,-4 0 2-15,8 0-1 16,-11 0-1-16,7 0 1 16,-3 0 1-16,-1 0-1 15,8 0-1-15,-11 0-2 16,7 0 1-16,-7 0 1 16,7 0 2-16,-7 0-1 15,0 0-1-15,0 0-2 16,0 0 1-16,0 0-1 15,10 0 0-15,-10 0 2 16,0 0 2-16,8 0-23 0,-8 0-8 16,-8 9-50-1,-9 9-59-15,-4-7 34 16</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59.814"/>
    </inkml:context>
    <inkml:brush xml:id="br0">
      <inkml:brushProperty name="width" value="0.05292" units="cm"/>
      <inkml:brushProperty name="height" value="0.05292" units="cm"/>
    </inkml:brush>
  </inkml:definitions>
  <inkml:traceGroup>
    <inkml:annotationXML>
      <emma:emma xmlns:emma="http://www.w3.org/2003/04/emma" version="1.0">
        <emma:interpretation id="{A5FF602E-F437-4871-9768-2C1D4231D54B}" emma:medium="tactile" emma:mode="ink">
          <msink:context xmlns:msink="http://schemas.microsoft.com/ink/2010/main" type="inkDrawing" rotatedBoundingBox="16643,6379 16784,4736 17234,4775 17093,6418" rotationAngle="1192311712" semanticType="callout"/>
        </emma:interpretation>
      </emma:emma>
    </inkml:annotationXML>
    <inkml:trace contextRef="#ctx0" brushRef="#br0">17149 4795 56 0,'-4'0'24'0,"4"0"-12"0,0 0-3 16,0 0 11-16,0 0-11 16,0 0-2-16,4-3-5 15,-1 0-2-15,-3 3 1 16,4-3 1-16,-4 0 1 15,3 0 3-15,-3 1 3 0,0 2 5 16,0-3-4-16,0-3 0 16,0 6-2-16,0 0 0 15,0 0-4-15,0 0-3 16,0 0 0-16,-3 0 1 16,3 0-1-16,0 0 2 0,-4 0 2 15,1 0 0-15,-1 0 2 16,4 0-4-16,-4 6-2 15,1-3 2-15,-1-1 0 16,1 1-1-16,-8 3-2 16,1 0 1-16,-1 0-1 15,4 0 0-15,-7 0 2 0,0 3 3 16,0-6 2-16,0 8 1 16,0 1 2-16,-1-3-3 15,1 3 1-15,0-6-5 16,0 8-2-16,3 1 0 15,1 0 1-15,-1-4-1 16,1 1-1-16,-4 0 1 16,3 6 1-16,0-7 1 15,1 1 1-15,-1 3-2 16,4-3-2-16,0 2 1 16,0 10 1-16,0-1-3 15,4 1 0-15,-8-7 1 16,7 1 2-16,1 3-3 15,-4-1 0-15,0 4 1 0,0 2 0 16,-7 1 0-16,3 5 2 16,4 6 5-16,0 0 6 15,0 1-5-15,0-4-2 16,0-6 1-16,3 4 2 16,1-4-2-1,-1 0-2-15,1 1 0 0,-1-7 1 16,1 4-3-16,-1-1 0 15,1 1-1-15,-5 2-2 16,8 1 3-16,0-4 2 16,0-2 2-16,8 8 1 15,-5 6-2-15,1-6 1 0,-1 1-4 16,8-7-2-16,-4 1 2 16,0-1 2-16,0-5 0 15,-4 5 0-15,1-2-1 16,-1-1 2-16,1-8-1 15,3 8 0-15,0-8-3 16,0 0-2-16,-3 2 3 16,3-5 2-16,-4 0-2 15,4 6-2-15,4-7 2 16,0-5 0-16,3 6-1 16,0 0-2-16,0-3 1 15,0 5-1-15,0-5 0 16,-3 6 0-16,-1-6 0 15,4-1 2-15,0 1-1 0,-3 3 2 16,0 0-2-16,-1-9-1 16,1 6 1-16,-4-7-1 15,0 7 0-15,0-6 2 16,0 0-3-16,-3 3 0 16,-4-6 1-16,0 0 0 15,3 0 0-15,1 0 2 16,-4 0-1-16,3 0-1 15,4 0 3-15,-3 0 0 16,3 0-4-16,0 0 1 16,-4 0-13-16,11-6-64 15,-3 3-18-15,0-6-23 16</inkml:trace>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48.97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863ABA19-0E0B-4355-8813-608834EC6B44}" emma:medium="tactile" emma:mode="ink">
          <msink:context xmlns:msink="http://schemas.microsoft.com/ink/2010/main" type="writingRegion" rotatedBoundingBox="8916,6155 8824,17446 7876,17438 7968,6147">
            <msink:destinationLink direction="with" ref="{AA073C2A-243F-443A-9C96-4AB81C7D221A}"/>
            <msink:destinationLink direction="with" ref="{7CB1EBE1-037C-4F3A-9646-2DE2D013B666}"/>
          </msink:context>
        </emma:interpretation>
      </emma:emma>
    </inkml:annotationXML>
    <inkml:traceGroup>
      <inkml:annotationXML>
        <emma:emma xmlns:emma="http://www.w3.org/2003/04/emma" version="1.0">
          <emma:interpretation id="{04F90043-814E-4BF5-912E-97EFAB68B627}" emma:medium="tactile" emma:mode="ink">
            <msink:context xmlns:msink="http://schemas.microsoft.com/ink/2010/main" type="paragraph" rotatedBoundingBox="8916,6155 8824,17446 7876,17438 7968,6147" alignmentLevel="1"/>
          </emma:interpretation>
        </emma:emma>
      </inkml:annotationXML>
      <inkml:traceGroup>
        <inkml:annotationXML>
          <emma:emma xmlns:emma="http://www.w3.org/2003/04/emma" version="1.0">
            <emma:interpretation id="{59C35B7F-6595-4B57-9F13-FAD87A78C5FE}" emma:medium="tactile" emma:mode="ink">
              <msink:context xmlns:msink="http://schemas.microsoft.com/ink/2010/main" type="line" rotatedBoundingBox="8916,6155 8824,17446 7876,17438 7968,6147"/>
            </emma:interpretation>
          </emma:emma>
        </inkml:annotationXML>
        <inkml:traceGroup>
          <inkml:annotationXML>
            <emma:emma xmlns:emma="http://www.w3.org/2003/04/emma" version="1.0">
              <emma:interpretation id="{96126D53-73D2-409C-9F22-D70C9CE276F2}" emma:medium="tactile" emma:mode="ink">
                <msink:context xmlns:msink="http://schemas.microsoft.com/ink/2010/main" type="inkWord" rotatedBoundingBox="8483,6151 8464,8443 8073,8440 8091,6148"/>
              </emma:interpretation>
              <emma:one-of disjunction-type="recognition" id="oneOf0">
                <emma:interpretation id="interp0" emma:lang="" emma:confidence="1">
                  <emma:literal/>
                </emma:interpretation>
              </emma:one-of>
            </emma:emma>
          </inkml:annotationXML>
          <inkml:trace contextRef="#ctx0" brushRef="#br0">2340 430 24 0,'0'-8'11'0,"0"8"-6"0,-4-8 11 0,4 8 11 15,0 0 10-15,0 0 4 16,0 0-8-16,0 8-3 0,0-8-11 16,0 12-1-16,0-9-5 15,0 13 0-15,0-1-7 16,0 8-2-16,0 0 2 0,0 0-3 16,0 1-2-16,4-9 2 15,6-4 2-15,-1-3-2 16,0-4 0-16,0-12 5 15,1-7-6 1,-1-4-1-16,0-4 1 16,0 3 1-16,1-3-1 15,-1-4-2-15,0 0 1 16,-4 12 1-16,-1-8 1 16,-4 0 3-16,0 0-3 15,-4 7 0-15,-1-3-1 16,0 4 1-16,1-1-2 0,-1 9-1 15,-4-1 1-15,0 0-1 16,0 1-3-16,-5 7 2 16,0 0 1-16,0 11 2 15,0 1-3-15,-4-5 0 16,4 20-1-16,0-8-2 16,-5 8-8-16,6 4-3 15,-1 8-19-15,4-5-7 16,1 1-39-1</inkml:trace>
          <inkml:trace contextRef="#ctx0" brushRef="#br0" timeOffset="589.951">2345 949 68 0,'-5'4'27'0,"5"0"-14"0,0 4 7 0,0-8 14 16,5 3-10-16,-5-3-3 15,5 8-8-15,4-4-3 16,0-4-4-16,0-4-1 15,1-4-3-15,-1 1-2 0,0-1 3 16,0 0 4-16,-4-7 4 16,-5 3 5-16,0-14 4 15,-5 10 1-15,1 1 2 16,-5 7-7-16,-1-7 1 0,1 3-8 16,0 4-3-16,0 5-3 15,-1-1-3-15,1 4-2 16,-5 0-1-16,0 11-1 15,5 1 3-15,0-1-2 16,0 5 1-16,4-1-7 16,0 8-2-16,1 0-16 15,4-3-6-15,4 3-33 16,1 4-39 0,4-4 31-16</inkml:trace>
          <inkml:trace contextRef="#ctx0" brushRef="#br0" timeOffset="1111.272">2354 1373 64 0,'0'-4'24'0,"5"8"-12"0,-5-4-19 0,0 0 5 16,0 0-5-16,0 0 0 15,0 0 17-15,-5 3 7 0,1 5 26 16,-1 0 9-16,0 0-9 16,1 7-5-16,4-4-18 15,0-3-5 1,4 4-11-16,6-5-3 0,4-3-1 15,-1 0 2-15,1-4-3 16,5 0 0-16,-5-4 1 16,-1-3 2-16,1-1 1 15,-4-4 1-15,-6 1 4 16,1-1 3-16,-5-3-4 16,0-1 1-16,-5 1-3 15,1-8 0-15,-6-4-6 16,1 0-1-16,0 0 3 15,0 8 1-15,-1 3-3 16,1-3 1-16,0 8 0 0,0 7 2 16,-1 12-3-16,1-1-2 15,0 20-25 1,4-4-7-16,1 0-2 16,-1 0-29-1,0-3-29-15,5-1 32 16</inkml:trace>
          <inkml:trace contextRef="#ctx0" brushRef="#br0" timeOffset="-629.699">2387-144 28 0,'4'0'13'0,"1"0"-6"0,-5 0 3 0,5-7 7 16,-5-1 4-16,0 0 4 16,0 4 0-16,0 8 2 15,0-8-6-15,0 0-3 16,0-3-8-16,-5 7-2 16,0-4-2-16,1 4-1 15,-1 0-1 1,-4 11-2-16,0-3 3 0,-1 8 1 15,1 7 6-15,0-16 3 16,-5 9 0-16,0-5-5 16,5-7-2-16,0 8-4 15,-1-1-1-15,6-7 1 16,-1 8 0-16,1-9-2 16,4 9-2-16,0-8 3 15,0 7 2-15,4 5-2 16,-4-5 0-16,0-3 1 15,0 7 0-15,5-3 0 16,-10 7 2-16,5-7 3 16,-4-1 5-1,8-3-6-15,1 0 0 16,-1-1 0-16,6 1-4 16,-1-4-1-16,5-8-1 15,4-4-2-15,5 1 1 16,0-1 1-16,1-7 1 0,-1-1 1 15,-5 1-5-15,1-1 1 16,-6 1 0-16,-3 0 2 16,-1-1-3-16,-5-15-2 15,1 1 4 1,-5 3-1-16,0 8 0 16,0-8 1-16,-5 11-1 15,1 1 0-15,-1 7 2 16,-4-7-3-16,0 7-2 15,-5 0 2-15,0 1 2 16,0 7-2-16,0 7-2 0,1 9-1 16,-1 3 3-16,0 8-2 15,5-4-1-15,-1 4-17 16,1-8-9-16,4 8-9 16,1 0-1-16,-1 0-16 15,1-4-37 1,4 0 17-16</inkml:trace>
          <inkml:trace contextRef="#ctx0" brushRef="#br0" timeOffset="1623.758">2359 1669 116 0,'-9'15'44'0,"9"-7"-24"0,0 4-6 16,4-1 17-16,1-3-13 16,0 3-2-16,-1-3-10 15,5 0-4-15,1-1-1 0,-1-3-1 0,5-4 0 16,0-4 0-16,-1 1 0 16,1-5 0-16,-4-4 0 15,-1 1 2-15,0-5 1 16,-4 5-4-16,-5-1 1 15,0 1 2-15,0-1 3 16,-5 5 0-16,0-5 2 16,1 4-4-16,-1 4-2 15,1 1 0-15,-1-1-1 16,0 4-3-16,1 4 2 0,-1 3-1 16,0 5 0-16,-4 7 0 15,0 0 0-15,0 4-27 16,0 8-13-16</inkml:trace>
          <inkml:trace contextRef="#ctx0" brushRef="#br0" timeOffset="2372.241">2484 2008 76 0,'-5'0'30'0,"5"0"-16"0,-5-8-12 15,5 8 9-15,0 0-1 16,0 0 2-16,0 0 5 16,0 8 1-16,0-8 2 15,0 7 0-15,0 1-5 16,0 0 1-16,0-1-9 15,5 1 0-15,0-4 3 0,-1 4-6 16,5-5-2-16,1 1-4 16,-1-4-1-16,0 0 2 15,10-4 2-15,-1 1 2 0,-4-1 1 16,0 0 4-16,-5-4 3 16,0 1 2-1,-4-1-4-15,-14-11-1 16,4-8-2-1,-4 0-6-15,0 7 0 16,-1 5 4-16,-3 0 2 16,-1-1 0-16,0 9 1 15,0-1-2-15,0 4 0 16,0 4-8-16,0 12 0 16,5-1-12-16,-5 24-39 15,5-8-6-15,4 3-24 16</inkml:trace>
        </inkml:traceGroup>
        <inkml:traceGroup>
          <inkml:annotationXML>
            <emma:emma xmlns:emma="http://www.w3.org/2003/04/emma" version="1.0">
              <emma:interpretation id="{49C3A7D8-E442-42E7-9A34-5D91B82772CB}" emma:medium="tactile" emma:mode="ink">
                <msink:context xmlns:msink="http://schemas.microsoft.com/ink/2010/main" type="inkWord" rotatedBoundingBox="8816,8832 8815,8892 8011,8886 8012,8825">
                  <msink:destinationLink direction="with" ref="{A50F4D12-DD39-42B5-B3B4-A8F4881225D2}"/>
                </msink:context>
              </emma:interpretation>
              <emma:one-of disjunction-type="recognition" id="oneOf1">
                <emma:interpretation id="interp1" emma:lang="" emma:confidence="1">
                  <emma:literal/>
                </emma:interpretation>
              </emma:one-of>
            </emma:emma>
          </inkml:annotationXML>
          <inkml:trace contextRef="#ctx0" brushRef="#br0" timeOffset="-8557.419">2257 2473 68 0,'0'0'27'0,"0"0"-14"0,-4 0-13 16,4 0 7-16,0 0-2 15,-10 4 2-15,1 0 13 16,5 0 7-16,-6 0 4 15,6-4 1-15,-1 0-4 16,-4 0-3-16,4 0-7 16,1 0-3-16,-1 0-9 15,5 0-2-15,-5 0 0 0,5 0-2 0,-4 0 1 16,4 3 0-16,-5 1 1 16,1 0-2-16,4 0 1 15,-5 0 2-15,0-4 2 16,5 0 1-16,0 0 2 15,0 0-3-15,0 0 1 16,0 0-1-16,0 0 1 16,10 0 2-16,3 0 4 15,6-4-6-15,9 0 0 16,-5 0-2-16,4 0-1 16,6 1-3-16,4-1-2 15,0 0 1-15,0 0 1 16,9 4 3-16,5-4 2 0,-5 0 1 15,0 1 0-15,0-1-4 16,-4 0-3-16,-1 0 0 16,1 4 1-16,-5 0-1 15,-5 0-1-15,-4 0 1 16,-5 0-1-16,-5 0 0 16,-4 0 0-16,-5 0 0 15,1 4 2-15,-1 0 1 16,-9-4 3-16,-5 7-5 15,-4 1 1 1,0-4 1-16,0 0-6 16,4 0-2-16,-4-1-31 15,0 1-14-15,-1-4-82 16</inkml:trace>
        </inkml:traceGroup>
        <inkml:traceGroup>
          <inkml:annotationXML>
            <emma:emma xmlns:emma="http://www.w3.org/2003/04/emma" version="1.0">
              <emma:interpretation id="{1BB83446-5F42-4BAB-8A22-E9377485BEA7}" emma:medium="tactile" emma:mode="ink">
                <msink:context xmlns:msink="http://schemas.microsoft.com/ink/2010/main" type="inkWord" rotatedBoundingBox="8294,9783 8293,9848 8271,9848 8271,9782"/>
              </emma:interpretation>
              <emma:one-of disjunction-type="recognition" id="oneOf2">
                <emma:interpretation id="interp2" emma:lang="" emma:confidence="1">
                  <emma:literal/>
                </emma:interpretation>
              </emma:one-of>
            </emma:emma>
          </inkml:annotationXML>
          <inkml:trace contextRef="#ctx0" brushRef="#br0" timeOffset="-7668.409">2442 3405 236 0,'-5'0'88'0,"1"3"-48"0,4 1-45 0,0-4 17 16,0 0-7-1,0 0 0-15,0 0-3 0,0 0-2 16,-5 0 1-16,5 0-4 0,0 4 2 16,-4 4-19-16,4 0-9 15,0 3-29 1,0 1-53-16,-5 3 19 16</inkml:trace>
        </inkml:traceGroup>
        <inkml:traceGroup>
          <inkml:annotationXML>
            <emma:emma xmlns:emma="http://www.w3.org/2003/04/emma" version="1.0">
              <emma:interpretation id="{51FF8975-98C4-4765-BDCC-462BCB2758EA}" emma:medium="tactile" emma:mode="ink">
                <msink:context xmlns:msink="http://schemas.microsoft.com/ink/2010/main" type="inkWord" rotatedBoundingBox="8266,10518 8265,10575 8247,10574 8248,10517"/>
              </emma:interpretation>
              <emma:one-of disjunction-type="recognition" id="oneOf3">
                <emma:interpretation id="interp3" emma:lang="" emma:confidence="1">
                  <emma:literal/>
                </emma:interpretation>
              </emma:one-of>
            </emma:emma>
          </inkml:annotationXML>
          <inkml:trace contextRef="#ctx0" brushRef="#br0" timeOffset="-7445.853">2405 4140 204 0,'-9'11'77'0,"9"1"-42"0,0-5-26 16,0-7 22-16,0 0-17 15,0 8-5-15,0-8-16 16,0 0-9-16,5 4-53 16,-1 4-25-16,1-4 16 15,-1-1 9-15</inkml:trace>
        </inkml:traceGroup>
        <inkml:traceGroup>
          <inkml:annotationXML>
            <emma:emma xmlns:emma="http://www.w3.org/2003/04/emma" version="1.0">
              <emma:interpretation id="{B67B746F-9B6C-402F-8886-2164BA550AB5}" emma:medium="tactile" emma:mode="ink">
                <msink:context xmlns:msink="http://schemas.microsoft.com/ink/2010/main" type="inkWord" rotatedBoundingBox="8331,11287 8330,11380 8302,11379 8303,11286">
                  <msink:destinationLink direction="with" ref="{A50F4D12-DD39-42B5-B3B4-A8F4881225D2}"/>
                  <msink:destinationLink direction="to" ref="{8F2DF942-5950-4969-A397-645BF74CEDFA}"/>
                </msink:context>
              </emma:interpretation>
              <emma:one-of disjunction-type="recognition" id="oneOf4">
                <emma:interpretation id="interp4" emma:lang="" emma:confidence="1">
                  <emma:literal/>
                </emma:interpretation>
              </emma:one-of>
            </emma:emma>
          </inkml:annotationXML>
          <inkml:trace contextRef="#ctx0" brushRef="#br0" timeOffset="-7190.18">2456 4909 200 0,'-5'12'74'0,"15"-8"-40"0,3 3-40 0,-8-3 14 15,-5-4-9-15,0 0-2 16,0 0 2-16,0 0 0 15,0 12 1-15,0-1 2 0,-5-3 1 0,1 4-4 16,4-5 1-16,0 1-11 16,4 0-78-1</inkml:trace>
        </inkml:traceGroup>
        <inkml:traceGroup>
          <inkml:annotationXML>
            <emma:emma xmlns:emma="http://www.w3.org/2003/04/emma" version="1.0">
              <emma:interpretation id="{22F53770-4B1C-4BDA-9456-751FB0BAEA9C}" emma:medium="tactile" emma:mode="ink">
                <msink:context xmlns:msink="http://schemas.microsoft.com/ink/2010/main" type="inkWord" rotatedBoundingBox="8372,12115 8367,12669 8261,12668 8266,12114"/>
              </emma:interpretation>
              <emma:one-of disjunction-type="recognition" id="oneOf5">
                <emma:interpretation id="interp5" emma:lang="" emma:confidence="1">
                  <emma:literal/>
                </emma:interpretation>
              </emma:one-of>
            </emma:emma>
          </inkml:annotationXML>
          <inkml:trace contextRef="#ctx0" brushRef="#br0" timeOffset="-6934.827">2433 5737 252 0,'-19'27'96'0,"19"-20"-52"0,0 5-29 0,0-12 26 15,0 0-22-15,0 0-7 16,0 0-8-16,5 4-1 15,-5-4-2-15,0 0-7 0,0 7-1 16,0 1-10-16,0 0-4 16,0 3-29-16,0 1-10 15,0 7-46 1</inkml:trace>
          <inkml:trace contextRef="#ctx0" brushRef="#br0" timeOffset="-6739.005">2516 6256 232 0,'-14'23'88'0,"14"-19"-48"0,0 4-42 15,0-8 17-15,0 0-42 16,5-4-13-16,-1 0-56 15,1-3-21-15</inkml:trace>
        </inkml:traceGroup>
        <inkml:traceGroup>
          <inkml:annotationXML>
            <emma:emma xmlns:emma="http://www.w3.org/2003/04/emma" version="1.0">
              <emma:interpretation id="{626C3C05-8DA7-4E1A-81B4-4D75706AA89E}" emma:medium="tactile" emma:mode="ink">
                <msink:context xmlns:msink="http://schemas.microsoft.com/ink/2010/main" type="inkWord" rotatedBoundingBox="8289,13531 8289,13539 8279,13538 8280,13530"/>
              </emma:interpretation>
              <emma:one-of disjunction-type="recognition" id="oneOf6">
                <emma:interpretation id="interp6" emma:lang="" emma:confidence="1">
                  <emma:literal/>
                </emma:interpretation>
              </emma:one-of>
            </emma:emma>
          </inkml:annotationXML>
          <inkml:trace contextRef="#ctx0" brushRef="#br0" timeOffset="-6470.102">2428 7153 172 0,'0'0'66'0,"5"0"-36"0,-1 0-35 0,-4 0 10 16,0 0-19-16,0 0-3 15,0 0-9-15,0 0-1 16,0 0-30-16,0 8-13 16</inkml:trace>
        </inkml:traceGroup>
        <inkml:traceGroup>
          <inkml:annotationXML>
            <emma:emma xmlns:emma="http://www.w3.org/2003/04/emma" version="1.0">
              <emma:interpretation id="{E17AD0A2-0485-459D-93DB-22433CC87A42}" emma:medium="tactile" emma:mode="ink">
                <msink:context xmlns:msink="http://schemas.microsoft.com/ink/2010/main" type="inkWord" rotatedBoundingBox="8852,13981 8824,17446 7876,17438 7904,13973"/>
              </emma:interpretation>
            </emma:emma>
          </inkml:annotationXML>
          <inkml:trace contextRef="#ctx0" brushRef="#br0" timeOffset="4023.127">2437 8523 72 0,'0'-8'30'0,"0"8"-16"0,0-3-8 15,0 3 9-15,0 0-2 16,0 0 0-16,-4 0-5 15,-1 0 0-15,1-4 8 16,-1 4 5-16,-4 0 4 16,0 4 2-16,-1-1-3 15,-4 5-1-15,1-4-12 16,-1 7-2-16,-5-7 1 0,5 8-4 16,1 3-1-16,3-7-5 0,-8 3 0 15,9 1 0-15,-5 7 0 16,14-3-3-16,0 3 2 15,0 4 1-15,9-8 0 16,0 1 4-16,0 11 2 16,1-4 4-16,-1 4 4 15,0 0-2-15,5-12 1 16,0 0-7-16,0-7-4 16,4-16-1-16,5-7 1 15,0 0-3-15,0-8 0 16,-4 0-4-16,-1-1 1 0,-4-6 0 15,0 7-1-15,-5-4 4 16,-4 0 2-16,0 7-2 16,-5-3-2-16,-5 8 10 15,-4 7 5-15,-5-7-3 16,0 3-1-16,0-3-6 16,0 11-4-16,0 4-2 15,1 0 3-15,-1 0-11 16,5 0-4-16,-1 8-8 15,1 15-2-15,0-8-11 16,4 8-3-16,1 8-39 16</inkml:trace>
          <inkml:trace contextRef="#ctx0" brushRef="#br0" timeOffset="4683.094">2364 9208 64 0,'-5'0'27'0,"5"4"-14"0,-5-4-15 15,5 0 4-15,0 8-2 16,-4-1 2-16,-1 1 10 15,0 7 4-15,5-3 12 16,-4-4 5-16,4 3-6 16,0 5-4-16,0-1-9 15,0-3-1-15,4-9-8 16,6 9 1-16,-1-12 4 0,5-8-4 16,0 4-1-16,0-11 0 15,4 0-1-15,0-12-5 0,1 7 1 16,-5-3 0-16,0-7 0 15,-5 6 0-15,-9-2 2 16,0 6 1 0,-5-3-4-16,-4 4 1 15,-5 4 0-15,0 3 2 16,0 8-1-16,-4-7-1 16,4 7 5-16,0 8 1 15,0 3-5-15,1 1 0 16,-1 15-6-16,-5-8 1 15,5 5-5-15,5-1-1 0,0 8-13 16,4 0-3-16,5 4-35 16,0 11-30-1,-4-7 32-15</inkml:trace>
          <inkml:trace contextRef="#ctx0" brushRef="#br0" timeOffset="5449.383">2331 9701 112 0,'0'4'44'0,"0"-8"-24"0,0 4-21 0,0 0 9 16,0 0-10-16,0 0-3 15,0 0-4-15,0 0 0 16,0 0 9-16,5-8 5 16,-1 8 17-16,-4 0 11 15,5-4-8-15,-5 4-3 0,0 0-8 16,0 0-4-16,5 0-5 16,-1 4-4-16,1 4 0 0,0-4 1 15,-1-4 1-15,5 0-1 16,1 3 1-16,-6 5 9 15,6-8 4-15,-1 0-1 16,0 0-1-16,0-8-6 16,0 5-3-16,-4-1-2 15,4-8-3-15,-4 8 1 16,-5-7 1-16,0-1-1 16,-5-3-1-16,1 11 1 15,-1-8 1-15,-4-3 5 16,0 0 4-16,-1-12-11 15,1 7-2-15,-5 5 1 0,0 0 0 16,1-1 1-16,3 12 0 16,-8-3 0-1,-1 22 2 1,6 12-3-16,-11-12 0 16,6 5-1-16,4 7 0 15,5 0 0-15,0 3-2 16,-5 1 0-16,9-12 0 15,1 8-2-15,4 0 1 16,0-7-4-16,0-5-1 16,0 0-15-16,9-3-119 31</inkml:trace>
          <inkml:trace contextRef="#ctx0" brushRef="#br0" timeOffset="6319.797">2276 10055 104 0,'-23'0'38'0,"18"0"-20"0,0 7-12 15,-4-3 11-15,5 0 0 16,4-4-1-16,-10 8 0 16,6-4 0-16,-1 7 0 15,1-7 3-15,-1-4-11 16,0 4 2-16,1 7 3 0,4-7-1 15,0 8 3-15,0 3-4 0,0 1 1 16,0-1-5-16,0-3 1 16,0 7-5-16,9 8 0 15,-9-8-1-15,9-4-2 16,0 12 3-16,5-11 0 16,-5-1-1-16,5-11 1 15,-9 8 4-15,9-9 6 16,0-3-5-16,0-3-2 15,-1 3-6-15,1-20 0 16,0 5 0-16,-5-12 2 16,1-4-1-16,-1 4 2 0,-5-4-4 15,-4 1 0-15,0-1 1 16,0 12 2-16,-4-4-1 16,-5 3 2-16,-1 9-2 15,1 3-1-15,-9 0 1 16,4 16-1-16,-9 0-3 15,4 7 0-15,1 12-7 16,4 0-4-16,-5 8-10 16,6-5-5-16,3 1-13 15,6 0-70 1</inkml:trace>
          <inkml:trace contextRef="#ctx0" brushRef="#br0" timeOffset="6935.363">2193 10570 112 0,'-5'24'44'0,"10"-21"-24"0,-5 13-24 15,0-16 8-15,0 11-4 16,0-7 2-16,0 8 10 15,0-1 7-15,0-3 10 16,0 0 6-16,0-1-12 16,9-7-3-16,0 8-12 15,10-4-5-15,-6-4 0 0,1 0-2 16,0 0-1-16,0-4 1 16,-5-4-1-16,1 5 0 15,-1-9 2-15,0 8 8 16,0-7 3-16,-4-5-6 15,-1 1-4-15,1-4-5 16,0-8 1-16,-1 11-4 0,-4 1 1 16,0-12 0-16,0 11 2 15,0 1 1-15,-4 7 3 16,-1-7-1-16,-4 7 2 16,0 4-2-16,-5 4-1 15,-5 12 3-15,1 3 0 16,-5 5-1-16,4-1 1 15,-4 12-4-15,9-1-2 16,0 9-12-16,5-4-2 16,5 3-47-1,4-3-51-15,0-1 29 0</inkml:trace>
          <inkml:trace contextRef="#ctx0" brushRef="#br0" timeOffset="12176.435">2336 10817 56 0,'0'0'24'0,"0"0"-12"0,0 0-10 16,0 0 9-16,0 0-5 15,0 0-1-15,0 0 0 16,0 0-1-16,0 0 0 16,0 0 0-16,-5 4 2 15,1-1 3-15,-1 5 2 16,-9 0 3-16,5-8-5 15,0 8-3-15,-1-5-1 16,1 9-3-16,5-12 1 16,-1 8-2-16,0-8 2 15,-4 0 4-15,0 7 6 16,4-3-1-16,1 0 3 16,-6 4-6-16,6-4-3 15,8 7 5 1,6-3-6-16,-6 7 0 15,1 1-3 1,-1-1-4-16,-4-3-1 16,0-1 4-16,5 1 3 15,-5-1 1-15,5 1 0 0,4-5-1 16,0 1 2-16,0-8-1 16,1 12 0-16,-1-8-1 15,0 3 2-15,0-3-3 16,1-4-2-16,-1 0-3 15,0 0 1-15,0-4 3 16,5-3 3-16,0 3-2 16,-5-8-2-16,5 4 0 15,-5-15-1-15,-9 23-7 32,5-30 4-17,-5-1 3-15,-5 4-4 16,1 11 1-16,-1-3-8 15,-4 8-3-15,0 3 8 0,-1 0-20 0,1 4-6 16,0 1-24 0,0 3-27-16,4 3 29 15</inkml:trace>
          <inkml:trace contextRef="#ctx0" brushRef="#br0" timeOffset="-6229.897">2401 7630 244 0,'-10'0'90'0,"15"8"-48"0,0-8-49 15,-1 0 14-15,1-4-34 16,4 0-11-16,0-7-14 0,0 3-6 15,-4 0-12-15,0 4-4 16</inkml:trace>
          <inkml:trace contextRef="#ctx0" brushRef="#br0" timeOffset="-5089.136">2059 7880 100 0,'0'0'38'0,"-5"0"-20"0,1 8-12 16,4-8 11-16,0 0 4 15,0 4 4-15,0 7-2 16,0-7-2-16,0 0-9 15,0 4-3-15,0 0-5 16,0-1 2-16,4-3 3 0,-4-4 21 31,5 12-9-31,4-9-4 16,-4 9-5-16,-1-8-1 16,1 7 0-16,4-7 1 15,-4 8-6-15,-1-4 0 0,6-1 1 16,-1 1-3-16,0 0-3 15,0 3 0-15,1 1-1 16,3 7 0-16,6-4 2 16,4 8-3-16,5 1 0 15,-5-9 3-15,4 0 1 16,6 1-1-16,4-1-2 16,4-11 1-16,15 7-1 0,4-7 0 15,-5-4 2-15,1 0 3 16,-6 0 2-16,1-4 3 15,-9 4 1-15,-1 0-3 16,-4-7 0-16,0-1-5 16,-4 8-2-16,-6-8 0 15,-4 5-1-15,-9 14 2 16,0-7 1 0,-5 0 1-16,-9 3-2 15,-4 1 1-15,-1 0-2 16,-9 7-1-16,0-11-15 15,5 4-5-15,0-4-23 0,-5 0-10 16,0-4-69 0</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08.5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19551 3363 174 0,'0'0'4'16,"0"0"-1"-16,3 3 1 16,5-3-2-16,-1 0-2 15,0 3 3-15,0 0 0 16,3-3 5-16,1 3 5 15,-1-3-5-15,1 3-2 16,0 0-1-16,3-3 1 16,0 0-3-16,3 0 0 0,1 3 3 15,3-3-5-15,0-3-1 16,1 6 4-16,-1-3 5 16,0 0-3-16,0 0 2 15,0 0-3-15,0 0 0 0,1 0 1 16,2 0 1-16,5 3-1 15,-1-3-1-15,-4-12 1 16,1 12 3-16,3 0-4 16,1 0-1-16,-1 0-2 15,0 0 1-15,-3-9-4 16,3 9 0-16,4-11 3 16,-1 2 1-16,-2 3 1 15,-1 9 2-15,-3-9 1 16,-4 9 1-16,0 0-4 15,0 0-1-15,0-3-1 16,4 3 1-16,0 0-2 16,-1 0 2-16,-3-9-4 15,1 9 0-15,-1-9 3 0,4 0 3 16,-1 0-2-16,1 3-2 16,0 0 2-16,-1 0 0 15,1 3-4-15,-4 0 1 16,7 0 0-16,-6 0 0 15,6 0 0-15,-4 6 0 16,1 0 0-16,-4 0 0 16,1-3 0-16,2 0 2 15,-3 0-1-15,1 3 2 16,-1-6-4-16,0 5 0 16,0-5 1-16,0 3 0 15,0 0 2-15,-3 0 1 0,0-3 1 16,-1 0 2-16,4 0-3 15,1 3-2-15,-5-3 0 16,4 0 1-16,1 0-1 16,-1 3-1-16,0-3 1 15,-3 0 1-15,3-3-1 16,3 3-1-16,1 0 1 16,0 3-1-16,-4-3 0 15,0 0 2-15,0 0-1 16,0 6-1-16,1-3 1 15,-1-3 1-15,-4 0-1 16,5 3 2-16,-1 0-2 16,0 0-1-16,0 0 1 15,0-3-1-15,4 0 0 0,3 3 0 16,0-3 2-16,1 0 1 16,2 3-1-16,5-3 1 15,-1 0 0-15,0 0 1 16,-3 6-2-16,0-6-2 15,-1 0 1-15,1 2 1 16,3 1-1-16,1-3-1 16,-4 3 1-16,-1-3 1 15,1 0-3-15,3 0 0 16,1 3-1-16,-1-3 0 16,11 0 4-16,-4 0 3 0,0 0-4 15,-3 0-1-15,0 3 2 16,0 0 1-16,-4 0-4 15,0-3 1-15,-3 6-2 16,-4-3 0-16,1 0 2 16,-1-3 0-16,4 3-3 15,-1-3 0-15,1 0 2 16,0 0 0-16,7 0 1 16,-1-3 0-16,1 3 0 15,-4 0 0-15,-3 0 0 16,-4 0 0-16,-3 0 0 15,0 0 0-15,-4 3 0 16,-3-3 0-16,3 3 0 16,-4-3 0-16,-2 3 0 15,2-3 2-15,-3 0-1 0,0-3-1 16,-3 3 1-16,-4 0-1 16,0 0 0-16,0 0 2 15,0 0-1-15,0 0-1 16,0-3-2-16,0 3 1 15,0-3-15-15,-3 3-4 16,-4 6-50 0</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0.5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19681 3681 36 0,'8'-3'16'0,"-5"3"-8"0,4 3 4 0,-3-3 10 16,6 0 0-16,1-3 6 15,6 0-9-15,1 0-4 16,-4 0-2-16,0 0-7 16,0 0-2-16,1 0-2 15,-5 0 1-15,1 1-2 16,-1-1 2-16,1 3-2 16,-1-3-1-16,-2 0 1 0,-1-3-1 15,0 3 2-15,0 0 1 16,0 0 3-16,3 0 6 15,1 0 2-15,-4 0-3 16,7 3-1-16,7 0 0 16,-3-3 1-16,-1 0-3 15,5 0 0-15,-1 0-3 16,4 0 0-16,3 1-3 16,0-1 1-16,0 0 0 0,4-3 3 15,3 3-1-15,0-3 2 16,-3 6-2-16,0 0 0 15,0 0-1-15,-4-3 0 16,7 3-2-16,4 3 1 16,-4-3 0-16,1-9 1 15,-1 9-2-15,4 0 1 16,0 6-2-16,-1-3 2 16,8-3-4-16,-4 0 0 15,1 3 1-15,-1 0 0 16,-3 0 4-16,3 3 2 0,1 0-2 15,-5-4-1-15,1-2-1 16,0 0-2-16,0 0 1 16,0 0 1-16,-1 0-1 15,12 0-1-15,-4 0 1 16,0 3-1-16,-1 3-3 16,-2 0 2-16,-4 0 1 15,-1-3 0-15,-2 0 0 16,-1-3 2-16,0 0-1 15,4 0 2-15,0 0-2 16,0 0-1-16,3 0 1 16,4 0-1-16,-4 3 0 15,-3 0 0-15,0 3-3 16,-4-3 2-16,4 3 1 16,-4-4 0-16,-3-2 2 0,0 0 1 15,-1 0-4-15,5-2 1 16,-1-1 2-16,4 3 1 15,7-3-1-15,3 0-2 16,-3-3 1-16,-4 6-1 16,-3 0 0-16,0 0 2 15,-4 0-1-15,-3 0-1 16,0 0 1-16,-4 0 1 16,4-3-1-16,-1 0-1 15,-2 0-2-15,-1 0 1 16,0 0 1-16,0 0 2 15,0 3-1-15,-3 0-1 16,0 0 1-16,0 0-1 0,-4 0 0 16,7 0 2-1,-3 0 1-15,-4 0-6 16,-4 0 0-16,-3 3 1 16,-3 0 1-16,0-3 1 15,-4 3 2-15,0-3-3 16,-7 0 0-16,0 0 1 15,0 0 2-15,0 0-1 16,0 0-1-16,0 0 3 16,0 0 0-16,-4 0-1 15,1 0-2-15,-1 0-2 16,1 0 1-16,3 0 1 16,0 0 0-16,0 0 0 15,-4 0 0-15,4 0 0 16,0 6 2-16,0-6-1 0,0 9 2 15,4-3-4-15,-1-1-2 16,4 1 2-16,0 3 2 16,0 0-2-16,0 3 0 15,4-3-4-15,-4-1 1 16,0-2-3-16,-3 0 2 16,-1 3 3-16,4 3 3 15,-3-6-2-15,3-1 0 16,0 13 1-16,3-15 0 15,5 12 0-15,-1-15 2 16,3 12-3-16,1-18-2 0,-4 3 4 16,0 0 1-16,-3 15-3 15,-4-15 1-15,-4 11-13 16,1 13-5-16,-11 0-17 16,0-7-7-16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3:17.028"/>
    </inkml:context>
    <inkml:brush xml:id="br0">
      <inkml:brushProperty name="width" value="0.05292" units="cm"/>
      <inkml:brushProperty name="height" value="0.05292" units="cm"/>
    </inkml:brush>
  </inkml:definitions>
  <inkml:traceGroup>
    <inkml:annotationXML>
      <emma:emma xmlns:emma="http://www.w3.org/2003/04/emma" version="1.0">
        <emma:interpretation id="{170BE10D-5965-4E21-B34A-209217FB88D0}" emma:medium="tactile" emma:mode="ink">
          <msink:context xmlns:msink="http://schemas.microsoft.com/ink/2010/main" type="writingRegion" rotatedBoundingBox="23635,4301 24955,4271 24978,5278 23658,5308"/>
        </emma:interpretation>
      </emma:emma>
    </inkml:annotationXML>
    <inkml:traceGroup>
      <inkml:annotationXML>
        <emma:emma xmlns:emma="http://www.w3.org/2003/04/emma" version="1.0">
          <emma:interpretation id="{3EFC3271-D025-455E-95F2-EB5AA7F770DA}" emma:medium="tactile" emma:mode="ink">
            <msink:context xmlns:msink="http://schemas.microsoft.com/ink/2010/main" type="paragraph" rotatedBoundingBox="23635,4301 24955,4271 24978,5278 23658,5308" alignmentLevel="1"/>
          </emma:interpretation>
        </emma:emma>
      </inkml:annotationXML>
      <inkml:traceGroup>
        <inkml:annotationXML>
          <emma:emma xmlns:emma="http://www.w3.org/2003/04/emma" version="1.0">
            <emma:interpretation id="{E0B4F0BF-94A7-41A0-AA91-79239963AD6B}" emma:medium="tactile" emma:mode="ink">
              <msink:context xmlns:msink="http://schemas.microsoft.com/ink/2010/main" type="line" rotatedBoundingBox="23635,4301 24955,4271 24978,5278 23658,5308"/>
            </emma:interpretation>
          </emma:emma>
        </inkml:annotationXML>
        <inkml:traceGroup>
          <inkml:annotationXML>
            <emma:emma xmlns:emma="http://www.w3.org/2003/04/emma" version="1.0">
              <emma:interpretation id="{EFB3BEFB-AFA4-48C2-8A7F-2CBBD11336A4}" emma:medium="tactile" emma:mode="ink">
                <msink:context xmlns:msink="http://schemas.microsoft.com/ink/2010/main" type="inkWord" rotatedBoundingBox="23635,4301 24955,4271 24978,5278 23658,5308">
                  <msink:destinationLink direction="with" ref="{AE7711B6-B35A-4432-8DE5-2B458E6C9296}"/>
                </msink:context>
              </emma:interpretation>
              <emma:one-of disjunction-type="recognition" id="oneOf0">
                <emma:interpretation id="interp0" emma:lang="" emma:confidence="1">
                  <emma:literal>apply</emma:literal>
                </emma:interpretation>
                <emma:interpretation id="interp1" emma:lang="" emma:confidence="0">
                  <emma:literal>spply</emma:literal>
                </emma:interpretation>
                <emma:interpretation id="interp2" emma:lang="" emma:confidence="0">
                  <emma:literal>opply</emma:literal>
                </emma:interpretation>
                <emma:interpretation id="interp3" emma:lang="" emma:confidence="0">
                  <emma:literal>Fpply</emma:literal>
                </emma:interpretation>
                <emma:interpretation id="interp4" emma:lang="" emma:confidence="0">
                  <emma:literal>~pply</emma:literal>
                </emma:interpretation>
              </emma:one-of>
            </emma:emma>
          </inkml:annotationXML>
          <inkml:trace contextRef="#ctx0" brushRef="#br0">23647 4613 20 0,'-4'-3'11'0,"4"6"-6"0,0-3-2 16,0 6 7-16,0-6 0 15,0 0 4-15,0 0 2 0,0 0 2 16,0 0-1-16,0 0-1 15,4 0-2-15,3 0 1 16,-4 0-2-16,-3 0 0 16,4 0-7-1,-1-6-2-15,1 6 2 16,-1 0-3-16,1 0 0 0,-1-6 3 16,5 6 3-16,-1-6 2 15,0 3-3-15,-4 0-3 16,4 6 0-1,0 0-3-15,0-6-2 16,0 0 1-16,4 0-1 0,0 3 2 16,3 6 5-1,-4 0 1-15,-3-3-1 16,0 6-2-16,0-9-3 16,0 3-2-16,-3 3 1 15,-1 2 1-15,1-2-3 16,-4 0-2-16,4 0 2 15,-4 0 2-15,0 3 0 16,0-3-1-16,0 5-2 16,0-2 1-16,0 0 1 15,0 0 2-15,0 0-3 16,0 2 0-16,0-2 3 16,0 0 1-16,0 0-4 15,0 0 1-15,0 3 0 16,0-4 2-16,0-2-1 0,0 3-1 15,0-3 1-15,0 0-1 16,-8 11 0 0,1-5 0-16,0-3 0 15,4 0 2-15,-11 6 8 16,3-4-1 0,-3-2-5-16,3-3-2 15,-3-9 3 1,0 0-5-16,4 0 0 15,-4 0 0-15,7-9 0 16,-1 4 0-16,1-7 0 0,0 6-3 16,4 0 2-16,-1-2 1 15,1-1 0-15</inkml:trace>
          <inkml:trace contextRef="#ctx0" brushRef="#br0" timeOffset="232.12">23657 4745 208 0,'4'-3'79'0,"6"3"-42"0,-3 0-43 31,8-3 12-15,2 0-6-16,4 0 2 15,-3 0 1-15,0 1 3 16,-4-4 1-16,0 3-3 16,0 0-3-16,0 0 0 0,0 3-1 15,-3 0 0-15,-1 3 0 16,1 0 0-16,-4 6 0 15,0-4 2-15,-3 1-12 16,-1 0-6-16,1 0-38 16</inkml:trace>
          <inkml:trace contextRef="#ctx0" brushRef="#br0" timeOffset="1005.742">23961 4651 108 0,'-4'-3'44'0,"4"3"-24"0,0 0-10 0,0 0 12 16,0 0-12-16,0 0-3 15,0 0-5-15,0 0-2 16,0 0 1-16,0 0-1 0,4 3 2 16,-4 3 8-16,0 3 5 15,0-3-1-15,0 5 0 0,0-2-6 16,0 3 0-16,0 3-1 16,0 8 1-16,0 10-2 15,0 2 1-15,0 6-4 16,0-3 0-16,0 0-1 15,0-2-2-15,0-1 3 16,3 0 2-16,1-2 0 16,-1-10 2-16,1 4-4 15,-1-7-2-15,-3 1 0 16,0-4-1-16,0-2 0 16,-3 0 0-16,-1 0 0 15,-3-7 0-15,0-2 0 16,0-3 2-16,0-3-3 15,0-3 0-15,0-3-10 16,0-2-3-16,3-10-15 0,1 0-4 16,3-8-87-1,0-7 37 1</inkml:trace>
          <inkml:trace contextRef="#ctx0" brushRef="#br0" timeOffset="1502.072">23940 4695 64 0,'0'-9'24'0,"0"9"-12"0,0-3 3 0,0 3 15 0,0 0-5 16,3-2 0-16,4-4-5 16,0 3-1-16,4 0-6 15,-1 0-3-15,8-3-5 16,0 3-2-16,6 0 1 0,-3 0 0 15,1 3 0-15,-1 0 0 16,0 0 0-16,-3 0 2 16,-4 0 3-16,3 0 0 15,-3 3 2-15,-3 0-6 16,0 6-3-16,-4-6-1 16,0 3-1-16,0 2 0 15,-4-2 2-15,-3 0-1 16,0 0-1-16,0 0 5 15,-3 3 4-15,-1 3-1 16,1-7 3-16,-4 1-4 0,0 3 1 16,-4-3-5-16,0 0 0 15,-3 0 1-15,-3 3 2 16,3-4-3-16,-8-2 0 16,5 0-1-16,-1 0 1 15,0 0-4-15,4 0 0 16,4 0 1-16,-1-3 0 15,4 0-9-15,4 0-4 16,-1 0-20-16,4-3-8 16,11 0-32-1,6-3-36-15,4 0 37 0</inkml:trace>
          <inkml:trace contextRef="#ctx0" brushRef="#br0" timeOffset="2267.63">24261 4654 148 0,'-4'3'55'0,"4"-3"-30"0,0 0-36 16,0 0 5-16,0 0-9 15,4 3-2-15,-1 6 10 16,-3-3 6-16,0 5 18 0,0-2 12 16,0 3 0-16,-3 3 3 15,3 2-9-15,0 10-4 16,0 8-11-16,0 3-3 0,0 3-1 16,0-5-7-16,0-1 0 15,0 3 3-15,0-5 2 16,3-4 0-16,-3 0-2 15,0 1 1-15,0-7-1 16,0 4 0-16,0-7 0 16,0 1 0-16,0-6 2 15,0-7 1-15,0-2 1 0,-3-3 0 16,-1-3 0 0,0-3-5-16,1-3 1 0,-1-2 0 15,-3-7 2-15,4-6 1 16,-1-2 1-16,1-10-2 15,-1-2-2-15,4-12-2 16,0-6 1-16,4 3 1 16,-1 3 0-16,4 3 0 15,0 3 0-15,8 12-3 16,2-7 2-16,1 10 1 16,3-1 0-16,-3 4-3 15,-1 2 2-15,1 4 1 16,3 5 2-16,0 9-3 15,-3 3-2-15,0 6 2 16,-4-3 2-16,-4 3 0 16,1 2-1-16,-4 1 1 0,-7 3-1 15,0 3 6-15,-7 2 4 16,-4 1-1-16,1 3 0 16,-4-4-1-16,-1-2 0 15,1 3-2-15,-3-7 1 16,-1-2-4-16,0 0 0 15,1-3-1-15,-1-3-2 16,4-3-2-16,3 0 1 16,4-3-10-16,4-3-3 15,3 0-26-15,0-3-12 16,10-3-45 0</inkml:trace>
          <inkml:trace contextRef="#ctx0" brushRef="#br0" timeOffset="2552.426">24663 4284 104 0,'3'-6'41'0,"-3"6"-22"0,4 0-5 0,-4 0 15 16,0 0-8-16,3 3-1 15</inkml:trace>
          <inkml:trace contextRef="#ctx0" brushRef="#br0" timeOffset="2762.991">24673 4304 262 0,'0'24'13'0,"0"-1"-1"16,-3-2-2-16,-1 5-1 15,1 1-1-15,-4-1 2 16,0-2-1-16,-8 5 0 16,5-2-1-16,-1-1 2 15,1-2-3-15,3 2 1 0,0-5-5 16,3 5-2-16,1 1 0 15,3-7-1-15,7-2 0 16,0-1 0-16,-4-2-11 16,1-6-3-16,-1 0-39 15,-3-9-18-15,0 0-12 16</inkml:trace>
          <inkml:trace contextRef="#ctx0" brushRef="#br0" timeOffset="3619.067">24772 4566 36 0,'-3'0'16'0,"3"9"-8"0,0-9-10 16,-4 11 28-1,0-5 7-15,1 3 5 16,-4 0 3-16,0 0-4 16,0 0 2-16,0 5-8 15,0-2-4-15,0 3-15 16,0 2-3-16,0-2 1 0,3 0-4 15,4 2 2-15,4-5-5 16,3 0-2-16,3-3 0 16,1 0-1-16,3-9 0 15,3-6 0-15,5 0 0 16,2-3 0-16,1-3-5 16,0 0-1-16,-4-2 3 0,0 2 1 15,-3 0 2-15,-4-5 2 16,-4 2-1-16,1 6-1 15,-4-3 1 1,-3 6-1-16,-4-5 0 16,0 8 0-16,-4-6 2 15,1 9-1-15,-1 0-1 16,0 6-2-16,-3 0-1 16,0 0 6-16,0 2 3 15,4-2 1-15,-1 3 3 16,1 6-5-16,-1 2-1 15,1 4 4-15,-1 5 3 0,1 7-4 16,3 11-2-16,0 0 0 16,0-3 1-16,0-3-1 15,0 4 2-15,-4-1 0 16,1-6 1-16,-1-3 4 16,4 1 5-16,0-4-11 15,0 0-4-15,0-2-1 16,0-4-1-16,0-5 0 15,4 0 0-15,-1-7-20 16,4-2-7-16,0-6-105 16,-10-6-50-1,-15-14 93-15</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3:02.151"/>
    </inkml:context>
    <inkml:brush xml:id="br0">
      <inkml:brushProperty name="width" value="0.05292" units="cm"/>
      <inkml:brushProperty name="height" value="0.05292" units="cm"/>
    </inkml:brush>
  </inkml:definitions>
  <inkml:traceGroup>
    <inkml:annotationXML>
      <emma:emma xmlns:emma="http://www.w3.org/2003/04/emma" version="1.0">
        <emma:interpretation id="{AE7711B6-B35A-4432-8DE5-2B458E6C9296}" emma:medium="tactile" emma:mode="ink">
          <msink:context xmlns:msink="http://schemas.microsoft.com/ink/2010/main" type="inkDrawing" rotatedBoundingBox="22708,6320 22733,4700 23183,4707 23159,6327" semanticType="callout" shapeName="Other">
            <msink:sourceLink direction="with" ref="{EFB3BEFB-AFA4-48C2-8A7F-2CBBD11336A4}"/>
          </msink:context>
        </emma:interpretation>
      </emma:emma>
    </inkml:annotationXML>
    <inkml:trace contextRef="#ctx0" brushRef="#br0">22733 4701 12 0,'11'0'8'0,"-8"0"-4"0,-3 0 6 0,0 0 9 15,0 0 7-15,0 0 7 16,0 0-7-16,0 0-3 16,4 0-7-16,-4 0-2 0,7 0-6 15,-4 0-3-15,1 0-5 16,-1 0 0-16,4 0 0 15,-3 0 0-15,-1 0 0 16,1 3 2-16,3 0 1 0,0 0 5 16,0 0 3-16,0 0 0 31,0 0 1-31,4 6-4 0,-1-4-3 0,1 1-2 16,0 0 0-16,-1 3 0 15,1 0 1-15,-1 3-2 16,1-1 1-16,7 1 0 15,-4 6 3-15,-4-1-1 16,1 7 2 0,6-1-4-16,-6-2 3 15,3 0 0-15,0-4 0 0,-3 1-1 16,3 5-3-16,-4-5-2 16,1 3 1-16,0-4 1 15,-4 7 1-15,0-4 3 16,0-2 1-16,0 3 3 15,0-4-3-15,0 4 1 16,0-4-5-16,0 1-2 16,-3 6 2-16,-1-4 0 15,1 4-1-15,-1-4 1 16,1 10 2-16,-1 2 4 16,1-3-6-16,-1 1-4 0,1 2 4 15,-1-5 5-15,1 2-2 16,-1-6-1-16,-3 4-2 15,0-4-3-15,0 1 3 16,0-3 2-16,-3-1 2 16,-1-2 1-16,-3-1-2 15,0 7 1-15,0-3 0 16,-3 2 1-16,3 3-2 16,-4 1 1-16,0 2-4 15,1-5 0-15,3 5-1 16,0-2 1-16,0 2-4 15,0 1 0-15,-4-7 1 16,0 3 2-16,-3-5-1 16,0 3-1-16,4-4 1 15,-1-5 1-15,-3 8 1 0,0-2 1 16,0 2 0-16,-4-8 0 16,0 0 2-16,1 3 3 15,-4-4-2-15,3-2-2 16,0 6-2-16,1-7 0 15,3 1-4-15,-1 0 0 16,5 0 1-16,-1-1 2 16,4 1-1-16,0-9 2 15,0 0-2-15,4 3-1 16,-1-6-2-16,1 0-1 16,3 0 4-16,0 0 3 0,0 0-6 15,0 0 0-15,3 0 2 16,1-6 2-16,-1 3-3 15,1 0 1-15,-1 3-2 16,4-6-2-16,4 6-22 16,-1 0-10-16,1 0-50 15,0 6-19-15</inkml:trace>
  </inkml:traceGroup>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39.40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977F9000-F278-4A42-8F6C-2DD4479A60FF}" emma:medium="tactile" emma:mode="ink">
          <msink:context xmlns:msink="http://schemas.microsoft.com/ink/2010/main" type="writingRegion" rotatedBoundingBox="30628,5483 31147,5483 31147,5777 30628,5777"/>
        </emma:interpretation>
      </emma:emma>
    </inkml:annotationXML>
    <inkml:traceGroup>
      <inkml:annotationXML>
        <emma:emma xmlns:emma="http://www.w3.org/2003/04/emma" version="1.0">
          <emma:interpretation id="{70C97B79-C3AF-4FCE-A777-C0D991E4E928}" emma:medium="tactile" emma:mode="ink">
            <msink:context xmlns:msink="http://schemas.microsoft.com/ink/2010/main" type="paragraph" rotatedBoundingBox="30628,5483 31147,5483 31147,5777 30628,5777" alignmentLevel="1"/>
          </emma:interpretation>
        </emma:emma>
      </inkml:annotationXML>
      <inkml:traceGroup>
        <inkml:annotationXML>
          <emma:emma xmlns:emma="http://www.w3.org/2003/04/emma" version="1.0">
            <emma:interpretation id="{1E6C41A9-AD21-4166-B787-D9404375DAD2}" emma:medium="tactile" emma:mode="ink">
              <msink:context xmlns:msink="http://schemas.microsoft.com/ink/2010/main" type="line" rotatedBoundingBox="30628,5483 31147,5483 31147,5777 30628,5777"/>
            </emma:interpretation>
          </emma:emma>
        </inkml:annotationXML>
        <inkml:traceGroup>
          <inkml:annotationXML>
            <emma:emma xmlns:emma="http://www.w3.org/2003/04/emma" version="1.0">
              <emma:interpretation id="{6E2ED140-90A7-4101-AC96-CA0CAE54CB9C}" emma:medium="tactile" emma:mode="ink">
                <msink:context xmlns:msink="http://schemas.microsoft.com/ink/2010/main" type="inkWord" rotatedBoundingBox="30628,5483 31147,5483 31147,5777 30628,5777"/>
              </emma:interpretation>
              <emma:one-of disjunction-type="recognition" id="oneOf0">
                <emma:interpretation id="interp0" emma:lang="" emma:confidence="0">
                  <emma:literal>t</emma:literal>
                </emma:interpretation>
                <emma:interpretation id="interp1" emma:lang="" emma:confidence="0">
                  <emma:literal>N</emma:literal>
                </emma:interpretation>
                <emma:interpretation id="interp2" emma:lang="" emma:confidence="0">
                  <emma:literal>*</emma:literal>
                </emma:interpretation>
                <emma:interpretation id="interp3" emma:lang="" emma:confidence="0">
                  <emma:literal>V</emma:literal>
                </emma:interpretation>
                <emma:interpretation id="interp4" emma:lang="" emma:confidence="0">
                  <emma:literal>v</emma:literal>
                </emma:interpretation>
              </emma:one-of>
            </emma:emma>
          </inkml:annotationXML>
          <inkml:trace contextRef="#ctx0" brushRef="#br0">30628 5601 28 0,'0'3'11'0,"0"-6"-6"0,0 3-4 15,0 0 3-15,0 0 0 16,0 0 0-16,0 0 4 16,0 0 3-16,0 0 5 15,0 0 2-15,0 0 2 16,0 0 2-16,0 0-6 0,0 0 1 16,0 0-8-16,0 0-3 15,0 0-3-15,4 3-3 16,-4-3 1-16,0 3-1 15,0-3 0-15,7 3 4 0,-7-3 2 16,0 0 2-16,3 0 0 16,8 0 2-16,-8 0 4 15,8 0-6-15,0 0 0 16,3 0-4-16,-4 0-3 16,11-3 0-16,-3 0-1 15,3 3 0-15,4-3 0 16,-4 3 0-16,0 0 2 0,-3 0-1 15,7 0-1-15,-4 0 1 16,0 0 1-16,-3 0-1 16,3-3-1-16,-7 3 1 15,11 0-1-15,-8 3-3 16,1-3 2-16,-4 3 1 16,-3-3 2-16,-4 0-1 15,-4 0-1-15,-3 0 3 16,0 0 2-16,0 0-2 15,-10 0-4 1,6 0 0-16,-3 0 1 16,0 3 2-16,0-3-3 15,-4 0-2-15,8 0-5 16,-8 0 0-16,11 0-1 16,-3 0 1-16,-4 0 2 0,3 0 4 15,0 0-8-15,1 0-1 16,3 0-36 15,-7 0 8-31,0 0 3 16,-4-3-1-16,11 0-1 15</inkml:trace>
          <inkml:trace contextRef="#ctx0" brushRef="#br0" timeOffset="966.023">30865 5486 72 0,'-4'0'27'0,"4"-3"-14"0,-4 3-13 0,4 0 7 16,0 0 5-16,0 0 4 16,0 0 3-16,0 0 1 15,0 0-3-15,0 0 0 16,0 0-7-16,0 0-2 16,0 0-2-16,0 0-1 15,0 0-3-15,0 0 1 0,0 0 2 16,0 0 2-16,0 0 3 15,0 0-3-15,0 0 1 0,4 3-3 16,0 0 2-16,3 0-2 16,0 0 2-16,3 0 0 15,-3 0 1-15,11 0-2 16,0 0 1-16,3 2 0 16,3-2 1-16,1 0-7 15,0 0 0-15,0 6-1 16,-1-6 2-16,-3 3-3 15,-7 0 0-15,-3 0 3 16,3 0 1-16,-7-3 3 16,-3-1 1-16,-4-2-3 15,0 0-1-15,0 0-1 16,0 6 1-16,-4-6-2 16,-3 6 2-16,7-6-4 15,-3 0-2-15,-8 0 2 0,8 0 2 16,-5 0-2-16,-2 3 0 15,6-3 1-15,1 3 0 16,-8-3-3-16,4 3 2 16,0 0-1-16,0 0 0 15,-3 3 2-15,6 0 2 16,-7 8 1 0,1 1-4-16,-1 0 1 15,-3-3 0-15,4 2 0 16,2-2 4-16,-2 0 2 15,3-3-2-15,-4 2-1 0,8 1-1 16,-8-3-2-16,11 0 1 16,-3 2-1-16,-4-2 0 15,7-3 2-15,-4 0 1 16,4-6 3-16,0 0-5 16,0 0-3-16,0 0 1 15,0 0 0-15,0 0-4 16,4-6-1-16,3 3-22 15,-4 0-6-15,11 3-69 16</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42.366"/>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A30700CA-9DA3-4435-8152-58C6A1FD9E16}" emma:medium="tactile" emma:mode="ink">
          <msink:context xmlns:msink="http://schemas.microsoft.com/ink/2010/main" type="inkDrawing" rotatedBoundingBox="31204,4788 33230,4947 33116,6390 31090,6231" hotPoints="33281,5608 32199,6312 31159,5547 32241,4842" semanticType="enclosure" shapeName="Ellipse"/>
        </emma:interpretation>
      </emma:emma>
    </inkml:annotationXML>
    <inkml:trace contextRef="#ctx0" brushRef="#br0">31161 5339 64 0,'10'-12'27'0,"-10"6"-14"0,0-2-7 0,8 5 9 16,-5-3 0-16,-3-3 1 15,0-3 0-15,7 3 3 16,-3-2-5-16,-1-1 2 16,-3-3-7-16,7 0-1 15,-3-2-4-15,3-4 2 0,0 4 0 16,3-4-2-16,1 6-1 15,0 4-6-15,3-4 0 16,10-3 1-16,1 6 1 16,0-2 7-16,-4-1 4 15,11 3-8-15,-4 1 0 16,4-1 0-16,3-3 1 0,4 0-4 16,0 7 1-16,-8-1 0 15,8-9 0-15,-4 6 0 16,1-5 0-16,10-4 0 15,-4 9 0-15,7 1 0 16,4-1 0-16,-3 6 0 16,2 3 0-16,5 9-5 31,-8 0 1-31,-3 0 4 0,-7 0 4 0,10 8-1 16,1-2-2-16,3-3-3 15,-11 3 1-15,4-4 5 16,0 1 5-16,-7 0-3 15,10 0 2-15,-3 3-1 0,-11-4 3 16,-3 7-5-16,-4-3-1 16,-3 6 0-16,-1-4 2 15,1-2-3-15,-4 9 0 16,0-4-1-16,8 4 1 16,2-4-4-16,-2 1 0 15,-5 3 1-15,8-4 2 16,-7 7-1-16,-1 2 2 15,1 1 0-15,-4-4 3 16,-3 10-3-16,7 5 0 16,-8-3-1-16,-3-6-2 0,-3 1 3 15,-4-1 2-15,4 1-2 16,-4-1 0-16,-4 3-1 16,-3-2 1-16,0 2-4 15,0-11 0-15,-3 5 1 16,-4-2 2-16,7 5-1 15,-11 0 2-15,8 4 4 16,-8-1 4-16,-3 6-15 16,3-5-4-16,1 2 1 15,-4-9 3-15,-8-2 3 16,-2 2 3-16,-1-5-1 16,-3 3-1-16,-4-7 1 15,7 1-1-15,-3 2 0 16,-4 1 0-16,-3-6 0 15,-14 5 0-15,-1-2-3 0,1 0 2 16,0-7-4-16,-8 1 1 16,-3-3-3-16,4 6 0 15,13-7 4-15,-3 4 1 16,-10-6 2-16,7 0 0 16,-4 6-3-16,-4-12 2 15,8 3 1-15,-11-3 0 16,0 0 0-16,4 3 0 15,56-3-20 17,-78-3 11-32,-3 0 6 15,21-3 2-15,0 0 1 16,0-6 1-16,14 6-1 0,7-8 0 16,4-1 0-16,-4-3 0 0,-3 4 0 15,14-4 2-15,-4 3-1 16,14 0-1-16,-3-8-2 15,7 5 1-15,3-8 1 16,-3 5 0-16,4-14 0 16,-1-9 0-16,11 44 2 31,-11-62-3-15,8 12 0-16,-4 9-4 15,7 3-1-15,-4-6-17 16,4 17-8-16,0 4-36 15,4 8-17-15,3 6 33 16,3-5 18-16</inkml:trace>
  </inkml:traceGroup>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8T05:16:24.98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74906066-72C6-432C-8727-10088E68D705}" emma:medium="tactile" emma:mode="ink">
          <msink:context xmlns:msink="http://schemas.microsoft.com/ink/2010/main" type="writingRegion" rotatedBoundingBox="31327,11628 31723,11628 31723,12431 31327,12431"/>
        </emma:interpretation>
      </emma:emma>
    </inkml:annotationXML>
    <inkml:traceGroup>
      <inkml:annotationXML>
        <emma:emma xmlns:emma="http://www.w3.org/2003/04/emma" version="1.0">
          <emma:interpretation id="{D73FE391-E2B0-4F86-BA48-72A87C04AD4C}" emma:medium="tactile" emma:mode="ink">
            <msink:context xmlns:msink="http://schemas.microsoft.com/ink/2010/main" type="paragraph" rotatedBoundingBox="31327,11628 31723,11628 31723,12431 31327,12431" alignmentLevel="1"/>
          </emma:interpretation>
        </emma:emma>
      </inkml:annotationXML>
      <inkml:traceGroup>
        <inkml:annotationXML>
          <emma:emma xmlns:emma="http://www.w3.org/2003/04/emma" version="1.0">
            <emma:interpretation id="{E0A1E549-9026-419C-B5BF-28A0A3F60A30}" emma:medium="tactile" emma:mode="ink">
              <msink:context xmlns:msink="http://schemas.microsoft.com/ink/2010/main" type="line" rotatedBoundingBox="31327,11628 31723,11628 31723,12431 31327,12431"/>
            </emma:interpretation>
          </emma:emma>
        </inkml:annotationXML>
        <inkml:traceGroup>
          <inkml:annotationXML>
            <emma:emma xmlns:emma="http://www.w3.org/2003/04/emma" version="1.0">
              <emma:interpretation id="{0E66D63B-6546-4F2E-BC83-687DC14DCD0B}" emma:medium="tactile" emma:mode="ink">
                <msink:context xmlns:msink="http://schemas.microsoft.com/ink/2010/main" type="inkWord" rotatedBoundingBox="31327,11628 31723,11628 31723,12431 31327,12431"/>
              </emma:interpretation>
              <emma:one-of disjunction-type="recognition" id="oneOf0">
                <emma:interpretation id="interp0" emma:lang="" emma:confidence="1">
                  <emma:literal>6</emma:literal>
                </emma:interpretation>
                <emma:interpretation id="interp1" emma:lang="" emma:confidence="0">
                  <emma:literal>G</emma:literal>
                </emma:interpretation>
                <emma:interpretation id="interp2" emma:lang="" emma:confidence="0">
                  <emma:literal>b</emma:literal>
                </emma:interpretation>
                <emma:interpretation id="interp3" emma:lang="" emma:confidence="0">
                  <emma:literal>8</emma:literal>
                </emma:interpretation>
                <emma:interpretation id="interp4" emma:lang="" emma:confidence="0">
                  <emma:literal>•</emma:literal>
                </emma:interpretation>
              </emma:one-of>
            </emma:emma>
          </inkml:annotationXML>
          <inkml:trace contextRef="#ctx0" brushRef="#br0">395 12 88 0,'0'-4'33'0,"0"8"-18"0,0-4-7 16,0 0 11-16,0 0-11 15,0 0-2-15,0 0-4 0,0 0 1 16,0 0 7-16,0 0 3 15,0 0 7 1,0 0 2-16,0-4 0 0,0 4 1 16,0 0-13-16,0 0-1 0,0 0 1 15,0-4-2-15,0 4 1 16,0 0-1-16,0-5 0 16,0 5-2-16,0 0-1 15,-5 0-1-15,-5 0 0 16,10 0 0-16,-6 0 0 15,6 0 0-15,0 0 0 16,-5 0-2-16,0 0-2 16,-1 0 1-16,1 0 1 0,-5 0-1 15,10 0 2-15,0 5 0 16,-6-5 3-16,1 0 3 16,0 0 2-16,-1 4-3 15,1 0-3-15,-6 1-2 16,-4-1-3-16,4 1 1 15,0-1 1-15,-4 0-1 16,9 1 2-16,-4-1 0 16,-1 5 3-16,-5 4 3 15,0 5-2 1,0 0-2-16,1-5-2 16,4 4 0-16,0-3 0 15,-4-1 1-15,9 0 2 16,-4 9 1-16,-1-4 1 15,1-1 0-15,-6 1-4 16,10 4-3-16,1 0 2 16,-6 0 0-16,6 0-1 15,-5-4 1-15,10 4 0 16,-6-4 3-16,1 4-1 16,0-5 2-16,-1 10-6 15,1 8-1-15,0-4 6 0,0-5 4 16,5-4-16-16,0-4-6 15,0 0 6-15,0-1 5 16,0-3 10-16,0-1 6 16,5-4-7-16,0-1-2 15,0 1-4-15,1 4 1 16,-6-13 0-16,5 9 1 16,0 0-2-16,1-4-2 15,-6-1 1-15,10 0-1 16,-5 5-3-16,6 0 0 0,0-5 2 15,-1 1 2-15,1 4 2 16,-1-5 1-16,-4 5-2 16,10-5 1-16,5 1-2 0,-5-1 2 0,-1 0-2 31,1 1 2-31,0-1 0 16,0-4 1-16,0 0-5 0,-5 0-1 15,4 5 1-15,-4-10 2 16,0 1 2-16,-1-1 1 15,-5 1-2-15,11 0-2 16,-10-1 1-16,-1 1-1 0,0-1-3 16,1 1 2-16,-6-9 1 15,15 4 2-15,-9 0-1 16,-1 0-1-16,6 1 3 16,-11-6 0-16,0 1-1 15,10-5-2-15,-10 10 1 16,0-1-1-16,0-9 0 15,0 5 0-15,0-5-3 16,0 9 2-16,-10 1 1 16,10-10 2-1,0 14-1-15,0-10-1 16,0 1 1-16,-6 4-1 0,6 0-3 0,-5 1 2 16,0-6 3-16,5 6 1 15,0-1-1-15,-6-4-2 16,1 8-2-16,-5-4-1 15,10 5 2-15,0 0 2 16,-6-1 0-16,1 1-1 16,0-1 1-16,-1 1-1 15,1-1-3-15,-6 1 2 0,6 4 1 16,-5-4 0-16,10 4 0 16,-6 0 0-1,-4 0 0-15,-1 0-3 16,1 0 2-16,4 0 1 15,1 0 0-15,0 0 0 16,-1 0 0-16,1 4-3 16,-5 0 2-16,4 1-1 31,-4-1-4-31,-1 1 1 16,0-1-8-16,6 1-4 15,-5-1-18-15,10 0-5 16,0-12-241-1,0-10 153 1</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44.84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A83B3579-AFD2-4AA7-B417-1023B19BFFD1}" emma:medium="tactile" emma:mode="ink">
          <msink:context xmlns:msink="http://schemas.microsoft.com/ink/2010/main" type="inkDrawing" rotatedBoundingBox="17744,17668 20069,15448 22147,17624 19822,19844" shapeName="Other"/>
        </emma:interpretation>
      </emma:emma>
    </inkml:annotationXML>
    <inkml:trace contextRef="#ctx0" brushRef="#br0">17759 17674 68 0,'-7'-2'27'0,"7"2"-14"0,-4 0 0 0,4 0 11 0,0 0 5 16,0 0 2-16,0 0-3 15,0-3-3-15,0 3-7 16,0 0-1-16,4-6-10 16,-1 3-4-16,4-3 0 0,0-3-2 15,11-6 2-15,7-8-2 16,-1 2 2-16,1 1-2 16,3 2 2-16,-3 3-2 15,0 1-1-15,-1 5 7 16,-2 3 5-16,-1 0-4 15,-4 3-2-15,1 3 3 16,3 0 2-16,0 3-4 16,4 3 1-16,-4 6-5 15,-3 2 0-15,0 1-1 16,-1 0 1-16,-3 2 4 0,0-2 4 16,0 0 0-16,-3 3 3 15,0-4-1-15,-1-2 0 16,1 0-3-16,3-1-1 15,0-5-3-15,0-3-1 16,14-6 3 0,4 0-4-16,0-2 0 15,7-4-2-15,-1 3-2 16,8-3-2-16,4 0 1 16,-8 3 1-16,-7 0 0 0,1-8 4 15,-1 5 2-15,-3-6 0 16,3 1-1-16,4-4-1 15,-4 3 0-15,4 1-5 16,7-4 1-16,0 6 0 16,3 0 2-16,4 1-3 15,-11 5 0-15,-3 3 1 16,-7 3 2-16,-4 3 1 16,-3 3 1-16,-4 2 4 15,-4 1 3-15,1 0-4 16,0-3-2-16,-4 3-2 15,4-3 0-15,3-6-2 16,3 0 2-16,5-3 0 16,9-3 1-16,15-3-7 15,4-3 0-15,-1 0-1 16,-3-2 2-16,-4 2 3 0,-6 0 2 16,-4 3-4-16,-4 1 1 15,-3 5 0-15,-4 3 2 16,-3 3-1-16,-4 5 2 15,0-2 0-15,-3 3 1 16,-1 0-2-16,4 0 1 16,8 0-4-16,2-1 0 15,8-2 3-15,3 0 1 16,1-6-1-16,-1 0-2 16,0-3-2-16,4 0 1 15,-3 0 1-15,3 0 2 16,-8 0-1-16,1 3-1 0,0 0 1 15,-4 0-1-15,-3 6 2 16,-4 0 1-16,-3 3-1 16,-4 6 1-16,-3-1 4 15,-1 4 4-15,1-3-9 16,3 2 0-16,4-5-2 16,3-3 2-16,7-3-3 15,4-3 0-15,3-3 1 16,8-6 0-16,3-6-3 15,3 0 0-15,1 1 2 16,-4 5 2-16,-4 0 0 16,-7 0 2-16,-3 3-2 15,0 0 2-15,-4 0-2 0,-3 0-1 16,3 3 1-16,-3-3 1 16,0 3-1-16,-1 3-1 15,5 3-2-15,-1 3-1 16,0-3 2-16,-3 0 2 15,0 5 0-15,0-2 2 16,-1-3-2-16,-2 0-1 16,-1-3 1-16,0 3 1 15,-7 3-1-15,4 0-1 16,-4-1 1-16,0-2 1 16,0 0-3-16,0-3-2 15,8-3-27-15,10-3-10 0,6-17-132 16</inkml:trace>
  </inkml:traceGroup>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12:31.546"/>
    </inkml:context>
    <inkml:brush xml:id="br0">
      <inkml:brushProperty name="width" value="0.025" units="cm"/>
      <inkml:brushProperty name="height" value="0.025" units="cm"/>
      <inkml:brushProperty name="color" value="#E71224"/>
    </inkml:brush>
  </inkml:definitions>
  <inkml:trace contextRef="#ctx0" brushRef="#br0">1 2532 2528 0 0,'0'0'107'0'0,"0"0"-23"0"0,0-2-23 0 0,19-30 311 0 0,29-30 764 0 0,105-80 829 0 0,48-18 446 0 0,143-94-838 0 0,294-158-1410 0 0,-350 241-149 0 0,-154 85 721 0 0,133-63-735 0 0,-123 78 1691 0 0,-97 54-747 0 0,-33 10-668 0 0,-13 6-200 0 0,-1 1-4 0 0,1 0-12 0 0,5 0-36 0 0,-5 0 48 0 0,-1 0 58 0 0,0 0 8 0 0,0 0-2 0 0,0 0-4 0 0,0 0-18 0 0,0 0-8 0 0,0 0-2 0 0,0 0-79 0 0,0 0-317 0 0,-1-2-91 0 0,-2-7-7 0 0,-1 3-2 0 0</inkml:trace>
  <inkml:trace contextRef="#ctx0" brushRef="#br0" timeOffset="2623.641">2936 515 4200 0 0,'0'0'91'0'0,"0"0"11"0"0,0 0 12 0 0,0 0 30 0 0,0 0 80 0 0,0 0 30 0 0,0 0 9 0 0,0 0 42 0 0,0 0 172 0 0,-15 0 1666 0 0,-103 0 2813 0 0,116 0-4749 0 0,2 0 1 0 0,-10 0 190 0 0,-15 3-167 0 0,-15 7-76 0 0,-15 14 549 0 0,50-16-576 0 0,-28 22 288 0 0,6 6-224 0 0,8 0-431 0 0,0 21 470 0 0,11 13-171 0 0,12-46 26 0 0,-4-16-32 0 0,3-1 19 0 0,-2-6 34 0 0,13 25 255 0 0,11 6 119 0 0,-13-23-385 0 0,26 8 1902 0 0,13-5-2732 0 0,5-7-146 0 0,15-1 1015 0 0,-2-30 45 0 0,-26-19 176 0 0,-15-5 101 0 0,-20 26-275 0 0,-3-4-105 0 0,4-6-24 0 0,5-24-53 0 0,-25 20 11 0 0,8 31 42 0 0,2 4 1 0 0,-2-3-44 0 0,-16-15-10 0 0,13 13 0 0 0,-2 3 0 0 0,-46-25-26 0 0,19 19 100 0 0,-2 7-74 0 0,4 9-72 0 0,14-1 72 0 0,-32 6 0 0 0,4-4-1128 0 0,36 1-985 0 0,9-6 1027 0 0</inkml:trace>
  <inkml:trace contextRef="#ctx0" brushRef="#br0" timeOffset="3945.667">3025 38 7456 0 0,'0'0'166'0'0,"0"0"29"0"0,0 0 12 0 0,0 0 19 0 0,0 0 81 0 0,0 0 40 0 0,0 0 5 0 0,0-3 95 0 0,0 0 2490 0 0,0-10-2673 0 0,0 12-94 0 0,3-17 2280 0 0,8 56-1423 0 0,-15 84-749 0 0,4 1-484 0 0,-11-61 206 0 0,-20 41 216 0 0,11-36 30 0 0,7 11-296 0 0,26 18 318 0 0,-8-46 367 0 0,4 19-606 0 0,-4-2-29 0 0,-9-37 27 0 0,-5 24 1046 0 0,9-54-1077 0 0,0-1 0 0 0,0 1 0 0 0,0 0-1 0 0,0-1 1 0 0,0 1 0 0 0,0 0-1 0 0,0-1 1 0 0,0 1 0 0 0,0-1 0 0 0,0 1-1 0 0,0 0 1 0 0,1-1 0 0 0,-1 1 0 0 0,0 0-1 0 0,0-1 1 0 0,0 1 0 0 0,1 0-1 0 0,-1-1 1 0 0,0 1 0 0 0,0 0 0 0 0,1 0-1 0 0,-1-1 1 0 0,0 1 0 0 0,0 0 0 0 0,1 0-1 0 0,-1-1 1 0 0,0 1 0 0 0,1 0-1 0 0,-1 0 1 0 0,0 0 0 0 0,1-1 0 0 0,-1 1-1 0 0,0 0 1 0 0,1 0 0 0 0,-1 0 0 0 0,1 0-1 0 0,-1 0 1 0 0,0 0 0 0 0,1 0-1 0 0,-1 0 1 0 0,0 0 0 0 0,1 0 0 0 0,-1 0-1 0 0,1 0 1 0 0,-1 0 0 0 0,0 0-1 0 0,1 0 1 0 0,-1 1 0 0 0,0-1 0 0 0,1 0-1 0 0,-1 0 1 0 0,0 0 0 0 0,1 0 0 0 0,-1 1-1 0 0,0-1 1 0 0,1 0 0 0 0,-1 0-1 0 0,0 1 1 0 0,0-1 0 0 0,1 0 0 0 0,-1 1-1 0 0,0-1 1 0 0,0 0 0 0 0,0 1 0 0 0,1-1-1 0 0,-1 0 1 0 0,0 1 0 0 0,0-1 4 0 0,1-1-1434 0 0,0-2-905 0 0,8-11-3321 0 0</inkml:trace>
  <inkml:trace contextRef="#ctx0" brushRef="#br0" timeOffset="5040.618">3174 917 7080 0 0,'0'0'157'0'0,"0"0"23"0"0,0 0 13 0 0,0 0 59 0 0,0 0 199 0 0,0 0 86 0 0,0 0 21 0 0,0 0-38 0 0,0 0-170 0 0,0 0-78 0 0,0 0-14 0 0,0 0-13 0 0,0 0-46 0 0,0 0-27 0 0,10 13 613 0 0,-5-9-465 0 0,-4-2-212 0 0,1-1 0 0 0,0 1 0 0 0,0 0 0 0 0,0-1 0 0 0,0 1 0 0 0,0-1 0 0 0,0 0 0 0 0,0 0 0 0 0,0 0 0 0 0,1 0 0 0 0,-1 0 0 0 0,0 0-1 0 0,1-1 1 0 0,-1 1 0 0 0,0-1 0 0 0,1 0 0 0 0,-1 1 0 0 0,1-1 0 0 0,-1 0 0 0 0,1 0 0 0 0,-1-1 0 0 0,0 1 0 0 0,1 0 0 0 0,-1-1 0 0 0,1 0 0 0 0,0 0-108 0 0,8-3 290 0 0,-3 2-250 0 0,-1 0 0 0 0,1-1 0 0 0,-1 0-1 0 0,1-1 1 0 0,-1 0 0 0 0,0 0 0 0 0,0 0-1 0 0,-1-1 1 0 0,1 0 0 0 0,-1 0 0 0 0,0-1 0 0 0,0 0-40 0 0,25-23 240 0 0,-10 0-14 0 0,-18 20-213 0 0,-6 1-13 0 0,2 6-3 0 0,-27-8-168 0 0,-60 11 34 0 0,6 41 464 0 0,71-35-281 0 0,-21 20 276 0 0,17-17-167 0 0,-27 32 474 0 0,9 11-165 0 0,14-3-328 0 0,17-44-83 0 0,1-1 0 0 0,0 0 0 0 0,0 1 0 0 0,0-1 0 0 0,0 1-1 0 0,1-1 1 0 0,0 1 0 0 0,0 0 0 0 0,0-1 0 0 0,1 1-1 0 0,0-1 1 0 0,0 1 0 0 0,0-1 0 0 0,1 0 0 0 0,0 0-1 0 0,0 1 1 0 0,0-1 0 0 0,3 4-53 0 0,-2-5 38 0 0,1 1 0 0 0,-1-1 1 0 0,1 0-1 0 0,0 0 0 0 0,1-1 0 0 0,-1 1 1 0 0,1-1-1 0 0,-1 0 0 0 0,1 0 0 0 0,0 0 0 0 0,0-1 1 0 0,0 0-1 0 0,0 0 0 0 0,1 0 0 0 0,-1 0 0 0 0,0-1 1 0 0,1 0-1 0 0,-1 0 0 0 0,1-1 0 0 0,0 1 0 0 0,-1-1 1 0 0,1 0-1 0 0,-1-1 0 0 0,1 1 0 0 0,-1-1 0 0 0,3-1-38 0 0,58-10 304 0 0,-2-10-170 0 0,-31 6-6 0 0,-25 12 117 0 0,-7 4-218 0 0,-1 0-95 0 0,0 0-20 0 0,0 0 6 0 0,-8 4 2 0 0,2 0 80 0 0</inkml:trace>
  <inkml:trace contextRef="#ctx0" brushRef="#br0" timeOffset="5645.93">3729 868 7920 0 0,'0'0'174'0'0,"0"0"29"0"0,0 0 13 0 0,-5 2-95 0 0,5-2 7310 0 0,79 1-5473 0 0,74 20-1358 0 0,-93-9-517 0 0,-60-12-55 0 0,0 0-100 0 0,0 0-65 0 0,0 0-21 0 0,0 0-178 0 0,0 0-738 0 0,0 0-315 0 0</inkml:trace>
  <inkml:trace contextRef="#ctx0" brushRef="#br0" timeOffset="6370.808">3636 742 8840 0 0,'0'0'197'0'0,"0"0"24"0"0,0 0 19 0 0,1-1-29 0 0,66-21 4574 0 0,-1 13-2817 0 0,-15 9-1439 0 0,-3 13-433 0 0,64 7-96 0 0,-24-13 0 0 0,-48-2-180 0 0,-38-5 16 0 0,-2 0-710 0 0,0 0-3001 0 0,0 0-1279 0 0</inkml:trace>
  <inkml:trace contextRef="#ctx0" brushRef="#br0" timeOffset="7703.834">4492 470 9184 0 0,'0'0'208'0'0,"0"0"33"0"0,0 0 14 0 0,0 0 30 0 0,0 0 124 0 0,0 0 58 0 0,0 0 12 0 0,0 0-26 0 0,0 0-110 0 0,0 0-45 0 0,0 0-8 0 0,0 0-40 0 0,1-2-159 0 0,3 0 47 0 0,0-1 0 0 0,0 0 0 0 0,0 1 0 0 0,1 0 0 0 0,-1 0 0 0 0,1 0 0 0 0,0 1 0 0 0,-1 0 0 0 0,1 0 0 0 0,0 0-1 0 0,0 0 1 0 0,0 1 0 0 0,-1-1 0 0 0,1 1 0 0 0,0 0 0 0 0,0 1 0 0 0,0-1 0 0 0,0 1 0 0 0,0 0-138 0 0,0 0 89 0 0,-1-1-74 0 0,0 0 0 0 0,0 0 0 0 0,1 0-1 0 0,-1 1 1 0 0,0 0 0 0 0,0-1 0 0 0,0 1 0 0 0,-1 0 0 0 0,1 1 0 0 0,0-1 0 0 0,0 1 0 0 0,-1 0 0 0 0,1 0 0 0 0,-1 0 0 0 0,1 0 0 0 0,-1 1-1 0 0,0-1 1 0 0,0 1 0 0 0,0 0 0 0 0,0 0 0 0 0,0 0 0 0 0,-1 0 0 0 0,1 0 0 0 0,-1 0 0 0 0,0 1 0 0 0,0 0 0 0 0,0-1 0 0 0,-1 1-1 0 0,2 3-14 0 0,-5 2 104 0 0,0-1 0 0 0,-1 0 0 0 0,0 1 0 0 0,-1-1 0 0 0,1 0 0 0 0,-1-1 0 0 0,-1 1 0 0 0,0-1 0 0 0,0 1 0 0 0,0-1 0 0 0,-1-1 0 0 0,0 1 0 0 0,0-1 0 0 0,-7 5-104 0 0,2 0 192 0 0,-88 97 332 0 0,38-42-612 0 0,-17 1 291 0 0,61-52-16 0 0,15-14-98 0 0,2-1-1 0 0,0 0-7 0 0,0 0 5 0 0,0 0 22 0 0,0 0 10 0 0,0 0 2 0 0,0 0 4 0 0,11 10 320 0 0,-9-8-431 0 0,1 0 0 0 0,-1 1-1 0 0,1-1 1 0 0,0-1-1 0 0,0 1 1 0 0,0 0-1 0 0,0-1 1 0 0,0 1-1 0 0,0-1 1 0 0,0 0 0 0 0,1 0-1 0 0,-1-1 1 0 0,0 1-1 0 0,1 0 1 0 0,-1-1-1 0 0,1 0 1 0 0,1 0-13 0 0,13 3 93 0 0,53 11-57 0 0,23-4 495 0 0,130 6-373 0 0,-173-16 132 0 0,-20 0-1 0 0,-30 0-204 0 0,0 7-438 0 0,-2-6-974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12:45.471"/>
    </inkml:context>
    <inkml:brush xml:id="br0">
      <inkml:brushProperty name="width" value="0.025" units="cm"/>
      <inkml:brushProperty name="height" value="0.025" units="cm"/>
      <inkml:brushProperty name="color" value="#E71224"/>
    </inkml:brush>
  </inkml:definitions>
  <inkml:trace contextRef="#ctx0" brushRef="#br0">1 541 5696 0 0,'0'0'166'0'0,"0"0"64"0"0,0 0 158 0 0,0 0 69 0 0,0 0 14 0 0,0 0-31 0 0,0 0-135 0 0,0 0-60 0 0,0 0-11 0 0,0 0 4 0 0,0 0 29 0 0,0 0 12 0 0,0 0 1 0 0,0 0 5 0 0,0 0 23 0 0,0 0 11 0 0,0 0 1 0 0,0 0-10 0 0,0 0-38 0 0,0 0-14 0 0,0 0-2 0 0,0 0-11 0 0,0 0-44 0 0,0 0-17 0 0,0 0-6 0 0,0 0-9 0 0,0 0-28 0 0,0-2-11 0 0,0-6-2 0 0,0 6 5 0 0,0 0 22 0 0,0-15 165 0 0,0 16-166 0 0,1-1-22 0 0,17-43 491 0 0,6-4 252 0 0,73-111-180 0 0,-22 60 407 0 0,-43 63-724 0 0,20-26-98 0 0,8 17-560 0 0,-50 40 495 0 0,-14 11 234 0 0,-11 16-2526 0 0,10-16-3901 0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9:53.920"/>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0EE3A4A8-5F82-41E1-85A9-143ECAC97C02}" emma:medium="tactile" emma:mode="ink">
          <msink:context xmlns:msink="http://schemas.microsoft.com/ink/2010/main" type="writingRegion" rotatedBoundingBox="831,6986 6722,7598 6421,10492 531,9881">
            <msink:destinationLink direction="with" ref="{77D1064D-CF75-4E85-963E-5E197A661B10}"/>
          </msink:context>
        </emma:interpretation>
      </emma:emma>
    </inkml:annotationXML>
    <inkml:traceGroup>
      <inkml:annotationXML>
        <emma:emma xmlns:emma="http://www.w3.org/2003/04/emma" version="1.0">
          <emma:interpretation id="{41359282-F2CD-4DF1-9900-4F90C77B69E8}" emma:medium="tactile" emma:mode="ink">
            <msink:context xmlns:msink="http://schemas.microsoft.com/ink/2010/main" type="paragraph" rotatedBoundingBox="713,7030 4118,6975 4140,8368 735,8422" alignmentLevel="1"/>
          </emma:interpretation>
        </emma:emma>
      </inkml:annotationXML>
      <inkml:traceGroup>
        <inkml:annotationXML>
          <emma:emma xmlns:emma="http://www.w3.org/2003/04/emma" version="1.0">
            <emma:interpretation id="{C3436432-8A59-4C7C-AC82-FB2758878DA4}" emma:medium="tactile" emma:mode="ink">
              <msink:context xmlns:msink="http://schemas.microsoft.com/ink/2010/main" type="inkBullet" rotatedBoundingBox="713,7030 1190,7022 1213,8415 735,8422"/>
            </emma:interpretation>
          </emma:emma>
        </inkml:annotationXML>
        <inkml:trace contextRef="#ctx0" brushRef="#br0">-4878 1400 36 0,'0'7'16'0,"5"-14"-8"0,-10 3 6 16,5 4 12-16,0 0 1 15,0 0 2-15,0 0-3 16,0 0 1-16,0 0-2 16,0 0 0-16,0 0-10 0,0 0-2 15,0 0-7 1,-4 0 0-16,4 0 4 0,-5-4-4 0,0 4-1 15,1 4 0-15,-1 0-1 16,1 3 0-16,-1-3 2 16,-4-4 1-16,-1 4 1 15,1 4-2-15,-5-1-1 16,1 1-3-16,-1-4-2 16,0 4 1-16,5-5-1 15,-1 5 0-15,1 4 0 16,0-9 0-16,0 5 0 15,-1 0 4-15,-3 3 5 16,-1 1-1 0,0 11-1-16,0-8-5 15,5-3 2-15,4 3-1 16,0 5 1-16,5-5-5 16,0 0-1-16,10 1 1 15,-1 7 2-15,5-4 4 16,-5 0 2-16,0 8-3 15,1-7-3-15,-1 3 2 16,0 4 0-16,0 0-1 16,0-4-2-16,1-8 5 15,-1 8 4 1,5 0-5-16,0-7-2 16,4-5-1-16,1-11-1 15,-6 0 0-15,1 8 0 16,5-12 0-16,-1 0 0 15,5-11 0-15,0-4 0 16,-4-5 2-16,-1 5 1 16,1-4-4-16,-5-12 1 15,0 9 0-15,-1-5 0 16,-3 4 0-16,-1 0 2 16,0 0-3-16,0-12 0 15,-4 9 1-15,-5-1 2 16,0 8-1-16,0-4-1 15,0 4 1-15,0 3 1 16,-5-3-3-16,1 8 0 16,-1 0-1-16,1 3 0 0,-1-3 2 15,-4 7 2-15,-5 4-1 16,-9-4-1-16,0 8 1 16,4 0-1-16,-4 0 4 15,0 4 2-15,0 4-5 16,0 0 0-16,0 3-1 15,4 1 0-15,1 3-9 16,4 1-4-16,5 3-18 16,4 0-5-16,0 4-32 15,5 8-14-15,0-4-3 16</inkml:trace>
        <inkml:trace contextRef="#ctx0" brushRef="#br0" timeOffset="884.324">-4665 657 64 0,'0'-8'27'0,"-5"4"-14"0,5 4 7 0,0 0 14 15,0 0-5-15,0 0-2 16,0 0-9-16,0 0-3 16,0 0-3-16,0 0 2 15,0 0-7-15,0 0 0 0,0 0 0 16,0 0 5-16,0 0 3 16,0 0-4-16,5 4 1 15,-1 8-3-15,-4-1 0 16,0-3-5-16,0 7-1 15,0 4 3-15,0 5 1 16,-4 3 3-16,-1 15 1 16,0-4-8-16,5 16-1 0,0 4 0 15,0 15 1-15,0 0-1 16,0 0-2-16,-4-7 9 16,-1 3 4-16,1 4 0 15,-1 0 0-15,0 0-1 16,5-7 0-16,0 7-6 15,0-4-4-15,0-7-1 16,5-8-1-16,0-16 2 16,-5-3 1-16,0-12-1 15,4 4 1-15,-4-8 0 16,0-7 3-16,0 3-1 16,0-7 0-16,0-1-3 15,0-7-2-15,0 0 1 16,-4-3 1-16,-1-1 1 15,0 0 3-15,5-15-3 16,5-5-19 0,0 1-10-1,4 0-50-15,0 0-23 16,0-8-18 0</inkml:trace>
      </inkml:traceGroup>
      <inkml:traceGroup>
        <inkml:annotationXML>
          <emma:emma xmlns:emma="http://www.w3.org/2003/04/emma" version="1.0">
            <emma:interpretation id="{05B4AE94-2093-47C9-AFCB-D7D3D6F5E82C}" emma:medium="tactile" emma:mode="ink">
              <msink:context xmlns:msink="http://schemas.microsoft.com/ink/2010/main" type="line" rotatedBoundingBox="1894,7272 4122,7236 4137,8144 1908,8180"/>
            </emma:interpretation>
          </emma:emma>
        </inkml:annotationXML>
        <inkml:traceGroup>
          <inkml:annotationXML>
            <emma:emma xmlns:emma="http://www.w3.org/2003/04/emma" version="1.0">
              <emma:interpretation id="{BC215667-1E3D-4D48-B8BB-F9DD022D409D}" emma:medium="tactile" emma:mode="ink">
                <msink:context xmlns:msink="http://schemas.microsoft.com/ink/2010/main" type="inkWord" rotatedBoundingBox="1894,7272 4122,7236 4137,8144 1908,8180"/>
              </emma:interpretation>
              <emma:one-of disjunction-type="recognition" id="oneOf0">
                <emma:interpretation id="interp0" emma:lang="" emma:confidence="1">
                  <emma:literal/>
                </emma:interpretation>
              </emma:one-of>
            </emma:emma>
          </inkml:annotationXML>
          <inkml:trace contextRef="#ctx0" brushRef="#br0" timeOffset="4308.293">-3949 1426 24 0,'0'8'11'0,"4"-16"-6"0,1 8-6 16,-5 0 4-16,9 0 46 31,5-3-4-15,0-1 2-16,0 0-12 15,4 0-7-15,-4 4-10 16,0 0-3 0,9 0-7-16,0 4-3 0,-5 0 0 15,15 3 1 1,-6-3-3-16,-3 0-4 16,-6 0 0-16,0 0 1 0,-4 4 0 15,0-5-25-15,0 1-8 16,-5 0-43-1</inkml:trace>
          <inkml:trace contextRef="#ctx0" brushRef="#br0" timeOffset="3932.548">-3903 1654 148 0,'0'-8'55'0,"0"8"-30"0,0 0-25 0,0 0 10 16,0 0 0-16,0 0 1 0,0 0 3 15,0 0 2-15,0 0-9 16,0 0 7-16,0 0 5 0,0 0-6 16,0 0 0-16,0 0-5 15,4 8-3-15,6-5 0 16,-1 1 1-16,5 0-1 16,-1 0 0-16,1 0 3 15,0-4 3-15,9 0-2 16,10 0 0-16,-6 0-5 15,1 0-1-15,-5 0-1 16,0 0-2-16,-4 0 1 16,-1 0 1-16,-4 0-3 15,0 4 0-15,-5-1-6 16,-9-3 0-16,5 8-8 0,-5-4-3 16,-5 0-17-16,0 0-5 15,1-4-28 1,-5 0-40-16,-1 0 29 15</inkml:trace>
          <inkml:trace contextRef="#ctx0" brushRef="#br0" timeOffset="5119.295">-3266 1673 84 0,'0'-4'33'0,"0"4"-18"0,-5 0-5 0,5 0 14 15,-4 0 2-15,-1 0 2 16,1 0-2-16,-1-4 1 15,0 0-6-15,1 0-3 0,-1 1-10 16,0-9 1-16,1-3 4 0,4-1-5 16,4-11 0-16,6 4-4 15,-1 4-3-15,9-4 0 16,1 4 1-16,4-1 1 16,0-3 1-16,5 8 0 15,4-1 0-15,-4 1-2 16,4 4 1-16,-4 3-4 15,0 0 0-15,-5 8 3 16,-5 4 3-16,1-4-2 16,-6 4 0-16,1 4 1 15,0 7 0-15,-5-4-5 16,-4 5 1-16,-5-5 2 16,0 12 3-16,0-7 0 0,-5 7 0 15,1 0 3-15,-15-4 5 16,-4 1-5-16,-5-1 0 15,1-4-2-15,-1-3 1 16,28-12 2 15,-46 7-6-31,9-3-2 16,5-4-6-16,4-4 1 16</inkml:trace>
          <inkml:trace contextRef="#ctx0" brushRef="#br0" timeOffset="5197.272">-3224 1611 444 0,'-5'-19'-36'0,"5"-4"-4"16,5 7-38-1,4 1-49-15,0 0 34 0</inkml:trace>
          <inkml:trace contextRef="#ctx0" brushRef="#br0" timeOffset="5733.296">-2850 922 104 0,'4'-30'38'0,"5"30"-20"0,1-4-21 15,-6 4 6-15,6 0-6 16,-1-4 0-16,-5-4 19 0,-4 8 9 15,0 0 14-15,0 0 8 16,0 0-10-16,0 16-4 16,-4-1-19-16,-1 4-4 0,5 0 0 15,0 1-6-15,-4 3 0 16,4-4-4-16,0 4-1 16,0 12 5-16,0-1 2 15,0 5 4-15,0-1 1 16,0-7-1-16,0 8-1 15,0 3-3-15,-5-7-1 16,0 3-6-16,-4 8 1 16,0 0 0-16,4 4 2 15,1-3-1-15,-6-5-1 0,6-7 1 16,-5-1-1-16,-1-7 0 16,1 0 0-16,0-8-3 15,0-3 2-15,4-5-8 16,0-3-4-16,-4 4-2 15,5-12-1-15,-1 0-11 16,5-4-3-16,0-8-37 16,5 1-49-1,-1-1 25-15</inkml:trace>
          <inkml:trace contextRef="#ctx0" brushRef="#br0" timeOffset="6259.715">-2624 1392 148 0,'0'4'57'0,"0"-12"-30"0,5 12-34 15,-5-4 8 1,0 8-2-16,0 3 15 16,0-11 11-16,0 8-13 15,0-1 12-15,4 1 3 0,1 0-6 16,-5 3 1-16,4 12-9 16,1-7 0-16,-5 7-6 15,0 4 1-15,0-4-12 16,0 4-2-16,0-8 3 15,0 0 1-15,0 5 6 0,0-5 2 16,-5 0-5 0,1-4 0-16,-1 5-8 0,5-9 0 15,0-11-35 1,0-4-31 0</inkml:trace>
          <inkml:trace contextRef="#ctx0" brushRef="#br0" timeOffset="6548.276">-2555 1007 192 0,'0'4'74'0,"9"-4"-40"0,1 4-42 16,-6 0 12-16,-4-4-6 16,0 0 0-16,0 0 2 15,0 0 2-15,0 0-1 16,0 0 2-16,0 0 2 0,0 3-7 16,0 1 0-16,0 0-60 15,0 8-45 1,0-12 33-16</inkml:trace>
          <inkml:trace contextRef="#ctx0" brushRef="#br0" timeOffset="7744.801">-2278 1376 72 0,'23'-3'27'0,"-23"10"-14"0,-23-3-15 16,19-4 4-16,-1 4-5 15,0 0 2-15,1 0 10 16,-1-4 5-16,5 4 3 15,0-4 1-15,0 0-5 16,0 11 0-16,0-11 3 16,0 0 2-16,14 0-3 15,-5 4-1-15,1-4 0 16,-1 0 4-16,-5 4-10 16,-4-4 2-16,0 0 3 0,5 7-3 15,-5 1 2-15,-9 0-5 16,0 0-4-1,-1 3 1-15,1 4-3 16,-5 1 2-16,10 3 0 0,-6 4 3 16,1-4 3-16,0 1 2 15,13 3-3-15,-8-4 0 16,-1 0-3-16,5 4 2 16,-4-3-2-16,4-5 0 15,0 8-6-15,0-8 1 16,0-3 0-16,-5 0 0 15,0-5 2-15,5 1 1 16,0 0 1-16,0-8 0 16,0 0 2-16,0-8 1 15,10 0-3-15,-1-3-1 16,0-5-3-16,10-3-3 0,-1-4 2 16,-4 0 0-16,0 0-4 15,0-4 1-15,4 4-3 16,1-4 0-16,-1 4 4 15,1 0 3-15,-1 7-1 16,0 1 0-16,1-1 1 16,-5 1 2-16,0 4-1 15,-1 7 2-15,-3 0-2 16,-1 4 2-16,-4 0 0 16,-5 0 1-16,0 8-2 15,0-1 1-15,0 5-4 16,0-5 0-16,-5 1 3 15,0 0 3-15,1 7 0 16,-1 8 2-16,5-11-2 16,0 7 0-16,-5 0 1 0,5 4 1 15,-4-7-3-15,4-1-1 16</inkml:trace>
          <inkml:trace contextRef="#ctx0" brushRef="#br0" timeOffset="8151.61">-2079 1704 324 0,'-5'-4'123'0,"10"0"-66"0,-1-4-64 0,1 4 19 16,0-3-10-16,-1-5-2 16,6 1 1-16,8-13-1 15,5-3 0-15,0 1-3 0,0 2 2 16,0 5 1-16,1 0 0 0,-1 4 0 16,0-1 0-16,0 8 0 15,0 1 0-15,-5-5 0 16,1 8 2-16,-1 4-3 15,-4 4-2-15,0 8 2 16,-5-8 2-16,0 11 2 16,-4 8 3-1,-5 4-1 1,0-8 2-16,0 1-2 16,0 3 2-16,0-8-2 15,0 0 2-15,0-3-4 16,0 3 0-16,0-7-1 15,0 0-2-15,0-4 1 16,0-1-1-16,0 1 0 0,0 0 0 16,0-4-11-16,0 0-5 15,0 0-17-15,0 0-6 16,0 0-188 0</inkml:trace>
        </inkml:traceGroup>
      </inkml:traceGroup>
    </inkml:traceGroup>
    <inkml:traceGroup>
      <inkml:annotationXML>
        <emma:emma xmlns:emma="http://www.w3.org/2003/04/emma" version="1.0">
          <emma:interpretation id="{3568DF5E-13EA-40F5-8CE2-DA4A98C28346}" emma:medium="tactile" emma:mode="ink">
            <msink:context xmlns:msink="http://schemas.microsoft.com/ink/2010/main" type="paragraph" rotatedBoundingBox="1546,7649 6688,8462 6366,10501 1224,9688" alignmentLevel="1"/>
          </emma:interpretation>
        </emma:emma>
      </inkml:annotationXML>
      <inkml:traceGroup>
        <inkml:annotationXML>
          <emma:emma xmlns:emma="http://www.w3.org/2003/04/emma" version="1.0">
            <emma:interpretation id="{15B39C73-5F9C-4C3D-AD30-DC2540E30241}" emma:medium="tactile" emma:mode="ink">
              <msink:context xmlns:msink="http://schemas.microsoft.com/ink/2010/main" type="inkBullet" rotatedBoundingBox="1453,8154 1865,8196 1812,8706 1400,8663"/>
            </emma:interpretation>
          </emma:emma>
        </inkml:annotationXML>
        <inkml:trace contextRef="#ctx0" brushRef="#br0" timeOffset="49406.789">-4365 1842 486 0,'-9'15'-1'0,"-1"1"0"0,6 11 3 16,-1-4-3 0,1 0-2-16,-10 0 2 15,9-4 0-15,0 1 1 16,1-1 0-16,4 0 2 15,0 0-1 1,0 1-1-16,4-5 1 0,10 0-1 16,0 5 0-16,0-1 0 15,0 0 4-15,0-4 2 16,0 5-2-16,-1-5-1 16,1 0-1-16,0 1-2 15,0 3 1-15,0-7 1 16,-5-1 1-16,5-3 1 15,-5-4 0-15,10-4 4 16,-1 0-2 0,1 0-3-16,-1-4-2 15,-4 0 2-15,0-4 2 0,0 1 2 16,-5-1 1-16,0 4-4 16,-4 0-1-16,4-3 1 15,-4 3 0-15,-1 0-5 16,-4 4 1-1,0 0 0-15,0 0-3 16,0 0 2-16,0 0-1 16,5 0-6-1,4 0-2-15,0 8-26 16,1-8-9-16,-6 0-85 16,5 0-46-1,-13-12 80-15</inkml:trace>
        <inkml:trace contextRef="#ctx0" brushRef="#br0" timeOffset="48715.824">-4351 1942 168 0,'0'8'37'0,"-5"3"-14"15,5-3-8-15,0-4-7 16,-5 0-3 0,-4 0-5-16,9-4 0 0,-9 0 6 15,4 3 6-15,1 1 0 16,4-4 1-16,-5 4 1 15,10-4 2-15,-10 4-1 16,10-8 4-16,-5 4-9 16,4 0-3-16,-8 4-4 15,-1-4 0-15,10 0-4 16,-1 0 0-16,-4 0 3 16,0 0 1-16,0 0-1 15,5 0 1-15,-5 0 0 16,0 0 1-16,0 0 0 0,5 4 2 15,-5-4-1-15,0 0 2 16,4 4-4-16,-4-4-2 16,0 0 2-16,5 4 0 15,4-1 1-15,-9-3 2 16,9 4-3-16,1-4 0 16,-10 0 3-16,0 0 1 15,9 8-1-15,-9-8-1 16,4 0-3-16,-4 0-2 15,10 0 1-15,-10 0 1 16,9 4-1-16,-4-4-1 16,4 0 1-16,0 0 1 15,0 0-1-15,0 0-1 0,1 0 1 16,-6-4-1-16,6 4 0 16,-1 0 0-16,-9 0-3 15,4 0 2-15,6-8 1 16,-1 4 2-16,-4 1-1 15,-1 3-1-15,5-16 1 16,-4 5 1 0,0 11-3-1,-1-12 0-15,-4 12 1 16,5-8 2-16,-1-3-1 16,-4 3 2-16,5-7-4 15,0-1-2-15,-1 5 2 16,-4-5 0-16,5 9 1 15,-5-1 0-15,0 0 0 0,0 1 2 16,-5-1-1 0,5 0-1-16</inkml:trace>
        <inkml:trace contextRef="#ctx0" brushRef="#br0" timeOffset="48940.59">-4324 1784 316 0,'-4'8'118'0,"-5"0"-64"0,-1-4-65 15,10-1 18-15,0 1-5 16,-4 8 1-16</inkml:trace>
        <inkml:trace contextRef="#ctx0" brushRef="#br0" timeOffset="48058.294">-4342 1919 32 0,'0'-4'13'0,"5"8"-6"0,-10 0-4 0,5-4 4 16,0 0-3-16,0 4-3 16,0-4-3-16,-5 11-1 15,5-11 4-15,-4 8 1 16,4-12 4-16,0 4 1 15,0 0 10-15,0 0 6 16</inkml:trace>
      </inkml:traceGroup>
      <inkml:traceGroup>
        <inkml:annotationXML>
          <emma:emma xmlns:emma="http://www.w3.org/2003/04/emma" version="1.0">
            <emma:interpretation id="{B772C524-1854-4B45-82AF-8CA1DC77A714}" emma:medium="tactile" emma:mode="ink">
              <msink:context xmlns:msink="http://schemas.microsoft.com/ink/2010/main" type="line" rotatedBoundingBox="1647,7821 4597,8127 4506,9001 1556,8695"/>
            </emma:interpretation>
          </emma:emma>
        </inkml:annotationXML>
        <inkml:traceGroup>
          <inkml:annotationXML>
            <emma:emma xmlns:emma="http://www.w3.org/2003/04/emma" version="1.0">
              <emma:interpretation id="{6996F0D9-78E1-47AD-A7C8-8C62C14B6848}" emma:medium="tactile" emma:mode="ink">
                <msink:context xmlns:msink="http://schemas.microsoft.com/ink/2010/main" type="inkWord" rotatedBoundingBox="1616,8114 1704,8123 1678,8374 1590,8365"/>
              </emma:interpretation>
              <emma:one-of disjunction-type="recognition" id="oneOf1">
                <emma:interpretation id="interp1" emma:lang="" emma:confidence="0">
                  <emma:literal>•</emma:literal>
                </emma:interpretation>
                <emma:interpretation id="interp2" emma:lang="" emma:confidence="0">
                  <emma:literal>9</emma:literal>
                </emma:interpretation>
                <emma:interpretation id="interp3" emma:lang="" emma:confidence="0">
                  <emma:literal>,</emma:literal>
                </emma:interpretation>
                <emma:interpretation id="interp4" emma:lang="" emma:confidence="0">
                  <emma:literal>7</emma:literal>
                </emma:interpretation>
                <emma:interpretation id="interp5" emma:lang="" emma:confidence="0">
                  <emma:literal>0</emma:literal>
                </emma:interpretation>
              </emma:one-of>
            </emma:emma>
          </inkml:annotationXML>
          <inkml:trace contextRef="#ctx0" brushRef="#br0" timeOffset="50561.952">-4254 1981 60 0,'-5'0'24'0,"10"7"-12"0,-5-7-5 16,0 0 7-16,0 0-3 16,0 0-1-16,0 0 2 15,0 0 5-15,0 0 4 16,0 0 6 0,4 0-10-16,6 0-9 15,-1 0-5-15,-5-11-2 16,-4 11 5-16,5-8 6 0,4 12 3 15,-4-12 0-15,0 12 1 16,-5-12 3-16,4-3-7 16,1 7-2-16,-1 12-8 15,1-12-1-15,0 0-1 0,-1 0 2 16,-4-4-1-16,5 5-1 16,-1-13 3-1,-4 1 0-15,5-4 1 16,-5 7 2-16,0 0 1 15,0 1-1-15,0-4 1 16,0-1-4-16,0 8 0 16,0 1-1-16,0-1-2 15,0 0-2-15,-5 1 1 16,5-5 1-16,0 4 2 0,-4 5-1 16,-1-1-1-16,5 0 1 15,-4 0-1-15,-1 4 0 16,0 0 0-16,1 4 0 15,-5 0 2-15,4 0-3 16,-4-1 0-16,4 1 1 16,0 0 0-16,1 0 0 15,-1 4 0-15,1-4-3 16,4-4 2-16,0 0 1 16,0 3 0-16,0 1-7 15,0-4 0-15,0 0-35 16,0 0-12-16,9 8-38 15</inkml:trace>
        </inkml:traceGroup>
        <inkml:traceGroup>
          <inkml:annotationXML>
            <emma:emma xmlns:emma="http://www.w3.org/2003/04/emma" version="1.0">
              <emma:interpretation id="{6F763A84-1D33-4204-90FA-4B3D18F77E34}" emma:medium="tactile" emma:mode="ink">
                <msink:context xmlns:msink="http://schemas.microsoft.com/ink/2010/main" type="inkWord" rotatedBoundingBox="2637,7924 4597,8127 4506,9001 2546,8797"/>
              </emma:interpretation>
              <emma:one-of disjunction-type="recognition" id="oneOf2">
                <emma:interpretation id="interp6" emma:lang="" emma:confidence="1">
                  <emma:literal/>
                </emma:interpretation>
              </emma:one-of>
            </emma:emma>
          </inkml:annotationXML>
          <inkml:trace contextRef="#ctx0" brushRef="#br0" timeOffset="9801.963">-3266 2046 124 0,'0'-4'46'0,"0"8"-24"0,0-4-15 0,0 0 15 16,0 0-13-16,0 0-5 16,0 0 4-16,0 0 2 15,0 0-5-15,0 0 8 0,0 0 4 16,0 0-3-16,0 0 2 0,0 8-7 15,0-8-3-15,0 7-3 16,0-7 0-16,0 12 0 16,5 0 3-16,-5-5-1 15,0 1 0-15,0 3-6 16,0 1-1-16,0 0 1 16,0 3 2-16,-5 16 4 15,5 3 0 1,-5-3 0-16,5 4 1 15,-4-8 1-15,4 4 3 16,0-8 1-16,0-4-8 16,0 4-1-16,0-11-4 15,0-5 0-15,0-7 6 16,4-4 2-16,6-7-2 0,3-5-1 16,1-7-1-16,5-11 1 15,-1-1-4-15,1 4 0 16,-1 4 1-16,10 0 2 15,-5 4-1-15,9 4 2 16,-9 4-4-16,1 7 0 16,-1-4 1-1,0 12 0-15,-5 8 2 16,-4 0-1-16,0 3-1 16,-5 5-2-16,0 11 1 15,1-4 3-15,-6 4 1 0,1 0 3 16,-1-4 3-16</inkml:trace>
          <inkml:trace contextRef="#ctx0" brushRef="#br0" timeOffset="10028.245">-2832 2412 320 0,'9'-12'121'0,"-18"4"-66"0,18-7-62 16,-9 11 21-16,5-4-9 15,-5 1 0-15,5-12-3 16,-1-8-2-16,1 4 1 15,4 3 1-15,0-7 1 0,1 4-1 16,-1 0-2-16,5 4 1 16,-1 0-1-16,6 7-3 15,-1-3 2-15,1 3-10 0,-5 4-3 16,4 5-28 0,-4-1-13-16,-5 4-68 15</inkml:trace>
          <inkml:trace contextRef="#ctx0" brushRef="#br0" timeOffset="10658.162">-2573 2385 148 0,'-14'-4'57'0,"14"4"-30"0,-5-4-25 16,5 4 14-16,0-4-10 15,0 0-3-15,0-3-2 16,0-1 1-16,0-7-1 16,0-5 13-16,5 5 5 0,4-8 10 15,5-4-6 1,0 8-4-16,4 3-10 16,5-3-6-16,0 4 2 0,1 3 1 15,8 4-2-15,-4 5-1 16,9-1 8-16,-10 4 2 15,1 0-4-15,-5 0-1 16,-9 7-6-16,0 1-2 16,-5 7 0-16,-4 9 2 15,-15-1-3-15,1 0 0 16,-9 4 1-16,-1-4 0 16,-4 4 2-16,0-8 3 15,23-19 18 16,-42 19-13-31,6-7-2 0,-1-1-7 16,9-7-4-16,0-4-5 16,10-8 0-16,-1-3 4 15,5-1-13-15,5 1-6 0,9-8-13 16,5-1-4-16,4 5-26 16,5-4-51-1,4 3 22-15</inkml:trace>
          <inkml:trace contextRef="#ctx0" brushRef="#br0" timeOffset="11319.408">-2130 2131 148 0,'0'-8'55'0,"5"8"-30"0,-5 4-29 0,4 0 10 15,-4-4-16-15,5 7-6 16,-5-7 2-16,5 12 3 15,-1-4 17-15,1-1 28 16,4 13 2-16,-4 10-11 16,-1-7-7-16,1 1-11 15,4 3-1-15,-4-1 1 0,-1 5 1 16,6-4 2-16,-6 4 1 16,1-8 3-16,-1 4-1 15,1-8 2-15,0-7 3 16,-5-1 3-16,0-3 0 15,-5-4-1-15,0-4-6 16,1-8-1-16,4 8-8 31,-9-23-1-15,-1 0 0-16,1-4-5 16,9 0 1-16,-5 0 2 0,5 4 1 15,5-8-1-15,4 12-2 0,10-4 1 16,-5 0-1-16,9 4 2 15,0 3 1-15,0-3 1 16,5 7-2-16,-1 1-2 16,1 3 1-16,0 1 1 15,-5 3-3-15,0 0 0 16,0 4-1-16,-4 0 0 16,-6 4-16-16,1-4-5 15,-5 4-20-15,1-4-8 16,-1 0-67-1,-9 0-31-15,0 0 75 16</inkml:trace>
          <inkml:trace contextRef="#ctx0" brushRef="#br0" timeOffset="11858.631">-1650 2427 100 0,'-4'-8'38'0,"4"5"-20"0,0-9-8 0,0 8 14 16,0 0 7-1,0-7 5-15,0-1-8 0,0 1-4 16,14-9-8-16,4-10 0 16,5 7-9-16,0-4-2 15,0 7-3-15,5 1-2 16,0-4 5-16,-1 4 4 16,1 7-1-16,5 1 3 15,-6 3 0-15,1 4 1 16,-10 4 0-16,1 4 2 15,-10 4-5-15,0 11-1 16,-13 4-2-16,-6 4-1 16,1 0 5-16,-5 4 6 0,-4-4-4 15,-1 3 1-15,-4-7-6 16,0-3 1-16,-4 3-7 16,-1-8-1-16,5-7-5 15,-5-4-1-15,0-8-11 16,5-4-3-16,0-3-8 15,9-1-2-15,0-7-17 16,5 3-8-16,9-7-45 16,9-11-23-1,10 3 62-15</inkml:trace>
          <inkml:trace contextRef="#ctx0" brushRef="#br0" timeOffset="12203.547">-1331 1742 184 0,'-5'0'71'0,"10"8"-38"0,0-1-36 0,-5-7 13 16,4 8-7-16,5 4-2 15,-9-1 2-15,0 1 2 16,10-1-2-16,-6 20 18 0,-4-4 10 15,-4 4-2-15,4 0 0 16,-5 7-12-16,0 1-3 16,1 3-6-16,-1 16 0 0,-4-1-1 15,4 1 3-15,5 0-5 16,-4 0-1-16,-1-1-4 16,5-14-3-16,0-5-3 15,-4 1 1-15,4-9 1 16,-5-14-1-16,0 3-21 15,1-15-10-15,-6-12-85 16</inkml:trace>
        </inkml:traceGroup>
      </inkml:traceGroup>
      <inkml:traceGroup>
        <inkml:annotationXML>
          <emma:emma xmlns:emma="http://www.w3.org/2003/04/emma" version="1.0">
            <emma:interpretation id="{A39B2530-8BAD-41C1-B0C0-1DE7B571E5C8}" emma:medium="tactile" emma:mode="ink">
              <msink:context xmlns:msink="http://schemas.microsoft.com/ink/2010/main" type="line" rotatedBoundingBox="2523,8576 6569,9215 6366,10501 2320,9862"/>
            </emma:interpretation>
          </emma:emma>
        </inkml:annotationXML>
        <inkml:traceGroup>
          <inkml:annotationXML>
            <emma:emma xmlns:emma="http://www.w3.org/2003/04/emma" version="1.0">
              <emma:interpretation id="{835E8277-478C-48F4-B91A-5C487CFB5EE1}" emma:medium="tactile" emma:mode="ink">
                <msink:context xmlns:msink="http://schemas.microsoft.com/ink/2010/main" type="inkWord" rotatedBoundingBox="2523,8576 6569,9215 6366,10501 2320,9862"/>
              </emma:interpretation>
              <emma:one-of disjunction-type="recognition" id="oneOf3">
                <emma:interpretation id="interp7" emma:lang="" emma:confidence="1">
                  <emma:literal/>
                </emma:interpretation>
              </emma:one-of>
            </emma:emma>
          </inkml:annotationXML>
          <inkml:trace contextRef="#ctx0" brushRef="#br0" timeOffset="16347.931">-1821 3035 132 0,'10'0'49'0,"8"-4"-26"0,10 0-31 16,-14 4 5-16,0-3-3 15,4-1 2-15,5 0 21 16,0-12 14-16,5 5 10 16,-5-1 5-16,-4-3-16 15,-6 0-7-15,6-1-14 16,-5 1-8-16,0 3-2 0,-5 1 1 15,0-5 0-15,-4 5 0 16,-5 3 2-16,-5 0 5 16,-9 1 6-16,0 3-3 15,-4 0 2-15,-1 0-7 16,-4 4-3-16,0 0-1 16,0 4-1-16,0 0 0 15,0 4 2-15,0 7 3 0,4-4 2 16,1 13 1-16,4-5 0 15,0 0-2-15,5 4-1 16,0-4 3-16,4 1 3 16,5 7-4-16,5-4 1 15,4 4 1-15,0 0 2 16,5 3-1-16,5-7-1 16,4 8-8-16,4-4-2 15,1-8-3-15,4 8 0 16,-4-7-8-16,0-5-3 0,-5-11-16 15,0 0-6-15,0-4-26 16,0-12-11-16,-4-3-28 16</inkml:trace>
          <inkml:trace contextRef="#ctx0" brushRef="#br0" timeOffset="16918.058">-1349 3197 208 0,'-5'0'77'0,"5"0"-42"0,0-4-48 0,0-4 12 16,-5 4-10-16,1 1 0 16,-1-5 14-16,-4 0 8 15,4-3-5-15,1-1 14 0,4-7 9 16,4 3-11-16,1-3-2 15,9-12-10-15,4 8-2 16,5-11-7-16,5 7 0 0,0 7 1 16,-1 1 3-16,1 8 0 15,-5 3 2-15,0 8 4 16,-4 4 4-16,-5 11-4 16,-5 4 1-16,-9 1-5 15,-5 7-2-15,1 3-3 16,-6 1-1-16,-3 4 4 15,-11-8 3-15,-3 4 8 16,-1-8 2-16,0 4-5 16,5-16-1-16,-5 1-4 15,5-5-3-15,0-3-9 16,0-8-5-16,5-3-22 0,-1-5-8 16,19 12-166 15</inkml:trace>
          <inkml:trace contextRef="#ctx0" brushRef="#br0" timeOffset="17338.557">-1077 2554 104 0,'5'4'41'0,"-1"0"-22"0,1 19-20 16,-1-15 7-16,1-1 33 16,-5 9 16-16,0-1 3 15,0 4 3-15,0-3-28 16,-5-1-9-16,5 4-15 15,-4 1-6-15,-1 3 0 0,1 4-4 16,-1 7 0-16,0 12 1 16,-4 1 0-16,0 3 2 15,0 0 1-15,-1 4 5 16,1-8 5-16,0 4-9 16,0 0-2-16,4-12-2 15,1 1 0-15,-1-16-9 0,5 0-4 16,0-8-20-16,5-7-6 15,-1-12-42 1,5-11-53-16,5-12 34 16</inkml:trace>
          <inkml:trace contextRef="#ctx0" brushRef="#br0" timeOffset="14140.196">-3418 2766 116 0,'18'4'46'0,"-18"-12"-24"0,0 12-28 0,0-4 8 15,0 0 4-15,-5 4 4 16,5-4 19-16,0 0 26 16,0 0-13-16,5 3-22 15,0 5-5-15,-1 0-2 0,10 0-3 16,0-1-3-1,0-3-1-15,0 0-4 16,4 0-2-16,1 3 1 16,-1-7 1-16,5 0 1 15,0-7 3-15,0 3-3 16,-4 0-2-16,-1-4-5 16,1 5 0-16,-5-9 4 15,0 0-2 1,-5 1-1-16,-5-5 2 15,-4 9 2-15,-4-5 0 16,-5 5-1-16,-5-1 1 0,0 4-1 16,-5 0 0-16,1 4 0 15,-5 0-3-15,0 0 2 16,4 4 1-16,-4 4 0 16,0-1 2-16,-5 1 3 15,5 4-2-15,5-1 0 16,4 5 3-16,5-1 1 15,-1 0-3-15,6 1-3 16,-1 11 0-16,1-8 1 16,13 12 1-1,5-8-4-15,0-4 1 16,4 4 4-16,0-7 2 0,6-5 0 16,3-3-1-16,1-4-3 15,0-1 1-15,4-3-2 16,-4 0-1-16,4-3-2 15,-4-1 1-15,4 0-4 16,-13-4-3 0,-6 1-3-16,-3-1-19 15,-6 4-5-15,1 0-50 16,-5 0-47 0</inkml:trace>
          <inkml:trace contextRef="#ctx0" brushRef="#br0" timeOffset="14981.597">-2910 2770 120 0,'4'0'46'0,"5"-4"-24"0,-4 8-17 0,-5-4 11 15,0 0-9-15,0 0-2 0,0 0 12 16,0 0 6-16,0 0-11 15,0 0 11-15,0 0 6 0,0 0-4 16,0 3-2-16,0 5-9 16,0 0-4-16,0 3-3 15,-5 1 0-15,5 3 0 16,-4-3 1-16,4 7-2 16,-5 8-1-16,5-8 1 15,-4 1 1-15,4 3-1 16,0-4 1-16,0-4 0 15,0 1 1-15,0-1-2 16,4-3 1-16,1-9-2 16,4-3 0-16,0-11-8 15,5-8 0-15,0-4-6 16,0 3-1-16,4-7 2 0,-8 8 5 16,-1 0 4-16,0 0 2 15,0 7-1-15,1 4 1 16,-1 1-2-16,5 3 2 15,-1 0-2-15,1 0 2 16,9 4-7 0,-4 8 7-16,-5 0 5 15,4 7 2 1,-9 12 2-16,-4-16 0 16,0 9-4-16,-1-5 0 15,-4-15-7-15,10-4-5 16,3-7-1-16,1-1 1 15,5 1-1-15,-1-1 4 16,1 0 2-16,-1 9 0 16,1-1 2-16,-1 4-2 15,1 11-1-15,-6 1 3 16,-3 11 11 0,-1 0 1-16,-4 4-7 15,-1-4-2-15,-4 4-6 16,0-4-3-16,0-4-7 15,0 4-2-15,0-7-15 16,0-5-8-16,0-3-39 16,0-8-17-16,0-4-21 15</inkml:trace>
          <inkml:trace contextRef="#ctx0" brushRef="#br0" timeOffset="15793.129">-2144 2593 184 0,'-4'3'71'0,"8"20"-38"0,1-26-43 15,-5 10 9-15,4 1-9 16,1 4 1-16,0-5 18 15,-1 1 8-15,1-4 48 16,-5 7-36-16,0 5-1 16,0-1-7-16,0-3-11 15,-5 3-1-15,5 4-5 16,-4 4-3-16,-1-3 2 0,0 10 2 16,1 5 0-16,-1 0 0 15,1-1 1-15,-6 1 1 16,10-35 3 15,-9 38-5-31,5-3-3 16,-1-12-1-16,0 0-1 15,5-11 2-15,5-4 1 16,-5-8-1-16,9-4-4 0,0-8-1 16,5 1-1-16,0-9 3 15,5-3-2-15,-1 4 1 0,5 0 2 16,0-4 0-16,-4 7 0 15,4-3 0-15,0 8 0 16,-5 11 0-16,1 0 0 16,-1 15 0-1,-4 4 0-15,-5 0-3 16,1 1 2-16,-6 7 1 16,-4-4 0-16,0 4 2 15,-4-4 1-15,-10 0 5 16,0 4 3-16,-9-8 0 15,4 0 1-15,-4 0-6 16,0-7-2-16,0-4-2 16,5-4 1-16,-1-4-7 15,1-4-1-15,4-4-9 16,5-4-4-16,4-7-12 0,5 4-6 16,5-1-34-16,4-3-13 15,5-4-18 1</inkml:trace>
          <inkml:trace contextRef="#ctx0" brushRef="#br0" timeOffset="17894.093">-971 3224 128 0,'0'-12'49'0,"0"4"-26"0,0-3-18 16,0 3 11-16,5 1 4 16,-5-1 4-16,4-4-3 15,10-3-1-15,0-4-11 16,5-1 1-16,-1 1 1 0,1-4-6 16,4 0-1-16,0 4-2 15,0-1 1-15,-5-3-2 16,5 16 2-16,1-1 4 0,-6 0 4 15,0 4-4-15,1 4 1 16,-5 0-5-16,-5 16 0 16,0 3-1-1,-4 8-2-15,-5 0 3 16,-5 4 7-16,-4-4 3 16,0 0 0-16,-5 0 0 15,0-4-7-15,-4 4-4 16,-1-8 1-16,1 0 0 15,-5 4 1-15,-1-15 0 16,-3 0-2-16,-1-8-2 0,5-4-6 16,5 0-1-16,-1-4-13 15,5 0-2-15,5-7-19 16,0 4-7-16,4-5-53 16</inkml:trace>
          <inkml:trace contextRef="#ctx0" brushRef="#br0" timeOffset="18450.256">-643 2658 200 0,'-9'8'74'0,"4"-4"-40"0,15 3-38 0,-10-7 13 15,0 0-7-15,4 8-2 0,-4 0 3 16,-4 3 0-16,4-3-1 16,0 0 12-16,0-1 7 0,-5 1 1 15,5 3 1-15,0 5-6 16,0-1-2-16,0 5-9 15,0 10-2-15,0 5 0 16,-5 7 0-16,5-42 9 31,-4 85-1-15,-6-16 1-16,1 4-5 16,-5-19 0-16,5-4-10 15,0-7 0-15,0-13 0 16,4-3-26-16,5-11-10 0,-5-5-28 15,10-3-10-15,-5-8-24 16</inkml:trace>
          <inkml:trace contextRef="#ctx0" brushRef="#br0" timeOffset="19203.145">-467 2781 204 0,'13'8'77'0,"1"-4"-42"0,-4-4-70 16,-10 0 2-16,0 0-3 15,0 0 6 1,0 7 18-16,-5-3-11 15,0 0-4-15,-4-4-12 16,4 4-6-16</inkml:trace>
          <inkml:trace contextRef="#ctx0" brushRef="#br0" timeOffset="18944.501">-449 3000 72 0,'14'-3'30'0,"-5"3"-16"0,0 3-6 16,-9-3 13-16,5 8 30 15,0 0 16-15,-5 0-8 16,0 3-2-16,-5 1-18 16,0 3-4-16,1 4-20 15,-1-3-9-15,1 3-4 0,-1 4-5 16,0-8 2-16,1 5 1 16,-1-1 0-16,5 4 2 15,0-4 1-15,0 4-1 16,5 4 1-16,-1-4-2 15,6 0 2-15,-10-23 2 32,9 24 0-32,0-9 2 15,0 4-6-15,-4-7-1 16,0-5 0-16,-5 1 2 16,0-8-1-16,0 4-3 0,0-4-1 15,0 0-20-15,0 0-10 16,0 0-47-16,0-4-19 15,0-4-1 1</inkml:trace>
          <inkml:trace contextRef="#ctx0" brushRef="#br0" timeOffset="19950.862">-139 3058 56 0,'0'-4'24'0,"4"4"-12"0,5-3-14 15,-4 3 4-15,4-4 9 16,-4 4 5-16,-1 0 36 15,-4 0 18-15,0 0-3 16,5 4-3-16,-5 3-24 0,0 5-10 16,0-1-18-16,0 1-5 0,-5 3-1 15,5 8-1-15,-4-3 2 16,-1-1-2-16,1 4 0 16,4 0-3-16,-5-4 1 15,-4 4 2-15,9 0 2 16,0-3 1-16,0-1 2 15,0-8-1-15,4-3 2 16,-4-8-2-16,5 4 0 16,4-8-3-16,0-7-1 15,5-1-6-15,0-7-1 16,0 3 1-16,-5 1 0 16,5-4 1-16,-5 3 2 0,5 5-1 15,-5 3 2-15,1 4-2 16,-1 4 2-16,0 0 0 15,0 4 3-15,1 4-3 16,-1 7-2-16,0 8 4 16,-4-3 1-16,4-1 2 15,-4 8 2-15,4-8-3 16,-9 0-2-16,0 4-7 16,0-3-1-16,0-9-15 15,0 5-3-15,0-5-27 16,0-3-9-16,0-8-47 15,0-4-65 1,0-4 48-16</inkml:trace>
          <inkml:trace contextRef="#ctx0" brushRef="#br0" timeOffset="20296.369">216 3347 224 0,'-5'38'85'0,"10"-30"-46"0,4 4-59 0,-4-9 7 15,4 1-14-15,5 0-3 16,5-4 31-16,-1 0 15 16,0-4-6-16,1 0 26 0,4-11 12 15,0 3-13-15,-4-11-7 0,-1 4-17 16,-4 0-5-16,0-8-6 15,-5 8-3-15,-9-1 2 16,0-6 0-16,-5 10 7 16,-4 5 6-16,-5 3-6 15,-4 0-1-15,-1 8-5 16,1 8-1-16,-1 0 1 16,1-1 0-16,4 5 0 15,5-1 2-15,4 16 1 16</inkml:trace>
          <inkml:trace contextRef="#ctx0" brushRef="#br0" timeOffset="20626.566">345 3416 304 0,'28'23'115'0,"-9"-4"-62"0,4 1-73 0,-14-9 13 15,9 20-6-15,-8 4 5 16,-1 7 3-16,-5 4 0 16,1 4 4-16,-5-4-2 0,-5 1-1 15,-4 3 3-15,-5 0 0 16,1-4 3-16,-6-4 1 15,-4-7 3-15,0-12 1 16,0 0-1-16,0-8 1 16,0-7 2-16,0-4 2 15,4-4 3-15,-4-12 4 16,4-11-6-16,6-4 1 0,3-15-8 16,1-12-3-16,14 4-1 15,4-15 1-15,14-5-3 16,9 9 0-16,10 7 5 15,9-8 2-15,4 1 2 16,1-1 0-16,-6 1-11 16,1-1-5-16,-5 4-49 15,-4-15-20-15,-10 8-54 16</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12:51.542"/>
    </inkml:context>
    <inkml:brush xml:id="br0">
      <inkml:brushProperty name="width" value="0.025" units="cm"/>
      <inkml:brushProperty name="height" value="0.025" units="cm"/>
      <inkml:brushProperty name="color" value="#E71224"/>
    </inkml:brush>
  </inkml:definitions>
  <inkml:trace contextRef="#ctx0" brushRef="#br0">0 84 6192 0 0,'0'0'133'0'0,"0"0"23"0"0,0 0 13 0 0,0 0 39 0 0,0 0 115 0 0,0 0 49 0 0,0 0 11 0 0,0 0 22 0 0,0 0 90 0 0,2 1-495 0 0,5 2 7692 0 0,7 9-7326 0 0,19 9 255 0 0,33 15-273 0 0,41 24-348 0 0,0 6 0 0 0,-107-66-32 0 0,1 0 0 0 0,-1 0 0 0 0,0 0 0 0 0,1 1 0 0 0,-1-1-1 0 0,0 0 1 0 0,1 0 0 0 0,-1 1 0 0 0,1-1 0 0 0,-1 0 0 0 0,0 1 0 0 0,0-1-1 0 0,1 0 1 0 0,-1 1 0 0 0,0-1 0 0 0,0 0 0 0 0,1 1 0 0 0,-1-1-1 0 0,0 1 1 0 0,0-1 0 0 0,0 0 0 0 0,0 1 0 0 0,1-1 0 0 0,-1 1-1 0 0,0-1 1 0 0,0 1 0 0 0,0-1 0 0 0,0 0 0 0 0,0 1 0 0 0,0-1-1 0 0,0 1 1 0 0,0-1 0 0 0,0 1 0 0 0,-1-1 0 0 0,1 1 0 0 0,0-1-1 0 0,0 0 1 0 0,0 1 0 0 0,0-1 0 0 0,-1 1 0 0 0,1-1 0 0 0,0 0-1 0 0,0 1 1 0 0,-1-1 0 0 0,1 0 0 0 0,0 1 0 0 0,-1-1 0 0 0,1 0-1 0 0,0 1 1 0 0,-1-1 0 0 0,1 0 0 0 0,0 0 0 0 0,-1 0 0 0 0,1 1-1 0 0,-1-1 1 0 0,1 0 0 0 0,0 0 0 0 0,-1 0 0 0 0,1 0 0 0 0,-1 0 0 0 0,1 1 32 0 0,-26 6-914 0 0,-138-11-1458 0 0,137-3 2045 0 0,26 6 420 0 0,1 1 46 0 0,0 0 12 0 0,0 0 11 0 0,0 0 45 0 0,0 0 17 0 0,0 0 7 0 0,0 0-22 0 0,0 0-96 0 0,-4-17 277 0 0,28-40 18 0 0,34-34-168 0 0,18-27-176 0 0,-63 104 229 0 0,-12 14 24 0 0,-1 0 17 0 0,0 0-24 0 0,0 0-106 0 0,0 0-48 0 0,0 0-11 0 0,0 0-11 0 0,0 0-46 0 0,0 0-22 0 0,0 0-2 0 0,-1 0-10 0 0,-3 5-44 0 0,-29 35-90 0 0,-19 97 296 0 0,29-67-216 0 0,1-13 471 0 0,21-56 60 0 0,1-1 21 0 0,0 0-110 0 0,0 0-486 0 0,0 0-216 0 0,0 0-41 0 0,0-9 109 0 0,-12-44 777 0 0,-2-32-597 0 0,13 67-128 0 0,-3 11 110 0 0,3 6-42 0 0,1 1-7 0 0,0 0 11 0 0,-1-1 9 0 0,-6-3 56 0 0,-1 4-3 0 0,-3 4 91 0 0,-12 5-21 0 0,18-5-64 0 0,0 0-14 0 0,-2 0 92 0 0,1 0-24 0 0,4 3-58 0 0,1-5-55 0 0,-1 2 44 0 0,2 4 15 0 0,9 4 118 0 0,8 9-32 0 0,-1-17 52 0 0,33-1 242 0 0,5-9 114 0 0,61-12-814 0 0,-84 10 331 0 0,-21 4 392 0 0,-28 4-302 0 0,1 2 0 0 0,1 0 1 0 0,-1 0-1 0 0,0 2 0 0 0,1 0 1 0 0,-1 1-1 0 0,1 0 0 0 0,-13 7-101 0 0,-21 1-96 0 0,-1 4 96 0 0,18-8 0 0 0,27-6 0 0 0,0-6-12 0 0,4 3-48 0 0,2 0-13 0 0,0 0-6 0 0,0 0-1 0 0,0 0-6 0 0,0 0-24 0 0,0 0 12 0 0,0 0 8 0 0,0 0 28 0 0,13-21-1124 0 0,16 3-2927 0 0,-20 12-1333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12:47.639"/>
    </inkml:context>
    <inkml:brush xml:id="br0">
      <inkml:brushProperty name="width" value="0.025" units="cm"/>
      <inkml:brushProperty name="height" value="0.025" units="cm"/>
      <inkml:brushProperty name="color" value="#E71224"/>
    </inkml:brush>
  </inkml:definitions>
  <inkml:trace contextRef="#ctx0" brushRef="#br0">187 382 9072 0 0,'0'0'200'0'0,"0"0"33"0"0,0 0 15 0 0,0 0 33 0 0,0 0 113 0 0,0 0 43 0 0,0 0 10 0 0,0 0-35 0 0,0 0-151 0 0,0 0-62 0 0,0 0-9 0 0,0 0 98 0 0,0 0 431 0 0,0 0 193 0 0,0 0 43 0 0,0 0-102 0 0,0 0-447 0 0,-1 0-190 0 0,-57 15 788 0 0,57-13-881 0 0,1-2-23 0 0,-18 8 151 0 0,10-4-226 0 0,-17 13 92 0 0,2 11 22 0 0,4 3-22 0 0,0 18 11 0 0,5 21-216 0 0,14-13 336 0 0,1-39-262 0 0,3 10-49 0 0,0-21 118 0 0,1 11 95 0 0,27 18 314 0 0,-3-26 68 0 0,-1-2-512 0 0,78-17 148 0 0,-62-7-248 0 0,-40 14 90 0 0,0 0 0 0 0,0-1 0 0 0,0 1-1 0 0,0-1 1 0 0,0 0 0 0 0,-1 0 0 0 0,0 0-1 0 0,1-1 1 0 0,-1 1 0 0 0,0-1 0 0 0,-1 1-1 0 0,1-1 1 0 0,-1 0 0 0 0,0 0 0 0 0,0-1-1 0 0,0 1 1 0 0,0 0 0 0 0,-1-1 0 0 0,1-1-10 0 0,9-18 116 0 0,6-25 129 0 0,-16 18-372 0 0,4 4 115 0 0,4-8 12 0 0,-5 16 0 0 0,-4 2 0 0 0,-4-17 0 0 0,-5 3 76 0 0,-5 8 71 0 0,9 15-68 0 0,-4 1-23 0 0,-36-14 18 0 0,25 13-74 0 0,-3-1 0 0 0,-1 1 0 0 0,-13 4 64 0 0,-23 16-64 0 0,54-9-43 0 0,1 0 0 0 0,-1 1 0 0 0,1-1 0 0 0,0 1 0 0 0,0 0 0 0 0,1 0 0 0 0,-1 1 0 0 0,1-1 0 0 0,0 1 0 0 0,0 0 0 0 0,1 0 0 0 0,-1 0 0 0 0,1 1 0 0 0,0-1 0 0 0,-1 4 43 0 0,-29 78-4290 0 0,28-66 2634 0 0</inkml:trace>
  <inkml:trace contextRef="#ctx0" brushRef="#br0" timeOffset="877.742">365 1 5152 0 0,'0'0'116'0'0,"0"0"17"0"0,0 0 10 0 0,0 0 3 0 0,0 0 12 0 0,0 0 2 0 0,0 0 0 0 0,0 0 37 0 0,0 0 159 0 0,0 0 76 0 0,0 0 15 0 0,0 0-5 0 0,0 0-20 0 0,0 0-6 0 0,0 0 0 0 0,0 0-34 0 0,0 0-140 0 0,0 0-68 0 0,0 0-12 0 0,0 0 3 0 0,0 0 22 0 0,0 0 5 0 0,0 0 0 0 0,1 0-32 0 0,8 9 533 0 0,-10 43 2691 0 0,5 15-3157 0 0,5 17-153 0 0,-8-59 9 0 0,0-1 0 0 0,-2 1-1 0 0,-1-1 1 0 0,-1 0 0 0 0,-1 1-1 0 0,-6 17-82 0 0,0 8 294 0 0,-3 46 329 0 0,4-35-309 0 0,5 28-156 0 0,9-28 182 0 0,-5-59-860 0 0,4 9 1753 0 0,-4-5-6739 0 0,5-13-72 0 0</inkml:trace>
  <inkml:trace contextRef="#ctx0" brushRef="#br0" timeOffset="1869.013">509 775 4256 0 0,'0'0'99'0'0,"0"0"11"0"0,0 0 9 0 0,0 0 56 0 0,0 0 229 0 0,0 0 98 0 0,0 0 18 0 0,0 0 15 0 0,0 0 35 0 0,0 0 20 0 0,0 0 2 0 0,6 0 1182 0 0,-1 1-1565 0 0,1-1 0 0 0,0 0-1 0 0,-1-1 1 0 0,1 1 0 0 0,-1-1 0 0 0,1 0-1 0 0,-1-1 1 0 0,1 1 0 0 0,-1-1-1 0 0,0 0 1 0 0,1-1 0 0 0,-1 1-1 0 0,0-1 1 0 0,-1 0 0 0 0,1 0 0 0 0,0 0-1 0 0,2-3-208 0 0,43-35 782 0 0,-27 28-446 0 0,-13-7 48 0 0,-4-5 0 0 0,-6 24-242 0 0,0-8 747 0 0,-6-6-699 0 0,-14-3 256 0 0,18 17-411 0 0,0 0 0 0 0,1 0-1 0 0,-1 0 1 0 0,0 0 0 0 0,0 0-1 0 0,-1 1 1 0 0,1-1 0 0 0,0 1-1 0 0,0-1 1 0 0,0 1 0 0 0,0 0-1 0 0,0 0 1 0 0,-1 0 0 0 0,1 0-1 0 0,0 0 1 0 0,0 0 0 0 0,0 1-1 0 0,0-1 1 0 0,0 1 0 0 0,0-1-1 0 0,-1 1 1 0 0,1 0-35 0 0,-22 7 329 0 0,-4 1-25 0 0,25-8-240 0 0,-17 15-37 0 0,6-1 40 0 0,-10 11 127 0 0,11 19-194 0 0,3-7 176 0 0,5 20-22 0 0,5-36-104 0 0,-1-14 69 0 0,1-1 0 0 0,0 1 0 0 0,0 0 0 0 0,0-1 0 0 0,1 1 0 0 0,1-1-1 0 0,-1 1 1 0 0,1-1 0 0 0,0 0 0 0 0,1 1 0 0 0,1 3-119 0 0,32 22 198 0 0,3-17 164 0 0,15-15 373 0 0,26-46-416 0 0,-74 41-309 0 0,-3 3-79 0 0,-5 12-2540 0 0,1-9-4536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12:53.432"/>
    </inkml:context>
    <inkml:brush xml:id="br0">
      <inkml:brushProperty name="width" value="0.025" units="cm"/>
      <inkml:brushProperty name="height" value="0.025" units="cm"/>
      <inkml:brushProperty name="color" value="#E71224"/>
    </inkml:brush>
  </inkml:definitions>
  <inkml:trace contextRef="#ctx0" brushRef="#br0">54 34 3024 0 0,'0'0'65'0'0,"0"0"7"0"0,0 0 10 0 0,0-10 1487 0 0,-1 2 3795 0 0,-4-6-4948 0 0,5 12-208 0 0,0 2 33 0 0,0 0 14 0 0,0 0 1 0 0,0 0-11 0 0,0 0-45 0 0,0 0-21 0 0,0 0-3 0 0,0 0 29 0 0,0 0 123 0 0,0 0 51 0 0,0 0 6 0 0,0 0-37 0 0,0 19 693 0 0,5 29-189 0 0,-4 17-681 0 0,-11 28-32 0 0,-12 159-129 0 0,16-185 232 0 0,1-23 369 0 0,5-43-459 0 0,0-1-37 0 0,0 0-127 0 0,0 0 53 0 0,0 0 23 0 0,0 0 0 0 0,0-2-10 0 0,-2-1-97 0 0,0-1 1 0 0,1 1-1 0 0,0-1 1 0 0,-1 0-1 0 0,1 1 1 0 0,1-1-1 0 0,-1 0 1 0 0,0 0-1 0 0,1 1 1 0 0,0-1-1 0 0,0 0 1 0 0,0 0 0 0 0,1 0-1 0 0,-1 1 1 0 0,1-1-1 0 0,0 0 1 0 0,0 0-1 0 0,0 1 1 0 0,0-1-1 0 0,1 1 1 0 0,-1-1-1 0 0,1 0 43 0 0,16-49-838 0 0,-3 19 844 0 0,-2 9 68 0 0,45-45-954 0 0,24-8 880 0 0,3 15 38 0 0,20-3 1647 0 0,-62 49-577 0 0,-76 38-2582 0 0,22-20-845 0 0,4 3 1121 0 0</inkml:trace>
  <inkml:trace contextRef="#ctx0" brushRef="#br0" timeOffset="517.328">118 321 5008 0 0,'0'0'108'0'0,"0"0"17"0"0,0 0 13 0 0,0 0 76 0 0,0 0 279 0 0,0 0 126 0 0,0 0 21 0 0,0 0 1 0 0,0 0-21 0 0,0 0-10 0 0,0 0-2 0 0,0 0-4 0 0,0 0-18 0 0,0 0-8 0 0,0 0-2 0 0,0 0 5 0 0,0 0 22 0 0,0 0 5 0 0,0 0 0 0 0,0 0-18 0 0,0 0-72 0 0,0 0-34 0 0,0 0-5 0 0,0 0-24 0 0,0 0-107 0 0,15 6 515 0 0,36 16 127 0 0,52 40-326 0 0,-34-9-770 0 0,-37-31 356 0 0,42 22 198 0 0,-47-27 184 0 0,-25-16-544 0 0,-2-1 0 0 0,0 0-4 0 0,0 0-10 0 0,0 0 11 0 0,0 0-4 0 0,0 0 46 0 0,0 0 22 0 0,0 0 3 0 0,1 0-14 0 0,1 3-54 0 0,-1-2 9 0 0,-1-1 11 0 0,0 0-20 0 0,0 0-11 0 0,-1 1-13 0 0,-1 5-64 0 0,1-5-205 0 0,1-1-554 0 0,0 0-211 0 0,-2 1-33 0 0,-5 3-8 0 0</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5.318"/>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6717 16942 40 0,'7'-5'16'0,"0"5"-8"0,0 0-3 0,-3 0 6 16</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7.82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6763 16944 100 0,'15'-3'14'16,"4"3"-1"-16,-4-3 2 16,3 0-5-1,-3 0 2-15,0 3-5 0,1-3-2 16,-1 3 4-16,0 0 2 16,0-3 0-16,0 0 3 15,0-4-3-15,0 4 1 16,0 0-7-16,4 0 1 0,-1 0 4 15,1 0-6-15,0-3 0 16,0 3-2-16,0-1 1 0,-4-2 0 16,3 3 1-16,-3 0-2 15,0 0 1-15,4-3 0 16,-4 6 3-16,0 0 1 16,4 0 3-16,-4 0-1 15,0 0 0-15,0 0-3 16,4 0-1-16,4 0-1 15,-5 0 0-15,5 0-2 16,0 0-2-16,-5 0 1 16,1 0 1-16,4 6-1 15,-8-3 2-15,0-3 0 16,0 3 3-16,0 0-1 16,0-3 2-16,0 3-2 15,0 0 2-15,0-3-2 16,-4 0 0-1,1 0-1-15,6 4 2 0,-3-4-1 16,4 0 0-16,-4 3-1 16,0 0-2-16,0-3-2 15,0 3 1-15,0-3-1 16,0 3 2-16,0-3 1 16,1 0-4-16,-1 3-1 15,0-3 1-15,0 0 2 16,0 3-2-16,0 0 0 15,4 0 3-15,-4 4 3 16,0-4-2-16,7 0-2 0,4 0-3 16,-3 0 1-16,0 0 1 15,-5 0 0-15,1 0 0 16,0-3 0-16,0 7 0 16,0-7 2-16,-1 0-1 15,-3 3 2-15,0 0-2 16,0-3-1-16,1 0 1 15,2 0 1-15,1 0-3 16,0 0 0-16,0 0 1 16,-4 0 2-16,0 6-1 15,4-6-1-15,-1 3 1 16,1 0-1-16,4 3 0 16,-1-6 0-16,5 3 0 15,-1-3 0-15,8 4-3 16,3-4 2-16,-7 6 1 0,1-3 2 15,-1-3-1-15,0 0-1 16,0 0 1-16,-4 0-1 16,0 0 0-16,4-3 2 15,1-3-1-15,-5 6-1 16,0-4 1-16,4 1-1 16,0-3 0-16,0 6 0 15,4 0 0-15,0-3 2 16,4 3-3-16,3 0-2 15,-3 0 2-15,-1-3 2 16,1-3 0-16,-4 6-1 16,0-3 3-16,-4 0 2 0,3-4-2 15,1 7 0-15,0-3-3 16,0 0-1-16,0 3 1 16,3 0 2-16,-3 0-1 15,0 0-1-15,0 0-2 16,11 0 1-16,-4 0 1 15,1 0 0-15,-5 0 0 16,-3 0 0-16,0 0 0 16,-4 0 0-16,4 0 0 15,-8 0 2-15,4 0-3 16,-3 3 0-16,-1 0 3 16,0-3 1-16,4 0-1 15,4 0-2-15,0 7 1 16,0-4-1-16,0 0 0 0,3-3 0 15,5 9 0-15,-9-6 0 16,1 3 0-16,0-3 2 16,-4 1-1-16,0-4-1 15,4 12 1-15,-4-12 1 16,0 0-3-16,0 0-2 16,4 0 6-16,0 0 3 15,4 0-3-15,3 0 0 16,0 0-1-16,16 6-2 15,-8 0 1-15,-1 4-1 16,-2-1 0-16,-1-6 0 16,0-9 0-16,0-3 0 0,-4 2 0 15,4 7 2-15,4 0-1 16,4 0-1-16,11 10 1 16,-4 2-1-16,0-6 0 15,-3 1 2-15,-5 5-1 16,-3-12 2-16,0 0-2 15,0 0 2-15,0 3-4 16,3-3 0 0,1 0 3-16,11 9 1 0,-4 4-4 15,-4-7-1-15,-3 0 1 16,3 0 2-16,-3-3 0 16,0-3-1-16,3 4 1 15,0-4-1-15,8 3 0 16,4 0 0-16,-8-3 0 15,-3 3 0-15,-1 0-3 0,0-3 2 16,-3 0 1-16,-4 0 2 16,4-3-1-16,-1 3-1 15,5 0 1-15,-1 0-1 16,4 0 0-16,-3 0 0 16,-5 0 0-16,-3 0 2 15,7 0-1-15,-7 0 2 16,0 0-4-16,8 0-2 15,-1 0 2-15,4-3 2 16,4 0 0-16,-4 3 2 16,-3-3-2-16,-1 3 2 0,-3-4-2 15,-4 4 2-15,-1-9-2 16,1 0-1-16,4 3-2 16,3 3 1-16,12-4 1 15,-8 4 2-15,-3 0-3 16,-1 16 0-16,-3-20 1 15,-1 4 2-15,-3 3-1 16,0 0 2-16,4 0-2 16,-1 0-1-16,8 0 1 15,4 0-1-15,-7 10 2 16,-1-4 1-16,-7 0-1 16,4 0-2-16,-1-3 3 15,1 0 0-15,-1-3 1 16,5 3 0-16,7-3-5 15,3 0 1-15,1 7 2 0,-8-1 1 16,-3-3-4-16,3 6-1 16,-4-6 1-16,4 4 2 15,1-4 4-15,2 0 2 16,9-3-8-16,-4 0-4 16,-5 6 3-16,-2-3 0 15,3-3-1-15,-4 0 2 16,0 3 3-16,4-3 3 15,11 0-4-15,-4 0-1 16,-3 0-2-16,-8 0 0 16,-3 0 0-16,7 6 0 15,-4-6 2-15,0 0 2 0,4-6-1 16,7 6-1-16,1 0 3 16,-5 0 0-16,-3-3-4 15,0 0-1-15,0 3 1 16,0-6 0-16,0 3 5 15,4 0 5-15,7-4-12 16,-4 1-2-16,-3 0 2 16,-8 0 3-16,4-7-1 15,-4 1 0-15,0-10 1 16,0 7 2-16,4-1-1 16,8 7-1-16,-5-7 1 15,-6 4-1-15,-1 0 0 16,4-4 2-16,-8 4-3 0,0-1 0 15,1 1-1-15,3-4 0 16,0 7 4-16,8 0 1 16,-8-1-4-16,-7 4 1 15,-5 0 0-15,-2-6 0 16,-1 8 0-16,-4-5 2 16,0 6-1-16,-3-6 2 15,-4 6-2-15,3-7-1 16,-3 10-2-16,0-6-1 15,0 0 4-15,-4 6 1 16,0-3 0-16,0 0 1 16,-7 3-2-16,3-7-1 15,-15 7-2-15,1 0-1 32,-5 7-7-32,-7-7-4 0,-11 6-28 0,-4 6-12 0,-15 7-82 15</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8.68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6805 17198 40 0,'-3'0'16'0,"-12"-6"-8"0,5 6 1 16,10 0 11-16,0 0 4 16,-4 6 5-16,4-6-6 15,0 0-4-15</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00.723"/>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6780 17194 209 0,'8'0'20'16,"11"0"-6"-16,0 3-8 16,1-1 5-16,-1 1 2 0,0-3-2 15,4 0-1-15,-4 3-2 0,4-3 0 16,4 0 0-16,3 0 0 16,-3-3-2-16,4 0-1 15,0 3 1-15,3-2 3 31,4-1 0-31,5-2 2 0,10 5-4 0,1-3-2 16,-4 1 0-16,-1-1-1 16,1 0-2-16,4-5-2 15,-4 3 1-15,-1 2 1 16,1 1-1-16,4-1-1 16,3 3 1-16,5 0 1 0,-1 0 1 15,-4 3 1-15,-3-3-5 16,0 0-1-16,-5 0 1 15,-3 0 0-15,0 0 3 16,4 0 3-16,0 2-2 16,7 1-2-16,1 2 0 15,-1 3-1-15,-7-2 0 16,0-1 2-16,-4 5-1 16,0-4-1-16,0-1-2 15,0-2 1-15,-4 5 1 16,0 0 2-16,4 5-1 15,0-3-1-15,4-2 1 16,0 0 1-16,0 3 3 16,-4-3 2-16,-1 0-3 0,-2-3-1 15,-1 0 1-15,0 1 0 16,0-4-5-16,0 1 1 16,4 2 0-16,4-2 2 15,0 2-1-15,11 0-1 16,-3 1 1-16,-5-1-1 15,-3 0-3-15,0-2 2 16,0 0 3-16,-4-3 1 16,0 0 1-16,3-3 2 15,5 0-1-15,0 3 0 16,3 0-6-16,1 0 1 16,-5 3 0-16,1-3 0 0,-4 0 0 15,-1 0 0-15,1-3-3 16,-4 1 2-16,4-1 3 15,4 0 1-15,-1 1-1 16,9 2-2-16,-5 0 3 16,0 0 0-16,-3 0 1 15,-4 0 2-15,4 0-1 16,-5-3 0-16,1 0-1 16,0 1 0-16,11-1 0 15,1 1 0-15,10-1-2 16,-7 3-2-16,1 0 1 15,-9 0-1-15,-7 0 0 16,4 0 2-16,-5-3-3 16,1-2 0-16,4 2-1 15,-1 3 0-15,9-2 2 16,7 2 2-16,-4 0-1 16,-4 0-1-16,0 0 1 0,-3-3-1 15,-1 0 0-15,5 1 0 16,3-1 0-16,8 0 0 15,3 1 0-15,-3 2 2 16,-8 0-1-16,0-6-1 16,0 6 1-16,0-7-1 15,4 4 0-15,8-5 2 16,3 5-1-16,-7 3-1 16,-4 0 1-16,0-2-1 0,0-1 0 15,0 0 0-15,4 1-3 16,7 2 2-16,5-6 3 15,-5 4 1-15,-7-1-1 16,0-2 1-16,-8 0 2 16,0-1 2-16,4 4-3 15,0-1-3-15,11 3 0 16,-7 3-1-16,-4-3 2 16,-4 0 1-16,4-3-4 15,-8 0 1-15,5 3 0 16,-1 0 2-16,7 0-3 15,1 8 0-15,-4 0 1 16,-7-3 2-16,-5 1-1 16,4-4 2-16,1 1-4 15,-1-3-2-15,4 5 2 0,8 1 2 16,0-1-2-16,-4 3 0 16,-8 0 1-16,-4-3 2 15,1 0 1-15,-8-2 1 16,-1 0-2-16,5-1-2 15,3 1 1-15,1 0-1 16,11 2 0-16,-8 3 0 16,-3 0 0-16,-5-3 0 15,1 0 0-15,0-2 2 16,-5 0-3-16,5-1-2 16,3 4 4-16,9 2 1 15,3-3 0-15,-8 0-2 16,0 1 1-16,-3-1-1 0,-5-3 0 15,1 1 0-15,0 0 0 16,3-3 0-16,4 0 0 16,1 0 0-16,7 2 0 15,-8 1 0-15,-4 0 0 16,1-3 0-16,-1 0 0 16,-3-3 0-16,3 0 0 15,1 1 0-15,3-4 0 16,8 4 2-16,0-1-1 15,-8 1 2-15,1-1-2 16,-9 0 2-16,1-2-4 16,-4 0 0-16,-1-3 1 15,1 2 0-15,4 1 0 0,0 0 2 16,3 2-3 0,0 0 0-16,-3 1 1 0,-8 2 0 15,4-3 2-15,-8 1 1 16,0-1-4-16,0 3-1 15,-7-3 1-15,-1-2 2 16,1 5 0-16,3 0-1 16,4 0 1-16,0 0-1 15,-3 0 0-15,3 0 2 16,0 0-3-16,-8 0 0 16,-3 0 1-16,-4 5 2 15,-4-5-1-15,-4 3 2 16,0-3-2-16,-3 3 2 15,-5-1 0-15,0-2 1 0,1 0-2 16,-4 0-2-16,-8 0 1 16,7 0-1-16,-7 0 0 15,0 0 2-15,8 3-1 16,-8-3-1-16,0 0-2 16,0 0 1-16,0 0 3 15,0 0 3-15,0 0 0 16,0 0 2-16,0 0 0 15,0 0 1-15,-4 0-7 16,0 0 0-16,0 0 1 16,1 0 1-16,-5 0-6 15,4 0 0-15,-4 0-1 16,5 0 2-16,-1 2-8 0,0 1-3 16,0 0-15-16,0 2-5 15,-3 0-58-15,-1 9-25 16</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06.232"/>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17377 3067 52 0,'4'-7'19'0,"-1"7"-10"0,5 7-2 16,-8-7 7-16,7 0 1 15,0 0 1-15,1 0-2 16,3-7 1-16,3 4 1 16,1-1 2-16,7 1-6 15,0 3 1-15,7-3-6 16,0-4 1-16,4 0-5 16,0 1 7-16,0 2 5 0,4 1-5 15,-4 0-3-15,3 3-7 16,1-14-2-16,-1 4 5 15,4 4 5-15,4-11-2 0,4 14-1 16,3-1 0-16,4-6 1 16,-4 4-3-16,4-8 0 15,-4 1-1-15,8 0 1 16,-4-4-2 0,3 7-1-16,4 0 1 0,4 3 1 15,4 1 3-15,-1-4 2 16,-3 3-8-16,3 0-1 15,-3 1 2-15,0-4 2 16,3 0 4-16,12-4 1 16,-8 8-1-16,-4 2 1 15,-3-2-4-15,4-1 0 0,-4 0-1 16,3 1 1-16,1 2-4 16,10 1 0-16,-10 3 1 15,-5 0 2-15,-3 0-1 16,1 0-1-16,2-3 1 15,1-4 1-15,4 4 3 16,3-1 4-16,-4 1-4 16,1 3-3-16,-4 0-1 15,0-3 1-15,-1-1-1 16,1 1-1-16,0 0 1 16,0-1-1-16,0 4 0 15,-1 0 0-15,-2 0 0 16,-5 0 2-16,-3 0-3 15,4 0 0-15,-1-3 3 16,1 0 3-16,-1-1-7 0,1 4 0 16,6 0 2-16,-2 4 2 15,-5-1 0-15,4-3 1 16,0 0-2-16,-3 0-1 16,3 0 1-16,0 0-1 15,4-3-3-15,4 3 0 16,-5 0 2-16,1 0 2 15,4 0 0-15,-5 0 2 16,5-4-2-16,-1 4 2 16,5-3-4-16,2 0 0 15,1 3 1-15,-11 0 2 16,3 0-1-16,-3-4-1 0,-4-2 1 16,4 2-1-16,11 1 2 15,7-4 1-15,-11 4-4 16,-3-1-1-16,-8 1 1 15,7 3 0-15,-3-3-2 16,7-1 2-16,-7 4 1 16,11-6 2-16,-7 2-1 15,-5 1-1-15,-3 0 1 16,8-4-1-16,-4 4 0 16,3-1 2-16,-3 1-3 15,4 3 0-15,3 0 1 16,-7 0 0-16,-4 0 0 0,4 0 2 15,-1 0-3-15,-2 0 0 16,-1 0 1-16,4 0 2 16,7 0-3-16,-8 0 0 15,-2 0 1-15,-5 0 2 16,12 0-1-16,-5 7 2 16,1-11-4-16,0 8-2 15,0-8 2-15,0 8 0 16,0-4 3-16,-8 3 1 15,-3 4-4-15,11-4-1 16,-8-6 1-16,1 6 2 16,-1-3 0-16,1 3-1 15,-1-3-2-15,1 4 1 0,-4 2 3 16,-4-2 1-16,-4 2-4 16,1-2-1-16,-1 2-2 15,-3-2 3-15,0-1 0 16,-4 1 3-16,1 6-1 15,3-4-1-15,-4 4-2 16,-4 0 1-16,-3-1133 3 16,4 2273 1-16,-8-1137-1 15,0 1-2-15,-3-1-2 16,0 4 1-16,-1-4 1 16,-3 4 0-16,0 13 0 15,0 3 2-15,4 0-1 16,-1-3-1-16,-3-3-2 0,-4 0 1 15,-3-7 1-15,-4 3 2 16,-4 0-3-16,1-3-2 16,-5 10 2-16,-3-3 2 15,0 0 0-15,0-7 2 16,0 6-4-16,0-6-2 16,0 0 2-16,0 4 2 15,0-1 0-15,0 7-1 16,0-3 1-16,0 16-1 15,0 7 0-15,-7-7 0 16,0 1 0-16,-12-8 0 16,5 1 0-16,-1-4 2 15,-3 1-3-15,0-4 0 0,-1 3 1 16,-3-6 2-16,-3-1-3 16,-1-6 0-16,-7 7 3 15,0 0 1-15,-7-4-6 16,-4 7 0-16,-7-3 1 15,-4 3 3-15,-7 10 0 16,0 10-1-16,3-10 1 16,-7 3-1-16,1-6 0 15,-5-4 0-15,1-6 0 16,-8 3 0-16,7-10 0 16,8 3 0-16,4 1 0 15,-4-11 0-15,-1 4-3 16,-2-1 2-16,-5-6 1 15,1 0 2-15,-5 0-1 16,9 7-1-16,-1 0 1 0,-4-7 1 16,1 3-3-16,-4 4 0 15,-4 3 1-15,0 0 0 16,-3 3 0-16,7-3 0 16,-4 3 0-16,-4 7 0 15,-6 0 0-15,2 10 0 16,-6-13 0-16,11 3 0 15,6-7 0-15,5-3 2 16,-8 4-1-16,4-4-1 16,-4 0-2-16,0-7-1 15,4 0 2-15,7 1 2 16,1-1-2-16,-12 0 0 0,4-6 3 16,-8 6 1-16,4 11-4 15,-7-11 1-15,8 0-2 16,2-3-2-16,-13 4-2 15,3-8-1-15,-4 4 1 16,0 0 4-16,4 4-1 16,0-1-1-16,11-6 0 15,-4 3 0-15,4-3-2 16,0-1 1-16,-1 4 5 16,1 0 2-16,0 0-5 15,4-3 0-15,7 0 1 16,-15-4 3-16,0 0 0 15,0 1-1-15,0 2 1 16,1-2-1-16,6-1-3 16,4 4 2-16,-3-4 1 15,-4-3 0-15,0 0 0 0,-1 0 0 16,5 3 0-16,-8-3 0 16,4 0-3-16,4 4 2 15,-1-1 1-15,-10-3 2 16,3 0-1-16,0 3-1 15,-7-3-2-15,7 0 1 16,4 0 1-16,0 0 2 16,-4 0-1-16,0 0-1 15,0 0 1-15,4-3 1 16,0 3 1-16,4-3 1 16,3-1-2-16,0-2-2 0,0-4-2 15,0 3 1-15,1 4 1 16,-1-1 0-16,0 1 0 15,4 0 2-15,3-1 3 16,4-2 4-16,4-1-6 31,-11 0-2-31,7-3-1 0,0 4 0 0,-3 2 0 16,3 1 0-16,0 0 0 16,0-1 0-16,0 1 0 15,4-1 0-15,0 1 0 16,-8 0 2-16,1-1 1 15,-1 1 1-15,-3 3-2 16,4 0-2-16,-1 0 1 16,1 0 1-16,7 0-3 15,-1 0 0-15,1-3 3 0,0-4 1 16,0 4-4-16,-4-1 1 16,-4 1 0-16,8 3 2 15,4 0-1-15,-1-7-1 16,1 4 3-16,3 3 0 15,7-3 1-15,1-1 0 16,3 1-2-16,0-4 1 16,4 1 0-16,-4-4 3 15,-4 3-3-15,4 4 0 16,0-4-3-16,0-3-1 16,-3 3 1-16,3 1 0 0,0-8 0 15,4 8 0-15,-1-1 0 16,1-3 2-16,-4 0-3 15,4 0 0-15,3-7 1 16,4 4 0-16,1 0 0 16,2-7 2-16,1 3-1 15,3-10-1-15,1-13 1 16,3 4-1-16,0 6 0 16,0 0 0-16,0-4-3 15,0 4 2-15,4 0 1 16,3 4 0-16,4-4 0 15,-4 6 2-15,4-2-3 16,0 6-2-16,0-10 2 16,4 3 0-16,0 0 1 15,-1 4 2-15,1 6-3 0,-1-3 0 16,1 4 1-16,0-4 0 16,3-4 0-16,-3 8 0 15,3-31 0 1,0 7 0-16,4 10 0 15,-3 0 0-15,-1 7 0 16,0-4 0-16,1 4 0 16,-1-1 0-16,0 1 2 15,1 0-1-15,-1 3-1 16,8 3-2-16,-1 0 1 16,4 7 1-16,-3-7 0 15,0 1-3-15,-1-11 2 0,1 7 3 16,3-7 1-16,0 7-1 15,4-3-2-15,4 0-2 16,0-4-1-16,-1 4 2 16,1-14 2-16,10-3 0 15,-3 3-1-15,0 1-2 16,0 6 1-16,0-4 1 16,-4 4 0-16,1 4-3 15,2-1 2-15,5 7 1 16,-4 0 2-16,4-3-1 15,3 6 2-15,4 4-4 16,0-7 0-16,-1 6 1 16,1 1 0-16,-4-7 0 15,1 7 0-15,3-1 0 16,-8 1 0-16,4-4 0 0,1 1 0 16,-8-1-3-16,-1-3 2 15,-2 7 1-15,-1 3 2 16,-3-4-1-16,-1 1-1 15,-3 3 1-15,0 3-1 16,-4 4 0-16,-3-4 0 16,-4 4-3-16,0 3 2 15,-4-3 1-15,1 3 0 16,-1 3 0-16,-7-3 0 16,0 0 0-16,3 7 0 15,-3 3 2-15,-3 0 1 0,-4 10-26 16,-4 0-11-16,-8 13-78 15</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2.4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2762 17375 174 0,'7'0'1'0,"0"-3"-1"16,-3 3 3-16,3-3-2 15,-7 3-1-15,3 0-2 16,-3 0 1-16,11 0-19 15,-7 0-7-15,3 3-15 16,3 0-6-16</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4.8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23668 17122 108 0,'-4'0'41'0,"4"-6"-22"0,0 6-9 0,4-6 12 15,-1 6-8-15,1-3-1 16,-4 3-3-16,3 0-1 15,1 0-5-15,0-3 2 0,-1 3 3 16,4 0 6-16,0-6 3 0,0 6-3 16,0-3-1-16,7 0-4 15,4 3 1-15,0 0-4 16,-1-8 1-16,4 2 1 16,1 0 2-16,2 0 1 15,5-9 0-15,2 12-2 16,8 0-1-16,3 0-3 15,-3 1 1-15,0-1-4 16,0-6 0-16,7 0 1 16,0 3 0-16,-4 3 0 15,7-3 2-15,4 3-1 16,0 3 0-16,7 3-1 16,-3 9 2-16,-5-6-3 15,1 6-2-15,4-1 0 16,-1 1 1-16,1-6-1 0,6 0-1 15,4 0 3-15,0-3 2 16,0 3 2-16,0-3 1 16,0-1-4-16,0-2-1 15,4 3-1-15,-1 0-2 16,5-3 1-16,-5 3 1 16,1-3-1-16,-4 6-1 15,0-3-2-15,-4-3 1 16,8 0 1-16,-1 0 0 15,8 0 2-15,-4 3 1 16,-3-3 1-16,3 6 0 0,0-6-2 16,7 0 1-16,0 0 0 15,0 0 1-15,0 0-2 16,-7 0 1-16,4 0 0 16,0 0 1-16,6 0 0 15,-3 0 2-15,1 0-3 16,-5 0-2-16,1 0-3 15,-4 0 1-15,0 0 1 16,7 0 2-16,4 0-1 16,-4 0-1-16,-3 0 5 15,-4 0 1-15,3 0 0 16,1 0-1-16,3 0-6 16,4 0-1-16,-1 0 1 15,-3-6 2-15,-3 6 2 16,3-3 1-16,4 0 0 15,0-3 0-15,-1 3 0 0,-3 0 0 16,4 0-2-16,0-5 1 16,-1 2 0-16,12 0 3 15,-5 3-1-15,1 0 0 16,0-12-1-16,24 4 2 16,4 2-3-16,0 3 0 15,-35 3-3 1,24-3-1-16,-3 3 3 15,3-3 1-15,-3 3 1 0,-7-3 0 16,-11 6-5-16,7-5 1 16,1-1 0-16,2 6 0 0,-2 0 0 15,-5-3 2-15,-10 0-3 16,-3-3 0-16,-4 6 1 16,7 0 0-16,0 0 0 15,-3 0 2-15,-7 0 1 16,3 0 1-16,-7 0-5 15,-7 0-1-15,-7-3 3 16,0 3 1-16,-11 0 2 16,0-3 2-16,-14-3-3 15,-3 6 0-15,-4 0-3 16,-7-3-1-16,-7 0-8 16,-7-3-4-16,-7 6-26 15,-17 0-13-15,-12 0-60 16,-9 0-26-16,-5-6 10 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0:22.51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77D1064D-CF75-4E85-963E-5E197A661B10}" emma:medium="tactile" emma:mode="ink">
          <msink:context xmlns:msink="http://schemas.microsoft.com/ink/2010/main" type="inkDrawing" rotatedBoundingBox="459,6140 7290,6956 6858,10576 27,9760" hotPoints="6761,7342 6439,10214 879,9591 1201,6719" semanticType="enclosure" shapeName="Rectangle">
            <msink:sourceLink direction="with" ref="{0EE3A4A8-5F82-41E1-85A9-143ECAC97C02}"/>
          </msink:context>
        </emma:interpretation>
      </emma:emma>
    </inkml:annotationXML>
    <inkml:trace contextRef="#ctx0" brushRef="#br0">6979 1123 84 0,'4'-4'33'0,"-4"0"-18"0,5-4-18 0,-5 8 8 16,0-3-6-16,-5-1 0 15,5 4 5-15,-4 0 5 16,-1 0-3-16,0 0 2 15,1 4 1-15,-1-1 5 16,-4 1 5-16,0 4 5 16,-1-4 1-16,1-4 0 15,5 11-8-15,-1-7-2 16,-9 0-9-16,0 4-6 0,5-4-1 16,-9-1 1-16,-1 1 2 15,1 0-1-15,-5 0-1 0,-5 4-2 16,-4-1 1-16,-5 5 1 15,-10 3 2-15,-13-3-1 16,5 11-1-16,0 4 3 16,-1-8 0-16,-9 8 7 15,-4-8 4-15,-5 4-3 16,0 0 1-16,0-3-7 16,-4-1-3-16,-1 4-4 15,1-4 1-15,4-3 3 16,-9-5 1-16,4 12 1 15,6-7 2-15,8-5-3 16,5-3 0-16,4 7-1 16,10 1-2-16,9-5 1 0,5 1 1 15,4-4 3-15,1-1 7 16,13 1-3 0,4-4-2-1,1-8-6 1,5-4-1-16,-1 4 0 15,0 1 0 1,1-1 0-16,-1 4 0 16,5-4 0-16,-4 4 0 15,-1 0-3-15,0 0 0 16,1 0 4-16,-10 0-1 16,5 0 0-16,-10 0-2 15,5 0 4 1,0 0-4-1,1 8 1-15,3-8-1 16,1 7 0-16,0 5-3 16,4-8 1-16,1-1-5 15,-1 1-1-15,0 0 0 16,1-4 1-16,-1 0 3 16,-4-4-5-1,9-3-1-15,0-1-2 16,0 0 1-16,-5 4 5 15,1-7 4 1,-1-1 5-16,0 1 0 16,1 3-1-16,-1-7 1 0,1 7-1 15,-1 0-3-15,0-3 2 16,-4 3-1-16,0-4 0 16,0-7 2-16,-1 4 2 15,-3-4-1-15,3 3 2 16,-4-11-2-16,1-4-1 15,-11-7 1-15,-8 0 1 16,0-1 3-16,-5 1 2 16,37 38 1 15,-60-54 2-31,-5-4 1 0,5 4-1 16,9 16 1-16,5-5 0 15,5 9 3-15,-1-5-7 16,-4 8-2-16,0 1 1 0,-5-1-1 15,-14 4 0-15,5-16-1 16,0 1 2-16,-4 0-3 16,-1-4-2-16,-4 7 0 15,4-7 1-15,-4 7-3 16,4 1 0-16,-23-4 1 16,1-1 0-16,3 9 2 15,-3-5 3-15,-1 12 0 16,5-4 0-16,4 5-1 15,1 2 0-15,-10 1-2 16,0 4-2-16,5-4 1 16,0 4 1-16,-9 0-1 15,9-5-1-15,-1 17-2 0,1-9 1 16,-14 9 1-16,5-1 2 16,0-4-3-16,4 9 0 15,-5-5-1-15,6 4 0 16,8 0 2-16,1 4 2 15,-15 4-3-15,6 0 0 16,3 7 1-16,6 5 0 16,9-5-3-16,-1-3 2 15,1 7 1-15,4 12 2 16,10-11-1-16,0 3-1 16,4 12-2-16,5-4 1 0,-5 0 1 15,-5 0 0-15,10-4 0 16,0 15 2-16,-5 1-3 15,10-5 0-15,-1 13 1 16,5 6 0-16,5-6 0 16,4-1 0-16,5 0 0 15,5-8 0-15,-1-7-3 16,5 4 0-16,0-8 2 16,5 7 2-16,-5 16 0 15,0-15-1-15,-4 0 3 16,9-4 0-16,-5-1-4 15,0 1-1-15,5 4 1 16,-5-4 0-16,0 3 1 16,5 12 0-16,0 4 0 15,-1 0 0-15,1 0 0 0,0-3 2 16,4-9-1-16,1 4-1 16,4-3-2-16,-5 7 1 15,0-4 1-15,5 1 2 16,0-9-1-16,0 9-1 15,0-1 3-15,0-3 0 16,0 3 1-16,0 16 0 16,0-5 0-16,-4-2 0 15,4 2 0-15,0-10 0 16,0 3-5-16,0-4 1 16,4 4 0-16,-4 1 0 15,5-1 2-15,-5-4 1 0,5 0-1 16,9 5 1-16,-1-1-2 15,1 4 2-15,5 8-2 16,-5-8-1-16,-1 0 1 16,1-8-1-16,-4-7 0 15,3 3 2-15,1 1-3 16,0-1 0-16,0 8-1 16,4-3 0-16,5-9 4 15,5 5 1-15,0-1-1 16,4-3-2-16,5 3-2 15,9-3 1-15,-4 0 1 16,-5-8 0-16,0 7 0 16,0 8 0-16,-5-15 0 0,0 0 2 15,1-4-1-15,4 1-1 16,-10-9 1-16,10 0-1 16,-4-3 0-16,-1-1 0 15,0 1 0-15,1-4 0 16,4 3 0-16,-5-3 0 15,5 0 0-15,9-1 2 16,-9 1-1-16,14 0-1 16,-5-1 1-16,-4 1 1 15,-6-8-1-15,1 8-1 16,-4-8 1-16,-1 0-1 16,0 4 0-16,1-4 2 0,-6-4-1 15,10 4-1-15,-4 0 1 16,4 4-1-16,0-1-3 15,0 1 2-15,0 4 1 16,-1-4 0-16,15-4 0 16,5 4 2-16,-1-4-3 15,1-8-2-15,-6-4 4 16,1 5 1-16,5-5 0 16,-1 5-2-16,-4 3-2 15,0 0 1-15,-5 0 1 16,0 4 0-16,0-4 0 15,10 0 0-15,-10 4 0 16,9 0 2-16,-9 0-3 16,-4-4-2-16,-1 1 2 0,1-1 2 15,-5 0 0-15,-5 0-1 16,5 0 1-16,-4 4 1 16,3-7-3-16,-3 7-2 15,-5 0 2-15,4 0 0 16,-4 0 3-16,-1-4 1 15,1 4-4-15,0 0-1 16,-1-4 1-16,1 0 2 16,0 0 0-16,9 4-1 15,9-4-2-15,-5 0 1 16,-4 4 3-16,-4 0 1 16,-6 0-1-16,6 0-2 15,-5 0 1-15,-1 0-1 0,1 0-3 16,0 0 2-16,4 0 3 15,5 0 1-15,0 0-4 16,-5 0 1-16,5 0 0 16,0 0 2-16,0 0-1 15,0 0-1-15,0 0 1 16,4 0-1-16,10 0 0 16,-5 0 0-16,-4 0 0 15,0 0 0-15,-1 4 0 16,-4-4 0-16,0 0 0 15,5 0 0-15,4 4 0 16,-5 0 2-16,1 0-3 16,-1-4 0-16,-4 4 1 15,5 7 0-15,4-3 2 16,5 0 1-16,4-5-4 0,-4 5-1 16,-5 0-2-16,-4 0 3 15,-5 3 0-15,0 4 3 16,-5-3-1-16,0 0 2 15,15-5-4-15,-6 16 0 16,-4-7 3-16,0 7 1 16,0 0-1-16,-5-4-2 15,1 0-2-15,-1 5 1 16,0-5 1-16,1 4 2 16,8 4 1-16,1-4 1 15,-1 0-2-15,1 4-2 16,-5-8-2-16,0 4 1 0,-5-4 1 15,-4 5 2-15,0 3-1 16,-5 3-1-16,0-3 1 16,4-8 1-16,-3-3-1 15,3-1 2-15,1 1-2 16,0-5 2-16,-1 1-2 16,1-5-1-16,0 1 1 15,0-4-1-15,-1 0 0 16,1 4 2-16,0-5-3 15,-1-3 0-15,-4 0 3 16,10-3 1-16,-1-5-1 16,0 4-2-16,-8 4 3 15,-1-4 2-15,-5 0-2 0,1 0-2 16,-6-3 0-16,1-1-1 16,0-7 0-16,0 11 0 15,0-12 0-15,0 5 2 16,0-8-3-16,-1-1 0 15,1-3 1-15,5-4 0 16,-5-3 0-16,-1-1 2 16,11-8-1-16,3 9-1 15,-4-5-4-15,0-7-2 16,-4-1 5-16,-1 1 5 16,1 3-7-16,-5 9 1 15,0-9 0-15,-1 4 3 16,1-11 0-16,0 0-1 0,-5 8-4 15,1-1 0-15,-1-3 4 16,-9 3 2-16,0-11 0 16,-9 4-2-16,4 0 1 15,-4 11-1-15,-1-19 0 16,-3 8 0-16,-1 12-3 16,0-5 2-16,-9 1-1 15,-5 7 0-15,0-4-3 16,5 4 1-16,0-11 0 15,-4-4 2-15,3 4 1 16,-3-5 1-16,-1-3 0 16,0-4 2-16,-9 8-1 15,-4 0-1-15,4 4-2 16,0-8 1-16,-5 11-1 16,1 1-2-16,-5 3 0 0,4 1 0 15,0-1 5-15,-13 0 1 16,4-7-3-16,0 3 1 15,1 1 0-15,-10 3 2 16,-10 5-1-16,-8-1 2 16,-5 8-2-16,0 0-1 15,4-1 3-15,1 9 0 16,8 0-1-16,6-5 1 16,8 5-2-16,10 0-1 15,9-5 1-15,5 5-1 16,4-4-5-16,10 3-1 15,4-11-26-15,9 8-9 16,5-8-94-16,0 4-43 16,0-8 89-16</inkml:trace>
  </inkml:traceGroup>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6.4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23650 17351 72 0,'0'-3'30'0,"0"6"-16"0,0-6 5 16,0 3 16-16,0 0-4 15,0 0 2-15,4 0-6 16,-4 0 1-16,0 0-12 16,7 0-4-16,-7 0-7 15,7 0 3-15,0 0 4 0,0 0 0 16,4-3 3-16,-1 3-4 16,18-3 7-1,1 0-1-15,2-3-2 16,5 4 0-16,2 2-2 15,8 0 0-15,4 0-3 16,3 0 1-16,-1-1000-4 0,1 2000 1 16,7-1000-3-16,0 0 0 15,11 0 1-15,3 0 1 16,0 0 1-16,-3 2 0 16,6-2-4-16,-3 0-1 15,7 0 3-15,8 0 1 16,-1 0-3-16,-7 6-1 15,7-6 1-15,-3 0 0 16,7 0-2-16,3 0 1 16,0 0 0-16,-7 0 1 15,4 0 0-15,-4-6 0 0,7 6-2 16,1 0 1-16,-1 0-2 16,-10 0 2-16,3 0 0 15,0-2 3-15,7-1-3 16,1 0-2-16,-5 3 0 15,-6-3 1-15,3 0-1 16,0 0 2-16,8 0-2 16,2 0-1-16,-6 3 5 15,-4 0 4-15,0-3-1 16,4 0 1-16,7 0-5 16,-4-3-1-16,0 6-1 15,-3 0-2-15,14 0 1 16,7-9 1-16,-7 9-1 15,-4-2-1-15,-7-1 1 16,-3 0-1-16,-4 0 0 0,4 0 2 16,3 0-1-16,-3 3-1 15,-4 0-2-15,-10 0 1 16,6 0 1-16,1 0 2 16,10 0-3-16,-3 3 0 15,-4-3 1-15,-7 0 0 16,0 3 0-16,-3-3 2 15,14-3-1-15,-4 3-1 16,-3 0 1-16,-4 3-1 16,-7-3 0-16,0 6 2 15,-3-3-1-15,6-1-1 0,1-2 1 16,-4 0-1-16,-7 6 0 16,-4-3 2-16,4-3-3 15,-7 0 0-15,4 0 3 16,-1 0 3-16,4 0-4 15,-3 0-3-15,-4 6 1 16,-4 0 0-16,-3 0 1 16,0-3 0-16,-3-3 0 15,-1 3 0-15,-3-3 2 16,-4 0 3-16,11 0-2 16,-4 0 0-16,-6 0-3 15,-1 0-1-15,-7 0 1 16,1 0 2-16,-8-3-3 15,-3 3 0-15,-1 0 1 16,-10 0 2-16,4 0-3 16,-4 0 0-16,0 0 1 15,-3 0 0-15,-1 0-3 0,1 0 2 16,0 0-6-16,-4 0-3 16,3 0-14-16,1 0-7 15,3-6-39-15,-7 0-18 16</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8.3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26307 6142 68 0,'-4'-6'27'0,"4"12"-14"0,0-6 0 16,0 0 14-16,4 0-2 16,-1-3 0-16,-3 3-2 15,4-3 0-15,-1-3-11 16,-3 6-4-16,4 0-5 16,-1 0 2-16,4-3 4 0,-7 3-1 15,4-3 3-15,-1-6 0 16,4 6 3-16,1 3 4 15,-1-6 1-15,3 6-2 16,1 0 0-16,-1 6-3 16,8-6-1-16,-4 0-3 15,4 0 1-15,3 0-4 16,0 0 1-16,7 0-3 0,0-6 2 16,4 6-2-16,4 0 2 15,2 6-2-15,5-6 2 16,-5 0-2-16,1 0 2 15,4-6 0-15,-1 3 3 16,4 0-1-16,0 3 2 16,7-8-2-16,-1 5 2 15,1-3-8-15,0 3-2 16,0 0-1-16,0 3 0 16,-3-6-3-16,-5 3 2 15,5 0 3-15,-4 3 3 0,0-6-2 16,3 3 0-16,0 0 1 15,1 3 0-15,-4-5-2 16,-1 5-2-16,-6-3 3 16,4 3 0-16,-12-6 1 15,1 6 0-15,0 0-2 16,-11 0-2-16,0 0 1 16,-3 0-1-16,-1 0-3 15,5 0 0-15,-5 0 4 16,1 0 1-16,-1 0-3 15,-2 0 1-15,-1-3 0 16,0 3 0-16,-4-3-9 16,1 3-2-16,-4-3-16 15,0 6-8-15,-3 0-32 16,-11 6-15-16,-8-1-40 16</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9.1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26353 6380 168 0,'0'-3'66'0,"0"3"-36"0,7-12-24 15,0 12 15-15,0 0-9 16,0-6 1-16,3 0-2 0,8 0 1 16,0 3-6-16,-1-5 0 0,1 5 4 15,0-9 0-15,3 12 2 16,0-6 2-16,4 6 4 15,3 0-1-15,0 0 1 16,4 0-3-16,-1 6-1 16,1-6-4-16,4 12-1 15,6-9-5-15,0 0-1 16,4 2 1-16,3-5 2 16,11 3 1-16,4 3 1 15,-1 0-2-15,4 0 1 16,0 6-4-16,0-12-2 15,1 3 4-15,-1 0 1 0,3 3-2 16,-3-6-3-16,-3 2 0 16,-1 1 1-16,-6 3-1 15,-5-6 2-15,-2 3-4 16,-4 0 0-16,-4-3 1 16,-7 0 2-16,-3 0-1 15,-7 0 2-15,-4 0-2 16,-3 0-1-16,-4 0 1 15,-4 0-1-15,-3 0 0 16,0 0 2-16,-7 0-3 16,0 0-2-16,0 0-5 15,0 0 0-15,0 0-3 16,0 0 0-16,-3 9-27 16,-8 3-33-1,1-3-13-15,-4 5-33 16</inkml:trace>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9.8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26543 6644 108 0,'-4'0'44'0,"4"0"-24"0,4 0-13 16,-4 0 13-16,0 0-4 16,4 0 1-16,3 0 2 15,0 0 0-15,3-6-10 16,4 3 1-16,4 1 3 0,3-7 4 16,4 6 4-16,0-3-2 0,3 3-2 15,0 0-1-15,4-3 3 16,-1 6-5-16,1-3 2 15,4 0-5-15,2 3 1 16,1 0-7-16,11 0-1 16,-1 0 0-16,4 0 2 15,0 0-3-15,0 3 0 16,3 0 1-16,1 3 2 16,3-6-3-16,-1 3 0 15,1-3-1-15,4 0 1 16,-1 3-2-16,1 3 2 15,-4 0-2-15,-4 0-1 16,-3-6 1-16,4 5-1 0,-8 1 0 16,-7-6 2-16,-3 3-1 15,0 3-1-15,-7-6 3 16,-4 0 2-16,-3 0 2 16,-8 0 3-16,-3 0-1 15,-3 0 2-15,-4 0-4 16,-7 0 1-16,0 0-5 15,0-6 0-15,0 6-6 16,-3 0-2-16,-1 0-5 16,1 0 1-16,-1 6-8 15,0-3-4-15,-6 9-66 16,-15 3-52 0</inkml:trace>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15.71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3E26054D-D2EB-42FF-8CEE-A3A5E6B56A8B}" emma:medium="tactile" emma:mode="ink">
          <msink:context xmlns:msink="http://schemas.microsoft.com/ink/2010/main" type="inkDrawing" rotatedBoundingBox="7980,5643 10406,5804 10298,7420 7872,7259" rotationAngle="1192311712" semanticType="enclosure"/>
        </emma:interpretation>
      </emma:emma>
    </inkml:annotationXML>
    <inkml:trace contextRef="#ctx0" brushRef="#br0">4611-1215 56 0,'-20'-4'22'0,"30"8"-12"0,-20-4-3 16,10 0 9-16,0 0-2 15,0 0 6 1,-11 0-6-16,1 0-8 16,5 0-4-16,0 0 1 15,0 0-2 1,5 0-3-16,10 0 8 15,0 0 5-15,1 0 8 16,-1 0 5-16,5 0-3 16,0-4-3-16,0-4-8 15,6 3-2-15,-1 5-4 16,5-4-3-16,1-4 2 0,4 8-2 16,6 0-1-16,20-5 1 0,5 5 1 15,-5 0-3-15,-1 0 0 16,1 0-1-16,10 0 0 15,-5 0 2-15,0 0 2 16,5 0 3-16,5 0 2 16,26-4-3-16,-6-4-1 15,-4 8-1-15,-6 0 1 16,-5 0-4-16,6 0 0 16,-6 0 1-16,-5 0 2 15,0 0-3-15,-5 0-2 16,25-5 2-16,-14 1 0 0,-11-4 1 15,0 8 2-15,-15 0-1 16,-6 0 2-16,-4-4 4 16,-6 4 4-16,-9-9-6 15,-1 9-1-15,-4-4 0 16,-6 4 2-16,-5 0-3 16,0 0 0-16,-5 0-3 15,-5 0-1-15,0 0-1 16,0 0-2-16,-5 0 3 15,5 0 0-15,0 4 1 16,-5 5 2-16,0-9-3 16,0 4 0-16,0-4 1 15,5 8 2-15,-5-4-3 16,5-4 0-16,0 5 1 16,-5 3 2-16,5-4-3 0,0 9 0 15,0-4 1-15,0 7 0 16,5 14-5-16,0-13-1 15,0 0 3-15,0 17 3 16,-5 4 1-16,0 9-1 16,0-1 1-16,0-12-1 15,0 17-3-15,0-5 2 16,0 5 1-16,0 4 0 16,0 4-3-16,0-8 0 15,0-51 2 16,0 85 0-31,5-17 1 16,-5 12 0-16,-5-16 0 0,5-9 0 16,0-5 0-16,0-16 0 15,-5 0 0-15,0 0 0 0,-5-9 0 16,0-3 2-16,-6-6-1 16,6-3-1-16,0 4-2 15,-5-13 1-15,5 13-1 16,-1-17-2-16,1 13-4 15,-15-9-5 1,-11-4 5-16,6 0 2 16,-1 0 4-16,1 0 1 15,-1 0 1-15,-4 0 0 16,-1 0 2-16,1 0-1 16,-1 0-1-16,-5 0-2 15,-9 4-1-15,-1-4-1 0,5 13 0 16,-5 0 0-16,-5-9 3 15,-20 9 0-15,-5-9 3 16,0 9-3-16,5 4-2 16,-1 0 2-16,-4 0 0 15,0-5 1-15,-1-3 2 16,-4 3-1-16,-10 5-1 16,4-4 3-16,6-9 0 15,10 9-4-15,10-9 1 16,10-4 4-16,0-4 2 15,0-9-5-15,10 13 0 0,6-4-1 16,4-4 0-16,6 3 0 16,4 5 0-16,6-12 0 15,-1 12 0-15,11 0-9 16,5 0-2-16,5 0-10 16,0 0-1-16,0 0-31 15,21-9-26 1,14-4 28-16</inkml:trace>
    <inkml:trace contextRef="#ctx0" brushRef="#br0" timeOffset="2433.125">6907 59 64 0,'-76'0'27'0,"61"5"-14"0,-6-18-11 15,16 13 9-15,-5 0-9 0,0 0-1 16,5 0-8-16,0 8 0 16,5-8-24-16,0 0-9 15</inkml:trace>
  </inkml:traceGroup>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16.61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BD5A6797-04C0-4FF2-8A38-659462C8A92F}" emma:medium="tactile" emma:mode="ink">
          <msink:context xmlns:msink="http://schemas.microsoft.com/ink/2010/main" type="inkDrawing" rotatedBoundingBox="8895,5859 8996,7268 8940,7272 8839,5863" semanticType="verticalRange" shapeName="Line"/>
        </emma:interpretation>
      </emma:emma>
    </inkml:annotationXML>
    <inkml:trace contextRef="#ctx0" brushRef="#br0">5485-1227 76 0,'0'8'30'0,"0"-8"-16"0,-5 4-1 0,5 0 11 15,-5 13-1-15,-1-4-2 16,1 0-5-16,0-5-2 15,0 5-6-15,0 8-3 0,5-4-2 16,0 13-3-16,0 16 3 16,0 1 0-16,0-9 1 15,5 13-5-15,0-5 1 0,0 9 2 16,6 9 1-16,-1-1-1 16,0 5-2-16,0 0 1 15,0 21-1-15,0 0 0 16,0-17 0-16,1-5 0 15,-6-3 0-15,0-13 0 16,0-18 0-16,-5 18 6 16,0-17 4-16,-5 0-3 15,0-4 1-15,0-1-7 16,5-8-3-16,-5-4 1 16,5 0 2-16,-6-4-2 15,6-9 0-15,0 0 1 16,0-4 2-16,11-4-10 0,4-13-4 15,5-12-67 1</inkml:trace>
  </inkml:traceGroup>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13.63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F46AB20-9CE3-4C67-9372-1A18828AA193}" emma:medium="tactile" emma:mode="ink">
          <msink:context xmlns:msink="http://schemas.microsoft.com/ink/2010/main" type="inkDrawing" rotatedBoundingBox="6624,7132 6632,6001 6712,6002 6704,7133" semanticType="callout" shapeName="Other">
            <msink:sourceLink direction="with" ref="{66216C54-E79C-4376-8CCD-BED361CDD89A}"/>
          </msink:context>
        </emma:interpretation>
      </emma:emma>
    </inkml:annotationXML>
    <inkml:trace contextRef="#ctx0" brushRef="#br0">3290-1084 60 0,'0'0'24'0,"0"0"-12"0,0 0-12 0,0 0 5 16,0 0-6-16,0 0 1 16,0 0 0-16,0 0 0 15,0 0 0-15,0 0 2 16,0 0 3-16,0 0 2 15,0 0 3-15,0 0 1 16,0 0-1-16,0 0-1 16,0 0-8-16,0 0-2 15,0 0 0-15,0 0 2 16,0 5-2-16,0 7 0 16,0 1 1-16,0-9 2 0,-5 18-3 15,0 7 0-15,0 5 1 16,0-4 2-16,0-5-3 15,0 5 0-15,0-1 3 16,-1 5 1-16,1 0-1 16,0 0 1-16,0 12-2 15,0-7 2-15,0 3-2 16,0 0 2-16,5 5 0 16,0 4 3-16,0 12 1 15,0 5 1-15,5-5 0 16,0-8 0-16,5-12-4 15,0-1-3-15,-4-12 2 16,-1 4 0-16,0-5-1 16,0-8-2-16,-5-4 1 0,0 0 5 15,0-4 4-15,-5-9-5 0,0 13-1 16,5-8 0-16,0-5 0 16,0-4-2-16,0 0-2 15,0 0 1-15,0-4-1 16,0-5-5-16,5 9-1 15,5-17-41 1,0 13-41-16,0-9 24 16</inkml:trace>
  </inkml:traceGroup>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01.651"/>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6216C54-E79C-4376-8CCD-BED361CDD89A}" emma:medium="tactile" emma:mode="ink">
          <msink:context xmlns:msink="http://schemas.microsoft.com/ink/2010/main" type="inkDrawing" rotatedBoundingBox="5490,5939 7897,5863 7938,7139 5530,7215" hotPoints="7869,5993 7885,7083 5537,7118 5521,6027" semanticType="enclosure" shapeName="Rectangle">
            <msink:destinationLink direction="with" ref="{6F46AB20-9CE3-4C67-9372-1A18828AA193}"/>
          </msink:context>
        </emma:interpretation>
      </emma:emma>
    </inkml:annotationXML>
    <inkml:trace contextRef="#ctx0" brushRef="#br0">2132-1134 44 0,'0'0'16'0,"-5"8"-8"0,5 1-3 0,0-9 8 15,0 8-3-15,0 1 0 16,-5-1 0-16,0 17 1 16,0-8 1-16,-1 0 5 15,6 17-3 1,-5 0 1-16,0 0 3 15,5 0-6-15,0-5-2 16,0 5-5-16,0 17-2 16,0-17-1-16,0 17-2 0,0 0 3 15,5-5-2-15,0 5-1 16,1 0-2-16,-6 4 1 0,5 17 1 16,0-17 0-16,0-9 8 15,-5-8 5-15,0-4 0 16,0 0 2-16,0 0-6 15,5-9-1-15,-5-3-2 16,0-10-1-16,0-8-1 16,0 9 0-16,0-9-2 15,-5 9 1-15,5-9 0 16,0-4 1-16,0 0 0 16,0 0 2-16,0 0-1 15,0 0 0-15,0 0-6 16,0 0 1-16,0 0 0 15,10 5 0-15,0-5 0 16,0 8 2-16,0-4 1 0,6-4 1 16,4 0 0-16,0 0 2 15,6 0-5-15,-1 0-3 16,6 0 1-16,9 0 2 16,6 0 0-16,15 0-1 15,5 0 1-15,-5 0-1 16,5 0 2-16,0 0 1 15,0 5-1-15,0-5-2 16,-5 0 1-16,5 0-1 16,0 8 0-16,5-4 2 15,21 9-1-15,-6-9-1 0,0 9 1 16,-9-9-1 0,-1 9 0-16,-5-9 0 0,-5-4 8 15,-5 0 5-15,5 8-13 16,-5-8-6-16,0 0 10 15,20 5 9-15,-10-5-6 16,-5 0-3-16,-5 0-3 16,-10-5 1-16,-10-3-3 15,-6 8 0-15,-4 0 1 16,-6 0 0-16,-5 0 0 16,1 0 0-16,-6 0 0 15,-5 0 0-15,0-4 0 16,-5 4 0-16,-5 0-3 15,0 0 2-15,6-4 1 16,-6 4 2-16,0 0-1 0,0 0-1 16,0 0 1-16,0 0-1 15,0 0 0-15,0 0 2 16,0 0-3-16,0 0 0 16,0-9 1-16,5 9 0 15,-5 0-3-15,0 0 0 16,0 0-1-16,0 0 3 15,0 0 0-15,0 0 3 16,0 0-1-16,0 0 2 16,0 0-4-16,0-4 0 15,0 4 1-15,0 0 2 16,-5-13-3-16,5 13 0 0,0-13 1 16,0 5 0-16,0-9-3 15,0 0 2-15,0-29 1 16,0-5 0-16,0-13 0 15,0 1 2-15,0 8-1 16,5-17-1-16,-5-4-2 16,5 8 1-16,0 4-4 15,0 1 1-15,-5-5 4 16,0-4 2-16,5 4-3 16,0 5-1-16,0 12 1 15,-5 0 2-15,-5 5-2 16,5 16-2-16,-5 5 4 15,0-1 1-15,0 9 2 16,5 9 0-16,-5-18-5 16,0 22-1-16,0 0 1 0,-1 4 0 15,1 0-2-15,0 0 2 16,-5 0 1-16,0 0 0 16,0 0 0-16,0 0 2 15,-1 0-3-15,1 0 0 16,-5 0 1-16,-15 4 2 15,-11-4-1-15,0 4 2 16,-4 5-7-16,-6-1 1 16,0 1-1-16,0-5 2 15,-15-4-1-15,5 4 1 16,0 5 2-16,0-5 0 16,-5-4 2-16,-20 13 1 0,0-5-4 15,-1 9 1-15,6-8-2 16,-11 8 0-16,11-13 2 15,0 8 0-15,5 18 0 16,-11-13 0-16,-4 0 0 16,5 0 0-16,4-13 0 15,6 13 0-15,10-17 0 16,5 4 0-16,5-4 0 16,-5 0 2-16,10 0-1 15,11 0-1-15,4 0-2 16,6 0 1-16,4 0 1 15,6 9 0-15,5 8-11 16,10-9-3 0,0 5-2-16,5 4-7 15,5-4 0-15,10-9-28 16</inkml:trace>
  </inkml:traceGroup>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7:58.91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060A258-923E-4D92-8D82-53A778952B3D}" emma:medium="tactile" emma:mode="ink">
          <msink:context xmlns:msink="http://schemas.microsoft.com/ink/2010/main" type="writingRegion" rotatedBoundingBox="2596,5969 3967,5969 3967,7446 2596,7446"/>
        </emma:interpretation>
      </emma:emma>
    </inkml:annotationXML>
    <inkml:traceGroup>
      <inkml:annotationXML>
        <emma:emma xmlns:emma="http://www.w3.org/2003/04/emma" version="1.0">
          <emma:interpretation id="{6922AE67-5CA5-403D-BECB-4E3BD5EBAC74}" emma:medium="tactile" emma:mode="ink">
            <msink:context xmlns:msink="http://schemas.microsoft.com/ink/2010/main" type="paragraph" rotatedBoundingBox="2596,5969 3967,5969 3967,7446 2596,7446" alignmentLevel="1"/>
          </emma:interpretation>
        </emma:emma>
      </inkml:annotationXML>
      <inkml:traceGroup>
        <inkml:annotationXML>
          <emma:emma xmlns:emma="http://www.w3.org/2003/04/emma" version="1.0">
            <emma:interpretation id="{663814D8-E76D-481F-8327-8BB2944744B9}" emma:medium="tactile" emma:mode="ink">
              <msink:context xmlns:msink="http://schemas.microsoft.com/ink/2010/main" type="line" rotatedBoundingBox="2596,5969 3967,5969 3967,7446 2596,7446"/>
            </emma:interpretation>
          </emma:emma>
        </inkml:annotationXML>
        <inkml:traceGroup>
          <inkml:annotationXML>
            <emma:emma xmlns:emma="http://www.w3.org/2003/04/emma" version="1.0">
              <emma:interpretation id="{BE98D47F-8D0A-4371-8056-6F3A175F236E}" emma:medium="tactile" emma:mode="ink">
                <msink:context xmlns:msink="http://schemas.microsoft.com/ink/2010/main" type="inkWord" rotatedBoundingBox="3037,5644 4243,7154 3340,7876 2134,6366"/>
              </emma:interpretation>
              <emma:one-of disjunction-type="recognition" id="oneOf0">
                <emma:interpretation id="interp0" emma:lang="" emma:confidence="1">
                  <emma:literal/>
                </emma:interpretation>
              </emma:one-of>
            </emma:emma>
          </inkml:annotationXML>
          <inkml:trace contextRef="#ctx0" brushRef="#br0">19 250 80 0,'-11'0'33'0,"11"8"-18"0,-5 1-7 0,5-9 11 15,0 13-5-15,0-9 2 16,0 13 0-16,-5 0-1 16,5-5-3-16,0 1 0 15,0-4 6-15,5-1 6 16,6-8-13-16,-1-13-1 0,5-4 0 16,-15 17 3 15,46-63-7-31,4-1-3 15,6 14-2-15,-10 16-1 16,-5-4-3-16,-11 8 2 0,-4 13 1 16,-6 0 2-16,0 4 1 0,-5 9 3 15,1 4 3-15,-6 13 0 16,0 4 0-16,-5 0 3 16,0 4 3-16,-5 9-6 15,0-1-1-15,0-3-4 16,0 20-1-16,5-12-3 15,0 0-1-15,5 0 3 16,6-17 1-16,-1-5-19 16,0-12-7-16,6-12-28 15,-1-5-12-15,-5-17-29 16</inkml:trace>
          <inkml:trace contextRef="#ctx0" brushRef="#br0" timeOffset="-1440.497">-779-1117 80 0,'-5'4'33'0,"5"0"-18"0,0 5-7 0,0-9 13 15,0 0-10-15,0 4-1 16,5 8-4-16,0-7-1 0,0 7 1 15,0 10 3-15,5 11 5 16,-4 1 1-16,4-4 0 16,0 4 1-16,0-5-8 15,5 5 4-15,0-4 1 0,6-5-2 16,4 26-1-16,16-4-4 16,5 4 1-16,4-5-2 15,-4 9 0-15,0 4-3 16,0-4-2-16,-6 13 1 15,-4-9 1-15,-6-16 1 16,1 3 3-16,-11-12 1 16,-5 0 3-16,-5-9 1 15,-5-3 1-15,1-5-4 16,-6-1-3-16,0-11-2 16,0 3 0-16,-6-16-13 15,1 3-30-15,0-7-12 16,0-9-48-1</inkml:trace>
          <inkml:trace contextRef="#ctx0" brushRef="#br0" timeOffset="256.395">262-647 200 0,'-55'29'77'0,"49"-29"-42"0,1 30-17 0,5-22 23 16,0 5-17-16,0-9-5 15,0 9-10-15,0-13-4 16,0 4-2-16,0 5-5 0,0-5 1 0,0-4-17 16,0 0-8-16,5 4-41 15,6-4-20-15,9 0 2 16</inkml:trace>
          <inkml:trace contextRef="#ctx0" brushRef="#br0" timeOffset="-854.906">-799-148 220 0,'5'-17'45'15,"5"-17"-7"1,5 0-21-16,6-4 5 0,9-13 1 16,6 5-3-16,14-22-1 15,16 5-9-15,0-5-2 16,-5 4-6-16,-5-3-2 16,-5-1 0-16,-5 4 2 15,0 9 1-15,-11 9 3 16,1 12-3-16,-11 0-2 15,-10 5 0-15,6 12-1 0,-6 8-3 16,-5-4 2 0,-10 13 3-16,0 22-12 15,-5-5-3-15,0 8-32 16,0-4-10-16,-5 0-47 16</inkml:trace>
          <inkml:trace contextRef="#ctx0" brushRef="#br0" timeOffset="-1110.024">-799-123 40 0,'0'-8'16'0,"0"-17"-8"0,0 42-3 16,0-17 8-16,0 4 6 16,0-4 5-16,0 0 1 0,0 0 2 15</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20.32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4BA6EF38-0E45-4C8B-8C55-048FC2112A4D}" emma:medium="tactile" emma:mode="ink">
          <msink:context xmlns:msink="http://schemas.microsoft.com/ink/2010/main" type="writingRegion" rotatedBoundingBox="5684,5532 15468,6061 15304,9096 5520,8567"/>
        </emma:interpretation>
      </emma:emma>
    </inkml:annotationXML>
    <inkml:traceGroup>
      <inkml:annotationXML>
        <emma:emma xmlns:emma="http://www.w3.org/2003/04/emma" version="1.0">
          <emma:interpretation id="{5A62A8A9-973F-4E5C-A162-8670305158DB}" emma:medium="tactile" emma:mode="ink">
            <msink:context xmlns:msink="http://schemas.microsoft.com/ink/2010/main" type="paragraph" rotatedBoundingBox="10235,5808 15438,5587 15498,6994 10295,7215" alignmentLevel="2"/>
          </emma:interpretation>
        </emma:emma>
      </inkml:annotationXML>
      <inkml:traceGroup>
        <inkml:annotationXML>
          <emma:emma xmlns:emma="http://www.w3.org/2003/04/emma" version="1.0">
            <emma:interpretation id="{FCE7D97D-95E0-4693-841A-8963ACB1C966}" emma:medium="tactile" emma:mode="ink">
              <msink:context xmlns:msink="http://schemas.microsoft.com/ink/2010/main" type="line" rotatedBoundingBox="10235,5808 15438,5587 15498,6994 10295,7215"/>
            </emma:interpretation>
          </emma:emma>
        </inkml:annotationXML>
        <inkml:traceGroup>
          <inkml:annotationXML>
            <emma:emma xmlns:emma="http://www.w3.org/2003/04/emma" version="1.0">
              <emma:interpretation id="{51476437-8878-4FEB-9618-34BD0AB492BE}" emma:medium="tactile" emma:mode="ink">
                <msink:context xmlns:msink="http://schemas.microsoft.com/ink/2010/main" type="inkWord" rotatedBoundingBox="10235,5808 12124,5727 12184,7135 10295,7215"/>
              </emma:interpretation>
            </emma:emma>
          </inkml:annotationXML>
          <inkml:trace contextRef="#ctx0" brushRef="#br0">7694-1160 209 0,'11'13'17'16,"-1"0"-10"-16,-5 4-3 0,0 16 0 16,0 6-5-16,-10 3 1 15,0-4 2-15,0 13 1 16,0-5-1-16,-11 5-2 16,-4 17 7-16,5-5 3 15,0 5-1-15,-1 0 0 16,1 0-3-16,5 12 1 15,0-16-2-15,5-9 2 0,0-9 0 16,0-8 3-16,0-4-5 16,5-4-3-16,-6-13-1 15,6 4-1-15,0-4-3 16,0-5 0-16,0 1-29 16,-5-9-12-16,0-4-37 15</inkml:trace>
          <inkml:trace contextRef="#ctx0" brushRef="#br0" timeOffset="-2310.216">6826-1270 92 0,'5'-8'35'0,"5"8"-18"0,15 8-11 16,-4-4 11-16,-16-4-7 16,10 5-1-16,0 3-5 15,1-4-1-15,-1-4-1 16,0 5 1-16,5 7-4 15,1-7-2-15,4 7 2 16,6 9 2-16,-1-8 0 16,6 4 2-16,9-4 7 15,11-5 5-15,-5 1-1 16,0 8 2-16,0-17-7 16,-6 0-3-16,6 0-3 15,5 0-3-15,0-9 1 0,0 1-1 16,0 8 0-16,0 0 0 15,4 8 0-15,17 1-3 0,-11-5 0 16,0 9-1 0,-5-13 0-16,-5 8 3 0,-1 0 0 15,1-8 1-15,0 5 0 16,-5-5 2-16,-5 0 3 16,-1 0 4-16,-4 0 2 15,-5 0-3-15,-1 0 0 16,-4 0-5-16,-1-5-2 15,-4 5-5-15,-1 0-2 16,-10-8-2-16,0 8 0 16,-4 0 5-16,-6 0 3 0,-5 0 1 15,0 0 2-15,0 0-2 16,0 0 2-16,0 0-4 16,0 0 0-16,-5 0 1 15,5 0 0-15,0 8-3 16,-5-8 2-16,5 0-1 15,0 5 0-15,-6-1 2 16,6 4 0-16,-5-8 0 16,5 13 2-16,0-9-3 15,0 1 0-15,0 12 1 16,0-1 0-16,0 18 0 16,-5-4 2-16,5 8-1 15,0-4-1-15,0 8-2 16,0 9 1-16,0 0 1 15,0 4 0-15,0 8 0 0,5 1 0 16,0 8-3-16,1 8 0 16,4-16 4-16,-5 4 1 15,0-18 0-15,0 1-2 16,-5-17-2-16,0 8 1 16,0-21 1-16,0 13 0 15,0-17 0-15,0 0 2 16,0 0-1-16,0 0-1 15,0-8 1-15,0-1-1 16,0-8 0-16,-5 0 0 16,-5 0-3-16,0 0 2 15,-1 0-10-15,-4 0-3 0,-5-4-6 16,0 0-1-16,-6-5-1 16,-9 9-22-1,-6-4 7-15,-5-9 4 16,-5 13 5-16,1-4 14 15,-27-5 5-15,-4 9 4 16,-5 0 4-16,4 0-2 16,-14 9 1-16</inkml:trace>
          <inkml:trace contextRef="#ctx0" brushRef="#br0" timeOffset="-676.367">6912 17 108 0,'0'0'44'0,"5"0"-24"0,-5 0-24 16,10 0 45-16,1 0-11 15,-1 0-5-15,5 0-3 16,0 0-13-16,0 0-1 0,6-4 2 15,4 4-8-15,1 0-1 16,4 0 1-16,16 0 3 16,10-9-4-16,0 18-3 15,-1-9 1-15,1 4 2 16,0-4 0-16,0 17-1 16,5-17 1-16,0 0 1 15,-61 0 5 1,132 13-1-1,-10-9-1-15,-20-4 2 16,-16 0 0-16,-10 0 3 16,0 0 1-16,-5 0-5 15,-10 0 0-15,-10-4 1 0,-5 0-3 16,-5-5-1-16,-6 9-3 16,-9 0-1-16,-6-4 1 15,-5 4 0-15,0-13 0 16,-10 13 0-16,-5 0-3 15,0 13 2-15,-5-13-6 16,-5 0 0-16,-5 4-43 16,-10-4-19-16,-1-4-23 15</inkml:trace>
          <inkml:trace contextRef="#ctx0" brushRef="#br0" timeOffset="-254.552">7679-1164 88 0,'-5'-4'35'0,"10"4"-18"0,-5 4-2 0,0-4 13 16</inkml:trace>
        </inkml:traceGroup>
        <inkml:traceGroup>
          <inkml:annotationXML>
            <emma:emma xmlns:emma="http://www.w3.org/2003/04/emma" version="1.0">
              <emma:interpretation id="{71D5E19D-4E5B-4702-A216-37048FA568F8}" emma:medium="tactile" emma:mode="ink">
                <msink:context xmlns:msink="http://schemas.microsoft.com/ink/2010/main" type="inkWord" rotatedBoundingBox="15402,6058 15458,6055 15463,6188 15407,6190">
                  <msink:destinationLink direction="with" ref="{1F1C2E7B-9E5B-4BFB-BB6E-4C62437EFEFF}"/>
                </msink:context>
              </emma:interpretation>
            </emma:emma>
          </inkml:annotationXML>
          <inkml:trace contextRef="#ctx0" brushRef="#br0" timeOffset="22655.054">12023-1020 52 0,'-31'-8'19'0,"62"20"-10"0,-16-12-11 16</inkml:trace>
          <inkml:trace contextRef="#ctx0" brushRef="#br0" timeOffset="22744.018">12053-918 154 0,'-10'21'32'16</inkml:trace>
          <inkml:trace contextRef="#ctx0" brushRef="#br0" timeOffset="22713.209">12038-1012 99 0,'5'13'12'0,"0"0"-6"0,-5-9-4 16,0 13-4 0</inkml:trace>
        </inkml:traceGroup>
      </inkml:traceGroup>
    </inkml:traceGroup>
    <inkml:traceGroup>
      <inkml:annotationXML>
        <emma:emma xmlns:emma="http://www.w3.org/2003/04/emma" version="1.0">
          <emma:interpretation id="{584FA056-EDBB-49C6-A769-F2A171AC4402}" emma:medium="tactile" emma:mode="ink">
            <msink:context xmlns:msink="http://schemas.microsoft.com/ink/2010/main" type="paragraph" rotatedBoundingBox="5580,7456 12785,7846 12725,8956 5520,8567" alignmentLevel="1"/>
          </emma:interpretation>
        </emma:emma>
      </inkml:annotationXML>
      <inkml:traceGroup>
        <inkml:annotationXML>
          <emma:emma xmlns:emma="http://www.w3.org/2003/04/emma" version="1.0">
            <emma:interpretation id="{34CAD468-F905-415F-A965-A2A166163A9B}" emma:medium="tactile" emma:mode="ink">
              <msink:context xmlns:msink="http://schemas.microsoft.com/ink/2010/main" type="line" rotatedBoundingBox="5580,7456 12785,7846 12725,8956 5520,8567"/>
            </emma:interpretation>
          </emma:emma>
        </inkml:annotationXML>
        <inkml:traceGroup>
          <inkml:annotationXML>
            <emma:emma xmlns:emma="http://www.w3.org/2003/04/emma" version="1.0">
              <emma:interpretation id="{5BD7DA30-E1B5-4CF7-8A84-998BC0CC19BB}" emma:medium="tactile" emma:mode="ink">
                <msink:context xmlns:msink="http://schemas.microsoft.com/ink/2010/main" type="inkWord" rotatedBoundingBox="5567,7697 7625,7808 7578,8678 5520,8567"/>
              </emma:interpretation>
              <emma:one-of disjunction-type="recognition" id="oneOf0">
                <emma:interpretation id="interp0" emma:lang="" emma:confidence="1">
                  <emma:literal/>
                </emma:interpretation>
              </emma:one-of>
            </emma:emma>
          </inkml:annotationXML>
          <inkml:trace contextRef="#ctx0" brushRef="#br0" timeOffset="6440.862">3255 847 104 0,'0'0'41'0,"5"21"-22"0,0-29-22 0,0 16 6 0,0 1-6 15,0-14 2-15,0 14-8 16,0-5-2-16,0 0-29 16,0 0-14-16</inkml:trace>
          <inkml:trace contextRef="#ctx0" brushRef="#br0" timeOffset="6216.438">3021 1503 96 0,'0'-8'38'0,"5"16"-20"0,-5-8-4 0,0 0 15 16,0 0-8-16,5-4-1 15,5 0-12-15,0-9-5 16,1 9-2-16,-1-9 1 0,0 9 1 16,0-26 1-16,5 13 2 15,-5 0-1-15,6-17 4 16,-6 5-1 0,0-1-1-16,0 9-2 15,0 0-3-15,0 0-2 16,1 4 1-16,-1 4 1 0,-5 0 1 15,0 9 1-15,0 0-2 16,-5-5 1-16,0 9-2 16,0 9 2-16,0-1 0 15,0 9 1-15,0 0-2 16,0 25 1-16,0-12-4 16,5 8-2-16,0-8 6 15,0 4 5-15,0-9 0 16,0 9 1-16,0-17-3 15,1 4-1-15,-1 0-6 16,5-12 1-16,0-1-7 16,0-4-3-16,0-8-38 15,0-4-17-15,1-13-17 16</inkml:trace>
          <inkml:trace contextRef="#ctx0" brushRef="#br0" timeOffset="4117.036">2152 711 52 0,'0'0'22'0,"0"5"-12"0,0-5-8 0,0 0 6 15,0 0-4-15,0 0-3 16,0 0 0-16,0 0-1 16,0 0 0-16,0 0 0 15,0 0-3-15,0 0 0 16,0 0-5-16,5 0-2 16,-5 0-13-16,0 0-5 0</inkml:trace>
          <inkml:trace contextRef="#ctx0" brushRef="#br0" timeOffset="5103.003">2178 678 12 0,'0'4'8'0,"0"-8"-4"0,0 8 13 0,0-4 9 16,0 0 2-16,0 12 1 16,0-7-3-16,0 3-1 15,-5 1-8-15,5-9 0 0,0 12-12 16,0-7-3-16,0 7-2 16,0-7 2-16,0 7-1 15,0 1 2-15,0-5 0 0,0 5 3 16,0 0 3-16,0-5-4 15,0 18 1 1,0 3 1-16,0-3 1 16,5 3 0-16,10-8-2 15,0-4-1-15,5 0-6 16,-4 0 1-16,4-8 2 16,0-5 3-16,1-4-4 15,-1 0-1-15,0-4 0 16,1-5 2-16,-1-8 1 15,5-8 1-15,1 0-2 16,-1-9-2-16,0 13 1 16,-4-5 1-16,9 1-3 15,-4-1 0-15,9 9 1 16,-9-4 0-16,-6 9 0 16,-5 3 0-16,0 13 0 15,-4 1 0 1,-1 7 0-16,0 5 2 15,-5-4-1-15,0 4-1 16,0 4-2-16,0 0 1 16,0 5 7-16,-5-5 6 15,5 4-6-15,0-4-1 16,1 0-1-16,-1-4 2 16,0 0-1-16,5 0 0 15,0-4-3-15,5-9-2 0,1 13 1 16,-1-17 1-16,0 0-1 15,0 0 2-15,0-4-2 16,1-9 2-16,-1 5 0 16,0-5 3-16,0-4-3 15,6-13-2-15,-1 9 0 16,-5-8-1-16,1 7 0 16,-1-3 0-16,0 0 0 15,0-5 2-15,-5 0 1 16,1 9 3-16,-6 0-1 15,0 4 0-15,0 0-6 16,0 0 1-16,0 9 0 16,5-1 0-16,0 1-16 15,0 8-4-15,1 0-30 0,-1 0-12 16,0 13-23 0</inkml:trace>
          <inkml:trace contextRef="#ctx0" brushRef="#br0" timeOffset="6875.572">3549 1393 40 0,'-5'4'16'0,"5"-12"-8"0,0 8 12 16,0 0 14-16,0 0-1 15,0 0 3-15,0 0-7 16,10 0-1-16</inkml:trace>
          <inkml:trace contextRef="#ctx0" brushRef="#br0" timeOffset="7099.584">3570 1372 277 0,'15'-9'16'0,"-5"1"-4"0,0-1-7 16,0 5-4-16,0 0 0 15,1 0-1-15,-6-1 0 16,5 5 2-16,-5 0-1 16,0 13-1-16,0-4 1 15,-5-1-1-15,0 1 2 16,0-1-1-16,0-8-1 15,0 0 3 1,0 0-2-16,0 0 2 16,0 0-2-16,0 0-1 15,0 0-30-15,0 0-15 16</inkml:trace>
          <inkml:trace contextRef="#ctx0" brushRef="#br0" timeOffset="8226.994">3874 1156 28 0,'5'-9'11'0,"0"9"-6"0,6-4 7 0,-11 4 10 16,5 0 15-16,0-4 7 16,0 0-6-16,5 0 0 15,0-5-13-15,0 1-3 16,1-9-11-16,-1 4-2 16,5-4-5-16,0 9-5 0,0-5 0 15,1-4 1-15,-1 4 2 16,0-4-3-16,0 0 0 15,11 0 1-15,-16 13 0 16,10 0 0-16,-5-5 0 16,-15 9 0-16,0 0 2 0,0 0-1 15,0 13-1 1,16-9 1-16,-6 9-1 16,-10 0 0-16,0-5-3 15,10 9 2-15,0 0 3 16,-5 13 1-16,0-5-1 15,-5 5 1-15,-10 12 2 16,0-4 4-16,0 5 2 16,5-1 3-16,0-4-5 15,0-8-3-15,0 4 1 16,-1-9 0-16,1-4-3 16,0-4-1-16,0 0-1 15,0-9 1-15,0 1-2 16,5-9-1-16,0 8 1 15,-5-3 1-15,0-5 1 16,5 0 3-16,0 0-8 0,0-5-3 16,0-3-22-16,5-1-7 15,0 1-67 1,15-9-29-16,-9-17 65 16</inkml:trace>
        </inkml:traceGroup>
        <inkml:traceGroup>
          <inkml:annotationXML>
            <emma:emma xmlns:emma="http://www.w3.org/2003/04/emma" version="1.0">
              <emma:interpretation id="{2CFACC12-44A4-4B45-A4F6-4387A275CC76}" emma:medium="tactile" emma:mode="ink">
                <msink:context xmlns:msink="http://schemas.microsoft.com/ink/2010/main" type="inkWord" rotatedBoundingBox="8214,7600 9640,7677 9596,8504 8169,8427"/>
              </emma:interpretation>
              <emma:one-of disjunction-type="recognition" id="oneOf1">
                <emma:interpretation id="interp1" emma:lang="" emma:confidence="1">
                  <emma:literal/>
                </emma:interpretation>
              </emma:one-of>
            </emma:emma>
          </inkml:annotationXML>
          <inkml:trace contextRef="#ctx0" brushRef="#br0" timeOffset="1906.79">4799 792 96 0,'-5'4'38'0,"5"-8"-20"0,-5 8-8 16,5-4 12-16,0 0-8 0,0 0-3 15,0 0-6-15,0 0-4 16,0 0 0-16,0 0-1 15,0 0 0-15,0 0 2 0,0 0 1 16,0 0 10-16,0 0 6 16,5 4-10-16,-5-4-5 15,0 9 2-15,0-1 3 16,0 1-7-16,5 12-1 16,0 0-1-1,0 0 0-15,0 5 0 16,0-9 0-16,0 8 2 15,0 0 3-15,0-8 2 0,1 9 1 16,4-5 2-16,0-8-5 16,5-5-1-16,0-8-2 15,11 0-2-15,9-8 1 16,-4-5-1-16,-6-4-3 16,1-4 2-16,-1-9 1 15,-5 0 2-15,-4 5-1 16,9 0-1-16,-5 4 1 15,-5-5-1-15,1 1 0 16,-1 8 0-16,0 0 0 16,-5 4 0-16,1 0 0 15,-1 5 2-15,0 0-3 16,0 8-2-16,0 0 2 16,0 12 2-16,0 5-2 15,1-4 0-15,-1 8 1 0,5 0 0 16,-5 9 0-16,0-5 2 15,1 1 5-15,-1 3 4 16,0-8-2-16,0 9 0 16,0-9-1-16,0-4 0 15,0 0-7-15,1 0 0 16,-1-9 1-16,-5-8 1 16,5-8-1-16,0 4 1 15,0-9 0-15,1-4 3 16,-1-4 3-16,-5-9 5 15,5-4-4-15,0 1 0 0,0-5-6 16,0 4-3-16,-5-9 2 16,6 18 0-16,-6-17-4 15,0 16 1-15,5-3 0 16,0-1 2-16,0-4-3 16,0 13 0-16,1 4-10 15,-1 0-3-15,0 17-20 16,0 4-5-16,0 17-68 15</inkml:trace>
          <inkml:trace contextRef="#ctx0" brushRef="#br0" timeOffset="2672.183">5856 1385 140 0,'-11'4'55'0,"11"-4"-30"0,-5 0-21 15,5 4 15-15,0-4-9 0,0 0-1 16,0 0-5-16,0 0-3 15,0 0 0-15,0 0 3 0,5 0 2 16,6-17 2-16,4 4 0 16,-5-12-2-16,5-9 1 15,-15 34 20 17,26-46-12-32,-6 3-3 15,0 9-5-15,-5 0-2 16,-4 13-3-16,-1 9-2 15,-5-1 1-15,0 9-1 0,-5 4 0 0,0 17 0 16,5 0 0-16,-5 8 0 16,0 9 2-16,5 4 5 15,-5 0 4-15,0-4-4 16,5 0 1-16,0-9-5 16,5 1 0-16,1-14-1 15,9 1-2-15,5-9-19 16,1-4-8-16,-1-17-39 15,-5-17-61 1,6 0 25-16</inkml:trace>
          <inkml:trace contextRef="#ctx0" brushRef="#br0" timeOffset="2958.879">6059 678 156 0,'-5'0'60'0,"5"4"-32"0,0-4-15 0,0 0 19 16,0 0-12-16,0 0-1 15,0 0-5-15,0 0-1 16,0 0-7-16,5 0-4 0,-5 0 1 15,0 0 0-15,0 0 1 16,5 8-2-16,0-4-2 16,-5 9-15-16,0-4-7 0,-5-1-77 15</inkml:trace>
        </inkml:traceGroup>
        <inkml:traceGroup>
          <inkml:annotationXML>
            <emma:emma xmlns:emma="http://www.w3.org/2003/04/emma" version="1.0">
              <emma:interpretation id="{4DD14A76-A01F-428C-ABC8-6BD3A0B021D9}" emma:medium="tactile" emma:mode="ink">
                <msink:context xmlns:msink="http://schemas.microsoft.com/ink/2010/main" type="inkWord" rotatedBoundingBox="10756,7736 12785,7846 12730,8866 10701,8756"/>
              </emma:interpretation>
              <emma:one-of disjunction-type="recognition" id="oneOf2">
                <emma:interpretation id="interp2" emma:lang="" emma:confidence="1">
                  <emma:literal/>
                </emma:interpretation>
              </emma:one-of>
            </emma:emma>
          </inkml:annotationXML>
          <inkml:trace contextRef="#ctx0" brushRef="#br0" timeOffset="14846.111">8040 1575 206 0,'5'-4'46'0,"5"0"-17"15,0-1-11 1,16-3-8-16,-1-5-1 0,-5-4-8 16,6-4-2-16,-6 0 0 15,0 4 0-15,-4 0 1 16,4-17 0-16,0 17 0 15,-4-4 0 1,-6 8 2-16,0 13-1 0,0-8-1 16,-5 12 5-16,0 5 4 15,0-1-1-15,0 5 3 16,-5-5-4-16,0 9-2 16,0 0 0-16,0 8 1 15,0-3-3-15,0-1 0 16,0 4-1-16,0-4-2 15,5-4 1-15,1-4-1 16,-1 4 0-16,5-13 0 16,0-4-22-16,10-8-10 0,1-13-66 15,-1-1-30 1,10 1 65-16</inkml:trace>
          <inkml:trace contextRef="#ctx0" brushRef="#br0" timeOffset="14518.657">8081 1579 24 0,'-6'9'11'0,"-19"-22"-6"0,15 13 5 16,10 0 31-1,0 0 2-15</inkml:trace>
          <inkml:trace contextRef="#ctx0" brushRef="#br0" timeOffset="15087.024">8345 927 140 0,'-5'0'52'0,"5"17"-28"0,0-4-19 15,0-13 13-15,0 0-6 16,0 0 1-16,0 0-4 0,0 4 2 15,0-4-6-15,0 0-3 0,5 4-1 16,0-4-4-16,5 13 2 16,-10-13-28-16,10 0-13 15,10 4-29 1</inkml:trace>
          <inkml:trace contextRef="#ctx0" brushRef="#br0" timeOffset="13644.809">7395 843 48 0,'0'-9'19'0,"10"18"-10"0,-10-22-4 16,0 13 6-16,0 0-2 0,0 0 0 15,0 0-5-15,-5 0-3 16,5 0 0-16,0 0-1 15,0 0 0-15,0 0 0 16,-15 0-3-16,4-4 2 16,1 4-1-16,5-9 0 15,0 9 6-15,0 0 2 16,0 0 2-16,0-4 2 16,5 4 1-16,0-4 3 15,0 4-5-15,0-9-1 16,0 9 0-16,0 0 2 15,0 0 4-15,0-4 1 16,0 4 0-16,0 0 1 0,0 0-8 16,10 0-1-16,0 0 3 0,-5 0-2 15,-10 0 3 1,0 0-6-16,0 0-3 16,0 4 1-16,0-4-4 15,5 9 0-15,0-5 5 16,0 0 2-16,0 5-2 15,0-1-1-15,0 9 1 16,0 0 2-16,10-4 1 16,0 4 1-16,0 0-2 15,1 0-1-15,-6 8-3 16,0 0 1-16,5-8-2 16,-5 9 2-16,0-1-2 15,0-8-1-15,-5 0 3 0,5-4 0 16,0-5-4-16,0 5 1 15,-5-13 0-15,10-4 0 16,-4-9 0-16,4 0 2 16,0 0-1-16,5-3 2 15,0-10-4-15,1 9-2 16,-1-4 2-16,0-13 2 16,0 5-2-16,1 12 0 15,9-9 1-15,-5 5 2 16,6 4-3-16,-6 0-2 15,0 9-1-15,-4-1 0 0,-1 18 3 16,-5-5 0-16,0 26-2 16,-5-5 2-1,0 5 1-15,0 3 0 16,-5 1 2-16,5-8 1 16,-5-1 1-16,6 5 2 15,-1-5 1-15,0 1 3 16,5-9 1-16,0-5-10 15,5 1-5-15,-5-5 8 16,1-8 4-16,-1 0-3 16,0-4-1-16,-5-9-2 15,0 1 1-15,0-1-2 16,0-8-1-16,0 4 1 16,-5 0-1-16,0 0 0 0,5-4 0 15,0 0 0-15,1-5 2 16,-1-8-1-16,5 9 2 15,5-9-4-15,0 5-2 16,6-1 2-16,-1 0 0 16,5 13 1-16,1-8 2 15,4 0-1-15,-4 16 2 16,-6-4-7-16,0 1 1 16,-5 7-12-16,1 5-3 15,-6 5-31-15,-5 7-10 16,-5 1-36-1</inkml:trace>
          <inkml:trace contextRef="#ctx0" brushRef="#br0" timeOffset="16618.846">8533 1533 120 0,'0'4'46'0,"0"-4"-24"0,0 0-19 16,0 0 10-16,0 0-2 16,5 4 1-16,5-4 2 15,0 0 2-15,5 0-9 16,6 0 0-16,4 0 3 0,0 0-2 16,1 0 3-16,-1-4 0 15,1 4 1-15,4 4 0 16,-4-4 2-16,-6 0-5 15,0 4-1-15,-5 1-4 16,-4-5-1-16,-1 4-3 16,-10-4-3-16,-5 0-18 15,-6 0-18-15,1 0-8 16,0 0-37 0</inkml:trace>
          <inkml:trace contextRef="#ctx0" brushRef="#br0" timeOffset="16272.488">8700 1397 88 0,'0'0'35'0,"0"0"-18"0,0 0-11 16,0 0 11-16,0 0 4 16,0 0 2-16,0 0 1 15,0 0 0-15,0 0-2 16,0 0-2-16,0 0 9 31,0 17-18-15,-5 0-5-16,0 13-3 15,0-9 0-15,0-4-4 16,0 8 1-16,0 1 0 0,0 3 0 0,0 1 0 16,0-5 0-16,0 5 2 15,-1-13-6-15,6 0 1 16,0 0-1-16,0 0 2 16,0-9-19-16,0-4-8 15,0-4-38 1,0 0-35-16,0-12 34 15</inkml:trace>
          <inkml:trace contextRef="#ctx0" brushRef="#br0" timeOffset="17698.411">9076 1342 80 0,'0'-25'33'0,"0"16"-18"0,5 9-11 0,-5 0 10 16,5 0 5-16,0-12 5 15,6-1-1-15,-1-4-2 16,0 0 0-16,0-4 1 16,16 4-12-16,-11 0-1 0,0-4 1 15,5 4-6-15,1-4 0 16,-6 8-2-16,0-4 1 16,-5 9-2-16,0-1-1 0,-4 5-2 15,-1 0 1-15,-5 4 1 16,0 0 0-16,5 4 0 15,-5 4 2-15,0 5-3 16,0 4 0-16,0 0 1 16,-10 4 0-16,4 13 0 15,1 4 2-15,-5-4 1 16,5 4 3-16,-10 0-3 16,0 5 0-16,4-14-1 15,1 13-2-15,0-16-2 16,5 4 1-16,-5-1 3 15,5-3 1-15,5-1-4 16,-5-8 1-16,5 0 6 16,0-4-3-16,0-5 1 15,-5 5 0-15,5-9 0 16,-5 4-2-16,5-8 1 16,-5 0-4-16,-1 0 0 15,1 0-1-15,0 0 0 16,-5-8-7-1,5 8-2-15,0-4-1 16,0-1 0-16,0-3 0 16,0 4 2-16,0 0 1 15,0-1 3-15,-1 5 2 16,1 0 2-16,0-4 1 16,0 0 1-16,0 4 0 0,0 0-3 15,5 0 2-15,0 0 1 16,0 0 0-16,10 0-3 15,0 0 0-15,1 0 6 16,4 0 5-16,0 4 0 16,10-4 1-16,1-4-1 15,-1 0 0-15,-4 4 2 16,-1-5 1-16,0 5-1 16,-5-4 1-16,1 0-6 15,-6 0-1-15,0-1-4 16,0 1-1-16,-5 4 1 15,-5 0 0-15,0 0 0 16,0 0 0-16,0 0-14 16,0-4-3-16,0 4-75 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19.80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496557F-A3E6-476A-A7C3-0C9597FCD8AD}" emma:medium="tactile" emma:mode="ink">
          <msink:context xmlns:msink="http://schemas.microsoft.com/ink/2010/main" type="writingRegion" rotatedBoundingBox="2464,11395 6973,11441 6963,12380 2455,12334"/>
        </emma:interpretation>
      </emma:emma>
    </inkml:annotationXML>
    <inkml:traceGroup>
      <inkml:annotationXML>
        <emma:emma xmlns:emma="http://www.w3.org/2003/04/emma" version="1.0">
          <emma:interpretation id="{3136E446-C1D2-4175-AC50-169ED23B05BD}" emma:medium="tactile" emma:mode="ink">
            <msink:context xmlns:msink="http://schemas.microsoft.com/ink/2010/main" type="paragraph" rotatedBoundingBox="2464,11395 6973,11441 6963,12380 2455,12334" alignmentLevel="1"/>
          </emma:interpretation>
        </emma:emma>
      </inkml:annotationXML>
      <inkml:traceGroup>
        <inkml:annotationXML>
          <emma:emma xmlns:emma="http://www.w3.org/2003/04/emma" version="1.0">
            <emma:interpretation id="{D98D377F-0A5D-4412-9266-547757C431AE}" emma:medium="tactile" emma:mode="ink">
              <msink:context xmlns:msink="http://schemas.microsoft.com/ink/2010/main" type="line" rotatedBoundingBox="2464,11395 6973,11441 6963,12380 2455,12334"/>
            </emma:interpretation>
          </emma:emma>
        </inkml:annotationXML>
        <inkml:traceGroup>
          <inkml:annotationXML>
            <emma:emma xmlns:emma="http://www.w3.org/2003/04/emma" version="1.0">
              <emma:interpretation id="{3D64FB08-71ED-484B-AF1C-F8930CA505B2}" emma:medium="tactile" emma:mode="ink">
                <msink:context xmlns:msink="http://schemas.microsoft.com/ink/2010/main" type="inkWord" rotatedBoundingBox="2464,11395 6973,11441 6963,12380 2455,12334"/>
              </emma:interpretation>
              <emma:one-of disjunction-type="recognition" id="oneOf0">
                <emma:interpretation id="interp0" emma:lang="" emma:confidence="1">
                  <emma:literal/>
                </emma:interpretation>
              </emma:one-of>
            </emma:emma>
          </inkml:annotationXML>
          <inkml:trace contextRef="#ctx0" brushRef="#br0">-4213 3809 92 0,'0'0'35'0,"0"0"-18"0,5 0 26 15,-5 0-13 1,0 0-7-16,0 0-8 16,0 0-1-16,0 0-3 15,0 0 1-15,0 0-7 16,-5 0-3-16,1 0 1 0,-1 0-2 15,-4 0 2-15,0 4-2 16,-5-1 2-16,0 5-4 16,0 0-2-16,-14 3 4 15,5 1 1-15,-14 3 0 16,5-3 1-16,0-1-4 16,-1 1 0-16,6 7 3 15,3 0 1-15,1 8 5 16,0-4 3-16,5 0-2 15,-1-7 2-15,5-1-2 16,1 1 0-16,3-5-3 16,1 1-1-16,0-5-3 0,4 1 1 15,1 0-4-15,4 3 0 16,4-3-1-16,1 0 0 16,4-4 2-16,5-1 2 15,0 5-1-15,4 0-1 16,1 0-2-16,9 3 1 15,8 1 1-15,1-1 2 16,0 1-1-16,0-1-1 16,-4 5 1-16,-1-5-1 15,-4-3-3-15,-5 7 2 0,-5-3 1 16,-4 3 2-16,-5 1-1 16,-4-1-1-16,0 0 1 15,-5 5-1-15,-5-5 0 16,-4 0 0-16,-5 1 0 15,-5 3 0-15,-22-3 0 16,-5-1 2-16,-1 0 3 16,1 1 2-16,0-5-1 15,5 1-1-15,-1-5-3 16,10-3 1-16,-5 0-2 16,4-4 2-16,10 0-2 15,-4 0-1-15,13-4 1 16,-5 0 1-16,10-3-3 15,4-1 0-15,5 0 1 0,10 1 0 16,-1-1-5-16,5-4-1 16,0 1-15-16,4 3-4 15,5-3-29-15,5 3-13 16,0 0-17 0</inkml:trace>
          <inkml:trace contextRef="#ctx0" brushRef="#br0" timeOffset="943.483">-3968 4259 88 0,'0'4'35'0,"5"-4"-18"0,-5 0-11 0,0 0 11 16,9 0-5-16,0 0 1 15,0-4-4-15,1 4 2 16,-1 0 3-16,0-4 1 0,0 4 0 16,1-4 4-16,-1 0-11 15,5-3-2-15,-5-5 0 0,0 1-1 16,0 3 0-16,1 0-3 15,-1-3-2-15,-5-1 1 16,1-3-1-16,0 7 2 16,-5 0 1-16,-5 4-4 15,0 1-1-15,-4-1-2 16,0 4 3-16,-5 0 0 16,0 4 3-16,-4-1-3 15,4 1 0-15,-5 4 1 16,6 4 0-16,-1 3 0 15,0-3 2-15,0-1-1 16,5-3-1-16,0-1 3 0,4 1 2 16,0 15 4-1,1-7-2-15,-1 3 1 16,0 4-1-16,1-8 1 16,4 1-2-16,0-1 1 15,-5 4-2-15,5 1 0 16,-4-1-1-16,4 4 2 15,0-8-3-15,0 5 0 16,0-1-1-16,0-4-2 16,0-3 1-16,4-1 1 15,1-3-1-15,4-4 2 16,0-4-4-16,5 0 0 0,5-4 1 16,4-4 2-16,0 1-6 15,0-5 1-15,5 1-19 16,4-1-6-16,5-7-29 15,-5 3-12-15,-4 5-7 16</inkml:trace>
          <inkml:trace contextRef="#ctx0" brushRef="#br0" timeOffset="1830.427">-3492 4128 84 0,'0'-4'33'0,"0"8"-18"0,0-4-5 16,0 0 12-16,0 0 1 15,0 0 10 1,-5 12-8-16,0-5-4 16,5 5-1-16,-4-4-11 15,4 3-1-15,0-3-1 0,0 0 1 16,0-1 0-16,0 1 2 15,0 0 4-15,4-1-4 16,1 1 2-16,0 4-7 0,-1-1-1 16,-4 4 0-16,5 5 0 15,-5 3 4-15,0-4 5 16,0 0-3-16,0 1 0 16,0-9-4-16,0-3-1 15,0-1-3-15,0-7 1 16,0-3-2-16,5-9-1 15,-1-7-2-15,5-4-1 16,5 0 2-16,0-8 0 16,5 4 1-16,-1 0 2 15,1 4-3-15,-1 4 0 16,0-1 1-16,6 5 0 16,-6 3 0-16,1 5 2 15,-1 7-1-15,0 0-1 0,-4 4 1 16,0 3 1-16,-5 5-1 15,-4 7 2-15,-5 0 2 16,0 4 2-16,-5 4 1 16,1-4 0-16,-1 1-2 15,1-1 1-15,-1-4 0 16,0-4 1-16,1 5-2 16,-1-5-1-16,0-4-1 15,1 1 0-15,-1 3-5 16,1-7 1-16,4 0-7 15,0-8-3-15,4 4-30 16,5-4-13-16,5-4-75 16</inkml:trace>
          <inkml:trace contextRef="#ctx0" brushRef="#br0" timeOffset="2881.076">-3067 4074 224 0,'27'-4'85'0,"-17"1"-46"0,31-9-37 0,-22 12 19 15,4-15-7-15,4-5 2 16,6 1-3-16,8-4 2 0,1-4-8 15,-1 8 2-15,1-4 2 0,0 7-4 16,8 1-2-16,-4 0-2 16,-4 7-3-16,9 4-6 15,0 0-1-15,-5 4-41 16,-5 0-16-16,-13 0-49 16</inkml:trace>
          <inkml:trace contextRef="#ctx0" brushRef="#br0" timeOffset="2595.189">-2776 3662 156 0,'-5'24'57'0,"10"-24"-30"0,-10 3-29 0,5-3 9 15,0 8-5-15,0 0-2 16,-5-1 1-16,1 1-1 16,4 4 0-16,-5 3 15 0,5 0 10 15,-5 1 2-15,5-1 4 0,0 8-15 16,0 0-4-16,0 8-6 15,0 8 1-15,-4 15-4 16,4-8-2-16,0 4 0 16,-5-8-1-1,1 8 0-15,-1-4 2 0,0-3 1 16,-4-9 3-16,0 5-1 16,0-8 2-16,-1-1-4 15,1-7-2-15,0-7 0 16,4-1-1-16,1-7-9 15,4-8-2-15,0-4-21 16,0-4-6-16,0-11-27 16,0 4-47-1,4-8 25-15</inkml:trace>
          <inkml:trace contextRef="#ctx0" brushRef="#br0" timeOffset="3540.729">-2509 4355 116 0,'0'-4'44'0,"10"-11"-24"0,3 3-6 0,-3 9 15 16,-1 3-12-16,5-12-4 16,0 4 0-16,0-3 2 15,-5 7 14 1,14 0-16-16,0 4 5 0,5 0 0 15,-1 0-2-15,1-4 1 0,0 0-7 16,-1-3-2-16,1-1-4 16,0-4-1-16,-5-3-1 15,-5 0 1-15,1-1-2 16,-5 1-1-16,-5-4 1 16,-4 3 1-16,-1 1-1 15,-4 3-1-15,-4-3-2 16,-6 7 1-16,-3 0-1 15,-6 8 0-15,1 0 2 16,-15 8 0-16,-4 0-3 16,0 7 2-16,5 1 1 15,0-1 0-15,4 0 0 16,0 5 0-16,5-5 2 16,5-3 1-16,4 18 1 15,5-7 0-15,4 1 2 16,5-1 1-16,9-4 1 15,1 8 4-15,3-8 3 16,10 4-6-16,10 4-1 16,-1-8-2-16,0 1 1 15,-4-1-4-15,4-8-2 16,1-3 0-16,-1-8 1 16,-32 0-100 15,56-23-39-31,-6-12-22 15</inkml:trace>
          <inkml:trace contextRef="#ctx0" brushRef="#br0" timeOffset="4245.837">-1834 4093 156 0,'-5'0'57'0,"5"4"-30"0,0-4-25 0,0 0 14 16,0 0-10-16,0 0-3 15,5 8 0-15,-5 4 2 16,0-1-2-16,0-3 11 0,0 7 24 16,0 1-3-1,-5 14-4-15,0-3-5 16,1 4-8-16,-1 0-1 15,1 0-8-15,-1-4-3 0,5 3-3 16,0-7-3-16,5-7 1 16,4-5-1-16,5-11 0 15,4-11 0-15,5-5 0 16,5-10 0-16,9-5-3 16,4 0 2-16,-8 0 1 15,-1 4 0-15,-9-4 0 16,0 8 0-16,0 4 4 15,-4 0 5-15,4 7 1 16,0 8-4 0,0 8-4-16,0 4-1 15,0 7-1-15,-4 5 0 16,-5 3 2-16,-5 8 3 16,-5-5 2-16,-4 5 3 15,0-4 1-15,-4 0 3 0,-1 4 2 16,1-8-7-16,-6 0-1 15,6-4-4-15,-1-7-3 16,1-1-7-16,-1 1-4 16,5-12-129 15,9-15-12-31,0 3-14 16</inkml:trace>
          <inkml:trace contextRef="#ctx0" brushRef="#br0" timeOffset="4772.432">-754 4078 92 0,'10'0'35'0,"-15"-4"-18"0,10 4-2 16,-1-4 13-16,1 1-2 15,-5 3-1-15,-5 0 4 0,5 0 2 16,-4 0-17-1,-6 3 5-15,1 1 2 0,-5 0-3 0,0 4 2 16,-9-1-5-16,5 1-1 16,-15 8-4-16,1-1 1 15,0 0-2-15,-1 1 2 16,33-16 16 15,-46 46-8-31,5-4-1 16,8-7-4-16,6 0 1 15,4-9-10-15,4 1-3 16,10-4-2-16,4 4 4 0,5-7 5 0,10-5-3 16,8 0-1-16,10 5-5 15,4-9-2-15,19-3-15 16,0-4-6-16,-5-4-28 16,-5-4-10-16,-4-4-74 15</inkml:trace>
          <inkml:trace contextRef="#ctx0" brushRef="#br0" timeOffset="5296.89">-574 4255 236 0,'-4'4'90'0,"4"-4"-48"0,4 8-42 0,-4-8 16 15,5 11-11-15,4-11-3 16,5 0-4-16,-5 0 1 16,1-4 1-16,3 0 0 0,1 1 2 15,0-1 8-15,0-4 3 16,0 0-2-16,0 1 1 16,0-5-7-16,-1 4-1 15,1-3-4-15,-4 3-1 16,-6 1 1-16,-4-1 2 15,-4 0-6-15,-6-3 1 16,1 7 3-16,-5 0 2 0,-4 4-3 16,-5 4-1-16,0 0 1 15,-5 7 0-15,5-3 1 16,0 3 2-16,0 5 3 16,-1-1 2-16,6 12 3 15,4-8 4-15,5 8-2 16,0-7 3-16,4-1-2 15,5 4 0-15,0-4-1 16,9 4 0-16,5 4-2 16,0 0-1-16,4 4-3 15,1-4 1-15,4-4-2 16,0 4 2-16,5-8-6 16,4-4-1-16,5 5-18 15,0-16-5-15,9-4-51 16,-9-16-21-16,5-11-37 15</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48.53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F1C2E7B-9E5B-4BFB-BB6E-4C62437EFEFF}" emma:medium="tactile" emma:mode="ink">
          <msink:context xmlns:msink="http://schemas.microsoft.com/ink/2010/main" type="inkDrawing" rotatedBoundingBox="19911,5451 20687,13998 16020,14422 15244,5875" hotPoints="19940,5857 20313,14023 15990,14221 15617,6055" semanticType="enclosure" shapeName="Rectangle">
            <msink:sourceLink direction="with" ref="{71D5E19D-4E5B-4702-A216-37048FA568F8}"/>
            <msink:destinationLink direction="with" ref="{17EE7034-E430-4AFF-AE0C-CCFB0475EFA9}"/>
            <msink:destinationLink direction="with" ref="{684C84C2-BB05-40F7-861E-B7257E7F78ED}"/>
            <msink:destinationLink direction="with" ref="{FCEA30A8-C138-463A-BE3D-31CA393152CC}"/>
          </msink:context>
        </emma:interpretation>
      </emma:emma>
    </inkml:annotationXML>
    <inkml:trace contextRef="#ctx0" brushRef="#br0">786 7887 32 0,'-11'0'13'0,"11"-5"-6"0,-5 5 0 15,5 0 7-15,0 0 1 0,0 0 1 16,0 0 3-16,-5-8 2 16,0 8 0-16,0 0 2 15,0 0-7-15,0 0 1 16,0 0-8-16,5 0-3 16,0 0-3-16,-5 0 0 0,5 0 2 15,-5 0 7-15,5-4 2 16,-5 4 1-16,-1 0 1 15,1-5 0-15,0 5 0 16,0-12-8 0,0-1-14-1,0-8-2-15,0 0 2 0,5 0 1 16,0 8 0-16,-5 0 6 16,0-4 1-16,-5 9 0 15,-1 0 1-15,6-1-2 16,0 1 2-16,0 3-4 15,0-3-2-15,0 0 2 16,0-5 0-16,-10 9 1 16,10-1 0-16,5-3 0 15,-6 0 2-15,1-1-3 16,0 1 0-16,5 8 3 31,-10-26 1-15,5 1 3-16,-5 0-5 15,5-1-1 1,0-20 2-16,0-5-1 0,0 5-1 0,-1-1 1 16,1 5 1-16,0-13 3 15,-5-13 4-15,10-3 5 16,-5-10-4-16,5-20 2 16,0 12-7-16,0 0-1 15,0-12 0-15,-5-13 0 16,0-9 2-16,0-24 1 15,-5-1-3-15,-1-13-1 16,1-12-1-16,0 0-2 16,-5-5 1-16,0-3 1 15,-6-5-1-15,1 4-1 16,-11 17 3-16,-4-21 2 0,4 1-2 16,1-1 0-16,4 17-1 15,6-5 1-15,0-3-2 16,4 4-1-16,1 4 1 15,5 12-1-15,5-3 0 16,0 4 0-16,0 4-3 16,-1 8 2-16,6 13 1 15,-5 4 0-15,5 9-3 16,0 4 2-16,0-4 1 16,5 3 2-16,1 10-1 15,-1-5-1-15,5 9-4 16,-5 16 0-16,0-21 2 15,0 9 1-15,-5 0-2 0,0 0 2 16,0 12 1-16,0-3 2 16,0-1-3-16,0 17 0 15,-5 5 3-15,0 3 1 16,0-16-4-16,-5-5 1 16,-1 18 2-16,-4 16 1 15,0 0-1-15,0 1-2 16,-1 16-2-16,6 0 1 15,0 9-1-15,0 8-2 16,0-4-8-16,5 8-3 16,0 9-30-16,-1 0-10 15,-4 4-45 1</inkml:trace>
    <inkml:trace contextRef="#ctx0" brushRef="#br0" timeOffset="1155.631">-4296-69 76 0,'-15'0'30'0,"9"5"-16"0,-29 7 3 15,30-12 14-15,0 0-5 16,0 4-3-16,-6 5-7 15,-4-1-2-15,15 1-6 16,0-5 0-16,0-4-5 16,0 0 3-16,21 0 9 15,4 4-1-15,5 5-3 0,6-5 1 16,5-4-9-16,5 4-2 16,-1 5-1-16,6-5 0 15,5 0 0-15,10 4 2 16,16 9 3-16,9-12 2 15,1 7-1-15,10-8-1 16,-1 9-3-16,16-4 1 16,21 16-2-16,4 9-1 15,-5 0 3-15,-9-1 0 16,-1-3-4-16,0-9-1 16,15-8 1-16,-9-5 0 0,-6 5 1 15,-10 0 0-15,0-1 0 16,10-8 2-16,10-4 3 15,-4 0 2-15,-11 0-1 16,-5-4-1-16,-11 4-3 16,1-8 1-16,-5 4-2 15,-5 4 2-15,4-26-4 16,-9 18 0-16,-11-1 1 16,-4 5 2-16,-6 4-1 15,-10-13-1-15,-5 9 1 16,0 0 1-16,-5-13 3 15,-6 4 4-15,1-4-2 16,-5 13-2-16,0-8 2 16,-6-5 0-16,-4 4-3 15,-1 5-1-15,-4-5-1 0,-1-4-2 16,-4 13 1-16,-1-17-1 16,-5 12 0-16,0 1 0 15,1-1 0-15,-6 1 2 16,-5-1-1-16,0 1 2 15,-5-1-4-15,-5 9 0 16,0-8 1-16,-5 8 2 16,-1 8-3-16,1-8 0 15,0 17-17-15,0-12-8 16,0 7-52 0,0-12-64-16,-1 0 34 15</inkml:trace>
    <inkml:trace contextRef="#ctx0" brushRef="#br0" timeOffset="14427.314">-4261 3 56 0,'-5'0'24'0,"5"9"-12"0,0-5-8 0,0-4 10 15,0 0-6-15,0 0-2 16,0 4-3-16,0 4 0 16,0 1-2-16,0-1-1 0,0 9-2 15,0-13 1-15,0 9 5 16,0 4 5-16,0 4 4 15,0 9 2-15,0 4-2 16,0-18 7 0,5 18-3-16,-5-4-4 15,0-9-1-15,6 9-7 16,-6 3-1-16,0 1 2 0,0 0-3 16,0 4 0-16,0 4-1 15,0-4-2-15,0 9 3 16,5 3 0-16,-5 1 3 15,5 29 1-15,0-12-1 16,0 0 1-16,-5-1-4 16,5 9 0-16,0-4-1 15,0-4-2-15,0 16 3 0,0-4 2 16,0 22-2-16,6-5 0 16,-1-4 1-16,0-9 0 15,0 14-5-15,0-10 1 16,0 9-2-16,1 18 0 15,-1-6 2-15,0-11 0 16,5 3 0-16,-5 5 2 16,-10-106 1 15,16 198-1-31,4-33-2 0,-5-13-2 16,-10-8 1-16,11-9 3 15,-6-4 1-15,5 12-1 16,0-16-2-16,1-17 3 0,-1 0-2 15,5-5-1-15,0-7 3 16,-4 7 2-16,-1 1 4 16,0 4 2-16,-5-9 1 15,-4-4 0-15,-1 9 0 16,-5-13 0-16,5-4-6 16,0 8-4-16,5-13-4 15,0 13-1-15,0-4 4 16,0-12 1-16,1-1 0 15,-6-4-2-15,0 4 1 16,-5 5-1-16,0-1 0 16,0-4 2-16,0 18-1 15,0-14-1-15,-5-4 7 0,5-4 3 16,0-8 1-16,0 0 3 16,0-5-5-16,0-8-1 15,0 0-2-15,0-9 1 16,0 9-6-16,5 0-3 15,0-4-2-15,-5-5 0 16,5 9-4-16,-5 4-2 16,0-4 5-16,0 0 2 15,0-12 0-15,0-1 0 16,0 8-1-16,0-12 3 16,0 9 0-16,5-1 1 15,-5-8-3-15,5 0 0 0,0-4 2 16,0 0 0-16,0-4 1 15,1 8 0-15,-6-5 0 16,0 5 0-16,0-4 0 16,0 13 2-16,5-5-8 15,-5 0-1-15,0 1 2 16,0-10 0-16,0 1 3 16,0-9 1-16,0 1 3 15,0-14 3-15,0 1 4 16,0 0 2-16,0 0-3 15,0-5 0-15,-5 0-7 16,-1 1-3-16,1-1 1 16,0 1 2-16,0-1-2 15,0-4-2-15,5 5-1 0,-5-5 3 16,0 9 2-16,0-5 2 16,0 5 1-16,0-5 2 15,0 9-3-15,-1 13-2 16,1-9 0-16,0 0-1 15,5 4 0-15,0-8 2 16,0 0-1-16,0-4-1 16,0 4-2-16,0-9 1 15,5 1 1-15,0-1 0 16,-5-8 0-16,11 4 2 16,-1 1-1-16,0 3 2 15,0-4-4-15,5 9 0 0,1-9 1 16,9 0 0-16,11 1-5 15,-6-5-1-15,1 0 3 16,-6 0 3-16,6 0 1 16,-1 0-1-16,1 0-2 15,-1 0 1-15,1 4 1 16,4 0 0-16,6-4 0 16,0 0 0-16,0 0-3 15,14 0 2-15,1 0-1 16,0-4 0-16,26 0 2 15,-11-1 0-15,0 1 0 16,-5 0 2-16,0-5-3 16,11 5 0-16,-6 4 1 15,-5 0 2-15,10 0-1 0,1 4-1 16,14 5 1-16,-9-5-1 16,-6 0 0-16,0 1 0 15,-10-1 0-15,16-4 2 16,-1-4-3-16,-4-5 0 15,4-4 3-15,16 5 1 16,-1 4-1-16,-4 0-2 16,-11 4 3-16,-5 0 0 15,1-5-4-15,-1 1 1 16,5-4 0-16,6-1 2 16,10-3-1-16,-1-5 2 15,-4 8-2-15,-1 1-1 16,-14-1 3-16,-1 1 2 0,-5 4-2 15,-5-5 0-15,0 1-1 16,6-5 1-16,-1 0-2 16,20 5-1-16,-19-1-2 15,4-3 1-15,-5-1 1 16,-5 0 2-16,-10 1-3 16,0 3 0-16,0 1 1 15,-10 4 2-15,-5 4-1 16,-6-5-1-16,-4 5 1 15,-6 0 1-15,-4-4-1 16,-1 4-1-16,-5 4 1 16,0-4 1-16,-4 0-3 15,-1 0 0-15,-10 0-21 32,0 0-15-32,0 0-7 15,0 0-76-15,-5-8-34 16</inkml:trace>
  </inkml:traceGroup>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4.79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7EE7034-E430-4AFF-AE0C-CCFB0475EFA9}" emma:medium="tactile" emma:mode="ink">
          <msink:context xmlns:msink="http://schemas.microsoft.com/ink/2010/main" type="inkDrawing" rotatedBoundingBox="17149,6263 17761,14191 17611,14203 17000,6274" semanticType="callout" shapeName="Other">
            <msink:sourceLink direction="with" ref="{1F1C2E7B-9E5B-4BFB-BB6E-4C62437EFEFF}"/>
          </msink:context>
        </emma:interpretation>
      </emma:emma>
    </inkml:annotationXML>
    <inkml:trace contextRef="#ctx0" brushRef="#br0">15 0 116 0,'-5'-9'44'0,"10"9"-24"0,-5 0-10 0,0 0 12 0,0 0-8 16,0 0-3-16,0 0-2 15,0 0 1-15,0 9-5 16,-5-5-1-16,0-4 0 0,5 4 0 16,0-4 0-16,-5 0-5 15,5 0-1-15,0 0-2 16,0 0 0-16,0 0 5 15,0 0 3-15,0 0 1 16,0 0 2-16,0 13-2 16,0 0 2-16,0-9-4 15,0 9 0-15,0-9-1 16,0 13-2-16,0-13 3 16,0 13 0-16,0 0 1 15,0 0 2-15,0 13-1 16,5-14 2-16,-5 14-2 0,5 4 2 15,0 0-4-15,5 4-2 16,0 8 0-16,0 22-1 16,0-9 2-16,1-3 1 15,-1-1-1-15,0 8-2 16,0 1 1-16,0 3-1 16,0 9-3-16,1 1 2 15,-1 33 1-15,5-9 0 16,0 1 0-16,-5 0 0 15,0-5 0-15,1 0 0 16,9 9 2-16,-5 8 1 0,0 9 1 16,6-13 0-16,-1-8-2 15,-5 4 1-15,-5 0-2 16,1 16 2-16,-1 5-4 16,0-8 0-16,-5 4 1 15,0-9 2-15,0 9-1 16,0 12-1-16,5 5 3 15,1-13 0-15,-1 8 1 16,0-3 0-16,0 3 4 16,5 9 3-16,1-4-9 15,-1-5-2-15,-5 9 5 16,0 4 4-16,-5 9-2 16,0-13 1-16,0-5-3 15,0-3 2-15,1-5-6 16,4 0-1-16,-5 9 2 0,0-9 1 15,0 1 1-15,-5-10 0 16,0-7 2-16,0 7 3 16,0 10 0-16,0-14 0 15,0-4-5-15,5-12-1 16,0 8-1-16,0-13-2 16,0 5 1-16,0-9 1 15,0 17-1-15,0-12-1 16,1-14 3-16,-1 1 0 15,-5-9-1-15,5 0 1 16,-5-12-2-16,5-5-1 0,0-12 3 16,0-5 0-16,0-12-4 15,0-1 1-15,-5-8 0 16,5-4 0-16,-5 5-3 16,0-10 0-16,0 1-1 15,0-5 3-15,0-8-2 16,0 0 1-16,0 0-7 15,0 0-2-15,0-4-10 16,0-4-1-16,5-5-11 16,0 0-2-16,16-25-60 15,9 9-6 1</inkml:trace>
  </inkml:traceGroup>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6.25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5E5D41F0-1FA7-4DD8-A444-B4159E1B7466}" emma:medium="tactile" emma:mode="ink">
          <msink:context xmlns:msink="http://schemas.microsoft.com/ink/2010/main" type="inkDrawing" rotatedBoundingBox="18625,6308 19102,14042 18918,14054 18441,6319" semanticType="callout" shapeName="Other"/>
        </emma:interpretation>
      </emma:emma>
    </inkml:annotationXML>
    <inkml:trace contextRef="#ctx0" brushRef="#br0">29-2 12 0,'-31'0'8'0,"31"0"-4"0,0 0-3 0,0 0 3 0,0 0 2 16,0 0 3-16,0 0 18 16,0 0 9-16,0 0 4 15,0 0 0-15,0 0-17 16,0 0-9-16,15 4-8 15,-5-4-3-15,1 4-1 16,-6 5-2-16,0-5 1 0,0 9-4 16,0-9 2-16,0 13 5 15,0-13 2-15,0 9 9 16,0-9 2-16,0 9-2 16,0 4-1-16,0 4-8 15,1 0-2-15,4 0 0 16,0 0 2-16,-5 9-5 15,0 4-1-15,5 4 2 0,-5 21 1 16,-5 9-4-16,0-5-1 16,0 5 1-16,-5 0 0 15,0 0 1-15,0 16 0 16,0 14 0-16,-5 7 0 16,5 10-3-16,0-5 2 15,5-4 1-15,0 4 2 16,0-4-1-16,5 4 2 15,0 12-2-15,-5-3-1 16,5 4-2-16,-5-1 1 16,5 10-1-16,-5 20 0 15,0-4-11-15,0 5-7 0,0 3-3 16,5 9 2-16,0 5 11 16,5-18 6-16,0 0 3 15,6-12 3-15,4 4-1 16,0 9-1-16,1-14 1 15,-1 1 1-15,5 8-6 16,6 0 1-16,-6 17-4 16,1-21 2-16,-6-12 3 15,0 7 3-15,-4-8 11 16,-6 1 4-16,0 3 6 16,0-12 1-16,-5-17 1 15,0 0 0-15,-5-1-5 16,0-3-1-16,0-5-6 15,0 1-2-15,5 8-6 16,-5-5-1-16,5-20 5 16,-5-5 5-16,5 0-5 0,0 4-2 15,1-3-1-15,4 7-1 16,0-3-2-16,0-5 1 16,0 0-4-16,0 5-2 15,1-14 4-15,-6-7 1 16,0-10 4-16,-5 1 3 15,0-51 5 17,-5 43-8-32,0-5-3 15,-1-9-2-15,1 1-1 0,0 0 0 16,-5-1 2-16,5-8-1 16,0-4-1-16,0-4 1 0,0 4-1 15,0-9 0-15,0 1-9 16,0-5-2-16,-1-21-69 15,-4-25-47 1</inkml:trace>
  </inkml:traceGroup>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8.83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533BB6DC-BFAF-4F51-B6EE-E33470D70CF2}" emma:medium="tactile" emma:mode="ink">
          <msink:context xmlns:msink="http://schemas.microsoft.com/ink/2010/main" type="inkDrawing" rotatedBoundingBox="15661,7242 19928,7282 19927,7344 15660,7303" semanticType="underline" shapeName="Other"/>
        </emma:interpretation>
      </emma:emma>
    </inkml:annotationXML>
    <inkml:trace contextRef="#ctx0" brushRef="#br0">21 34 20 0,'-11'0'8'0,"6"9"-4"0,5-5 2 16,0-4 6-16,0 0 11 15,0 0 6-15,0 0 4 16,0 0 3-16,0 0-5 16,0 0-1-16,0 0-11 15,0 0-4-15,0 0-6 16,-5 0-4-16,5 0-2 16,0 0-5-16,0 0 1 0,0 0 1 15,0 0 2-15,0 0-1 0,0 0 2 16,10 0 2-16,6 0 4 15,-1 0-2-15,10 0-2 16,1 0 2-16,4 0 2 16,1 0-2-16,9-4 1 15,1-5-1-15,15 5 1 16,5 4-4-16,5-13-3 16,0 9-3-16,0 4 1 15,10-4-1-15,0-4 0 16,6 8 2-16,4 8 2 0,26-8-3 15,-6 4 0-15,-4 9 1 16,10-9 0-16,-1-4 2 16,6 0 3-16,20 0 0 15,-10 0 2-15,-5-4-2 16,0 4 0-16,0-9-3 16,5 9 1-16,15-4-4 15,-9 4 0-15,-12 0-1 16,-4 4 0-16,-5 5-3 15,-5-5 1-15,5 9 2 16,9-9 3-16,-9 5 2 16,-10-1 1-16,-11 1 11 15,1-5 7-15,-11-4-7 16,-15 0-1-16,-5 0-8 16,-10 0-2-16,-6-4-2 0,1 4-2 15,-5-9-6-15,-1 9-4 16,-4 0 1-16,-5 0 3 15,-6 0 1-15,0 0 3 16,-4 0 1-16,-6 0 1 16,0 9-9-16,-5-5-2 15,0-4 12-15,-10 0 6 16,0 0-20-16,0 0-8 16,0 0-58-1,-5 4-55-15,-5 4 41 16</inkml:trace>
  </inkml:traceGroup>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9.87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DAE15137-74EB-4B3C-957F-BD66C94E32E7}" emma:medium="tactile" emma:mode="ink">
          <msink:context xmlns:msink="http://schemas.microsoft.com/ink/2010/main" type="inkDrawing" rotatedBoundingBox="15711,8500 20197,8495 20198,8550 15712,8555" semanticType="callout" shapeName="Other"/>
        </emma:interpretation>
      </emma:emma>
    </inkml:annotationXML>
    <inkml:trace contextRef="#ctx0" brushRef="#br0">-3 28 116 0,'0'9'44'0,"0"-18"-24"0,0 9-13 15,10 0 15-15,0 9-9 16,-5-5 0-16,6-4-7 16,4 4-2-16,0-4-2 0,0 9 1 0,1-9 0 15,4 0 1-15,0 0 0 16,6 0 4-16,9 0 5 15,6 0-3-15,20 0 2 16,0 0-5-16,5 0 1 16,0 0-5-16,5 4 0 15,5 0-1-15,10 4 1 16,6-8-2-16,25 5 2 16,-11-5-2-16,-4 4-1 15,15-4 3-15,0 0 2 16,5-4 0-16,20-1 2 15,-10-3-4-15,0 8 0 16,-5 0-1-16,5-4-2 0,15 0-2 16,-4 4 1-16,-11 0 3 15,-5 0 1-15,-5 0 1 16,0 0 2-16,10-9-3 16,0 9 0-16,-15 0-1 15,-11 0-2-15,1 0 1 16,-11 0-1-16,-9 0 0 15,-11-4 0-15,-10 4 0 16,-5 0 0-16,-5-4 0 16,0 4 0-16,-5 0 0 15,4 0 0-15,1 0-5 16,-5 0 1-16,0 0-11 16,-10 4-3-16,-6 0 7 15,-4-4 5-15,-6 9-2 0,-5-5 1 16,-4 8-32-16,-11-7-14 15,-10-1-22 1</inkml:trace>
  </inkml:traceGroup>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0.844"/>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D58D8612-9BF1-4A24-A3E4-022825C79962}" emma:medium="tactile" emma:mode="ink">
          <msink:context xmlns:msink="http://schemas.microsoft.com/ink/2010/main" type="inkDrawing" rotatedBoundingBox="15904,10062 20232,10022 20233,10103 15905,10143" shapeName="Other"/>
        </emma:interpretation>
      </emma:emma>
    </inkml:annotationXML>
    <inkml:trace contextRef="#ctx0" brushRef="#br0">0 62 52 0,'5'-4'19'0,"0"4"-10"0,5-9-9 0,-5 9 5 16,6 0-3-16,-1 0 1 15,0 0 9-15,5 0 4 0,0 0 10 16,1 4 4-16,4-4-3 16,10 5-2-16,11-1-2 15,-5 0 0-15,4 0-4 16,1 9-2-16,5-9-9 15,-1 1-1-15,16-1 3 0,0 0-6 16,10-4 0-16,11 0-2 16,14 0-2-16,6 4-2 15,-6-4 1-15,11 0 3 16,0 0 3-16,4 5-4 16,22-5-1-16,-12 0 4 15,-4 0 5-15,10 4-3 0,-5-4 2 16,10-4-1-16,16-1 1 15,-11 1-2-15,-5-4-1 16,0 3-3-16,0-7-2 16,0 3-2-16,5-4 1 15,-10 5 3-15,-5 4 1 16,0 4-4-16,-15-4 1 16,-1-1 0-16,-4 1 0 15,5 4 0-15,-6 0 0 16,-9 0 0-16,-16 0 2 15,-10 0-3-15,-10 0 0 16,-15 0 7-16,-11 0 4 0,-5 0-3 16,-4 0 1-16,-6 4-3 15,-5-4 0-15,-5 5-17 16,-5-5-6-16,0 8-7 16,0-8-2-16,0 4-40 15,-5-4-56 1,-5 4 25-16</inkml:trace>
  </inkml:traceGroup>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1.82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24AA014-B23B-4704-A075-043FB50F93F6}" emma:medium="tactile" emma:mode="ink">
          <msink:context xmlns:msink="http://schemas.microsoft.com/ink/2010/main" type="inkDrawing" rotatedBoundingBox="16173,11421 20212,11365 20214,11483 16175,11539" semanticType="callout" shapeName="Other"/>
        </emma:interpretation>
      </emma:emma>
    </inkml:annotationXML>
    <inkml:trace contextRef="#ctx0" brushRef="#br0">-2 49 80 0,'0'-4'33'0,"5"4"-18"0,21-4-5 16,-26 4 12-16,5 0-1 15,0-9 2-15,-5 9-2 16,0 0 13-1,5 4-8-15,5-4-14 16,-10 0 0-16,10 0 1 0,-5 5-1 0,6-5 1 16,4 4-5-16,0 13 0 15,5-5-1-15,1-3 1 16,4-1-7-16,11 1 0 16,4-1 3-16,6 1 2 15,10-5 2-15,15 5 0 16,15-5-4-16,1 0-1 15,-1-4 5-15,11 0 5 16,4 0-3-16,6-17 0 16,15 4-6-16,10 1-3 15,-5 3 0-15,5-8-1 0,0 0 0 16,10 5 0-16,11 3 0 16,-6-4 0-16,-10 5 0 15,0 0 2-15,1 3-1 16,4 5-1-16,-5 9 1 15,-10-1-1-15,-15-4 2 16,5 5 1-16,-16-1-4 16,1-12 1-16,-6 8 6 15,1 1 6-15,-6-10-6 16,-10 5-3-16,-14 0-2 16,-7 0-1-16,-9 0 0 15,-5-8 0 1,-5 8 0-16,-16 0 0 15,-5 0 0-15,-4 4 0 0,-6-4 2 16,-5-4-6-16,-5 4 1 16,0 0-10-16,0 0-4 15,0 0-13-15,0 0-6 16,0 0-21-16,0 0-9 16,5-9-26-1</inkml:trace>
  </inkml:traceGroup>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2.84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84C84C2-BB05-40F7-861E-B7257E7F78ED}" emma:medium="tactile" emma:mode="ink">
          <msink:context xmlns:msink="http://schemas.microsoft.com/ink/2010/main" type="inkDrawing" rotatedBoundingBox="16174,12742 20292,12606 20296,12714 16177,12850" semanticType="callout" shapeName="Other">
            <msink:sourceLink direction="with" ref="{1F1C2E7B-9E5B-4BFB-BB6E-4C62437EFEFF}"/>
          </msink:context>
        </emma:interpretation>
      </emma:emma>
    </inkml:annotationXML>
    <inkml:trace contextRef="#ctx0" brushRef="#br0">0 122 120 0,'0'0'46'0,"5"0"-24"0,-5 0-24 0,0 0 11 0,16 0 5 16,-6 0 3-16,0 4 3 15,0 0 2-15,0 1-3 16,0-1 0-16,1 0-10 15,-1 0-1-15,5 1 2 0,5-1-2 16,1 0 3-16,4 0-2 16,11 1 0-16,4-1-1 15,11 0 0-15,10 4-4 16,15-3-1-16,11-5 3 16,-1 0 3-16,0 0-2 15,6 0 1-15,4 0-1 16,6 0 3-16,10 0-7 15,15 0-4-15,-5-5 0 16,-1-3 2-16,1 4 0 16,5-5 2-16,16 1-2 0,-1-1 2 15,-15-3-4-15,5-1 0 16,-10-4 3-16,5 4 3 16,5 1 0-16,0 3 0 15,-10 1-3-15,-10-1 1 16,5-3-2-16,-11 3-1 15,-106 9 14 17,163-8-6-32,-36 3-1 15,-21 1-2-15,-19 4-1 16,-11 0-2-16,-15 0-2 0,-5 0 1 16,-10 0-4-16,-1 0 2 0,-9 0 3 15,-6 4 3-15,-9 1 0 16,-6-1 2-16,-5-4 0 15,0 4 1-15,-10-4 0 16,0 9 0-16,0-9-4 16,0 12-1-16,0-8-3 15,-5 1-3-15,5-1-5 16,0-4 0-16,-5 4-3 16,0 0 0-16,5-4-60 31,-10 5-59-16,0-5-27-15</inkml:trace>
  </inkml:traceGroup>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09.78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281F55F-0DBA-4170-AE66-8BFB4D256D51}" emma:medium="tactile" emma:mode="ink">
          <msink:context xmlns:msink="http://schemas.microsoft.com/ink/2010/main" type="writingRegion" rotatedBoundingBox="20775,547 27335,711 27283,2804 20723,2640">
            <msink:destinationLink direction="with" ref="{F60CF24D-4E4F-4398-8640-4CD9D41B4E58}"/>
          </msink:context>
        </emma:interpretation>
      </emma:emma>
    </inkml:annotationXML>
    <inkml:traceGroup>
      <inkml:annotationXML>
        <emma:emma xmlns:emma="http://www.w3.org/2003/04/emma" version="1.0">
          <emma:interpretation id="{A07F789D-2742-4191-830B-EBEBE0C4F014}" emma:medium="tactile" emma:mode="ink">
            <msink:context xmlns:msink="http://schemas.microsoft.com/ink/2010/main" type="paragraph" rotatedBoundingBox="20775,547 27335,711 27283,2804 20723,2640" alignmentLevel="1"/>
          </emma:interpretation>
        </emma:emma>
      </inkml:annotationXML>
      <inkml:traceGroup>
        <inkml:annotationXML>
          <emma:emma xmlns:emma="http://www.w3.org/2003/04/emma" version="1.0">
            <emma:interpretation id="{5B39D675-7F5D-4A01-8031-F1B1E6278B19}" emma:medium="tactile" emma:mode="ink">
              <msink:context xmlns:msink="http://schemas.microsoft.com/ink/2010/main" type="line" rotatedBoundingBox="20775,547 27335,711 27283,2804 20723,2640"/>
            </emma:interpretation>
          </emma:emma>
        </inkml:annotationXML>
        <inkml:traceGroup>
          <inkml:annotationXML>
            <emma:emma xmlns:emma="http://www.w3.org/2003/04/emma" version="1.0">
              <emma:interpretation id="{14BE63EC-8D4A-46B8-8AE5-5A999656EE86}" emma:medium="tactile" emma:mode="ink">
                <msink:context xmlns:msink="http://schemas.microsoft.com/ink/2010/main" type="inkWord" rotatedBoundingBox="20763,1015 23320,1078 23291,2260 20734,2196"/>
              </emma:interpretation>
              <emma:one-of disjunction-type="recognition" id="oneOf0">
                <emma:interpretation id="interp0" emma:lang="" emma:confidence="1">
                  <emma:literal/>
                </emma:interpretation>
              </emma:one-of>
            </emma:emma>
          </inkml:annotationXML>
          <inkml:trace contextRef="#ctx0" brushRef="#br0">4932-2799 116 0,'0'-4'44'0,"5"8"-24"0,-5 5-4 16,0-9 18-16,5-5-5 15,11 1-2-15,-1 4-4 16,10-4 0-16,-4 0-13 16,-1-1 3-16,-5 1 1 0,0 0-1 15,1 4 0-15,-1-8 1 0,0-5 2 16,6 4-3-16,4 9 0 15,5-8-5-15,1-1 0 16,4-8-1-16,1 5 1 16,0-1-4-16,4 5-3 15,1-14 0-15,-1 5 1 16,1 5-1-16,-5 3-1 16,-6 1 1-16,-4-5 1 15,-6 5-3-15,0 3 0 16,-5 1-1-16,-4 0-2 15,-1 0 3 1,-5-1-9-16,0 14-1 0,-5-13-29 16,0 12-12-16,-10-4-63 15</inkml:trace>
          <inkml:trace contextRef="#ctx0" brushRef="#br0" timeOffset="-616.645">5196-3287 96 0,'-5'-5'35'0,"5"10"-18"0,0 3-2 15,0-8 15-15,0 0-5 16,0 0 0-16,0 9-10 16,0-1-2-16,-5 1-7 15,0-1 0-15,0 1 1 0,0-1 1 0,0 1 0 16,0-1-4-16,0 5-1 15,0 4-1-15,0 0 1 16,0 4-2-16,0 4-1 16,-1 5 1-16,6 8-1 15,-5 0 4-15,5 9 2 16,0-13 2-16,5 0 2 16,1 4-1-16,-1 4 2 15,0 0-6-15,5-8-1 16,0 4-2-16,0-8 1 0,0 8-4 15,0-4 0-15,1 4 1 16,-6-8 2-16,0 0 3 16,0-5 2-16,-5 0 3 15,5 1 4-15,0-5-6 16,0-4 0-16,5 4-2 16,0-8 1-16,11 0-4 15,-1-5 0-15,5-8 1 16,6 0 0-16,5-4-2 15,-1-5-2-15,1-3 1 16,-1-10-1-16,1 5-11 16,-6 1-3-16,-4-1-24 15,-1-5-10-15,-5 5-61 16</inkml:trace>
          <inkml:trace contextRef="#ctx0" brushRef="#br0" timeOffset="4262.74">5791-2720 52 0,'0'-4'22'0,"-5"4"-12"0,5 4-10 0,0-8 7 16,0 4 9-16,-10 0 7 15,-1 0 1-15,1 0 3 16,5 4-6-16,0-4-1 15,0 0-7-15,0 9-3 16,0-5-3-16,0-4-2 16,5 0-3-16,0 0-2 0,0-4 1 15,10 4 3-15,0 0 5 16,0 0-3-16,0-9 2 16,-4 9-1-16,9 0 3 15,0-4-3-15,0 4 1 0,0 0-7 16,6-4-1-16,-1 0 0 15,0 4 2 1,-4 0 1-16,4 0 1 0,0 0 0 16,-4-4 0-16,4-1-2 15,0 5-2-15,-5 5 3 16,1-1 0-16,9 0-4 16,-5 0 1-16,1 0 0 15,-1 5 2-15,5-5-1 16,-4 0-1-16,-6 1-2 15,0-1 1-15,0 9 1 16,1 4 0-16,-6 4-3 16,0-4 0-16,-5 0 2 15,0 0 0-15,-5 4 1 0,0 0 2 16,-5 0-1-16,0 5 2 16,-5-5-4-16,-5 0 0 15,-11 4 3-15,1-8 1 16,-1 0-1-16,-4-4-2 15,-1 4 1-15,1-9-1 16,0-3 0-16,4-5 0 16,-4-5 0-16,4-3 2 15,1-5 3-15,5-4 4 16,9 0-2-16,6-4-2 16,0-4 0-16,10 8 1 15,5 0-3-15,6-4-2 16,4 4 0-16,0 4-1 0,6 0-3 15,-1 1 2-15,11-1-1 16,4 9-2-16,-4-1 0 16,5 1 3-16,-11 8-18 15,0 1-4-15,1-1-27 16,-6-4-8-16</inkml:trace>
          <inkml:trace contextRef="#ctx0" brushRef="#br0" timeOffset="5344.971">6426-2804 44 0,'-5'-5'16'0,"5"10"-8"0,5 3-3 15,-5-8 8-15,5-4-1 16,0 0 1-16,0 4 8 16,5 0 6-16,-5 0 1 0,0 0 3 15,0-5-8-15,1 5-2 16,-6 0-8-16,0 0 0 15,0 0-8-15,0 0-1 0,0 0 2 16,5 9-3-16,0-1 0 16,-5 5-1-16,0-13 1 15,0 13-2-15,0 0-1 16,0-1 3-16,0 1 2 16,0 8 0-16,0-4 0 15,0-4-3-15,0 8 3 16,0 4-1-1,5-8-2-15,-5 0 2 0,0-4-3 16,0 8-1-16,0-8 1 16,0-5-1-16,0 1 0 15,0-5 0-15,0 0 4 16,0-4 2-16,-5-4 4 16,5 0 4-16,0-5-8 15,5 1-1-15,10-5 3 16,0-16 5-16,11 7-9 15,-1 1-2-15,-5-4-4 16,1 8 0-16,-1 0 2 16,0-9 0-16,1 14 0 15,-6 8 0-15,0-5-3 16,0 5 2-16,-4 4-1 16,-1 0 0-16,-5 17 2 15,0-5 0-15,0 1 0 16,0 4 2-16,0 0 3 15,0-4 2-15,0 8 1 16,-5-4 0-16,0 0 2 16,0 0-3-16,0 8-2 15,0-8 0-15,-5 0-1 16,0 4-2-16,0-4-2 16,-5-4-2-16,0 0 1 15,0-1 1-15,4 1 0 16,1-4-16-16,0-5-6 15,5-4-40-15,5-9-17 16,0-3-23-16</inkml:trace>
          <inkml:trace contextRef="#ctx0" brushRef="#br0" timeOffset="6695.576">6990-3474 40 0,'0'9'16'0,"0"-9"-8"0,5-9-5 16,-5 9 7-16,0 22 5 15,0-10 25 1,-10 1 14-1,-1 8-15-15,1 9-12 16,5 4-5-16,0 4-13 16,0 0-3-16,15 4-2 0,0 30 0 15,1-4 2-15,-1-4-3 16,0-9 0-16,0 0 3 16,0-9 1-16,0 5-1 15,-5 0 1-15,1-13-2 16,-1 0 2-16,0-8-4 0,-5-1 0 15,5-3 1-15,0-1 2 16,0-4-1-16,0-8 0 16,-5-4 1-16,0-9 1 15,0 0 1-15,5-5 0 16,0 1-2-16,-5-4 1 16,5-5-4-16,0-8-2 15,0 4 0-15,0-4-1 16,6-1-3-16,-1-7 2 15,5 8 1-15,0 4 2 16,6-9-3-16,-1 9-2 16,10 5-1-16,11-1 3 15,-5 0 0-15,-6 9 1 16,1 4-3-16,-6 0 2 0,-5 4 1 16,-4 9 2-16,-1 0 3 15,-5-5 2-15,0 5 1 16,5 4 0-16,-10 4-2 15,0-4 1-15,-5 0-4 16,0-5-2-16,0 10 4 16,-5-10 4-16,0 5-1 15,-5 0 3-15,5 4-4 16,0 1-2-16,0-5-5 16,5-1 0-16,5 6-16 15,0-10-4-15,10 1-47 16,-5-9-19-16</inkml:trace>
        </inkml:traceGroup>
        <inkml:traceGroup>
          <inkml:annotationXML>
            <emma:emma xmlns:emma="http://www.w3.org/2003/04/emma" version="1.0">
              <emma:interpretation id="{21674D42-C530-4AE2-A97A-182F481E809F}" emma:medium="tactile" emma:mode="ink">
                <msink:context xmlns:msink="http://schemas.microsoft.com/ink/2010/main" type="inkWord" rotatedBoundingBox="23703,620 27335,711 27283,2804 23651,2713"/>
              </emma:interpretation>
            </emma:emma>
          </inkml:annotationXML>
          <inkml:trace contextRef="#ctx0" brushRef="#br0" timeOffset="19620.381">8214-3503 100 0,'5'12'38'0,"0"-24"-20"0,0 12-8 0,-5 0 12 16,5-4-1-16,-5-1 2 16,0 5-2-16,0 0 2 15,0-4-13-15,0 4-3 0,-5 0-3 0,5 0-2 16,-5 4-2-16,0-4 3 16,0-4 0-16,0 4 1 15,-10 0 2-15,5 0 6 16,-1 9 4-16,1-9-4 15,0 0 1-15,-10 4-6 16,4 4-2-16,1-4-5 16,5 5 0-16,0-5-2 15,0 0-2-15,-5 26 5 16,-1-5-3 0,-4 5-1-16,0 4 4 15,-6 13 3-15,1-1 5 16,-1 18 2-16,6 8-3 0,5-5 0 15,5 1-3-15,0 8 0 16,4-4-3-16,6 0-2 16,6 0 3-16,-1 4 0 15,0 5 3-15,5-5 3 16,0 4 0-16,0-8 0 16,5-8-1-16,6-1 0 15,-1-8 0-15,16-4 0 16,4-4-2-16,-4-9-1 15,-1 4 1-15,6-12 3 16,-5 4-2-16,-6-13 1 16,1-4-3-16,-6-5 2 15,-5 1-2-15,1-4 0 0,-6-5-3 16,0-8 1-16,-5-1-4 16,-5 1 0-16,0 0 1 15,-5-5 2-15,5 5-3 16,-5 0 0-16,0 0-6 15,0 4 0-15,0-4-28 16,0-9-122 0,-5-4-32-1,0-8 88-15</inkml:trace>
          <inkml:trace contextRef="#ctx0" brushRef="#br0" timeOffset="21107.041">8239-2449 108 0,'-5'0'41'0,"5"0"-22"0,5-4-5 15,-5 4 17-15,0 0-4 16,0 0-1-16,0 0-8 15,0 0-3-15,5-5-9 16,1 1-2-16,-6 0 2 0,0 0 6 16,5-5 2-16,-5 1-1 15,5-1 2-15,5 1-2 16,0-5 0-16,0-4-1 0,5-8 0 16,1-9-4-16,-1 4 0 15,5 9-1-15,11-13 1 16,4 5-4-16,1-5-1 15,-1-13-3-15,1-4-1 16,0-4 1-16,-6 9 0 16,0 3 2-16,-4 5 1 15,-1 0-4-15,-4 9 1 16,-6 7 0-16,-5 1 0 16,-5 9 0-16,0 3 0 0,-5 5-3 15,-5 0 0-15,0 4-14 16,0 0-6-16,0 0-10 15,0 0-5-15,0 0-131 32,0 4 72-32</inkml:trace>
          <inkml:trace contextRef="#ctx0" brushRef="#br0" timeOffset="20478.546">8275-3139 180 0,'-5'-4'68'0,"5"8"-36"0,-10-4-31 0,10 0 14 15,0 0-8-15,0 0 1 16,0 0 17 15,5 8-7-31,-5-8 0 16,5 5-6-16,0 7 0 15,0 1-7-15,0-5-1 16,5 14-2-16,0 11 1 0,6-7 2 16,-1 8-2-16,0 0-2 0,0-5 0 15,6-3-1-15,-1-1 0 16,5 5 2-16,1-5-1 15,-6 13 2-15,0 0-2 16,1-4-1-16,4 0-2 16,-4 0 1-16,-1 0 1 15,0 8 2-15,0-12-1 16,-4-1 2-16,-1-3-2 16,-5-5-1-16,-5 4 1 15,0-8 1-15,-5-4-3 16,0-5 0-16,0-3-12 15,0-5-5-15,-5-5-23 16,0-3-11-16,-5-1-46 16</inkml:trace>
          <inkml:trace contextRef="#ctx0" brushRef="#br0" timeOffset="22142.966">8798-2250 56 0,'-5'34'24'0,"5"-34"-12"0,5 0-3 0,-5 0 9 0,0 0-2 16,0 0 3-16,0 0-1 16,0 0 9-1,0 0-6-15,0-13-6 16,0 5-2-16,5-5-8 16,0 4 1-16,6 1 4 0,-6-5-2 15,10 1 3-15,10-1-4 16,-4-8 1-16,-21 21 12 31,30-30-10-15,-5-4-5-16,-4 9-3 15,-1 4-2-15,0-1 0 0,-4 10 0 16,-1-1 0-16,-5 9 0 0,0 0 0 16,-10 4 4-16,0 12 5 15,0 5-3-15,0 9 2 16,0-1-3-16,0-4 0 15,0 13 1-15,0-4 3 16,5-5-2-16,0-8 1 16,6 13-7-16,-1-5-1 15,5-21-27-15,-5-4-11 16</inkml:trace>
          <inkml:trace contextRef="#ctx0" brushRef="#br0" timeOffset="22414.475">9139-2911 220 0,'-6'-12'82'0,"12"29"-44"0,-6 0-31 16,0-17 20-16,0 0-10 16,-6 0-2-16,6 0-13 15,-5 4-4-15,5 0 1 16,0 0-20-16,0-4-8 0,0 0-56 16,0 0-44-16,5 0 47 15</inkml:trace>
          <inkml:trace contextRef="#ctx0" brushRef="#br0" timeOffset="38537.227">9469-2737 489 0,'-10'-13'-5'0,"5"5"-2"16,5-1 4-16,5-3 3 0,-5 12-1 31,25-13 0-15,0 13 1-16,-4 0-3 15,9 4 2-15,-4 5-1 16,-6-5-2-16,-5 4 3 16,0 1-2-16,-4-1-1 0,-17 1 0 15,1-1 3-15,-5 5 0 16,0 0 1-16,-5 4 0 16,-5-5 2-16,-1 1 1 15,-4-5 3-15,-1 5 1 16,1-9 1-16,5-4-4 15,-1-12-1-15,6 3-3 16,0 5-1-16,5-5 1 0,5 1 0 16,0 4-5-16,5-5-1 15,5 5-11-15,5 0-1 16,0 0-20-16,5-1-8 16,0 5-61-1</inkml:trace>
          <inkml:trace contextRef="#ctx0" brushRef="#br0" timeOffset="24846.749">9931-3143 80 0,'0'-5'33'0,"0"1"-18"0,0 4-5 0,0 0 12 15,0 0 5-15,0 0 6 16,0 0-3-16,0 0 2 16</inkml:trace>
          <inkml:trace contextRef="#ctx0" brushRef="#br0" timeOffset="25340.171">9921-3148 220 0,'0'0'85'0,"0"9"-46"0,0 4-43 16,0-5 15-16,0 0-10 16,5 1-1-16,-5-1 0 15,0 14 2-15,5 11-1 16,0-3 2-16,0-5 0 0,0 5 1 16,0-5 2-16,6 9-3 15,-6-4-2-15,10 8 0 16,0-8 1-16,-5 16-1 0,11-3 2 15,-1-5-2-15,0 0-1 16,-5-9 5-16,1 1 4 16,-1 0 1-16,0-9 2 15,0 4-4-15,1-12-3 16,-1-5-2-16,0-3-3 16,0-5 1-16,1-9-1 15,-1-3 2-15,-5-5 1 16,0-9 5-16,0-3 5 15,0-10-3-15,1 6 2 16,-6-6-3-16,-5 1 2 16,0-12-6-16,0-10-1 15,0 5-2-15,-5 4-2 0,0 13-2 16,-1 0-1-16,6 9 2 16,0-1 0-16,0 9-4 15,0 4 1-15,0 4-14 16,0 9-3-16,0 4-13 15,6 4-7-15,4 9-74 16</inkml:trace>
          <inkml:trace contextRef="#ctx0" brushRef="#br0" timeOffset="26287.935">10505-2462 12 0,'-10'0'5'0,"15"0"-2"0,-5 0 14 0,0 0 11 16</inkml:trace>
          <inkml:trace contextRef="#ctx0" brushRef="#br0" timeOffset="27126.786">10500-2462 160 0,'0'0'68'16,"0"0"-19"-16,0 0-16 16,0 0-17-16,5-4-3 15,0-5-7-15,0 1-4 0,0 0 1 16,0-5 0-16,6-4 1 16,-1 0-5-16,0-8 1 0,0-1 0 15,0 13 2-15,0-3 3 16,1-6 4-16,-1 1 0 15,-5 13 0-15,5-5-3 16,-5 5 1-16,0 3-4 16,0-3-2-16,-5 4 0 15,0 4-1-15,0 0 0 16,0-5 2-16,0 5-3 16,0 5-2-16,0-1 2 15,0-4 0-15,0 4 1 16,0-4 2-16,0 13-3 15,0-1-2-15,0 1 10 16,0 8-3 0,5-12-2-16,0 8-1 0,0 0-1 15,0 8 0-15,1-4 0 16,-1 0-3-16,0 9 0 16,0-5 4-16,0 1 1 15,-5 4 0-15,0-5 1 16,0 17-2-16,0 5 2 15,0-9-2-15,0-4 2 16,0-9-2-16,-5-4-1 16,0 1-2-16,5-6 1 15,0-3 3-15,-5 0 1 16,0-5-1-16,-1 5-2 0,1-9 1 16,0 0-1-16,0-4-3 15,0 0 2-15,0 0-4 16,0 0-1-16,0 0-6 15,0 0 0-15,0 0 1 16,0 0 5-16,5 0-2 16,-5 0 3-16,5 0 3 15,0 0 3-15,0 0 0 16,0 0-1-16,0-4-2 16,0 4 1-16,0 0 1 15,0 0 2-15,0 0-1 16,10 0-1-16,0 0-2 15,0 0 1-15,5-4 1 16,1 4 0-16,-1 0 0 16,0-8 2-16,10 8 3 0,-4 0 4 15,-1-5 0-15,-5 1 0 16,-5 0-5-16,1 4-1 16,-1 0-1-16,-10 0 1 15,0 0-7-15,0 0-1 16,5 0-1-16,-5 0 2 15,5 0-1-15,-5 0 4 16,0 0-9-16,5 0-3 16,-5 0-37-16,0 0-15 15,5 0-20 1</inkml:trace>
          <inkml:trace contextRef="#ctx0" brushRef="#br0" timeOffset="28012.396">10678-3842 56 0,'0'-8'22'0,"0"12"-12"0,0-8 3 15,0 4 16 1,0 0-12-16,0 0 5 16,-5 0 3-16,5 0 6 15,-5 0 3-15,5 4-5 16,0-4-1-16,0 0-15 15,5 8 8-15,10 14 13 16,10-1-9-16,1 8-8 16,4 9-5-16,6-8-6 15,4 0-1-15,1 4-3 16,5-1-2-16,0 14 1 0,-6 4-1 16,6 0 0-16,0 12 0 15,-1 13-3-15,-9 22 0 16,-1-14 2-16,-4 5 2 15,-1 0 0-15,1-8 2 16,-6-5-2-16,1 0-1 16,-1 0-2-16,-5-4 1 15,1 9 1-15,-6-5 2 16,0-13-1-16,-5-3-1 16,-5-18 9-16,-5 4 4 15,0-3 0-15,-5-14 0 0,0 5-7 16,-5-8-2-16,0-5-2 15,-5 4 1-15,-1-8-2 16,1 0-1-16,5 0-8 16,0-4-3-16,0-1-32 15,0-3-14-15,-1-1-67 16</inkml:trace>
        </inkml:traceGroup>
      </inkml:traceGroup>
    </inkml:traceGroup>
  </inkml:traceGroup>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35.0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FCEA30A8-C138-463A-BE3D-31CA393152CC}" emma:medium="tactile" emma:mode="ink">
          <msink:context xmlns:msink="http://schemas.microsoft.com/ink/2010/main" type="inkDrawing" rotatedBoundingBox="13055,13363 14875,12130 15884,13619 14064,14852" semanticType="callout" shapeName="Other">
            <msink:sourceLink direction="with" ref="{1F1C2E7B-9E5B-4BFB-BB6E-4C62437EFEFF}"/>
          </msink:context>
        </emma:interpretation>
      </emma:emma>
    </inkml:annotationXML>
    <inkml:trace contextRef="#ctx0" brushRef="#br0">-1 485 108 0,'0'-4'41'0,"5"4"-22"0,-5-4-14 0,0 4 11 0,0 0-3 15,0 0 2-15,0 0-4 16,0 0-1-16,0-4 7 16,0 4 4-16,5 0-11 15,-5 0 8-15,0 0 4 0,0 0 2 16,0 0 1-16,0 0-6 15,0 0-1-15,0 0-6 16,0 8 0-16,0 1-5 16,0-9-2-16,0 0-2 15,0 12 0-15,0-3 2 16,0-9 2-16,-10 8 12 16,10 1-6-1,0-1 0-15,0 5-3 0,0 4-1 16,0 0-5-16,5 8-1 15,0 1 1-15,0-1 0 16,0 9-2-16,5 12 1 16,0 14 2-16,6 16 2 15,4 4-1-15,0 5-1 16,6 4-3-16,-1-9 1 16,1 9 0-16,-1 4 3 15,0-12 1-15,1-9 3 16,-6-13-3-16,0-4 1 15,1-13-5-15,4-8-2 16,0-13-3-16,1-4 1 16,-1-4 1-16,-4-21 2 0,-1-18 1 15,0-20 1-15,6-9-2 16,-6-9-2-16,0-8 3 16,1-8 0-16,-6-9-4 15,0 0-1-15,0-4 1 16,6 8 0-16,-6 0-2 15,0 13 2-15,0 9 1 16,6 8 2-16,-1 4-3 16,0 13-2-16,-4 4 2 15,-1 13 0-15,-5 8 1 16,0 13 0-16,0 9 0 16,-5 3 0-16,0 5 0 15,1 13 0-15,-1 8 0 0,0 13 2 16,0 8-1-1,5 9-1-15,0 4-2 0,0 8 1 16,0-3 3-16,1-1 1 16,4 8-1-16,5 1-2 15,0-5 1-15,6-3 1 16,-1-1-1-16,6-13-1 16,-6-8-2-16,1-8 1 15,-6-13 1-15,0 0 2 16,0-22 8-16,-4-16 3 15,-1-21 0-15,0-18 0 16,0-24-5-16,1-14 0 16,4-12-5-16,0-8-2 15,6-22-3-15,9-4 1 0,1 4 1 16,4 4 2-16,6 5-3 16,0 0 0-16,0 8 1 15,-1-4 0-15,6 8-3 16,-5 5 2-16,-5 12 1 15,-6 18 0-15,-4 12 2 16,-11 8 1-16,-5 13-8 16,-5 5-4-16,-5 16-24 15,-5 9-9-15,-10 12-137 16</inkml:trace>
  </inkml:traceGroup>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33.887"/>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38696C7E-801E-46D0-9E9E-E54603C87F9C}" emma:medium="tactile" emma:mode="ink">
          <msink:context xmlns:msink="http://schemas.microsoft.com/ink/2010/main" type="writingRegion" rotatedBoundingBox="5851,6377 7273,6377 7273,7393 5851,7393"/>
        </emma:interpretation>
      </emma:emma>
    </inkml:annotationXML>
    <inkml:traceGroup>
      <inkml:annotationXML>
        <emma:emma xmlns:emma="http://www.w3.org/2003/04/emma" version="1.0">
          <emma:interpretation id="{91698C53-1C9C-4B77-83BE-0837E9C36D52}" emma:medium="tactile" emma:mode="ink">
            <msink:context xmlns:msink="http://schemas.microsoft.com/ink/2010/main" type="paragraph" rotatedBoundingBox="5851,6377 7273,6377 7273,7393 5851,7393" alignmentLevel="1"/>
          </emma:interpretation>
        </emma:emma>
      </inkml:annotationXML>
      <inkml:traceGroup>
        <inkml:annotationXML>
          <emma:emma xmlns:emma="http://www.w3.org/2003/04/emma" version="1.0">
            <emma:interpretation id="{55876302-0A1D-4EF3-826F-58A768C0A2DF}" emma:medium="tactile" emma:mode="ink">
              <msink:context xmlns:msink="http://schemas.microsoft.com/ink/2010/main" type="line" rotatedBoundingBox="5851,6377 7273,6377 7273,7393 5851,7393"/>
            </emma:interpretation>
          </emma:emma>
        </inkml:annotationXML>
        <inkml:traceGroup>
          <inkml:annotationXML>
            <emma:emma xmlns:emma="http://www.w3.org/2003/04/emma" version="1.0">
              <emma:interpretation id="{3727DFEE-4DA9-4F1F-BC74-BFE4912218DF}" emma:medium="tactile" emma:mode="ink">
                <msink:context xmlns:msink="http://schemas.microsoft.com/ink/2010/main" type="inkWord" rotatedBoundingBox="5851,6377 7273,6377 7273,7393 5851,7393">
                  <msink:destinationLink direction="with" ref="{3A7EE2E0-59F8-4265-81B6-7A871B7F21B5}"/>
                </msink:context>
              </emma:interpretation>
              <emma:one-of disjunction-type="recognition" id="oneOf0">
                <emma:interpretation id="interp0" emma:lang="" emma:confidence="1">
                  <emma:literal/>
                </emma:interpretation>
              </emma:one-of>
            </emma:emma>
          </inkml:annotationXML>
          <inkml:trace contextRef="#ctx0" brushRef="#br0">-1 118 80 0,'5'-15'33'0,"-5"18"-18"0,0-3-2 0,0 0 11 16,0 0-6-16,0 0 0 15,4 0-5-15,-4 0 2 16,0 0-2-16,0 0 0 16,0 0-7-16,0 0-2 0,0 8 0 15,0-8 2-15,0 4 1 16,0 0-3-16,-4 7-1 16,4-11-1-16,0 16 1 15,0-9 0-15,0 13 3 16,4-5-3-16,-4 0 0 0,0 5 1 15,0 7 0-15,5 0-2 16,-5 7 1-16,5-3-2 16,-5 11 2-16,0 8 0 15,4-3 3-15,1-17 1 16,-1 13 1-16,1-16-4 16,4-4-1-16,5-12 1 15,5-11 2-15,4-7-5 16,0-24-1-16,0 0-2 15,5-11 0-15,-1-5 0 16,6 1-2-16,-1 4 0 16,-4 0 3-16,-1-5 0 0,-4 13 1 15,1 3 2 1,3 8 1-16,-4 4-4 0,-4 3 1 16,8 9 0-1,1 3 0-15,-5 8 0 16,-9 3 0-16,0 9 2 15,-5-5-1-15,0 5-1 16,-4 3 5-16,0 8 1 16,-1-4 4-16,-4 15 4 15,0-3 1-15,0 0 0 16,0-8-5-16,0 3-2 16,5-3-2-16,-5-7-1 15,5-5-3-15,-5-15-2 0,4 0-2 16,1-4 1-16,4-15 3 15,0-4 1-15,5-8-1 16,0-11 1-16,0-1-2 16,4-7-1-16,1 12 1 15,-1-8-1-15,1-1 0 16,4 13 2-16,-5-1-1 16,1 8 2-16,-1 4-4 15,-4 8-2-15,0 3 2 16,0 1 0-16,-5 11-15 15,0 0-4-15,-4 11-32 16,-10-7-12-16,-9 8-39 16</inkml:trace>
          <inkml:trace contextRef="#ctx0" brushRef="#br0" timeOffset="991.28">1107 399 140 0,'0'4'52'0,"0"-4"-28"0,0 0-17 16,0 0 13-16,0 0-10 0,0 0-1 15,0 0-5-15,0 0-3 16,0 0 0-16,5 4-1 0,0 3 0 15,-1 9 0-15,-4-9 2 16,0 9 10-16,0 26 7 16,-4-11-1-16,-6 4 1 15,1-5-1-15,0 5-2 16,0-4-2-16,-1-8-1 16,1 4-10-16,0-4-3 15,4-8-1-15,1-3 0 0,4-1-6 16,0-3-3-16,0-8-67 15,0 0-62 1,0-4 43-16</inkml:trace>
          <inkml:trace contextRef="#ctx0" brushRef="#br1" timeOffset="59045.084">1412 1015 224 0,'5'-4'85'0,"-1"8"-46"0,-4-4-50 32</inkml:trace>
        </inkml:traceGroup>
      </inkml:traceGroup>
    </inkml:traceGroup>
  </inkml:traceGroup>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40.68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60CF24D-4E4F-4398-8640-4CD9D41B4E58}" emma:medium="tactile" emma:mode="ink">
          <msink:context xmlns:msink="http://schemas.microsoft.com/ink/2010/main" type="inkDrawing" rotatedBoundingBox="20712,2449 27922,2714 27887,3670 20677,3405" semanticType="underline" shapeName="Other">
            <msink:sourceLink direction="with" ref="{C281F55F-0DBA-4170-AE66-8BFB4D256D51}"/>
          </msink:context>
        </emma:interpretation>
      </emma:emma>
    </inkml:annotationXML>
    <inkml:trace contextRef="#ctx0" brushRef="#br0">0 0 72 0,'0'0'30'0,"5"9"-16"0,-5-5-17 0,0-4 6 15,0 0-3-15,0 0 2 16,0 0-3-16,0 0 0 0,5 4 7 16,0 5 4-1,0-5 8-15,5 4 6 0,11 1-2 16,-6-1-1-16,0 1-7 16,0 3-1-16,11 1-6 15,-6 4-2-15,0 0-2 16,1 8-5-16,-1 1-1 0,5-1 2 15,1 5 2-15,-6 4 0 16,5 0 2-16,1-5 2 16,-1 9 4-16,16-4 0 15,0 21 0-15,-1-8-1 16,6-9 0-16,5 0 0 16,5-4 2-16,15-9-7 15,0 1-2-15,-5-9 3 16,5-5 5-16,-5-12-3 15,10 0-1-15,6-21-2 0,4-8 0 16,15-1-4-16,1 9 0 16,-5 0 1-16,-6 4 2 15,0 0-3-15,1 8-2 16,-1 1 2-16,-4 4 2 16,-1 4-2-16,0 12 0 15,1-3 1-15,-16-1 2 16,-10 5 3-16,-10-5 2 15,-11 9 1-15,-9-4 2 16,-1 0-5-16,-9 8-3 16,-1-4 1-16,-5 0 0 0,5 0-4 15,-4 8 1-15,-1-4 0 16,0 0 2-16,-5 5-1 16,1-5-1-16,-1 9 1 15,-5-1-1-15,0-3 0 16,0-1 0-16,0-4 0 15,0-4 2-15,-5 0-1 16,0-4-1-16,0-1 1 16,0-3 1-16,0-1-1 15,0-3-1-15,-5-1 3 16,0-4 0-16,0 0-1 16,5-4 1-16,0-5-2 15,0-4 2-15,0 5-4 16,5-5 0-16,0-8 1 15,5 4 0-15,0 0-3 0,0 0 2 16,11-4 1-16,-1 4 0 16,11 4-3-16,-1 1 2 15,11-9 1-15,-1 8 2 16,6 0-1-16,15 1-1 16,5-1 1-16,5-4-1 15,0 8-3-15,11 1 2 16,4 8 1-16,10 0 2 15,6 0-1-15,10 0-1 16,0 4-2-16,-6 9 1 16,26 4-1-16,0-4 0 15,6 3-3-15,4 6-1 0,-5-5 0 16,10-9 4-16,1 5 1 16,4 4 3-16,-5-9-1 15,-4-4-1-15,4 13-2 16,-5-8 1-16,-5-13 1 15,11-9 2-15,-16 4 1 16,-10 1 1-16,0-9-5 16,-1-4 1-16,-9-5-2 15,-5 5-2-15,-11-4 3 16,-4-13 0-16,-11-9 3 16,-10 5 1-16,-10-1 5 15,-10 1 3-15,-10 4-2 16,-11 0 2-16,-4 4-6 0,-6-4-3 15,-10 8-4-15,0-4-1 16,-5 9-7-16,-5-9-4 16,-5 13-3-16,0 0-3 15,-10 12-28-15,-5 5-11 16,-11 17-30 0</inkml:trace>
  </inkml:traceGroup>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9.191"/>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color" value="#3165BB"/>
      <inkml:brushProperty name="fitToCurve" value="1"/>
    </inkml:brush>
    <inkml:brush xml:id="br2">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F4A218ED-B80E-427E-9F2B-F51269BDB877}" emma:medium="tactile" emma:mode="ink">
          <msink:context xmlns:msink="http://schemas.microsoft.com/ink/2010/main" type="writingRegion" rotatedBoundingBox="15814,4539 19913,4539 19913,5673 15814,5673"/>
        </emma:interpretation>
      </emma:emma>
    </inkml:annotationXML>
    <inkml:traceGroup>
      <inkml:annotationXML>
        <emma:emma xmlns:emma="http://www.w3.org/2003/04/emma" version="1.0">
          <emma:interpretation id="{D6BF89C5-ED68-4369-B53E-ADF1E1711F5E}" emma:medium="tactile" emma:mode="ink">
            <msink:context xmlns:msink="http://schemas.microsoft.com/ink/2010/main" type="paragraph" rotatedBoundingBox="15814,4539 19913,4539 19913,5673 15814,5673" alignmentLevel="1"/>
          </emma:interpretation>
        </emma:emma>
      </inkml:annotationXML>
      <inkml:traceGroup>
        <inkml:annotationXML>
          <emma:emma xmlns:emma="http://www.w3.org/2003/04/emma" version="1.0">
            <emma:interpretation id="{82C677F2-0560-4564-8CF7-8A0B92EEC3C9}" emma:medium="tactile" emma:mode="ink">
              <msink:context xmlns:msink="http://schemas.microsoft.com/ink/2010/main" type="line" rotatedBoundingBox="15814,4539 19913,4539 19913,5673 15814,5673"/>
            </emma:interpretation>
          </emma:emma>
        </inkml:annotationXML>
        <inkml:traceGroup>
          <inkml:annotationXML>
            <emma:emma xmlns:emma="http://www.w3.org/2003/04/emma" version="1.0">
              <emma:interpretation id="{9813C967-696E-496B-A1C5-D0B7308ADE19}" emma:medium="tactile" emma:mode="ink">
                <msink:context xmlns:msink="http://schemas.microsoft.com/ink/2010/main" type="inkWord" rotatedBoundingBox="15814,4539 18293,4539 18293,5526 15814,5526"/>
              </emma:interpretation>
            </emma:emma>
          </inkml:annotationXML>
          <inkml:trace contextRef="#ctx0" brushRef="#br0">25 193 60 0,'-5'0'24'0,"5"0"-12"0,0-4-5 15,0 4 7-15,0 0-1 16,0 0 0-16,0 0 1 16,0 0 2-16,0 0 2 15,0 0 3-15,0 0-5 16,0 0-1-16,0 0-7 15,0 0-3-15,0 0-2 16,0 4-3-16,0-4 3 0,0 0 0 16,0 9 3-16,0 4 1 0,-5-13 3 15,5 8-3-15,-10 1-2 16,10-5-2-16,0 0-3 16,-5 5 1-16,5-5-1 15,0 8 4-15,0-3 2 16,0-1 2-16,5 1 0 15,0-1 0-15,0 9 2 16,0 0-5-16,-5 0-1 16,5 4-2-16,0 1 1 15,0 3-2-15,0-8 2 16,5 0 0-16,-4 13 1 0,-1-13 0 16,0 4 2-16,0 8-1 15,0-12 0-15,0 4 3 16,5 1 5-16,0-5-7 15,0 4-1-15,1-13-3 16,4 5-2-16,0 0 1 16,-5-9 1-16,5 0 1 15,1-8 1-15,-1 0 2 16,0-13 3-16,0 0-4 16,11-4-3-16,-1-5-1 15,6 1 1-15,-6-1-3 16,0-3-2-16,1-1 2 15,-6-4 2-15,1 9 0 16,-1-9-1-16,-5 8 1 16,-5 5-1-16,0-8-3 0,1 7 2 15,-6 5 3-15,0-16 1 16,-5 7-1-16,0-12-2 16,0 8 1-16,0-8 1 15,0 4-1-15,-5 5-1 16,5 12-2-16,-5 4 1 15,5 5-1-15,0-5-2 16,0 9 0-16,0 4 3 16,0 17-5-1,5-1-22 1,0 6-25-16,0 7-10 16,0-12-38-16</inkml:trace>
          <inkml:trace contextRef="#ctx0" brushRef="#br0" timeOffset="766.373">716 583 88 0,'0'0'33'0,"0"0"-18"0,0 0-7 15,0 0 11-15,0 0 6 16,0 0 5-16,0 0-1 15,0 0 2-15,0 0-11 16,0 0-2-16,0 0-10 16,0 0-3-16,5 4-1 0,5 9 2 15,0-4 1-15,0-1-1 16,-4 1-1-16,4 3-3 0,-5 1-2 16,0 0 1-16,0 8-1 15,-5 9 0-15,0-9 2 16,0 25-1-1,-10-12-1-15,-5-13 3 16,9 5 7-16,1-5 5 16,0-8-5-16,5-5-1 15,-5 1-5-15,10-1-3 16,0-8-3-16,6 0-1 16,4-4-31-16,-5-13-13 15,5 0-55 1</inkml:trace>
          <inkml:trace contextRef="#ctx0" brushRef="#br1" timeOffset="3693.319">1365 223 80 0,'-5'-8'30'0,"10"8"-16"0,-5 0-1 15,0 0 11-15,0 0-6 16,0 0-3-16,5-9-6 16,-5 9-4-16,5-4 2 15,-5-5 0-15,0 9-3 16,0-4 6-16,0 0 5 0,0 0 6 16,0 4 4-16,0 0-9 15,0 0-2-15,0 0-6 16,0 8-3-16,0-8-2 0,0 17-5 15,0-4-1 1,5 4 2-16,-5 0 0 16,0 12 1-16,0-7 0 15,0 7 2-15,0-3 3 16,0-1 2-16,5 5 1 16,1-5-4-16,-1 1-1 15,5-5 1-15,5 0 0 16,0 4 0-16,-5-3 0 15,6 7 0-15,-1-12 0 16,5 0-2-16,1 0 1 16,-1-13 0-16,5 5 1 0,1-9-2 15,-1-9-2-15,0 5 9 16,1-13 4-16,-1 0-2 16,-4 0 1-16,-1 0-5 15,0 0-2-15,1-8-2 16,4 0 0-16,-5-9-4 15,1 0 0-15,-6 0 1 16,0 4 2-16,-5 1-3 16,0-5 0-16,6 4 1 15,-11 5 2-15,0-5 1 16,-5 0 1-16,0 9 0 16,0 0 0-16,0-9-2 15,0 17-2-15,0 9-2 16,0-4 1-16,0 4-12 0,0 4-5 15,15 16-43 1,0 1-60 0</inkml:trace>
          <inkml:trace contextRef="#ctx0" brushRef="#br1" timeOffset="4968.866">2071 549 140 0,'0'-8'52'0,"0"-1"-28"0,-5 9-17 0,5 0 13 15,0 0-10-15,5 0-3 16,-5-8 2-16,5 8 2 16,-5-4-6-16,5-1 4 0,1 5 1 15,-1 0 3-15,10-8 3 0,0 4-7 16,-5 4-3-16,0 0-3 16,6 0 0-16,-6 0-4 15,10 4 0 1,-5 4 1-16,1-8-3 15,-1 9 2-15,-5 8 1 16,-5-4 2-16,0 8-1 16,0-4-1-16,-5 8 1 15,-10-8-1-15,0 0 0 16,0 17 0-16,0 4 0 16,-1 4 0-16,1-8 0 15,0 0 0-15,0-13 4 16,0 9 2-16,5-9 6 15,0-4 3-15,5 0-2 16,0-4 0-16,0 0-1 0,0-5 0 16,0-8-6-16,5 9-4 15,5-9 1-15,0 4 2 16,0-4-2-16,-5-4 0 16,5 4 1-16,1 0 0 15,-1 0 2-15,5 0 1 16,0-9-3-16,0 5-3 15,6 0 0-15,-1 4 1 16,0-9-3-16,6 5 0 16,-1 4 1-16,1 0 2 15,-1 0-23-15,-5-4-8 16,1-5-92-16</inkml:trace>
        </inkml:traceGroup>
        <inkml:traceGroup>
          <inkml:annotationXML>
            <emma:emma xmlns:emma="http://www.w3.org/2003/04/emma" version="1.0">
              <emma:interpretation id="{C698A7C5-E2DC-4A36-A460-666CA5F88CD6}" emma:medium="tactile" emma:mode="ink">
                <msink:context xmlns:msink="http://schemas.microsoft.com/ink/2010/main" type="inkWord" rotatedBoundingBox="18857,4543 19913,4543 19913,5673 18857,5673"/>
              </emma:interpretation>
            </emma:emma>
          </inkml:annotationXML>
          <inkml:trace contextRef="#ctx0" brushRef="#br2" timeOffset="8362.386">3052 215 132 0,'0'0'49'0,"0"0"-26"0,0 0-20 16,0 0 10-16,5 0-6 15,-5 0-2-15,0 0-2 16,0-9-3-16,0 5 1 16,0 4 3-16,0 0 2 0,0 0 11 15,0 0 6-15,0 0 1 16,0 0 1-16,0 0-12 16,0 13-5-16,0-13-5 0,0 4-3 15,0 9 1-15,0-9-1 16,0 9 0-16,0-9 0 15,0 8 0-15,0-3 2 16,0-1-3-16,0 9 0 16,0-8 7-16,-5 4 6 15,-5 16 0 1,10-3-3-16,0 3-4 16,0-3-2-16,5 8 0 15,5 0-4-15,0-9-2 16,-1 9 2-16,6 0 2 0,1 0 2 15,-1-9 1-15,0 5 0 16,0 4 0-16,6-13-2 16,-1 8-2-16,0-12 3 15,1-8 0-15,-1-1 3 16,0 9 1-16,6-34 3 16,-6 9 4-16,10-1-6 15,6-16 0-15,-6-9-2 16,6 9-1-16,-5-18-3 15,-6 9 1-15,-5-4-4 16,1 4 0-16,-6-8-1 16,0 0 0-16,-5 8 2 15,-5-9 2-15,-5 5-1 16,0 4 2-16,0 0-2 16,0-12 2-16,0 12-2 15,0-8-1-15,-5 3 1 0,0 10 1 16,5 3-1-16,-5 1-1 15,5 16-2-15,0-7-1 16,-5 7-9-16,5 5-3 16,0 17-19-16,0 3-5 15,5 1-167 1,0 9 96 0</inkml:trace>
          <inkml:trace contextRef="#ctx0" brushRef="#br2" timeOffset="9503.136">3813 570 116 0,'-5'0'44'0,"-11"0"-24"0,6 0-24 16,10 0 10-16,-5 0-7 16,0 0 0-16,5 0 3 15,0 0 1-15,0 0 14 16,0 0 8-16,0 0 8 16,0 0 2-16,0 0-6 15,0 0-1-15,10-5-15 16,0-3-1-16,1 4-1 0,4-1-4 0,0 5-2 15,0-8-2-15,6-1-3 16,-1 1 1-16,0-1-1 16,6 9-3-16,-1 0 2 15,0 0 1-15,-4 0 0 16,-1 0 0-16,0 5 2 16,-4 7-1-16,-1 5-1 15,-5-8 1-15,-5 16-1 16,0-8 0-16,-5 0 0 15,0 0 0-15,-5 0 0 16,0 0-3-16,-5 0 0 16,-5-4 13-16,-1 4 7 15,-4-9-6-15,0 17-3 0,5-8-5 16,-1 0 0-16,1-12-2 16,0 7-1-16,5-7-2 15,5 7 1-15,-1-12-1 16,1 5 0-16,5-5 0 15,0 0 0-15,11 0 2 16,-1 4 2-16,5 4-1 16,0-8-1-16,0 17 1 15,1-4-1-15,-1-5 0 16,0 9 0-16,-5 0 0 16,0 0 0-16,-4 0 0 15,-1 9 0-15,-5-9-3 16,0-1 0-16,-5 6 2 0,-1-5 2 15,-4-5 4-15,-5 5 4 16,-5-4 7-16,-6 8 4 16,1-4-6-16,0-4-3 15,-6-9-9-15,1-4-1 16,4 0-32-16,-4 0-14 16,-6-4-87-1</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42.558"/>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color" value="#3165BB"/>
      <inkml:brushProperty name="fitToCurve" value="1"/>
    </inkml:brush>
    <inkml:brush xml:id="br2">
      <inkml:brushProperty name="width" value="0.07" units="cm"/>
      <inkml:brushProperty name="height" value="0.07" units="cm"/>
      <inkml:brushProperty name="color" value="#177D36"/>
      <inkml:brushProperty name="fitToCurve" value="1"/>
    </inkml:brush>
    <inkml:brush xml:id="br3">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1D396A42-389D-4F0D-B3BF-C6DD672176B0}" emma:medium="tactile" emma:mode="ink">
          <msink:context xmlns:msink="http://schemas.microsoft.com/ink/2010/main" type="writingRegion" rotatedBoundingBox="22957,5070 30616,6041 29689,13345 22031,12373"/>
        </emma:interpretation>
      </emma:emma>
    </inkml:annotationXML>
    <inkml:traceGroup>
      <inkml:annotationXML>
        <emma:emma xmlns:emma="http://www.w3.org/2003/04/emma" version="1.0">
          <emma:interpretation id="{F8AA9739-D031-450B-B59D-4A19A978D45E}" emma:medium="tactile" emma:mode="ink">
            <msink:context xmlns:msink="http://schemas.microsoft.com/ink/2010/main" type="paragraph" rotatedBoundingBox="22894,5110 27295,5435 27149,7401 22749,7076" alignmentLevel="1"/>
          </emma:interpretation>
        </emma:emma>
      </inkml:annotationXML>
      <inkml:traceGroup>
        <inkml:annotationXML>
          <emma:emma xmlns:emma="http://www.w3.org/2003/04/emma" version="1.0">
            <emma:interpretation id="{BADD9CC4-E16E-4839-BDA1-911A8F265B8F}" emma:medium="tactile" emma:mode="ink">
              <msink:context xmlns:msink="http://schemas.microsoft.com/ink/2010/main" type="line" rotatedBoundingBox="22894,5110 27295,5435 27149,7401 22749,7076"/>
            </emma:interpretation>
          </emma:emma>
        </inkml:annotationXML>
        <inkml:traceGroup>
          <inkml:annotationXML>
            <emma:emma xmlns:emma="http://www.w3.org/2003/04/emma" version="1.0">
              <emma:interpretation id="{9BFB42FF-6803-45AA-BACB-1783866C705F}" emma:medium="tactile" emma:mode="ink">
                <msink:context xmlns:msink="http://schemas.microsoft.com/ink/2010/main" type="inkWord" rotatedBoundingBox="22894,5110 27295,5435 27149,7401 22749,7076">
                  <msink:destinationLink direction="with" ref="{57E94019-9B23-4721-B531-A99C1058167B}"/>
                </msink:context>
              </emma:interpretation>
              <emma:one-of disjunction-type="recognition" id="oneOf0">
                <emma:interpretation id="interp0" emma:lang="" emma:confidence="1">
                  <emma:literal/>
                </emma:interpretation>
              </emma:one-of>
            </emma:emma>
          </inkml:annotationXML>
          <inkml:trace contextRef="#ctx0" brushRef="#br0">21-5686 208 0,'10'-4'10'15,"-4"0"-6"-15,-1 4 4 0,0-9 4 16,0 5 9-16,0 0 5 16,-5 4 1-16,0 0 3 15,0 0-7-15,0 0-2 16,0 0-14-16,0 0-5 15,0 0-1-15,5 8 1 16,5 5-1-16,5 0-1 16,1 12 1-16,-6-8-1 15,0 9 4 1,0 3-2-16,0-8-1 0,5 9-5 16,1-9 0-16,-6 0 2 15,0 9 3-15,0-9 0 16,0-4-1-16,1 4 1 15,-1 0 1-15,0-4-3 16,0-4 0-16,0-4 1 16,5 7 0-16,-4-7-3 15,4-9 2-15,0-9 5 16,0 1 5-16,1-5-1 16,4-4 3-16,-5-12-2 15,16-5 0-15,4 4-5 16,6-25-3-16,-1 4 0 15,1 5 1-15,0 8-3 16,-1-9 0-16,-4 13-1 16,-6-4 0-16,-4 13-3 15,-6-1 1-15,-5 9-25 16,-10 9-8-16,-10 8-76 16</inkml:trace>
          <inkml:trace contextRef="#ctx0" brushRef="#br0" timeOffset="-451.069">11-5656 108 0,'-5'0'41'0,"10"0"-22"0,-5 0-14 16,0-4 13-16</inkml:trace>
          <inkml:trace contextRef="#ctx0" brushRef="#br0" timeOffset="-54737.146">-146-5024 104 0,'-5'-4'38'0,"5"4"-20"0,0 0-1 0,0 0 16 15,0 0-8-15,0 0-5 16,0 0-7-16,0 0-1 15,0 0-7-15,0 0 4 0,0 0 1 16,0 0 3-16,0 0 3 16,0 0-3-16,0 4 0 15,0 0-5-15,-5 5 0 0,-1-5-5 16,6 0 0-16,-5 4-1 16,5-8 1-16,-5 17-2 15,5 0 6 1,-5 13 5-1,0 4 0-15,0-13 1 16,0 13 1-16,0-4-5 16,5 4-1-16,0-1-4 15,0 1-3-15,0 0 0 16,0 13 1-16,0-13-1 16,5 4-1-16,0 8 1 15,5 1-1-15,0-5 0 16,1 5 0-16,-1 4 0 0,0 8 0 15,-5-16 0-15,0 3 2 16,0-12 1-16,-5 0 3 16,0 0-1-16,0-9 0 15,0-4-1-15,0-4 0 16,-5 0-2-16,5-4 1 16,0 4 0-16,0-13 1 15,0 1-2-15,0 3-2 16,0-8-2-16,0 0 1 15,0 0 1-15,0 0 2 16,0 0-3-16,0 0 0 16,0 0 1-16,0 0 2 0,0 0-1 15,0 0-1-15,0 0 1 16,0 0-1-16,0 0 2 16,0 4 1-16,0-4-4 15,-5 0 1-15,5 0 0 16,0 0 2-16,0 0-1 15,0 0-1-15,0 0 1 16,0 0-1-16,0 0 0 16,5 4 2-16,-5-4-1 15,5 9-1-15,-5-9 1 16,10 4 1-16,0-4 3 16,1 0 4-16,-1 0-4 15,5 0-1-15,5 0-2 16,6 0 1-16,9 0-2 15,11 0 2-15,-5 0-2 0,4 0 2 16,1 0-2-16,0-4-1 16,5-5-2-16,4 5 1 15,1 4 1-15,5-12 0 16,15 3 0-16,1-8 2 16,9 0-1-16,-10 4 2 15,-5 1-7-15,-5 7 1 16,-10-11 3-16,-5 16 2 15,-5-5 0-15,-6-3-2 16,-9 8 1-16,-6 0 1 16,-4-4-3-16,-1 4 0 0,-5-13 14 15,-5 9-7 1,-5-9-3-16,1 9-4 16,-6 8 0-1,-6-13 1-15,6-3 0 16,-5 8 0-16,0-5-5 15,0 9 1-15,0-4 2 16,5-5 1-16,-5 1 1 16,5-5-3-1,0-4 2-15,-5 0 3 16,5 5 1-16,0-5-4 16,0-5 1-16,0 1 0 15,-5-8 0-15,0-1-3 16,5-4 2-16,0-13-4 15,0-3 1-15,0 7 0 16,0-16 2-16,0 8-1 0,0-17 1 16,0 0 2-16,0 5 0 15,5 8 0-15,0 8 2 16,0-4-6-16,0 5 1 16,-5 8-1-16,10 8 2 15,0 0 1-15,-10-4 1 16,6 17 2-16,-12 9 1 15,1-5-4-15,5 1 1 16,-5 7-2-16,0 1-2 16,0-4 0-16,0 8 3 15,0 0 0-15,0 0 1 0,0 0 0 16,5 0 0-16,0 0 0 16,-5 0 0-16,0 0 0 15,0 0 2-15,-1 0-1 16,-9-5-1-1,0 5 1-15,0 0-1 16,-6-8 0-16,-4 4-3 16,-11-1 2-16,-9 5 3 15,-1-8 1-15,-5 4-4 16,0 0-1-16,-4 4 1 16,-1 0 2-16,-5-9 2 15,0 9 1-15,0 0-5 16,0 0 1-16,-5 9 0 15,-10-9 0-15,4 8-3 0,1 0 2 16,10 1 1-16,6-1 2 16,9 5-1-16,10-4 2 15,11 3-15-15,5-12-5 16,9 13-29-16,11-13-10 16,11 4-72-1</inkml:trace>
          <inkml:trace contextRef="#ctx0" brushRef="#br1" timeOffset="-49107.804">1474-5172 92 0,'0'0'35'0,"0"0"-18"0,0-5-20 16,0 5 6-16,0 0-3 15,0 0 0-15,5 0 8 16,-5 0 7-16,0 0 15 16,0 0 6-16,0 0 0 15,5 0 1-15,-5 0-16 16,0-4-5-16,0 4-10 0,0 0-4 15,0 0 1-15,0 0-4 0,0 0-2 16,0 0 2-16,-5 0 0 16,0 0 1-16,0 0 2 15,0-8 10-15,0 8 7 16,0 0-4-16,0 0 2 16,0 0-8-16,5 0-3 15,0 0-6-15,0 0 0 16,0 0 0-16,0 0 0 15,0 0 2-15,0 0 3 16,-5 0-4-16,0 0-1 0,-1 0-2 16,1 0 0-16,0 0 2 15,0 0 0-15,0 0 0 16,0 0 2-16,0 0 3 16,0 0 2-16,0 0 1 15,5 0 0-15,0-5-2 16,0 5-1-16,0 0-3 15,0-4-2-15,5 4-2 16,-5 0 1-16,5-8 1 16,0 8 0-16,0-5 0 15,0 5 0-15,0 0 0 16,0 0 2-16,0-8 1 16,1 4 1-16,-1 4-2 15,5-5-2-15,5 5 1 16,0 0 1-16,6 0-1 0,4 0 2 15,0 0-2-15,11-8 2 16,10 4-2-16,-6 4 2 16,1 0 0-16,0 0 1 15,-1-4-5-15,1 4 1 16,5-9 0-16,4 5 2 16,1 0-3-16,0-9 0 15,-5 13 1-15,-1-4 2 16,1 4-1-16,-5-9-1 15,-6 5 1-15,-4 4-1 16,-6-4 0-16,1 4 0 0,-6 0 0 16,-5 0 0-16,0 0 2 15,-4 4 1-15,-1-4-1 16,0 0 1-16,-10 0-4 16,0 0 0-16,0 0-1 15,0 0 0-15,0 4 2 16,0-4 2-16,0 0-3 15,5 9-2-15,0-1 2 16,0 5 0-16,0 0 1 16,5-9 0-16,1 8 0 15,-1 5 0-15,0 13 0 16,5-9 0-16,0 17 0 16,1-4 2-16,-6 26-3 15,5-10 0-15,0 1 1 16,0 13 0-16,1-9-3 0,-1 8 0 15,-5-7-1-15,0 3 3 16,-5-17 2-16,0 13 2 16,1-12-1-16,-1-1-2 15,-5-4 1-15,0-8 1 16,0 4-1-16,5-5-1 16,-5-7-2-16,5-5 1 15,0-1 3-15,-5-3 1 16,5-4-4-16,-5 3-1 15,0 5 1-15,5-4 0 16,-5-5 1-16,0 9 0 16,0 0 0-16,0 0-3 15,0-4 2-15,-5 0 3 16,0-9-1 0,0 9-1-16,0-9 1 15,0 4-1-15,0-8-3 16,-1 0 2-16,-4 5-1 15,0-1 0 1,0-4 2-16,-10 0 0 16,-1-4 2-16,-4 8-1 15,-6 4-1-15,1-8-2 16,-6 5 1-16,1-1 1 16,-6 4 0-16,1-3 0 15,-1 7 0-15,-5-8 2 16,-10 1 1-16,0-5 1 15,6 0 2-15,-1 0-1 0,5-5 0 16,0 5-6-16,1 0 1 16,-6 0 0-16,5 0 2 15,6 0-3-15,4 0-2 16,0 0 2-16,6 5 0 16,5 3 1-16,-6-8 2 15,11 4-3-15,-1-4 0 16,6 5 1-16,0 3 0 15,5-8 0-15,0 0 2 16,5 4-3-16,-1-4-2 16,6 0 2-16,0 0 0 0,0 0-4 15,0 0 1-15,0 0 2 16,0 0 1-16,0 0 1 16,0 0 0-16,-5 0 0 15,0 0 0-15,0 0 0 16,0 0 2-16,0 0-1 15,0 0-1-15,5 0 1 16,0 0-1-16,0 0-3 16,0 0 2-16,-5 0 1 15,0 0 0-15,5 0 0 16,-5 0 2-16,0-4-1 16,0 4-1-16,-1-8 1 15,1 8-1-15,0-5-3 16,0 5 0-16,0 0 2 15,0 0 0-15,0-4 1 16,0-4 2-16,0 3-1 16,5 5-1-16,-5 0-2 0,5 0 1 15,-5 0 1-15,0 0 2 16,0-4-8 0,5 4-1-16,-6 0 2 15,6 0 2-15,0-12 4 16,0 12-2-16,0 0 0 15,0-13 5 1,0-4-2-16,0 8-1 16,-5-20 0-16,0 3-1 15,5 5 0 1,-5-13 4-16,5-4 2 0,0-8 0 16,0-1 1-16,0-21-4 15,0 17 0-15,5-4-3 16,0-8-1-16,6-5-1 15,-1-13 0-15,0 1-3 16,0 8 1-16,0 4-5 16,0 4 1-16,-5 18-3 15,-5 8 2-15,0 4-4 16,-5-13-2-16,0 9-33 16,5 0-16-16,5 0-42 15</inkml:trace>
          <inkml:trace contextRef="#ctx0" brushRef="#br2" timeOffset="-44528.097">2825-5274 116 0,'0'21'44'0,"0"-21"-24"0,0-17-19 15,0 17 8-15,0 0-8 16,0 0 9 0,-5 0 16-1,0 9-3-15,0-5 0 16,0-4-2-16,5 0-12 0,5 4 3 0,-5-4 2 16,0 0 8-1,-5 0-7-15,0 0-2 16,5 0-5-16,0 0 0 15,-5 0-3-15,5 0 2 16,10 0 7 0,-10 0-6-16,0 0 1 15,0 0-1-15,5 0 0 16,-5 0-7-16,0 0 0 16,0 0 1-16,5 0 1 15,5 0 1-15,1 0 2 16,-1 0 1-16,0 0 1 0,0 0-2 15,5 0-1-15,1-4-3 16,4 4-2-16,5-4 1 16,16-5 1-16,0 5-1 15,4 0-1-15,11 4 1 16,0-9 1-16,0 9-3 16,0-4-2-16,5 0 2 15,0 4 2-15,0 0 0 16,0 0-1-16,5-9-2 15,0 9 1-15,0 0 1 16,-5 0 2-16,-5 0-3 16,0 0 0-16,-11-4 5 15,-4 4 5-15,-6 0-3 16,-9 0-1-16,-1 0-2 16,-4 0-3-16,-6 0 1 0,-5 0 1 15,0 0-1-15,-10 0-1 16,0 0 1-16,0 0-1 15,0 0-3-15,0 0 2 16,0 0 1-16,0 0 0 16,0 0 0-16,0 0 2 15,0 0-3-15,-5 0-2 16,5 0 2-16,-5 0 2 16,5 0 0-16,0 0-1 15,-5 0 1-15,5 0 1 16,0 4-3-16,0 5-2 0,0-1 2 15,0 9 0-15,0 9 1 16,0 7 0-16,-5 6 0 16,0 11 2-16,0 1-3 15,0 13 0-15,5-1-1 16,-6 5 0-16,6-4 4 16,0-1 1-16,6-8-4 15,-1-4 1-15,0 4 0 16,0 5 0-16,0 3 0 15,5-8 0-15,-5-4 0 16,0 0 0-16,0-5 0 16,0 5 2-16,-5-17-1 15,0 0-1-15,0-8 1 16,0-1-1-16,5-8 0 16,-5 0 0-16,0-4 0 0,0 3 0 15,6-11 2-15,-1 7 1 16,-5-7-4-16,0-5 1 15,0 0 0-15,0 8 2 16,0-4-1-16,-5-4 2 16,-1 0-4-16,1 0-2 15,-5-4 2-15,-10 4 2 16,0 0-2-16,-6 0-2 16,1 0 4-16,-6 0 1 15,-4 0-3-15,-1 0 1 16,-4 0 0-16,-1 0 2 15,-10 0-1-15,-5 0-1 0,0 0 1 16,0 0-1-16,1-8 2 16,-1 3 3-16,-10 5 0 15,0 0 2-15,0 0-4 16,0 0-2-16,5 0-3 16,5 0 1-16,5 0-1 15,10 0 0-15,6 5 2 16,4 3 0-16,1-16 0 15,-1 8 0-15,11-5 0 16,5 5 2-16,5 0-3 16,4 0 0-16,1 0 1 15,5 0 0-15,0 0-5 16,11 0 1-16,-1 0 0 16,0 0 2-16,0 0 1 15,0 0 1-15,0 0 0 0,-5 0 0 16,-5 0-3-16,0 0 2 15,0 0 1-15,0 0 0 16,0 0 0-16,0 0 2 16,0 0-3-16,0 0 0 15,0 0-1-15,0 0 0 16,0-4 2-16,0-4 0 16,0 3 0-16,0-11 2 15,0-1-1-15,-5-22-1 16,0-7 1-1,0-1-1-15,0 1 0 16,0 3 0-16,0-8 2 0,-5-12-3 16,5-1 0-16,-5 1 1 15,10 12 2-15,0-38-3 16,0 8 0-16,5 1-4 16,0 12-1-16,5 5-6 15,0 8 0-15,0 12-5 16,-5 5-2-16,0 0 2 15,-5 8 2-15,-5 1-11 16,-10 12-5-16,-15 12-68 16,-1 5-41-1,-5-12 62-15</inkml:trace>
        </inkml:traceGroup>
      </inkml:traceGroup>
    </inkml:traceGroup>
    <inkml:traceGroup>
      <inkml:annotationXML>
        <emma:emma xmlns:emma="http://www.w3.org/2003/04/emma" version="1.0">
          <emma:interpretation id="{A4780D13-F6BE-48BE-AD6E-DC01886CC755}" emma:medium="tactile" emma:mode="ink">
            <msink:context xmlns:msink="http://schemas.microsoft.com/ink/2010/main" type="paragraph" rotatedBoundingBox="26886,7575 26925,9142 26191,9160 26152,7593" alignmentLevel="3"/>
          </emma:interpretation>
        </emma:emma>
      </inkml:annotationXML>
      <inkml:traceGroup>
        <inkml:annotationXML>
          <emma:emma xmlns:emma="http://www.w3.org/2003/04/emma" version="1.0">
            <emma:interpretation id="{624D25EA-7191-436C-9446-05FD33643E17}" emma:medium="tactile" emma:mode="ink">
              <msink:context xmlns:msink="http://schemas.microsoft.com/ink/2010/main" type="line" rotatedBoundingBox="26886,7575 26925,9142 26191,9160 26152,7593"/>
            </emma:interpretation>
          </emma:emma>
        </inkml:annotationXML>
        <inkml:traceGroup>
          <inkml:annotationXML>
            <emma:emma xmlns:emma="http://www.w3.org/2003/04/emma" version="1.0">
              <emma:interpretation id="{622EFFA5-96CB-4E67-926A-588D17D16238}" emma:medium="tactile" emma:mode="ink">
                <msink:context xmlns:msink="http://schemas.microsoft.com/ink/2010/main" type="inkWord" rotatedBoundingBox="26886,7575 26925,9142 26191,9160 26152,7593">
                  <msink:destinationLink direction="from" ref="{A11EDD66-9C0D-4DE3-9138-C3523FECB05A}"/>
                </msink:context>
              </emma:interpretation>
            </emma:emma>
          </inkml:annotationXML>
          <inkml:trace contextRef="#ctx0" brushRef="#br3" timeOffset="42755.689">3552-3281 76 0,'0'-17'30'0,"25"21"-16"0,-35-8 5 0,20 8 16 16,-5 5-4-16,0-9-1 0,1-9-1 15,-6 9-1-15,5-4-7 16,-5 4 0-16,0 0-12 16,0 0-3-16,0 0 0 0,0 0-5 15,0 0-1-15,0 0 0 16,5 0 0 0,0-13 0-16,0 5 0 15,5 16 4 1,-10-16 5-16,0 8 4 15,0-9 4-15,0 5-7 16,-5 0-1-16,0-5-5 16,-5 22 2-1,0-9-2-15,-1 9-4 16,1-9 0-16,5 13 0 16,0-4 2-16,0 12-3 0,0 1 0 15,0 8 3-15,5 8 1 16,0-4 3-16,0 0 1 15,0 21-1-15,0 9-1 16,10 21-6-16,5 0 1 16,6 4 0-16,-6-13 2 15,5 1-1-15,-5-9-1 16,1-4 1-16,-6-1-1 16,0-3 0-16,-5-1 0 15,0-8 0-15,-5 5 2 0,0-18 5 16,0 5 6-16,0-1-1 15,0-16-6 1,0-5-1-16,0-12-3 16,0-13-2-16,0-21-30 15,0-5-28 1,5-12-15-16,5 4-43 16</inkml:trace>
          <inkml:trace contextRef="#ctx0" brushRef="#br3" timeOffset="44135.822">3648-3370 84 0,'21'0'33'0,"-21"0"-18"0,-5-8-18 0,0 8 6 16,0 0-3-16,-1 0 0 16,1-9-3-1,0 9 0 1,0-8-1-16,0-1 0 16,0 1 3-16,5 3 0 15,0 1 1-15,-5-4 0 16,0 4 2-16,-5 16-1 15,0-20-1-15,-1 20 9 16,6-7 6-16,0-5 8 16,0 12 6-16,0-7 4 15,5-5 4-15,10 8-5 16,-10 1-2-16,0 7-16 16,10 1 0-16,-5-4 0 0,11 0-3 15,-11-5-1-15,10 1-4 16,0 8-1-16,1-5 1 15,-1-3 1-15,0 8-1 16,0-5-1-16,0 10-1 16,1-10 0-16,-1 5-2 15,0-4 1-15,0 4-4 16,1-9 0-16,-1 9 1 16,0-4 2-16,0-9-3 15,1 22 0-15,-6-18 1 0,-5 9 0 16,0-8 0-16,-5 3 2 15,0-3 1-15,0 3 1 16,0-12-5-16,0 5 1 16,0 3 0-16,0-8 0 15,0 0-16-15,5 4-6 16,0 1-42-16,0 7-19 16,-5-12-9-1</inkml:trace>
          <inkml:trace contextRef="#ctx0" brushRef="#br3" timeOffset="43475.837">3476-3247 116 0,'0'0'46'0,"5"0"-24"0,-5 0-13 16,0 0 14-16,0 0-11 16,0 0-2-16,0 0-2 15,-5 8 0-15,5-4-4 16,-5 1 6-16,0 7 5 0,-1-7 10 0,1 3 7 16,-5 1-4-16,0-1-2 15,0 1-8-15,0-1-1 16,0 0-8-16,-1 9-3 15,1-4-3-15,0-9-3 16,0 13 1-16,0 0-1 16,-5 0-3-16,-6 4 2 15,-4 0 1-15,-1 1 2 16,6 7-3-16,-5-8 0 16,4 13 1-16,1-8 2 15,10-1-1-15,0 0 2 0,5-8-4 16,5-4-2-16,5 0-12 15,5-13-2-15,5-4-19 16,0-9-6-16,11 0-36 16,-6-8-41-1,0 4 39-15</inkml:trace>
        </inkml:traceGroup>
      </inkml:traceGroup>
    </inkml:traceGroup>
    <inkml:traceGroup>
      <inkml:annotationXML>
        <emma:emma xmlns:emma="http://www.w3.org/2003/04/emma" version="1.0">
          <emma:interpretation id="{86A7522D-9E3B-4CEB-9392-D8BBBE722347}" emma:medium="tactile" emma:mode="ink">
            <msink:context xmlns:msink="http://schemas.microsoft.com/ink/2010/main" type="paragraph" rotatedBoundingBox="26446,10205 28051,10207 28050,10325 26445,10324" alignmentLevel="3"/>
          </emma:interpretation>
        </emma:emma>
      </inkml:annotationXML>
      <inkml:traceGroup>
        <inkml:annotationXML>
          <emma:emma xmlns:emma="http://www.w3.org/2003/04/emma" version="1.0">
            <emma:interpretation id="{CCA1EFE9-0412-4CE7-B5B4-DE60088E8F28}" emma:medium="tactile" emma:mode="ink">
              <msink:context xmlns:msink="http://schemas.microsoft.com/ink/2010/main" type="inkBullet" rotatedBoundingBox="26446,10205 26604,10206 26603,10261 26446,10261"/>
            </emma:interpretation>
            <emma:one-of disjunction-type="recognition" id="oneOf1">
              <emma:interpretation id="interp1" emma:lang="" emma:confidence="0">
                <emma:literal>-</emma:literal>
              </emma:interpretation>
            </emma:one-of>
          </emma:emma>
        </inkml:annotationXML>
        <inkml:trace contextRef="#ctx0" brushRef="#br3" timeOffset="45052.551">3445-766 248 0,'-10'12'93'0,"10"-12"-50"0,10-12-33 0,-10 12 23 15,5 0-5-15,0 4 1 16,-5-4-5-16,0 0-3 16,11-4-11-16,-6 8 7 0,-5-4 3 15,5-4 5-15,-5 4 2 16,0 0-8-16,0 0-4 15,0 0-2-15,0 0-1 16,0 0-2-16,5 0-1 16,-5 0-5-16,5 0-1 0,-5 0-1 15,5 0-2-15,0-5 1 16,-5 5 1-16,10 0-17 16,0-4-6-16,1 4-21 15,-1-4-9-15,10 0-49 16,-5-9-21-16,6 0-12 15</inkml:trace>
      </inkml:traceGroup>
      <inkml:traceGroup>
        <inkml:annotationXML>
          <emma:emma xmlns:emma="http://www.w3.org/2003/04/emma" version="1.0">
            <emma:interpretation id="{3AEA5287-0C76-45AB-90E8-B6833FCBB60A}" emma:medium="tactile" emma:mode="ink">
              <msink:context xmlns:msink="http://schemas.microsoft.com/ink/2010/main" type="line" rotatedBoundingBox="27244,10209 28051,10210 28050,10325 27243,10324"/>
            </emma:interpretation>
          </emma:emma>
        </inkml:annotationXML>
        <inkml:traceGroup>
          <inkml:annotationXML>
            <emma:emma xmlns:emma="http://www.w3.org/2003/04/emma" version="1.0">
              <emma:interpretation id="{9FEFFB70-C4EA-42C1-BBFB-6325B6FCBB35}" emma:medium="tactile" emma:mode="ink">
                <msink:context xmlns:msink="http://schemas.microsoft.com/ink/2010/main" type="inkWord" rotatedBoundingBox="27242,10312 27343,10266 27351,10284 27250,10331"/>
              </emma:interpretation>
              <emma:one-of disjunction-type="recognition" id="oneOf2">
                <emma:interpretation id="interp2" emma:lang="" emma:confidence="1">
                  <emma:literal/>
                </emma:interpretation>
              </emma:one-of>
            </emma:emma>
          </inkml:annotationXML>
          <inkml:trace contextRef="#ctx0" brushRef="#br3" timeOffset="45367.266">4233-703 296 0,'0'4'112'0,"5"-4"-60"0,0 9-43 0,-5-9 27 16,0 0-22-16,0 0-5 15,0 0-4-15,0 0-1 16,0 0-2-16,0 0 5 0,0 0 5 15,0 0-4-15,0 0-2 16,0 0-10-16,0 0-3 16,10 0-25-16,0-5-9 0,5-3-87 15,16-13-54 1,-6 0 77-16</inkml:trace>
        </inkml:traceGroup>
        <inkml:traceGroup>
          <inkml:annotationXML>
            <emma:emma xmlns:emma="http://www.w3.org/2003/04/emma" version="1.0">
              <emma:interpretation id="{1680471D-F5A5-4AFB-AF50-12B6638E92C9}" emma:medium="tactile" emma:mode="ink">
                <msink:context xmlns:msink="http://schemas.microsoft.com/ink/2010/main" type="inkWord" rotatedBoundingBox="28001,10210 28051,10210 28050,10270 28000,10269"/>
              </emma:interpretation>
            </emma:emma>
          </inkml:annotationXML>
          <inkml:trace contextRef="#ctx0" brushRef="#br3" timeOffset="45517.079">4990-805 268 0,'5'5'101'0,"5"-1"-54"0,5 0-31 16,-5 5 29-16</inkml:trace>
          <inkml:trace contextRef="#ctx0" brushRef="#br3" timeOffset="45652.232">5040-779 522 0,'0'0'35'16,"0"0"-20"-16,0 4 9 0,0-4 3 16,0 4-3-16,0-4-2 15,0 5-6-15,0-1-2 16,-5 0-8-16,5-4-4 16,0 8-39-16,-5-3-15 15,0-14-133 1</inkml:trace>
        </inkml:traceGroup>
      </inkml:traceGroup>
    </inkml:traceGroup>
    <inkml:traceGroup>
      <inkml:annotationXML>
        <emma:emma xmlns:emma="http://www.w3.org/2003/04/emma" version="1.0">
          <emma:interpretation id="{825C0784-D5E1-4B0D-9AEC-8E5ACC70CADD}" emma:medium="tactile" emma:mode="ink">
            <msink:context xmlns:msink="http://schemas.microsoft.com/ink/2010/main" type="paragraph" rotatedBoundingBox="22909,10886 29889,11771 29689,13345 22709,12459" alignmentLevel="2"/>
          </emma:interpretation>
        </emma:emma>
      </inkml:annotationXML>
      <inkml:traceGroup>
        <inkml:annotationXML>
          <emma:emma xmlns:emma="http://www.w3.org/2003/04/emma" version="1.0">
            <emma:interpretation id="{3FC8249F-9330-4358-8971-8C5DC99A4547}" emma:medium="tactile" emma:mode="ink">
              <msink:context xmlns:msink="http://schemas.microsoft.com/ink/2010/main" type="line" rotatedBoundingBox="22909,10886 29889,11771 29689,13345 22709,12459">
                <msink:destinationLink direction="with" ref="{77BCAA97-6B85-43D1-8030-9949D729264B}"/>
              </msink:context>
            </emma:interpretation>
          </emma:emma>
        </inkml:annotationXML>
        <inkml:traceGroup>
          <inkml:annotationXML>
            <emma:emma xmlns:emma="http://www.w3.org/2003/04/emma" version="1.0">
              <emma:interpretation id="{CC16A044-3BD3-470C-8D7A-1FF72C6AA773}" emma:medium="tactile" emma:mode="ink">
                <msink:context xmlns:msink="http://schemas.microsoft.com/ink/2010/main" type="inkWord" rotatedBoundingBox="22909,10886 27719,11496 27520,13069 22709,12459">
                  <msink:destinationLink direction="with" ref="{57E94019-9B23-4721-B531-A99C1058167B}"/>
                </msink:context>
              </emma:interpretation>
            </emma:emma>
          </inkml:annotationXML>
          <inkml:trace contextRef="#ctx0" brushRef="#br1" timeOffset="71653.776">-182 508 160 0,'0'-4'60'0,"5"-5"-32"0,5 9-24 15,1-8 13-15,-1-1-8 16,0 1-3-16,5-9 10 16,5 0 4-16,1-4-10 15,-1 8 8-15,0 4 4 0,1 1 2 16,9 4 1-16,1 0-3 15,9-1-2-15,1 5-4 16,0 0-2-16,-1 0-11 0,1 9-3 16,5-1-1-1,-11 1 2-15,6-1-2 0,-11-4-2 16,-4 1-18-16,-6 7-7 16,0 5-38-16,-4-21-79 31</inkml:trace>
          <inkml:trace contextRef="#ctx0" brushRef="#br1" timeOffset="71263.063">31 0 80 0,'0'0'33'0,"0"0"-18"0,0 0-7 0,0 0 13 16,0 0-3-16,0 0-1 15,0 0 6-15,0 0 5 16,0 0 0-16,0 0 3 16,0 0-17-16,0 0 3 0,0 0 3 15,-5 12 9 1,0-3-7-16,0 4-3 16,5-5-8-16,-5 5-5 0,0-1-3 15,5 5 0-15,0 5-2 16,0-1-1-16,0 4 3 15,0 13 2-15,0-4 0 16,0 25 0-16,5-4-1 16,-5 9 0-16,0-5 0 15,0 5 0-15,0-5-5 16,-5 0 1-16,5-4 2 16,-5 9 1-16,5-1-1 15,0 1-2-15,5-9 1 16,5 0 1-16,5-9-1 15,16-3 2-15,10-5-2 16,-1-9-1-16,1-3-2 16,5-13-1-16,-1-13-14 0,-4-5-6 15,0-16-17-15,4 0-5 16,-4-9-38 0,-5 1-45-16,-6-1 39 15</inkml:trace>
          <inkml:trace contextRef="#ctx0" brushRef="#br1" timeOffset="73079.908">611 626 140 0,'0'0'55'0,"0"0"-30"0,0 5-12 0,0-5 17 0,0 0-6 16,0 0-2-16,5-5-6 16,-5 5-2-16,0 0-8 15,5 0 3-15,5 0 1 0,0 0-1 16,0 0 0-16,5 0-3 16,1 0-1-16,-1 0 1 15,5 0 1-15,1 0-6 16,-1 0-2-16,0 5 0 15,11 3 2-15,-6 0-2 16,11 1 0-16,-6 4 1 16,-4 4 2-16,-6 4-3 15,0 0 0-15,-5 0-1 0,1 9-2 16,-6-5 5-16,0 0 1 16,-5 9-3-16,0-8 1 15,0 3 0-15,-5-7 2 16,0-1-1-16,-5 0 2 15,0-4-2-15,-5-4 2 16,-5-1-4-16,-11-3 0 16,6 3 1-16,0-3 2 15,-1-5-1-15,1 0 2 16,-5-4 0-16,4 0 3 16,-4 0-1-16,5-4 0 15,-1 0-6-15,6-5 1 16,0-3 0-16,0-1 2 0,4 0-3 15,6 1-2-15,0-1 2 16,5-4 0-16,5 4 1 16,5 1 0-16,6-1 0 15,-1 0 0-15,5-4 0 16,11 5 0-16,4 3 0 16,1 1 2-16,-1 3-3 15,-9 1 0-15,-1 0-1 16,1 0 0-16,-6 4-9 15,0 0-5-15,-5 4-21 16,1 0-6-16,-1 0-55 16</inkml:trace>
          <inkml:trace contextRef="#ctx0" brushRef="#br1" timeOffset="74085.479">1286 656 164 0,'-5'0'63'0,"10"-4"-34"0,-5 4-27 0,0 0 14 16,0 0-6-16,0 0 2 15,0 0-5-15,0 8 1 16,10-4-5-16,1 1 3 0,-11-1 0 16,-6 4 4-16,6 9 1 15,11 0-1-15,-6 4 1 16,0 1-4-16,0 3-2 15,0 0-2-15,-5 9 0 16,0 0-2-16,0 4 2 0,0-4-2 16,0 13 2-16,0-9 2 15,-10-4 2-15,5 4 3 16,0-9 1-16,10-12 12 16,5-25-1-1,5-18-12 1,5-3-5-16,1-5-4 15,4-8-1-15,6 8 0 16,-1-4 0-16,1 12-3 16,-6-8 2-16,0 9 3 15,6 4 1-15,-6 0-1 16,1 8-2-16,-1 0 3 16,-5 9 2-16,1 0 0 15,-1 8 2-15,-5 0-9 16,1 5 0-16,-6-1 0 0,0 1 3 15,0-1 2-15,-5 5 1 16,0 4-5-16,0 0 1 16,0 4 0-16,-5 8 2 15,0-3-1-15,0 8-1 16,0 4-2-16,0 8 1 16,0-3 1-16,-5-1 0 15,5-8 0-15,0-9 0 16,0-4-9-16,0-8-4 15,0 0-22-15,10-9-10 0,1-25-78 16,-1-13-36 0,0-13 81-16</inkml:trace>
          <inkml:trace contextRef="#ctx0" brushRef="#br1" timeOffset="75061.65">2130 178 132 0,'-6'-5'52'0,"6"5"-28"0,0-4-19 0,0 4 13 15,0-4-6 1,-10-5 1-16,0 5-2 15,10 4-5-15,0 0 3 0,0 0 3 16,0 0 3-16,0 0 0 0,0 0 6 16,0 0 1-16,0 0-5 15,5 0-2-15,-5 0-5 16,0 0-1-16,0 0-5 16,0 0-3-16,0 0 0 15,0 0-1-15,0 17 4 16,-10-4 5-1,5 4 1-15,0 0 0 16,0 8 1-16,0 9-4 16,0 12 1-16,0-7-5 15,-1 3 0-15,6 0-1 16,0-4-2-16,0 9 1 16,0-5-1-16,0 1 0 15,-5 7 0-15,5 1 0 0,0 0 0 16,0 4 0-16,0 4 2 15,0 5-1-15,0 4 2 16,0-9-2-16,0-8-1 16,-10-9 1-16,10-4 1 15,0-8-1-15,0-1 2 16,0-12-2-16,0-4-1 16,0-5 1-16,0-8 1 15,5-4 1-15,11-4 3 16,-1-13-3-16,0-18-2 15,0 1 0-15,6-8-1 16,4-9-5-16,5 12 1 16,1 1 2-16,-1 8 3 15,1 5-2-15,-1 7 0 0,-4 1-1 16,4 9 0-16,-4-1 4 16,-1 4 3-16,-10 5 0 15,1 0 0-15,-6 4-1 16,0 8 2-16,0 5-3 15,5 4 0-15,-10 13-3 16,6-1-1-16,-1 9 1 16,-5 0 0-16,0 9-3 15,0 0 2-15,-10-1 1 16,10 1 2-16,0-5-1 16,-5-12-1-16,0-1-2 15,5-12-14 1,0-8-5-16,-5-9-35 0,5-9-17 15,0-8-47 1</inkml:trace>
          <inkml:trace contextRef="#ctx0" brushRef="#br1" timeOffset="75662.317">3181 385 108 0,'10'-47'44'0,"-5"43"-24"0,16 0-8 16,-21 0 16-16,0-1 4 15,0 1 3-15,-5 0 0 16,-1 0 1-16,1 4-19 16,0 0 1-16,-5 4 0 0,-5 0-2 15,0 5 3-15,-1-1-6 16,-4 18 0-16,0 3-4 16,-6-3 2-16,1 3-2 15,0-3 2-15,-1-1-4 16,-4 9 1-16,-11 0-3 0,6 4 0 15,-1 8-3-15,0 1 1 16,1 21-2-16,4 12-1 16,6 9 1-16,5 0 1 15,9 4-3-15,6-8 0 16,10-13 1-16,11-5 2 16,4-3 1-16,11-5 3 15,-1-8-3-15,11 4-2 16,4-4 0-16,11-5-1 15,5-7 2-15,-5-1 1 16,0-9-4-16,-5 1 1 16,-6-9 0-16,-4 0 0 0,-10 0 2 15,-6-4 1-15,-5-4-4 16,1-4 1-16,-6-1-11 16,-5-16-38-1,-5-5-7-15,0-8-82 16</inkml:trace>
          <inkml:trace contextRef="#ctx0" brushRef="#br1" timeOffset="77463.466">3140 1469 140 0,'0'0'52'0,"0"-5"-28"0,6 10-17 16,-6-5 13-16,10 0 3 15,0-5 3-15,-5 1 6 16,0 0 5-16,0 0 19 15,10-9-30-15,-5 5 0 16,1-5-1-16,4 0-8 16,10-4 1-16,1-12-9 15,4-5-1-15,6-17-4 16,4-8-1-16,21-5-3 0,5-4-1 16,0 9-4-16,6 4 1 15,-6 4 2-15,0 5 3 16,-5 8-2-16,-11 8-2 15,-4 9-9-15,-10 0-3 16,-11 8-36-16,0 5-17 16,-9 3-57-1</inkml:trace>
          <inkml:trace contextRef="#ctx0" brushRef="#br1" timeOffset="77059.384">3303 834 156 0,'0'-9'60'0,"0"9"-32"0,5 0-6 15,-5 0 23-15,0 0-10 16,0 0 0-16,0 0-7 16,0 0-3-16,5 0-13 15,-5 0-1-15,10 4 0 0,0 1 2 16,1 7 5-16,4 1-4 15,0 4 0-15,0 8-4 16,6 9-1-16,-1 9-5 0,5-1-1 16,6 13 1-16,4 0 2 15,1 4-5-15,0-8-3 16,4 0-2-16,-4 0 3 16,-1-9-7-16,-4-4-2 15,-1-4-5-15,-4-9-4 16,-6-8-27-16,-5-8-10 15,-5-13-70 1</inkml:trace>
          <inkml:trace contextRef="#ctx0" brushRef="#br1" timeOffset="78063.546">4040 1951 160 0,'0'0'63'0,"5"-34"-34"0,20 18-19 0,-20 7 20 15,5 1-7-15,0-9 1 16,6-9-9-16,-6 1-2 16,10-9-7-16,1 0 0 0,4 0 4 15,0 0-2-15,-4 9 3 16,-1 0 3-16,5-1 1 0,6 13-2 15,-11 1 2-15,-5 8-6 16,-4 8-1-16,-6 8 0 16,-10 1 2-16,10 8-1 15,-10 13 0-15,5 0 1 16,5 8 1-16,5 1-1 16,-5 12-1-16,10-9-8 15,0-12 0-15,1 9-14 16,4-22-7-16,5-4-40 15,1-26-16-15,4-20-51 16</inkml:trace>
          <inkml:trace contextRef="#ctx0" brushRef="#br1" timeOffset="78305.186">4192 889 340 0,'5'4'129'0,"0"4"-70"0,5 1-67 0,-10-9 23 16,0 0-14-16,10 0-1 16,-4 0-7-16,4 0-3 0,-10 0 6 15,5 4-25-15,-5-4-10 0,5 9-27 16,5-1-10-16,-5 1-29 15</inkml:trace>
        </inkml:traceGroup>
        <inkml:traceGroup>
          <inkml:annotationXML>
            <emma:emma xmlns:emma="http://www.w3.org/2003/04/emma" version="1.0">
              <emma:interpretation id="{86BCD799-5CD8-4105-8C05-CE4FD5E59672}" emma:medium="tactile" emma:mode="ink">
                <msink:context xmlns:msink="http://schemas.microsoft.com/ink/2010/main" type="inkWord" rotatedBoundingBox="27992,11638 29875,11877 29758,12799 27875,12560"/>
              </emma:interpretation>
              <emma:one-of disjunction-type="recognition" id="oneOf3">
                <emma:interpretation id="interp3" emma:lang="" emma:confidence="1">
                  <emma:literal/>
                </emma:interpretation>
              </emma:one-of>
            </emma:emma>
          </inkml:annotationXML>
          <inkml:trace contextRef="#ctx0" brushRef="#br1" timeOffset="80871.331">5767 749 271 0,'0'0'12'0,"0"0"-2"0,0 9 1 16,0-9 0-16,0 0 1 16,0 0 2-16,0 0-1 0,0 4 0 15,0-4 4-15,0 4 1 16,-5 9-1-16,5-5 2 15,0 1-6-15,-5-1 0 16,0 1-4-16,-1-1 2 16,6-4-4-16,-5 5-2 15,0 8 0-15,0 0-1 16,0 0-2-16,0 12-2 16,0 1 1-16,0 12 1 15,-5 9-1-15,5 8-1 16,0 0 1-16,0-4-1 15,5-4 4-15,0-4 2 16,0-1 0-16,10-3 1 0,0-14-2 16,5 5 0-16,0-13-1 15,6-4 0-15,4-4-2 16,6 0-2-16,4-9-2 16,1-12 1-16,-6-5 1 15,1 0 2-15,4-4-3 16,1 0 0-16,-1-12 3 15,-4 3 1-15,-6-16-1 16,1 0-2-16,-6-5 5 16,-5 0 4-16,0 1-5 15,-4-9-2-15,-1 4-1 16,-10 4-1-16,15 9 0 16,-10 0 0-16,0 13-3 15,0-1 2-15,0 1-1 16,0 12 0-16,-5 5 4 0,0-1 1 15,0 5-4-15,0-4-1 16,0 3-6-16,-5 5-2 16,0 0-11-16,5 0-4 15,0 0-41-15,0 5-20 16,0 7-35 0</inkml:trace>
          <inkml:trace contextRef="#ctx0" brushRef="#br1" timeOffset="80227.127">5736 800 24 0,'0'-21'11'0,"0"25"-6"0,5-4-17 0,-5 0-1 0</inkml:trace>
          <inkml:trace contextRef="#ctx0" brushRef="#br1" timeOffset="80300.438">5767 745 92 0,'5'-21'35'0,"-5"42"-18"0,-5-13 4 15,5-12 17-15,0 4-12 16,0 0-4-16</inkml:trace>
          <inkml:trace contextRef="#ctx0" brushRef="#br1" timeOffset="79655.049">5010 1337 184 0,'-10'-4'68'0,"15"4"-36"0,0-8-24 16,0 8 18-16,-5-4-17 16,0-1-5-16,0-7-3 15,10 3-1-15,-10 5 0 16,0 0-3-16,10-5 2 0,0 1 1 0,-4 4 2 16,4-1 3-1,0 5 4-15,0 0-4 0,10 0-1 16,6 5-2-16,-1-1 1 15,-5 4-2-15,1 1 2 16,-6 3-4-16,-5 5 0 16,-5-4 3-16,-10 0 1 15,-5 4 10-15,-5 0 3 16,-11 4 4-16,6-4 2 16,-5-5-3-16,-1-3 0 15,1-1-8-15,-1-8-4 16,1 0-4-16,0-4-3 15,-1-4 1-15,6-5-1 0,0-4-5 16,-1 0 1-16,6-4-5 16,15 0-1-16,0 4 2 15,5-9 5-15,5 5 0 16,0 4-1-16,6 5 5 16,-1-1 1-16,0 4 0 15,5 14-2-15,-4 3 1 16,-1 5 1-16,0-5 3 15,0 5 2-15,-4 4-3 16,-6-4-1-16,0 8-1 16,-5-4-2-16,-5 0 1 15,0-5 1-15,-6 10 1 16,1-10 3-16,0-3 1 16,0-1 1-16,0-8-4 0,-5 0-1 15,4-4-1-15,6 0 1 16,0-9-2-16,5 0 2 15,5-8-7-15,5 4 1 16,1 0 1-16,4 5 1 16,0-5-2-16,0 4 2 15,1 4 3-15,-1 5 1 16,-5 4 1-16,0 9 0 16,-5 3 2-16,-5 10 3 15,0-1-2-15,-5 0-2 16,0 4 2-16,-5-4 0 0,-5-4 3 15,-1 0 4-15,1 0-4 16,-5-8 0-16,5-5-4 16,-1-8-1-16,6-1-3 15,5-7-2-15,5-14-8 16,5 5-3-16,10 0-5 16,1-4-1-16,-1 3 5 15,0 6 3-15,0-1 7 16,1 8 6-16,-1 5-2 15,-5 4-1-15,0 8 2 16,-10 9 2-16,0 0 2 16,-5 0 3-16,-5 4 1 15,0 1 1-15,0-10-4 16,-6-3 0-16,6-1-12 16,0-4-2-16,0-4-32 0,5-8-15 15,0-9-103 1</inkml:trace>
          <inkml:trace contextRef="#ctx0" brushRef="#br1" timeOffset="81697.142">6463 1439 236 0,'-5'4'88'0,"0"-8"-48"0,10 0-47 0,-5 4 14 16,0-4-7-16,0-1 0 15,0 1 8-15,0 0 5 16,5 0-6-16,-5-1 16 0,0 1 6 16,10 0-6-16,-5 4-3 0,5-4-7 15,0 4-1-15,6 0-5 16,-1 0-2-16,0 0-5 16,5 0 0-16,-4 0-2 15,-1 4 0-15,-5 0 4 16,0 5 1-16,-5-1-4 15,0 5 1-15,-5 8 0 16,-5-4 2-16,-10 0-1 16,0 0-1-16,-6 4 3 15,1-4 2-15,-5 0 0 16,-6 8 0-16,-4-4 1 16,4-4 1-16,6 0-1 15,-1 4-1-15,16-8-3 0,-5 0-2 16,5-5 1-1,5 1 1-15,15-1-1 0,10 5-1 16,1-5 1-16,4-3 1 16,0-1 1-16,1 0 1 15,9 0-2-15,-4 1-2 16,-1-5 1-16,1 0-1 16,4 0 0-16,-4 0 0 15,-6 0 0-15,-4 0 2 16,-6 0-17-16,0 0-6 15,-5 0-50-15,0-5-19 16,-10-3-41 0</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51.95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57E94019-9B23-4721-B531-A99C1058167B}" emma:medium="tactile" emma:mode="ink">
          <msink:context xmlns:msink="http://schemas.microsoft.com/ink/2010/main" type="inkDrawing" rotatedBoundingBox="25112,7547 25134,10908 24939,10909 24917,7548" semanticType="callout" shapeName="Other">
            <msink:sourceLink direction="with" ref="{9BFB42FF-6803-45AA-BACB-1783866C705F}"/>
            <msink:sourceLink direction="with" ref="{CC16A044-3BD3-470C-8D7A-1FF72C6AA773}"/>
          </msink:context>
        </emma:interpretation>
      </emma:emma>
    </inkml:annotationXML>
    <inkml:trace contextRef="#ctx0" brushRef="#br0">9164 4676 76 0,'0'0'30'0,"0"4"-16"0,0 0 1 0,0-4 13 15,0 0-9-15,0 0-1 16,0 0-6-16,0 0-2 16,0 0 0-16,0 4 1 15,0 1-5-15,0-1 3 0,-5 0 3 16,0 0-2-16,5 5 2 15,0-9-5-15,0 0-2 16,-5 4 0-16,5-4 1 0,5 4 1 16,0 5 1-16,-5-9-7 15,5 12-2-15,0-7-3 16,0 3 3-16,0-8 0 16,0 8 1-16,-5-8 0 15,5 13 0-15,0-4 2 16,-5 3 1-16,11 5-1 15,-11-4-2-15,10 4 1 16,-10 0 1-16,10 0 1 16,-5 4 3-16,0 4-3 15,0 5-2-15,0 0-3 16,0 3 1-16,-5 1 5 16,0 9 2-16,0-5 4 15,0 13 4-15,0 12-4 0,5-4 0 16,-5-4-4-16,0-12 1 15,11 3-4-15,-1-3 0 16,0-10 1-16,0 10 0 16,-5-9-2-16,0 8-2 15,0-8 3-15,0 0 0 16,-5-5-1-16,0 5 1 16,0-4-4-16,-10 8 0 15,0-4 1-15,0 4 2 16,-5-4-1-16,-1 4-1 15,6-8 1-15,0 12-1 16,0-12 0-16,5-1 2 0,0-3-3 16,0-1 0-16,0 0 1 15,5-8 0-15,0 4 0 16,0-4 0-16,0-4 0 16,0 0 0-16,0-1 0 15,0 1 2-15,0-4 5 16,0-1 4-16,0 1-4 15,0-9-2-15,0 0 0 16,0 0-1-16,0 0-7 16,0 4 0-16,10 0 1 15,-15 0 3-15,5 1 0 16,0-1 2-16,0 0 0 16,0-4 3-1,0 0-1-15,0 8-3 0,-5-8 2 16,15 0-3-16,-10 0-1 15,0 9-2-15,-5-9 1 16,5 0 1-16,0 0 2 16,0 0-1-16,0 0-1 15,0 0 1-15,0-9-1 16,0 5 0-16,-5 0 0 16,5 0 0-16,0-5 0 15,0-3-5-15,0-1-1 16,0-8 0-16,-5 4 2 15,5-13-1-15,0-8 1 16,0 4 0-16,0-8 0 0,0 0 0 16,0-1 3-16,-6 1 0 15,1 4 1-15,5-5-3 16,0-3 2-16,0 8 1 16,0-5 2-16,-5 5-3 15,0-4 0-15,0 0 1 16,-5-1 0-16,5-12-3 15,-5-12 2-15,5 7-1 16,0-3 0-16,-6 4 2 16,6-1 2-16,0 9-1 15,5 1-1-15,0-5 1 16,5 4-1-16,0 4-3 16,0 1 2-16,1-1 1 15,-1 9 2-15,0-9-3 16,0-3 0-16,-5-5 1 0,0 8 2 15,5-4-1-15,-5 5-1 16,0 8 3-16,0-5 0 16,0-3-4-16,0 12 1 15,5-9 0-15,-5 10 0 16,0-5 0-16,0 8 2 16,5-8-1-16,-5 17-1 15,0-9 1-15,0 9 1 16,0 0 3-16,0-5 2 15,0 1-6-15,5-1 0 16,0-7-1-16,-5-6 0 16,0-7 0-16,0-1 0 15,0 9-3-15,0-4 2 0,0 42 1 32,5-51 2-17,-5 0 1-15,0 9-1 16,0-5-2-16,0 14-2 15,0-10 1-15,5 9 1 16,0-4 0-16,6 4 0 16,-11-4 0-16,10 0 0 15,-10 4 0-15,0-4 0 16,5 0 0-16,0-13 2 16,-10 9 1-16,10 8-1 15,0 4-2-15,-10 9 3 16,0 4-4-16,0 0-2 15,0 1 4-15,5 3 1 16,10 9-5 0,-5-9 0-16,0 13 1 15,0-4-1-15,0 4-1 16,-5 0-6-16,5 4-4 16,16 13-56-1</inkml:trace>
  </inkml:traceGroup>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41.73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6651080-ADB6-4A82-A5F6-40763D91E78D}" emma:medium="tactile" emma:mode="ink">
          <msink:context xmlns:msink="http://schemas.microsoft.com/ink/2010/main" type="inkDrawing" rotatedBoundingBox="23298,5624 23373,3554 23440,3557 23365,5627" shapeName="Other"/>
        </emma:interpretation>
      </emma:emma>
    </inkml:annotationXML>
    <inkml:trace contextRef="#ctx0" brushRef="#br0">7559-972 44 0,'5'-8'19'0,"0"8"-10"0,0-4 0 16,-5 4 11-16,5 0 4 0,0 0 5 16,-5 0 2-16,0 0 3 15,5 0-5-15,0 4-3 16,0 4-12-16,0 1-4 16,0 8-6-16,-5 0-1 0,0 4 3 15,0 21-1-15,0 13 2 16,0-4-2-16,-5 4 0 15,0 0-1-15,5 9 2 16,0 8-3-16,0 4 0 16,0 4-1-16,0 30-2 15,-5 5 1-15,0-22-1 16,5 12-3-16,-5-3 2 16,0 0 3-16,0-5 1 0,0 17 1 15,0-12 0-15,-5-22 4 16,5-8 3-16,-6-8-2 15,1-13 0-15,5-5-5 16,0-12-1-16,0 0 1 16,5-9 0-16,0 1-7 15,0-9 0-15,0 0-4 16,5-9 2-16,-5 1-6 16,5 3-1-16,-5-3-4 15,0-9-1-15,0 0-25 16,0 0-11-16</inkml:trace>
  </inkml:traceGroup>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13.57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A11EDD66-9C0D-4DE3-9138-C3523FECB05A}" emma:medium="tactile" emma:mode="ink">
          <msink:context xmlns:msink="http://schemas.microsoft.com/ink/2010/main" type="inkDrawing" rotatedBoundingBox="24491,7555 25241,7408 25364,8029 24613,8177" semanticType="callout" shapeName="Other">
            <msink:sourceLink direction="from" ref="{622EFFA5-96CB-4E67-926A-588D17D16238}"/>
            <msink:sourceLink direction="to" ref="{AEC9E728-0FC6-42D9-87BC-146F918FEA0C}"/>
          </msink:context>
        </emma:interpretation>
      </emma:emma>
    </inkml:annotationXML>
    <inkml:trace contextRef="#ctx0" brushRef="#br0">8783 3393 124 0,'-5'0'49'0,"5"21"-26"0,0-29-23 16,0 8 13-16,0-9-9 16,-5 22-2-16,0-17 3 15,0 4 4-15,0 8-5 16,5-8 16-16,0 9 8 0,0-5 3 15,0-4 2-15,0 0-10 16,10-9-1-16,0 1-4 16,10-5 0-16,6 5-5 15,4-18 0-15,-5 9-6 16,1-8-2-16,-1-5-2 0,1-4 0 16,-1-12-2-16,-5-1-1 15,1 9 3-15,-1 0 0 16,-20 38 18 15,20-42-13-31,1 8-3 16,-1 8-4-16,0 1-1 15,-4 8 0-15,4 0 0 16,-5 13 0-16,0-4-3 0,-4 8 2 16,-1 0 1-16,5 8 0 15,0-4 0-15,0 9 2 16,1-9-1-16,-6 13 2 15,5-4 0-15,0 4 1 0,-5 0 2 16,6 0 1-16,-1 16-3 16,0-3-1-16,0 4 1 15,1-9 2-15,-6 9-1 16,5-4 0-16,-5-1-1 16,5 5 0-16,-4-12 0 15,-1 11 0-15,0-7-2 16,0-5 1-16,0 0-2 15,0 0-1-15,-5-8 1 16,1 0-1-16,-1-1 0 16,0-7 0-16,0 7-3 15,-5-7 0-15,0-5-9 16,0 0-3-16,5 8-34 0,5-4-13 16</inkml:trace>
  </inkml:traceGroup>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12.716"/>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AEC9E728-0FC6-42D9-87BC-146F918FEA0C}" emma:medium="tactile" emma:mode="ink">
          <msink:context xmlns:msink="http://schemas.microsoft.com/ink/2010/main" type="inkDrawing" rotatedBoundingBox="24929,9240 24990,7602 25034,7604 24974,9241" shapeName="Line">
            <msink:destinationLink direction="to" ref="{A11EDD66-9C0D-4DE3-9138-C3523FECB05A}"/>
          </msink:context>
        </emma:interpretation>
      </emma:emma>
    </inkml:annotationXML>
    <inkml:trace contextRef="#ctx0" brushRef="#br0">9220 3088 124 0,'-26'0'46'0,"26"-17"-24"0,-5 9-8 16,5 8 17-16,0 8-6 0,0-8-2 15,0 0-7-15,0 0-2 16,0 9-8-16,0-9 3 0,0 0 3 16,16 17 0-1,-16 8 1-15,0-8-1 16,0 0 0-16,0 4 0 15,0 4-2-15,-5 1 1 16,5 8-6-16,-6 8-1 16,1 0-2-16,0 18-2 15,0 3 1-15,0 13 1 16,0 22 3-16,0-1 4 0,0-12-2 16,5-1 1-16,0-3-5 15,0-1 0-15,0-8-1 16,0-4-2-16,0 4 1 15,0-4 1-15,0-1-3 16,-5-3 0-16,5-13 3 16,0-9 1-16,0 0-4 15,-5-16-1-15,5-5-8 16,-5 0-2-16,0-8-6 16,5-9-2-16,-6-8-49 15,1-17-19-15,-5-22-8 16</inkml:trace>
  </inkml:traceGroup>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50.33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47FCEB31-A343-420C-9E45-187847D85E6A}" emma:medium="tactile" emma:mode="ink">
          <msink:context xmlns:msink="http://schemas.microsoft.com/ink/2010/main" type="writingRegion" rotatedBoundingBox="24922,9249 24968,9249 24968,9304 24922,9304"/>
        </emma:interpretation>
      </emma:emma>
    </inkml:annotationXML>
    <inkml:traceGroup>
      <inkml:annotationXML>
        <emma:emma xmlns:emma="http://www.w3.org/2003/04/emma" version="1.0">
          <emma:interpretation id="{0A82C3B8-47FC-4D10-AA92-B70E9CD51B28}" emma:medium="tactile" emma:mode="ink">
            <msink:context xmlns:msink="http://schemas.microsoft.com/ink/2010/main" type="paragraph" rotatedBoundingBox="24922,9249 24968,9249 24968,9304 24922,9304" alignmentLevel="1"/>
          </emma:interpretation>
        </emma:emma>
      </inkml:annotationXML>
      <inkml:traceGroup>
        <inkml:annotationXML>
          <emma:emma xmlns:emma="http://www.w3.org/2003/04/emma" version="1.0">
            <emma:interpretation id="{F4952620-726A-463B-A2EE-00E3739806AF}" emma:medium="tactile" emma:mode="ink">
              <msink:context xmlns:msink="http://schemas.microsoft.com/ink/2010/main" type="line" rotatedBoundingBox="24922,9249 24968,9249 24968,9304 24922,9304"/>
            </emma:interpretation>
          </emma:emma>
        </inkml:annotationXML>
        <inkml:traceGroup>
          <inkml:annotationXML>
            <emma:emma xmlns:emma="http://www.w3.org/2003/04/emma" version="1.0">
              <emma:interpretation id="{A82254CE-12DA-41B5-9D77-19E923842AA2}" emma:medium="tactile" emma:mode="ink">
                <msink:context xmlns:msink="http://schemas.microsoft.com/ink/2010/main" type="inkWord" rotatedBoundingBox="24922,9249 24968,9249 24968,9304 24922,9304"/>
              </emma:interpretation>
            </emma:emma>
          </inkml:annotationXML>
          <inkml:trace contextRef="#ctx0" brushRef="#br0">1916-1711 36 0,'-5'-4'13'0,"10"-4"-6"0,-10 12 7 0,5-4 12 16,0 0 1-16,0 0 4 15,0 0-11-15,0 0-2 16,0 0-8-16,0 0-2 15,0 0-4-15,5 0-1 0,-5 0-1 16,0 0-2-16,0 0 3 0,0 0-2 16,5 4 2-16,-5-4-2 15,0 0 2-15,0 0-2 16,0 0 2-16,0 4 0 16,0-4 1-16,0 0-2 15,0 0-2-15,0 0 1 16,0 0-1-16,0 0 0 15,0 0 0-15,0 0-14 16,5-4-27 0,0 0-14-1,0-4 18-15,1 3 19 16,-6-3 12-16,0 4 2 16,0 4 3-16,0-5-10 15,5-3-5-15,0 4 1 0,0-1 1 16</inkml:trace>
        </inkml:traceGroup>
      </inkml:traceGroup>
    </inkml:traceGroup>
  </inkml:traceGroup>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2:05.216"/>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77BCAA97-6B85-43D1-8030-9949D729264B}" emma:medium="tactile" emma:mode="ink">
          <msink:context xmlns:msink="http://schemas.microsoft.com/ink/2010/main" type="inkDrawing" rotatedBoundingBox="30138,11146 30578,13243 30018,13360 29577,11264" semanticType="verticalRange" shapeName="Other">
            <msink:sourceLink direction="with" ref="{3FC8249F-9330-4358-8971-8C5DC99A4547}"/>
          </msink:context>
        </emma:interpretation>
      </emma:emma>
    </inkml:annotationXML>
    <inkml:trace contextRef="#ctx0" brushRef="#br0">0 15 196 0,'0'-8'74'0,"0"3"-40"0,5 1-29 15,-5 4 17-15,5 0-1 16,-5 0 4-16,0 0 7 0,0 0 4 16,0 0-19-16,0 0 8 0,10 4 5 15,0 1-7-15,6 3-1 16,4 0-4-16,0 5-2 16,1 8-6-16,9 0-2 15,11 18-2-15,15 3-1 16,5 4-6-16,-6-3-1 15,11 8 1-15,-15 4 0 16,10 0 1-16,-5 8 0 16,-10 18 0-16,-6 3 0 15,-4 18 0-15,-16-1 2 16,1 1-1-16,-11-5-1 0,-10 14-2 16,-5 7 1-16,-10-8 3 15,-1-4 1-15,-4-17-4 16,5-9 1-16,-6-12 0 15,-4-9 2-15,5-4-1 16,-11-12-1-16,-4 3-4 16,9-8-2-16,1-8 0 15,5 0 4-15,-1-9-10 16,6-4-2-16,0-5-11 16,-1-3-4-16,16 4-39 15,-5-5-17-15,0-12-41 16</inkml:trace>
  </inkml:traceGroup>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5.318"/>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6717 16942 40 0,'7'-5'16'0,"0"5"-8"0,0 0-3 0,-3 0 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B6DC6-CA27-4938-9BD5-5F37E3B4D69D}" type="datetimeFigureOut">
              <a:rPr lang="en-CA" smtClean="0"/>
              <a:t>2020-03-05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D5CE3-4DC6-45ED-ADED-FA000E0054EA}" type="slidenum">
              <a:rPr lang="en-CA" smtClean="0"/>
              <a:t>‹#›</a:t>
            </a:fld>
            <a:endParaRPr lang="en-CA"/>
          </a:p>
        </p:txBody>
      </p:sp>
    </p:spTree>
    <p:extLst>
      <p:ext uri="{BB962C8B-B14F-4D97-AF65-F5344CB8AC3E}">
        <p14:creationId xmlns:p14="http://schemas.microsoft.com/office/powerpoint/2010/main" val="285681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9C5F05-0750-4A3B-893D-9DDF172D43BB}" type="slidenum">
              <a:rPr lang="en-US" smtClean="0">
                <a:solidFill>
                  <a:prstClr val="black"/>
                </a:solidFill>
              </a:rPr>
              <a:pPr/>
              <a:t>1</a:t>
            </a:fld>
            <a:endParaRPr lang="en-US">
              <a:solidFill>
                <a:prstClr val="black"/>
              </a:solidFill>
            </a:endParaRPr>
          </a:p>
        </p:txBody>
      </p:sp>
      <p:sp>
        <p:nvSpPr>
          <p:cNvPr id="38915" name="Rectangle 2"/>
          <p:cNvSpPr>
            <a:spLocks noGrp="1" noRot="1" noChangeAspect="1" noChangeArrowheads="1" noTextEdit="1"/>
          </p:cNvSpPr>
          <p:nvPr>
            <p:ph type="sldImg"/>
          </p:nvPr>
        </p:nvSpPr>
        <p:spPr>
          <a:xfrm>
            <a:off x="2314575" y="523875"/>
            <a:ext cx="4654550" cy="2619375"/>
          </a:xfrm>
          <a:ln/>
        </p:spPr>
      </p:sp>
      <p:sp>
        <p:nvSpPr>
          <p:cNvPr id="389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358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The 1D convolution approach described so far can be thought of as an </a:t>
            </a:r>
            <a:r>
              <a:rPr lang="en-CA" sz="1200" b="0" i="0" u="none" strike="noStrike" kern="1200" baseline="0" dirty="0" err="1">
                <a:solidFill>
                  <a:schemeClr val="tx1"/>
                </a:solidFill>
                <a:latin typeface="+mn-lt"/>
                <a:ea typeface="+mn-ea"/>
                <a:cs typeface="+mn-cs"/>
              </a:rPr>
              <a:t>ngram</a:t>
            </a:r>
            <a:r>
              <a:rPr lang="en-CA" sz="1200" b="0" i="0" u="none" strike="noStrike" kern="1200" baseline="0" dirty="0">
                <a:solidFill>
                  <a:schemeClr val="tx1"/>
                </a:solidFill>
                <a:latin typeface="+mn-lt"/>
                <a:ea typeface="+mn-ea"/>
                <a:cs typeface="+mn-cs"/>
              </a:rPr>
              <a:t> detector. A convolution</a:t>
            </a:r>
          </a:p>
          <a:p>
            <a:r>
              <a:rPr lang="en-CA" sz="1200" b="0" i="0" u="none" strike="noStrike" kern="1200" baseline="0" dirty="0">
                <a:solidFill>
                  <a:schemeClr val="tx1"/>
                </a:solidFill>
                <a:latin typeface="+mn-lt"/>
                <a:ea typeface="+mn-ea"/>
                <a:cs typeface="+mn-cs"/>
              </a:rPr>
              <a:t>layer with a window of size k is learning to identify indicative k-grams in the input.</a:t>
            </a:r>
          </a:p>
          <a:p>
            <a:r>
              <a:rPr lang="en-CA" sz="1200" b="0" i="0" u="none" strike="noStrike" kern="1200" baseline="0" dirty="0">
                <a:solidFill>
                  <a:schemeClr val="tx1"/>
                </a:solidFill>
                <a:latin typeface="+mn-lt"/>
                <a:ea typeface="+mn-ea"/>
                <a:cs typeface="+mn-cs"/>
              </a:rPr>
              <a:t>Thee approach can be extended into a </a:t>
            </a:r>
            <a:r>
              <a:rPr lang="en-CA" sz="1200" b="0" i="1" u="none" strike="noStrike" kern="1200" baseline="0" dirty="0">
                <a:solidFill>
                  <a:schemeClr val="tx1"/>
                </a:solidFill>
                <a:latin typeface="+mn-lt"/>
                <a:ea typeface="+mn-ea"/>
                <a:cs typeface="+mn-cs"/>
              </a:rPr>
              <a:t>hierarchy of convolutional layers</a:t>
            </a:r>
            <a:r>
              <a:rPr lang="en-CA" sz="1200" b="0" i="0" u="none" strike="noStrike" kern="1200" baseline="0" dirty="0">
                <a:solidFill>
                  <a:schemeClr val="tx1"/>
                </a:solidFill>
                <a:latin typeface="+mn-lt"/>
                <a:ea typeface="+mn-ea"/>
                <a:cs typeface="+mn-cs"/>
              </a:rPr>
              <a:t>, in which a sequence</a:t>
            </a:r>
          </a:p>
          <a:p>
            <a:r>
              <a:rPr lang="en-CA" sz="1200" b="0" i="0" u="none" strike="noStrike" kern="1200" baseline="0" dirty="0">
                <a:solidFill>
                  <a:schemeClr val="tx1"/>
                </a:solidFill>
                <a:latin typeface="+mn-lt"/>
                <a:ea typeface="+mn-ea"/>
                <a:cs typeface="+mn-cs"/>
              </a:rPr>
              <a:t>of convolution layers are applied one after the other.</a:t>
            </a:r>
          </a:p>
          <a:p>
            <a:r>
              <a:rPr lang="en-CA" sz="1200" b="0" i="0" u="none" strike="noStrike" kern="1200" baseline="0" dirty="0">
                <a:solidFill>
                  <a:schemeClr val="tx1"/>
                </a:solidFill>
                <a:latin typeface="+mn-lt"/>
                <a:ea typeface="+mn-ea"/>
                <a:cs typeface="+mn-cs"/>
              </a:rPr>
              <a:t>the first convolution layer transforms each sequence of k neighboring word-vectors into vectors</a:t>
            </a:r>
          </a:p>
          <a:p>
            <a:r>
              <a:rPr lang="en-CA" sz="1200" b="0" i="0" u="none" strike="noStrike" kern="1200" baseline="0" dirty="0">
                <a:solidFill>
                  <a:schemeClr val="tx1"/>
                </a:solidFill>
                <a:latin typeface="+mn-lt"/>
                <a:ea typeface="+mn-ea"/>
                <a:cs typeface="+mn-cs"/>
              </a:rPr>
              <a:t>representing k-grams. Then, the second convolution layer will combine each k consecutive k-gram-vectors into vectors that</a:t>
            </a:r>
          </a:p>
          <a:p>
            <a:r>
              <a:rPr lang="en-CA" sz="1200" b="0" i="0" u="none" strike="noStrike" kern="1200" baseline="0" dirty="0">
                <a:solidFill>
                  <a:schemeClr val="tx1"/>
                </a:solidFill>
                <a:latin typeface="+mn-lt"/>
                <a:ea typeface="+mn-ea"/>
                <a:cs typeface="+mn-cs"/>
              </a:rPr>
              <a:t>capture a window of k +( k – 1) words, and so on, until the </a:t>
            </a:r>
            <a:r>
              <a:rPr lang="en-CA" sz="1200" b="0" i="0" u="none" strike="noStrike" kern="1200" baseline="0" dirty="0" err="1">
                <a:solidFill>
                  <a:schemeClr val="tx1"/>
                </a:solidFill>
                <a:latin typeface="+mn-lt"/>
                <a:ea typeface="+mn-ea"/>
                <a:cs typeface="+mn-cs"/>
              </a:rPr>
              <a:t>rth</a:t>
            </a:r>
            <a:r>
              <a:rPr lang="en-CA" sz="1200" b="0" i="0" u="none" strike="noStrike" kern="1200" baseline="0" dirty="0">
                <a:solidFill>
                  <a:schemeClr val="tx1"/>
                </a:solidFill>
                <a:latin typeface="+mn-lt"/>
                <a:ea typeface="+mn-ea"/>
                <a:cs typeface="+mn-cs"/>
              </a:rPr>
              <a:t> convolution will capture k </a:t>
            </a:r>
            <a:r>
              <a:rPr lang="en-CA" sz="1200" b="0" i="0" u="none" strike="noStrike" kern="1200" baseline="0" dirty="0" err="1">
                <a:solidFill>
                  <a:schemeClr val="tx1"/>
                </a:solidFill>
                <a:latin typeface="+mn-lt"/>
                <a:ea typeface="+mn-ea"/>
                <a:cs typeface="+mn-cs"/>
              </a:rPr>
              <a:t>C.r</a:t>
            </a:r>
            <a:r>
              <a:rPr lang="en-CA" sz="1200" b="0" i="0" u="none" strike="noStrike" kern="1200" baseline="0" dirty="0">
                <a:solidFill>
                  <a:schemeClr val="tx1"/>
                </a:solidFill>
                <a:latin typeface="+mn-lt"/>
                <a:ea typeface="+mn-ea"/>
                <a:cs typeface="+mn-cs"/>
              </a:rPr>
              <a:t> 􀀀 1/.k 􀀀 1/ D </a:t>
            </a:r>
            <a:r>
              <a:rPr lang="en-CA" sz="1200" b="0" i="0" u="none" strike="noStrike" kern="1200" baseline="0" dirty="0" err="1">
                <a:solidFill>
                  <a:schemeClr val="tx1"/>
                </a:solidFill>
                <a:latin typeface="+mn-lt"/>
                <a:ea typeface="+mn-ea"/>
                <a:cs typeface="+mn-cs"/>
              </a:rPr>
              <a:t>r.k</a:t>
            </a:r>
            <a:r>
              <a:rPr lang="en-CA" sz="1200" b="0" i="0" u="none" strike="noStrike" kern="1200" baseline="0" dirty="0">
                <a:solidFill>
                  <a:schemeClr val="tx1"/>
                </a:solidFill>
                <a:latin typeface="+mn-lt"/>
                <a:ea typeface="+mn-ea"/>
                <a:cs typeface="+mn-cs"/>
              </a:rPr>
              <a:t> 􀀀 1/C1 words.</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13</a:t>
            </a:fld>
            <a:endParaRPr lang="en-CA"/>
          </a:p>
        </p:txBody>
      </p:sp>
    </p:spTree>
    <p:extLst>
      <p:ext uri="{BB962C8B-B14F-4D97-AF65-F5344CB8AC3E}">
        <p14:creationId xmlns:p14="http://schemas.microsoft.com/office/powerpoint/2010/main" val="263365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History and Terminology Convolution-and-pooling architectures [</a:t>
            </a:r>
            <a:r>
              <a:rPr lang="en-CA" sz="1200" b="0" i="0" u="none" strike="noStrike" kern="1200" baseline="0" dirty="0" err="1">
                <a:solidFill>
                  <a:schemeClr val="tx1"/>
                </a:solidFill>
                <a:latin typeface="+mn-lt"/>
                <a:ea typeface="+mn-ea"/>
                <a:cs typeface="+mn-cs"/>
              </a:rPr>
              <a:t>LeCun</a:t>
            </a:r>
            <a:r>
              <a:rPr lang="en-CA" sz="1200" b="0" i="0" u="none" strike="noStrike" kern="1200" baseline="0" dirty="0">
                <a:solidFill>
                  <a:schemeClr val="tx1"/>
                </a:solidFill>
                <a:latin typeface="+mn-lt"/>
                <a:ea typeface="+mn-ea"/>
                <a:cs typeface="+mn-cs"/>
              </a:rPr>
              <a:t> and </a:t>
            </a:r>
            <a:r>
              <a:rPr lang="en-CA" sz="1200" b="0" i="0" u="none" strike="noStrike" kern="1200" baseline="0" dirty="0" err="1">
                <a:solidFill>
                  <a:schemeClr val="tx1"/>
                </a:solidFill>
                <a:latin typeface="+mn-lt"/>
                <a:ea typeface="+mn-ea"/>
                <a:cs typeface="+mn-cs"/>
              </a:rPr>
              <a:t>Bengio</a:t>
            </a:r>
            <a:r>
              <a:rPr lang="en-CA" sz="1200" b="0" i="0" u="none" strike="noStrike" kern="1200" baseline="0" dirty="0">
                <a:solidFill>
                  <a:schemeClr val="tx1"/>
                </a:solidFill>
                <a:latin typeface="+mn-lt"/>
                <a:ea typeface="+mn-ea"/>
                <a:cs typeface="+mn-cs"/>
              </a:rPr>
              <a:t>, 1995]</a:t>
            </a:r>
          </a:p>
          <a:p>
            <a:r>
              <a:rPr lang="en-CA" sz="1200" b="0" i="0" u="none" strike="noStrike" kern="1200" baseline="0" dirty="0">
                <a:solidFill>
                  <a:schemeClr val="tx1"/>
                </a:solidFill>
                <a:latin typeface="+mn-lt"/>
                <a:ea typeface="+mn-ea"/>
                <a:cs typeface="+mn-cs"/>
              </a:rPr>
              <a:t>evolved in the neural networks vision community, where they showed great success as object</a:t>
            </a:r>
          </a:p>
          <a:p>
            <a:r>
              <a:rPr lang="en-CA" sz="1200" b="0" i="0" u="none" strike="noStrike" kern="1200" baseline="0" dirty="0">
                <a:solidFill>
                  <a:schemeClr val="tx1"/>
                </a:solidFill>
                <a:latin typeface="+mn-lt"/>
                <a:ea typeface="+mn-ea"/>
                <a:cs typeface="+mn-cs"/>
              </a:rPr>
              <a:t>detectors—recognizing an object from a predefined category (“cat,” “bicycles”) regardless of its</a:t>
            </a:r>
          </a:p>
          <a:p>
            <a:r>
              <a:rPr lang="en-CA" sz="1200" b="0" i="0" u="none" strike="noStrike" kern="1200" baseline="0" dirty="0">
                <a:solidFill>
                  <a:schemeClr val="tx1"/>
                </a:solidFill>
                <a:latin typeface="+mn-lt"/>
                <a:ea typeface="+mn-ea"/>
                <a:cs typeface="+mn-cs"/>
              </a:rPr>
              <a:t>position in the image [</a:t>
            </a:r>
            <a:r>
              <a:rPr lang="en-CA" sz="1200" b="0" i="0" u="none" strike="noStrike" kern="1200" baseline="0" dirty="0" err="1">
                <a:solidFill>
                  <a:schemeClr val="tx1"/>
                </a:solidFill>
                <a:latin typeface="+mn-lt"/>
                <a:ea typeface="+mn-ea"/>
                <a:cs typeface="+mn-cs"/>
              </a:rPr>
              <a:t>Krizhevsky</a:t>
            </a:r>
            <a:r>
              <a:rPr lang="en-CA" sz="1200" b="0" i="0" u="none" strike="noStrike" kern="1200" baseline="0" dirty="0">
                <a:solidFill>
                  <a:schemeClr val="tx1"/>
                </a:solidFill>
                <a:latin typeface="+mn-lt"/>
                <a:ea typeface="+mn-ea"/>
                <a:cs typeface="+mn-cs"/>
              </a:rPr>
              <a:t> et al., 2012]. When applied to images, the architecture is using</a:t>
            </a:r>
          </a:p>
          <a:p>
            <a:r>
              <a:rPr lang="en-CA" sz="1200" b="0" i="0" u="none" strike="noStrike" kern="1200" baseline="0" dirty="0">
                <a:solidFill>
                  <a:schemeClr val="tx1"/>
                </a:solidFill>
                <a:latin typeface="+mn-lt"/>
                <a:ea typeface="+mn-ea"/>
                <a:cs typeface="+mn-cs"/>
              </a:rPr>
              <a:t>2D (grid) convolutions. When applied to text, we are mainly concerned with 1D (sequence)</a:t>
            </a:r>
          </a:p>
          <a:p>
            <a:r>
              <a:rPr lang="en-CA" sz="1200" b="0" i="0" u="none" strike="noStrike" kern="1200" baseline="0" dirty="0">
                <a:solidFill>
                  <a:schemeClr val="tx1"/>
                </a:solidFill>
                <a:latin typeface="+mn-lt"/>
                <a:ea typeface="+mn-ea"/>
                <a:cs typeface="+mn-cs"/>
              </a:rPr>
              <a:t>convolutions. </a:t>
            </a:r>
            <a:r>
              <a:rPr lang="en-CA" sz="1200" b="1" i="0" u="none" strike="noStrike" kern="1200" baseline="0" dirty="0">
                <a:solidFill>
                  <a:schemeClr val="tx1"/>
                </a:solidFill>
                <a:latin typeface="+mn-lt"/>
                <a:ea typeface="+mn-ea"/>
                <a:cs typeface="+mn-cs"/>
              </a:rPr>
              <a:t>Convolutional networks were introduced to the NLP community in the pioneering</a:t>
            </a:r>
          </a:p>
          <a:p>
            <a:r>
              <a:rPr lang="en-CA" sz="1200" b="1" i="0" u="none" strike="noStrike" kern="1200" baseline="0" dirty="0">
                <a:solidFill>
                  <a:schemeClr val="tx1"/>
                </a:solidFill>
                <a:latin typeface="+mn-lt"/>
                <a:ea typeface="+mn-ea"/>
                <a:cs typeface="+mn-cs"/>
              </a:rPr>
              <a:t>work of </a:t>
            </a:r>
            <a:r>
              <a:rPr lang="en-CA" sz="1200" b="1" i="0" u="none" strike="noStrike" kern="1200" baseline="0" dirty="0" err="1">
                <a:solidFill>
                  <a:schemeClr val="tx1"/>
                </a:solidFill>
                <a:latin typeface="+mn-lt"/>
                <a:ea typeface="+mn-ea"/>
                <a:cs typeface="+mn-cs"/>
              </a:rPr>
              <a:t>Collobert</a:t>
            </a:r>
            <a:r>
              <a:rPr lang="en-CA" sz="1200" b="1" i="0" u="none" strike="noStrike" kern="1200" baseline="0" dirty="0">
                <a:solidFill>
                  <a:schemeClr val="tx1"/>
                </a:solidFill>
                <a:latin typeface="+mn-lt"/>
                <a:ea typeface="+mn-ea"/>
                <a:cs typeface="+mn-cs"/>
              </a:rPr>
              <a:t> et al. [2011] who used them for semantic-role labeling</a:t>
            </a:r>
            <a:r>
              <a:rPr lang="en-CA" sz="1200" b="0" i="0" u="none" strike="noStrike" kern="1200" baseline="0" dirty="0">
                <a:solidFill>
                  <a:schemeClr val="tx1"/>
                </a:solidFill>
                <a:latin typeface="+mn-lt"/>
                <a:ea typeface="+mn-ea"/>
                <a:cs typeface="+mn-cs"/>
              </a:rPr>
              <a:t>, and later by </a:t>
            </a:r>
            <a:r>
              <a:rPr lang="en-CA" sz="1200" b="0" i="0" u="none" strike="noStrike" kern="1200" baseline="0" dirty="0" err="1">
                <a:solidFill>
                  <a:schemeClr val="tx1"/>
                </a:solidFill>
                <a:latin typeface="+mn-lt"/>
                <a:ea typeface="+mn-ea"/>
                <a:cs typeface="+mn-cs"/>
              </a:rPr>
              <a:t>Kalchbrenner</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et al. [2014] and Kim [2014] who used them for sentiment and question-type classification.</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14</a:t>
            </a:fld>
            <a:endParaRPr lang="en-CA"/>
          </a:p>
        </p:txBody>
      </p:sp>
    </p:spTree>
    <p:extLst>
      <p:ext uri="{BB962C8B-B14F-4D97-AF65-F5344CB8AC3E}">
        <p14:creationId xmlns:p14="http://schemas.microsoft.com/office/powerpoint/2010/main" val="249148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F489D8BE-DB82-42CF-B280-FB693E423DE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0783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A9B9C0F9-AF65-4073-92D1-E2F5BC0937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All human languages</a:t>
            </a:r>
          </a:p>
          <a:p>
            <a:pPr eaLnBrk="1" hangingPunct="1"/>
            <a:r>
              <a:rPr lang="en-US"/>
              <a:t>a specific relation holds between the concepts expressed by the words or the phrases</a:t>
            </a:r>
          </a:p>
          <a:p>
            <a:pPr eaLnBrk="1" hangingPunct="1"/>
            <a:r>
              <a:rPr lang="en-US"/>
              <a:t>Events, actions and relationships can be captured with representations that consist of predicates and arguments.</a:t>
            </a:r>
          </a:p>
          <a:p>
            <a:pPr eaLnBrk="1" hangingPunct="1"/>
            <a:r>
              <a:rPr lang="en-US"/>
              <a:t>Languages display a division of labor where some words and constituents function as predicates and some as arguments.</a:t>
            </a:r>
          </a:p>
          <a:p>
            <a:pPr eaLnBrk="1" hangingPunct="1"/>
            <a:endParaRPr lang="en-US"/>
          </a:p>
          <a:p>
            <a:pPr eaLnBrk="1" hangingPunct="1"/>
            <a:r>
              <a:rPr lang="en-US"/>
              <a:t>One of the most important roles of the grammar is to help organize this pred-args structure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E639CE73-F0BD-4B0E-BFBB-F282F1397E7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How does language convey meaning?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8341A5D8-C2A0-4229-A5CF-5AAD7EC0240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47E3B293-8C9F-4FFA-80EB-F846F590469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It is controversial whether a  finite list of thematic roles exists..</a:t>
            </a:r>
          </a:p>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7D46862A-EF25-4A96-BAB6-4A5B8DA33DE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a:t>Instrument</a:t>
            </a:r>
          </a:p>
          <a:p>
            <a:pPr eaLnBrk="1" hangingPunct="1"/>
            <a:r>
              <a:rPr lang="en-US" dirty="0"/>
              <a:t>	intermediary “opened X with Y” -&gt; “Y opened X”</a:t>
            </a:r>
          </a:p>
          <a:p>
            <a:pPr eaLnBrk="1" hangingPunct="1"/>
            <a:r>
              <a:rPr lang="en-US" dirty="0"/>
              <a:t>	enabling “ate X with Y” -&gt;  ?”Y ate X”?</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41DEB8E3-B0C4-40EE-BA93-CBFA19EE055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CA" b="1" dirty="0"/>
              <a:t>OR</a:t>
            </a:r>
            <a:r>
              <a:rPr lang="en-CA" dirty="0"/>
              <a:t> Thematic roles should be viewed as prototypes, where there may be different degrees of membership</a:t>
            </a:r>
            <a:endParaRPr lang="en-US" b="1" dirty="0"/>
          </a:p>
          <a:p>
            <a:pPr eaLnBrk="1" hangingPunct="1"/>
            <a:r>
              <a:rPr lang="en-US" b="1" dirty="0"/>
              <a:t>Sentience</a:t>
            </a:r>
            <a:r>
              <a:rPr lang="en-US" dirty="0"/>
              <a:t> refers to utilization of sensory organs, the ability to feel or perceive subjectively </a:t>
            </a:r>
          </a:p>
          <a:p>
            <a:pPr eaLnBrk="1" hangingPunct="1"/>
            <a:r>
              <a:rPr lang="en-US" dirty="0"/>
              <a:t>Incremental theme</a:t>
            </a:r>
          </a:p>
          <a:p>
            <a:pPr eaLnBrk="1" hangingPunct="1"/>
            <a:r>
              <a:rPr lang="en-US" dirty="0"/>
              <a:t>the apricot is the incremental theme in (3) since the progress of the eating event is reflected</a:t>
            </a:r>
          </a:p>
          <a:p>
            <a:pPr eaLnBrk="1" hangingPunct="1"/>
            <a:r>
              <a:rPr lang="en-US" dirty="0"/>
              <a:t>in the amount of apricot remaining: when the apricot is half-eaten the event is half done,</a:t>
            </a:r>
          </a:p>
          <a:p>
            <a:pPr eaLnBrk="1" hangingPunct="1"/>
            <a:r>
              <a:rPr lang="en-US" dirty="0"/>
              <a:t>when the apricot is two-thirds eaten, the event is two-thirds done, and so on.</a:t>
            </a:r>
          </a:p>
          <a:p>
            <a:pPr eaLnBrk="1" hangingPunct="1"/>
            <a:r>
              <a:rPr lang="en-US" dirty="0"/>
              <a:t>(3) Taylor ate the apricot.</a:t>
            </a:r>
          </a:p>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13FC1229-1A03-410A-8BD7-F3242BF2F22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From wikipedia (and imprecise)</a:t>
            </a:r>
          </a:p>
          <a:p>
            <a:pPr eaLnBrk="1" hangingPunct="1"/>
            <a:r>
              <a:rPr lang="en-US"/>
              <a:t>PropBank differs from </a:t>
            </a:r>
            <a:r>
              <a:rPr lang="en-US">
                <a:hlinkClick r:id="rId3" tooltip="FrameNet"/>
              </a:rPr>
              <a:t>FrameNet</a:t>
            </a:r>
            <a:r>
              <a:rPr lang="en-US"/>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History and Terminology Convolution-and-pooling architectures [</a:t>
            </a:r>
            <a:r>
              <a:rPr lang="en-CA" sz="1200" b="0" i="0" u="none" strike="noStrike" kern="1200" baseline="0" dirty="0" err="1">
                <a:solidFill>
                  <a:schemeClr val="tx1"/>
                </a:solidFill>
                <a:latin typeface="+mn-lt"/>
                <a:ea typeface="+mn-ea"/>
                <a:cs typeface="+mn-cs"/>
              </a:rPr>
              <a:t>LeCun</a:t>
            </a:r>
            <a:r>
              <a:rPr lang="en-CA" sz="1200" b="0" i="0" u="none" strike="noStrike" kern="1200" baseline="0" dirty="0">
                <a:solidFill>
                  <a:schemeClr val="tx1"/>
                </a:solidFill>
                <a:latin typeface="+mn-lt"/>
                <a:ea typeface="+mn-ea"/>
                <a:cs typeface="+mn-cs"/>
              </a:rPr>
              <a:t> and </a:t>
            </a:r>
            <a:r>
              <a:rPr lang="en-CA" sz="1200" b="0" i="0" u="none" strike="noStrike" kern="1200" baseline="0" dirty="0" err="1">
                <a:solidFill>
                  <a:schemeClr val="tx1"/>
                </a:solidFill>
                <a:latin typeface="+mn-lt"/>
                <a:ea typeface="+mn-ea"/>
                <a:cs typeface="+mn-cs"/>
              </a:rPr>
              <a:t>Bengio</a:t>
            </a:r>
            <a:r>
              <a:rPr lang="en-CA" sz="1200" b="0" i="0" u="none" strike="noStrike" kern="1200" baseline="0" dirty="0">
                <a:solidFill>
                  <a:schemeClr val="tx1"/>
                </a:solidFill>
                <a:latin typeface="+mn-lt"/>
                <a:ea typeface="+mn-ea"/>
                <a:cs typeface="+mn-cs"/>
              </a:rPr>
              <a:t>, 1995]</a:t>
            </a:r>
          </a:p>
          <a:p>
            <a:r>
              <a:rPr lang="en-CA" sz="1200" b="0" i="0" u="none" strike="noStrike" kern="1200" baseline="0" dirty="0">
                <a:solidFill>
                  <a:schemeClr val="tx1"/>
                </a:solidFill>
                <a:latin typeface="+mn-lt"/>
                <a:ea typeface="+mn-ea"/>
                <a:cs typeface="+mn-cs"/>
              </a:rPr>
              <a:t>evolved in the neural networks vision community, where they showed great success as object</a:t>
            </a:r>
          </a:p>
          <a:p>
            <a:r>
              <a:rPr lang="en-CA" sz="1200" b="0" i="0" u="none" strike="noStrike" kern="1200" baseline="0" dirty="0">
                <a:solidFill>
                  <a:schemeClr val="tx1"/>
                </a:solidFill>
                <a:latin typeface="+mn-lt"/>
                <a:ea typeface="+mn-ea"/>
                <a:cs typeface="+mn-cs"/>
              </a:rPr>
              <a:t>detectors—recognizing an object from a predefined category (“cat,” “bicycles”) regardless of its</a:t>
            </a:r>
          </a:p>
          <a:p>
            <a:r>
              <a:rPr lang="en-CA" sz="1200" b="0" i="0" u="none" strike="noStrike" kern="1200" baseline="0" dirty="0">
                <a:solidFill>
                  <a:schemeClr val="tx1"/>
                </a:solidFill>
                <a:latin typeface="+mn-lt"/>
                <a:ea typeface="+mn-ea"/>
                <a:cs typeface="+mn-cs"/>
              </a:rPr>
              <a:t>position in the image [</a:t>
            </a:r>
            <a:r>
              <a:rPr lang="en-CA" sz="1200" b="0" i="0" u="none" strike="noStrike" kern="1200" baseline="0" dirty="0" err="1">
                <a:solidFill>
                  <a:schemeClr val="tx1"/>
                </a:solidFill>
                <a:latin typeface="+mn-lt"/>
                <a:ea typeface="+mn-ea"/>
                <a:cs typeface="+mn-cs"/>
              </a:rPr>
              <a:t>Krizhevsky</a:t>
            </a:r>
            <a:r>
              <a:rPr lang="en-CA" sz="1200" b="0" i="0" u="none" strike="noStrike" kern="1200" baseline="0" dirty="0">
                <a:solidFill>
                  <a:schemeClr val="tx1"/>
                </a:solidFill>
                <a:latin typeface="+mn-lt"/>
                <a:ea typeface="+mn-ea"/>
                <a:cs typeface="+mn-cs"/>
              </a:rPr>
              <a:t> et al., 2012]. When applied to images, the architecture is using</a:t>
            </a:r>
          </a:p>
          <a:p>
            <a:r>
              <a:rPr lang="en-CA" sz="1200" b="0" i="0" u="none" strike="noStrike" kern="1200" baseline="0" dirty="0">
                <a:solidFill>
                  <a:schemeClr val="tx1"/>
                </a:solidFill>
                <a:latin typeface="+mn-lt"/>
                <a:ea typeface="+mn-ea"/>
                <a:cs typeface="+mn-cs"/>
              </a:rPr>
              <a:t>2D (grid) convolutions. When applied to text, we are mainly concerned with 1D (sequence)</a:t>
            </a:r>
          </a:p>
          <a:p>
            <a:r>
              <a:rPr lang="en-CA" sz="1200" b="0" i="0" u="none" strike="noStrike" kern="1200" baseline="0" dirty="0">
                <a:solidFill>
                  <a:schemeClr val="tx1"/>
                </a:solidFill>
                <a:latin typeface="+mn-lt"/>
                <a:ea typeface="+mn-ea"/>
                <a:cs typeface="+mn-cs"/>
              </a:rPr>
              <a:t>convolutions. </a:t>
            </a:r>
            <a:r>
              <a:rPr lang="en-CA" sz="1200" b="1" i="0" u="none" strike="noStrike" kern="1200" baseline="0" dirty="0">
                <a:solidFill>
                  <a:schemeClr val="tx1"/>
                </a:solidFill>
                <a:latin typeface="+mn-lt"/>
                <a:ea typeface="+mn-ea"/>
                <a:cs typeface="+mn-cs"/>
              </a:rPr>
              <a:t>Convolutional networks were introduced to the NLP community in the pioneering</a:t>
            </a:r>
          </a:p>
          <a:p>
            <a:r>
              <a:rPr lang="en-CA" sz="1200" b="1" i="0" u="none" strike="noStrike" kern="1200" baseline="0" dirty="0">
                <a:solidFill>
                  <a:schemeClr val="tx1"/>
                </a:solidFill>
                <a:latin typeface="+mn-lt"/>
                <a:ea typeface="+mn-ea"/>
                <a:cs typeface="+mn-cs"/>
              </a:rPr>
              <a:t>work of </a:t>
            </a:r>
            <a:r>
              <a:rPr lang="en-CA" sz="1200" b="1" i="0" u="none" strike="noStrike" kern="1200" baseline="0" dirty="0" err="1">
                <a:solidFill>
                  <a:schemeClr val="tx1"/>
                </a:solidFill>
                <a:latin typeface="+mn-lt"/>
                <a:ea typeface="+mn-ea"/>
                <a:cs typeface="+mn-cs"/>
              </a:rPr>
              <a:t>Collobert</a:t>
            </a:r>
            <a:r>
              <a:rPr lang="en-CA" sz="1200" b="1" i="0" u="none" strike="noStrike" kern="1200" baseline="0" dirty="0">
                <a:solidFill>
                  <a:schemeClr val="tx1"/>
                </a:solidFill>
                <a:latin typeface="+mn-lt"/>
                <a:ea typeface="+mn-ea"/>
                <a:cs typeface="+mn-cs"/>
              </a:rPr>
              <a:t> et al. [2011] who used them for semantic-role labeling</a:t>
            </a:r>
            <a:r>
              <a:rPr lang="en-CA" sz="1200" b="0" i="0" u="none" strike="noStrike" kern="1200" baseline="0" dirty="0">
                <a:solidFill>
                  <a:schemeClr val="tx1"/>
                </a:solidFill>
                <a:latin typeface="+mn-lt"/>
                <a:ea typeface="+mn-ea"/>
                <a:cs typeface="+mn-cs"/>
              </a:rPr>
              <a:t>, and later by </a:t>
            </a:r>
            <a:r>
              <a:rPr lang="en-CA" sz="1200" b="0" i="0" u="none" strike="noStrike" kern="1200" baseline="0" dirty="0" err="1">
                <a:solidFill>
                  <a:schemeClr val="tx1"/>
                </a:solidFill>
                <a:latin typeface="+mn-lt"/>
                <a:ea typeface="+mn-ea"/>
                <a:cs typeface="+mn-cs"/>
              </a:rPr>
              <a:t>Kalchbrenner</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et al. [2014] and Kim [2014] who used them for sentiment and question-type classification.</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2</a:t>
            </a:fld>
            <a:endParaRPr lang="en-CA"/>
          </a:p>
        </p:txBody>
      </p:sp>
    </p:spTree>
    <p:extLst>
      <p:ext uri="{BB962C8B-B14F-4D97-AF65-F5344CB8AC3E}">
        <p14:creationId xmlns:p14="http://schemas.microsoft.com/office/powerpoint/2010/main" val="192085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4059A27C-DD46-408D-8409-9E1B45F2AA5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From </a:t>
            </a:r>
            <a:r>
              <a:rPr lang="en-US" dirty="0" err="1"/>
              <a:t>wikipedia</a:t>
            </a:r>
            <a:r>
              <a:rPr lang="en-US" dirty="0"/>
              <a:t> (and imprecise)</a:t>
            </a:r>
          </a:p>
          <a:p>
            <a:pPr eaLnBrk="1" hangingPunct="1"/>
            <a:r>
              <a:rPr lang="en-US" dirty="0" err="1"/>
              <a:t>PropBank</a:t>
            </a:r>
            <a:r>
              <a:rPr lang="en-US" dirty="0"/>
              <a:t> differs from </a:t>
            </a:r>
            <a:r>
              <a:rPr lang="en-US" dirty="0" err="1">
                <a:hlinkClick r:id="rId3" tooltip="FrameNet"/>
              </a:rPr>
              <a:t>FrameNet</a:t>
            </a:r>
            <a:r>
              <a:rPr lang="en-US" dirty="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a:p>
          <a:p>
            <a:pPr eaLnBrk="1" hangingPunct="1"/>
            <a:r>
              <a:rPr lang="en-US" dirty="0"/>
              <a:t>Also</a:t>
            </a:r>
          </a:p>
          <a:p>
            <a:pPr eaLnBrk="1" hangingPunct="1"/>
            <a:r>
              <a:rPr lang="en-US" dirty="0"/>
              <a:t>The </a:t>
            </a:r>
            <a:r>
              <a:rPr lang="en-US" b="1" dirty="0" err="1"/>
              <a:t>VerbNet</a:t>
            </a:r>
            <a:r>
              <a:rPr lang="en-US" dirty="0"/>
              <a:t> project maps </a:t>
            </a:r>
            <a:r>
              <a:rPr lang="en-US" dirty="0" err="1">
                <a:hlinkClick r:id="rId4" tooltip="PropBank"/>
              </a:rPr>
              <a:t>PropBank</a:t>
            </a:r>
            <a:r>
              <a:rPr lang="en-US" dirty="0"/>
              <a:t> verb types to their corresponding </a:t>
            </a:r>
            <a:r>
              <a:rPr lang="en-US" dirty="0">
                <a:hlinkClick r:id="rId5" tooltip="Levin Class"/>
              </a:rPr>
              <a:t>Levin classes</a:t>
            </a:r>
            <a:r>
              <a:rPr lang="en-US" dirty="0"/>
              <a:t>. It is a lexical resource that incorporates both semantic and syntactic information about its contents. The lexicon can be viewed and downloaded from </a:t>
            </a:r>
            <a:r>
              <a:rPr lang="en-US" dirty="0">
                <a:hlinkClick r:id="rId6" tooltip="http://verbs.colorado.edu/verb-index"/>
              </a:rPr>
              <a:t>http://verbs.colorado.edu/verb-index</a:t>
            </a:r>
            <a:endParaRPr lang="en-US" dirty="0"/>
          </a:p>
          <a:p>
            <a:pPr eaLnBrk="1" hangingPunct="1"/>
            <a:r>
              <a:rPr lang="en-US" dirty="0" err="1"/>
              <a:t>VerbNet</a:t>
            </a:r>
            <a:r>
              <a:rPr lang="en-US" dirty="0"/>
              <a:t> is part of the </a:t>
            </a:r>
            <a:r>
              <a:rPr lang="en-US" dirty="0" err="1">
                <a:hlinkClick r:id="rId7" tooltip="http://verbs.colorado.edu/semlink/"/>
              </a:rPr>
              <a:t>SemLink</a:t>
            </a:r>
            <a:r>
              <a:rPr lang="en-US" dirty="0"/>
              <a:t> project in development at the University of Colorado.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A8B9E7A3-FA84-45D2-94AB-8405C6064AE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10,000 lexical units (defined below), more than 6,100 of which are fully annotated, in more than 825 hierarchically structured semantic frames, exemplified in more than 135,000 annotated sentences </a:t>
            </a:r>
          </a:p>
          <a:p>
            <a:pPr eaLnBrk="1" hangingPunct="1"/>
            <a:r>
              <a:rPr lang="en-US"/>
              <a:t>John was HIRED to clean up the file system.</a:t>
            </a:r>
            <a:br>
              <a:rPr lang="en-US"/>
            </a:br>
            <a:r>
              <a:rPr lang="en-US"/>
              <a:t>IBM HIRED Gates as chief janitor.</a:t>
            </a:r>
            <a:br>
              <a:rPr lang="en-US"/>
            </a:br>
            <a:r>
              <a:rPr lang="en-US"/>
              <a:t>I was RETAINED at $500 an hour.</a:t>
            </a:r>
            <a:br>
              <a:rPr lang="en-US"/>
            </a:br>
            <a:r>
              <a:rPr lang="en-US"/>
              <a:t>The A's SIGNED a new third baseman for $30M.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B6113F24-2661-4895-AF81-744CBF46661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Very specific thematic roles!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915D35FE-F7E2-42C5-9F01-6FF6899326D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Shallow semantic parsing is labeling phrases of a sentence with semantic roles with respect to a target word. </a:t>
            </a:r>
            <a:br>
              <a:rPr lang="en-US"/>
            </a:br>
            <a:r>
              <a:rPr lang="en-US"/>
              <a:t>For example, the sentence </a:t>
            </a:r>
          </a:p>
          <a:p>
            <a:pPr eaLnBrk="1" hangingPunct="1"/>
            <a:r>
              <a:rPr lang="en-US"/>
              <a:t>“Shaw Publishing offered Mr. Smith a reimbursement last March.”</a:t>
            </a:r>
          </a:p>
          <a:p>
            <a:pPr eaLnBrk="1" hangingPunct="1"/>
            <a:r>
              <a:rPr lang="en-US"/>
              <a:t>Is labeled as: </a:t>
            </a:r>
          </a:p>
          <a:p>
            <a:pPr eaLnBrk="1" hangingPunct="1"/>
            <a:r>
              <a:rPr lang="en-US"/>
              <a:t>[AGENTShaw Publishing] </a:t>
            </a:r>
            <a:r>
              <a:rPr lang="en-US" b="1"/>
              <a:t>offered</a:t>
            </a:r>
            <a:r>
              <a:rPr lang="en-US"/>
              <a:t> [RECEPIENTMr. Smith] [THEMEa reimbursement] [TIMElast March] . </a:t>
            </a:r>
          </a:p>
          <a:p>
            <a:pPr eaLnBrk="1" hangingPunct="1"/>
            <a:r>
              <a:rPr lang="en-US"/>
              <a:t>We work with a number of collaborators, beginning with Dan Gildea in his dissertation work, on automatic semantic parsing. Much of Dan Gildeas's dissertation work was written up here: </a:t>
            </a:r>
            <a:r>
              <a:rPr lang="en-US">
                <a:hlinkClick r:id="rId3"/>
              </a:rPr>
              <a:t>Daniel Gildea and Daniel Jurafsky. 2002. Automatic Labeling of Semantic Roles. </a:t>
            </a:r>
            <a:r>
              <a:rPr lang="en-US" i="1">
                <a:hlinkClick r:id="rId3"/>
              </a:rPr>
              <a:t>Computational Linguistics</a:t>
            </a:r>
            <a:r>
              <a:rPr lang="en-US">
                <a:hlinkClick r:id="rId3"/>
              </a:rPr>
              <a:t> 28:3, 245-288. </a:t>
            </a:r>
            <a:r>
              <a:rPr lang="en-US"/>
              <a:t>This work also involves close collaboration with the </a:t>
            </a:r>
            <a:r>
              <a:rPr lang="en-US">
                <a:hlinkClick r:id="rId4"/>
              </a:rPr>
              <a:t>FrameNet</a:t>
            </a:r>
            <a:r>
              <a:rPr lang="en-US"/>
              <a:t> and </a:t>
            </a:r>
            <a:r>
              <a:rPr lang="en-US">
                <a:hlinkClick r:id="rId5"/>
              </a:rPr>
              <a:t>PropBank</a:t>
            </a:r>
            <a:r>
              <a:rPr lang="en-US"/>
              <a:t> projects. </a:t>
            </a:r>
          </a:p>
          <a:p>
            <a:pPr eaLnBrk="1" hangingPunct="1"/>
            <a:r>
              <a:rPr lang="en-US"/>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a:p>
          <a:p>
            <a:pPr eaLnBrk="1" hangingPunct="1"/>
            <a:r>
              <a:rPr lang="en-US"/>
              <a:t>CompensationPeripheral</a:t>
            </a:r>
          </a:p>
          <a:p>
            <a:pPr eaLnBrk="1" hangingPunct="1"/>
            <a:r>
              <a:rPr lang="en-US"/>
              <a:t>EmployeeCore</a:t>
            </a:r>
          </a:p>
          <a:p>
            <a:pPr eaLnBrk="1" hangingPunct="1"/>
            <a:r>
              <a:rPr lang="en-US"/>
              <a:t>EmployerCore</a:t>
            </a:r>
          </a:p>
          <a:p>
            <a:pPr eaLnBrk="1" hangingPunct="1"/>
            <a:r>
              <a:rPr lang="en-US"/>
              <a:t>FieldCore</a:t>
            </a:r>
          </a:p>
          <a:p>
            <a:pPr eaLnBrk="1" hangingPunct="1"/>
            <a:r>
              <a:rPr lang="en-US"/>
              <a:t>InstrumentPeripheral</a:t>
            </a:r>
          </a:p>
          <a:p>
            <a:pPr eaLnBrk="1" hangingPunct="1"/>
            <a:r>
              <a:rPr lang="en-US"/>
              <a:t>MannerPeripheral</a:t>
            </a:r>
          </a:p>
          <a:p>
            <a:pPr eaLnBrk="1" hangingPunct="1"/>
            <a:r>
              <a:rPr lang="en-US"/>
              <a:t>MeansPeripheral</a:t>
            </a:r>
          </a:p>
          <a:p>
            <a:pPr eaLnBrk="1" hangingPunct="1"/>
            <a:r>
              <a:rPr lang="en-US"/>
              <a:t>PlacePeripheral</a:t>
            </a:r>
          </a:p>
          <a:p>
            <a:pPr eaLnBrk="1" hangingPunct="1"/>
            <a:r>
              <a:rPr lang="en-US"/>
              <a:t>PositionCore</a:t>
            </a:r>
          </a:p>
          <a:p>
            <a:pPr eaLnBrk="1" hangingPunct="1"/>
            <a:r>
              <a:rPr lang="en-US"/>
              <a:t>PurposeExtra-Thematic</a:t>
            </a:r>
          </a:p>
          <a:p>
            <a:pPr eaLnBrk="1" hangingPunct="1"/>
            <a:r>
              <a:rPr lang="en-US"/>
              <a:t>TaskCore</a:t>
            </a:r>
          </a:p>
          <a:p>
            <a:pPr eaLnBrk="1" hangingPunct="1"/>
            <a:r>
              <a:rPr lang="en-US"/>
              <a:t>TimePeripheral</a:t>
            </a:r>
          </a:p>
        </p:txBody>
      </p:sp>
    </p:spTree>
    <p:extLst>
      <p:ext uri="{BB962C8B-B14F-4D97-AF65-F5344CB8AC3E}">
        <p14:creationId xmlns:p14="http://schemas.microsoft.com/office/powerpoint/2010/main" val="4023935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6095FFB3-C2A9-4315-BF9D-09D69EEA3CF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t>Path from constituent to predicate</a:t>
            </a:r>
          </a:p>
        </p:txBody>
      </p:sp>
    </p:spTree>
    <p:extLst>
      <p:ext uri="{BB962C8B-B14F-4D97-AF65-F5344CB8AC3E}">
        <p14:creationId xmlns:p14="http://schemas.microsoft.com/office/powerpoint/2010/main" val="3326514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26201E6-32A1-47F5-A9B3-6BDA3D742AF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a:t>Path from constituent to predicate</a:t>
            </a:r>
          </a:p>
        </p:txBody>
      </p:sp>
    </p:spTree>
    <p:extLst>
      <p:ext uri="{BB962C8B-B14F-4D97-AF65-F5344CB8AC3E}">
        <p14:creationId xmlns:p14="http://schemas.microsoft.com/office/powerpoint/2010/main" val="1687344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BFA74A8-E899-4645-9E9C-CBC17637CB7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Path from constituent to predicate</a:t>
            </a:r>
          </a:p>
        </p:txBody>
      </p:sp>
    </p:spTree>
    <p:extLst>
      <p:ext uri="{BB962C8B-B14F-4D97-AF65-F5344CB8AC3E}">
        <p14:creationId xmlns:p14="http://schemas.microsoft.com/office/powerpoint/2010/main" val="238092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The classification algorithm described above classifies each argument separately</a:t>
            </a:r>
          </a:p>
          <a:p>
            <a:r>
              <a:rPr lang="en-CA" sz="1200" b="0" i="0" u="none" strike="noStrike" kern="1200" baseline="0" dirty="0">
                <a:solidFill>
                  <a:schemeClr val="tx1"/>
                </a:solidFill>
                <a:latin typeface="Times New Roman" pitchFamily="18" charset="0"/>
                <a:ea typeface="+mn-ea"/>
                <a:cs typeface="+mn-cs"/>
              </a:rPr>
              <a:t>(‘locally’), making the simplifying assumption that each argument of a predicate</a:t>
            </a:r>
          </a:p>
          <a:p>
            <a:r>
              <a:rPr lang="en-CA" sz="1200" b="0" i="0" u="none" strike="noStrike" kern="1200" baseline="0" dirty="0">
                <a:solidFill>
                  <a:schemeClr val="tx1"/>
                </a:solidFill>
                <a:latin typeface="Times New Roman" pitchFamily="18" charset="0"/>
                <a:ea typeface="+mn-ea"/>
                <a:cs typeface="+mn-cs"/>
              </a:rPr>
              <a:t>can be labeled independently. But this is of course not true; there are many kinds</a:t>
            </a:r>
          </a:p>
          <a:p>
            <a:r>
              <a:rPr lang="en-CA" sz="1200" b="0" i="0" u="none" strike="noStrike" kern="1200" baseline="0" dirty="0">
                <a:solidFill>
                  <a:schemeClr val="tx1"/>
                </a:solidFill>
                <a:latin typeface="Times New Roman" pitchFamily="18" charset="0"/>
                <a:ea typeface="+mn-ea"/>
                <a:cs typeface="+mn-cs"/>
              </a:rPr>
              <a:t>of interactions between arguments that require a more ‘global’ assignment of labels</a:t>
            </a:r>
          </a:p>
          <a:p>
            <a:r>
              <a:rPr lang="en-CA" sz="1200" b="0" i="0" u="none" strike="noStrike" kern="1200" baseline="0" dirty="0">
                <a:solidFill>
                  <a:schemeClr val="tx1"/>
                </a:solidFill>
                <a:latin typeface="Times New Roman" pitchFamily="18" charset="0"/>
                <a:ea typeface="+mn-ea"/>
                <a:cs typeface="+mn-cs"/>
              </a:rPr>
              <a:t>to constituents. For example, constituents in </a:t>
            </a:r>
            <a:r>
              <a:rPr lang="en-CA" sz="1200" b="0" i="0" u="none" strike="noStrike" kern="1200" baseline="0" dirty="0" err="1">
                <a:solidFill>
                  <a:schemeClr val="tx1"/>
                </a:solidFill>
                <a:latin typeface="Times New Roman" pitchFamily="18" charset="0"/>
                <a:ea typeface="+mn-ea"/>
                <a:cs typeface="+mn-cs"/>
              </a:rPr>
              <a:t>FrameNet</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PropBank</a:t>
            </a:r>
            <a:r>
              <a:rPr lang="en-CA" sz="1200" b="0" i="0" u="none" strike="noStrike" kern="1200" baseline="0" dirty="0">
                <a:solidFill>
                  <a:schemeClr val="tx1"/>
                </a:solidFill>
                <a:latin typeface="Times New Roman" pitchFamily="18" charset="0"/>
                <a:ea typeface="+mn-ea"/>
                <a:cs typeface="+mn-cs"/>
              </a:rPr>
              <a:t> are required</a:t>
            </a:r>
          </a:p>
          <a:p>
            <a:r>
              <a:rPr lang="en-CA" sz="1200" b="0" i="0" u="none" strike="noStrike" kern="1200" baseline="0" dirty="0">
                <a:solidFill>
                  <a:schemeClr val="tx1"/>
                </a:solidFill>
                <a:latin typeface="Times New Roman" pitchFamily="18" charset="0"/>
                <a:ea typeface="+mn-ea"/>
                <a:cs typeface="+mn-cs"/>
              </a:rPr>
              <a:t>to be non-overlapping. Thus a system may incorrectly label two overlapping constituents</a:t>
            </a:r>
          </a:p>
          <a:p>
            <a:r>
              <a:rPr lang="en-CA" sz="1200" b="0" i="0" u="none" strike="noStrike" kern="1200" baseline="0" dirty="0">
                <a:solidFill>
                  <a:schemeClr val="tx1"/>
                </a:solidFill>
                <a:latin typeface="Times New Roman" pitchFamily="18" charset="0"/>
                <a:ea typeface="+mn-ea"/>
                <a:cs typeface="+mn-cs"/>
              </a:rPr>
              <a:t>as arguments. At the very least it needs to decide which of the two is</a:t>
            </a:r>
          </a:p>
          <a:p>
            <a:r>
              <a:rPr lang="en-CA" sz="1200" b="0" i="0" u="none" strike="noStrike" kern="1200" baseline="0" dirty="0">
                <a:solidFill>
                  <a:schemeClr val="tx1"/>
                </a:solidFill>
                <a:latin typeface="Times New Roman" pitchFamily="18" charset="0"/>
                <a:ea typeface="+mn-ea"/>
                <a:cs typeface="+mn-cs"/>
              </a:rPr>
              <a:t>correct; better would be to use a global criterion to avoid making this mistake. More</a:t>
            </a:r>
          </a:p>
          <a:p>
            <a:r>
              <a:rPr lang="en-CA" sz="1200" b="0" i="0" u="none" strike="noStrike" kern="1200" baseline="0" dirty="0">
                <a:solidFill>
                  <a:schemeClr val="tx1"/>
                </a:solidFill>
                <a:latin typeface="Times New Roman" pitchFamily="18" charset="0"/>
                <a:ea typeface="+mn-ea"/>
                <a:cs typeface="+mn-cs"/>
              </a:rPr>
              <a:t>significantly, the semantic roles of constituents are not independent; since </a:t>
            </a:r>
            <a:r>
              <a:rPr lang="en-CA" sz="1200" b="0" i="0" u="none" strike="noStrike" kern="1200" baseline="0" dirty="0" err="1">
                <a:solidFill>
                  <a:schemeClr val="tx1"/>
                </a:solidFill>
                <a:latin typeface="Times New Roman" pitchFamily="18" charset="0"/>
                <a:ea typeface="+mn-ea"/>
                <a:cs typeface="+mn-cs"/>
              </a:rPr>
              <a:t>PropBank</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does not allow multiple identical arguments, labeling one constituent as an ARG0</a:t>
            </a:r>
          </a:p>
          <a:p>
            <a:r>
              <a:rPr lang="en-CA" sz="1200" b="0" i="0" u="none" strike="noStrike" kern="1200" baseline="0" dirty="0">
                <a:solidFill>
                  <a:schemeClr val="tx1"/>
                </a:solidFill>
                <a:latin typeface="Times New Roman" pitchFamily="18" charset="0"/>
                <a:ea typeface="+mn-ea"/>
                <a:cs typeface="+mn-cs"/>
              </a:rPr>
              <a:t>should greatly increase the probability of another constituent being labeled ARG1.</a:t>
            </a:r>
          </a:p>
          <a:p>
            <a:r>
              <a:rPr lang="en-CA" sz="1200" b="0" i="0" u="none" strike="noStrike" kern="1200" baseline="0" dirty="0">
                <a:solidFill>
                  <a:schemeClr val="tx1"/>
                </a:solidFill>
                <a:latin typeface="Times New Roman" pitchFamily="18" charset="0"/>
                <a:ea typeface="+mn-ea"/>
                <a:cs typeface="+mn-cs"/>
              </a:rPr>
              <a:t>For this reason, many role labeling systems add a fourth step to deal with global</a:t>
            </a:r>
          </a:p>
          <a:p>
            <a:r>
              <a:rPr lang="en-CA" sz="1200" b="0" i="0" u="none" strike="noStrike" kern="1200" baseline="0" dirty="0">
                <a:solidFill>
                  <a:schemeClr val="tx1"/>
                </a:solidFill>
                <a:latin typeface="Times New Roman" pitchFamily="18" charset="0"/>
                <a:ea typeface="+mn-ea"/>
                <a:cs typeface="+mn-cs"/>
              </a:rPr>
              <a:t>consistency across the labels in a sentence. This fourth step can be implemented</a:t>
            </a:r>
          </a:p>
          <a:p>
            <a:r>
              <a:rPr lang="en-CA" sz="1200" b="0" i="0" u="none" strike="noStrike" kern="1200" baseline="0" dirty="0">
                <a:solidFill>
                  <a:schemeClr val="tx1"/>
                </a:solidFill>
                <a:latin typeface="Times New Roman" pitchFamily="18" charset="0"/>
                <a:ea typeface="+mn-ea"/>
                <a:cs typeface="+mn-cs"/>
              </a:rPr>
              <a:t>in many ways. The local classifiers can return a list of possible labels associated</a:t>
            </a:r>
          </a:p>
          <a:p>
            <a:r>
              <a:rPr lang="en-CA" sz="1200" b="0" i="0" u="none" strike="noStrike" kern="1200" baseline="0" dirty="0">
                <a:solidFill>
                  <a:schemeClr val="tx1"/>
                </a:solidFill>
                <a:latin typeface="Times New Roman" pitchFamily="18" charset="0"/>
                <a:ea typeface="+mn-ea"/>
                <a:cs typeface="+mn-cs"/>
              </a:rPr>
              <a:t>with probabilities for each constituent, and a second-pass re-ranking approach can</a:t>
            </a:r>
          </a:p>
          <a:p>
            <a:r>
              <a:rPr lang="en-CA" sz="1200" b="0" i="0" u="none" strike="noStrike" kern="1200" baseline="0" dirty="0">
                <a:solidFill>
                  <a:schemeClr val="tx1"/>
                </a:solidFill>
                <a:latin typeface="Times New Roman" pitchFamily="18" charset="0"/>
                <a:ea typeface="+mn-ea"/>
                <a:cs typeface="+mn-cs"/>
              </a:rPr>
              <a:t>be used to choose the best consensus label. Integer linear programming (ILP) is</a:t>
            </a:r>
          </a:p>
          <a:p>
            <a:r>
              <a:rPr lang="en-CA" sz="1200" b="0" i="0" u="none" strike="noStrike" kern="1200" baseline="0" dirty="0">
                <a:solidFill>
                  <a:schemeClr val="tx1"/>
                </a:solidFill>
                <a:latin typeface="Times New Roman" pitchFamily="18" charset="0"/>
                <a:ea typeface="+mn-ea"/>
                <a:cs typeface="+mn-cs"/>
              </a:rPr>
              <a:t>another common way to choose a solution that conforms best to multiple constraints.</a:t>
            </a:r>
          </a:p>
          <a:p>
            <a:r>
              <a:rPr lang="en-CA" sz="1200" b="0" i="0" u="none" strike="noStrike" kern="1200" baseline="0" dirty="0">
                <a:solidFill>
                  <a:schemeClr val="tx1"/>
                </a:solidFill>
                <a:latin typeface="Times New Roman" pitchFamily="18" charset="0"/>
                <a:ea typeface="+mn-ea"/>
                <a:cs typeface="+mn-cs"/>
              </a:rPr>
              <a:t>The standard evaluation for semantic role labeling is to require that each argument</a:t>
            </a:r>
          </a:p>
          <a:p>
            <a:r>
              <a:rPr lang="en-CA" sz="1200" b="0" i="0" u="none" strike="noStrike" kern="1200" baseline="0" dirty="0">
                <a:solidFill>
                  <a:schemeClr val="tx1"/>
                </a:solidFill>
                <a:latin typeface="Times New Roman" pitchFamily="18" charset="0"/>
                <a:ea typeface="+mn-ea"/>
                <a:cs typeface="+mn-cs"/>
              </a:rPr>
              <a:t>label must be assigned to the exactly correct word sequence or parse constituent,</a:t>
            </a:r>
          </a:p>
          <a:p>
            <a:r>
              <a:rPr lang="en-CA" sz="1200" b="0" i="0" u="none" strike="noStrike" kern="1200" baseline="0" dirty="0">
                <a:solidFill>
                  <a:schemeClr val="tx1"/>
                </a:solidFill>
                <a:latin typeface="Times New Roman" pitchFamily="18" charset="0"/>
                <a:ea typeface="+mn-ea"/>
                <a:cs typeface="+mn-cs"/>
              </a:rPr>
              <a:t>and then compute precision, recall, and F-measure. Identification and classification</a:t>
            </a:r>
          </a:p>
          <a:p>
            <a:r>
              <a:rPr lang="en-CA" sz="1200" b="0" i="0" u="none" strike="noStrike" kern="1200" baseline="0" dirty="0">
                <a:solidFill>
                  <a:schemeClr val="tx1"/>
                </a:solidFill>
                <a:latin typeface="Times New Roman" pitchFamily="18" charset="0"/>
                <a:ea typeface="+mn-ea"/>
                <a:cs typeface="+mn-cs"/>
              </a:rPr>
              <a:t>can also be evaluated separately.</a:t>
            </a:r>
          </a:p>
          <a:p>
            <a:r>
              <a:rPr lang="en-CA" sz="1200" b="0" i="0" u="none" strike="noStrike" kern="1200" baseline="0" dirty="0">
                <a:solidFill>
                  <a:schemeClr val="tx1"/>
                </a:solidFill>
                <a:latin typeface="Times New Roman" pitchFamily="18" charset="0"/>
                <a:ea typeface="+mn-ea"/>
                <a:cs typeface="+mn-cs"/>
              </a:rPr>
              <a:t>Systems for performing automatic semantic role labeling have been applied widely</a:t>
            </a:r>
          </a:p>
          <a:p>
            <a:r>
              <a:rPr lang="en-CA" sz="1200" b="0" i="0" u="none" strike="noStrike" kern="1200" baseline="0" dirty="0">
                <a:solidFill>
                  <a:schemeClr val="tx1"/>
                </a:solidFill>
                <a:latin typeface="Times New Roman" pitchFamily="18" charset="0"/>
                <a:ea typeface="+mn-ea"/>
                <a:cs typeface="+mn-cs"/>
              </a:rPr>
              <a:t>to improve the state-of-the-art in tasks across NLP like question answering (Shen</a:t>
            </a:r>
          </a:p>
          <a:p>
            <a:r>
              <a:rPr lang="en-CA" sz="1200" b="0" i="0" u="none" strike="noStrike" kern="1200" baseline="0" dirty="0">
                <a:solidFill>
                  <a:schemeClr val="tx1"/>
                </a:solidFill>
                <a:latin typeface="Times New Roman" pitchFamily="18" charset="0"/>
                <a:ea typeface="+mn-ea"/>
                <a:cs typeface="+mn-cs"/>
              </a:rPr>
              <a:t>and </a:t>
            </a:r>
            <a:r>
              <a:rPr lang="en-CA" sz="1200" b="0" i="0" u="none" strike="noStrike" kern="1200" baseline="0" dirty="0" err="1">
                <a:solidFill>
                  <a:schemeClr val="tx1"/>
                </a:solidFill>
                <a:latin typeface="Times New Roman" pitchFamily="18" charset="0"/>
                <a:ea typeface="+mn-ea"/>
                <a:cs typeface="+mn-cs"/>
              </a:rPr>
              <a:t>Lapata</a:t>
            </a:r>
            <a:r>
              <a:rPr lang="en-CA" sz="1200" b="0" i="0" u="none" strike="noStrike" kern="1200" baseline="0" dirty="0">
                <a:solidFill>
                  <a:schemeClr val="tx1"/>
                </a:solidFill>
                <a:latin typeface="Times New Roman" pitchFamily="18" charset="0"/>
                <a:ea typeface="+mn-ea"/>
                <a:cs typeface="+mn-cs"/>
              </a:rPr>
              <a:t> 2007, </a:t>
            </a:r>
            <a:r>
              <a:rPr lang="en-CA" sz="1200" b="0" i="0" u="none" strike="noStrike" kern="1200" baseline="0" dirty="0" err="1">
                <a:solidFill>
                  <a:schemeClr val="tx1"/>
                </a:solidFill>
                <a:latin typeface="Times New Roman" pitchFamily="18" charset="0"/>
                <a:ea typeface="+mn-ea"/>
                <a:cs typeface="+mn-cs"/>
              </a:rPr>
              <a:t>Surdeanu</a:t>
            </a:r>
            <a:r>
              <a:rPr lang="en-CA" sz="1200" b="0" i="0" u="none" strike="noStrike" kern="1200" baseline="0" dirty="0">
                <a:solidFill>
                  <a:schemeClr val="tx1"/>
                </a:solidFill>
                <a:latin typeface="Times New Roman" pitchFamily="18" charset="0"/>
                <a:ea typeface="+mn-ea"/>
                <a:cs typeface="+mn-cs"/>
              </a:rPr>
              <a:t> et al. 2011) and machine translation (Liu and </a:t>
            </a:r>
            <a:r>
              <a:rPr lang="en-CA" sz="1200" b="0" i="0" u="none" strike="noStrike" kern="1200" baseline="0" dirty="0" err="1">
                <a:solidFill>
                  <a:schemeClr val="tx1"/>
                </a:solidFill>
                <a:latin typeface="Times New Roman" pitchFamily="18" charset="0"/>
                <a:ea typeface="+mn-ea"/>
                <a:cs typeface="+mn-cs"/>
              </a:rPr>
              <a:t>Gildea</a:t>
            </a:r>
            <a:r>
              <a:rPr lang="en-CA" sz="1200" b="0" i="0" u="none" strike="noStrike" kern="1200" baseline="0" dirty="0">
                <a:solidFill>
                  <a:schemeClr val="tx1"/>
                </a:solidFill>
                <a:latin typeface="Times New Roman" pitchFamily="18" charset="0"/>
                <a:ea typeface="+mn-ea"/>
                <a:cs typeface="+mn-cs"/>
              </a:rPr>
              <a:t> 2010,</a:t>
            </a:r>
          </a:p>
          <a:p>
            <a:r>
              <a:rPr lang="en-CA" sz="1200" b="0" i="0" u="none" strike="noStrike" kern="1200" baseline="0" dirty="0">
                <a:solidFill>
                  <a:schemeClr val="tx1"/>
                </a:solidFill>
                <a:latin typeface="Times New Roman" pitchFamily="18" charset="0"/>
                <a:ea typeface="+mn-ea"/>
                <a:cs typeface="+mn-cs"/>
              </a:rPr>
              <a:t>Lo et al. 2013).</a:t>
            </a:r>
          </a:p>
          <a:p>
            <a:r>
              <a:rPr lang="en-CA" sz="1200" b="0" i="0" u="none" strike="noStrike" kern="1200" baseline="0" dirty="0">
                <a:solidFill>
                  <a:schemeClr val="tx1"/>
                </a:solidFill>
                <a:latin typeface="Times New Roman" pitchFamily="18" charset="0"/>
                <a:ea typeface="+mn-ea"/>
                <a:cs typeface="+mn-cs"/>
              </a:rPr>
              <a:t>22.7 </a:t>
            </a:r>
            <a:r>
              <a:rPr lang="en-CA" sz="1200" b="0" i="0" u="none" strike="noStrike" kern="1200" baseline="0" dirty="0" err="1">
                <a:solidFill>
                  <a:schemeClr val="tx1"/>
                </a:solidFill>
                <a:latin typeface="Times New Roman" pitchFamily="18" charset="0"/>
                <a:ea typeface="+mn-ea"/>
                <a:cs typeface="+mn-cs"/>
              </a:rPr>
              <a:t>Selectional</a:t>
            </a:r>
            <a:r>
              <a:rPr lang="en-CA" sz="1200" b="0" i="0" u="none" strike="noStrike" kern="1200" baseline="0" dirty="0">
                <a:solidFill>
                  <a:schemeClr val="tx1"/>
                </a:solidFill>
                <a:latin typeface="Times New Roman" pitchFamily="18" charset="0"/>
                <a:ea typeface="+mn-ea"/>
                <a:cs typeface="+mn-cs"/>
              </a:rPr>
              <a:t> Restrictions</a:t>
            </a: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EC970A22-1732-402B-854B-3A22569D747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69079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just as feature-based SRL tagging, this local approach to decoding doesn’t exploit the global constraints between tags; a tag I-ARG0, for example, must follow another I-ARG0 or B-ARG0.</a:t>
            </a:r>
          </a:p>
          <a:p>
            <a:r>
              <a:rPr lang="en-CA" dirty="0"/>
              <a:t>As we saw for POS and NER tagging, there are many ways to take advantage of these global constraints. A CRF layer can be used instead of a </a:t>
            </a:r>
            <a:r>
              <a:rPr lang="en-CA" dirty="0" err="1"/>
              <a:t>softmax</a:t>
            </a:r>
            <a:r>
              <a:rPr lang="en-CA" dirty="0"/>
              <a:t> layer on top of the bi-LSTM output, and the Viterbi decoding algorithm can be used to decode from the CRF.</a:t>
            </a:r>
          </a:p>
          <a:p>
            <a:r>
              <a:rPr lang="en-CA" dirty="0"/>
              <a:t>An even simpler Viterbi decoding algorithm that may perform equally well and doesn’t require adding CRF complexity to the training process is to start with the simple </a:t>
            </a:r>
            <a:r>
              <a:rPr lang="en-CA" dirty="0" err="1"/>
              <a:t>softmax</a:t>
            </a:r>
            <a:r>
              <a:rPr lang="en-CA" dirty="0"/>
              <a:t>. The </a:t>
            </a:r>
            <a:r>
              <a:rPr lang="en-CA" dirty="0" err="1"/>
              <a:t>softmax</a:t>
            </a:r>
            <a:r>
              <a:rPr lang="en-CA" dirty="0"/>
              <a:t> output (the entire probability distribution over tags)</a:t>
            </a:r>
          </a:p>
          <a:p>
            <a:r>
              <a:rPr lang="en-CA" dirty="0"/>
              <a:t>for each word is then treated it as a lattice and we can do Viterbi decoding through the lattice. The hard IOB constraints can act as the transition probabilities in the Viterbi decoding (Thus the transition from state I-ARG0 to I-ARG1 would have probability 0). Alternatively, the training data can be used to learn bigram or trigram tag transition probabilities as if doing HMM decoding. Fig. 18.6 shows a sketch of the algorithm.</a:t>
            </a:r>
          </a:p>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32</a:t>
            </a:fld>
            <a:endParaRPr lang="en-CA"/>
          </a:p>
        </p:txBody>
      </p:sp>
    </p:spTree>
    <p:extLst>
      <p:ext uri="{BB962C8B-B14F-4D97-AF65-F5344CB8AC3E}">
        <p14:creationId xmlns:p14="http://schemas.microsoft.com/office/powerpoint/2010/main" val="983801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History and Terminology Convolution-and-pooling architectures [</a:t>
            </a:r>
            <a:r>
              <a:rPr lang="en-CA" sz="1200" b="0" i="0" u="none" strike="noStrike" kern="1200" baseline="0" dirty="0" err="1">
                <a:solidFill>
                  <a:schemeClr val="tx1"/>
                </a:solidFill>
                <a:latin typeface="+mn-lt"/>
                <a:ea typeface="+mn-ea"/>
                <a:cs typeface="+mn-cs"/>
              </a:rPr>
              <a:t>LeCun</a:t>
            </a:r>
            <a:r>
              <a:rPr lang="en-CA" sz="1200" b="0" i="0" u="none" strike="noStrike" kern="1200" baseline="0" dirty="0">
                <a:solidFill>
                  <a:schemeClr val="tx1"/>
                </a:solidFill>
                <a:latin typeface="+mn-lt"/>
                <a:ea typeface="+mn-ea"/>
                <a:cs typeface="+mn-cs"/>
              </a:rPr>
              <a:t> and </a:t>
            </a:r>
            <a:r>
              <a:rPr lang="en-CA" sz="1200" b="0" i="0" u="none" strike="noStrike" kern="1200" baseline="0" dirty="0" err="1">
                <a:solidFill>
                  <a:schemeClr val="tx1"/>
                </a:solidFill>
                <a:latin typeface="+mn-lt"/>
                <a:ea typeface="+mn-ea"/>
                <a:cs typeface="+mn-cs"/>
              </a:rPr>
              <a:t>Bengio</a:t>
            </a:r>
            <a:r>
              <a:rPr lang="en-CA" sz="1200" b="0" i="0" u="none" strike="noStrike" kern="1200" baseline="0" dirty="0">
                <a:solidFill>
                  <a:schemeClr val="tx1"/>
                </a:solidFill>
                <a:latin typeface="+mn-lt"/>
                <a:ea typeface="+mn-ea"/>
                <a:cs typeface="+mn-cs"/>
              </a:rPr>
              <a:t>, 1995]</a:t>
            </a:r>
          </a:p>
          <a:p>
            <a:r>
              <a:rPr lang="en-CA" sz="1200" b="0" i="0" u="none" strike="noStrike" kern="1200" baseline="0" dirty="0">
                <a:solidFill>
                  <a:schemeClr val="tx1"/>
                </a:solidFill>
                <a:latin typeface="+mn-lt"/>
                <a:ea typeface="+mn-ea"/>
                <a:cs typeface="+mn-cs"/>
              </a:rPr>
              <a:t>evolved in the neural networks vision community, where they showed great success as object</a:t>
            </a:r>
          </a:p>
          <a:p>
            <a:r>
              <a:rPr lang="en-CA" sz="1200" b="0" i="0" u="none" strike="noStrike" kern="1200" baseline="0" dirty="0">
                <a:solidFill>
                  <a:schemeClr val="tx1"/>
                </a:solidFill>
                <a:latin typeface="+mn-lt"/>
                <a:ea typeface="+mn-ea"/>
                <a:cs typeface="+mn-cs"/>
              </a:rPr>
              <a:t>detectors—recognizing an object from a predefined category (“cat,” “bicycles”) regardless of its</a:t>
            </a:r>
          </a:p>
          <a:p>
            <a:r>
              <a:rPr lang="en-CA" sz="1200" b="0" i="0" u="none" strike="noStrike" kern="1200" baseline="0" dirty="0">
                <a:solidFill>
                  <a:schemeClr val="tx1"/>
                </a:solidFill>
                <a:latin typeface="+mn-lt"/>
                <a:ea typeface="+mn-ea"/>
                <a:cs typeface="+mn-cs"/>
              </a:rPr>
              <a:t>position in the image [</a:t>
            </a:r>
            <a:r>
              <a:rPr lang="en-CA" sz="1200" b="0" i="0" u="none" strike="noStrike" kern="1200" baseline="0" dirty="0" err="1">
                <a:solidFill>
                  <a:schemeClr val="tx1"/>
                </a:solidFill>
                <a:latin typeface="+mn-lt"/>
                <a:ea typeface="+mn-ea"/>
                <a:cs typeface="+mn-cs"/>
              </a:rPr>
              <a:t>Krizhevsky</a:t>
            </a:r>
            <a:r>
              <a:rPr lang="en-CA" sz="1200" b="0" i="0" u="none" strike="noStrike" kern="1200" baseline="0" dirty="0">
                <a:solidFill>
                  <a:schemeClr val="tx1"/>
                </a:solidFill>
                <a:latin typeface="+mn-lt"/>
                <a:ea typeface="+mn-ea"/>
                <a:cs typeface="+mn-cs"/>
              </a:rPr>
              <a:t> et al., 2012]. When applied to images, the architecture is using</a:t>
            </a:r>
          </a:p>
          <a:p>
            <a:r>
              <a:rPr lang="en-CA" sz="1200" b="0" i="0" u="none" strike="noStrike" kern="1200" baseline="0" dirty="0">
                <a:solidFill>
                  <a:schemeClr val="tx1"/>
                </a:solidFill>
                <a:latin typeface="+mn-lt"/>
                <a:ea typeface="+mn-ea"/>
                <a:cs typeface="+mn-cs"/>
              </a:rPr>
              <a:t>2D (grid) convolutions. When applied to text, we are mainly concerned with 1D (sequence)</a:t>
            </a:r>
          </a:p>
          <a:p>
            <a:r>
              <a:rPr lang="en-CA" sz="1200" b="0" i="0" u="none" strike="noStrike" kern="1200" baseline="0" dirty="0">
                <a:solidFill>
                  <a:schemeClr val="tx1"/>
                </a:solidFill>
                <a:latin typeface="+mn-lt"/>
                <a:ea typeface="+mn-ea"/>
                <a:cs typeface="+mn-cs"/>
              </a:rPr>
              <a:t>convolutions. </a:t>
            </a:r>
            <a:r>
              <a:rPr lang="en-CA" sz="1200" b="1" i="0" u="none" strike="noStrike" kern="1200" baseline="0" dirty="0">
                <a:solidFill>
                  <a:schemeClr val="tx1"/>
                </a:solidFill>
                <a:latin typeface="+mn-lt"/>
                <a:ea typeface="+mn-ea"/>
                <a:cs typeface="+mn-cs"/>
              </a:rPr>
              <a:t>Convolutional networks were introduced to the NLP community in the pioneering</a:t>
            </a:r>
          </a:p>
          <a:p>
            <a:r>
              <a:rPr lang="en-CA" sz="1200" b="1" i="0" u="none" strike="noStrike" kern="1200" baseline="0" dirty="0">
                <a:solidFill>
                  <a:schemeClr val="tx1"/>
                </a:solidFill>
                <a:latin typeface="+mn-lt"/>
                <a:ea typeface="+mn-ea"/>
                <a:cs typeface="+mn-cs"/>
              </a:rPr>
              <a:t>work of </a:t>
            </a:r>
            <a:r>
              <a:rPr lang="en-CA" sz="1200" b="1" i="0" u="none" strike="noStrike" kern="1200" baseline="0" dirty="0" err="1">
                <a:solidFill>
                  <a:schemeClr val="tx1"/>
                </a:solidFill>
                <a:latin typeface="+mn-lt"/>
                <a:ea typeface="+mn-ea"/>
                <a:cs typeface="+mn-cs"/>
              </a:rPr>
              <a:t>Collobert</a:t>
            </a:r>
            <a:r>
              <a:rPr lang="en-CA" sz="1200" b="1" i="0" u="none" strike="noStrike" kern="1200" baseline="0" dirty="0">
                <a:solidFill>
                  <a:schemeClr val="tx1"/>
                </a:solidFill>
                <a:latin typeface="+mn-lt"/>
                <a:ea typeface="+mn-ea"/>
                <a:cs typeface="+mn-cs"/>
              </a:rPr>
              <a:t> et al. [2011] who used them for semantic-role labeling</a:t>
            </a:r>
            <a:r>
              <a:rPr lang="en-CA" sz="1200" b="0" i="0" u="none" strike="noStrike" kern="1200" baseline="0" dirty="0">
                <a:solidFill>
                  <a:schemeClr val="tx1"/>
                </a:solidFill>
                <a:latin typeface="+mn-lt"/>
                <a:ea typeface="+mn-ea"/>
                <a:cs typeface="+mn-cs"/>
              </a:rPr>
              <a:t>, and later by </a:t>
            </a:r>
            <a:r>
              <a:rPr lang="en-CA" sz="1200" b="0" i="0" u="none" strike="noStrike" kern="1200" baseline="0" dirty="0" err="1">
                <a:solidFill>
                  <a:schemeClr val="tx1"/>
                </a:solidFill>
                <a:latin typeface="+mn-lt"/>
                <a:ea typeface="+mn-ea"/>
                <a:cs typeface="+mn-cs"/>
              </a:rPr>
              <a:t>Kalchbrenner</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et al. [2014] and Kim [2014] who used them for sentiment and question-type classification.</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33</a:t>
            </a:fld>
            <a:endParaRPr lang="en-CA"/>
          </a:p>
        </p:txBody>
      </p:sp>
    </p:spTree>
    <p:extLst>
      <p:ext uri="{BB962C8B-B14F-4D97-AF65-F5344CB8AC3E}">
        <p14:creationId xmlns:p14="http://schemas.microsoft.com/office/powerpoint/2010/main" val="191710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It does not constitute a standalone, useful network on its own, but rather is meant to be integrated into a larger network, and to be trained to work in tandem with it in order to produce an end result. e CNN layer’s responsibility is to extract meaningful sub-structures that are useful for the overall prediction task at hand.</a:t>
            </a:r>
          </a:p>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5</a:t>
            </a:fld>
            <a:endParaRPr lang="en-CA"/>
          </a:p>
        </p:txBody>
      </p:sp>
    </p:spTree>
    <p:extLst>
      <p:ext uri="{BB962C8B-B14F-4D97-AF65-F5344CB8AC3E}">
        <p14:creationId xmlns:p14="http://schemas.microsoft.com/office/powerpoint/2010/main" val="1119815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581B809E-3ACA-4737-A033-2BB0C3CC89D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GB" dirty="0"/>
              <a:t>Pragmatic processing adjusts a meaning in light of the current context</a:t>
            </a:r>
          </a:p>
          <a:p>
            <a:pPr lvl="2" eaLnBrk="1" hangingPunct="1"/>
            <a:r>
              <a:rPr lang="en-GB" dirty="0"/>
              <a:t>Look at complete dialogues, not individual sentences.</a:t>
            </a:r>
          </a:p>
          <a:p>
            <a:pPr lvl="2" eaLnBrk="1" hangingPunct="1"/>
            <a:r>
              <a:rPr lang="en-GB" dirty="0"/>
              <a:t>Look at general context (</a:t>
            </a:r>
            <a:r>
              <a:rPr lang="en-GB" dirty="0" err="1"/>
              <a:t>ie</a:t>
            </a:r>
            <a:r>
              <a:rPr lang="en-GB" dirty="0"/>
              <a:t>, user’s task, location, background)</a:t>
            </a:r>
          </a:p>
          <a:p>
            <a:pPr eaLnBrk="1" hangingPunct="1"/>
            <a:r>
              <a:rPr lang="en-US" dirty="0"/>
              <a:t>Part of the meaning of a sentence does not come from the parts of the sentence itself or</a:t>
            </a:r>
          </a:p>
          <a:p>
            <a:pPr eaLnBrk="1" hangingPunct="1"/>
            <a:r>
              <a:rPr lang="en-US" dirty="0"/>
              <a:t>the way they are combined. Study of language used in context</a:t>
            </a:r>
          </a:p>
          <a:p>
            <a:pPr eaLnBrk="1" hangingPunct="1"/>
            <a:r>
              <a:rPr lang="en-US" dirty="0"/>
              <a:t>It comes from world knowledge or from inferences based on tacit conversational rules</a:t>
            </a:r>
          </a:p>
          <a:p>
            <a:pPr eaLnBrk="1" hangingPunct="1"/>
            <a:r>
              <a:rPr lang="en-US" dirty="0"/>
              <a:t>Context: beliefs, attitudes, physical environment, previous discourse/dialog</a:t>
            </a:r>
          </a:p>
          <a:p>
            <a:pPr lvl="2" eaLnBrk="1" hangingPunct="1"/>
            <a:endParaRPr lang="en-GB" dirty="0"/>
          </a:p>
          <a:p>
            <a:pPr eaLnBrk="1" hangingPunct="1"/>
            <a:r>
              <a:rPr lang="en-GB" dirty="0"/>
              <a:t>Even fuzzier than semantics...</a:t>
            </a:r>
          </a:p>
          <a:p>
            <a:pPr lvl="2" eaLnBrk="1" hangingPunct="1"/>
            <a:r>
              <a:rPr lang="en-GB" dirty="0"/>
              <a:t>Study individual phenomena</a:t>
            </a:r>
          </a:p>
          <a:p>
            <a:pPr lvl="3" eaLnBrk="1" hangingPunct="1"/>
            <a:r>
              <a:rPr lang="en-GB" dirty="0"/>
              <a:t>No general theories, which may be a plus</a:t>
            </a:r>
          </a:p>
          <a:p>
            <a:pPr eaLnBrk="1" hangingPunct="1"/>
            <a:endParaRPr lang="en-US" dirty="0"/>
          </a:p>
          <a:p>
            <a:pPr eaLnBrk="1" hangingPunct="1"/>
            <a:endParaRPr lang="en-US" dirty="0"/>
          </a:p>
          <a:p>
            <a:pPr eaLnBrk="1" hangingPunct="1"/>
            <a:r>
              <a:rPr lang="en-US" dirty="0"/>
              <a:t>Context. Mutual knowledge, physical context</a:t>
            </a:r>
          </a:p>
          <a:p>
            <a:pPr eaLnBrk="1" hangingPunct="1"/>
            <a:r>
              <a:rPr lang="en-US" dirty="0"/>
              <a:t>Has Mary left?</a:t>
            </a:r>
          </a:p>
          <a:p>
            <a:pPr eaLnBrk="1" hangingPunct="1"/>
            <a:r>
              <a:rPr lang="en-US" dirty="0"/>
              <a:t>Semantic analysis is the process of taking in some linguistic input and assigning a meaning representation to it.</a:t>
            </a:r>
          </a:p>
          <a:p>
            <a:pPr lvl="1" eaLnBrk="1" hangingPunct="1"/>
            <a:r>
              <a:rPr lang="en-US" dirty="0"/>
              <a:t>There a lot of different ways to do this that make more or less (or no) use of syntax</a:t>
            </a:r>
          </a:p>
          <a:p>
            <a:pPr lvl="1" eaLnBrk="1" hangingPunct="1"/>
            <a:r>
              <a:rPr lang="en-US" dirty="0"/>
              <a:t>We’re going to start with the idea that syntax does matter</a:t>
            </a:r>
          </a:p>
          <a:p>
            <a:pPr lvl="2" eaLnBrk="1" hangingPunct="1"/>
            <a:r>
              <a:rPr lang="en-US" dirty="0"/>
              <a:t>The compositional rule-to-rule approach</a:t>
            </a:r>
          </a:p>
          <a:p>
            <a:pPr eaLnBrk="1" hangingPunct="1"/>
            <a:endParaRPr lang="en-US" dirty="0"/>
          </a:p>
        </p:txBody>
      </p:sp>
    </p:spTree>
    <p:extLst>
      <p:ext uri="{BB962C8B-B14F-4D97-AF65-F5344CB8AC3E}">
        <p14:creationId xmlns:p14="http://schemas.microsoft.com/office/powerpoint/2010/main" val="889839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EC65BE89-1C80-4D89-A9C2-BD4AAAC52A4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t>Can we meet on </a:t>
            </a:r>
            <a:r>
              <a:rPr lang="en-US" dirty="0" err="1"/>
              <a:t>tue</a:t>
            </a:r>
            <a:r>
              <a:rPr lang="en-US" dirty="0"/>
              <a:t>?</a:t>
            </a:r>
          </a:p>
          <a:p>
            <a:pPr eaLnBrk="1" hangingPunct="1"/>
            <a:r>
              <a:rPr lang="en-US" dirty="0"/>
              <a:t>I am going to SFU on Tue.</a:t>
            </a:r>
          </a:p>
          <a:p>
            <a:pPr eaLnBrk="1" hangingPunct="1"/>
            <a:endParaRPr lang="en-US" dirty="0"/>
          </a:p>
          <a:p>
            <a:pPr eaLnBrk="1" hangingPunct="1"/>
            <a:r>
              <a:rPr lang="en-US" dirty="0"/>
              <a:t>What time is it?</a:t>
            </a:r>
          </a:p>
          <a:p>
            <a:pPr eaLnBrk="1" hangingPunct="1"/>
            <a:r>
              <a:rPr lang="en-US" dirty="0"/>
              <a:t>The garbage truck just left.</a:t>
            </a:r>
          </a:p>
          <a:p>
            <a:pPr eaLnBrk="1" hangingPunct="1"/>
            <a:endParaRPr lang="en-US" dirty="0"/>
          </a:p>
          <a:p>
            <a:pPr eaLnBrk="1" hangingPunct="1"/>
            <a:r>
              <a:rPr lang="en-US" dirty="0"/>
              <a:t>Context. Mutual knowledge, physical context</a:t>
            </a:r>
          </a:p>
          <a:p>
            <a:pPr eaLnBrk="1" hangingPunct="1"/>
            <a:r>
              <a:rPr lang="en-US" dirty="0"/>
              <a:t>Has Mary left?</a:t>
            </a:r>
          </a:p>
          <a:p>
            <a:pPr eaLnBrk="1" hangingPunct="1"/>
            <a:endParaRPr lang="en-US" dirty="0"/>
          </a:p>
          <a:p>
            <a:pPr eaLnBrk="1" hangingPunct="1"/>
            <a:r>
              <a:rPr lang="en-US" dirty="0"/>
              <a:t>Semantic analysis is the process of taking in some linguistic input and assigning a meaning representation to it.</a:t>
            </a:r>
          </a:p>
          <a:p>
            <a:pPr lvl="1" eaLnBrk="1" hangingPunct="1"/>
            <a:r>
              <a:rPr lang="en-US" dirty="0"/>
              <a:t>There a lot of different ways to do this that make more or less (or no) use of syntax</a:t>
            </a:r>
          </a:p>
          <a:p>
            <a:pPr lvl="1" eaLnBrk="1" hangingPunct="1"/>
            <a:r>
              <a:rPr lang="en-US" dirty="0"/>
              <a:t>We’re going to start with the idea that syntax does matter</a:t>
            </a:r>
          </a:p>
          <a:p>
            <a:pPr lvl="2" eaLnBrk="1" hangingPunct="1"/>
            <a:r>
              <a:rPr lang="en-US" dirty="0"/>
              <a:t>The compositional rule-to-rule approach</a:t>
            </a:r>
          </a:p>
          <a:p>
            <a:pPr eaLnBrk="1" hangingPunct="1"/>
            <a:r>
              <a:rPr lang="en-US" dirty="0"/>
              <a:t>MOTIVATIONs </a:t>
            </a:r>
          </a:p>
          <a:p>
            <a:pPr eaLnBrk="1" hangingPunct="1"/>
            <a:r>
              <a:rPr lang="en-US" dirty="0"/>
              <a:t>-for some applications it is enough (e.g., question answering)</a:t>
            </a:r>
          </a:p>
          <a:p>
            <a:pPr eaLnBrk="1" hangingPunct="1"/>
            <a:r>
              <a:rPr lang="en-US" dirty="0"/>
              <a:t>- Produce input for further analysis (processing extended discourses and dialogs)</a:t>
            </a:r>
          </a:p>
        </p:txBody>
      </p:sp>
    </p:spTree>
    <p:extLst>
      <p:ext uri="{BB962C8B-B14F-4D97-AF65-F5344CB8AC3E}">
        <p14:creationId xmlns:p14="http://schemas.microsoft.com/office/powerpoint/2010/main" val="1753803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C554051-3165-4252-9DA4-79CBD37E8A3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CA" dirty="0"/>
              <a:t>It is not difficult to see that in understanding such an exchange we make a great</a:t>
            </a:r>
          </a:p>
          <a:p>
            <a:pPr eaLnBrk="1" hangingPunct="1"/>
            <a:r>
              <a:rPr lang="en-CA" dirty="0"/>
              <a:t> number of detailed (Pragmatic) inferences about the nature of the context in which  it </a:t>
            </a:r>
            <a:r>
              <a:rPr lang="en-CA" dirty="0" err="1"/>
              <a:t>occured</a:t>
            </a:r>
            <a:endParaRPr lang="en-CA" dirty="0"/>
          </a:p>
          <a:p>
            <a:pPr eaLnBrk="1" hangingPunct="1"/>
            <a:r>
              <a:rPr lang="en-CA" dirty="0"/>
              <a:t>This will serve to clarify the general nature of the phenomena pragmatics is concerned with</a:t>
            </a:r>
          </a:p>
        </p:txBody>
      </p:sp>
    </p:spTree>
    <p:extLst>
      <p:ext uri="{BB962C8B-B14F-4D97-AF65-F5344CB8AC3E}">
        <p14:creationId xmlns:p14="http://schemas.microsoft.com/office/powerpoint/2010/main" val="2407979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9A0E242D-AED2-4332-BB94-67C4A149CFC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5756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5EC717DD-1329-475B-8DCD-AC1F4109F2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CA"/>
              <a:t>The first utterance is not a Y/N question (like “can you run for more than 1 hour)</a:t>
            </a:r>
          </a:p>
          <a:p>
            <a:pPr eaLnBrk="1" hangingPunct="1"/>
            <a:r>
              <a:rPr lang="en-CA"/>
              <a:t>It would be strikingly uncooperative if B were to say yes (meaning just ‘yes I am able to come’)</a:t>
            </a:r>
          </a:p>
          <a:p>
            <a:pPr eaLnBrk="1" hangingPunct="1"/>
            <a:r>
              <a:rPr lang="en-CA"/>
              <a:t>B knows that A knows that  B is capable to go there</a:t>
            </a:r>
          </a:p>
        </p:txBody>
      </p:sp>
    </p:spTree>
    <p:extLst>
      <p:ext uri="{BB962C8B-B14F-4D97-AF65-F5344CB8AC3E}">
        <p14:creationId xmlns:p14="http://schemas.microsoft.com/office/powerpoint/2010/main" val="3160135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F3D85F6-8E6B-40C6-8064-CED62A0D7D7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CA"/>
              <a:t>In requesting A ….. It is possible for B to come, thinks B is not already there, B was not about to come anyway…</a:t>
            </a:r>
          </a:p>
        </p:txBody>
      </p:sp>
    </p:spTree>
    <p:extLst>
      <p:ext uri="{BB962C8B-B14F-4D97-AF65-F5344CB8AC3E}">
        <p14:creationId xmlns:p14="http://schemas.microsoft.com/office/powerpoint/2010/main" val="1700914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0E258542-E681-48F0-9022-8D22713910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CA"/>
              <a:t>Reference to space and time with respect to space and time of speaking (context)</a:t>
            </a:r>
          </a:p>
          <a:p>
            <a:pPr eaLnBrk="1" hangingPunct="1"/>
            <a:r>
              <a:rPr lang="en-CA"/>
              <a:t>Come, go, here and now</a:t>
            </a:r>
          </a:p>
        </p:txBody>
      </p:sp>
    </p:spTree>
    <p:extLst>
      <p:ext uri="{BB962C8B-B14F-4D97-AF65-F5344CB8AC3E}">
        <p14:creationId xmlns:p14="http://schemas.microsoft.com/office/powerpoint/2010/main" val="2739019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6510E993-560C-424B-8411-D0220D8CA3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3494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e main idea behind a convolution and pooling architecture for language tasks is to apply a nonlinear</a:t>
            </a:r>
          </a:p>
          <a:p>
            <a:r>
              <a:rPr lang="en-CA" sz="1200" b="0" i="0" u="none" strike="noStrike" kern="1200" baseline="0" dirty="0">
                <a:solidFill>
                  <a:schemeClr val="tx1"/>
                </a:solidFill>
                <a:latin typeface="+mn-lt"/>
                <a:ea typeface="+mn-ea"/>
                <a:cs typeface="+mn-cs"/>
              </a:rPr>
              <a:t>(learned) function over each instantiation of a k-word sliding window over the sentence.¹</a:t>
            </a:r>
          </a:p>
          <a:p>
            <a:r>
              <a:rPr lang="en-CA" sz="1200" b="0" i="0" u="none" strike="noStrike" kern="1200" baseline="0" dirty="0">
                <a:solidFill>
                  <a:schemeClr val="tx1"/>
                </a:solidFill>
                <a:latin typeface="+mn-lt"/>
                <a:ea typeface="+mn-ea"/>
                <a:cs typeface="+mn-cs"/>
              </a:rPr>
              <a:t>is function (also called “filter”) transforms a window of k words into a scalar value. Several such</a:t>
            </a:r>
          </a:p>
          <a:p>
            <a:r>
              <a:rPr lang="en-CA" sz="1200" b="0" i="0" u="none" strike="noStrike" kern="1200" baseline="0" dirty="0">
                <a:solidFill>
                  <a:schemeClr val="tx1"/>
                </a:solidFill>
                <a:latin typeface="+mn-lt"/>
                <a:ea typeface="+mn-ea"/>
                <a:cs typeface="+mn-cs"/>
              </a:rPr>
              <a:t>filters can be applied, resulting in ` dimensional vector (each dimension corresponding to a filter)</a:t>
            </a:r>
          </a:p>
          <a:p>
            <a:r>
              <a:rPr lang="en-CA" sz="1200" b="0" i="0" u="none" strike="noStrike" kern="1200" baseline="0" dirty="0">
                <a:solidFill>
                  <a:schemeClr val="tx1"/>
                </a:solidFill>
                <a:latin typeface="+mn-lt"/>
                <a:ea typeface="+mn-ea"/>
                <a:cs typeface="+mn-cs"/>
              </a:rPr>
              <a:t>that captures important properties of the words in the window. </a:t>
            </a:r>
            <a:r>
              <a:rPr lang="en-CA" sz="1200" b="0" i="0" u="none" strike="noStrike" kern="1200" baseline="0" dirty="0" err="1">
                <a:solidFill>
                  <a:schemeClr val="tx1"/>
                </a:solidFill>
                <a:latin typeface="+mn-lt"/>
                <a:ea typeface="+mn-ea"/>
                <a:cs typeface="+mn-cs"/>
              </a:rPr>
              <a:t>en</a:t>
            </a:r>
            <a:r>
              <a:rPr lang="en-CA" sz="1200" b="0" i="0" u="none" strike="noStrike" kern="1200" baseline="0" dirty="0">
                <a:solidFill>
                  <a:schemeClr val="tx1"/>
                </a:solidFill>
                <a:latin typeface="+mn-lt"/>
                <a:ea typeface="+mn-ea"/>
                <a:cs typeface="+mn-cs"/>
              </a:rPr>
              <a:t>, a “pooling” operation is used</a:t>
            </a:r>
          </a:p>
          <a:p>
            <a:r>
              <a:rPr lang="en-CA" sz="1200" b="0" i="0" u="none" strike="noStrike" kern="1200" baseline="0" dirty="0">
                <a:solidFill>
                  <a:schemeClr val="tx1"/>
                </a:solidFill>
                <a:latin typeface="+mn-lt"/>
                <a:ea typeface="+mn-ea"/>
                <a:cs typeface="+mn-cs"/>
              </a:rPr>
              <a:t>to combine the vectors resulting from the different windows into a single `-dimensional vector,</a:t>
            </a:r>
          </a:p>
          <a:p>
            <a:r>
              <a:rPr lang="en-CA" sz="1200" b="0" i="0" u="none" strike="noStrike" kern="1200" baseline="0" dirty="0">
                <a:solidFill>
                  <a:schemeClr val="tx1"/>
                </a:solidFill>
                <a:latin typeface="+mn-lt"/>
                <a:ea typeface="+mn-ea"/>
                <a:cs typeface="+mn-cs"/>
              </a:rPr>
              <a:t>by taking the max or the average value observed in each of the ` dimensions over the different</a:t>
            </a:r>
          </a:p>
          <a:p>
            <a:r>
              <a:rPr lang="en-CA" sz="1200" b="0" i="0" u="none" strike="noStrike" kern="1200" baseline="0" dirty="0">
                <a:solidFill>
                  <a:schemeClr val="tx1"/>
                </a:solidFill>
                <a:latin typeface="+mn-lt"/>
                <a:ea typeface="+mn-ea"/>
                <a:cs typeface="+mn-cs"/>
              </a:rPr>
              <a:t>windows. e intention is to focus on the most important “features” in the sentence, regardless of</a:t>
            </a:r>
          </a:p>
          <a:p>
            <a:r>
              <a:rPr lang="en-CA" sz="1200" b="0" i="0" u="none" strike="noStrike" kern="1200" baseline="0" dirty="0">
                <a:solidFill>
                  <a:schemeClr val="tx1"/>
                </a:solidFill>
                <a:latin typeface="+mn-lt"/>
                <a:ea typeface="+mn-ea"/>
                <a:cs typeface="+mn-cs"/>
              </a:rPr>
              <a:t>their location—each filter extracts a different indicator from the window, and the pooling operation</a:t>
            </a:r>
          </a:p>
          <a:p>
            <a:r>
              <a:rPr lang="en-CA" sz="1200" b="0" i="0" u="none" strike="noStrike" kern="1200" baseline="0" dirty="0">
                <a:solidFill>
                  <a:schemeClr val="tx1"/>
                </a:solidFill>
                <a:latin typeface="+mn-lt"/>
                <a:ea typeface="+mn-ea"/>
                <a:cs typeface="+mn-cs"/>
              </a:rPr>
              <a:t>zooms in on the important indicators. e resulting `-dimensional vector is then fed further</a:t>
            </a:r>
          </a:p>
          <a:p>
            <a:r>
              <a:rPr lang="en-CA" sz="1200" b="0" i="0" u="none" strike="noStrike" kern="1200" baseline="0" dirty="0">
                <a:solidFill>
                  <a:schemeClr val="tx1"/>
                </a:solidFill>
                <a:latin typeface="+mn-lt"/>
                <a:ea typeface="+mn-ea"/>
                <a:cs typeface="+mn-cs"/>
              </a:rPr>
              <a:t>into a network that is used for prediction. e gradients that are propagated back from the network’s</a:t>
            </a:r>
          </a:p>
          <a:p>
            <a:r>
              <a:rPr lang="en-CA" sz="1200" b="0" i="0" u="none" strike="noStrike" kern="1200" baseline="0" dirty="0">
                <a:solidFill>
                  <a:schemeClr val="tx1"/>
                </a:solidFill>
                <a:latin typeface="+mn-lt"/>
                <a:ea typeface="+mn-ea"/>
                <a:cs typeface="+mn-cs"/>
              </a:rPr>
              <a:t>loss during the training process are used to tune the parameters of the filter function to</a:t>
            </a:r>
          </a:p>
          <a:p>
            <a:r>
              <a:rPr lang="en-CA" sz="1200" b="0" i="0" u="none" strike="noStrike" kern="1200" baseline="0" dirty="0">
                <a:solidFill>
                  <a:schemeClr val="tx1"/>
                </a:solidFill>
                <a:latin typeface="+mn-lt"/>
                <a:ea typeface="+mn-ea"/>
                <a:cs typeface="+mn-cs"/>
              </a:rPr>
              <a:t>highlight the aspects of the data that are important for the task the network is trained for. Intuitively,</a:t>
            </a:r>
          </a:p>
          <a:p>
            <a:r>
              <a:rPr lang="en-CA" sz="1200" b="0" i="0" u="none" strike="noStrike" kern="1200" baseline="0" dirty="0">
                <a:solidFill>
                  <a:schemeClr val="tx1"/>
                </a:solidFill>
                <a:latin typeface="+mn-lt"/>
                <a:ea typeface="+mn-ea"/>
                <a:cs typeface="+mn-cs"/>
              </a:rPr>
              <a:t>when the sliding window of size k is run over a sequence, the filter function learns to</a:t>
            </a:r>
          </a:p>
          <a:p>
            <a:r>
              <a:rPr lang="en-CA" sz="1200" b="0" i="0" u="none" strike="noStrike" kern="1200" baseline="0" dirty="0">
                <a:solidFill>
                  <a:schemeClr val="tx1"/>
                </a:solidFill>
                <a:latin typeface="+mn-lt"/>
                <a:ea typeface="+mn-ea"/>
                <a:cs typeface="+mn-cs"/>
              </a:rPr>
              <a:t>identify informative </a:t>
            </a:r>
            <a:r>
              <a:rPr lang="en-CA" sz="1200" b="0" i="0" u="none" strike="noStrike" kern="1200" baseline="0" dirty="0" err="1">
                <a:solidFill>
                  <a:schemeClr val="tx1"/>
                </a:solidFill>
                <a:latin typeface="+mn-lt"/>
                <a:ea typeface="+mn-ea"/>
                <a:cs typeface="+mn-cs"/>
              </a:rPr>
              <a:t>kgram</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42</a:t>
            </a:fld>
            <a:endParaRPr lang="en-CA"/>
          </a:p>
        </p:txBody>
      </p:sp>
    </p:spTree>
    <p:extLst>
      <p:ext uri="{BB962C8B-B14F-4D97-AF65-F5344CB8AC3E}">
        <p14:creationId xmlns:p14="http://schemas.microsoft.com/office/powerpoint/2010/main" val="2174120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1D </a:t>
            </a:r>
            <a:r>
              <a:rPr lang="en-CA" sz="1200" b="0" i="0" u="none" strike="noStrike" kern="1200" baseline="0" dirty="0" err="1">
                <a:solidFill>
                  <a:schemeClr val="tx1"/>
                </a:solidFill>
                <a:latin typeface="+mn-lt"/>
                <a:ea typeface="+mn-ea"/>
                <a:cs typeface="+mn-cs"/>
              </a:rPr>
              <a:t>convolution+pooling</a:t>
            </a:r>
            <a:r>
              <a:rPr lang="en-CA" sz="1200" b="0" i="0" u="none" strike="noStrike" kern="1200" baseline="0" dirty="0">
                <a:solidFill>
                  <a:schemeClr val="tx1"/>
                </a:solidFill>
                <a:latin typeface="+mn-lt"/>
                <a:ea typeface="+mn-ea"/>
                <a:cs typeface="+mn-cs"/>
              </a:rPr>
              <a:t> over the sentence “the quick brown fox jumped over the lazy</a:t>
            </a:r>
          </a:p>
          <a:p>
            <a:r>
              <a:rPr lang="en-CA" sz="1200" b="0" i="0" u="none" strike="noStrike" kern="1200" baseline="0" dirty="0">
                <a:solidFill>
                  <a:schemeClr val="tx1"/>
                </a:solidFill>
                <a:latin typeface="+mn-lt"/>
                <a:ea typeface="+mn-ea"/>
                <a:cs typeface="+mn-cs"/>
              </a:rPr>
              <a:t>dog.” is </a:t>
            </a:r>
            <a:r>
              <a:rPr lang="en-CA" sz="1200" b="0" i="0" u="none" strike="noStrike" kern="1200" baseline="0" dirty="0" err="1">
                <a:solidFill>
                  <a:schemeClr val="tx1"/>
                </a:solidFill>
                <a:latin typeface="+mn-lt"/>
                <a:ea typeface="+mn-ea"/>
                <a:cs typeface="+mn-cs"/>
              </a:rPr>
              <a:t>is</a:t>
            </a:r>
            <a:r>
              <a:rPr lang="en-CA" sz="1200" b="0" i="0" u="none" strike="noStrike" kern="1200" baseline="0" dirty="0">
                <a:solidFill>
                  <a:schemeClr val="tx1"/>
                </a:solidFill>
                <a:latin typeface="+mn-lt"/>
                <a:ea typeface="+mn-ea"/>
                <a:cs typeface="+mn-cs"/>
              </a:rPr>
              <a:t> a narrow convolution (no padding is added to the sentence) with a window size of 3.</a:t>
            </a:r>
          </a:p>
          <a:p>
            <a:r>
              <a:rPr lang="en-CA" sz="1200" b="0" i="0" u="none" strike="noStrike" kern="1200" baseline="0" dirty="0">
                <a:solidFill>
                  <a:schemeClr val="tx1"/>
                </a:solidFill>
                <a:latin typeface="+mn-lt"/>
                <a:ea typeface="+mn-ea"/>
                <a:cs typeface="+mn-cs"/>
              </a:rPr>
              <a:t>Each word is translated to a 2-dim embedding vector (not shown). e embedding vectors are then</a:t>
            </a:r>
          </a:p>
          <a:p>
            <a:r>
              <a:rPr lang="en-CA" sz="1200" b="0" i="0" u="none" strike="noStrike" kern="1200" baseline="0" dirty="0">
                <a:solidFill>
                  <a:schemeClr val="tx1"/>
                </a:solidFill>
                <a:latin typeface="+mn-lt"/>
                <a:ea typeface="+mn-ea"/>
                <a:cs typeface="+mn-cs"/>
              </a:rPr>
              <a:t>concatenated, resulting in 6-dim window representations. Each of the seven windows is </a:t>
            </a:r>
            <a:r>
              <a:rPr lang="en-CA" sz="1200" b="0" i="0" u="none" strike="noStrike" kern="1200" baseline="0" dirty="0" err="1">
                <a:solidFill>
                  <a:schemeClr val="tx1"/>
                </a:solidFill>
                <a:latin typeface="+mn-lt"/>
                <a:ea typeface="+mn-ea"/>
                <a:cs typeface="+mn-cs"/>
              </a:rPr>
              <a:t>transfered</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through a 6  3 filter (linear transformation followed by element-wise </a:t>
            </a:r>
            <a:r>
              <a:rPr lang="en-CA" sz="1200" b="0" i="0" u="none" strike="noStrike" kern="1200" baseline="0" dirty="0" err="1">
                <a:solidFill>
                  <a:schemeClr val="tx1"/>
                </a:solidFill>
                <a:latin typeface="+mn-lt"/>
                <a:ea typeface="+mn-ea"/>
                <a:cs typeface="+mn-cs"/>
              </a:rPr>
              <a:t>tanh</a:t>
            </a:r>
            <a:r>
              <a:rPr lang="en-CA" sz="1200" b="0" i="0" u="none" strike="noStrike" kern="1200" baseline="0" dirty="0">
                <a:solidFill>
                  <a:schemeClr val="tx1"/>
                </a:solidFill>
                <a:latin typeface="+mn-lt"/>
                <a:ea typeface="+mn-ea"/>
                <a:cs typeface="+mn-cs"/>
              </a:rPr>
              <a:t>), resulting in seven 3-</a:t>
            </a:r>
          </a:p>
          <a:p>
            <a:r>
              <a:rPr lang="en-CA" sz="1200" b="0" i="0" u="none" strike="noStrike" kern="1200" baseline="0" dirty="0">
                <a:solidFill>
                  <a:schemeClr val="tx1"/>
                </a:solidFill>
                <a:latin typeface="+mn-lt"/>
                <a:ea typeface="+mn-ea"/>
                <a:cs typeface="+mn-cs"/>
              </a:rPr>
              <a:t>dimensional filtered representations. </a:t>
            </a:r>
            <a:r>
              <a:rPr lang="en-CA" sz="1200" b="0" i="0" u="none" strike="noStrike" kern="1200" baseline="0" dirty="0" err="1">
                <a:solidFill>
                  <a:schemeClr val="tx1"/>
                </a:solidFill>
                <a:latin typeface="+mn-lt"/>
                <a:ea typeface="+mn-ea"/>
                <a:cs typeface="+mn-cs"/>
              </a:rPr>
              <a:t>en</a:t>
            </a:r>
            <a:r>
              <a:rPr lang="en-CA" sz="1200" b="0" i="0" u="none" strike="noStrike" kern="1200" baseline="0" dirty="0">
                <a:solidFill>
                  <a:schemeClr val="tx1"/>
                </a:solidFill>
                <a:latin typeface="+mn-lt"/>
                <a:ea typeface="+mn-ea"/>
                <a:cs typeface="+mn-cs"/>
              </a:rPr>
              <a:t>, a max-pooling operation is applied, taking the max over</a:t>
            </a:r>
          </a:p>
          <a:p>
            <a:r>
              <a:rPr lang="en-CA" sz="1200" b="0" i="0" u="none" strike="noStrike" kern="1200" baseline="0" dirty="0">
                <a:solidFill>
                  <a:schemeClr val="tx1"/>
                </a:solidFill>
                <a:latin typeface="+mn-lt"/>
                <a:ea typeface="+mn-ea"/>
                <a:cs typeface="+mn-cs"/>
              </a:rPr>
              <a:t>each dimension, resulting in a final 3-dimensional pooled vector.</a:t>
            </a:r>
          </a:p>
          <a:p>
            <a:r>
              <a:rPr lang="en-CA" sz="1200" b="0" i="0" u="none" strike="noStrike" kern="1200" baseline="0" dirty="0">
                <a:solidFill>
                  <a:schemeClr val="tx1"/>
                </a:solidFill>
                <a:latin typeface="+mn-lt"/>
                <a:ea typeface="+mn-ea"/>
                <a:cs typeface="+mn-cs"/>
              </a:rPr>
              <a:t>Average Pooling</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43</a:t>
            </a:fld>
            <a:endParaRPr lang="en-CA"/>
          </a:p>
        </p:txBody>
      </p:sp>
    </p:spTree>
    <p:extLst>
      <p:ext uri="{BB962C8B-B14F-4D97-AF65-F5344CB8AC3E}">
        <p14:creationId xmlns:p14="http://schemas.microsoft.com/office/powerpoint/2010/main" val="71206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1D </a:t>
            </a:r>
            <a:r>
              <a:rPr lang="en-CA" sz="1200" b="0" i="0" u="none" strike="noStrike" kern="1200" baseline="0" dirty="0" err="1">
                <a:solidFill>
                  <a:schemeClr val="tx1"/>
                </a:solidFill>
                <a:latin typeface="+mn-lt"/>
                <a:ea typeface="+mn-ea"/>
                <a:cs typeface="+mn-cs"/>
              </a:rPr>
              <a:t>convolution+pooling</a:t>
            </a:r>
            <a:r>
              <a:rPr lang="en-CA" sz="1200" b="0" i="0" u="none" strike="noStrike" kern="1200" baseline="0" dirty="0">
                <a:solidFill>
                  <a:schemeClr val="tx1"/>
                </a:solidFill>
                <a:latin typeface="+mn-lt"/>
                <a:ea typeface="+mn-ea"/>
                <a:cs typeface="+mn-cs"/>
              </a:rPr>
              <a:t> over the sentence “the quick brown fox jumped over the lazy</a:t>
            </a:r>
          </a:p>
          <a:p>
            <a:r>
              <a:rPr lang="en-CA" sz="1200" b="0" i="0" u="none" strike="noStrike" kern="1200" baseline="0" dirty="0">
                <a:solidFill>
                  <a:schemeClr val="tx1"/>
                </a:solidFill>
                <a:latin typeface="+mn-lt"/>
                <a:ea typeface="+mn-ea"/>
                <a:cs typeface="+mn-cs"/>
              </a:rPr>
              <a:t>dog.” is </a:t>
            </a:r>
            <a:r>
              <a:rPr lang="en-CA" sz="1200" b="0" i="0" u="none" strike="noStrike" kern="1200" baseline="0" dirty="0" err="1">
                <a:solidFill>
                  <a:schemeClr val="tx1"/>
                </a:solidFill>
                <a:latin typeface="+mn-lt"/>
                <a:ea typeface="+mn-ea"/>
                <a:cs typeface="+mn-cs"/>
              </a:rPr>
              <a:t>is</a:t>
            </a:r>
            <a:r>
              <a:rPr lang="en-CA" sz="1200" b="0" i="0" u="none" strike="noStrike" kern="1200" baseline="0" dirty="0">
                <a:solidFill>
                  <a:schemeClr val="tx1"/>
                </a:solidFill>
                <a:latin typeface="+mn-lt"/>
                <a:ea typeface="+mn-ea"/>
                <a:cs typeface="+mn-cs"/>
              </a:rPr>
              <a:t> a narrow convolution (no padding is added to the sentence) with a window size of 3.</a:t>
            </a:r>
          </a:p>
          <a:p>
            <a:r>
              <a:rPr lang="en-CA" sz="1200" b="0" i="0" u="none" strike="noStrike" kern="1200" baseline="0" dirty="0">
                <a:solidFill>
                  <a:schemeClr val="tx1"/>
                </a:solidFill>
                <a:latin typeface="+mn-lt"/>
                <a:ea typeface="+mn-ea"/>
                <a:cs typeface="+mn-cs"/>
              </a:rPr>
              <a:t>Each word is translated to a 2-dim embedding vector (not shown). e embedding vectors are then</a:t>
            </a:r>
          </a:p>
          <a:p>
            <a:r>
              <a:rPr lang="en-CA" sz="1200" b="0" i="0" u="none" strike="noStrike" kern="1200" baseline="0" dirty="0">
                <a:solidFill>
                  <a:schemeClr val="tx1"/>
                </a:solidFill>
                <a:latin typeface="+mn-lt"/>
                <a:ea typeface="+mn-ea"/>
                <a:cs typeface="+mn-cs"/>
              </a:rPr>
              <a:t>concatenated, resulting in 6-dim window representations. Each of the seven windows is </a:t>
            </a:r>
            <a:r>
              <a:rPr lang="en-CA" sz="1200" b="0" i="0" u="none" strike="noStrike" kern="1200" baseline="0" dirty="0" err="1">
                <a:solidFill>
                  <a:schemeClr val="tx1"/>
                </a:solidFill>
                <a:latin typeface="+mn-lt"/>
                <a:ea typeface="+mn-ea"/>
                <a:cs typeface="+mn-cs"/>
              </a:rPr>
              <a:t>transfered</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through a 6  3 filter (linear transformation followed by element-wise </a:t>
            </a:r>
            <a:r>
              <a:rPr lang="en-CA" sz="1200" b="0" i="0" u="none" strike="noStrike" kern="1200" baseline="0" dirty="0" err="1">
                <a:solidFill>
                  <a:schemeClr val="tx1"/>
                </a:solidFill>
                <a:latin typeface="+mn-lt"/>
                <a:ea typeface="+mn-ea"/>
                <a:cs typeface="+mn-cs"/>
              </a:rPr>
              <a:t>tanh</a:t>
            </a:r>
            <a:r>
              <a:rPr lang="en-CA" sz="1200" b="0" i="0" u="none" strike="noStrike" kern="1200" baseline="0" dirty="0">
                <a:solidFill>
                  <a:schemeClr val="tx1"/>
                </a:solidFill>
                <a:latin typeface="+mn-lt"/>
                <a:ea typeface="+mn-ea"/>
                <a:cs typeface="+mn-cs"/>
              </a:rPr>
              <a:t>), resulting in seven 3-</a:t>
            </a:r>
          </a:p>
          <a:p>
            <a:r>
              <a:rPr lang="en-CA" sz="1200" b="0" i="0" u="none" strike="noStrike" kern="1200" baseline="0" dirty="0">
                <a:solidFill>
                  <a:schemeClr val="tx1"/>
                </a:solidFill>
                <a:latin typeface="+mn-lt"/>
                <a:ea typeface="+mn-ea"/>
                <a:cs typeface="+mn-cs"/>
              </a:rPr>
              <a:t>dimensional filtered representations. </a:t>
            </a:r>
            <a:r>
              <a:rPr lang="en-CA" sz="1200" b="0" i="0" u="none" strike="noStrike" kern="1200" baseline="0" dirty="0" err="1">
                <a:solidFill>
                  <a:schemeClr val="tx1"/>
                </a:solidFill>
                <a:latin typeface="+mn-lt"/>
                <a:ea typeface="+mn-ea"/>
                <a:cs typeface="+mn-cs"/>
              </a:rPr>
              <a:t>en</a:t>
            </a:r>
            <a:r>
              <a:rPr lang="en-CA" sz="1200" b="0" i="0" u="none" strike="noStrike" kern="1200" baseline="0" dirty="0">
                <a:solidFill>
                  <a:schemeClr val="tx1"/>
                </a:solidFill>
                <a:latin typeface="+mn-lt"/>
                <a:ea typeface="+mn-ea"/>
                <a:cs typeface="+mn-cs"/>
              </a:rPr>
              <a:t>, a max-pooling operation is applied, taking the max over</a:t>
            </a:r>
          </a:p>
          <a:p>
            <a:r>
              <a:rPr lang="en-CA" sz="1200" b="0" i="0" u="none" strike="noStrike" kern="1200" baseline="0" dirty="0">
                <a:solidFill>
                  <a:schemeClr val="tx1"/>
                </a:solidFill>
                <a:latin typeface="+mn-lt"/>
                <a:ea typeface="+mn-ea"/>
                <a:cs typeface="+mn-cs"/>
              </a:rPr>
              <a:t>each dimension, resulting in a final 3-dimensional pooled vector.</a:t>
            </a:r>
          </a:p>
          <a:p>
            <a:r>
              <a:rPr lang="en-CA" sz="1200" b="0" i="0" u="none" strike="noStrike" kern="1200" baseline="0" dirty="0">
                <a:solidFill>
                  <a:schemeClr val="tx1"/>
                </a:solidFill>
                <a:latin typeface="+mn-lt"/>
                <a:ea typeface="+mn-ea"/>
                <a:cs typeface="+mn-cs"/>
              </a:rPr>
              <a:t>Average Pooling</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6</a:t>
            </a:fld>
            <a:endParaRPr lang="en-CA"/>
          </a:p>
        </p:txBody>
      </p:sp>
    </p:spTree>
    <p:extLst>
      <p:ext uri="{BB962C8B-B14F-4D97-AF65-F5344CB8AC3E}">
        <p14:creationId xmlns:p14="http://schemas.microsoft.com/office/powerpoint/2010/main" val="188372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e main idea behind a convolution and pooling architecture for language tasks is to apply a nonlinear</a:t>
            </a:r>
          </a:p>
          <a:p>
            <a:r>
              <a:rPr lang="en-CA" sz="1200" b="0" i="0" u="none" strike="noStrike" kern="1200" baseline="0" dirty="0">
                <a:solidFill>
                  <a:schemeClr val="tx1"/>
                </a:solidFill>
                <a:latin typeface="+mn-lt"/>
                <a:ea typeface="+mn-ea"/>
                <a:cs typeface="+mn-cs"/>
              </a:rPr>
              <a:t>(learned) function over each instantiation of a k-word sliding window over the sentence.¹</a:t>
            </a:r>
          </a:p>
          <a:p>
            <a:r>
              <a:rPr lang="en-CA" sz="1200" b="0" i="0" u="none" strike="noStrike" kern="1200" baseline="0" dirty="0">
                <a:solidFill>
                  <a:schemeClr val="tx1"/>
                </a:solidFill>
                <a:latin typeface="+mn-lt"/>
                <a:ea typeface="+mn-ea"/>
                <a:cs typeface="+mn-cs"/>
              </a:rPr>
              <a:t>is function (also called “filter”) transforms a window of k words into a scalar value. Several such</a:t>
            </a:r>
          </a:p>
          <a:p>
            <a:r>
              <a:rPr lang="en-CA" sz="1200" b="0" i="0" u="none" strike="noStrike" kern="1200" baseline="0" dirty="0">
                <a:solidFill>
                  <a:schemeClr val="tx1"/>
                </a:solidFill>
                <a:latin typeface="+mn-lt"/>
                <a:ea typeface="+mn-ea"/>
                <a:cs typeface="+mn-cs"/>
              </a:rPr>
              <a:t>filters can be applied, resulting in ` dimensional vector (each dimension corresponding to a filter)</a:t>
            </a:r>
          </a:p>
          <a:p>
            <a:r>
              <a:rPr lang="en-CA" sz="1200" b="0" i="0" u="none" strike="noStrike" kern="1200" baseline="0" dirty="0">
                <a:solidFill>
                  <a:schemeClr val="tx1"/>
                </a:solidFill>
                <a:latin typeface="+mn-lt"/>
                <a:ea typeface="+mn-ea"/>
                <a:cs typeface="+mn-cs"/>
              </a:rPr>
              <a:t>that captures important properties of the words in the window. </a:t>
            </a:r>
            <a:r>
              <a:rPr lang="en-CA" sz="1200" b="0" i="0" u="none" strike="noStrike" kern="1200" baseline="0" dirty="0" err="1">
                <a:solidFill>
                  <a:schemeClr val="tx1"/>
                </a:solidFill>
                <a:latin typeface="+mn-lt"/>
                <a:ea typeface="+mn-ea"/>
                <a:cs typeface="+mn-cs"/>
              </a:rPr>
              <a:t>en</a:t>
            </a:r>
            <a:r>
              <a:rPr lang="en-CA" sz="1200" b="0" i="0" u="none" strike="noStrike" kern="1200" baseline="0" dirty="0">
                <a:solidFill>
                  <a:schemeClr val="tx1"/>
                </a:solidFill>
                <a:latin typeface="+mn-lt"/>
                <a:ea typeface="+mn-ea"/>
                <a:cs typeface="+mn-cs"/>
              </a:rPr>
              <a:t>, a “pooling” operation is used</a:t>
            </a:r>
          </a:p>
          <a:p>
            <a:r>
              <a:rPr lang="en-CA" sz="1200" b="0" i="0" u="none" strike="noStrike" kern="1200" baseline="0" dirty="0">
                <a:solidFill>
                  <a:schemeClr val="tx1"/>
                </a:solidFill>
                <a:latin typeface="+mn-lt"/>
                <a:ea typeface="+mn-ea"/>
                <a:cs typeface="+mn-cs"/>
              </a:rPr>
              <a:t>to combine the vectors resulting from the different windows into a single `-dimensional vector,</a:t>
            </a:r>
          </a:p>
          <a:p>
            <a:r>
              <a:rPr lang="en-CA" sz="1200" b="0" i="0" u="none" strike="noStrike" kern="1200" baseline="0" dirty="0">
                <a:solidFill>
                  <a:schemeClr val="tx1"/>
                </a:solidFill>
                <a:latin typeface="+mn-lt"/>
                <a:ea typeface="+mn-ea"/>
                <a:cs typeface="+mn-cs"/>
              </a:rPr>
              <a:t>by taking the max or the average value observed in each of the ` dimensions over the different</a:t>
            </a:r>
          </a:p>
          <a:p>
            <a:r>
              <a:rPr lang="en-CA" sz="1200" b="0" i="0" u="none" strike="noStrike" kern="1200" baseline="0" dirty="0">
                <a:solidFill>
                  <a:schemeClr val="tx1"/>
                </a:solidFill>
                <a:latin typeface="+mn-lt"/>
                <a:ea typeface="+mn-ea"/>
                <a:cs typeface="+mn-cs"/>
              </a:rPr>
              <a:t>windows. e intention is to focus on the most important “features” in the sentence, regardless of</a:t>
            </a:r>
          </a:p>
          <a:p>
            <a:r>
              <a:rPr lang="en-CA" sz="1200" b="0" i="0" u="none" strike="noStrike" kern="1200" baseline="0" dirty="0">
                <a:solidFill>
                  <a:schemeClr val="tx1"/>
                </a:solidFill>
                <a:latin typeface="+mn-lt"/>
                <a:ea typeface="+mn-ea"/>
                <a:cs typeface="+mn-cs"/>
              </a:rPr>
              <a:t>their location—each filter extracts a different indicator from the window, and the pooling operation</a:t>
            </a:r>
          </a:p>
          <a:p>
            <a:r>
              <a:rPr lang="en-CA" sz="1200" b="0" i="0" u="none" strike="noStrike" kern="1200" baseline="0" dirty="0">
                <a:solidFill>
                  <a:schemeClr val="tx1"/>
                </a:solidFill>
                <a:latin typeface="+mn-lt"/>
                <a:ea typeface="+mn-ea"/>
                <a:cs typeface="+mn-cs"/>
              </a:rPr>
              <a:t>zooms in on the important indicators. e resulting `-dimensional vector is then fed further</a:t>
            </a:r>
          </a:p>
          <a:p>
            <a:r>
              <a:rPr lang="en-CA" sz="1200" b="0" i="0" u="none" strike="noStrike" kern="1200" baseline="0" dirty="0">
                <a:solidFill>
                  <a:schemeClr val="tx1"/>
                </a:solidFill>
                <a:latin typeface="+mn-lt"/>
                <a:ea typeface="+mn-ea"/>
                <a:cs typeface="+mn-cs"/>
              </a:rPr>
              <a:t>into a network that is used for prediction. e gradients that are propagated back from the network’s</a:t>
            </a:r>
          </a:p>
          <a:p>
            <a:r>
              <a:rPr lang="en-CA" sz="1200" b="0" i="0" u="none" strike="noStrike" kern="1200" baseline="0" dirty="0">
                <a:solidFill>
                  <a:schemeClr val="tx1"/>
                </a:solidFill>
                <a:latin typeface="+mn-lt"/>
                <a:ea typeface="+mn-ea"/>
                <a:cs typeface="+mn-cs"/>
              </a:rPr>
              <a:t>loss during the training process are used to tune the parameters of the filter function to</a:t>
            </a:r>
          </a:p>
          <a:p>
            <a:r>
              <a:rPr lang="en-CA" sz="1200" b="0" i="0" u="none" strike="noStrike" kern="1200" baseline="0" dirty="0">
                <a:solidFill>
                  <a:schemeClr val="tx1"/>
                </a:solidFill>
                <a:latin typeface="+mn-lt"/>
                <a:ea typeface="+mn-ea"/>
                <a:cs typeface="+mn-cs"/>
              </a:rPr>
              <a:t>highlight the aspects of the data that are important for the task the network is trained for. Intuitively,</a:t>
            </a:r>
          </a:p>
          <a:p>
            <a:r>
              <a:rPr lang="en-CA" sz="1200" b="0" i="0" u="none" strike="noStrike" kern="1200" baseline="0" dirty="0">
                <a:solidFill>
                  <a:schemeClr val="tx1"/>
                </a:solidFill>
                <a:latin typeface="+mn-lt"/>
                <a:ea typeface="+mn-ea"/>
                <a:cs typeface="+mn-cs"/>
              </a:rPr>
              <a:t>when the sliding window of size k is run over a sequence, the filter function learns to</a:t>
            </a:r>
          </a:p>
          <a:p>
            <a:r>
              <a:rPr lang="en-CA" sz="1200" b="0" i="0" u="none" strike="noStrike" kern="1200" baseline="0" dirty="0">
                <a:solidFill>
                  <a:schemeClr val="tx1"/>
                </a:solidFill>
                <a:latin typeface="+mn-lt"/>
                <a:ea typeface="+mn-ea"/>
                <a:cs typeface="+mn-cs"/>
              </a:rPr>
              <a:t>identify informative </a:t>
            </a:r>
            <a:r>
              <a:rPr lang="en-CA" sz="1200" b="0" i="0" u="none" strike="noStrike" kern="1200" baseline="0" dirty="0" err="1">
                <a:solidFill>
                  <a:schemeClr val="tx1"/>
                </a:solidFill>
                <a:latin typeface="+mn-lt"/>
                <a:ea typeface="+mn-ea"/>
                <a:cs typeface="+mn-cs"/>
              </a:rPr>
              <a:t>kgram</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7</a:t>
            </a:fld>
            <a:endParaRPr lang="en-CA"/>
          </a:p>
        </p:txBody>
      </p:sp>
    </p:spTree>
    <p:extLst>
      <p:ext uri="{BB962C8B-B14F-4D97-AF65-F5344CB8AC3E}">
        <p14:creationId xmlns:p14="http://schemas.microsoft.com/office/powerpoint/2010/main" val="69517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e main idea behind a convolution and pooling architecture for language tasks is to apply a nonlinear</a:t>
            </a:r>
          </a:p>
          <a:p>
            <a:r>
              <a:rPr lang="en-CA" sz="1200" b="0" i="0" u="none" strike="noStrike" kern="1200" baseline="0" dirty="0">
                <a:solidFill>
                  <a:schemeClr val="tx1"/>
                </a:solidFill>
                <a:latin typeface="+mn-lt"/>
                <a:ea typeface="+mn-ea"/>
                <a:cs typeface="+mn-cs"/>
              </a:rPr>
              <a:t>(learned) function over each instantiation of a k-word sliding window over the sentence.¹</a:t>
            </a:r>
          </a:p>
          <a:p>
            <a:r>
              <a:rPr lang="en-CA" sz="1200" b="0" i="0" u="none" strike="noStrike" kern="1200" baseline="0" dirty="0">
                <a:solidFill>
                  <a:schemeClr val="tx1"/>
                </a:solidFill>
                <a:latin typeface="+mn-lt"/>
                <a:ea typeface="+mn-ea"/>
                <a:cs typeface="+mn-cs"/>
              </a:rPr>
              <a:t>is function (also called “filter”) transforms a window of k words into a scalar value. Several such</a:t>
            </a:r>
          </a:p>
          <a:p>
            <a:r>
              <a:rPr lang="en-CA" sz="1200" b="0" i="0" u="none" strike="noStrike" kern="1200" baseline="0" dirty="0">
                <a:solidFill>
                  <a:schemeClr val="tx1"/>
                </a:solidFill>
                <a:latin typeface="+mn-lt"/>
                <a:ea typeface="+mn-ea"/>
                <a:cs typeface="+mn-cs"/>
              </a:rPr>
              <a:t>filters can be applied, resulting in ` dimensional vector (each dimension corresponding to a filter)</a:t>
            </a:r>
          </a:p>
          <a:p>
            <a:r>
              <a:rPr lang="en-CA" sz="1200" b="0" i="0" u="none" strike="noStrike" kern="1200" baseline="0" dirty="0">
                <a:solidFill>
                  <a:schemeClr val="tx1"/>
                </a:solidFill>
                <a:latin typeface="+mn-lt"/>
                <a:ea typeface="+mn-ea"/>
                <a:cs typeface="+mn-cs"/>
              </a:rPr>
              <a:t>that captures important properties of the words in the window. </a:t>
            </a:r>
            <a:r>
              <a:rPr lang="en-CA" sz="1200" b="0" i="0" u="none" strike="noStrike" kern="1200" baseline="0" dirty="0" err="1">
                <a:solidFill>
                  <a:schemeClr val="tx1"/>
                </a:solidFill>
                <a:latin typeface="+mn-lt"/>
                <a:ea typeface="+mn-ea"/>
                <a:cs typeface="+mn-cs"/>
              </a:rPr>
              <a:t>en</a:t>
            </a:r>
            <a:r>
              <a:rPr lang="en-CA" sz="1200" b="0" i="0" u="none" strike="noStrike" kern="1200" baseline="0" dirty="0">
                <a:solidFill>
                  <a:schemeClr val="tx1"/>
                </a:solidFill>
                <a:latin typeface="+mn-lt"/>
                <a:ea typeface="+mn-ea"/>
                <a:cs typeface="+mn-cs"/>
              </a:rPr>
              <a:t>, a “pooling” operation is used</a:t>
            </a:r>
          </a:p>
          <a:p>
            <a:r>
              <a:rPr lang="en-CA" sz="1200" b="0" i="0" u="none" strike="noStrike" kern="1200" baseline="0" dirty="0">
                <a:solidFill>
                  <a:schemeClr val="tx1"/>
                </a:solidFill>
                <a:latin typeface="+mn-lt"/>
                <a:ea typeface="+mn-ea"/>
                <a:cs typeface="+mn-cs"/>
              </a:rPr>
              <a:t>to combine the vectors resulting from the different windows into a single `-dimensional vector,</a:t>
            </a:r>
          </a:p>
          <a:p>
            <a:r>
              <a:rPr lang="en-CA" sz="1200" b="0" i="0" u="none" strike="noStrike" kern="1200" baseline="0" dirty="0">
                <a:solidFill>
                  <a:schemeClr val="tx1"/>
                </a:solidFill>
                <a:latin typeface="+mn-lt"/>
                <a:ea typeface="+mn-ea"/>
                <a:cs typeface="+mn-cs"/>
              </a:rPr>
              <a:t>by taking the max or the average value observed in each of the ` dimensions over the different</a:t>
            </a:r>
          </a:p>
          <a:p>
            <a:r>
              <a:rPr lang="en-CA" sz="1200" b="0" i="0" u="none" strike="noStrike" kern="1200" baseline="0" dirty="0">
                <a:solidFill>
                  <a:schemeClr val="tx1"/>
                </a:solidFill>
                <a:latin typeface="+mn-lt"/>
                <a:ea typeface="+mn-ea"/>
                <a:cs typeface="+mn-cs"/>
              </a:rPr>
              <a:t>windows. e intention is to focus on the most important “features” in the sentence, regardless of</a:t>
            </a:r>
          </a:p>
          <a:p>
            <a:r>
              <a:rPr lang="en-CA" sz="1200" b="0" i="0" u="none" strike="noStrike" kern="1200" baseline="0" dirty="0">
                <a:solidFill>
                  <a:schemeClr val="tx1"/>
                </a:solidFill>
                <a:latin typeface="+mn-lt"/>
                <a:ea typeface="+mn-ea"/>
                <a:cs typeface="+mn-cs"/>
              </a:rPr>
              <a:t>their location—each filter extracts a different indicator from the window, and the pooling operation</a:t>
            </a:r>
          </a:p>
          <a:p>
            <a:r>
              <a:rPr lang="en-CA" sz="1200" b="0" i="0" u="none" strike="noStrike" kern="1200" baseline="0" dirty="0">
                <a:solidFill>
                  <a:schemeClr val="tx1"/>
                </a:solidFill>
                <a:latin typeface="+mn-lt"/>
                <a:ea typeface="+mn-ea"/>
                <a:cs typeface="+mn-cs"/>
              </a:rPr>
              <a:t>zooms in on the important indicators. e resulting `-dimensional vector is then fed further</a:t>
            </a:r>
          </a:p>
          <a:p>
            <a:r>
              <a:rPr lang="en-CA" sz="1200" b="0" i="0" u="none" strike="noStrike" kern="1200" baseline="0" dirty="0">
                <a:solidFill>
                  <a:schemeClr val="tx1"/>
                </a:solidFill>
                <a:latin typeface="+mn-lt"/>
                <a:ea typeface="+mn-ea"/>
                <a:cs typeface="+mn-cs"/>
              </a:rPr>
              <a:t>into a network that is used for prediction. e gradients that are propagated back from the network’s</a:t>
            </a:r>
          </a:p>
          <a:p>
            <a:r>
              <a:rPr lang="en-CA" sz="1200" b="0" i="0" u="none" strike="noStrike" kern="1200" baseline="0" dirty="0">
                <a:solidFill>
                  <a:schemeClr val="tx1"/>
                </a:solidFill>
                <a:latin typeface="+mn-lt"/>
                <a:ea typeface="+mn-ea"/>
                <a:cs typeface="+mn-cs"/>
              </a:rPr>
              <a:t>loss during the training process are used to tune the parameters of the filter function to</a:t>
            </a:r>
          </a:p>
          <a:p>
            <a:r>
              <a:rPr lang="en-CA" sz="1200" b="0" i="0" u="none" strike="noStrike" kern="1200" baseline="0" dirty="0">
                <a:solidFill>
                  <a:schemeClr val="tx1"/>
                </a:solidFill>
                <a:latin typeface="+mn-lt"/>
                <a:ea typeface="+mn-ea"/>
                <a:cs typeface="+mn-cs"/>
              </a:rPr>
              <a:t>highlight the aspects of the data that are important for the task the network is trained for. Intuitively,</a:t>
            </a:r>
          </a:p>
          <a:p>
            <a:r>
              <a:rPr lang="en-CA" sz="1200" b="0" i="0" u="none" strike="noStrike" kern="1200" baseline="0" dirty="0">
                <a:solidFill>
                  <a:schemeClr val="tx1"/>
                </a:solidFill>
                <a:latin typeface="+mn-lt"/>
                <a:ea typeface="+mn-ea"/>
                <a:cs typeface="+mn-cs"/>
              </a:rPr>
              <a:t>when the sliding window of size k is run over a sequence, the filter function learns to</a:t>
            </a:r>
          </a:p>
          <a:p>
            <a:r>
              <a:rPr lang="en-CA" sz="1200" b="0" i="0" u="none" strike="noStrike" kern="1200" baseline="0" dirty="0">
                <a:solidFill>
                  <a:schemeClr val="tx1"/>
                </a:solidFill>
                <a:latin typeface="+mn-lt"/>
                <a:ea typeface="+mn-ea"/>
                <a:cs typeface="+mn-cs"/>
              </a:rPr>
              <a:t>identify informative </a:t>
            </a:r>
            <a:r>
              <a:rPr lang="en-CA" sz="1200" b="0" i="0" u="none" strike="noStrike" kern="1200" baseline="0" dirty="0" err="1">
                <a:solidFill>
                  <a:schemeClr val="tx1"/>
                </a:solidFill>
                <a:latin typeface="+mn-lt"/>
                <a:ea typeface="+mn-ea"/>
                <a:cs typeface="+mn-cs"/>
              </a:rPr>
              <a:t>kgram</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9</a:t>
            </a:fld>
            <a:endParaRPr lang="en-CA"/>
          </a:p>
        </p:txBody>
      </p:sp>
    </p:spTree>
    <p:extLst>
      <p:ext uri="{BB962C8B-B14F-4D97-AF65-F5344CB8AC3E}">
        <p14:creationId xmlns:p14="http://schemas.microsoft.com/office/powerpoint/2010/main" val="1487651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intention is to focus on the most important “features” in the sentence, regardless of</a:t>
            </a:r>
          </a:p>
          <a:p>
            <a:r>
              <a:rPr lang="en-CA" dirty="0"/>
              <a:t>their location—each filter extracts a different indicator from the window, and the pooling operation zooms in on the important indicators. e resulting `-dimensional vector is then fed further into a network that is used for prediction. e gradients that are propagated back from the network’s loss during the training process are used to tune the parameters of the filter function to highlight the aspects of the data that are important for the task the network is trained for. Intuitively, when the sliding window of size k is run over a sequence, the filter function learns to identify informative </a:t>
            </a:r>
            <a:r>
              <a:rPr lang="en-CA" dirty="0" err="1"/>
              <a:t>kgram</a:t>
            </a:r>
            <a:endParaRPr lang="en-CA" dirty="0"/>
          </a:p>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10</a:t>
            </a:fld>
            <a:endParaRPr lang="en-CA"/>
          </a:p>
        </p:txBody>
      </p:sp>
    </p:spTree>
    <p:extLst>
      <p:ext uri="{BB962C8B-B14F-4D97-AF65-F5344CB8AC3E}">
        <p14:creationId xmlns:p14="http://schemas.microsoft.com/office/powerpoint/2010/main" val="369631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K-max Pooling Another variation, introduced by </a:t>
            </a:r>
            <a:r>
              <a:rPr lang="en-CA" sz="1200" b="0" i="0" u="none" strike="noStrike" kern="1200" baseline="0" dirty="0" err="1">
                <a:solidFill>
                  <a:schemeClr val="tx1"/>
                </a:solidFill>
                <a:latin typeface="+mn-lt"/>
                <a:ea typeface="+mn-ea"/>
                <a:cs typeface="+mn-cs"/>
              </a:rPr>
              <a:t>Kalchbrenner</a:t>
            </a:r>
            <a:r>
              <a:rPr lang="en-CA" sz="1200" b="0" i="0" u="none" strike="noStrike" kern="1200" baseline="0" dirty="0">
                <a:solidFill>
                  <a:schemeClr val="tx1"/>
                </a:solidFill>
                <a:latin typeface="+mn-lt"/>
                <a:ea typeface="+mn-ea"/>
                <a:cs typeface="+mn-cs"/>
              </a:rPr>
              <a:t> et al. [2014] is </a:t>
            </a:r>
            <a:r>
              <a:rPr lang="en-CA" sz="1200" b="0" i="1" u="none" strike="noStrike" kern="1200" baseline="0" dirty="0">
                <a:solidFill>
                  <a:schemeClr val="tx1"/>
                </a:solidFill>
                <a:latin typeface="+mn-lt"/>
                <a:ea typeface="+mn-ea"/>
                <a:cs typeface="+mn-cs"/>
              </a:rPr>
              <a:t>k-max pooling</a:t>
            </a:r>
          </a:p>
          <a:p>
            <a:r>
              <a:rPr lang="en-CA" sz="1200" b="0" i="0" u="none" strike="noStrike" kern="1200" baseline="0" dirty="0">
                <a:solidFill>
                  <a:schemeClr val="tx1"/>
                </a:solidFill>
                <a:latin typeface="+mn-lt"/>
                <a:ea typeface="+mn-ea"/>
                <a:cs typeface="+mn-cs"/>
              </a:rPr>
              <a:t>operation, in which the top k values in each dimension are retained instead of only the best one,</a:t>
            </a:r>
          </a:p>
          <a:p>
            <a:r>
              <a:rPr lang="en-CA" sz="1200" b="0" i="0" u="none" strike="noStrike" kern="1200" baseline="0" dirty="0">
                <a:solidFill>
                  <a:schemeClr val="tx1"/>
                </a:solidFill>
                <a:latin typeface="+mn-lt"/>
                <a:ea typeface="+mn-ea"/>
                <a:cs typeface="+mn-cs"/>
              </a:rPr>
              <a:t>while preserving the order in which they appeared in the text.⁵ For example, consider the following</a:t>
            </a:r>
          </a:p>
          <a:p>
            <a:r>
              <a:rPr lang="en-CA" sz="1200" b="0" i="0" u="none" strike="noStrike" kern="1200" baseline="0" dirty="0">
                <a:solidFill>
                  <a:schemeClr val="tx1"/>
                </a:solidFill>
                <a:latin typeface="+mn-lt"/>
                <a:ea typeface="+mn-ea"/>
                <a:cs typeface="+mn-cs"/>
              </a:rPr>
              <a:t>matrix:</a:t>
            </a:r>
          </a:p>
          <a:p>
            <a:r>
              <a:rPr lang="en-CA" sz="1200" b="0" i="0" u="none" strike="noStrike" kern="1200" baseline="0" dirty="0">
                <a:solidFill>
                  <a:schemeClr val="tx1"/>
                </a:solidFill>
                <a:latin typeface="+mn-lt"/>
                <a:ea typeface="+mn-ea"/>
                <a:cs typeface="+mn-cs"/>
              </a:rPr>
              <a:t>e k-max pooling operation makes it possible to pool the k most active indicators that</a:t>
            </a:r>
          </a:p>
          <a:p>
            <a:r>
              <a:rPr lang="en-CA" sz="1200" b="0" i="0" u="none" strike="noStrike" kern="1200" baseline="0" dirty="0">
                <a:solidFill>
                  <a:schemeClr val="tx1"/>
                </a:solidFill>
                <a:latin typeface="+mn-lt"/>
                <a:ea typeface="+mn-ea"/>
                <a:cs typeface="+mn-cs"/>
              </a:rPr>
              <a:t>may be a number of positions apart; it preserves the order of the features, but is insensitive to</a:t>
            </a:r>
          </a:p>
          <a:p>
            <a:r>
              <a:rPr lang="en-CA" sz="1200" b="0" i="0" u="none" strike="noStrike" kern="1200" baseline="0" dirty="0">
                <a:solidFill>
                  <a:schemeClr val="tx1"/>
                </a:solidFill>
                <a:latin typeface="+mn-lt"/>
                <a:ea typeface="+mn-ea"/>
                <a:cs typeface="+mn-cs"/>
              </a:rPr>
              <a:t>their specific positions. It can also discern more finely the number of times the feature is highly</a:t>
            </a:r>
          </a:p>
          <a:p>
            <a:r>
              <a:rPr lang="nb-NO" sz="1200" b="0" i="0" u="none" strike="noStrike" kern="1200" baseline="0" dirty="0">
                <a:solidFill>
                  <a:schemeClr val="tx1"/>
                </a:solidFill>
                <a:latin typeface="+mn-lt"/>
                <a:ea typeface="+mn-ea"/>
                <a:cs typeface="+mn-cs"/>
              </a:rPr>
              <a:t>activated [Kalchbrenner et al., 2014].</a:t>
            </a:r>
          </a:p>
          <a:p>
            <a:endParaRPr lang="nb-NO"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⁵In this chapter, we use k to denote the window-size of the convolution. The k in k-max pooling is a different, and unrelated,</a:t>
            </a:r>
          </a:p>
          <a:p>
            <a:r>
              <a:rPr lang="en-CA" sz="1200" b="0" i="0" u="none" strike="noStrike" kern="1200" baseline="0" dirty="0">
                <a:solidFill>
                  <a:schemeClr val="tx1"/>
                </a:solidFill>
                <a:latin typeface="+mn-lt"/>
                <a:ea typeface="+mn-ea"/>
                <a:cs typeface="+mn-cs"/>
              </a:rPr>
              <a:t>value. We use the letter k for consistency with the literature.</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11</a:t>
            </a:fld>
            <a:endParaRPr lang="en-CA"/>
          </a:p>
        </p:txBody>
      </p:sp>
    </p:spTree>
    <p:extLst>
      <p:ext uri="{BB962C8B-B14F-4D97-AF65-F5344CB8AC3E}">
        <p14:creationId xmlns:p14="http://schemas.microsoft.com/office/powerpoint/2010/main" val="46550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Rather than a single convolutional layer, several convolutional layers may be applied in parallel.</a:t>
            </a:r>
          </a:p>
          <a:p>
            <a:r>
              <a:rPr lang="en-CA" sz="1200" b="0" i="0" u="none" strike="noStrike" kern="1200" baseline="0" dirty="0">
                <a:solidFill>
                  <a:schemeClr val="tx1"/>
                </a:solidFill>
                <a:latin typeface="+mn-lt"/>
                <a:ea typeface="+mn-ea"/>
                <a:cs typeface="+mn-cs"/>
              </a:rPr>
              <a:t>For example, we may have four different convolutional layers, each with a different window size in</a:t>
            </a:r>
          </a:p>
          <a:p>
            <a:r>
              <a:rPr lang="en-CA" sz="1200" b="0" i="0" u="none" strike="noStrike" kern="1200" baseline="0" dirty="0">
                <a:solidFill>
                  <a:schemeClr val="tx1"/>
                </a:solidFill>
                <a:latin typeface="+mn-lt"/>
                <a:ea typeface="+mn-ea"/>
                <a:cs typeface="+mn-cs"/>
              </a:rPr>
              <a:t>the range 2–5, capturing k-gram sequences of varying lengths. e result of each convolutional</a:t>
            </a:r>
          </a:p>
          <a:p>
            <a:r>
              <a:rPr lang="en-CA" sz="1200" b="0" i="0" u="none" strike="noStrike" kern="1200" baseline="0" dirty="0">
                <a:solidFill>
                  <a:schemeClr val="tx1"/>
                </a:solidFill>
                <a:latin typeface="+mn-lt"/>
                <a:ea typeface="+mn-ea"/>
                <a:cs typeface="+mn-cs"/>
              </a:rPr>
              <a:t>layer will then be pooled, and the resulting vectors concatenated and fed to further processing</a:t>
            </a:r>
          </a:p>
          <a:p>
            <a:r>
              <a:rPr lang="en-CA" sz="1200" b="0" i="0" u="none" strike="noStrike" kern="1200" baseline="0" dirty="0">
                <a:solidFill>
                  <a:schemeClr val="tx1"/>
                </a:solidFill>
                <a:latin typeface="+mn-lt"/>
                <a:ea typeface="+mn-ea"/>
                <a:cs typeface="+mn-cs"/>
              </a:rPr>
              <a:t>[Kim, 2014].</a:t>
            </a:r>
          </a:p>
          <a:p>
            <a:r>
              <a:rPr lang="en-CA" sz="1200" b="0" i="0" u="none" strike="noStrike" kern="1200" baseline="0" dirty="0">
                <a:solidFill>
                  <a:schemeClr val="tx1"/>
                </a:solidFill>
                <a:latin typeface="+mn-lt"/>
                <a:ea typeface="+mn-ea"/>
                <a:cs typeface="+mn-cs"/>
              </a:rPr>
              <a:t>e convolutional architecture need not be restricted into the linear ordering of a sentence.</a:t>
            </a:r>
          </a:p>
          <a:p>
            <a:r>
              <a:rPr lang="en-CA" sz="1200" b="0" i="0" u="none" strike="noStrike" kern="1200" baseline="0" dirty="0">
                <a:solidFill>
                  <a:schemeClr val="tx1"/>
                </a:solidFill>
                <a:latin typeface="+mn-lt"/>
                <a:ea typeface="+mn-ea"/>
                <a:cs typeface="+mn-cs"/>
              </a:rPr>
              <a:t>For example, Ma et al. [2015] generalize the convolution operation to work over syntactic</a:t>
            </a:r>
          </a:p>
          <a:p>
            <a:r>
              <a:rPr lang="en-CA" sz="1200" b="0" i="0" u="none" strike="noStrike" kern="1200" baseline="0" dirty="0">
                <a:solidFill>
                  <a:schemeClr val="tx1"/>
                </a:solidFill>
                <a:latin typeface="+mn-lt"/>
                <a:ea typeface="+mn-ea"/>
                <a:cs typeface="+mn-cs"/>
              </a:rPr>
              <a:t>dependency trees. ere, each window is around a node in the syntactic tree, and the pooling is</a:t>
            </a:r>
          </a:p>
          <a:p>
            <a:r>
              <a:rPr lang="en-CA" sz="1200" b="0" i="0" u="none" strike="noStrike" kern="1200" baseline="0" dirty="0">
                <a:solidFill>
                  <a:schemeClr val="tx1"/>
                </a:solidFill>
                <a:latin typeface="+mn-lt"/>
                <a:ea typeface="+mn-ea"/>
                <a:cs typeface="+mn-cs"/>
              </a:rPr>
              <a:t>performed over the different nodes. Similarly, Liu et al. [2015] apply a convolutional architecture</a:t>
            </a:r>
          </a:p>
          <a:p>
            <a:r>
              <a:rPr lang="en-CA" sz="1200" b="0" i="0" u="none" strike="noStrike" kern="1200" baseline="0" dirty="0">
                <a:solidFill>
                  <a:schemeClr val="tx1"/>
                </a:solidFill>
                <a:latin typeface="+mn-lt"/>
                <a:ea typeface="+mn-ea"/>
                <a:cs typeface="+mn-cs"/>
              </a:rPr>
              <a:t>on top of dependency paths extracted from dependency trees. Le and </a:t>
            </a:r>
            <a:r>
              <a:rPr lang="en-CA" sz="1200" b="0" i="0" u="none" strike="noStrike" kern="1200" baseline="0" dirty="0" err="1">
                <a:solidFill>
                  <a:schemeClr val="tx1"/>
                </a:solidFill>
                <a:latin typeface="+mn-lt"/>
                <a:ea typeface="+mn-ea"/>
                <a:cs typeface="+mn-cs"/>
              </a:rPr>
              <a:t>Zuidema</a:t>
            </a:r>
            <a:r>
              <a:rPr lang="en-CA" sz="1200" b="0" i="0" u="none" strike="noStrike" kern="1200" baseline="0" dirty="0">
                <a:solidFill>
                  <a:schemeClr val="tx1"/>
                </a:solidFill>
                <a:latin typeface="+mn-lt"/>
                <a:ea typeface="+mn-ea"/>
                <a:cs typeface="+mn-cs"/>
              </a:rPr>
              <a:t> [2015] propose</a:t>
            </a:r>
          </a:p>
          <a:p>
            <a:r>
              <a:rPr lang="en-CA" sz="1200" b="0" i="0" u="none" strike="noStrike" kern="1200" baseline="0" dirty="0">
                <a:solidFill>
                  <a:schemeClr val="tx1"/>
                </a:solidFill>
                <a:latin typeface="+mn-lt"/>
                <a:ea typeface="+mn-ea"/>
                <a:cs typeface="+mn-cs"/>
              </a:rPr>
              <a:t>performing max pooling over vectors representing the different derivations leading to the same</a:t>
            </a:r>
          </a:p>
          <a:p>
            <a:r>
              <a:rPr lang="en-CA" sz="1200" b="0" i="0" u="none" strike="noStrike" kern="1200" baseline="0" dirty="0">
                <a:solidFill>
                  <a:schemeClr val="tx1"/>
                </a:solidFill>
                <a:latin typeface="+mn-lt"/>
                <a:ea typeface="+mn-ea"/>
                <a:cs typeface="+mn-cs"/>
              </a:rPr>
              <a:t>chart item in a chart parser.</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12</a:t>
            </a:fld>
            <a:endParaRPr lang="en-CA"/>
          </a:p>
        </p:txBody>
      </p:sp>
    </p:spTree>
    <p:extLst>
      <p:ext uri="{BB962C8B-B14F-4D97-AF65-F5344CB8AC3E}">
        <p14:creationId xmlns:p14="http://schemas.microsoft.com/office/powerpoint/2010/main" val="421328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CDC650D-41AC-4E81-B3FA-2E7DA8323A15}"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77034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5C3CCA-CC7E-41ED-A5E0-B9BCD628B88A}"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57716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1A41FF-DEB6-48B1-BB99-3BFB251BC14A}"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153418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6FEC69A-0849-42BC-9A4A-2BFFC4415907}"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extLst>
      <p:ext uri="{BB962C8B-B14F-4D97-AF65-F5344CB8AC3E}">
        <p14:creationId xmlns:p14="http://schemas.microsoft.com/office/powerpoint/2010/main" val="3865231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95CE794-F220-4345-AF7A-648194D5A7BC}"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extLst>
      <p:ext uri="{BB962C8B-B14F-4D97-AF65-F5344CB8AC3E}">
        <p14:creationId xmlns:p14="http://schemas.microsoft.com/office/powerpoint/2010/main" val="277936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336CAB-5A10-4D91-9EA6-572E69DCB420}"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extLst>
      <p:ext uri="{BB962C8B-B14F-4D97-AF65-F5344CB8AC3E}">
        <p14:creationId xmlns:p14="http://schemas.microsoft.com/office/powerpoint/2010/main" val="65355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1D1AE45-D729-48F4-B28A-C8737ACFBAEA}"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extLst>
      <p:ext uri="{BB962C8B-B14F-4D97-AF65-F5344CB8AC3E}">
        <p14:creationId xmlns:p14="http://schemas.microsoft.com/office/powerpoint/2010/main" val="268125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A4B3A87-13DF-474E-AB62-784925453CA6}" type="datetime1">
              <a:rPr lang="en-US" smtClean="0"/>
              <a:t>3/8/2020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extLst>
      <p:ext uri="{BB962C8B-B14F-4D97-AF65-F5344CB8AC3E}">
        <p14:creationId xmlns:p14="http://schemas.microsoft.com/office/powerpoint/2010/main" val="7495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50684F1-9FF6-4D57-A86A-A69D98E1BC45}" type="datetime1">
              <a:rPr lang="en-US" smtClean="0"/>
              <a:t>3/8/2020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extLst>
      <p:ext uri="{BB962C8B-B14F-4D97-AF65-F5344CB8AC3E}">
        <p14:creationId xmlns:p14="http://schemas.microsoft.com/office/powerpoint/2010/main" val="18688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885EF3-99A7-4497-B5AC-3B5896A4BFF2}" type="datetime1">
              <a:rPr lang="en-US" smtClean="0"/>
              <a:t>3/8/2020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extLst>
      <p:ext uri="{BB962C8B-B14F-4D97-AF65-F5344CB8AC3E}">
        <p14:creationId xmlns:p14="http://schemas.microsoft.com/office/powerpoint/2010/main" val="138663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AD3F72-C588-4ABF-BA45-08F60E4B6DD1}"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extLst>
      <p:ext uri="{BB962C8B-B14F-4D97-AF65-F5344CB8AC3E}">
        <p14:creationId xmlns:p14="http://schemas.microsoft.com/office/powerpoint/2010/main" val="194453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286B446-C6DF-4E92-B404-C2F4E933C850}"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2859543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0A8E4D2-2B3E-4A6C-A04F-057F67AC6592}"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extLst>
      <p:ext uri="{BB962C8B-B14F-4D97-AF65-F5344CB8AC3E}">
        <p14:creationId xmlns:p14="http://schemas.microsoft.com/office/powerpoint/2010/main" val="172027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E95CCBF-3BA9-4B43-A824-CD57E4FDF634}"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extLst>
      <p:ext uri="{BB962C8B-B14F-4D97-AF65-F5344CB8AC3E}">
        <p14:creationId xmlns:p14="http://schemas.microsoft.com/office/powerpoint/2010/main" val="4111273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EDF3EEE-9124-406A-B15E-DC2AFCE38D3D}"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extLst>
      <p:ext uri="{BB962C8B-B14F-4D97-AF65-F5344CB8AC3E}">
        <p14:creationId xmlns:p14="http://schemas.microsoft.com/office/powerpoint/2010/main" val="173818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2428E03-3914-418C-996F-4745F40EE60F}"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extLst>
      <p:ext uri="{BB962C8B-B14F-4D97-AF65-F5344CB8AC3E}">
        <p14:creationId xmlns:p14="http://schemas.microsoft.com/office/powerpoint/2010/main" val="2455092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B7AA40C-A86B-4465-BD20-B6BE640435D2}"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extLst>
      <p:ext uri="{BB962C8B-B14F-4D97-AF65-F5344CB8AC3E}">
        <p14:creationId xmlns:p14="http://schemas.microsoft.com/office/powerpoint/2010/main" val="373059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7CFEBF20-CF45-4FFB-AC86-2F80C96B4306}" type="datetime1">
              <a:rPr lang="en-US" smtClean="0"/>
              <a:t>3/8/2020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3913216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0901F91-7840-4226-A566-F9A4ED94E17D}"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87878683-328C-4720-B90E-9D4740AAE024}" type="slidenum">
              <a:rPr lang="en-US"/>
              <a:pPr>
                <a:defRPr/>
              </a:pPr>
              <a:t>‹#›</a:t>
            </a:fld>
            <a:endParaRPr lang="en-US"/>
          </a:p>
        </p:txBody>
      </p:sp>
    </p:spTree>
    <p:extLst>
      <p:ext uri="{BB962C8B-B14F-4D97-AF65-F5344CB8AC3E}">
        <p14:creationId xmlns:p14="http://schemas.microsoft.com/office/powerpoint/2010/main" val="52344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00497DA-4F31-44B4-93B3-CC6BDB8481C5}"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22A26D53-A1C6-4D34-8E3F-E4125D4CD4B6}" type="slidenum">
              <a:rPr lang="en-US"/>
              <a:pPr>
                <a:defRPr/>
              </a:pPr>
              <a:t>‹#›</a:t>
            </a:fld>
            <a:endParaRPr lang="en-US"/>
          </a:p>
        </p:txBody>
      </p:sp>
    </p:spTree>
    <p:extLst>
      <p:ext uri="{BB962C8B-B14F-4D97-AF65-F5344CB8AC3E}">
        <p14:creationId xmlns:p14="http://schemas.microsoft.com/office/powerpoint/2010/main" val="1481935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7202456-1349-487E-96AC-61FF429EF324}"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63971799-FC7A-469E-9FB9-CE71E77AF11A}" type="slidenum">
              <a:rPr lang="en-US"/>
              <a:pPr>
                <a:defRPr/>
              </a:pPr>
              <a:t>‹#›</a:t>
            </a:fld>
            <a:endParaRPr lang="en-US"/>
          </a:p>
        </p:txBody>
      </p:sp>
    </p:spTree>
    <p:extLst>
      <p:ext uri="{BB962C8B-B14F-4D97-AF65-F5344CB8AC3E}">
        <p14:creationId xmlns:p14="http://schemas.microsoft.com/office/powerpoint/2010/main" val="3635998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73006C1-3BFC-434E-9E07-BB0407854219}"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340E36E9-C7FA-4282-BF3F-D469E1C3581E}" type="slidenum">
              <a:rPr lang="en-US"/>
              <a:pPr>
                <a:defRPr/>
              </a:pPr>
              <a:t>‹#›</a:t>
            </a:fld>
            <a:endParaRPr lang="en-US"/>
          </a:p>
        </p:txBody>
      </p:sp>
    </p:spTree>
    <p:extLst>
      <p:ext uri="{BB962C8B-B14F-4D97-AF65-F5344CB8AC3E}">
        <p14:creationId xmlns:p14="http://schemas.microsoft.com/office/powerpoint/2010/main" val="217393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CAB2BD-0A54-40BD-898E-6522357B9BB0}"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91274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E3F0EE8-D674-4FFF-8804-DF8C846026E2}" type="datetime1">
              <a:rPr lang="en-US" smtClean="0"/>
              <a:t>3/8/2020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01BAA8BA-0AB7-498A-BC36-85C0340D348D}" type="slidenum">
              <a:rPr lang="en-US"/>
              <a:pPr>
                <a:defRPr/>
              </a:pPr>
              <a:t>‹#›</a:t>
            </a:fld>
            <a:endParaRPr lang="en-US"/>
          </a:p>
        </p:txBody>
      </p:sp>
    </p:spTree>
    <p:extLst>
      <p:ext uri="{BB962C8B-B14F-4D97-AF65-F5344CB8AC3E}">
        <p14:creationId xmlns:p14="http://schemas.microsoft.com/office/powerpoint/2010/main" val="3548331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AE848B3-897C-415C-BF07-9BA45784DBE7}" type="datetime1">
              <a:rPr lang="en-US" smtClean="0"/>
              <a:t>3/8/2020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B51755D6-9D32-4D9A-B170-331B2995E762}" type="slidenum">
              <a:rPr lang="en-US"/>
              <a:pPr>
                <a:defRPr/>
              </a:pPr>
              <a:t>‹#›</a:t>
            </a:fld>
            <a:endParaRPr lang="en-US"/>
          </a:p>
        </p:txBody>
      </p:sp>
    </p:spTree>
    <p:extLst>
      <p:ext uri="{BB962C8B-B14F-4D97-AF65-F5344CB8AC3E}">
        <p14:creationId xmlns:p14="http://schemas.microsoft.com/office/powerpoint/2010/main" val="3850497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E231571-65C6-4C34-BEDB-18069C3DF736}" type="datetime1">
              <a:rPr lang="en-US" smtClean="0"/>
              <a:t>3/8/2020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9E6212F6-7455-40BA-AF88-9EFBE31C442B}" type="slidenum">
              <a:rPr lang="en-US"/>
              <a:pPr>
                <a:defRPr/>
              </a:pPr>
              <a:t>‹#›</a:t>
            </a:fld>
            <a:endParaRPr lang="en-US"/>
          </a:p>
        </p:txBody>
      </p:sp>
    </p:spTree>
    <p:extLst>
      <p:ext uri="{BB962C8B-B14F-4D97-AF65-F5344CB8AC3E}">
        <p14:creationId xmlns:p14="http://schemas.microsoft.com/office/powerpoint/2010/main" val="1149396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692A4A-CB0F-432E-B3BA-59AD9F0D7A24}"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685A6A0D-B2CD-476D-8B2C-6D4CC96CF5AE}" type="slidenum">
              <a:rPr lang="en-US"/>
              <a:pPr>
                <a:defRPr/>
              </a:pPr>
              <a:t>‹#›</a:t>
            </a:fld>
            <a:endParaRPr lang="en-US"/>
          </a:p>
        </p:txBody>
      </p:sp>
    </p:spTree>
    <p:extLst>
      <p:ext uri="{BB962C8B-B14F-4D97-AF65-F5344CB8AC3E}">
        <p14:creationId xmlns:p14="http://schemas.microsoft.com/office/powerpoint/2010/main" val="2735629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9DBECBD-EF8E-4248-8A24-38C199C7D74A}"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D450067F-B4BE-44CF-9555-14F1E086752F}" type="slidenum">
              <a:rPr lang="en-US"/>
              <a:pPr>
                <a:defRPr/>
              </a:pPr>
              <a:t>‹#›</a:t>
            </a:fld>
            <a:endParaRPr lang="en-US"/>
          </a:p>
        </p:txBody>
      </p:sp>
    </p:spTree>
    <p:extLst>
      <p:ext uri="{BB962C8B-B14F-4D97-AF65-F5344CB8AC3E}">
        <p14:creationId xmlns:p14="http://schemas.microsoft.com/office/powerpoint/2010/main" val="3761430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70987DD-BE9F-487E-87C2-9D685AC75F4E}"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86899138-F034-460C-B4DC-CD2DFF02BF95}" type="slidenum">
              <a:rPr lang="en-US"/>
              <a:pPr>
                <a:defRPr/>
              </a:pPr>
              <a:t>‹#›</a:t>
            </a:fld>
            <a:endParaRPr lang="en-US"/>
          </a:p>
        </p:txBody>
      </p:sp>
    </p:spTree>
    <p:extLst>
      <p:ext uri="{BB962C8B-B14F-4D97-AF65-F5344CB8AC3E}">
        <p14:creationId xmlns:p14="http://schemas.microsoft.com/office/powerpoint/2010/main" val="651965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82DB623-7AAD-426B-BEB7-D9E21DD10C69}"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C4B4EE75-1599-4F88-9456-283A5C8B8EC8}" type="slidenum">
              <a:rPr lang="en-US"/>
              <a:pPr>
                <a:defRPr/>
              </a:pPr>
              <a:t>‹#›</a:t>
            </a:fld>
            <a:endParaRPr lang="en-US"/>
          </a:p>
        </p:txBody>
      </p:sp>
    </p:spTree>
    <p:extLst>
      <p:ext uri="{BB962C8B-B14F-4D97-AF65-F5344CB8AC3E}">
        <p14:creationId xmlns:p14="http://schemas.microsoft.com/office/powerpoint/2010/main" val="1292486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FD1E747-2B7F-4C27-A9E2-C183821DABC6}"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8C4F3A0A-71C5-40BF-B8BC-C052584E6450}" type="slidenum">
              <a:rPr lang="en-US"/>
              <a:pPr>
                <a:defRPr/>
              </a:pPr>
              <a:t>‹#›</a:t>
            </a:fld>
            <a:endParaRPr lang="en-US"/>
          </a:p>
        </p:txBody>
      </p:sp>
    </p:spTree>
    <p:extLst>
      <p:ext uri="{BB962C8B-B14F-4D97-AF65-F5344CB8AC3E}">
        <p14:creationId xmlns:p14="http://schemas.microsoft.com/office/powerpoint/2010/main" val="965400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9031617D-33B9-4FBF-8081-87FECBA903BE}"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838004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6E706B9-12F4-4030-8396-0B3B250C7AAF}"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E109A233-8CA6-43CB-BAD7-54DCC0FB413A}" type="slidenum">
              <a:rPr lang="en-US"/>
              <a:pPr>
                <a:defRPr/>
              </a:pPr>
              <a:t>‹#›</a:t>
            </a:fld>
            <a:endParaRPr lang="en-US"/>
          </a:p>
        </p:txBody>
      </p:sp>
    </p:spTree>
    <p:extLst>
      <p:ext uri="{BB962C8B-B14F-4D97-AF65-F5344CB8AC3E}">
        <p14:creationId xmlns:p14="http://schemas.microsoft.com/office/powerpoint/2010/main" val="141534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CB63FDC-C25F-44BE-85D0-D6BC138E25C7}" type="datetime1">
              <a:rPr lang="en-US" smtClean="0"/>
              <a:t>3/8/2020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739971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211BCE4-2850-4BED-B82F-C947C8E5B483}"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95F65562-BFA9-4BD0-8502-8DE020D31A01}" type="slidenum">
              <a:rPr lang="en-US"/>
              <a:pPr>
                <a:defRPr/>
              </a:pPr>
              <a:t>‹#›</a:t>
            </a:fld>
            <a:endParaRPr lang="en-US"/>
          </a:p>
        </p:txBody>
      </p:sp>
    </p:spTree>
    <p:extLst>
      <p:ext uri="{BB962C8B-B14F-4D97-AF65-F5344CB8AC3E}">
        <p14:creationId xmlns:p14="http://schemas.microsoft.com/office/powerpoint/2010/main" val="971406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2992648-DA4D-4E23-AE35-CED175055C83}"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39EC4F52-E025-4644-9FA8-219608C4FEE6}" type="slidenum">
              <a:rPr lang="en-US"/>
              <a:pPr>
                <a:defRPr/>
              </a:pPr>
              <a:t>‹#›</a:t>
            </a:fld>
            <a:endParaRPr lang="en-US"/>
          </a:p>
        </p:txBody>
      </p:sp>
    </p:spTree>
    <p:extLst>
      <p:ext uri="{BB962C8B-B14F-4D97-AF65-F5344CB8AC3E}">
        <p14:creationId xmlns:p14="http://schemas.microsoft.com/office/powerpoint/2010/main" val="3763502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D8DEC77-1DD9-48E2-86D8-254A11C4C488}"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43261D12-672A-4B46-8313-ACD59E87E334}" type="slidenum">
              <a:rPr lang="en-US"/>
              <a:pPr>
                <a:defRPr/>
              </a:pPr>
              <a:t>‹#›</a:t>
            </a:fld>
            <a:endParaRPr lang="en-US"/>
          </a:p>
        </p:txBody>
      </p:sp>
    </p:spTree>
    <p:extLst>
      <p:ext uri="{BB962C8B-B14F-4D97-AF65-F5344CB8AC3E}">
        <p14:creationId xmlns:p14="http://schemas.microsoft.com/office/powerpoint/2010/main" val="2818716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C3CCAA7-08CA-4505-9104-374C4ED301FD}" type="datetime1">
              <a:rPr lang="en-US" smtClean="0"/>
              <a:t>3/8/2020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F935C6D9-A0CF-4D87-A16D-A61E2F28C3A6}" type="slidenum">
              <a:rPr lang="en-US"/>
              <a:pPr>
                <a:defRPr/>
              </a:pPr>
              <a:t>‹#›</a:t>
            </a:fld>
            <a:endParaRPr lang="en-US"/>
          </a:p>
        </p:txBody>
      </p:sp>
    </p:spTree>
    <p:extLst>
      <p:ext uri="{BB962C8B-B14F-4D97-AF65-F5344CB8AC3E}">
        <p14:creationId xmlns:p14="http://schemas.microsoft.com/office/powerpoint/2010/main" val="2727773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6E0A988-A6FE-4CFB-83FD-93CE2AA80915}" type="datetime1">
              <a:rPr lang="en-US" smtClean="0"/>
              <a:t>3/8/2020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7477FF17-B98B-4DED-BC86-13A3402A11CF}" type="slidenum">
              <a:rPr lang="en-US"/>
              <a:pPr>
                <a:defRPr/>
              </a:pPr>
              <a:t>‹#›</a:t>
            </a:fld>
            <a:endParaRPr lang="en-US"/>
          </a:p>
        </p:txBody>
      </p:sp>
    </p:spTree>
    <p:extLst>
      <p:ext uri="{BB962C8B-B14F-4D97-AF65-F5344CB8AC3E}">
        <p14:creationId xmlns:p14="http://schemas.microsoft.com/office/powerpoint/2010/main" val="1384961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A5918AB-E6D5-4763-80FF-CC4C82617511}" type="datetime1">
              <a:rPr lang="en-US" smtClean="0"/>
              <a:t>3/8/2020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23C0443B-0778-4EE0-A1A7-9B4D0FB810EC}" type="slidenum">
              <a:rPr lang="en-US"/>
              <a:pPr>
                <a:defRPr/>
              </a:pPr>
              <a:t>‹#›</a:t>
            </a:fld>
            <a:endParaRPr lang="en-US"/>
          </a:p>
        </p:txBody>
      </p:sp>
    </p:spTree>
    <p:extLst>
      <p:ext uri="{BB962C8B-B14F-4D97-AF65-F5344CB8AC3E}">
        <p14:creationId xmlns:p14="http://schemas.microsoft.com/office/powerpoint/2010/main" val="3361825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3E2F9B-9A12-4276-B0E7-D23BD244CC7E}"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C475BAE9-7667-4CDC-A05F-07FAB7511F85}" type="slidenum">
              <a:rPr lang="en-US"/>
              <a:pPr>
                <a:defRPr/>
              </a:pPr>
              <a:t>‹#›</a:t>
            </a:fld>
            <a:endParaRPr lang="en-US"/>
          </a:p>
        </p:txBody>
      </p:sp>
    </p:spTree>
    <p:extLst>
      <p:ext uri="{BB962C8B-B14F-4D97-AF65-F5344CB8AC3E}">
        <p14:creationId xmlns:p14="http://schemas.microsoft.com/office/powerpoint/2010/main" val="2111335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62EB4D-04F8-44CD-A09D-C314447E0AA3}"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645C41DD-1930-4C2C-B70F-4CB1A16D3713}" type="slidenum">
              <a:rPr lang="en-US"/>
              <a:pPr>
                <a:defRPr/>
              </a:pPr>
              <a:t>‹#›</a:t>
            </a:fld>
            <a:endParaRPr lang="en-US"/>
          </a:p>
        </p:txBody>
      </p:sp>
    </p:spTree>
    <p:extLst>
      <p:ext uri="{BB962C8B-B14F-4D97-AF65-F5344CB8AC3E}">
        <p14:creationId xmlns:p14="http://schemas.microsoft.com/office/powerpoint/2010/main" val="479446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B3B5A9A-FA57-445E-B90A-93019E42FFF1}"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08972934-C4E1-4658-82D4-0D7DA8D2EDFA}" type="slidenum">
              <a:rPr lang="en-US"/>
              <a:pPr>
                <a:defRPr/>
              </a:pPr>
              <a:t>‹#›</a:t>
            </a:fld>
            <a:endParaRPr lang="en-US"/>
          </a:p>
        </p:txBody>
      </p:sp>
    </p:spTree>
    <p:extLst>
      <p:ext uri="{BB962C8B-B14F-4D97-AF65-F5344CB8AC3E}">
        <p14:creationId xmlns:p14="http://schemas.microsoft.com/office/powerpoint/2010/main" val="1827651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E1157C-7AE3-4DDA-B2D6-0842A5DC0B4F}"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9AA612E1-A20C-43FB-B5CE-51CC2C950DA6}" type="slidenum">
              <a:rPr lang="en-US"/>
              <a:pPr>
                <a:defRPr/>
              </a:pPr>
              <a:t>‹#›</a:t>
            </a:fld>
            <a:endParaRPr lang="en-US"/>
          </a:p>
        </p:txBody>
      </p:sp>
    </p:spTree>
    <p:extLst>
      <p:ext uri="{BB962C8B-B14F-4D97-AF65-F5344CB8AC3E}">
        <p14:creationId xmlns:p14="http://schemas.microsoft.com/office/powerpoint/2010/main" val="268195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395AA79-0A12-4120-9DF6-4ECC27CAA906}" type="datetime1">
              <a:rPr lang="en-US" smtClean="0"/>
              <a:t>3/8/2020</a:t>
            </a:fld>
            <a:endParaRPr lang="en-CA"/>
          </a:p>
        </p:txBody>
      </p:sp>
      <p:sp>
        <p:nvSpPr>
          <p:cNvPr id="8" name="Footer Placeholder 7"/>
          <p:cNvSpPr>
            <a:spLocks noGrp="1"/>
          </p:cNvSpPr>
          <p:nvPr>
            <p:ph type="ftr" sz="quarter" idx="11"/>
          </p:nvPr>
        </p:nvSpPr>
        <p:spPr/>
        <p:txBody>
          <a:bodyPr/>
          <a:lstStyle/>
          <a:p>
            <a:r>
              <a:rPr lang="en-CA"/>
              <a:t>CPSC503 Winter 2020</a:t>
            </a:r>
          </a:p>
        </p:txBody>
      </p:sp>
      <p:sp>
        <p:nvSpPr>
          <p:cNvPr id="9" name="Slide Number Placeholder 8"/>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187024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55B5C0E-D712-40BD-B6D7-E1C0B65A0D73}" type="datetime1">
              <a:rPr lang="en-US" smtClean="0"/>
              <a:t>3/8/2020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089395C1-0138-49C0-B332-533C68AAA6EE}" type="slidenum">
              <a:rPr lang="en-US"/>
              <a:pPr>
                <a:defRPr/>
              </a:pPr>
              <a:t>‹#›</a:t>
            </a:fld>
            <a:endParaRPr lang="en-US"/>
          </a:p>
        </p:txBody>
      </p:sp>
    </p:spTree>
    <p:extLst>
      <p:ext uri="{BB962C8B-B14F-4D97-AF65-F5344CB8AC3E}">
        <p14:creationId xmlns:p14="http://schemas.microsoft.com/office/powerpoint/2010/main" val="2676059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D6B8BEE0-0E90-4E23-AFAD-C46BE52179F7}" type="datetime1">
              <a:rPr lang="en-US" smtClean="0"/>
              <a:t>3/8/2020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2672099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6C4D411-277C-4C2E-A476-D42DA33DA5CA}" type="datetime1">
              <a:rPr lang="en-US" smtClean="0"/>
              <a:t>3/9/2020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extLst>
      <p:ext uri="{BB962C8B-B14F-4D97-AF65-F5344CB8AC3E}">
        <p14:creationId xmlns:p14="http://schemas.microsoft.com/office/powerpoint/2010/main" val="1462914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E2E87EC-C99E-4AD0-9CCC-E806945B9550}" type="datetime1">
              <a:rPr lang="en-US" smtClean="0"/>
              <a:t>3/9/2020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extLst>
      <p:ext uri="{BB962C8B-B14F-4D97-AF65-F5344CB8AC3E}">
        <p14:creationId xmlns:p14="http://schemas.microsoft.com/office/powerpoint/2010/main" val="959052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1D0E274-0F4D-4C80-8641-81EA19B5398C}" type="datetime1">
              <a:rPr lang="en-US" smtClean="0"/>
              <a:t>3/9/2020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extLst>
      <p:ext uri="{BB962C8B-B14F-4D97-AF65-F5344CB8AC3E}">
        <p14:creationId xmlns:p14="http://schemas.microsoft.com/office/powerpoint/2010/main" val="14806781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18EC99D-E75D-4FF0-8E74-E43FC2FB7387}" type="datetime1">
              <a:rPr lang="en-US" smtClean="0"/>
              <a:t>3/9/2020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extLst>
      <p:ext uri="{BB962C8B-B14F-4D97-AF65-F5344CB8AC3E}">
        <p14:creationId xmlns:p14="http://schemas.microsoft.com/office/powerpoint/2010/main" val="1394854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1D11973-8850-456A-9098-3FDE4D0934EE}" type="datetime1">
              <a:rPr lang="en-US" smtClean="0"/>
              <a:t>3/9/2020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extLst>
      <p:ext uri="{BB962C8B-B14F-4D97-AF65-F5344CB8AC3E}">
        <p14:creationId xmlns:p14="http://schemas.microsoft.com/office/powerpoint/2010/main" val="716329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0979A3E-544E-4109-B44C-A7D26256235A}" type="datetime1">
              <a:rPr lang="en-US" smtClean="0"/>
              <a:t>3/9/2020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extLst>
      <p:ext uri="{BB962C8B-B14F-4D97-AF65-F5344CB8AC3E}">
        <p14:creationId xmlns:p14="http://schemas.microsoft.com/office/powerpoint/2010/main" val="544415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7609203-F4E2-49BE-82C4-F5A71737F0D1}" type="datetime1">
              <a:rPr lang="en-US" smtClean="0"/>
              <a:t>3/9/2020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extLst>
      <p:ext uri="{BB962C8B-B14F-4D97-AF65-F5344CB8AC3E}">
        <p14:creationId xmlns:p14="http://schemas.microsoft.com/office/powerpoint/2010/main" val="2802403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17ED5B-FA82-4BF6-88F0-3CC0689BEA7A}" type="datetime1">
              <a:rPr lang="en-US" smtClean="0"/>
              <a:t>3/9/2020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extLst>
      <p:ext uri="{BB962C8B-B14F-4D97-AF65-F5344CB8AC3E}">
        <p14:creationId xmlns:p14="http://schemas.microsoft.com/office/powerpoint/2010/main" val="327207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44B153D-85DA-402C-8966-5F4A3AD73E42}" type="datetime1">
              <a:rPr lang="en-US" smtClean="0"/>
              <a:t>3/8/2020</a:t>
            </a:fld>
            <a:endParaRPr lang="en-CA"/>
          </a:p>
        </p:txBody>
      </p:sp>
      <p:sp>
        <p:nvSpPr>
          <p:cNvPr id="4" name="Footer Placeholder 3"/>
          <p:cNvSpPr>
            <a:spLocks noGrp="1"/>
          </p:cNvSpPr>
          <p:nvPr>
            <p:ph type="ftr" sz="quarter" idx="11"/>
          </p:nvPr>
        </p:nvSpPr>
        <p:spPr/>
        <p:txBody>
          <a:bodyPr/>
          <a:lstStyle/>
          <a:p>
            <a:r>
              <a:rPr lang="en-CA"/>
              <a:t>CPSC503 Winter 2020</a:t>
            </a:r>
          </a:p>
        </p:txBody>
      </p:sp>
      <p:sp>
        <p:nvSpPr>
          <p:cNvPr id="5" name="Slide Number Placeholder 4"/>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9946377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62A6BC-776A-4E05-8655-20D4F649DEDA}" type="datetime1">
              <a:rPr lang="en-US" smtClean="0"/>
              <a:t>3/9/2020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extLst>
      <p:ext uri="{BB962C8B-B14F-4D97-AF65-F5344CB8AC3E}">
        <p14:creationId xmlns:p14="http://schemas.microsoft.com/office/powerpoint/2010/main" val="15784776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7B9DC41-A8B8-417E-9932-99DE46FCA33D}" type="datetime1">
              <a:rPr lang="en-US" smtClean="0"/>
              <a:t>3/9/2020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extLst>
      <p:ext uri="{BB962C8B-B14F-4D97-AF65-F5344CB8AC3E}">
        <p14:creationId xmlns:p14="http://schemas.microsoft.com/office/powerpoint/2010/main" val="3242838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4930498-4D5E-4746-8C21-4B376BF64DF8}" type="datetime1">
              <a:rPr lang="en-US" smtClean="0"/>
              <a:t>3/9/2020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extLst>
      <p:ext uri="{BB962C8B-B14F-4D97-AF65-F5344CB8AC3E}">
        <p14:creationId xmlns:p14="http://schemas.microsoft.com/office/powerpoint/2010/main" val="1863164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B8528DC-7808-44A7-9B6B-5ADFDA800181}" type="datetime1">
              <a:rPr lang="en-US" smtClean="0"/>
              <a:t>3/9/2020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extLst>
      <p:ext uri="{BB962C8B-B14F-4D97-AF65-F5344CB8AC3E}">
        <p14:creationId xmlns:p14="http://schemas.microsoft.com/office/powerpoint/2010/main" val="3332011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31B0026-11CF-46A5-AACE-950D83015848}" type="datetime1">
              <a:rPr lang="en-US" smtClean="0"/>
              <a:t>3/9/2020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extLst>
      <p:ext uri="{BB962C8B-B14F-4D97-AF65-F5344CB8AC3E}">
        <p14:creationId xmlns:p14="http://schemas.microsoft.com/office/powerpoint/2010/main" val="22414284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53D7064C-9703-4273-9173-F7A3E6B6B79D}" type="datetime1">
              <a:rPr lang="en-US" smtClean="0"/>
              <a:t>3/9/2020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280937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C8FFA-1E5B-49AB-AA0D-218DF7A9B64E}" type="datetime1">
              <a:rPr lang="en-US" smtClean="0"/>
              <a:t>3/8/2020</a:t>
            </a:fld>
            <a:endParaRPr lang="en-CA"/>
          </a:p>
        </p:txBody>
      </p:sp>
      <p:sp>
        <p:nvSpPr>
          <p:cNvPr id="3" name="Footer Placeholder 2"/>
          <p:cNvSpPr>
            <a:spLocks noGrp="1"/>
          </p:cNvSpPr>
          <p:nvPr>
            <p:ph type="ftr" sz="quarter" idx="11"/>
          </p:nvPr>
        </p:nvSpPr>
        <p:spPr/>
        <p:txBody>
          <a:bodyPr/>
          <a:lstStyle/>
          <a:p>
            <a:r>
              <a:rPr lang="en-CA"/>
              <a:t>CPSC503 Winter 2020</a:t>
            </a:r>
          </a:p>
        </p:txBody>
      </p:sp>
      <p:sp>
        <p:nvSpPr>
          <p:cNvPr id="4" name="Slide Number Placeholder 3"/>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53217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92A561-DE61-4010-A634-B334786EFC4F}" type="datetime1">
              <a:rPr lang="en-US" smtClean="0"/>
              <a:t>3/8/2020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14347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4BF08-1455-4145-983A-FA3FF2612C6D}" type="datetime1">
              <a:rPr lang="en-US" smtClean="0"/>
              <a:t>3/8/2020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247651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B1E55-BD20-4568-BECA-A84274E68CF9}" type="datetime1">
              <a:rPr lang="en-US" smtClean="0"/>
              <a:t>3/8/2020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CPSC503 Winter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E7FD9-0062-48F3-88D9-1AA82886013F}" type="slidenum">
              <a:rPr lang="en-CA" smtClean="0"/>
              <a:t>‹#›</a:t>
            </a:fld>
            <a:endParaRPr lang="en-CA"/>
          </a:p>
        </p:txBody>
      </p:sp>
    </p:spTree>
    <p:extLst>
      <p:ext uri="{BB962C8B-B14F-4D97-AF65-F5344CB8AC3E}">
        <p14:creationId xmlns:p14="http://schemas.microsoft.com/office/powerpoint/2010/main" val="389002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6910DCC4-D16B-45AE-8A15-C0EE6683F3CB}" type="datetime1">
              <a:rPr lang="en-US" smtClean="0"/>
              <a:t>3/8/2020</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extLst>
      <p:ext uri="{BB962C8B-B14F-4D97-AF65-F5344CB8AC3E}">
        <p14:creationId xmlns:p14="http://schemas.microsoft.com/office/powerpoint/2010/main" val="3627497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96B1D41F-4637-4F3D-A0CD-38A841C338FE}" type="datetime1">
              <a:rPr lang="en-US" smtClean="0"/>
              <a:t>3/8/2020</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1F18EF2-8196-461C-BC0A-86E540FEAF6E}" type="slidenum">
              <a:rPr lang="en-US"/>
              <a:pPr>
                <a:defRPr/>
              </a:pPr>
              <a:t>‹#›</a:t>
            </a:fld>
            <a:endParaRPr lang="en-US"/>
          </a:p>
        </p:txBody>
      </p:sp>
    </p:spTree>
    <p:extLst>
      <p:ext uri="{BB962C8B-B14F-4D97-AF65-F5344CB8AC3E}">
        <p14:creationId xmlns:p14="http://schemas.microsoft.com/office/powerpoint/2010/main" val="2722796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8BC06417-A706-4359-A3B5-96A6C3190994}" type="datetime1">
              <a:rPr lang="en-US" smtClean="0"/>
              <a:t>3/8/2020</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BF5E148-7F6E-4FE8-A8AA-2159B41E03BC}" type="slidenum">
              <a:rPr lang="en-US"/>
              <a:pPr>
                <a:defRPr/>
              </a:pPr>
              <a:t>‹#›</a:t>
            </a:fld>
            <a:endParaRPr lang="en-US"/>
          </a:p>
        </p:txBody>
      </p:sp>
    </p:spTree>
    <p:extLst>
      <p:ext uri="{BB962C8B-B14F-4D97-AF65-F5344CB8AC3E}">
        <p14:creationId xmlns:p14="http://schemas.microsoft.com/office/powerpoint/2010/main" val="31958233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3F96E173-3D20-40FC-B70E-BF705FAE456D}" type="datetime1">
              <a:rPr lang="en-US" smtClean="0"/>
              <a:t>3/9/2020</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a:t>CPSC503 Winter 2019</a:t>
            </a:r>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extLst>
      <p:ext uri="{BB962C8B-B14F-4D97-AF65-F5344CB8AC3E}">
        <p14:creationId xmlns:p14="http://schemas.microsoft.com/office/powerpoint/2010/main" val="98891855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0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0.emf"/></Relationships>
</file>

<file path=ppt/slides/_rels/slide13.xml.rels><?xml version="1.0" encoding="UTF-8" standalone="yes"?>
<Relationships xmlns="http://schemas.openxmlformats.org/package/2006/relationships"><Relationship Id="rId8" Type="http://schemas.openxmlformats.org/officeDocument/2006/relationships/customXml" Target="../ink/ink110.xml"/><Relationship Id="rId3" Type="http://schemas.openxmlformats.org/officeDocument/2006/relationships/image" Target="../media/image64.emf"/><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109.xml"/><Relationship Id="rId5" Type="http://schemas.openxmlformats.org/officeDocument/2006/relationships/image" Target="../media/image65.png"/><Relationship Id="rId4" Type="http://schemas.openxmlformats.org/officeDocument/2006/relationships/customXml" Target="../ink/ink108.xml"/><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11.xml"/><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customXml" Target="../ink/ink117.xml"/><Relationship Id="rId3" Type="http://schemas.openxmlformats.org/officeDocument/2006/relationships/customXml" Target="../ink/ink112.xml"/><Relationship Id="rId7" Type="http://schemas.openxmlformats.org/officeDocument/2006/relationships/customXml" Target="../ink/ink114.xml"/><Relationship Id="rId12"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image" Target="../media/image70.png"/><Relationship Id="rId11" Type="http://schemas.openxmlformats.org/officeDocument/2006/relationships/customXml" Target="../ink/ink116.xml"/><Relationship Id="rId5" Type="http://schemas.openxmlformats.org/officeDocument/2006/relationships/customXml" Target="../ink/ink113.xml"/><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customXml" Target="../ink/ink115.xml"/><Relationship Id="rId14" Type="http://schemas.openxmlformats.org/officeDocument/2006/relationships/image" Target="../media/image7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123.xml"/><Relationship Id="rId18" Type="http://schemas.openxmlformats.org/officeDocument/2006/relationships/image" Target="../media/image82.png"/><Relationship Id="rId3" Type="http://schemas.openxmlformats.org/officeDocument/2006/relationships/customXml" Target="../ink/ink118.xml"/><Relationship Id="rId21" Type="http://schemas.openxmlformats.org/officeDocument/2006/relationships/customXml" Target="../ink/ink127.xml"/><Relationship Id="rId7" Type="http://schemas.openxmlformats.org/officeDocument/2006/relationships/customXml" Target="../ink/ink120.xml"/><Relationship Id="rId12" Type="http://schemas.openxmlformats.org/officeDocument/2006/relationships/image" Target="../media/image79.png"/><Relationship Id="rId17" Type="http://schemas.openxmlformats.org/officeDocument/2006/relationships/customXml" Target="../ink/ink125.xml"/><Relationship Id="rId2" Type="http://schemas.openxmlformats.org/officeDocument/2006/relationships/notesSlide" Target="../notesSlides/notesSlide20.xml"/><Relationship Id="rId16" Type="http://schemas.openxmlformats.org/officeDocument/2006/relationships/image" Target="../media/image81.png"/><Relationship Id="rId20" Type="http://schemas.openxmlformats.org/officeDocument/2006/relationships/image" Target="../media/image83.png"/><Relationship Id="rId1" Type="http://schemas.openxmlformats.org/officeDocument/2006/relationships/slideLayout" Target="../slideLayouts/slideLayout53.xml"/><Relationship Id="rId6" Type="http://schemas.openxmlformats.org/officeDocument/2006/relationships/image" Target="../media/image76.png"/><Relationship Id="rId11" Type="http://schemas.openxmlformats.org/officeDocument/2006/relationships/customXml" Target="../ink/ink122.xml"/><Relationship Id="rId5" Type="http://schemas.openxmlformats.org/officeDocument/2006/relationships/customXml" Target="../ink/ink119.xml"/><Relationship Id="rId15" Type="http://schemas.openxmlformats.org/officeDocument/2006/relationships/customXml" Target="../ink/ink124.xml"/><Relationship Id="rId10" Type="http://schemas.openxmlformats.org/officeDocument/2006/relationships/image" Target="../media/image78.png"/><Relationship Id="rId19" Type="http://schemas.openxmlformats.org/officeDocument/2006/relationships/customXml" Target="../ink/ink126.xml"/><Relationship Id="rId4" Type="http://schemas.openxmlformats.org/officeDocument/2006/relationships/image" Target="../media/image75.png"/><Relationship Id="rId9" Type="http://schemas.openxmlformats.org/officeDocument/2006/relationships/customXml" Target="../ink/ink121.xml"/><Relationship Id="rId14" Type="http://schemas.openxmlformats.org/officeDocument/2006/relationships/image" Target="../media/image80.png"/><Relationship Id="rId22" Type="http://schemas.openxmlformats.org/officeDocument/2006/relationships/image" Target="../media/image8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customXml" Target="../ink/ink128.xml"/><Relationship Id="rId2" Type="http://schemas.openxmlformats.org/officeDocument/2006/relationships/notesSlide" Target="../notesSlides/notesSlide22.xml"/><Relationship Id="rId1" Type="http://schemas.openxmlformats.org/officeDocument/2006/relationships/slideLayout" Target="../slideLayouts/slideLayout53.xml"/><Relationship Id="rId6" Type="http://schemas.openxmlformats.org/officeDocument/2006/relationships/image" Target="../media/image86.png"/><Relationship Id="rId5" Type="http://schemas.openxmlformats.org/officeDocument/2006/relationships/customXml" Target="../ink/ink129.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2.emf"/><Relationship Id="rId18" Type="http://schemas.openxmlformats.org/officeDocument/2006/relationships/customXml" Target="../ink/ink137.xml"/><Relationship Id="rId3" Type="http://schemas.openxmlformats.org/officeDocument/2006/relationships/customXml" Target="../ink/ink130.xml"/><Relationship Id="rId21" Type="http://schemas.openxmlformats.org/officeDocument/2006/relationships/image" Target="../media/image96.png"/><Relationship Id="rId7" Type="http://schemas.openxmlformats.org/officeDocument/2006/relationships/customXml" Target="../ink/ink132.xml"/><Relationship Id="rId12" Type="http://schemas.openxmlformats.org/officeDocument/2006/relationships/image" Target="../media/image91.png"/><Relationship Id="rId17" Type="http://schemas.openxmlformats.org/officeDocument/2006/relationships/image" Target="../media/image94.png"/><Relationship Id="rId2" Type="http://schemas.openxmlformats.org/officeDocument/2006/relationships/notesSlide" Target="../notesSlides/notesSlide25.xml"/><Relationship Id="rId16" Type="http://schemas.openxmlformats.org/officeDocument/2006/relationships/customXml" Target="../ink/ink136.xml"/><Relationship Id="rId20" Type="http://schemas.openxmlformats.org/officeDocument/2006/relationships/customXml" Target="../ink/ink138.xml"/><Relationship Id="rId1" Type="http://schemas.openxmlformats.org/officeDocument/2006/relationships/slideLayout" Target="../slideLayouts/slideLayout27.xml"/><Relationship Id="rId6" Type="http://schemas.openxmlformats.org/officeDocument/2006/relationships/image" Target="../media/image88.png"/><Relationship Id="rId11" Type="http://schemas.openxmlformats.org/officeDocument/2006/relationships/customXml" Target="../ink/ink134.xml"/><Relationship Id="rId5" Type="http://schemas.openxmlformats.org/officeDocument/2006/relationships/customXml" Target="../ink/ink131.xml"/><Relationship Id="rId15" Type="http://schemas.openxmlformats.org/officeDocument/2006/relationships/image" Target="../media/image93.png"/><Relationship Id="rId23" Type="http://schemas.openxmlformats.org/officeDocument/2006/relationships/image" Target="../media/image97.png"/><Relationship Id="rId10" Type="http://schemas.openxmlformats.org/officeDocument/2006/relationships/image" Target="../media/image90.png"/><Relationship Id="rId19" Type="http://schemas.openxmlformats.org/officeDocument/2006/relationships/image" Target="../media/image95.png"/><Relationship Id="rId4" Type="http://schemas.openxmlformats.org/officeDocument/2006/relationships/image" Target="../media/image87.png"/><Relationship Id="rId9" Type="http://schemas.openxmlformats.org/officeDocument/2006/relationships/customXml" Target="../ink/ink133.xml"/><Relationship Id="rId14" Type="http://schemas.openxmlformats.org/officeDocument/2006/relationships/customXml" Target="../ink/ink135.xml"/><Relationship Id="rId22" Type="http://schemas.openxmlformats.org/officeDocument/2006/relationships/customXml" Target="../ink/ink139.xml"/></Relationships>
</file>

<file path=ppt/slides/_rels/slide29.xml.rels><?xml version="1.0" encoding="UTF-8" standalone="yes"?>
<Relationships xmlns="http://schemas.openxmlformats.org/package/2006/relationships"><Relationship Id="rId8" Type="http://schemas.openxmlformats.org/officeDocument/2006/relationships/customXml" Target="../ink/ink142.xml"/><Relationship Id="rId13" Type="http://schemas.openxmlformats.org/officeDocument/2006/relationships/image" Target="../media/image102.png"/><Relationship Id="rId18" Type="http://schemas.openxmlformats.org/officeDocument/2006/relationships/customXml" Target="../ink/ink147.xml"/><Relationship Id="rId3" Type="http://schemas.openxmlformats.org/officeDocument/2006/relationships/image" Target="../media/image92.emf"/><Relationship Id="rId7" Type="http://schemas.openxmlformats.org/officeDocument/2006/relationships/image" Target="../media/image99.png"/><Relationship Id="rId12" Type="http://schemas.openxmlformats.org/officeDocument/2006/relationships/customXml" Target="../ink/ink144.xml"/><Relationship Id="rId17" Type="http://schemas.openxmlformats.org/officeDocument/2006/relationships/image" Target="../media/image104.png"/><Relationship Id="rId2" Type="http://schemas.openxmlformats.org/officeDocument/2006/relationships/notesSlide" Target="../notesSlides/notesSlide26.xml"/><Relationship Id="rId16" Type="http://schemas.openxmlformats.org/officeDocument/2006/relationships/customXml" Target="../ink/ink146.xml"/><Relationship Id="rId1" Type="http://schemas.openxmlformats.org/officeDocument/2006/relationships/slideLayout" Target="../slideLayouts/slideLayout27.xml"/><Relationship Id="rId6" Type="http://schemas.openxmlformats.org/officeDocument/2006/relationships/customXml" Target="../ink/ink141.xml"/><Relationship Id="rId11" Type="http://schemas.openxmlformats.org/officeDocument/2006/relationships/image" Target="../media/image101.png"/><Relationship Id="rId5" Type="http://schemas.openxmlformats.org/officeDocument/2006/relationships/image" Target="../media/image98.png"/><Relationship Id="rId15" Type="http://schemas.openxmlformats.org/officeDocument/2006/relationships/image" Target="../media/image103.png"/><Relationship Id="rId10" Type="http://schemas.openxmlformats.org/officeDocument/2006/relationships/customXml" Target="../ink/ink143.xml"/><Relationship Id="rId19" Type="http://schemas.openxmlformats.org/officeDocument/2006/relationships/image" Target="../media/image105.png"/><Relationship Id="rId4" Type="http://schemas.openxmlformats.org/officeDocument/2006/relationships/customXml" Target="../ink/ink140.xml"/><Relationship Id="rId9" Type="http://schemas.openxmlformats.org/officeDocument/2006/relationships/image" Target="../media/image100.png"/><Relationship Id="rId14" Type="http://schemas.openxmlformats.org/officeDocument/2006/relationships/customXml" Target="../ink/ink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customXml" Target="../ink/ink153.xml"/><Relationship Id="rId18" Type="http://schemas.openxmlformats.org/officeDocument/2006/relationships/image" Target="../media/image98.emf"/><Relationship Id="rId26" Type="http://schemas.openxmlformats.org/officeDocument/2006/relationships/image" Target="../media/image102.emf"/><Relationship Id="rId3" Type="http://schemas.openxmlformats.org/officeDocument/2006/relationships/customXml" Target="../ink/ink148.xml"/><Relationship Id="rId21" Type="http://schemas.openxmlformats.org/officeDocument/2006/relationships/customXml" Target="../ink/ink157.xml"/><Relationship Id="rId7" Type="http://schemas.openxmlformats.org/officeDocument/2006/relationships/customXml" Target="../ink/ink150.xml"/><Relationship Id="rId12" Type="http://schemas.openxmlformats.org/officeDocument/2006/relationships/image" Target="../media/image95.emf"/><Relationship Id="rId17" Type="http://schemas.openxmlformats.org/officeDocument/2006/relationships/customXml" Target="../ink/ink155.xml"/><Relationship Id="rId25" Type="http://schemas.openxmlformats.org/officeDocument/2006/relationships/customXml" Target="../ink/ink159.xml"/><Relationship Id="rId2" Type="http://schemas.openxmlformats.org/officeDocument/2006/relationships/notesSlide" Target="../notesSlides/notesSlide28.xml"/><Relationship Id="rId16" Type="http://schemas.openxmlformats.org/officeDocument/2006/relationships/image" Target="../media/image97.emf"/><Relationship Id="rId20" Type="http://schemas.openxmlformats.org/officeDocument/2006/relationships/image" Target="../media/image99.emf"/><Relationship Id="rId1" Type="http://schemas.openxmlformats.org/officeDocument/2006/relationships/slideLayout" Target="../slideLayouts/slideLayout2.xml"/><Relationship Id="rId6" Type="http://schemas.openxmlformats.org/officeDocument/2006/relationships/image" Target="../media/image920.emf"/><Relationship Id="rId11" Type="http://schemas.openxmlformats.org/officeDocument/2006/relationships/customXml" Target="../ink/ink152.xml"/><Relationship Id="rId24" Type="http://schemas.openxmlformats.org/officeDocument/2006/relationships/image" Target="../media/image101.emf"/><Relationship Id="rId5" Type="http://schemas.openxmlformats.org/officeDocument/2006/relationships/customXml" Target="../ink/ink149.xml"/><Relationship Id="rId15" Type="http://schemas.openxmlformats.org/officeDocument/2006/relationships/customXml" Target="../ink/ink154.xml"/><Relationship Id="rId23" Type="http://schemas.openxmlformats.org/officeDocument/2006/relationships/customXml" Target="../ink/ink158.xml"/><Relationship Id="rId10" Type="http://schemas.openxmlformats.org/officeDocument/2006/relationships/image" Target="../media/image94.emf"/><Relationship Id="rId19" Type="http://schemas.openxmlformats.org/officeDocument/2006/relationships/customXml" Target="../ink/ink156.xml"/><Relationship Id="rId4" Type="http://schemas.openxmlformats.org/officeDocument/2006/relationships/image" Target="../media/image91.emf"/><Relationship Id="rId9" Type="http://schemas.openxmlformats.org/officeDocument/2006/relationships/customXml" Target="../ink/ink151.xml"/><Relationship Id="rId14" Type="http://schemas.openxmlformats.org/officeDocument/2006/relationships/image" Target="../media/image96.emf"/><Relationship Id="rId22" Type="http://schemas.openxmlformats.org/officeDocument/2006/relationships/image" Target="../media/image100.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160.xml"/><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image" Target="../media/image104.emf"/><Relationship Id="rId5" Type="http://schemas.openxmlformats.org/officeDocument/2006/relationships/customXml" Target="../ink/ink161.xml"/><Relationship Id="rId4" Type="http://schemas.openxmlformats.org/officeDocument/2006/relationships/image" Target="../media/image103.emf"/></Relationships>
</file>

<file path=ppt/slides/_rels/slide35.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customXml" Target="../ink/ink162.xml"/><Relationship Id="rId7" Type="http://schemas.openxmlformats.org/officeDocument/2006/relationships/customXml" Target="../ink/ink164.xml"/><Relationship Id="rId2" Type="http://schemas.openxmlformats.org/officeDocument/2006/relationships/notesSlide" Target="../notesSlides/notesSlide31.xml"/><Relationship Id="rId1" Type="http://schemas.openxmlformats.org/officeDocument/2006/relationships/slideLayout" Target="../slideLayouts/slideLayout40.xml"/><Relationship Id="rId6" Type="http://schemas.openxmlformats.org/officeDocument/2006/relationships/image" Target="../media/image1060.emf"/><Relationship Id="rId5" Type="http://schemas.openxmlformats.org/officeDocument/2006/relationships/customXml" Target="../ink/ink163.xml"/><Relationship Id="rId4" Type="http://schemas.openxmlformats.org/officeDocument/2006/relationships/image" Target="../media/image105.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customXml" Target="../ink/ink11.xml"/><Relationship Id="rId26" Type="http://schemas.openxmlformats.org/officeDocument/2006/relationships/customXml" Target="../ink/ink15.xml"/><Relationship Id="rId39" Type="http://schemas.openxmlformats.org/officeDocument/2006/relationships/image" Target="../media/image21.emf"/><Relationship Id="rId21" Type="http://schemas.openxmlformats.org/officeDocument/2006/relationships/image" Target="../media/image12.emf"/><Relationship Id="rId34" Type="http://schemas.openxmlformats.org/officeDocument/2006/relationships/customXml" Target="../ink/ink19.xml"/><Relationship Id="rId42" Type="http://schemas.openxmlformats.org/officeDocument/2006/relationships/customXml" Target="../ink/ink23.xml"/><Relationship Id="rId47" Type="http://schemas.openxmlformats.org/officeDocument/2006/relationships/image" Target="../media/image25.emf"/><Relationship Id="rId7" Type="http://schemas.openxmlformats.org/officeDocument/2006/relationships/image" Target="../media/image5.emf"/><Relationship Id="rId2" Type="http://schemas.openxmlformats.org/officeDocument/2006/relationships/customXml" Target="../ink/ink3.xml"/><Relationship Id="rId16" Type="http://schemas.openxmlformats.org/officeDocument/2006/relationships/customXml" Target="../ink/ink10.xml"/><Relationship Id="rId29" Type="http://schemas.openxmlformats.org/officeDocument/2006/relationships/image" Target="../media/image16.emf"/><Relationship Id="rId11" Type="http://schemas.openxmlformats.org/officeDocument/2006/relationships/image" Target="../media/image7.emf"/><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0.emf"/><Relationship Id="rId40" Type="http://schemas.openxmlformats.org/officeDocument/2006/relationships/customXml" Target="../ink/ink22.xml"/><Relationship Id="rId45" Type="http://schemas.openxmlformats.org/officeDocument/2006/relationships/image" Target="../media/image24.emf"/><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6.emf"/><Relationship Id="rId10" Type="http://schemas.openxmlformats.org/officeDocument/2006/relationships/customXml" Target="../ink/ink7.xml"/><Relationship Id="rId19" Type="http://schemas.openxmlformats.org/officeDocument/2006/relationships/image" Target="../media/image11.emf"/><Relationship Id="rId31" Type="http://schemas.openxmlformats.org/officeDocument/2006/relationships/image" Target="../media/image17.emf"/><Relationship Id="rId44" Type="http://schemas.openxmlformats.org/officeDocument/2006/relationships/customXml" Target="../ink/ink24.xml"/><Relationship Id="rId4" Type="http://schemas.openxmlformats.org/officeDocument/2006/relationships/customXml" Target="../ink/ink4.xml"/><Relationship Id="rId9" Type="http://schemas.openxmlformats.org/officeDocument/2006/relationships/image" Target="../media/image6.emf"/><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5.emf"/><Relationship Id="rId30" Type="http://schemas.openxmlformats.org/officeDocument/2006/relationships/customXml" Target="../ink/ink17.xml"/><Relationship Id="rId35" Type="http://schemas.openxmlformats.org/officeDocument/2006/relationships/image" Target="../media/image19.emf"/><Relationship Id="rId43" Type="http://schemas.openxmlformats.org/officeDocument/2006/relationships/image" Target="../media/image23.emf"/><Relationship Id="rId48" Type="http://schemas.openxmlformats.org/officeDocument/2006/relationships/customXml" Target="../ink/ink26.xml"/><Relationship Id="rId8" Type="http://schemas.openxmlformats.org/officeDocument/2006/relationships/customXml" Target="../ink/ink6.xml"/><Relationship Id="rId3" Type="http://schemas.openxmlformats.org/officeDocument/2006/relationships/image" Target="../media/image3.emf"/><Relationship Id="rId12" Type="http://schemas.openxmlformats.org/officeDocument/2006/relationships/customXml" Target="../ink/ink8.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38" Type="http://schemas.openxmlformats.org/officeDocument/2006/relationships/customXml" Target="../ink/ink21.xml"/><Relationship Id="rId46" Type="http://schemas.openxmlformats.org/officeDocument/2006/relationships/customXml" Target="../ink/ink25.xml"/><Relationship Id="rId20" Type="http://schemas.openxmlformats.org/officeDocument/2006/relationships/customXml" Target="../ink/ink12.xml"/><Relationship Id="rId41"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customXml" Target="../ink/ink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customXml" Target="../ink/ink38.xml"/><Relationship Id="rId21" Type="http://schemas.openxmlformats.org/officeDocument/2006/relationships/image" Target="../media/image108.emf"/><Relationship Id="rId42" Type="http://schemas.openxmlformats.org/officeDocument/2006/relationships/customXml" Target="../ink/ink46.xml"/><Relationship Id="rId47" Type="http://schemas.openxmlformats.org/officeDocument/2006/relationships/image" Target="../media/image230.emf"/><Relationship Id="rId63" Type="http://schemas.openxmlformats.org/officeDocument/2006/relationships/image" Target="../media/image32.emf"/><Relationship Id="rId68" Type="http://schemas.openxmlformats.org/officeDocument/2006/relationships/customXml" Target="../ink/ink59.xml"/><Relationship Id="rId2" Type="http://schemas.openxmlformats.org/officeDocument/2006/relationships/notesSlide" Target="../notesSlides/notesSlide4.xml"/><Relationship Id="rId16" Type="http://schemas.openxmlformats.org/officeDocument/2006/relationships/customXml" Target="../ink/ink33.xml"/><Relationship Id="rId29" Type="http://schemas.openxmlformats.org/officeDocument/2006/relationships/image" Target="../media/image140.emf"/><Relationship Id="rId11" Type="http://schemas.openxmlformats.org/officeDocument/2006/relationships/image" Target="../media/image510.emf"/><Relationship Id="rId24" Type="http://schemas.openxmlformats.org/officeDocument/2006/relationships/customXml" Target="../ink/ink37.xml"/><Relationship Id="rId32" Type="http://schemas.openxmlformats.org/officeDocument/2006/relationships/customXml" Target="../ink/ink41.xml"/><Relationship Id="rId37" Type="http://schemas.openxmlformats.org/officeDocument/2006/relationships/image" Target="../media/image180.emf"/><Relationship Id="rId40" Type="http://schemas.openxmlformats.org/officeDocument/2006/relationships/customXml" Target="../ink/ink45.xml"/><Relationship Id="rId45" Type="http://schemas.openxmlformats.org/officeDocument/2006/relationships/image" Target="../media/image220.emf"/><Relationship Id="rId53" Type="http://schemas.openxmlformats.org/officeDocument/2006/relationships/image" Target="../media/image260.emf"/><Relationship Id="rId58" Type="http://schemas.openxmlformats.org/officeDocument/2006/relationships/customXml" Target="../ink/ink54.xml"/><Relationship Id="rId66" Type="http://schemas.openxmlformats.org/officeDocument/2006/relationships/customXml" Target="../ink/ink58.xml"/><Relationship Id="rId74" Type="http://schemas.openxmlformats.org/officeDocument/2006/relationships/customXml" Target="../ink/ink62.xml"/><Relationship Id="rId5" Type="http://schemas.openxmlformats.org/officeDocument/2006/relationships/image" Target="../media/image210.emf"/><Relationship Id="rId61" Type="http://schemas.openxmlformats.org/officeDocument/2006/relationships/image" Target="../media/image31.emf"/><Relationship Id="rId19" Type="http://schemas.openxmlformats.org/officeDocument/2006/relationships/image" Target="../media/image910.emf"/><Relationship Id="rId14" Type="http://schemas.openxmlformats.org/officeDocument/2006/relationships/customXml" Target="../ink/ink32.xml"/><Relationship Id="rId22" Type="http://schemas.openxmlformats.org/officeDocument/2006/relationships/customXml" Target="../ink/ink36.xml"/><Relationship Id="rId27" Type="http://schemas.openxmlformats.org/officeDocument/2006/relationships/image" Target="../media/image130.emf"/><Relationship Id="rId30" Type="http://schemas.openxmlformats.org/officeDocument/2006/relationships/customXml" Target="../ink/ink40.xml"/><Relationship Id="rId35" Type="http://schemas.openxmlformats.org/officeDocument/2006/relationships/image" Target="../media/image170.emf"/><Relationship Id="rId43" Type="http://schemas.openxmlformats.org/officeDocument/2006/relationships/image" Target="../media/image211.emf"/><Relationship Id="rId48" Type="http://schemas.openxmlformats.org/officeDocument/2006/relationships/customXml" Target="../ink/ink49.xml"/><Relationship Id="rId56" Type="http://schemas.openxmlformats.org/officeDocument/2006/relationships/customXml" Target="../ink/ink53.xml"/><Relationship Id="rId64" Type="http://schemas.openxmlformats.org/officeDocument/2006/relationships/customXml" Target="../ink/ink57.xml"/><Relationship Id="rId69" Type="http://schemas.openxmlformats.org/officeDocument/2006/relationships/image" Target="../media/image29.png"/><Relationship Id="rId8" Type="http://schemas.openxmlformats.org/officeDocument/2006/relationships/customXml" Target="../ink/ink29.xml"/><Relationship Id="rId51" Type="http://schemas.openxmlformats.org/officeDocument/2006/relationships/image" Target="../media/image250.emf"/><Relationship Id="rId72" Type="http://schemas.openxmlformats.org/officeDocument/2006/relationships/customXml" Target="../ink/ink61.xml"/><Relationship Id="rId3" Type="http://schemas.openxmlformats.org/officeDocument/2006/relationships/image" Target="../media/image27.emf"/><Relationship Id="rId12" Type="http://schemas.openxmlformats.org/officeDocument/2006/relationships/customXml" Target="../ink/ink31.xml"/><Relationship Id="rId17" Type="http://schemas.openxmlformats.org/officeDocument/2006/relationships/image" Target="../media/image83.emf"/><Relationship Id="rId25" Type="http://schemas.openxmlformats.org/officeDocument/2006/relationships/image" Target="../media/image120.emf"/><Relationship Id="rId33" Type="http://schemas.openxmlformats.org/officeDocument/2006/relationships/image" Target="../media/image160.emf"/><Relationship Id="rId38" Type="http://schemas.openxmlformats.org/officeDocument/2006/relationships/customXml" Target="../ink/ink44.xml"/><Relationship Id="rId46" Type="http://schemas.openxmlformats.org/officeDocument/2006/relationships/customXml" Target="../ink/ink48.xml"/><Relationship Id="rId59" Type="http://schemas.openxmlformats.org/officeDocument/2006/relationships/image" Target="../media/image30.emf"/><Relationship Id="rId67" Type="http://schemas.openxmlformats.org/officeDocument/2006/relationships/image" Target="../media/image28.png"/><Relationship Id="rId20" Type="http://schemas.openxmlformats.org/officeDocument/2006/relationships/customXml" Target="../ink/ink35.xml"/><Relationship Id="rId41" Type="http://schemas.openxmlformats.org/officeDocument/2006/relationships/image" Target="../media/image200.emf"/><Relationship Id="rId54" Type="http://schemas.openxmlformats.org/officeDocument/2006/relationships/customXml" Target="../ink/ink52.xml"/><Relationship Id="rId62" Type="http://schemas.openxmlformats.org/officeDocument/2006/relationships/customXml" Target="../ink/ink56.xml"/><Relationship Id="rId70" Type="http://schemas.openxmlformats.org/officeDocument/2006/relationships/customXml" Target="../ink/ink60.xml"/><Relationship Id="rId75"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customXml" Target="../ink/ink28.xml"/><Relationship Id="rId15" Type="http://schemas.openxmlformats.org/officeDocument/2006/relationships/image" Target="../media/image710.emf"/><Relationship Id="rId23" Type="http://schemas.openxmlformats.org/officeDocument/2006/relationships/image" Target="../media/image110.emf"/><Relationship Id="rId28" Type="http://schemas.openxmlformats.org/officeDocument/2006/relationships/customXml" Target="../ink/ink39.xml"/><Relationship Id="rId36" Type="http://schemas.openxmlformats.org/officeDocument/2006/relationships/customXml" Target="../ink/ink43.xml"/><Relationship Id="rId49" Type="http://schemas.openxmlformats.org/officeDocument/2006/relationships/image" Target="../media/image240.emf"/><Relationship Id="rId57" Type="http://schemas.openxmlformats.org/officeDocument/2006/relationships/image" Target="../media/image29.emf"/><Relationship Id="rId10" Type="http://schemas.openxmlformats.org/officeDocument/2006/relationships/customXml" Target="../ink/ink30.xml"/><Relationship Id="rId31" Type="http://schemas.openxmlformats.org/officeDocument/2006/relationships/image" Target="../media/image150.emf"/><Relationship Id="rId44" Type="http://schemas.openxmlformats.org/officeDocument/2006/relationships/customXml" Target="../ink/ink47.xml"/><Relationship Id="rId52" Type="http://schemas.openxmlformats.org/officeDocument/2006/relationships/customXml" Target="../ink/ink51.xml"/><Relationship Id="rId60" Type="http://schemas.openxmlformats.org/officeDocument/2006/relationships/customXml" Target="../ink/ink55.xml"/><Relationship Id="rId65" Type="http://schemas.openxmlformats.org/officeDocument/2006/relationships/image" Target="../media/image33.emf"/><Relationship Id="rId73" Type="http://schemas.openxmlformats.org/officeDocument/2006/relationships/image" Target="../media/image31.png"/><Relationship Id="rId4" Type="http://schemas.openxmlformats.org/officeDocument/2006/relationships/customXml" Target="../ink/ink27.xml"/><Relationship Id="rId9" Type="http://schemas.openxmlformats.org/officeDocument/2006/relationships/image" Target="../media/image410.emf"/><Relationship Id="rId13" Type="http://schemas.openxmlformats.org/officeDocument/2006/relationships/image" Target="../media/image610.emf"/><Relationship Id="rId18" Type="http://schemas.openxmlformats.org/officeDocument/2006/relationships/customXml" Target="../ink/ink34.xml"/><Relationship Id="rId39" Type="http://schemas.openxmlformats.org/officeDocument/2006/relationships/image" Target="../media/image190.emf"/><Relationship Id="rId34" Type="http://schemas.openxmlformats.org/officeDocument/2006/relationships/customXml" Target="../ink/ink42.xml"/><Relationship Id="rId50" Type="http://schemas.openxmlformats.org/officeDocument/2006/relationships/customXml" Target="../ink/ink50.xml"/><Relationship Id="rId55" Type="http://schemas.openxmlformats.org/officeDocument/2006/relationships/image" Target="../media/image28.emf"/><Relationship Id="rId7" Type="http://schemas.openxmlformats.org/officeDocument/2006/relationships/image" Target="../media/image310.emf"/><Relationship Id="rId71"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customXml" Target="../ink/ink65.xml"/><Relationship Id="rId13" Type="http://schemas.openxmlformats.org/officeDocument/2006/relationships/image" Target="../media/image311.emf"/><Relationship Id="rId18" Type="http://schemas.openxmlformats.org/officeDocument/2006/relationships/customXml" Target="../ink/ink70.xml"/><Relationship Id="rId3" Type="http://schemas.openxmlformats.org/officeDocument/2006/relationships/image" Target="../media/image27.emf"/><Relationship Id="rId21" Type="http://schemas.openxmlformats.org/officeDocument/2006/relationships/image" Target="../media/image35.emf"/><Relationship Id="rId7" Type="http://schemas.openxmlformats.org/officeDocument/2006/relationships/image" Target="../media/image280.emf"/><Relationship Id="rId12" Type="http://schemas.openxmlformats.org/officeDocument/2006/relationships/customXml" Target="../ink/ink67.xml"/><Relationship Id="rId17" Type="http://schemas.openxmlformats.org/officeDocument/2006/relationships/image" Target="../media/image330.emf"/><Relationship Id="rId25" Type="http://schemas.openxmlformats.org/officeDocument/2006/relationships/image" Target="../media/image37.emf"/><Relationship Id="rId2" Type="http://schemas.openxmlformats.org/officeDocument/2006/relationships/notesSlide" Target="../notesSlides/notesSlide5.xml"/><Relationship Id="rId16" Type="http://schemas.openxmlformats.org/officeDocument/2006/relationships/customXml" Target="../ink/ink69.xml"/><Relationship Id="rId20" Type="http://schemas.openxmlformats.org/officeDocument/2006/relationships/customXml" Target="../ink/ink71.xml"/><Relationship Id="rId1" Type="http://schemas.openxmlformats.org/officeDocument/2006/relationships/slideLayout" Target="../slideLayouts/slideLayout2.xml"/><Relationship Id="rId6" Type="http://schemas.openxmlformats.org/officeDocument/2006/relationships/customXml" Target="../ink/ink64.xml"/><Relationship Id="rId11" Type="http://schemas.openxmlformats.org/officeDocument/2006/relationships/image" Target="../media/image300.emf"/><Relationship Id="rId24" Type="http://schemas.openxmlformats.org/officeDocument/2006/relationships/customXml" Target="../ink/ink73.xml"/><Relationship Id="rId5" Type="http://schemas.openxmlformats.org/officeDocument/2006/relationships/image" Target="../media/image270.emf"/><Relationship Id="rId15" Type="http://schemas.openxmlformats.org/officeDocument/2006/relationships/image" Target="../media/image320.emf"/><Relationship Id="rId23" Type="http://schemas.openxmlformats.org/officeDocument/2006/relationships/image" Target="../media/image36.emf"/><Relationship Id="rId10" Type="http://schemas.openxmlformats.org/officeDocument/2006/relationships/customXml" Target="../ink/ink66.xml"/><Relationship Id="rId19" Type="http://schemas.openxmlformats.org/officeDocument/2006/relationships/image" Target="../media/image34.emf"/><Relationship Id="rId4" Type="http://schemas.openxmlformats.org/officeDocument/2006/relationships/customXml" Target="../ink/ink63.xml"/><Relationship Id="rId9" Type="http://schemas.openxmlformats.org/officeDocument/2006/relationships/image" Target="../media/image290.emf"/><Relationship Id="rId14" Type="http://schemas.openxmlformats.org/officeDocument/2006/relationships/customXml" Target="../ink/ink68.xml"/><Relationship Id="rId22" Type="http://schemas.openxmlformats.org/officeDocument/2006/relationships/customXml" Target="../ink/ink72.xml"/></Relationships>
</file>

<file path=ppt/slides/_rels/slide8.xml.rels><?xml version="1.0" encoding="UTF-8" standalone="yes"?>
<Relationships xmlns="http://schemas.openxmlformats.org/package/2006/relationships"><Relationship Id="rId13" Type="http://schemas.openxmlformats.org/officeDocument/2006/relationships/image" Target="../media/image43.emf"/><Relationship Id="rId18" Type="http://schemas.openxmlformats.org/officeDocument/2006/relationships/customXml" Target="../ink/ink82.xml"/><Relationship Id="rId26" Type="http://schemas.openxmlformats.org/officeDocument/2006/relationships/customXml" Target="../ink/ink86.xml"/><Relationship Id="rId39" Type="http://schemas.openxmlformats.org/officeDocument/2006/relationships/image" Target="../media/image56.emf"/><Relationship Id="rId21" Type="http://schemas.openxmlformats.org/officeDocument/2006/relationships/image" Target="../media/image47.emf"/><Relationship Id="rId34" Type="http://schemas.openxmlformats.org/officeDocument/2006/relationships/customXml" Target="../ink/ink90.xml"/><Relationship Id="rId42" Type="http://schemas.openxmlformats.org/officeDocument/2006/relationships/customXml" Target="../ink/ink94.xml"/><Relationship Id="rId47" Type="http://schemas.openxmlformats.org/officeDocument/2006/relationships/image" Target="../media/image60.emf"/><Relationship Id="rId50" Type="http://schemas.openxmlformats.org/officeDocument/2006/relationships/customXml" Target="../ink/ink98.xml"/><Relationship Id="rId7" Type="http://schemas.openxmlformats.org/officeDocument/2006/relationships/image" Target="../media/image40.emf"/><Relationship Id="rId2" Type="http://schemas.openxmlformats.org/officeDocument/2006/relationships/customXml" Target="../ink/ink74.xml"/><Relationship Id="rId16" Type="http://schemas.openxmlformats.org/officeDocument/2006/relationships/customXml" Target="../ink/ink81.xml"/><Relationship Id="rId29" Type="http://schemas.openxmlformats.org/officeDocument/2006/relationships/image" Target="../media/image51.emf"/><Relationship Id="rId11" Type="http://schemas.openxmlformats.org/officeDocument/2006/relationships/image" Target="../media/image42.emf"/><Relationship Id="rId24" Type="http://schemas.openxmlformats.org/officeDocument/2006/relationships/customXml" Target="../ink/ink85.xml"/><Relationship Id="rId32" Type="http://schemas.openxmlformats.org/officeDocument/2006/relationships/customXml" Target="../ink/ink89.xml"/><Relationship Id="rId37" Type="http://schemas.openxmlformats.org/officeDocument/2006/relationships/image" Target="../media/image55.emf"/><Relationship Id="rId40" Type="http://schemas.openxmlformats.org/officeDocument/2006/relationships/customXml" Target="../ink/ink93.xml"/><Relationship Id="rId45" Type="http://schemas.openxmlformats.org/officeDocument/2006/relationships/image" Target="../media/image59.emf"/><Relationship Id="rId5" Type="http://schemas.openxmlformats.org/officeDocument/2006/relationships/image" Target="../media/image39.emf"/><Relationship Id="rId15" Type="http://schemas.openxmlformats.org/officeDocument/2006/relationships/image" Target="../media/image44.emf"/><Relationship Id="rId23" Type="http://schemas.openxmlformats.org/officeDocument/2006/relationships/image" Target="../media/image48.emf"/><Relationship Id="rId28" Type="http://schemas.openxmlformats.org/officeDocument/2006/relationships/customXml" Target="../ink/ink87.xml"/><Relationship Id="rId36" Type="http://schemas.openxmlformats.org/officeDocument/2006/relationships/customXml" Target="../ink/ink91.xml"/><Relationship Id="rId49" Type="http://schemas.openxmlformats.org/officeDocument/2006/relationships/image" Target="../media/image61.emf"/><Relationship Id="rId10" Type="http://schemas.openxmlformats.org/officeDocument/2006/relationships/customXml" Target="../ink/ink78.xml"/><Relationship Id="rId19" Type="http://schemas.openxmlformats.org/officeDocument/2006/relationships/image" Target="../media/image46.emf"/><Relationship Id="rId31" Type="http://schemas.openxmlformats.org/officeDocument/2006/relationships/image" Target="../media/image52.emf"/><Relationship Id="rId44" Type="http://schemas.openxmlformats.org/officeDocument/2006/relationships/customXml" Target="../ink/ink95.xml"/><Relationship Id="rId4" Type="http://schemas.openxmlformats.org/officeDocument/2006/relationships/customXml" Target="../ink/ink75.xml"/><Relationship Id="rId9" Type="http://schemas.openxmlformats.org/officeDocument/2006/relationships/image" Target="../media/image41.emf"/><Relationship Id="rId14" Type="http://schemas.openxmlformats.org/officeDocument/2006/relationships/customXml" Target="../ink/ink80.xml"/><Relationship Id="rId22" Type="http://schemas.openxmlformats.org/officeDocument/2006/relationships/customXml" Target="../ink/ink84.xml"/><Relationship Id="rId27" Type="http://schemas.openxmlformats.org/officeDocument/2006/relationships/image" Target="../media/image50.emf"/><Relationship Id="rId30" Type="http://schemas.openxmlformats.org/officeDocument/2006/relationships/customXml" Target="../ink/ink88.xml"/><Relationship Id="rId35" Type="http://schemas.openxmlformats.org/officeDocument/2006/relationships/image" Target="../media/image54.emf"/><Relationship Id="rId43" Type="http://schemas.openxmlformats.org/officeDocument/2006/relationships/image" Target="../media/image58.emf"/><Relationship Id="rId48" Type="http://schemas.openxmlformats.org/officeDocument/2006/relationships/customXml" Target="../ink/ink97.xml"/><Relationship Id="rId8" Type="http://schemas.openxmlformats.org/officeDocument/2006/relationships/customXml" Target="../ink/ink77.xml"/><Relationship Id="rId51" Type="http://schemas.openxmlformats.org/officeDocument/2006/relationships/image" Target="../media/image62.emf"/><Relationship Id="rId3" Type="http://schemas.openxmlformats.org/officeDocument/2006/relationships/image" Target="../media/image38.emf"/><Relationship Id="rId12" Type="http://schemas.openxmlformats.org/officeDocument/2006/relationships/customXml" Target="../ink/ink79.xml"/><Relationship Id="rId17" Type="http://schemas.openxmlformats.org/officeDocument/2006/relationships/image" Target="../media/image45.emf"/><Relationship Id="rId25" Type="http://schemas.openxmlformats.org/officeDocument/2006/relationships/image" Target="../media/image49.emf"/><Relationship Id="rId33" Type="http://schemas.openxmlformats.org/officeDocument/2006/relationships/image" Target="../media/image53.emf"/><Relationship Id="rId38" Type="http://schemas.openxmlformats.org/officeDocument/2006/relationships/customXml" Target="../ink/ink92.xml"/><Relationship Id="rId46" Type="http://schemas.openxmlformats.org/officeDocument/2006/relationships/customXml" Target="../ink/ink96.xml"/><Relationship Id="rId20" Type="http://schemas.openxmlformats.org/officeDocument/2006/relationships/customXml" Target="../ink/ink83.xml"/><Relationship Id="rId41"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customXml" Target="../ink/ink76.xml"/></Relationships>
</file>

<file path=ppt/slides/_rels/slide9.xml.rels><?xml version="1.0" encoding="UTF-8" standalone="yes"?>
<Relationships xmlns="http://schemas.openxmlformats.org/package/2006/relationships"><Relationship Id="rId8" Type="http://schemas.openxmlformats.org/officeDocument/2006/relationships/customXml" Target="../ink/ink101.xml"/><Relationship Id="rId13" Type="http://schemas.openxmlformats.org/officeDocument/2006/relationships/image" Target="../media/image390.emf"/><Relationship Id="rId18" Type="http://schemas.openxmlformats.org/officeDocument/2006/relationships/customXml" Target="../ink/ink106.xml"/><Relationship Id="rId3" Type="http://schemas.openxmlformats.org/officeDocument/2006/relationships/image" Target="../media/image27.emf"/><Relationship Id="rId7" Type="http://schemas.openxmlformats.org/officeDocument/2006/relationships/image" Target="../media/image290.emf"/><Relationship Id="rId12" Type="http://schemas.openxmlformats.org/officeDocument/2006/relationships/customXml" Target="../ink/ink103.xml"/><Relationship Id="rId17" Type="http://schemas.openxmlformats.org/officeDocument/2006/relationships/image" Target="../media/image411.emf"/><Relationship Id="rId2" Type="http://schemas.openxmlformats.org/officeDocument/2006/relationships/notesSlide" Target="../notesSlides/notesSlide6.xml"/><Relationship Id="rId16" Type="http://schemas.openxmlformats.org/officeDocument/2006/relationships/customXml" Target="../ink/ink105.xml"/><Relationship Id="rId1" Type="http://schemas.openxmlformats.org/officeDocument/2006/relationships/slideLayout" Target="../slideLayouts/slideLayout2.xml"/><Relationship Id="rId6" Type="http://schemas.openxmlformats.org/officeDocument/2006/relationships/customXml" Target="../ink/ink100.xml"/><Relationship Id="rId11" Type="http://schemas.openxmlformats.org/officeDocument/2006/relationships/image" Target="../media/image380.emf"/><Relationship Id="rId5" Type="http://schemas.openxmlformats.org/officeDocument/2006/relationships/image" Target="../media/image270.emf"/><Relationship Id="rId15" Type="http://schemas.openxmlformats.org/officeDocument/2006/relationships/image" Target="../media/image400.emf"/><Relationship Id="rId10" Type="http://schemas.openxmlformats.org/officeDocument/2006/relationships/customXml" Target="../ink/ink102.xml"/><Relationship Id="rId19" Type="http://schemas.openxmlformats.org/officeDocument/2006/relationships/image" Target="../media/image420.emf"/><Relationship Id="rId4" Type="http://schemas.openxmlformats.org/officeDocument/2006/relationships/customXml" Target="../ink/ink99.xml"/><Relationship Id="rId9" Type="http://schemas.openxmlformats.org/officeDocument/2006/relationships/image" Target="../media/image320.emf"/><Relationship Id="rId14" Type="http://schemas.openxmlformats.org/officeDocument/2006/relationships/customXml" Target="../ink/ink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ctrTitle"/>
          </p:nvPr>
        </p:nvSpPr>
        <p:spPr>
          <a:xfrm>
            <a:off x="711200" y="787400"/>
            <a:ext cx="10363200" cy="1143000"/>
          </a:xfrm>
        </p:spPr>
        <p:txBody>
          <a:bodyPr>
            <a:normAutofit fontScale="90000"/>
          </a:bodyPr>
          <a:lstStyle/>
          <a:p>
            <a:pPr eaLnBrk="1" hangingPunct="1"/>
            <a:r>
              <a:rPr lang="en-US" dirty="0"/>
              <a:t>CPSC 503</a:t>
            </a:r>
            <a:br>
              <a:rPr lang="en-US" dirty="0"/>
            </a:br>
            <a:r>
              <a:rPr lang="en-US" dirty="0"/>
              <a:t>Computational Linguistics</a:t>
            </a:r>
          </a:p>
        </p:txBody>
      </p:sp>
      <p:sp>
        <p:nvSpPr>
          <p:cNvPr id="1031" name="Rectangle 3"/>
          <p:cNvSpPr>
            <a:spLocks noGrp="1" noChangeArrowheads="1"/>
          </p:cNvSpPr>
          <p:nvPr>
            <p:ph type="subTitle" idx="1"/>
          </p:nvPr>
        </p:nvSpPr>
        <p:spPr>
          <a:xfrm>
            <a:off x="1727200" y="2616200"/>
            <a:ext cx="9042400" cy="2057400"/>
          </a:xfrm>
        </p:spPr>
        <p:txBody>
          <a:bodyPr>
            <a:normAutofit/>
          </a:bodyPr>
          <a:lstStyle/>
          <a:p>
            <a:pPr eaLnBrk="1" hangingPunct="1"/>
            <a:r>
              <a:rPr lang="en-US" sz="3200" i="1" dirty="0"/>
              <a:t>CNNs  / Semantic Role Labeling / Intro Pragmatics</a:t>
            </a:r>
          </a:p>
          <a:p>
            <a:pPr eaLnBrk="1" hangingPunct="1"/>
            <a:r>
              <a:rPr lang="en-US" sz="3200" dirty="0"/>
              <a:t>Lecture 14</a:t>
            </a:r>
          </a:p>
          <a:p>
            <a:pPr eaLnBrk="1" hangingPunct="1"/>
            <a:r>
              <a:rPr lang="en-US" sz="3200" dirty="0"/>
              <a:t>Giuseppe </a:t>
            </a:r>
            <a:r>
              <a:rPr lang="en-US" sz="3200" dirty="0" err="1"/>
              <a:t>Carenini</a:t>
            </a:r>
            <a:endParaRPr lang="en-US" sz="3200"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217084" y="4841883"/>
              <a:ext cx="700616" cy="296863"/>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207363" y="4831049"/>
                <a:ext cx="722938" cy="319976"/>
              </a:xfrm>
              <a:prstGeom prst="rect">
                <a:avLst/>
              </a:prstGeom>
            </p:spPr>
          </p:pic>
        </mc:Fallback>
      </mc:AlternateContent>
      <p:sp>
        <p:nvSpPr>
          <p:cNvPr id="8" name="TextBox 7"/>
          <p:cNvSpPr txBox="1"/>
          <p:nvPr/>
        </p:nvSpPr>
        <p:spPr>
          <a:xfrm>
            <a:off x="285072" y="5733109"/>
            <a:ext cx="5839740" cy="461665"/>
          </a:xfrm>
          <a:prstGeom prst="rect">
            <a:avLst/>
          </a:prstGeom>
          <a:noFill/>
        </p:spPr>
        <p:txBody>
          <a:bodyPr wrap="none" rtlCol="0">
            <a:spAutoFit/>
          </a:bodyPr>
          <a:lstStyle/>
          <a:p>
            <a:r>
              <a:rPr lang="en-CA" sz="2400" dirty="0"/>
              <a:t>Slides Source: </a:t>
            </a:r>
            <a:r>
              <a:rPr lang="en-CA" sz="2400" dirty="0" err="1"/>
              <a:t>Jurafsky</a:t>
            </a:r>
            <a:r>
              <a:rPr lang="en-CA" sz="2400" dirty="0"/>
              <a:t> &amp; Martin / Y. Goldberg</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099680" y="4247520"/>
              <a:ext cx="804960" cy="636960"/>
            </p14:xfrm>
          </p:contentPart>
        </mc:Choice>
        <mc:Fallback xmlns="">
          <p:pic>
            <p:nvPicPr>
              <p:cNvPr id="2" name="Ink 1"/>
              <p:cNvPicPr/>
              <p:nvPr/>
            </p:nvPicPr>
            <p:blipFill>
              <a:blip r:embed="rId6"/>
              <a:stretch>
                <a:fillRect/>
              </a:stretch>
            </p:blipFill>
            <p:spPr>
              <a:xfrm>
                <a:off x="1087800" y="4234918"/>
                <a:ext cx="821520" cy="654243"/>
              </a:xfrm>
              <a:prstGeom prst="rect">
                <a:avLst/>
              </a:prstGeom>
            </p:spPr>
          </p:pic>
        </mc:Fallback>
      </mc:AlternateContent>
      <p:sp>
        <p:nvSpPr>
          <p:cNvPr id="3" name="Date Placeholder 2"/>
          <p:cNvSpPr>
            <a:spLocks noGrp="1"/>
          </p:cNvSpPr>
          <p:nvPr>
            <p:ph type="dt" sz="half" idx="10"/>
          </p:nvPr>
        </p:nvSpPr>
        <p:spPr/>
        <p:txBody>
          <a:bodyPr/>
          <a:lstStyle/>
          <a:p>
            <a:fld id="{AD709525-5CA6-45DE-A5E1-8F1AB50DA3D9}" type="datetime1">
              <a:rPr lang="en-US" smtClean="0"/>
              <a:t>3/8/2020</a:t>
            </a:fld>
            <a:endParaRPr lang="en-CA"/>
          </a:p>
        </p:txBody>
      </p:sp>
      <p:sp>
        <p:nvSpPr>
          <p:cNvPr id="4" name="Footer Placeholder 3"/>
          <p:cNvSpPr>
            <a:spLocks noGrp="1"/>
          </p:cNvSpPr>
          <p:nvPr>
            <p:ph type="ftr" sz="quarter" idx="11"/>
          </p:nvPr>
        </p:nvSpPr>
        <p:spPr/>
        <p:txBody>
          <a:bodyPr/>
          <a:lstStyle/>
          <a:p>
            <a:r>
              <a:rPr lang="en-CA"/>
              <a:t>CPSC503 Winter 2020</a:t>
            </a:r>
            <a:endParaRPr lang="en-CA" dirty="0"/>
          </a:p>
        </p:txBody>
      </p:sp>
      <p:sp>
        <p:nvSpPr>
          <p:cNvPr id="5" name="Slide Number Placeholder 4"/>
          <p:cNvSpPr>
            <a:spLocks noGrp="1"/>
          </p:cNvSpPr>
          <p:nvPr>
            <p:ph type="sldNum" sz="quarter" idx="12"/>
          </p:nvPr>
        </p:nvSpPr>
        <p:spPr/>
        <p:txBody>
          <a:bodyPr/>
          <a:lstStyle/>
          <a:p>
            <a:fld id="{C79E7FD9-0062-48F3-88D9-1AA82886013F}" type="slidenum">
              <a:rPr lang="en-CA" smtClean="0"/>
              <a:t>1</a:t>
            </a:fld>
            <a:endParaRPr lang="en-CA"/>
          </a:p>
        </p:txBody>
      </p:sp>
    </p:spTree>
    <p:extLst>
      <p:ext uri="{BB962C8B-B14F-4D97-AF65-F5344CB8AC3E}">
        <p14:creationId xmlns:p14="http://schemas.microsoft.com/office/powerpoint/2010/main" val="33012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87" y="0"/>
            <a:ext cx="10515600" cy="1325563"/>
          </a:xfrm>
        </p:spPr>
        <p:txBody>
          <a:bodyPr/>
          <a:lstStyle/>
          <a:p>
            <a:r>
              <a:rPr lang="en-CA" b="1" dirty="0"/>
              <a:t>Motivation / Training / Intuitions</a:t>
            </a:r>
          </a:p>
        </p:txBody>
      </p:sp>
      <p:sp>
        <p:nvSpPr>
          <p:cNvPr id="3" name="Content Placeholder 2"/>
          <p:cNvSpPr>
            <a:spLocks noGrp="1"/>
          </p:cNvSpPr>
          <p:nvPr>
            <p:ph idx="1"/>
          </p:nvPr>
        </p:nvSpPr>
        <p:spPr>
          <a:xfrm>
            <a:off x="401021" y="1192873"/>
            <a:ext cx="11245645" cy="4889807"/>
          </a:xfrm>
        </p:spPr>
        <p:txBody>
          <a:bodyPr>
            <a:normAutofit lnSpcReduction="10000"/>
          </a:bodyPr>
          <a:lstStyle/>
          <a:p>
            <a:r>
              <a:rPr lang="en-CA" dirty="0"/>
              <a:t>Intention is to focus on the most important “features” in the sentence, regardless of their location</a:t>
            </a:r>
          </a:p>
          <a:p>
            <a:r>
              <a:rPr lang="en-CA" dirty="0"/>
              <a:t>Each </a:t>
            </a:r>
            <a:r>
              <a:rPr lang="en-CA" b="1" dirty="0"/>
              <a:t>filter</a:t>
            </a:r>
            <a:r>
              <a:rPr lang="en-CA" dirty="0"/>
              <a:t> extracts a different </a:t>
            </a:r>
            <a:r>
              <a:rPr lang="en-CA" b="1" dirty="0"/>
              <a:t>indicator</a:t>
            </a:r>
            <a:r>
              <a:rPr lang="en-CA" dirty="0"/>
              <a:t> from the window</a:t>
            </a:r>
          </a:p>
          <a:p>
            <a:r>
              <a:rPr lang="en-CA" dirty="0"/>
              <a:t>The pooling operation zooms in on the important indicators. </a:t>
            </a:r>
          </a:p>
          <a:p>
            <a:r>
              <a:rPr lang="en-CA" dirty="0"/>
              <a:t>The resulting </a:t>
            </a:r>
            <a:r>
              <a:rPr lang="en-CA" dirty="0">
                <a:latin typeface="Script MT Bold" panose="03040602040607080904" pitchFamily="66" charset="0"/>
              </a:rPr>
              <a:t> l</a:t>
            </a:r>
            <a:r>
              <a:rPr lang="en-CA" dirty="0"/>
              <a:t> -dimensional vector is then fed further into a network that is used for prediction. </a:t>
            </a:r>
          </a:p>
          <a:p>
            <a:r>
              <a:rPr lang="en-CA" b="1" dirty="0"/>
              <a:t>Training</a:t>
            </a:r>
            <a:r>
              <a:rPr lang="en-CA" dirty="0"/>
              <a:t>: gradients that propagated back from the network’s loss on task</a:t>
            </a:r>
          </a:p>
          <a:p>
            <a:pPr lvl="1"/>
            <a:r>
              <a:rPr lang="en-CA" dirty="0"/>
              <a:t>used to tune </a:t>
            </a:r>
            <a:r>
              <a:rPr lang="en-CA" dirty="0">
                <a:solidFill>
                  <a:schemeClr val="accent2"/>
                </a:solidFill>
              </a:rPr>
              <a:t>the parameters of the filter function </a:t>
            </a:r>
            <a:r>
              <a:rPr lang="en-CA" dirty="0"/>
              <a:t>to highlight the aspects of the data that are important for the task </a:t>
            </a:r>
          </a:p>
          <a:p>
            <a:r>
              <a:rPr lang="en-CA" dirty="0"/>
              <a:t>Intuitively, when the sliding window of size </a:t>
            </a:r>
            <a:r>
              <a:rPr lang="en-CA" b="1" dirty="0"/>
              <a:t>k</a:t>
            </a:r>
            <a:r>
              <a:rPr lang="en-CA" dirty="0"/>
              <a:t> is run over a sequence, the filter function learns to identify informative </a:t>
            </a:r>
            <a:r>
              <a:rPr lang="en-CA" b="1" dirty="0"/>
              <a:t>k-gram</a:t>
            </a:r>
          </a:p>
        </p:txBody>
      </p:sp>
      <p:sp>
        <p:nvSpPr>
          <p:cNvPr id="4" name="Date Placeholder 3"/>
          <p:cNvSpPr>
            <a:spLocks noGrp="1"/>
          </p:cNvSpPr>
          <p:nvPr>
            <p:ph type="dt" sz="half" idx="10"/>
          </p:nvPr>
        </p:nvSpPr>
        <p:spPr/>
        <p:txBody>
          <a:bodyPr/>
          <a:lstStyle/>
          <a:p>
            <a:fld id="{3D1DA1B8-110A-49A2-9705-7DEAEF13C46D}"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10</a:t>
            </a:fld>
            <a:endParaRPr lang="en-CA"/>
          </a:p>
        </p:txBody>
      </p:sp>
    </p:spTree>
    <p:extLst>
      <p:ext uri="{BB962C8B-B14F-4D97-AF65-F5344CB8AC3E}">
        <p14:creationId xmlns:p14="http://schemas.microsoft.com/office/powerpoint/2010/main" val="38357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4004" y="159442"/>
            <a:ext cx="10515600" cy="1325563"/>
          </a:xfrm>
        </p:spPr>
        <p:txBody>
          <a:bodyPr/>
          <a:lstStyle/>
          <a:p>
            <a:r>
              <a:rPr lang="en-CA" dirty="0"/>
              <a:t>K-Max Pooling ? </a:t>
            </a:r>
            <a:r>
              <a:rPr lang="en-CA" dirty="0" err="1"/>
              <a:t>Pag</a:t>
            </a:r>
            <a:r>
              <a:rPr lang="en-CA" dirty="0"/>
              <a:t>. 157</a:t>
            </a:r>
          </a:p>
        </p:txBody>
      </p:sp>
      <p:sp>
        <p:nvSpPr>
          <p:cNvPr id="3" name="Content Placeholder 2"/>
          <p:cNvSpPr>
            <a:spLocks noGrp="1"/>
          </p:cNvSpPr>
          <p:nvPr>
            <p:ph idx="1"/>
          </p:nvPr>
        </p:nvSpPr>
        <p:spPr>
          <a:xfrm>
            <a:off x="342207" y="2077863"/>
            <a:ext cx="10515600" cy="4351338"/>
          </a:xfrm>
        </p:spPr>
        <p:txBody>
          <a:bodyPr>
            <a:noAutofit/>
          </a:bodyPr>
          <a:lstStyle/>
          <a:p>
            <a:r>
              <a:rPr lang="en-CA" sz="2000" dirty="0"/>
              <a:t>Max pooling would return </a:t>
            </a:r>
            <a:r>
              <a:rPr lang="en-CA" sz="2000" dirty="0">
                <a:latin typeface="Times New Roman" panose="02020603050405020304" pitchFamily="18" charset="0"/>
                <a:cs typeface="Times New Roman" panose="02020603050405020304" pitchFamily="18" charset="0"/>
              </a:rPr>
              <a:t>[9 8 5]</a:t>
            </a:r>
          </a:p>
          <a:p>
            <a:endParaRPr lang="en-CA" sz="2000" dirty="0"/>
          </a:p>
          <a:p>
            <a:endParaRPr lang="en-CA" sz="2000" dirty="0"/>
          </a:p>
          <a:p>
            <a:r>
              <a:rPr lang="en-CA" sz="2000" dirty="0"/>
              <a:t>While a 2-max pooling will result in the following matrix:</a:t>
            </a:r>
          </a:p>
          <a:p>
            <a:endParaRPr lang="en-CA" sz="2000" dirty="0"/>
          </a:p>
          <a:p>
            <a:pPr marL="0" indent="0">
              <a:buNone/>
            </a:pPr>
            <a:endParaRPr lang="en-CA" sz="2000" dirty="0"/>
          </a:p>
          <a:p>
            <a:r>
              <a:rPr lang="en-CA" sz="2000" dirty="0"/>
              <a:t>whose rows will then be concatenated to   </a:t>
            </a:r>
            <a:r>
              <a:rPr lang="en-CA" sz="2000" dirty="0">
                <a:latin typeface="Times New Roman" panose="02020603050405020304" pitchFamily="18" charset="0"/>
                <a:cs typeface="Times New Roman" panose="02020603050405020304" pitchFamily="18" charset="0"/>
              </a:rPr>
              <a:t>[9 6 3 7 8 5]</a:t>
            </a:r>
          </a:p>
          <a:p>
            <a:endParaRPr lang="en-CA" sz="2000" dirty="0"/>
          </a:p>
          <a:p>
            <a:pPr marL="0" indent="0">
              <a:buNone/>
            </a:pPr>
            <a:endParaRPr lang="en-CA" sz="2000" dirty="0"/>
          </a:p>
        </p:txBody>
      </p:sp>
      <p:sp>
        <p:nvSpPr>
          <p:cNvPr id="4" name="Date Placeholder 3"/>
          <p:cNvSpPr>
            <a:spLocks noGrp="1"/>
          </p:cNvSpPr>
          <p:nvPr>
            <p:ph type="dt" sz="half" idx="10"/>
          </p:nvPr>
        </p:nvSpPr>
        <p:spPr/>
        <p:txBody>
          <a:bodyPr/>
          <a:lstStyle/>
          <a:p>
            <a:fld id="{91B1E786-3823-4678-A370-8634C47E7713}"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11</a:t>
            </a:fld>
            <a:endParaRPr lang="en-CA"/>
          </a:p>
        </p:txBody>
      </p:sp>
      <p:pic>
        <p:nvPicPr>
          <p:cNvPr id="7" name="Picture 6"/>
          <p:cNvPicPr>
            <a:picLocks noChangeAspect="1"/>
          </p:cNvPicPr>
          <p:nvPr/>
        </p:nvPicPr>
        <p:blipFill rotWithShape="1">
          <a:blip r:embed="rId3"/>
          <a:srcRect l="9118" t="-1230" r="11848" b="47085"/>
          <a:stretch/>
        </p:blipFill>
        <p:spPr>
          <a:xfrm>
            <a:off x="9982200" y="1782140"/>
            <a:ext cx="1296785" cy="1720736"/>
          </a:xfrm>
          <a:prstGeom prst="rect">
            <a:avLst/>
          </a:prstGeom>
        </p:spPr>
      </p:pic>
      <p:pic>
        <p:nvPicPr>
          <p:cNvPr id="8" name="Picture 7"/>
          <p:cNvPicPr>
            <a:picLocks noChangeAspect="1"/>
          </p:cNvPicPr>
          <p:nvPr/>
        </p:nvPicPr>
        <p:blipFill rotWithShape="1">
          <a:blip r:embed="rId3"/>
          <a:srcRect l="6924" t="67696" r="18095" b="10332"/>
          <a:stretch/>
        </p:blipFill>
        <p:spPr>
          <a:xfrm>
            <a:off x="6591993" y="2518756"/>
            <a:ext cx="1230284" cy="698269"/>
          </a:xfrm>
          <a:prstGeom prst="rect">
            <a:avLst/>
          </a:prstGeom>
        </p:spPr>
      </p:pic>
      <p:sp>
        <p:nvSpPr>
          <p:cNvPr id="9" name="Content Placeholder 2"/>
          <p:cNvSpPr txBox="1">
            <a:spLocks/>
          </p:cNvSpPr>
          <p:nvPr/>
        </p:nvSpPr>
        <p:spPr>
          <a:xfrm>
            <a:off x="342207" y="1412154"/>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a:t>Top k values in each dimension are retained instead of only the best one, </a:t>
            </a:r>
            <a:r>
              <a:rPr lang="en-CA" sz="2000" b="1" dirty="0"/>
              <a:t>while preserving the order in which they appeared in the text</a:t>
            </a:r>
            <a:r>
              <a:rPr lang="en-CA" sz="2000" dirty="0"/>
              <a:t>.⁵ For example, consider the following matrix:</a:t>
            </a:r>
          </a:p>
        </p:txBody>
      </p:sp>
    </p:spTree>
    <p:extLst>
      <p:ext uri="{BB962C8B-B14F-4D97-AF65-F5344CB8AC3E}">
        <p14:creationId xmlns:p14="http://schemas.microsoft.com/office/powerpoint/2010/main" val="82541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10" y="-84958"/>
            <a:ext cx="10515600" cy="1325563"/>
          </a:xfrm>
        </p:spPr>
        <p:txBody>
          <a:bodyPr/>
          <a:lstStyle/>
          <a:p>
            <a:r>
              <a:rPr lang="en-CA" b="1" dirty="0"/>
              <a:t>CNN for capturing k-gram of varying length</a:t>
            </a:r>
          </a:p>
        </p:txBody>
      </p:sp>
      <p:sp>
        <p:nvSpPr>
          <p:cNvPr id="3" name="Content Placeholder 2"/>
          <p:cNvSpPr>
            <a:spLocks noGrp="1"/>
          </p:cNvSpPr>
          <p:nvPr>
            <p:ph idx="1"/>
          </p:nvPr>
        </p:nvSpPr>
        <p:spPr>
          <a:xfrm>
            <a:off x="258096" y="847315"/>
            <a:ext cx="11648769" cy="4088479"/>
          </a:xfrm>
        </p:spPr>
        <p:txBody>
          <a:bodyPr>
            <a:normAutofit/>
          </a:bodyPr>
          <a:lstStyle/>
          <a:p>
            <a:pPr marL="0" indent="0">
              <a:buNone/>
            </a:pPr>
            <a:r>
              <a:rPr lang="en-CA" sz="3600" dirty="0"/>
              <a:t>Rather than a single convolutional layer, several convolutional layers may be applied in parallel.</a:t>
            </a:r>
          </a:p>
          <a:p>
            <a:r>
              <a:rPr lang="en-CA" sz="3200" dirty="0"/>
              <a:t>We may have </a:t>
            </a:r>
            <a:r>
              <a:rPr lang="en-CA" sz="3200" b="1" dirty="0"/>
              <a:t>four different convolutional layers</a:t>
            </a:r>
            <a:r>
              <a:rPr lang="en-CA" sz="3200" dirty="0"/>
              <a:t>, each with a different window size in the range </a:t>
            </a:r>
            <a:r>
              <a:rPr lang="en-CA" sz="3200" dirty="0">
                <a:solidFill>
                  <a:srgbClr val="FF0000"/>
                </a:solidFill>
              </a:rPr>
              <a:t>2</a:t>
            </a:r>
            <a:r>
              <a:rPr lang="en-CA" sz="3200" dirty="0"/>
              <a:t>,</a:t>
            </a:r>
            <a:r>
              <a:rPr lang="en-CA" sz="3200" dirty="0">
                <a:solidFill>
                  <a:srgbClr val="00B050"/>
                </a:solidFill>
              </a:rPr>
              <a:t>3</a:t>
            </a:r>
            <a:r>
              <a:rPr lang="en-CA" sz="3200" dirty="0"/>
              <a:t>,</a:t>
            </a:r>
            <a:r>
              <a:rPr lang="en-CA" sz="3200" dirty="0">
                <a:solidFill>
                  <a:srgbClr val="7030A0"/>
                </a:solidFill>
              </a:rPr>
              <a:t>4</a:t>
            </a:r>
            <a:r>
              <a:rPr lang="en-CA" sz="3200" dirty="0"/>
              <a:t>,</a:t>
            </a:r>
            <a:r>
              <a:rPr lang="en-CA" sz="3200" dirty="0">
                <a:solidFill>
                  <a:srgbClr val="00B0F0"/>
                </a:solidFill>
              </a:rPr>
              <a:t>5</a:t>
            </a:r>
            <a:r>
              <a:rPr lang="en-CA" sz="3200" dirty="0"/>
              <a:t>, capturing k-gram sequences of varying lengths. </a:t>
            </a:r>
          </a:p>
          <a:p>
            <a:r>
              <a:rPr lang="en-CA" sz="3200" dirty="0"/>
              <a:t>The result of each convolutional layer will then be </a:t>
            </a:r>
            <a:r>
              <a:rPr lang="en-CA" sz="3200" b="1" dirty="0"/>
              <a:t>pooled</a:t>
            </a:r>
            <a:r>
              <a:rPr lang="en-CA" sz="3200" dirty="0"/>
              <a:t>, and the resulting vectors </a:t>
            </a:r>
            <a:r>
              <a:rPr lang="en-CA" sz="3200" b="1" dirty="0"/>
              <a:t>concatenated</a:t>
            </a:r>
            <a:r>
              <a:rPr lang="en-CA" sz="3200" dirty="0"/>
              <a:t> and fed to further processing [Kim, 2014].</a:t>
            </a:r>
          </a:p>
        </p:txBody>
      </p:sp>
      <p:sp>
        <p:nvSpPr>
          <p:cNvPr id="4" name="Content Placeholder 2"/>
          <p:cNvSpPr txBox="1">
            <a:spLocks/>
          </p:cNvSpPr>
          <p:nvPr/>
        </p:nvSpPr>
        <p:spPr>
          <a:xfrm>
            <a:off x="1128331" y="5336586"/>
            <a:ext cx="10404907" cy="77908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The     quick     brown       fox       jumped       over      the       lazy       dog</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122840" y="4268520"/>
              <a:ext cx="8876160" cy="2325240"/>
            </p14:xfrm>
          </p:contentPart>
        </mc:Choice>
        <mc:Fallback xmlns="">
          <p:pic>
            <p:nvPicPr>
              <p:cNvPr id="5" name="Ink 4"/>
              <p:cNvPicPr/>
              <p:nvPr/>
            </p:nvPicPr>
            <p:blipFill>
              <a:blip r:embed="rId4"/>
              <a:stretch>
                <a:fillRect/>
              </a:stretch>
            </p:blipFill>
            <p:spPr>
              <a:xfrm>
                <a:off x="1118520" y="4257720"/>
                <a:ext cx="8894520" cy="2348280"/>
              </a:xfrm>
              <a:prstGeom prst="rect">
                <a:avLst/>
              </a:prstGeom>
            </p:spPr>
          </p:pic>
        </mc:Fallback>
      </mc:AlternateContent>
      <p:sp>
        <p:nvSpPr>
          <p:cNvPr id="6" name="Date Placeholder 5"/>
          <p:cNvSpPr>
            <a:spLocks noGrp="1"/>
          </p:cNvSpPr>
          <p:nvPr>
            <p:ph type="dt" sz="half" idx="10"/>
          </p:nvPr>
        </p:nvSpPr>
        <p:spPr/>
        <p:txBody>
          <a:bodyPr/>
          <a:lstStyle/>
          <a:p>
            <a:fld id="{EF2DD8D4-1127-4A7E-9F53-2292A06ABC79}" type="datetime1">
              <a:rPr lang="en-US" smtClean="0"/>
              <a:t>3/8/2020</a:t>
            </a:fld>
            <a:endParaRPr lang="en-CA"/>
          </a:p>
        </p:txBody>
      </p:sp>
      <p:sp>
        <p:nvSpPr>
          <p:cNvPr id="7" name="Footer Placeholder 6"/>
          <p:cNvSpPr>
            <a:spLocks noGrp="1"/>
          </p:cNvSpPr>
          <p:nvPr>
            <p:ph type="ftr" sz="quarter" idx="11"/>
          </p:nvPr>
        </p:nvSpPr>
        <p:spPr>
          <a:xfrm>
            <a:off x="3748946" y="6538912"/>
            <a:ext cx="4114800" cy="365125"/>
          </a:xfrm>
        </p:spPr>
        <p:txBody>
          <a:bodyPr/>
          <a:lstStyle/>
          <a:p>
            <a:r>
              <a:rPr lang="en-CA" dirty="0"/>
              <a:t>CPSC503 Winter 2020</a:t>
            </a:r>
          </a:p>
        </p:txBody>
      </p:sp>
      <p:sp>
        <p:nvSpPr>
          <p:cNvPr id="8" name="Slide Number Placeholder 7"/>
          <p:cNvSpPr>
            <a:spLocks noGrp="1"/>
          </p:cNvSpPr>
          <p:nvPr>
            <p:ph type="sldNum" sz="quarter" idx="12"/>
          </p:nvPr>
        </p:nvSpPr>
        <p:spPr/>
        <p:txBody>
          <a:bodyPr/>
          <a:lstStyle/>
          <a:p>
            <a:fld id="{C79E7FD9-0062-48F3-88D9-1AA82886013F}" type="slidenum">
              <a:rPr lang="en-CA" smtClean="0"/>
              <a:t>12</a:t>
            </a:fld>
            <a:endParaRPr lang="en-CA"/>
          </a:p>
        </p:txBody>
      </p:sp>
    </p:spTree>
    <p:extLst>
      <p:ext uri="{BB962C8B-B14F-4D97-AF65-F5344CB8AC3E}">
        <p14:creationId xmlns:p14="http://schemas.microsoft.com/office/powerpoint/2010/main" val="195765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39" y="-255803"/>
            <a:ext cx="10515600" cy="1325563"/>
          </a:xfrm>
        </p:spPr>
        <p:txBody>
          <a:bodyPr/>
          <a:lstStyle/>
          <a:p>
            <a:r>
              <a:rPr lang="en-CA" dirty="0"/>
              <a:t>Hierarchical Convolutions</a:t>
            </a:r>
          </a:p>
        </p:txBody>
      </p:sp>
      <p:sp>
        <p:nvSpPr>
          <p:cNvPr id="3" name="Content Placeholder 2"/>
          <p:cNvSpPr>
            <a:spLocks noGrp="1"/>
          </p:cNvSpPr>
          <p:nvPr>
            <p:ph idx="1"/>
          </p:nvPr>
        </p:nvSpPr>
        <p:spPr>
          <a:xfrm>
            <a:off x="0" y="831088"/>
            <a:ext cx="12335256" cy="2180364"/>
          </a:xfrm>
        </p:spPr>
        <p:txBody>
          <a:bodyPr>
            <a:normAutofit fontScale="92500"/>
          </a:bodyPr>
          <a:lstStyle/>
          <a:p>
            <a:r>
              <a:rPr lang="en-CA" b="1" dirty="0"/>
              <a:t>Layer-1</a:t>
            </a:r>
            <a:r>
              <a:rPr lang="en-CA" dirty="0"/>
              <a:t> transforms each sequence of </a:t>
            </a:r>
            <a:r>
              <a:rPr lang="en-CA" b="1" dirty="0">
                <a:solidFill>
                  <a:schemeClr val="accent4">
                    <a:lumMod val="50000"/>
                  </a:schemeClr>
                </a:solidFill>
              </a:rPr>
              <a:t>k word-vectors </a:t>
            </a:r>
            <a:r>
              <a:rPr lang="en-CA" dirty="0"/>
              <a:t>into </a:t>
            </a:r>
            <a:r>
              <a:rPr lang="en-CA" b="1" dirty="0">
                <a:solidFill>
                  <a:srgbClr val="7030A0"/>
                </a:solidFill>
              </a:rPr>
              <a:t>vectors representing k-grams</a:t>
            </a:r>
            <a:r>
              <a:rPr lang="en-CA" dirty="0"/>
              <a:t>. </a:t>
            </a:r>
          </a:p>
          <a:p>
            <a:r>
              <a:rPr lang="en-CA" b="1" dirty="0"/>
              <a:t>Layer-2</a:t>
            </a:r>
            <a:r>
              <a:rPr lang="en-CA" dirty="0"/>
              <a:t> combines each k consecutive k-gram-vectors into </a:t>
            </a:r>
            <a:r>
              <a:rPr lang="en-CA" b="1" dirty="0">
                <a:solidFill>
                  <a:schemeClr val="accent6">
                    <a:lumMod val="75000"/>
                  </a:schemeClr>
                </a:solidFill>
              </a:rPr>
              <a:t>more abstract vectors</a:t>
            </a:r>
          </a:p>
          <a:p>
            <a:r>
              <a:rPr lang="en-CA" dirty="0"/>
              <a:t>These vectors can be sensitive to </a:t>
            </a:r>
            <a:r>
              <a:rPr lang="en-CA" b="1" dirty="0" err="1"/>
              <a:t>gappy-ngrams</a:t>
            </a:r>
            <a:r>
              <a:rPr lang="en-CA" dirty="0"/>
              <a:t>, potentially capturing patterns such as “</a:t>
            </a:r>
            <a:r>
              <a:rPr lang="en-CA" i="1" dirty="0"/>
              <a:t>not ------- good</a:t>
            </a:r>
            <a:r>
              <a:rPr lang="en-CA" dirty="0"/>
              <a:t>” or “</a:t>
            </a:r>
            <a:r>
              <a:rPr lang="en-CA" i="1" dirty="0"/>
              <a:t>obvious ------- predictable ----- plot</a:t>
            </a:r>
            <a:r>
              <a:rPr lang="en-CA" dirty="0"/>
              <a:t>” where ------stands for a short sequence of words</a:t>
            </a:r>
          </a:p>
        </p:txBody>
      </p:sp>
      <p:pic>
        <p:nvPicPr>
          <p:cNvPr id="4" name="Picture 3"/>
          <p:cNvPicPr>
            <a:picLocks noChangeAspect="1"/>
          </p:cNvPicPr>
          <p:nvPr/>
        </p:nvPicPr>
        <p:blipFill rotWithShape="1">
          <a:blip r:embed="rId3"/>
          <a:srcRect l="1741" t="-3298" r="2507" b="4704"/>
          <a:stretch/>
        </p:blipFill>
        <p:spPr>
          <a:xfrm>
            <a:off x="3383279" y="3381316"/>
            <a:ext cx="7493002" cy="3551180"/>
          </a:xfrm>
          <a:prstGeom prst="rect">
            <a:avLst/>
          </a:prstGeom>
        </p:spPr>
      </p:pic>
      <p:sp>
        <p:nvSpPr>
          <p:cNvPr id="5" name="Content Placeholder 2"/>
          <p:cNvSpPr txBox="1">
            <a:spLocks/>
          </p:cNvSpPr>
          <p:nvPr/>
        </p:nvSpPr>
        <p:spPr>
          <a:xfrm>
            <a:off x="928069" y="3032744"/>
            <a:ext cx="2364467" cy="188571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If interested in Strides and Dilation see Y. Goldberg Book </a:t>
            </a:r>
            <a:r>
              <a:rPr lang="en-CA" sz="2400" i="1" dirty="0" err="1"/>
              <a:t>pag</a:t>
            </a:r>
            <a:r>
              <a:rPr lang="en-CA" sz="2400" i="1" dirty="0"/>
              <a:t>. 160</a:t>
            </a:r>
          </a:p>
        </p:txBody>
      </p:sp>
      <p:sp>
        <p:nvSpPr>
          <p:cNvPr id="7" name="Footer Placeholder 6"/>
          <p:cNvSpPr>
            <a:spLocks noGrp="1"/>
          </p:cNvSpPr>
          <p:nvPr>
            <p:ph type="ftr" sz="quarter" idx="11"/>
          </p:nvPr>
        </p:nvSpPr>
        <p:spPr>
          <a:xfrm>
            <a:off x="9367520" y="5945505"/>
            <a:ext cx="4114800" cy="365125"/>
          </a:xfrm>
        </p:spPr>
        <p:txBody>
          <a:bodyPr/>
          <a:lstStyle/>
          <a:p>
            <a:r>
              <a:rPr lang="en-CA" dirty="0"/>
              <a:t>CPSC503 Winter 2020</a:t>
            </a:r>
          </a:p>
        </p:txBody>
      </p:sp>
      <p:sp>
        <p:nvSpPr>
          <p:cNvPr id="8" name="Slide Number Placeholder 7"/>
          <p:cNvSpPr>
            <a:spLocks noGrp="1"/>
          </p:cNvSpPr>
          <p:nvPr>
            <p:ph type="sldNum" sz="quarter" idx="12"/>
          </p:nvPr>
        </p:nvSpPr>
        <p:spPr>
          <a:xfrm>
            <a:off x="9448800" y="6538912"/>
            <a:ext cx="2743200" cy="365125"/>
          </a:xfrm>
        </p:spPr>
        <p:txBody>
          <a:bodyPr/>
          <a:lstStyle/>
          <a:p>
            <a:fld id="{C79E7FD9-0062-48F3-88D9-1AA82886013F}" type="slidenum">
              <a:rPr lang="en-CA" smtClean="0"/>
              <a:t>13</a:t>
            </a:fld>
            <a:endParaRPr lang="en-CA" dirty="0"/>
          </a:p>
        </p:txBody>
      </p:sp>
      <p:sp>
        <p:nvSpPr>
          <p:cNvPr id="9" name="Content Placeholder 2"/>
          <p:cNvSpPr txBox="1">
            <a:spLocks/>
          </p:cNvSpPr>
          <p:nvPr/>
        </p:nvSpPr>
        <p:spPr>
          <a:xfrm>
            <a:off x="9722112" y="461224"/>
            <a:ext cx="2023855" cy="456177"/>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No pooling !</a:t>
            </a:r>
          </a:p>
        </p:txBody>
      </p:sp>
      <p:sp>
        <p:nvSpPr>
          <p:cNvPr id="16" name="Content Placeholder 2">
            <a:extLst>
              <a:ext uri="{FF2B5EF4-FFF2-40B4-BE49-F238E27FC236}">
                <a16:creationId xmlns:a16="http://schemas.microsoft.com/office/drawing/2014/main" id="{A363EDB0-5D02-4F17-8641-B9232C6DF74B}"/>
              </a:ext>
            </a:extLst>
          </p:cNvPr>
          <p:cNvSpPr txBox="1">
            <a:spLocks/>
          </p:cNvSpPr>
          <p:nvPr/>
        </p:nvSpPr>
        <p:spPr>
          <a:xfrm>
            <a:off x="90565" y="5367773"/>
            <a:ext cx="3089515" cy="136830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solidFill>
                  <a:srgbClr val="FF0000"/>
                </a:solidFill>
              </a:rPr>
              <a:t>Other Advanced topics in CNN: </a:t>
            </a:r>
            <a:r>
              <a:rPr lang="en-CA" sz="2000" i="1" dirty="0">
                <a:solidFill>
                  <a:srgbClr val="FF0000"/>
                </a:solidFill>
              </a:rPr>
              <a:t>Feature hashing, Param. Tying </a:t>
            </a:r>
            <a:r>
              <a:rPr lang="en-CA" sz="2000" i="1" dirty="0" err="1">
                <a:solidFill>
                  <a:srgbClr val="FF0000"/>
                </a:solidFill>
              </a:rPr>
              <a:t>etc</a:t>
            </a:r>
            <a:r>
              <a:rPr lang="en-CA" sz="2000" i="1" dirty="0">
                <a:solidFill>
                  <a:srgbClr val="FF0000"/>
                </a:solidFill>
              </a:rPr>
              <a:t> also see Goldberg </a:t>
            </a:r>
            <a:r>
              <a:rPr lang="en-CA" sz="2000" i="1" dirty="0" err="1">
                <a:solidFill>
                  <a:srgbClr val="FF0000"/>
                </a:solidFill>
              </a:rPr>
              <a:t>Chpt</a:t>
            </a:r>
            <a:r>
              <a:rPr lang="en-CA" sz="2000" i="1" dirty="0">
                <a:solidFill>
                  <a:srgbClr val="FF0000"/>
                </a:solidFill>
              </a:rPr>
              <a:t> 13 </a:t>
            </a:r>
          </a:p>
        </p:txBody>
      </p:sp>
      <mc:AlternateContent xmlns:mc="http://schemas.openxmlformats.org/markup-compatibility/2006">
        <mc:Choice xmlns:p14="http://schemas.microsoft.com/office/powerpoint/2010/main" Requires="p14">
          <p:contentPart p14:bwMode="auto" r:id="rId4">
            <p14:nvContentPartPr>
              <p14:cNvPr id="57" name="Ink 56">
                <a:extLst>
                  <a:ext uri="{FF2B5EF4-FFF2-40B4-BE49-F238E27FC236}">
                    <a16:creationId xmlns:a16="http://schemas.microsoft.com/office/drawing/2014/main" id="{85F644E7-07B3-43A0-BB94-FBAA0BE94B11}"/>
                  </a:ext>
                </a:extLst>
              </p14:cNvPr>
              <p14:cNvContentPartPr/>
              <p14:nvPr/>
            </p14:nvContentPartPr>
            <p14:xfrm>
              <a:off x="6021240" y="2727440"/>
              <a:ext cx="2828160" cy="722520"/>
            </p14:xfrm>
          </p:contentPart>
        </mc:Choice>
        <mc:Fallback>
          <p:pic>
            <p:nvPicPr>
              <p:cNvPr id="57" name="Ink 56">
                <a:extLst>
                  <a:ext uri="{FF2B5EF4-FFF2-40B4-BE49-F238E27FC236}">
                    <a16:creationId xmlns:a16="http://schemas.microsoft.com/office/drawing/2014/main" id="{85F644E7-07B3-43A0-BB94-FBAA0BE94B11}"/>
                  </a:ext>
                </a:extLst>
              </p:cNvPr>
              <p:cNvPicPr/>
              <p:nvPr/>
            </p:nvPicPr>
            <p:blipFill>
              <a:blip r:embed="rId5"/>
              <a:stretch>
                <a:fillRect/>
              </a:stretch>
            </p:blipFill>
            <p:spPr>
              <a:xfrm>
                <a:off x="6012240" y="2718796"/>
                <a:ext cx="2845800" cy="740169"/>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9" name="Ink 58">
                <a:extLst>
                  <a:ext uri="{FF2B5EF4-FFF2-40B4-BE49-F238E27FC236}">
                    <a16:creationId xmlns:a16="http://schemas.microsoft.com/office/drawing/2014/main" id="{51ABA0BD-6DAC-4E6D-9C92-BA404730F1B0}"/>
                  </a:ext>
                </a:extLst>
              </p14:cNvPr>
              <p14:cNvContentPartPr/>
              <p14:nvPr/>
            </p14:nvContentPartPr>
            <p14:xfrm>
              <a:off x="9146400" y="2848760"/>
              <a:ext cx="697680" cy="410040"/>
            </p14:xfrm>
          </p:contentPart>
        </mc:Choice>
        <mc:Fallback>
          <p:pic>
            <p:nvPicPr>
              <p:cNvPr id="59" name="Ink 58">
                <a:extLst>
                  <a:ext uri="{FF2B5EF4-FFF2-40B4-BE49-F238E27FC236}">
                    <a16:creationId xmlns:a16="http://schemas.microsoft.com/office/drawing/2014/main" id="{51ABA0BD-6DAC-4E6D-9C92-BA404730F1B0}"/>
                  </a:ext>
                </a:extLst>
              </p:cNvPr>
              <p:cNvPicPr/>
              <p:nvPr/>
            </p:nvPicPr>
            <p:blipFill>
              <a:blip r:embed="rId7"/>
              <a:stretch>
                <a:fillRect/>
              </a:stretch>
            </p:blipFill>
            <p:spPr>
              <a:xfrm>
                <a:off x="9137405" y="2840120"/>
                <a:ext cx="715311"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9" name="Ink 68">
                <a:extLst>
                  <a:ext uri="{FF2B5EF4-FFF2-40B4-BE49-F238E27FC236}">
                    <a16:creationId xmlns:a16="http://schemas.microsoft.com/office/drawing/2014/main" id="{482D57B4-6582-4D40-BF3D-E1629D775AD1}"/>
                  </a:ext>
                </a:extLst>
              </p14:cNvPr>
              <p14:cNvContentPartPr/>
              <p14:nvPr/>
            </p14:nvContentPartPr>
            <p14:xfrm>
              <a:off x="10015440" y="2722760"/>
              <a:ext cx="1841760" cy="345600"/>
            </p14:xfrm>
          </p:contentPart>
        </mc:Choice>
        <mc:Fallback>
          <p:pic>
            <p:nvPicPr>
              <p:cNvPr id="69" name="Ink 68">
                <a:extLst>
                  <a:ext uri="{FF2B5EF4-FFF2-40B4-BE49-F238E27FC236}">
                    <a16:creationId xmlns:a16="http://schemas.microsoft.com/office/drawing/2014/main" id="{482D57B4-6582-4D40-BF3D-E1629D775AD1}"/>
                  </a:ext>
                </a:extLst>
              </p:cNvPr>
              <p:cNvPicPr/>
              <p:nvPr/>
            </p:nvPicPr>
            <p:blipFill>
              <a:blip r:embed="rId9"/>
              <a:stretch>
                <a:fillRect/>
              </a:stretch>
            </p:blipFill>
            <p:spPr>
              <a:xfrm>
                <a:off x="10006798" y="2714120"/>
                <a:ext cx="1859403" cy="363240"/>
              </a:xfrm>
              <a:prstGeom prst="rect">
                <a:avLst/>
              </a:prstGeom>
            </p:spPr>
          </p:pic>
        </mc:Fallback>
      </mc:AlternateContent>
    </p:spTree>
    <p:extLst>
      <p:ext uri="{BB962C8B-B14F-4D97-AF65-F5344CB8AC3E}">
        <p14:creationId xmlns:p14="http://schemas.microsoft.com/office/powerpoint/2010/main" val="19166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March 9</a:t>
            </a:r>
          </a:p>
        </p:txBody>
      </p:sp>
      <p:sp>
        <p:nvSpPr>
          <p:cNvPr id="3" name="Content Placeholder 2"/>
          <p:cNvSpPr>
            <a:spLocks noGrp="1"/>
          </p:cNvSpPr>
          <p:nvPr>
            <p:ph idx="1"/>
          </p:nvPr>
        </p:nvSpPr>
        <p:spPr/>
        <p:txBody>
          <a:bodyPr>
            <a:normAutofit/>
          </a:bodyPr>
          <a:lstStyle/>
          <a:p>
            <a:r>
              <a:rPr lang="en-CA" sz="3200" dirty="0"/>
              <a:t>Convolutional Neural Networks</a:t>
            </a:r>
          </a:p>
          <a:p>
            <a:r>
              <a:rPr lang="en-CA" sz="3200" b="1" dirty="0"/>
              <a:t>Semantic Role Labeling </a:t>
            </a:r>
          </a:p>
          <a:p>
            <a:pPr lvl="1"/>
            <a:r>
              <a:rPr lang="en-CA" sz="2800" dirty="0">
                <a:solidFill>
                  <a:schemeClr val="bg2">
                    <a:lumMod val="75000"/>
                  </a:schemeClr>
                </a:solidFill>
              </a:rPr>
              <a:t>CNN R. </a:t>
            </a:r>
            <a:r>
              <a:rPr lang="en-CA" sz="2800" dirty="0" err="1">
                <a:solidFill>
                  <a:schemeClr val="bg2">
                    <a:lumMod val="75000"/>
                  </a:schemeClr>
                </a:solidFill>
              </a:rPr>
              <a:t>Collobert</a:t>
            </a:r>
            <a:r>
              <a:rPr lang="en-CA" sz="2800" dirty="0">
                <a:solidFill>
                  <a:schemeClr val="bg2">
                    <a:lumMod val="75000"/>
                  </a:schemeClr>
                </a:solidFill>
              </a:rPr>
              <a:t> et al. Natural language processing (almost) from scratch. The Journal of Machine Learning Research, 12:2493–2537, 2011.</a:t>
            </a:r>
          </a:p>
          <a:p>
            <a:pPr lvl="1"/>
            <a:r>
              <a:rPr lang="en-CA" sz="2800" dirty="0"/>
              <a:t>RNN-LSTM J&amp;M 3Ed textbook</a:t>
            </a:r>
          </a:p>
          <a:p>
            <a:r>
              <a:rPr lang="en-CA" sz="3200" dirty="0"/>
              <a:t>Brief Intro to Pragmatics……</a:t>
            </a:r>
          </a:p>
        </p:txBody>
      </p:sp>
      <p:sp>
        <p:nvSpPr>
          <p:cNvPr id="4" name="Content Placeholder 2"/>
          <p:cNvSpPr txBox="1">
            <a:spLocks/>
          </p:cNvSpPr>
          <p:nvPr/>
        </p:nvSpPr>
        <p:spPr>
          <a:xfrm>
            <a:off x="6539569" y="1304554"/>
            <a:ext cx="2964754" cy="104214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Based on </a:t>
            </a:r>
            <a:r>
              <a:rPr lang="en-CA" sz="2400" i="1" dirty="0" err="1"/>
              <a:t>Chp</a:t>
            </a:r>
            <a:r>
              <a:rPr lang="en-CA" sz="2400" i="1" dirty="0"/>
              <a:t> 13 Y. Goldberg book</a:t>
            </a:r>
          </a:p>
        </p:txBody>
      </p:sp>
      <p:sp>
        <p:nvSpPr>
          <p:cNvPr id="5" name="Date Placeholder 4"/>
          <p:cNvSpPr>
            <a:spLocks noGrp="1"/>
          </p:cNvSpPr>
          <p:nvPr>
            <p:ph type="dt" sz="half" idx="10"/>
          </p:nvPr>
        </p:nvSpPr>
        <p:spPr/>
        <p:txBody>
          <a:bodyPr/>
          <a:lstStyle/>
          <a:p>
            <a:fld id="{F098F345-6026-4354-9759-7E606CAF1BEA}" type="datetime1">
              <a:rPr lang="en-US" smtClean="0"/>
              <a:t>3/8/2020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14</a:t>
            </a:fld>
            <a:endParaRPr lang="en-CA"/>
          </a:p>
        </p:txBody>
      </p:sp>
    </p:spTree>
    <p:extLst>
      <p:ext uri="{BB962C8B-B14F-4D97-AF65-F5344CB8AC3E}">
        <p14:creationId xmlns:p14="http://schemas.microsoft.com/office/powerpoint/2010/main" val="106169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pPr fontAlgn="base">
              <a:spcBef>
                <a:spcPct val="0"/>
              </a:spcBef>
              <a:spcAft>
                <a:spcPct val="0"/>
              </a:spcAft>
            </a:pPr>
            <a:fld id="{CD4855AB-1B67-4B3F-B1BE-2F591BFC05E2}"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20489"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0490" name="Slide Number Placeholder 6"/>
          <p:cNvSpPr>
            <a:spLocks noGrp="1"/>
          </p:cNvSpPr>
          <p:nvPr>
            <p:ph type="sldNum" sz="quarter" idx="12"/>
          </p:nvPr>
        </p:nvSpPr>
        <p:spPr>
          <a:noFill/>
        </p:spPr>
        <p:txBody>
          <a:bodyPr/>
          <a:lstStyle/>
          <a:p>
            <a:pPr fontAlgn="base">
              <a:spcBef>
                <a:spcPct val="0"/>
              </a:spcBef>
              <a:spcAft>
                <a:spcPct val="0"/>
              </a:spcAft>
            </a:pPr>
            <a:fld id="{C839256E-B970-4B9D-9106-7184C92136A0}" type="slidenum">
              <a:rPr lang="en-US">
                <a:solidFill>
                  <a:srgbClr val="000000"/>
                </a:solidFill>
                <a:latin typeface="Times New Roman" pitchFamily="18" charset="0"/>
              </a:rPr>
              <a:pPr fontAlgn="base">
                <a:spcBef>
                  <a:spcPct val="0"/>
                </a:spcBef>
                <a:spcAft>
                  <a:spcPct val="0"/>
                </a:spcAft>
              </a:pPr>
              <a:t>15</a:t>
            </a:fld>
            <a:endParaRPr lang="en-US">
              <a:solidFill>
                <a:srgbClr val="000000"/>
              </a:solidFill>
              <a:latin typeface="Times New Roman" pitchFamily="18" charset="0"/>
            </a:endParaRPr>
          </a:p>
        </p:txBody>
      </p:sp>
      <p:sp>
        <p:nvSpPr>
          <p:cNvPr id="20491" name="Rectangle 2"/>
          <p:cNvSpPr>
            <a:spLocks noGrp="1" noChangeArrowheads="1"/>
          </p:cNvSpPr>
          <p:nvPr>
            <p:ph type="title"/>
          </p:nvPr>
        </p:nvSpPr>
        <p:spPr>
          <a:xfrm>
            <a:off x="1736805" y="-34406"/>
            <a:ext cx="7772400" cy="1143000"/>
          </a:xfrm>
        </p:spPr>
        <p:txBody>
          <a:bodyPr/>
          <a:lstStyle/>
          <a:p>
            <a:pPr eaLnBrk="1" hangingPunct="1"/>
            <a:r>
              <a:rPr lang="en-US" dirty="0"/>
              <a:t>Summary of Lexical Resources</a:t>
            </a:r>
          </a:p>
        </p:txBody>
      </p:sp>
      <p:sp>
        <p:nvSpPr>
          <p:cNvPr id="20492" name="Rectangle 3"/>
          <p:cNvSpPr>
            <a:spLocks noGrp="1" noChangeArrowheads="1"/>
          </p:cNvSpPr>
          <p:nvPr>
            <p:ph type="body" sz="half" idx="1"/>
          </p:nvPr>
        </p:nvSpPr>
        <p:spPr>
          <a:xfrm>
            <a:off x="1524000" y="1688737"/>
            <a:ext cx="4953000" cy="1143000"/>
          </a:xfrm>
        </p:spPr>
        <p:txBody>
          <a:bodyPr/>
          <a:lstStyle/>
          <a:p>
            <a:pPr eaLnBrk="1" hangingPunct="1"/>
            <a:r>
              <a:rPr lang="en-US" sz="3200" dirty="0"/>
              <a:t>Relations among words and their meanings</a:t>
            </a:r>
          </a:p>
          <a:p>
            <a:pPr eaLnBrk="1" hangingPunct="1">
              <a:buFontTx/>
              <a:buNone/>
            </a:pPr>
            <a:endParaRPr lang="en-US" sz="3200" dirty="0"/>
          </a:p>
        </p:txBody>
      </p:sp>
      <p:sp>
        <p:nvSpPr>
          <p:cNvPr id="20493" name="Rectangle 5"/>
          <p:cNvSpPr>
            <a:spLocks noChangeArrowheads="1"/>
          </p:cNvSpPr>
          <p:nvPr/>
        </p:nvSpPr>
        <p:spPr bwMode="auto">
          <a:xfrm>
            <a:off x="1440090" y="3853869"/>
            <a:ext cx="4800600" cy="1600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3200" b="1" dirty="0">
                <a:solidFill>
                  <a:srgbClr val="000000"/>
                </a:solidFill>
                <a:latin typeface="Comic Sans MS" pitchFamily="66" charset="0"/>
              </a:rPr>
              <a:t>Internal structure of individual words</a:t>
            </a:r>
          </a:p>
        </p:txBody>
      </p:sp>
      <p:sp>
        <p:nvSpPr>
          <p:cNvPr id="20494" name="Rectangle 6"/>
          <p:cNvSpPr>
            <a:spLocks noChangeArrowheads="1"/>
          </p:cNvSpPr>
          <p:nvPr/>
        </p:nvSpPr>
        <p:spPr bwMode="auto">
          <a:xfrm>
            <a:off x="2997050" y="2689240"/>
            <a:ext cx="1686680" cy="523220"/>
          </a:xfrm>
          <a:prstGeom prst="rect">
            <a:avLst/>
          </a:prstGeom>
          <a:solidFill>
            <a:srgbClr val="FFCC99"/>
          </a:solidFill>
          <a:ln w="9525">
            <a:noFill/>
            <a:miter lim="800000"/>
            <a:headEnd/>
            <a:tailEnd/>
          </a:ln>
        </p:spPr>
        <p:txBody>
          <a:bodyPr wrap="none">
            <a:spAutoFit/>
          </a:bodyPr>
          <a:lstStyle/>
          <a:p>
            <a:pPr fontAlgn="base">
              <a:spcBef>
                <a:spcPct val="0"/>
              </a:spcBef>
              <a:spcAft>
                <a:spcPct val="0"/>
              </a:spcAft>
            </a:pPr>
            <a:r>
              <a:rPr lang="en-US" sz="2800" dirty="0" err="1">
                <a:solidFill>
                  <a:srgbClr val="3333CC"/>
                </a:solidFill>
                <a:latin typeface="Comic Sans MS" pitchFamily="66" charset="0"/>
              </a:rPr>
              <a:t>Wordnet</a:t>
            </a:r>
            <a:endParaRPr lang="en-US" sz="2800" dirty="0">
              <a:solidFill>
                <a:srgbClr val="3333CC"/>
              </a:solidFill>
              <a:latin typeface="Comic Sans MS" pitchFamily="66" charset="0"/>
            </a:endParaRPr>
          </a:p>
        </p:txBody>
      </p:sp>
      <p:sp>
        <p:nvSpPr>
          <p:cNvPr id="20495" name="Rectangle 7"/>
          <p:cNvSpPr>
            <a:spLocks noChangeArrowheads="1"/>
          </p:cNvSpPr>
          <p:nvPr/>
        </p:nvSpPr>
        <p:spPr bwMode="auto">
          <a:xfrm>
            <a:off x="6152806" y="5016500"/>
            <a:ext cx="1890261"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fontAlgn="base">
              <a:spcBef>
                <a:spcPct val="0"/>
              </a:spcBef>
              <a:spcAft>
                <a:spcPct val="0"/>
              </a:spcAft>
            </a:pPr>
            <a:r>
              <a:rPr lang="en-US" sz="2800" dirty="0" err="1">
                <a:solidFill>
                  <a:srgbClr val="3333CC"/>
                </a:solidFill>
                <a:latin typeface="Comic Sans MS" pitchFamily="66" charset="0"/>
              </a:rPr>
              <a:t>FrameNet</a:t>
            </a:r>
            <a:endParaRPr lang="en-US" sz="2800" dirty="0">
              <a:solidFill>
                <a:srgbClr val="3333CC"/>
              </a:solidFill>
              <a:latin typeface="Comic Sans MS" pitchFamily="66" charset="0"/>
            </a:endParaRPr>
          </a:p>
        </p:txBody>
      </p:sp>
      <p:sp>
        <p:nvSpPr>
          <p:cNvPr id="20496" name="Rectangle 8"/>
          <p:cNvSpPr>
            <a:spLocks noChangeArrowheads="1"/>
          </p:cNvSpPr>
          <p:nvPr/>
        </p:nvSpPr>
        <p:spPr bwMode="auto">
          <a:xfrm>
            <a:off x="6405562" y="3895725"/>
            <a:ext cx="1718740"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fontAlgn="base">
              <a:spcBef>
                <a:spcPct val="0"/>
              </a:spcBef>
              <a:spcAft>
                <a:spcPct val="0"/>
              </a:spcAft>
            </a:pPr>
            <a:r>
              <a:rPr lang="en-US" sz="2800" dirty="0" err="1">
                <a:solidFill>
                  <a:srgbClr val="3333CC"/>
                </a:solidFill>
                <a:latin typeface="Comic Sans MS" pitchFamily="66" charset="0"/>
              </a:rPr>
              <a:t>PropBank</a:t>
            </a:r>
            <a:endParaRPr lang="en-US" sz="2800" dirty="0">
              <a:solidFill>
                <a:srgbClr val="3333CC"/>
              </a:solidFill>
              <a:latin typeface="Comic Sans MS" pitchFamily="66" charset="0"/>
            </a:endParaRPr>
          </a:p>
        </p:txBody>
      </p:sp>
      <p:sp>
        <p:nvSpPr>
          <p:cNvPr id="20497" name="Rectangle 8"/>
          <p:cNvSpPr>
            <a:spLocks noChangeArrowheads="1"/>
          </p:cNvSpPr>
          <p:nvPr/>
        </p:nvSpPr>
        <p:spPr bwMode="auto">
          <a:xfrm>
            <a:off x="6047582" y="4416425"/>
            <a:ext cx="1656223"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fontAlgn="base">
              <a:spcBef>
                <a:spcPct val="0"/>
              </a:spcBef>
              <a:spcAft>
                <a:spcPct val="0"/>
              </a:spcAft>
            </a:pPr>
            <a:r>
              <a:rPr lang="en-US" sz="2800" dirty="0" err="1">
                <a:solidFill>
                  <a:srgbClr val="3333CC"/>
                </a:solidFill>
                <a:latin typeface="Comic Sans MS" pitchFamily="66" charset="0"/>
              </a:rPr>
              <a:t>VerbNet</a:t>
            </a:r>
            <a:endParaRPr lang="en-US" sz="2800" dirty="0">
              <a:solidFill>
                <a:srgbClr val="3333CC"/>
              </a:solidFill>
              <a:latin typeface="Comic Sans MS" pitchFamily="66" charset="0"/>
            </a:endParaRPr>
          </a:p>
        </p:txBody>
      </p:sp>
      <p:sp>
        <p:nvSpPr>
          <p:cNvPr id="12" name="Rectangle 6"/>
          <p:cNvSpPr>
            <a:spLocks noChangeArrowheads="1"/>
          </p:cNvSpPr>
          <p:nvPr/>
        </p:nvSpPr>
        <p:spPr bwMode="auto">
          <a:xfrm>
            <a:off x="4993094" y="2748335"/>
            <a:ext cx="1205779" cy="523220"/>
          </a:xfrm>
          <a:prstGeom prst="rect">
            <a:avLst/>
          </a:prstGeom>
          <a:solidFill>
            <a:srgbClr val="FFCC99"/>
          </a:solidFill>
          <a:ln w="9525">
            <a:noFill/>
            <a:miter lim="800000"/>
            <a:headEnd/>
            <a:tailEnd/>
          </a:ln>
        </p:spPr>
        <p:txBody>
          <a:bodyPr wrap="none">
            <a:spAutoFit/>
          </a:bodyPr>
          <a:lstStyle/>
          <a:p>
            <a:pPr fontAlgn="base">
              <a:spcBef>
                <a:spcPct val="0"/>
              </a:spcBef>
              <a:spcAft>
                <a:spcPct val="0"/>
              </a:spcAft>
            </a:pPr>
            <a:r>
              <a:rPr lang="en-US" sz="2800" dirty="0">
                <a:solidFill>
                  <a:srgbClr val="3333CC"/>
                </a:solidFill>
                <a:latin typeface="Comic Sans MS" pitchFamily="66" charset="0"/>
              </a:rPr>
              <a:t>YAGO</a:t>
            </a:r>
          </a:p>
        </p:txBody>
      </p:sp>
      <p:sp>
        <p:nvSpPr>
          <p:cNvPr id="13" name="Rectangle 6"/>
          <p:cNvSpPr>
            <a:spLocks noChangeArrowheads="1"/>
          </p:cNvSpPr>
          <p:nvPr/>
        </p:nvSpPr>
        <p:spPr bwMode="auto">
          <a:xfrm>
            <a:off x="6492949" y="2841771"/>
            <a:ext cx="1503938" cy="523220"/>
          </a:xfrm>
          <a:prstGeom prst="rect">
            <a:avLst/>
          </a:prstGeom>
          <a:solidFill>
            <a:srgbClr val="FFCC99"/>
          </a:solidFill>
          <a:ln w="9525">
            <a:noFill/>
            <a:miter lim="800000"/>
            <a:headEnd/>
            <a:tailEnd/>
          </a:ln>
        </p:spPr>
        <p:txBody>
          <a:bodyPr wrap="none">
            <a:spAutoFit/>
          </a:bodyPr>
          <a:lstStyle/>
          <a:p>
            <a:pPr fontAlgn="base">
              <a:spcBef>
                <a:spcPct val="0"/>
              </a:spcBef>
              <a:spcAft>
                <a:spcPct val="0"/>
              </a:spcAft>
            </a:pPr>
            <a:r>
              <a:rPr lang="en-US" sz="2800" dirty="0" err="1">
                <a:solidFill>
                  <a:srgbClr val="3333CC"/>
                </a:solidFill>
                <a:latin typeface="Comic Sans MS" pitchFamily="66" charset="0"/>
              </a:rPr>
              <a:t>Probase</a:t>
            </a:r>
            <a:endParaRPr lang="en-US" sz="2800" dirty="0">
              <a:solidFill>
                <a:srgbClr val="3333CC"/>
              </a:solidFill>
              <a:latin typeface="Comic Sans MS" pitchFamily="66" charset="0"/>
            </a:endParaRPr>
          </a:p>
        </p:txBody>
      </p:sp>
      <p:sp>
        <p:nvSpPr>
          <p:cNvPr id="17" name="Rectangle 6"/>
          <p:cNvSpPr>
            <a:spLocks noChangeArrowheads="1"/>
          </p:cNvSpPr>
          <p:nvPr/>
        </p:nvSpPr>
        <p:spPr bwMode="auto">
          <a:xfrm>
            <a:off x="6477001" y="1786557"/>
            <a:ext cx="1739579" cy="523220"/>
          </a:xfrm>
          <a:prstGeom prst="rect">
            <a:avLst/>
          </a:prstGeom>
          <a:solidFill>
            <a:srgbClr val="FFCC99"/>
          </a:solidFill>
          <a:ln w="9525">
            <a:noFill/>
            <a:miter lim="800000"/>
            <a:headEnd/>
            <a:tailEnd/>
          </a:ln>
        </p:spPr>
        <p:txBody>
          <a:bodyPr wrap="none">
            <a:spAutoFit/>
          </a:bodyPr>
          <a:lstStyle/>
          <a:p>
            <a:pPr fontAlgn="base">
              <a:spcBef>
                <a:spcPct val="0"/>
              </a:spcBef>
              <a:spcAft>
                <a:spcPct val="0"/>
              </a:spcAft>
            </a:pPr>
            <a:r>
              <a:rPr lang="en-US" sz="2800" dirty="0">
                <a:solidFill>
                  <a:srgbClr val="3333CC"/>
                </a:solidFill>
                <a:latin typeface="Comic Sans MS" pitchFamily="66" charset="0"/>
              </a:rPr>
              <a:t>Freebase</a:t>
            </a:r>
          </a:p>
        </p:txBody>
      </p:sp>
      <p:sp>
        <p:nvSpPr>
          <p:cNvPr id="15" name="Rectangle 6"/>
          <p:cNvSpPr>
            <a:spLocks noChangeArrowheads="1"/>
          </p:cNvSpPr>
          <p:nvPr/>
        </p:nvSpPr>
        <p:spPr bwMode="auto">
          <a:xfrm>
            <a:off x="8305800" y="1032450"/>
            <a:ext cx="1981200" cy="1384995"/>
          </a:xfrm>
          <a:prstGeom prst="rect">
            <a:avLst/>
          </a:prstGeom>
          <a:solidFill>
            <a:srgbClr val="FFCC99"/>
          </a:solidFill>
          <a:ln w="9525">
            <a:noFill/>
            <a:miter lim="800000"/>
            <a:headEnd/>
            <a:tailEnd/>
          </a:ln>
        </p:spPr>
        <p:txBody>
          <a:bodyPr wrap="square">
            <a:spAutoFit/>
          </a:bodyPr>
          <a:lstStyle/>
          <a:p>
            <a:pPr fontAlgn="base">
              <a:spcBef>
                <a:spcPct val="0"/>
              </a:spcBef>
              <a:spcAft>
                <a:spcPct val="0"/>
              </a:spcAft>
            </a:pPr>
            <a:r>
              <a:rPr lang="en-US" sz="2800" dirty="0">
                <a:solidFill>
                  <a:srgbClr val="3333CC"/>
                </a:solidFill>
                <a:latin typeface="Comic Sans MS" pitchFamily="66" charset="0"/>
              </a:rPr>
              <a:t>Google Knowledge Graph</a:t>
            </a:r>
          </a:p>
        </p:txBody>
      </p:sp>
      <p:sp>
        <p:nvSpPr>
          <p:cNvPr id="16" name="Rectangle 6"/>
          <p:cNvSpPr>
            <a:spLocks noChangeArrowheads="1"/>
          </p:cNvSpPr>
          <p:nvPr/>
        </p:nvSpPr>
        <p:spPr bwMode="auto">
          <a:xfrm>
            <a:off x="8502812" y="2698500"/>
            <a:ext cx="2012789" cy="1384995"/>
          </a:xfrm>
          <a:prstGeom prst="rect">
            <a:avLst/>
          </a:prstGeom>
          <a:solidFill>
            <a:srgbClr val="FFCC99"/>
          </a:solidFill>
          <a:ln w="9525">
            <a:noFill/>
            <a:miter lim="800000"/>
            <a:headEnd/>
            <a:tailEnd/>
          </a:ln>
        </p:spPr>
        <p:txBody>
          <a:bodyPr wrap="square">
            <a:spAutoFit/>
          </a:bodyPr>
          <a:lstStyle/>
          <a:p>
            <a:pPr fontAlgn="base">
              <a:spcBef>
                <a:spcPct val="0"/>
              </a:spcBef>
              <a:spcAft>
                <a:spcPct val="0"/>
              </a:spcAft>
            </a:pPr>
            <a:r>
              <a:rPr lang="en-US" sz="2800" dirty="0">
                <a:solidFill>
                  <a:srgbClr val="3333CC"/>
                </a:solidFill>
                <a:latin typeface="Comic Sans MS" pitchFamily="66" charset="0"/>
              </a:rPr>
              <a:t>Microsoft Concept Graph</a:t>
            </a:r>
          </a:p>
        </p:txBody>
      </p:sp>
      <p:sp>
        <p:nvSpPr>
          <p:cNvPr id="18" name="Rectangle 6"/>
          <p:cNvSpPr>
            <a:spLocks noChangeArrowheads="1"/>
          </p:cNvSpPr>
          <p:nvPr/>
        </p:nvSpPr>
        <p:spPr bwMode="auto">
          <a:xfrm>
            <a:off x="8532629" y="4247053"/>
            <a:ext cx="2012789" cy="954107"/>
          </a:xfrm>
          <a:prstGeom prst="rect">
            <a:avLst/>
          </a:prstGeom>
          <a:solidFill>
            <a:srgbClr val="FFCC99"/>
          </a:solidFill>
          <a:ln w="9525">
            <a:noFill/>
            <a:miter lim="800000"/>
            <a:headEnd/>
            <a:tailEnd/>
          </a:ln>
        </p:spPr>
        <p:txBody>
          <a:bodyPr wrap="square">
            <a:spAutoFit/>
          </a:bodyPr>
          <a:lstStyle/>
          <a:p>
            <a:pPr fontAlgn="base">
              <a:spcBef>
                <a:spcPct val="0"/>
              </a:spcBef>
              <a:spcAft>
                <a:spcPct val="0"/>
              </a:spcAft>
            </a:pPr>
            <a:r>
              <a:rPr lang="en-US" sz="2800" dirty="0">
                <a:solidFill>
                  <a:srgbClr val="3333CC"/>
                </a:solidFill>
                <a:latin typeface="Comic Sans MS" pitchFamily="66" charset="0"/>
              </a:rPr>
              <a:t>UMLS - </a:t>
            </a:r>
            <a:r>
              <a:rPr lang="en-US" sz="2800" dirty="0" err="1">
                <a:solidFill>
                  <a:srgbClr val="3333CC"/>
                </a:solidFill>
                <a:latin typeface="Comic Sans MS" pitchFamily="66" charset="0"/>
              </a:rPr>
              <a:t>MeSH</a:t>
            </a:r>
            <a:endParaRPr lang="en-US" sz="2800" dirty="0">
              <a:solidFill>
                <a:srgbClr val="3333CC"/>
              </a:solidFill>
              <a:latin typeface="Comic Sans MS" pitchFamily="66" charset="0"/>
            </a:endParaRPr>
          </a:p>
        </p:txBody>
      </p:sp>
    </p:spTree>
    <p:extLst>
      <p:ext uri="{BB962C8B-B14F-4D97-AF65-F5344CB8AC3E}">
        <p14:creationId xmlns:p14="http://schemas.microsoft.com/office/powerpoint/2010/main" val="184211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pPr fontAlgn="base">
              <a:spcBef>
                <a:spcPct val="0"/>
              </a:spcBef>
              <a:spcAft>
                <a:spcPct val="0"/>
              </a:spcAft>
            </a:pPr>
            <a:fld id="{773B84D6-C84A-4C2C-A52E-5CDF256173E2}" type="datetime1">
              <a:rPr lang="en-US">
                <a:solidFill>
                  <a:srgbClr val="000000"/>
                </a:solidFill>
                <a:latin typeface="Times New Roman" pitchFamily="18" charset="0"/>
              </a:rPr>
              <a:pPr fontAlgn="base">
                <a:spcBef>
                  <a:spcPct val="0"/>
                </a:spcBef>
                <a:spcAft>
                  <a:spcPct val="0"/>
                </a:spcAft>
              </a:pPr>
              <a:t>3/9/2020</a:t>
            </a:fld>
            <a:endParaRPr lang="en-US">
              <a:solidFill>
                <a:srgbClr val="000000"/>
              </a:solidFill>
              <a:latin typeface="Times New Roman" pitchFamily="18" charset="0"/>
            </a:endParaRPr>
          </a:p>
        </p:txBody>
      </p:sp>
      <p:sp>
        <p:nvSpPr>
          <p:cNvPr id="30723"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2019</a:t>
            </a:r>
          </a:p>
        </p:txBody>
      </p:sp>
      <p:sp>
        <p:nvSpPr>
          <p:cNvPr id="30724" name="Slide Number Placeholder 5"/>
          <p:cNvSpPr>
            <a:spLocks noGrp="1"/>
          </p:cNvSpPr>
          <p:nvPr>
            <p:ph type="sldNum" sz="quarter" idx="12"/>
          </p:nvPr>
        </p:nvSpPr>
        <p:spPr>
          <a:noFill/>
        </p:spPr>
        <p:txBody>
          <a:bodyPr/>
          <a:lstStyle/>
          <a:p>
            <a:pPr fontAlgn="base">
              <a:spcBef>
                <a:spcPct val="0"/>
              </a:spcBef>
              <a:spcAft>
                <a:spcPct val="0"/>
              </a:spcAft>
            </a:pPr>
            <a:fld id="{8D015CA0-2CE7-4921-97D9-1BCC685E173C}" type="slidenum">
              <a:rPr lang="en-US">
                <a:solidFill>
                  <a:srgbClr val="000000"/>
                </a:solidFill>
                <a:latin typeface="Times New Roman" pitchFamily="18" charset="0"/>
              </a:rPr>
              <a:pPr fontAlgn="base">
                <a:spcBef>
                  <a:spcPct val="0"/>
                </a:spcBef>
                <a:spcAft>
                  <a:spcPct val="0"/>
                </a:spcAft>
              </a:pPr>
              <a:t>16</a:t>
            </a:fld>
            <a:endParaRPr lang="en-US">
              <a:solidFill>
                <a:srgbClr val="000000"/>
              </a:solidFill>
              <a:latin typeface="Times New Roman" pitchFamily="18" charset="0"/>
            </a:endParaRPr>
          </a:p>
        </p:txBody>
      </p:sp>
      <p:sp>
        <p:nvSpPr>
          <p:cNvPr id="30725" name="Rectangle 2"/>
          <p:cNvSpPr>
            <a:spLocks noGrp="1" noChangeArrowheads="1"/>
          </p:cNvSpPr>
          <p:nvPr>
            <p:ph type="title"/>
          </p:nvPr>
        </p:nvSpPr>
        <p:spPr>
          <a:xfrm>
            <a:off x="2209800" y="228600"/>
            <a:ext cx="7772400" cy="1143000"/>
          </a:xfrm>
        </p:spPr>
        <p:txBody>
          <a:bodyPr/>
          <a:lstStyle/>
          <a:p>
            <a:pPr eaLnBrk="1" hangingPunct="1"/>
            <a:r>
              <a:rPr lang="en-US"/>
              <a:t>Predicate-Argument Structure</a:t>
            </a:r>
          </a:p>
        </p:txBody>
      </p:sp>
      <p:sp>
        <p:nvSpPr>
          <p:cNvPr id="30726" name="Rectangle 4"/>
          <p:cNvSpPr>
            <a:spLocks noChangeArrowheads="1"/>
          </p:cNvSpPr>
          <p:nvPr/>
        </p:nvSpPr>
        <p:spPr bwMode="auto">
          <a:xfrm>
            <a:off x="1524000" y="1219200"/>
            <a:ext cx="8610600" cy="114300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buFontTx/>
              <a:buChar char="•"/>
            </a:pPr>
            <a:r>
              <a:rPr lang="en-US" sz="2800" b="1" dirty="0">
                <a:solidFill>
                  <a:srgbClr val="000000"/>
                </a:solidFill>
                <a:latin typeface="Comic Sans MS" pitchFamily="66" charset="0"/>
              </a:rPr>
              <a:t>Represent relationships among </a:t>
            </a:r>
            <a:r>
              <a:rPr lang="en-US" sz="2800" b="1" dirty="0">
                <a:solidFill>
                  <a:srgbClr val="3333CC"/>
                </a:solidFill>
                <a:latin typeface="Comic Sans MS" pitchFamily="66" charset="0"/>
              </a:rPr>
              <a:t>concepts</a:t>
            </a:r>
            <a:r>
              <a:rPr lang="en-US" sz="2800" b="1" dirty="0">
                <a:solidFill>
                  <a:srgbClr val="000000"/>
                </a:solidFill>
                <a:latin typeface="Comic Sans MS" pitchFamily="66" charset="0"/>
              </a:rPr>
              <a:t>, </a:t>
            </a:r>
            <a:r>
              <a:rPr lang="en-US" sz="2800" b="1" dirty="0">
                <a:solidFill>
                  <a:srgbClr val="3333CC"/>
                </a:solidFill>
                <a:latin typeface="Comic Sans MS" pitchFamily="66" charset="0"/>
              </a:rPr>
              <a:t>events</a:t>
            </a:r>
            <a:r>
              <a:rPr lang="en-US" sz="2800" b="1" dirty="0">
                <a:solidFill>
                  <a:srgbClr val="000000"/>
                </a:solidFill>
                <a:latin typeface="Comic Sans MS" pitchFamily="66" charset="0"/>
              </a:rPr>
              <a:t> and their </a:t>
            </a:r>
            <a:r>
              <a:rPr lang="en-US" sz="2800" b="1" dirty="0">
                <a:solidFill>
                  <a:srgbClr val="3333CC"/>
                </a:solidFill>
                <a:latin typeface="Comic Sans MS" pitchFamily="66" charset="0"/>
              </a:rPr>
              <a:t>participants</a:t>
            </a:r>
          </a:p>
        </p:txBody>
      </p:sp>
      <p:sp>
        <p:nvSpPr>
          <p:cNvPr id="656391" name="Rectangle 7"/>
          <p:cNvSpPr>
            <a:spLocks noChangeArrowheads="1"/>
          </p:cNvSpPr>
          <p:nvPr/>
        </p:nvSpPr>
        <p:spPr bwMode="auto">
          <a:xfrm>
            <a:off x="1828800" y="2590800"/>
            <a:ext cx="8839200" cy="160020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en-US" sz="2800" b="1" i="1">
                <a:solidFill>
                  <a:srgbClr val="000000"/>
                </a:solidFill>
                <a:latin typeface="Comic Sans MS" pitchFamily="66" charset="0"/>
              </a:rPr>
              <a:t>“I ate a turkey sandwich for lunch”</a:t>
            </a:r>
            <a:endParaRPr lang="en-US" sz="2800">
              <a:solidFill>
                <a:srgbClr val="000000"/>
              </a:solidFill>
              <a:latin typeface="Symbol" pitchFamily="18" charset="2"/>
            </a:endParaRPr>
          </a:p>
          <a:p>
            <a:pPr marL="342900" indent="-342900" fontAlgn="base">
              <a:lnSpc>
                <a:spcPct val="90000"/>
              </a:lnSpc>
              <a:spcBef>
                <a:spcPct val="20000"/>
              </a:spcBef>
              <a:spcAft>
                <a:spcPct val="0"/>
              </a:spcAft>
            </a:pPr>
            <a:r>
              <a:rPr lang="en-US" sz="2800" b="1">
                <a:solidFill>
                  <a:srgbClr val="000000"/>
                </a:solidFill>
                <a:latin typeface="Symbol" pitchFamily="18" charset="2"/>
              </a:rPr>
              <a:t>$</a:t>
            </a:r>
            <a:r>
              <a:rPr lang="en-US" sz="2800" b="1" i="1">
                <a:solidFill>
                  <a:srgbClr val="000000"/>
                </a:solidFill>
                <a:latin typeface="Comic Sans MS" pitchFamily="66" charset="0"/>
              </a:rPr>
              <a:t> </a:t>
            </a:r>
            <a:r>
              <a:rPr lang="en-US" sz="2800" i="1">
                <a:solidFill>
                  <a:srgbClr val="000000"/>
                </a:solidFill>
                <a:latin typeface="Comic Sans MS" pitchFamily="66" charset="0"/>
              </a:rPr>
              <a:t>w: Isa(w,Eating) </a:t>
            </a:r>
            <a:r>
              <a:rPr lang="en-US" sz="2800">
                <a:solidFill>
                  <a:srgbClr val="000000"/>
                </a:solidFill>
                <a:latin typeface="Symbol" pitchFamily="18" charset="2"/>
              </a:rPr>
              <a:t>Ù</a:t>
            </a:r>
            <a:r>
              <a:rPr lang="en-US" sz="2800" i="1">
                <a:solidFill>
                  <a:srgbClr val="000000"/>
                </a:solidFill>
                <a:latin typeface="Comic Sans MS" pitchFamily="66" charset="0"/>
              </a:rPr>
              <a:t> </a:t>
            </a:r>
            <a:r>
              <a:rPr lang="en-US" sz="2800" i="1">
                <a:solidFill>
                  <a:srgbClr val="3333CC"/>
                </a:solidFill>
                <a:latin typeface="Comic Sans MS" pitchFamily="66" charset="0"/>
              </a:rPr>
              <a:t>Eater</a:t>
            </a:r>
            <a:r>
              <a:rPr lang="en-US" sz="2800" i="1">
                <a:solidFill>
                  <a:srgbClr val="000000"/>
                </a:solidFill>
                <a:latin typeface="Comic Sans MS" pitchFamily="66" charset="0"/>
              </a:rPr>
              <a:t>(w,Speaker) </a:t>
            </a:r>
            <a:r>
              <a:rPr lang="en-US" sz="2800">
                <a:solidFill>
                  <a:srgbClr val="000000"/>
                </a:solidFill>
                <a:latin typeface="Symbol" pitchFamily="18" charset="2"/>
              </a:rPr>
              <a:t>Ù</a:t>
            </a:r>
            <a:r>
              <a:rPr lang="en-US" sz="2800" i="1">
                <a:solidFill>
                  <a:srgbClr val="000000"/>
                </a:solidFill>
                <a:latin typeface="Comic Sans MS" pitchFamily="66" charset="0"/>
              </a:rPr>
              <a:t> Eaten(w,TurkeySandwich) </a:t>
            </a:r>
            <a:r>
              <a:rPr lang="en-US" sz="2800">
                <a:solidFill>
                  <a:srgbClr val="000000"/>
                </a:solidFill>
                <a:latin typeface="Symbol" pitchFamily="18" charset="2"/>
              </a:rPr>
              <a:t>Ù </a:t>
            </a:r>
            <a:r>
              <a:rPr lang="en-US" sz="2800" i="1">
                <a:solidFill>
                  <a:srgbClr val="000000"/>
                </a:solidFill>
                <a:latin typeface="Comic Sans MS" pitchFamily="66" charset="0"/>
              </a:rPr>
              <a:t>MealEaten(w,Lunch)</a:t>
            </a:r>
          </a:p>
        </p:txBody>
      </p:sp>
      <p:sp>
        <p:nvSpPr>
          <p:cNvPr id="656394" name="Rectangle 10"/>
          <p:cNvSpPr>
            <a:spLocks noChangeArrowheads="1"/>
          </p:cNvSpPr>
          <p:nvPr/>
        </p:nvSpPr>
        <p:spPr bwMode="auto">
          <a:xfrm>
            <a:off x="1524000" y="4419600"/>
            <a:ext cx="9144000" cy="160020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en-US" sz="2800" b="1" i="1" dirty="0">
                <a:solidFill>
                  <a:srgbClr val="000000"/>
                </a:solidFill>
                <a:latin typeface="Comic Sans MS" pitchFamily="66" charset="0"/>
              </a:rPr>
              <a:t>“Nam does not serve meat”</a:t>
            </a:r>
            <a:endParaRPr lang="en-US" sz="2800" dirty="0">
              <a:solidFill>
                <a:srgbClr val="000000"/>
              </a:solidFill>
              <a:latin typeface="Symbol" pitchFamily="18" charset="2"/>
            </a:endParaRPr>
          </a:p>
          <a:p>
            <a:pPr marL="342900" indent="-342900" fontAlgn="base">
              <a:lnSpc>
                <a:spcPct val="90000"/>
              </a:lnSpc>
              <a:spcBef>
                <a:spcPct val="20000"/>
              </a:spcBef>
              <a:spcAft>
                <a:spcPct val="0"/>
              </a:spcAft>
            </a:pPr>
            <a:r>
              <a:rPr lang="en-US" sz="2800" b="1" dirty="0">
                <a:solidFill>
                  <a:srgbClr val="000000"/>
                </a:solidFill>
                <a:latin typeface="Symbol" pitchFamily="18" charset="2"/>
              </a:rPr>
              <a:t>$</a:t>
            </a:r>
            <a:r>
              <a:rPr lang="en-US" sz="2800" b="1" i="1" dirty="0">
                <a:solidFill>
                  <a:srgbClr val="000000"/>
                </a:solidFill>
                <a:latin typeface="Comic Sans MS" pitchFamily="66" charset="0"/>
              </a:rPr>
              <a:t> </a:t>
            </a:r>
            <a:r>
              <a:rPr lang="en-US" sz="2800" i="1" dirty="0">
                <a:solidFill>
                  <a:srgbClr val="000000"/>
                </a:solidFill>
                <a:latin typeface="Comic Sans MS" pitchFamily="66" charset="0"/>
              </a:rPr>
              <a:t>w: Isa(</a:t>
            </a:r>
            <a:r>
              <a:rPr lang="en-US" sz="2800" i="1" dirty="0" err="1">
                <a:solidFill>
                  <a:srgbClr val="000000"/>
                </a:solidFill>
                <a:latin typeface="Comic Sans MS" pitchFamily="66" charset="0"/>
              </a:rPr>
              <a:t>w,Serving</a:t>
            </a:r>
            <a:r>
              <a:rPr lang="en-US" sz="2800" i="1" dirty="0">
                <a:solidFill>
                  <a:srgbClr val="000000"/>
                </a:solidFill>
                <a:latin typeface="Comic Sans MS" pitchFamily="66" charset="0"/>
              </a:rPr>
              <a:t>) </a:t>
            </a:r>
            <a:r>
              <a:rPr lang="en-US" sz="2800" dirty="0">
                <a:solidFill>
                  <a:srgbClr val="000000"/>
                </a:solidFill>
                <a:latin typeface="Symbol" pitchFamily="18" charset="2"/>
              </a:rPr>
              <a:t>Ù</a:t>
            </a:r>
            <a:r>
              <a:rPr lang="en-US" sz="2800" i="1" dirty="0">
                <a:solidFill>
                  <a:srgbClr val="000000"/>
                </a:solidFill>
                <a:latin typeface="Comic Sans MS" pitchFamily="66" charset="0"/>
              </a:rPr>
              <a:t> </a:t>
            </a:r>
            <a:r>
              <a:rPr lang="en-US" sz="2800" i="1" dirty="0">
                <a:solidFill>
                  <a:srgbClr val="3333CC"/>
                </a:solidFill>
                <a:latin typeface="Comic Sans MS" pitchFamily="66" charset="0"/>
              </a:rPr>
              <a:t>Server</a:t>
            </a:r>
            <a:r>
              <a:rPr lang="en-US" sz="2800" i="1" dirty="0">
                <a:solidFill>
                  <a:srgbClr val="000000"/>
                </a:solidFill>
                <a:latin typeface="Comic Sans MS" pitchFamily="66" charset="0"/>
              </a:rPr>
              <a:t>(w,</a:t>
            </a:r>
            <a:r>
              <a:rPr lang="en-US" sz="2800" b="1" i="1" dirty="0">
                <a:solidFill>
                  <a:srgbClr val="000000"/>
                </a:solidFill>
                <a:latin typeface="Comic Sans MS" pitchFamily="66" charset="0"/>
              </a:rPr>
              <a:t> </a:t>
            </a:r>
            <a:r>
              <a:rPr lang="en-US" sz="2800" i="1" dirty="0">
                <a:solidFill>
                  <a:srgbClr val="000000"/>
                </a:solidFill>
                <a:latin typeface="Comic Sans MS" pitchFamily="66" charset="0"/>
              </a:rPr>
              <a:t>Nam) </a:t>
            </a:r>
            <a:r>
              <a:rPr lang="en-US" sz="2800" dirty="0">
                <a:solidFill>
                  <a:srgbClr val="000000"/>
                </a:solidFill>
                <a:latin typeface="Symbol" pitchFamily="18" charset="2"/>
              </a:rPr>
              <a:t>Ù</a:t>
            </a:r>
            <a:r>
              <a:rPr lang="en-US" sz="2800" i="1" dirty="0">
                <a:solidFill>
                  <a:srgbClr val="000000"/>
                </a:solidFill>
                <a:latin typeface="Comic Sans MS" pitchFamily="66" charset="0"/>
              </a:rPr>
              <a:t> </a:t>
            </a:r>
            <a:r>
              <a:rPr lang="en-US" sz="2800" i="1" dirty="0">
                <a:solidFill>
                  <a:srgbClr val="000000"/>
                </a:solidFill>
                <a:latin typeface="Comic Sans MS" pitchFamily="66" charset="0"/>
                <a:sym typeface="Mathematica1" pitchFamily="2" charset="2"/>
              </a:rPr>
              <a:t>¬</a:t>
            </a:r>
            <a:r>
              <a:rPr lang="en-US" sz="2800" i="1" dirty="0">
                <a:solidFill>
                  <a:srgbClr val="000000"/>
                </a:solidFill>
                <a:latin typeface="Comic Sans MS" pitchFamily="66" charset="0"/>
              </a:rPr>
              <a:t>Served(</a:t>
            </a:r>
            <a:r>
              <a:rPr lang="en-US" sz="2800" i="1" dirty="0" err="1">
                <a:solidFill>
                  <a:srgbClr val="000000"/>
                </a:solidFill>
                <a:latin typeface="Comic Sans MS" pitchFamily="66" charset="0"/>
              </a:rPr>
              <a:t>w,Meat</a:t>
            </a:r>
            <a:r>
              <a:rPr lang="en-US" sz="2800" i="1" dirty="0">
                <a:solidFill>
                  <a:srgbClr val="000000"/>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pPr fontAlgn="base">
              <a:spcBef>
                <a:spcPct val="0"/>
              </a:spcBef>
              <a:spcAft>
                <a:spcPct val="0"/>
              </a:spcAft>
            </a:pPr>
            <a:fld id="{0FEC8338-029C-4E7F-A4E0-5417E26B616F}" type="datetime1">
              <a:rPr lang="en-US">
                <a:solidFill>
                  <a:srgbClr val="000000"/>
                </a:solidFill>
                <a:latin typeface="Times New Roman" pitchFamily="18" charset="0"/>
              </a:rPr>
              <a:pPr fontAlgn="base">
                <a:spcBef>
                  <a:spcPct val="0"/>
                </a:spcBef>
                <a:spcAft>
                  <a:spcPct val="0"/>
                </a:spcAft>
              </a:pPr>
              <a:t>3/9/2020</a:t>
            </a:fld>
            <a:endParaRPr lang="en-US">
              <a:solidFill>
                <a:srgbClr val="000000"/>
              </a:solidFill>
              <a:latin typeface="Times New Roman" pitchFamily="18" charset="0"/>
            </a:endParaRPr>
          </a:p>
        </p:txBody>
      </p:sp>
      <p:sp>
        <p:nvSpPr>
          <p:cNvPr id="31747"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2019</a:t>
            </a:r>
          </a:p>
        </p:txBody>
      </p:sp>
      <p:sp>
        <p:nvSpPr>
          <p:cNvPr id="31748" name="Slide Number Placeholder 5"/>
          <p:cNvSpPr>
            <a:spLocks noGrp="1"/>
          </p:cNvSpPr>
          <p:nvPr>
            <p:ph type="sldNum" sz="quarter" idx="12"/>
          </p:nvPr>
        </p:nvSpPr>
        <p:spPr>
          <a:noFill/>
        </p:spPr>
        <p:txBody>
          <a:bodyPr/>
          <a:lstStyle/>
          <a:p>
            <a:pPr fontAlgn="base">
              <a:spcBef>
                <a:spcPct val="0"/>
              </a:spcBef>
              <a:spcAft>
                <a:spcPct val="0"/>
              </a:spcAft>
            </a:pPr>
            <a:fld id="{4D4AE8BD-D553-4DE2-9E88-7CB8C022726B}" type="slidenum">
              <a:rPr lang="en-US">
                <a:solidFill>
                  <a:srgbClr val="000000"/>
                </a:solidFill>
                <a:latin typeface="Times New Roman" pitchFamily="18" charset="0"/>
              </a:rPr>
              <a:pPr fontAlgn="base">
                <a:spcBef>
                  <a:spcPct val="0"/>
                </a:spcBef>
                <a:spcAft>
                  <a:spcPct val="0"/>
                </a:spcAft>
              </a:pPr>
              <a:t>17</a:t>
            </a:fld>
            <a:endParaRPr lang="en-US">
              <a:solidFill>
                <a:srgbClr val="000000"/>
              </a:solidFill>
              <a:latin typeface="Times New Roman" pitchFamily="18" charset="0"/>
            </a:endParaRPr>
          </a:p>
        </p:txBody>
      </p:sp>
      <p:sp>
        <p:nvSpPr>
          <p:cNvPr id="31749" name="Rectangle 2"/>
          <p:cNvSpPr>
            <a:spLocks noGrp="1" noChangeArrowheads="1"/>
          </p:cNvSpPr>
          <p:nvPr>
            <p:ph type="title"/>
          </p:nvPr>
        </p:nvSpPr>
        <p:spPr>
          <a:xfrm>
            <a:off x="2209800" y="228600"/>
            <a:ext cx="7772400" cy="1143000"/>
          </a:xfrm>
        </p:spPr>
        <p:txBody>
          <a:bodyPr/>
          <a:lstStyle/>
          <a:p>
            <a:pPr eaLnBrk="1" hangingPunct="1"/>
            <a:r>
              <a:rPr lang="en-US" dirty="0"/>
              <a:t>Semantic/Thematic Roles</a:t>
            </a:r>
          </a:p>
        </p:txBody>
      </p:sp>
      <p:sp>
        <p:nvSpPr>
          <p:cNvPr id="31750" name="Rectangle 3"/>
          <p:cNvSpPr>
            <a:spLocks noGrp="1" noChangeArrowheads="1"/>
          </p:cNvSpPr>
          <p:nvPr>
            <p:ph type="body" idx="1"/>
          </p:nvPr>
        </p:nvSpPr>
        <p:spPr>
          <a:xfrm>
            <a:off x="1524000" y="1295400"/>
            <a:ext cx="8915400" cy="1371600"/>
          </a:xfrm>
          <a:ln>
            <a:solidFill>
              <a:schemeClr val="accent2"/>
            </a:solidFill>
          </a:ln>
        </p:spPr>
        <p:txBody>
          <a:bodyPr/>
          <a:lstStyle/>
          <a:p>
            <a:pPr lvl="1" eaLnBrk="1" hangingPunct="1"/>
            <a:r>
              <a:rPr lang="en-US" sz="2800"/>
              <a:t>Def. Semantic generalizations over the specific roles that occur with specific verbs.</a:t>
            </a:r>
          </a:p>
        </p:txBody>
      </p:sp>
      <p:sp>
        <p:nvSpPr>
          <p:cNvPr id="613381" name="Rectangle 5"/>
          <p:cNvSpPr>
            <a:spLocks noChangeArrowheads="1"/>
          </p:cNvSpPr>
          <p:nvPr/>
        </p:nvSpPr>
        <p:spPr bwMode="auto">
          <a:xfrm>
            <a:off x="1531620" y="3002280"/>
            <a:ext cx="7772400" cy="1447800"/>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800" b="1" dirty="0">
                <a:solidFill>
                  <a:srgbClr val="000000"/>
                </a:solidFill>
                <a:latin typeface="Comic Sans MS" pitchFamily="66" charset="0"/>
              </a:rPr>
              <a:t>I.e. </a:t>
            </a:r>
            <a:r>
              <a:rPr lang="en-US" sz="2800" b="1" dirty="0">
                <a:solidFill>
                  <a:srgbClr val="3333CC"/>
                </a:solidFill>
                <a:latin typeface="Comic Sans MS" pitchFamily="66" charset="0"/>
              </a:rPr>
              <a:t>eaters, servers, takers, givers, makers, doers, killers</a:t>
            </a:r>
            <a:r>
              <a:rPr lang="en-US" sz="2800" b="1" dirty="0">
                <a:solidFill>
                  <a:srgbClr val="000000"/>
                </a:solidFill>
                <a:latin typeface="Comic Sans MS" pitchFamily="66" charset="0"/>
              </a:rPr>
              <a:t>, all have something in common</a:t>
            </a:r>
          </a:p>
        </p:txBody>
      </p:sp>
      <p:sp>
        <p:nvSpPr>
          <p:cNvPr id="613382" name="Rectangle 6"/>
          <p:cNvSpPr>
            <a:spLocks noChangeArrowheads="1"/>
          </p:cNvSpPr>
          <p:nvPr/>
        </p:nvSpPr>
        <p:spPr bwMode="auto">
          <a:xfrm>
            <a:off x="1524000" y="4770120"/>
            <a:ext cx="7772400" cy="1143000"/>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800" b="1" dirty="0">
                <a:solidFill>
                  <a:srgbClr val="000000"/>
                </a:solidFill>
                <a:latin typeface="Comic Sans MS" pitchFamily="66" charset="0"/>
              </a:rPr>
              <a:t>We can generalize (or try to) across other roles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pPr fontAlgn="base">
              <a:spcBef>
                <a:spcPct val="0"/>
              </a:spcBef>
              <a:spcAft>
                <a:spcPct val="0"/>
              </a:spcAft>
            </a:pPr>
            <a:fld id="{DF7A68A7-ECA2-425C-B58D-948D09B4D5A2}" type="datetime1">
              <a:rPr lang="en-US">
                <a:solidFill>
                  <a:srgbClr val="000000"/>
                </a:solidFill>
                <a:latin typeface="Times New Roman" pitchFamily="18" charset="0"/>
              </a:rPr>
              <a:pPr fontAlgn="base">
                <a:spcBef>
                  <a:spcPct val="0"/>
                </a:spcBef>
                <a:spcAft>
                  <a:spcPct val="0"/>
                </a:spcAft>
              </a:pPr>
              <a:t>3/9/2020</a:t>
            </a:fld>
            <a:endParaRPr lang="en-US">
              <a:solidFill>
                <a:srgbClr val="000000"/>
              </a:solidFill>
              <a:latin typeface="Times New Roman" pitchFamily="18" charset="0"/>
            </a:endParaRPr>
          </a:p>
        </p:txBody>
      </p:sp>
      <p:sp>
        <p:nvSpPr>
          <p:cNvPr id="32771"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2019</a:t>
            </a:r>
          </a:p>
        </p:txBody>
      </p:sp>
      <p:sp>
        <p:nvSpPr>
          <p:cNvPr id="32772" name="Slide Number Placeholder 5"/>
          <p:cNvSpPr>
            <a:spLocks noGrp="1"/>
          </p:cNvSpPr>
          <p:nvPr>
            <p:ph type="sldNum" sz="quarter" idx="12"/>
          </p:nvPr>
        </p:nvSpPr>
        <p:spPr>
          <a:noFill/>
        </p:spPr>
        <p:txBody>
          <a:bodyPr/>
          <a:lstStyle/>
          <a:p>
            <a:pPr fontAlgn="base">
              <a:spcBef>
                <a:spcPct val="0"/>
              </a:spcBef>
              <a:spcAft>
                <a:spcPct val="0"/>
              </a:spcAft>
            </a:pPr>
            <a:fld id="{7BA917C4-035F-4C1C-8BCD-CDDFE483F5A6}" type="slidenum">
              <a:rPr lang="en-US">
                <a:solidFill>
                  <a:srgbClr val="000000"/>
                </a:solidFill>
                <a:latin typeface="Times New Roman" pitchFamily="18" charset="0"/>
              </a:rPr>
              <a:pPr fontAlgn="base">
                <a:spcBef>
                  <a:spcPct val="0"/>
                </a:spcBef>
                <a:spcAft>
                  <a:spcPct val="0"/>
                </a:spcAft>
              </a:pPr>
              <a:t>18</a:t>
            </a:fld>
            <a:endParaRPr lang="en-US">
              <a:solidFill>
                <a:srgbClr val="000000"/>
              </a:solidFill>
              <a:latin typeface="Times New Roman" pitchFamily="18" charset="0"/>
            </a:endParaRPr>
          </a:p>
        </p:txBody>
      </p:sp>
      <p:sp>
        <p:nvSpPr>
          <p:cNvPr id="32773" name="Rectangle 2"/>
          <p:cNvSpPr>
            <a:spLocks noGrp="1" noChangeArrowheads="1"/>
          </p:cNvSpPr>
          <p:nvPr>
            <p:ph type="title"/>
          </p:nvPr>
        </p:nvSpPr>
        <p:spPr>
          <a:xfrm>
            <a:off x="1524000" y="609600"/>
            <a:ext cx="9144000" cy="1143000"/>
          </a:xfrm>
        </p:spPr>
        <p:txBody>
          <a:bodyPr/>
          <a:lstStyle/>
          <a:p>
            <a:pPr eaLnBrk="1" hangingPunct="1"/>
            <a:r>
              <a:rPr lang="en-US" dirty="0"/>
              <a:t>Thematic Role Examples</a:t>
            </a:r>
          </a:p>
        </p:txBody>
      </p:sp>
      <p:grpSp>
        <p:nvGrpSpPr>
          <p:cNvPr id="32774" name="Group 3"/>
          <p:cNvGrpSpPr>
            <a:grpSpLocks noChangeAspect="1"/>
          </p:cNvGrpSpPr>
          <p:nvPr/>
        </p:nvGrpSpPr>
        <p:grpSpPr bwMode="auto">
          <a:xfrm>
            <a:off x="2441576" y="1630364"/>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sp>
        <p:nvSpPr>
          <p:cNvPr id="32775" name="Text Box 502"/>
          <p:cNvSpPr txBox="1">
            <a:spLocks noChangeArrowheads="1"/>
          </p:cNvSpPr>
          <p:nvPr/>
        </p:nvSpPr>
        <p:spPr bwMode="auto">
          <a:xfrm>
            <a:off x="4343400" y="5448300"/>
            <a:ext cx="3698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Times New Roman" pitchFamily="18" charset="0"/>
              </a:rPr>
              <a:t>fl</a:t>
            </a:r>
          </a:p>
        </p:txBody>
      </p:sp>
      <p:sp>
        <p:nvSpPr>
          <p:cNvPr id="32776" name="Text Box 952"/>
          <p:cNvSpPr txBox="1">
            <a:spLocks noChangeArrowheads="1"/>
          </p:cNvSpPr>
          <p:nvPr/>
        </p:nvSpPr>
        <p:spPr bwMode="auto">
          <a:xfrm>
            <a:off x="6845300" y="4152900"/>
            <a:ext cx="3698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Times New Roman" pitchFamily="18" charset="0"/>
              </a:rPr>
              <a:t>fi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pPr fontAlgn="base">
              <a:spcBef>
                <a:spcPct val="0"/>
              </a:spcBef>
              <a:spcAft>
                <a:spcPct val="0"/>
              </a:spcAft>
            </a:pPr>
            <a:fld id="{714D5835-A877-41CA-A0DA-FFA1E8414F3F}" type="datetime1">
              <a:rPr lang="en-US">
                <a:solidFill>
                  <a:srgbClr val="000000"/>
                </a:solidFill>
                <a:latin typeface="Times New Roman" pitchFamily="18" charset="0"/>
              </a:rPr>
              <a:pPr fontAlgn="base">
                <a:spcBef>
                  <a:spcPct val="0"/>
                </a:spcBef>
                <a:spcAft>
                  <a:spcPct val="0"/>
                </a:spcAft>
              </a:pPr>
              <a:t>3/9/2020</a:t>
            </a:fld>
            <a:endParaRPr lang="en-US">
              <a:solidFill>
                <a:srgbClr val="000000"/>
              </a:solidFill>
              <a:latin typeface="Times New Roman" pitchFamily="18" charset="0"/>
            </a:endParaRPr>
          </a:p>
        </p:txBody>
      </p:sp>
      <p:sp>
        <p:nvSpPr>
          <p:cNvPr id="33795"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2019</a:t>
            </a:r>
          </a:p>
        </p:txBody>
      </p:sp>
      <p:sp>
        <p:nvSpPr>
          <p:cNvPr id="33796" name="Slide Number Placeholder 5"/>
          <p:cNvSpPr>
            <a:spLocks noGrp="1"/>
          </p:cNvSpPr>
          <p:nvPr>
            <p:ph type="sldNum" sz="quarter" idx="12"/>
          </p:nvPr>
        </p:nvSpPr>
        <p:spPr>
          <a:noFill/>
        </p:spPr>
        <p:txBody>
          <a:bodyPr/>
          <a:lstStyle/>
          <a:p>
            <a:pPr fontAlgn="base">
              <a:spcBef>
                <a:spcPct val="0"/>
              </a:spcBef>
              <a:spcAft>
                <a:spcPct val="0"/>
              </a:spcAft>
            </a:pPr>
            <a:fld id="{C19E379B-195F-4677-BECF-35048B4EDBEC}" type="slidenum">
              <a:rPr lang="en-US">
                <a:solidFill>
                  <a:srgbClr val="000000"/>
                </a:solidFill>
                <a:latin typeface="Times New Roman" pitchFamily="18" charset="0"/>
              </a:rPr>
              <a:pPr fontAlgn="base">
                <a:spcBef>
                  <a:spcPct val="0"/>
                </a:spcBef>
                <a:spcAft>
                  <a:spcPct val="0"/>
                </a:spcAft>
              </a:pPr>
              <a:t>19</a:t>
            </a:fld>
            <a:endParaRPr lang="en-US">
              <a:solidFill>
                <a:srgbClr val="000000"/>
              </a:solidFill>
              <a:latin typeface="Times New Roman" pitchFamily="18" charset="0"/>
            </a:endParaRPr>
          </a:p>
        </p:txBody>
      </p:sp>
      <p:sp>
        <p:nvSpPr>
          <p:cNvPr id="33797" name="Rectangle 2"/>
          <p:cNvSpPr>
            <a:spLocks noGrp="1" noChangeArrowheads="1"/>
          </p:cNvSpPr>
          <p:nvPr>
            <p:ph type="title"/>
          </p:nvPr>
        </p:nvSpPr>
        <p:spPr>
          <a:xfrm>
            <a:off x="2209800" y="228600"/>
            <a:ext cx="7772400" cy="1143000"/>
          </a:xfrm>
        </p:spPr>
        <p:txBody>
          <a:bodyPr/>
          <a:lstStyle/>
          <a:p>
            <a:pPr eaLnBrk="1" hangingPunct="1"/>
            <a:r>
              <a:rPr lang="en-US"/>
              <a:t>Thematic Roles</a:t>
            </a:r>
          </a:p>
        </p:txBody>
      </p:sp>
      <p:grpSp>
        <p:nvGrpSpPr>
          <p:cNvPr id="33798" name="Group 3"/>
          <p:cNvGrpSpPr>
            <a:grpSpLocks noChangeAspect="1"/>
          </p:cNvGrpSpPr>
          <p:nvPr/>
        </p:nvGrpSpPr>
        <p:grpSpPr bwMode="auto">
          <a:xfrm>
            <a:off x="1828801"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sp>
        <p:nvSpPr>
          <p:cNvPr id="33799" name="Text Box 449"/>
          <p:cNvSpPr txBox="1">
            <a:spLocks noChangeArrowheads="1"/>
          </p:cNvSpPr>
          <p:nvPr/>
        </p:nvSpPr>
        <p:spPr bwMode="auto">
          <a:xfrm>
            <a:off x="4076700" y="1231900"/>
            <a:ext cx="3698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Times New Roman" pitchFamily="18" charset="0"/>
              </a:rPr>
              <a:t>fi</a:t>
            </a:r>
          </a:p>
        </p:txBody>
      </p:sp>
      <p:sp>
        <p:nvSpPr>
          <p:cNvPr id="33800" name="Text Box 450"/>
          <p:cNvSpPr txBox="1">
            <a:spLocks noChangeArrowheads="1"/>
          </p:cNvSpPr>
          <p:nvPr/>
        </p:nvSpPr>
        <p:spPr bwMode="auto">
          <a:xfrm>
            <a:off x="4757739" y="4025900"/>
            <a:ext cx="369887"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Times New Roman" pitchFamily="18" charset="0"/>
              </a:rPr>
              <a:t>fi</a:t>
            </a:r>
          </a:p>
        </p:txBody>
      </p:sp>
      <p:sp>
        <p:nvSpPr>
          <p:cNvPr id="33801" name="Rectangle 451"/>
          <p:cNvSpPr>
            <a:spLocks noChangeArrowheads="1"/>
          </p:cNvSpPr>
          <p:nvPr/>
        </p:nvSpPr>
        <p:spPr bwMode="auto">
          <a:xfrm>
            <a:off x="1752600" y="5410200"/>
            <a:ext cx="8534400" cy="609600"/>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800" b="1">
                <a:solidFill>
                  <a:srgbClr val="3333CC"/>
                </a:solidFill>
                <a:latin typeface="Comic Sans MS" pitchFamily="66" charset="0"/>
              </a:rPr>
              <a:t>Not definitive, not from a single theory!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March 9</a:t>
            </a:r>
          </a:p>
        </p:txBody>
      </p:sp>
      <p:sp>
        <p:nvSpPr>
          <p:cNvPr id="3" name="Content Placeholder 2"/>
          <p:cNvSpPr>
            <a:spLocks noGrp="1"/>
          </p:cNvSpPr>
          <p:nvPr>
            <p:ph idx="1"/>
          </p:nvPr>
        </p:nvSpPr>
        <p:spPr/>
        <p:txBody>
          <a:bodyPr>
            <a:normAutofit/>
          </a:bodyPr>
          <a:lstStyle/>
          <a:p>
            <a:r>
              <a:rPr lang="en-CA" sz="3200" b="1" dirty="0"/>
              <a:t>Convolutional Neural Networks</a:t>
            </a:r>
          </a:p>
          <a:p>
            <a:r>
              <a:rPr lang="en-CA" sz="3200" dirty="0"/>
              <a:t>Semantic Role Labeling </a:t>
            </a:r>
          </a:p>
          <a:p>
            <a:pPr lvl="1"/>
            <a:r>
              <a:rPr lang="en-CA" sz="2800" dirty="0">
                <a:solidFill>
                  <a:schemeClr val="bg2">
                    <a:lumMod val="75000"/>
                  </a:schemeClr>
                </a:solidFill>
              </a:rPr>
              <a:t>CNN R. </a:t>
            </a:r>
            <a:r>
              <a:rPr lang="en-CA" sz="2800" dirty="0" err="1">
                <a:solidFill>
                  <a:schemeClr val="bg2">
                    <a:lumMod val="75000"/>
                  </a:schemeClr>
                </a:solidFill>
              </a:rPr>
              <a:t>Collobert</a:t>
            </a:r>
            <a:r>
              <a:rPr lang="en-CA" sz="2800" dirty="0">
                <a:solidFill>
                  <a:schemeClr val="bg2">
                    <a:lumMod val="75000"/>
                  </a:schemeClr>
                </a:solidFill>
              </a:rPr>
              <a:t> et al. Natural language processing (almost) from scratch. The Journal of Machine Learning Research, 12:2493–2537, 2011.</a:t>
            </a:r>
          </a:p>
          <a:p>
            <a:pPr lvl="1"/>
            <a:r>
              <a:rPr lang="en-CA" sz="2800" dirty="0"/>
              <a:t>RNN-LSTM J&amp;M 3Ed textbook</a:t>
            </a:r>
          </a:p>
          <a:p>
            <a:r>
              <a:rPr lang="en-CA" sz="3200" dirty="0"/>
              <a:t>Brief Intro to Pragmatics……</a:t>
            </a:r>
          </a:p>
        </p:txBody>
      </p:sp>
      <p:sp>
        <p:nvSpPr>
          <p:cNvPr id="4" name="Content Placeholder 2"/>
          <p:cNvSpPr txBox="1">
            <a:spLocks/>
          </p:cNvSpPr>
          <p:nvPr/>
        </p:nvSpPr>
        <p:spPr>
          <a:xfrm>
            <a:off x="6539569" y="1304554"/>
            <a:ext cx="2964754" cy="104214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Based on </a:t>
            </a:r>
            <a:r>
              <a:rPr lang="en-CA" sz="2400" i="1" dirty="0" err="1"/>
              <a:t>Chp</a:t>
            </a:r>
            <a:r>
              <a:rPr lang="en-CA" sz="2400" i="1" dirty="0"/>
              <a:t> 13 Y. Goldberg book</a:t>
            </a:r>
          </a:p>
        </p:txBody>
      </p:sp>
      <p:sp>
        <p:nvSpPr>
          <p:cNvPr id="5" name="Date Placeholder 4"/>
          <p:cNvSpPr>
            <a:spLocks noGrp="1"/>
          </p:cNvSpPr>
          <p:nvPr>
            <p:ph type="dt" sz="half" idx="10"/>
          </p:nvPr>
        </p:nvSpPr>
        <p:spPr/>
        <p:txBody>
          <a:bodyPr/>
          <a:lstStyle/>
          <a:p>
            <a:fld id="{D07053D4-4CAB-45B3-841B-BA1FFB03BF6F}" type="datetime1">
              <a:rPr lang="en-US" smtClean="0"/>
              <a:t>3/8/2020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2</a:t>
            </a:fld>
            <a:endParaRPr lang="en-CA"/>
          </a:p>
        </p:txBody>
      </p:sp>
    </p:spTree>
    <p:extLst>
      <p:ext uri="{BB962C8B-B14F-4D97-AF65-F5344CB8AC3E}">
        <p14:creationId xmlns:p14="http://schemas.microsoft.com/office/powerpoint/2010/main" val="363064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xfrm>
            <a:off x="2514600" y="6629400"/>
            <a:ext cx="1905000" cy="457200"/>
          </a:xfrm>
          <a:noFill/>
        </p:spPr>
        <p:txBody>
          <a:bodyPr/>
          <a:lstStyle/>
          <a:p>
            <a:pPr fontAlgn="base">
              <a:spcBef>
                <a:spcPct val="0"/>
              </a:spcBef>
              <a:spcAft>
                <a:spcPct val="0"/>
              </a:spcAft>
            </a:pPr>
            <a:fld id="{92E04633-88CE-4CFD-9A32-48D337504313}" type="datetime1">
              <a:rPr lang="en-US">
                <a:solidFill>
                  <a:srgbClr val="000000"/>
                </a:solidFill>
                <a:latin typeface="Times New Roman" pitchFamily="18" charset="0"/>
              </a:rPr>
              <a:pPr fontAlgn="base">
                <a:spcBef>
                  <a:spcPct val="0"/>
                </a:spcBef>
                <a:spcAft>
                  <a:spcPct val="0"/>
                </a:spcAft>
              </a:pPr>
              <a:t>3/9/2020</a:t>
            </a:fld>
            <a:endParaRPr lang="en-US">
              <a:solidFill>
                <a:srgbClr val="000000"/>
              </a:solidFill>
              <a:latin typeface="Times New Roman" pitchFamily="18" charset="0"/>
            </a:endParaRPr>
          </a:p>
        </p:txBody>
      </p:sp>
      <p:sp>
        <p:nvSpPr>
          <p:cNvPr id="13316" name="Footer Placeholder 4"/>
          <p:cNvSpPr>
            <a:spLocks noGrp="1"/>
          </p:cNvSpPr>
          <p:nvPr>
            <p:ph type="ftr" sz="quarter" idx="11"/>
          </p:nvPr>
        </p:nvSpPr>
        <p:spPr>
          <a:xfrm>
            <a:off x="4953000" y="6629400"/>
            <a:ext cx="2895600" cy="457200"/>
          </a:xfrm>
          <a:noFill/>
        </p:spPr>
        <p:txBody>
          <a:bodyPr/>
          <a:lstStyle/>
          <a:p>
            <a:pPr fontAlgn="base">
              <a:spcBef>
                <a:spcPct val="0"/>
              </a:spcBef>
              <a:spcAft>
                <a:spcPct val="0"/>
              </a:spcAft>
            </a:pPr>
            <a:r>
              <a:rPr lang="en-US">
                <a:solidFill>
                  <a:srgbClr val="000000"/>
                </a:solidFill>
                <a:latin typeface="Times New Roman" pitchFamily="18" charset="0"/>
              </a:rPr>
              <a:t>CPSC503 Winter 2019</a:t>
            </a:r>
          </a:p>
        </p:txBody>
      </p:sp>
      <p:sp>
        <p:nvSpPr>
          <p:cNvPr id="13317" name="Slide Number Placeholder 5"/>
          <p:cNvSpPr>
            <a:spLocks noGrp="1"/>
          </p:cNvSpPr>
          <p:nvPr>
            <p:ph type="sldNum" sz="quarter" idx="12"/>
          </p:nvPr>
        </p:nvSpPr>
        <p:spPr>
          <a:xfrm>
            <a:off x="8382000" y="6629400"/>
            <a:ext cx="1905000" cy="457200"/>
          </a:xfrm>
          <a:noFill/>
        </p:spPr>
        <p:txBody>
          <a:bodyPr/>
          <a:lstStyle/>
          <a:p>
            <a:pPr fontAlgn="base">
              <a:spcBef>
                <a:spcPct val="0"/>
              </a:spcBef>
              <a:spcAft>
                <a:spcPct val="0"/>
              </a:spcAft>
            </a:pPr>
            <a:fld id="{ED98467F-E7ED-48EC-918F-15ECD723EB6D}" type="slidenum">
              <a:rPr lang="en-US">
                <a:solidFill>
                  <a:srgbClr val="000000"/>
                </a:solidFill>
                <a:latin typeface="Times New Roman" pitchFamily="18" charset="0"/>
              </a:rPr>
              <a:pPr fontAlgn="base">
                <a:spcBef>
                  <a:spcPct val="0"/>
                </a:spcBef>
                <a:spcAft>
                  <a:spcPct val="0"/>
                </a:spcAft>
              </a:pPr>
              <a:t>20</a:t>
            </a:fld>
            <a:endParaRPr lang="en-US">
              <a:solidFill>
                <a:srgbClr val="000000"/>
              </a:solidFill>
              <a:latin typeface="Times New Roman" pitchFamily="18" charset="0"/>
            </a:endParaRPr>
          </a:p>
        </p:txBody>
      </p:sp>
      <p:sp>
        <p:nvSpPr>
          <p:cNvPr id="13318" name="Rectangle 2"/>
          <p:cNvSpPr>
            <a:spLocks noGrp="1" noChangeArrowheads="1"/>
          </p:cNvSpPr>
          <p:nvPr>
            <p:ph type="title"/>
          </p:nvPr>
        </p:nvSpPr>
        <p:spPr>
          <a:xfrm>
            <a:off x="2209800" y="0"/>
            <a:ext cx="7772400" cy="1143000"/>
          </a:xfrm>
        </p:spPr>
        <p:txBody>
          <a:bodyPr/>
          <a:lstStyle/>
          <a:p>
            <a:pPr eaLnBrk="1" hangingPunct="1"/>
            <a:r>
              <a:rPr lang="en-US"/>
              <a:t>Problem with Thematic Roles</a:t>
            </a:r>
          </a:p>
        </p:txBody>
      </p:sp>
      <p:sp>
        <p:nvSpPr>
          <p:cNvPr id="13319" name="Rectangle 3"/>
          <p:cNvSpPr>
            <a:spLocks noChangeArrowheads="1"/>
          </p:cNvSpPr>
          <p:nvPr/>
        </p:nvSpPr>
        <p:spPr bwMode="auto">
          <a:xfrm>
            <a:off x="1447800" y="972207"/>
            <a:ext cx="9525000" cy="13716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dirty="0">
                <a:solidFill>
                  <a:srgbClr val="FF0000"/>
                </a:solidFill>
                <a:latin typeface="Comic Sans MS" pitchFamily="66" charset="0"/>
              </a:rPr>
              <a:t>NO agreement </a:t>
            </a:r>
            <a:r>
              <a:rPr lang="en-US" sz="2800" b="1" dirty="0">
                <a:solidFill>
                  <a:srgbClr val="000000"/>
                </a:solidFill>
                <a:latin typeface="Comic Sans MS" pitchFamily="66" charset="0"/>
              </a:rPr>
              <a:t>on what standard set should be</a:t>
            </a:r>
          </a:p>
          <a:p>
            <a:pPr marL="342900" indent="-342900" fontAlgn="base">
              <a:spcBef>
                <a:spcPct val="20000"/>
              </a:spcBef>
              <a:spcAft>
                <a:spcPct val="0"/>
              </a:spcAft>
              <a:buFontTx/>
              <a:buChar char="•"/>
            </a:pPr>
            <a:r>
              <a:rPr lang="en-US" sz="2800" b="1" dirty="0">
                <a:solidFill>
                  <a:srgbClr val="FF0000"/>
                </a:solidFill>
                <a:latin typeface="Comic Sans MS" pitchFamily="66" charset="0"/>
              </a:rPr>
              <a:t>NO agreement </a:t>
            </a:r>
            <a:r>
              <a:rPr lang="en-US" sz="2800" b="1" dirty="0">
                <a:solidFill>
                  <a:srgbClr val="000000"/>
                </a:solidFill>
                <a:latin typeface="Comic Sans MS" pitchFamily="66" charset="0"/>
              </a:rPr>
              <a:t>on formal definition</a:t>
            </a:r>
          </a:p>
        </p:txBody>
      </p:sp>
      <p:sp>
        <p:nvSpPr>
          <p:cNvPr id="688132" name="Rectangle 4"/>
          <p:cNvSpPr>
            <a:spLocks noChangeArrowheads="1"/>
          </p:cNvSpPr>
          <p:nvPr/>
        </p:nvSpPr>
        <p:spPr bwMode="auto">
          <a:xfrm>
            <a:off x="1676400" y="2057400"/>
            <a:ext cx="8610600" cy="15240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dirty="0">
                <a:solidFill>
                  <a:srgbClr val="3333CC"/>
                </a:solidFill>
                <a:latin typeface="Comic Sans MS" pitchFamily="66" charset="0"/>
              </a:rPr>
              <a:t>Fragmentation problem:</a:t>
            </a:r>
            <a:r>
              <a:rPr lang="en-US" sz="2800" b="1" dirty="0">
                <a:solidFill>
                  <a:srgbClr val="000000"/>
                </a:solidFill>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2057400" y="3352800"/>
            <a:ext cx="7848600" cy="14478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US" sz="2800" b="1">
              <a:solidFill>
                <a:srgbClr val="000000"/>
              </a:solidFill>
              <a:latin typeface="Comic Sans MS" pitchFamily="66" charset="0"/>
            </a:endParaRPr>
          </a:p>
        </p:txBody>
      </p:sp>
      <p:sp>
        <p:nvSpPr>
          <p:cNvPr id="13322" name="Rectangle 6"/>
          <p:cNvSpPr>
            <a:spLocks noChangeArrowheads="1"/>
          </p:cNvSpPr>
          <p:nvPr/>
        </p:nvSpPr>
        <p:spPr bwMode="auto">
          <a:xfrm>
            <a:off x="1763110" y="4419600"/>
            <a:ext cx="8915400" cy="2209800"/>
          </a:xfrm>
          <a:prstGeom prst="rect">
            <a:avLst/>
          </a:prstGeom>
          <a:noFill/>
          <a:ln w="9525">
            <a:noFill/>
            <a:miter lim="800000"/>
            <a:headEnd/>
            <a:tailEnd/>
          </a:ln>
        </p:spPr>
        <p:txBody>
          <a:bodyPr/>
          <a:lstStyle/>
          <a:p>
            <a:pPr marL="342900" indent="-342900" algn="ctr" fontAlgn="base">
              <a:spcBef>
                <a:spcPct val="20000"/>
              </a:spcBef>
              <a:spcAft>
                <a:spcPct val="0"/>
              </a:spcAft>
            </a:pPr>
            <a:r>
              <a:rPr lang="en-US" sz="3200" b="1" dirty="0">
                <a:solidFill>
                  <a:srgbClr val="3333CC"/>
                </a:solidFill>
                <a:latin typeface="Comic Sans MS" pitchFamily="66" charset="0"/>
              </a:rPr>
              <a:t>Solutions</a:t>
            </a:r>
          </a:p>
          <a:p>
            <a:pPr marL="342900" indent="-342900" fontAlgn="base">
              <a:spcBef>
                <a:spcPct val="20000"/>
              </a:spcBef>
              <a:spcAft>
                <a:spcPct val="0"/>
              </a:spcAft>
              <a:buFontTx/>
              <a:buChar char="•"/>
            </a:pPr>
            <a:r>
              <a:rPr lang="en-US" sz="2800" b="1" dirty="0">
                <a:solidFill>
                  <a:srgbClr val="000000"/>
                </a:solidFill>
                <a:latin typeface="Comic Sans MS" pitchFamily="66" charset="0"/>
              </a:rPr>
              <a:t>Generalized semantic roles</a:t>
            </a:r>
          </a:p>
          <a:p>
            <a:pPr marL="342900" indent="-342900" fontAlgn="base">
              <a:spcBef>
                <a:spcPct val="20000"/>
              </a:spcBef>
              <a:spcAft>
                <a:spcPct val="0"/>
              </a:spcAft>
              <a:buFontTx/>
              <a:buChar char="•"/>
            </a:pPr>
            <a:r>
              <a:rPr lang="en-US" sz="2800" b="1" dirty="0">
                <a:solidFill>
                  <a:srgbClr val="000000"/>
                </a:solidFill>
                <a:latin typeface="Comic Sans MS" pitchFamily="66" charset="0"/>
              </a:rPr>
              <a:t>Define verb specific semantic roles</a:t>
            </a:r>
          </a:p>
          <a:p>
            <a:pPr marL="342900" indent="-342900" fontAlgn="base">
              <a:spcBef>
                <a:spcPct val="20000"/>
              </a:spcBef>
              <a:spcAft>
                <a:spcPct val="0"/>
              </a:spcAft>
              <a:buFontTx/>
              <a:buChar char="•"/>
            </a:pPr>
            <a:r>
              <a:rPr lang="en-US" sz="2800" b="1" dirty="0">
                <a:solidFill>
                  <a:srgbClr val="000000"/>
                </a:solidFill>
                <a:latin typeface="Comic Sans MS" pitchFamily="66" charset="0"/>
              </a:rPr>
              <a:t>Define  semantic roles for classes of verbs</a:t>
            </a:r>
          </a:p>
          <a:p>
            <a:pPr marL="342900" indent="-342900" fontAlgn="base">
              <a:spcBef>
                <a:spcPct val="20000"/>
              </a:spcBef>
              <a:spcAft>
                <a:spcPct val="0"/>
              </a:spcAft>
              <a:buFontTx/>
              <a:buChar char="•"/>
            </a:pPr>
            <a:endParaRPr lang="en-US" sz="2800" b="1" dirty="0">
              <a:solidFill>
                <a:srgbClr val="000000"/>
              </a:solidFill>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913520" y="3384720"/>
              <a:ext cx="8010720" cy="1075320"/>
            </p14:xfrm>
          </p:contentPart>
        </mc:Choice>
        <mc:Fallback>
          <p:pic>
            <p:nvPicPr>
              <p:cNvPr id="2" name="Ink 1"/>
              <p:cNvPicPr/>
              <p:nvPr/>
            </p:nvPicPr>
            <p:blipFill>
              <a:blip r:embed="rId4"/>
              <a:stretch>
                <a:fillRect/>
              </a:stretch>
            </p:blipFill>
            <p:spPr>
              <a:xfrm>
                <a:off x="1904160" y="3375360"/>
                <a:ext cx="8029440" cy="1094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P spid="133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3"/>
          <p:cNvSpPr>
            <a:spLocks noGrp="1"/>
          </p:cNvSpPr>
          <p:nvPr>
            <p:ph type="dt" sz="quarter" idx="10"/>
          </p:nvPr>
        </p:nvSpPr>
        <p:spPr>
          <a:xfrm>
            <a:off x="14344" y="6485292"/>
            <a:ext cx="1905000" cy="457200"/>
          </a:xfrm>
          <a:noFill/>
        </p:spPr>
        <p:txBody>
          <a:bodyPr/>
          <a:lstStyle/>
          <a:p>
            <a:pPr fontAlgn="base">
              <a:spcBef>
                <a:spcPct val="0"/>
              </a:spcBef>
              <a:spcAft>
                <a:spcPct val="0"/>
              </a:spcAft>
            </a:pPr>
            <a:fld id="{3D8C8826-F4F7-41B8-866F-5BD2FD1DAF6F}" type="datetime1">
              <a:rPr lang="en-US">
                <a:solidFill>
                  <a:srgbClr val="000000"/>
                </a:solidFill>
                <a:latin typeface="Times New Roman" pitchFamily="18" charset="0"/>
              </a:rPr>
              <a:pPr fontAlgn="base">
                <a:spcBef>
                  <a:spcPct val="0"/>
                </a:spcBef>
                <a:spcAft>
                  <a:spcPct val="0"/>
                </a:spcAft>
              </a:pPr>
              <a:t>3/9/2020</a:t>
            </a:fld>
            <a:endParaRPr lang="en-US" dirty="0">
              <a:solidFill>
                <a:srgbClr val="000000"/>
              </a:solidFill>
              <a:latin typeface="Times New Roman" pitchFamily="18" charset="0"/>
            </a:endParaRPr>
          </a:p>
        </p:txBody>
      </p:sp>
      <p:sp>
        <p:nvSpPr>
          <p:cNvPr id="14341" name="Footer Placeholder 4"/>
          <p:cNvSpPr>
            <a:spLocks noGrp="1"/>
          </p:cNvSpPr>
          <p:nvPr>
            <p:ph type="ftr" sz="quarter" idx="11"/>
          </p:nvPr>
        </p:nvSpPr>
        <p:spPr>
          <a:xfrm>
            <a:off x="446685" y="6487904"/>
            <a:ext cx="2895600" cy="457200"/>
          </a:xfrm>
          <a:noFill/>
        </p:spPr>
        <p:txBody>
          <a:bodyPr/>
          <a:lstStyle/>
          <a:p>
            <a:pPr fontAlgn="base">
              <a:spcBef>
                <a:spcPct val="0"/>
              </a:spcBef>
              <a:spcAft>
                <a:spcPct val="0"/>
              </a:spcAft>
            </a:pPr>
            <a:r>
              <a:rPr lang="en-US" dirty="0">
                <a:solidFill>
                  <a:srgbClr val="000000"/>
                </a:solidFill>
                <a:latin typeface="Times New Roman" pitchFamily="18" charset="0"/>
              </a:rPr>
              <a:t>CPSC503 Winter 2019</a:t>
            </a:r>
          </a:p>
        </p:txBody>
      </p:sp>
      <p:sp>
        <p:nvSpPr>
          <p:cNvPr id="14342" name="Slide Number Placeholder 5"/>
          <p:cNvSpPr>
            <a:spLocks noGrp="1"/>
          </p:cNvSpPr>
          <p:nvPr>
            <p:ph type="sldNum" sz="quarter" idx="12"/>
          </p:nvPr>
        </p:nvSpPr>
        <p:spPr>
          <a:xfrm>
            <a:off x="10338471" y="6477000"/>
            <a:ext cx="1905000" cy="457200"/>
          </a:xfrm>
          <a:noFill/>
        </p:spPr>
        <p:txBody>
          <a:bodyPr/>
          <a:lstStyle/>
          <a:p>
            <a:pPr fontAlgn="base">
              <a:spcBef>
                <a:spcPct val="0"/>
              </a:spcBef>
              <a:spcAft>
                <a:spcPct val="0"/>
              </a:spcAft>
            </a:pPr>
            <a:fld id="{8DBD4E8A-E016-43B8-9F67-97BE115277CB}" type="slidenum">
              <a:rPr lang="en-US">
                <a:solidFill>
                  <a:srgbClr val="000000"/>
                </a:solidFill>
                <a:latin typeface="Times New Roman" pitchFamily="18" charset="0"/>
              </a:rPr>
              <a:pPr fontAlgn="base">
                <a:spcBef>
                  <a:spcPct val="0"/>
                </a:spcBef>
                <a:spcAft>
                  <a:spcPct val="0"/>
                </a:spcAft>
              </a:pPr>
              <a:t>21</a:t>
            </a:fld>
            <a:endParaRPr lang="en-US" dirty="0">
              <a:solidFill>
                <a:srgbClr val="000000"/>
              </a:solidFill>
              <a:latin typeface="Times New Roman" pitchFamily="18" charset="0"/>
            </a:endParaRPr>
          </a:p>
        </p:txBody>
      </p:sp>
      <p:sp>
        <p:nvSpPr>
          <p:cNvPr id="14343" name="Rectangle 2"/>
          <p:cNvSpPr>
            <a:spLocks noGrp="1" noChangeArrowheads="1"/>
          </p:cNvSpPr>
          <p:nvPr>
            <p:ph type="title"/>
          </p:nvPr>
        </p:nvSpPr>
        <p:spPr>
          <a:xfrm>
            <a:off x="2209800" y="0"/>
            <a:ext cx="7772400" cy="1143000"/>
          </a:xfrm>
        </p:spPr>
        <p:txBody>
          <a:bodyPr/>
          <a:lstStyle/>
          <a:p>
            <a:pPr eaLnBrk="1" hangingPunct="1"/>
            <a:r>
              <a:rPr lang="en-US"/>
              <a:t>Generalized Semantic Roles</a:t>
            </a:r>
          </a:p>
        </p:txBody>
      </p:sp>
      <p:sp>
        <p:nvSpPr>
          <p:cNvPr id="690181" name="Rectangle 5"/>
          <p:cNvSpPr>
            <a:spLocks noChangeArrowheads="1"/>
          </p:cNvSpPr>
          <p:nvPr/>
        </p:nvSpPr>
        <p:spPr bwMode="auto">
          <a:xfrm>
            <a:off x="2057400" y="3352800"/>
            <a:ext cx="7848600" cy="14478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US" sz="2800" b="1">
              <a:solidFill>
                <a:srgbClr val="000000"/>
              </a:solidFill>
              <a:latin typeface="Comic Sans MS" pitchFamily="66" charset="0"/>
            </a:endParaRPr>
          </a:p>
        </p:txBody>
      </p:sp>
      <p:sp>
        <p:nvSpPr>
          <p:cNvPr id="14345" name="Rectangle 6"/>
          <p:cNvSpPr>
            <a:spLocks noChangeArrowheads="1"/>
          </p:cNvSpPr>
          <p:nvPr/>
        </p:nvSpPr>
        <p:spPr bwMode="auto">
          <a:xfrm>
            <a:off x="1524000" y="914400"/>
            <a:ext cx="8915400" cy="19050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Very abstract</a:t>
            </a:r>
            <a:r>
              <a:rPr lang="en-US" sz="2800" b="1">
                <a:solidFill>
                  <a:srgbClr val="000000"/>
                </a:solidFill>
                <a:latin typeface="Comic Sans MS" pitchFamily="66" charset="0"/>
              </a:rPr>
              <a:t> roles are defined </a:t>
            </a:r>
            <a:r>
              <a:rPr lang="en-US" sz="2800" b="1">
                <a:solidFill>
                  <a:srgbClr val="3333CC"/>
                </a:solidFill>
                <a:latin typeface="Comic Sans MS" pitchFamily="66" charset="0"/>
              </a:rPr>
              <a:t>heuristically</a:t>
            </a:r>
            <a:r>
              <a:rPr lang="en-US" sz="2800" b="1">
                <a:solidFill>
                  <a:srgbClr val="000000"/>
                </a:solidFill>
                <a:latin typeface="Comic Sans MS" pitchFamily="66" charset="0"/>
              </a:rPr>
              <a:t> as a set of conditions</a:t>
            </a:r>
          </a:p>
          <a:p>
            <a:pPr marL="342900" indent="-342900" fontAlgn="base">
              <a:spcBef>
                <a:spcPct val="20000"/>
              </a:spcBef>
              <a:spcAft>
                <a:spcPct val="0"/>
              </a:spcAft>
              <a:buFontTx/>
              <a:buChar char="•"/>
            </a:pPr>
            <a:r>
              <a:rPr lang="en-US" sz="2800" b="1">
                <a:solidFill>
                  <a:srgbClr val="000000"/>
                </a:solidFill>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676400" y="2895600"/>
            <a:ext cx="4800600" cy="350520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buFontTx/>
              <a:buChar char="•"/>
            </a:pPr>
            <a:r>
              <a:rPr lang="en-US" sz="2400" b="1" dirty="0">
                <a:solidFill>
                  <a:srgbClr val="3333CC"/>
                </a:solidFill>
                <a:latin typeface="Comic Sans MS" pitchFamily="66" charset="0"/>
              </a:rPr>
              <a:t>Proto-Agent</a:t>
            </a:r>
          </a:p>
          <a:p>
            <a:pPr marL="742950" lvl="1" indent="-285750" fontAlgn="base">
              <a:lnSpc>
                <a:spcPct val="90000"/>
              </a:lnSpc>
              <a:spcBef>
                <a:spcPct val="20000"/>
              </a:spcBef>
              <a:spcAft>
                <a:spcPct val="0"/>
              </a:spcAft>
              <a:buFontTx/>
              <a:buChar char="–"/>
            </a:pPr>
            <a:r>
              <a:rPr lang="en-US" sz="2000" b="1" dirty="0">
                <a:solidFill>
                  <a:srgbClr val="000000"/>
                </a:solidFill>
                <a:latin typeface="Comic Sans MS" pitchFamily="66" charset="0"/>
              </a:rPr>
              <a:t>Volitional involvement in event or state</a:t>
            </a:r>
          </a:p>
          <a:p>
            <a:pPr marL="742950" lvl="1" indent="-285750" fontAlgn="base">
              <a:lnSpc>
                <a:spcPct val="90000"/>
              </a:lnSpc>
              <a:spcBef>
                <a:spcPct val="20000"/>
              </a:spcBef>
              <a:spcAft>
                <a:spcPct val="0"/>
              </a:spcAft>
              <a:buFontTx/>
              <a:buChar char="–"/>
            </a:pPr>
            <a:r>
              <a:rPr lang="en-US" sz="2000" b="1" dirty="0">
                <a:solidFill>
                  <a:srgbClr val="000000"/>
                </a:solidFill>
                <a:latin typeface="Comic Sans MS" pitchFamily="66" charset="0"/>
              </a:rPr>
              <a:t>Sentience (and/or perception)</a:t>
            </a:r>
          </a:p>
          <a:p>
            <a:pPr marL="742950" lvl="1" indent="-285750" fontAlgn="base">
              <a:lnSpc>
                <a:spcPct val="90000"/>
              </a:lnSpc>
              <a:spcBef>
                <a:spcPct val="20000"/>
              </a:spcBef>
              <a:spcAft>
                <a:spcPct val="0"/>
              </a:spcAft>
              <a:buFontTx/>
              <a:buChar char="–"/>
            </a:pPr>
            <a:r>
              <a:rPr lang="en-US" sz="2000" b="1" dirty="0">
                <a:solidFill>
                  <a:srgbClr val="000000"/>
                </a:solidFill>
                <a:latin typeface="Comic Sans MS" pitchFamily="66" charset="0"/>
              </a:rPr>
              <a:t>Causing an event or change of state in another participant</a:t>
            </a:r>
          </a:p>
          <a:p>
            <a:pPr marL="742950" lvl="1" indent="-285750" fontAlgn="base">
              <a:lnSpc>
                <a:spcPct val="90000"/>
              </a:lnSpc>
              <a:spcBef>
                <a:spcPct val="20000"/>
              </a:spcBef>
              <a:spcAft>
                <a:spcPct val="0"/>
              </a:spcAft>
              <a:buFontTx/>
              <a:buChar char="–"/>
            </a:pPr>
            <a:r>
              <a:rPr lang="en-US" sz="2000" b="1" dirty="0">
                <a:solidFill>
                  <a:srgbClr val="000000"/>
                </a:solidFill>
                <a:latin typeface="Comic Sans MS" pitchFamily="66" charset="0"/>
              </a:rPr>
              <a:t>Movement (relative to position of another participant) </a:t>
            </a:r>
          </a:p>
          <a:p>
            <a:pPr lvl="1" fontAlgn="base">
              <a:lnSpc>
                <a:spcPct val="90000"/>
              </a:lnSpc>
              <a:spcBef>
                <a:spcPct val="20000"/>
              </a:spcBef>
              <a:spcAft>
                <a:spcPct val="0"/>
              </a:spcAft>
            </a:pPr>
            <a:r>
              <a:rPr lang="en-US" sz="2000" b="1" dirty="0">
                <a:solidFill>
                  <a:srgbClr val="000000"/>
                </a:solidFill>
                <a:latin typeface="Comic Sans MS" pitchFamily="66" charset="0"/>
              </a:rPr>
              <a:t>(exists independently of event named) </a:t>
            </a:r>
          </a:p>
        </p:txBody>
      </p:sp>
      <p:sp>
        <p:nvSpPr>
          <p:cNvPr id="14347" name="Rectangle 9"/>
          <p:cNvSpPr>
            <a:spLocks noChangeArrowheads="1"/>
          </p:cNvSpPr>
          <p:nvPr/>
        </p:nvSpPr>
        <p:spPr bwMode="auto">
          <a:xfrm>
            <a:off x="6313170" y="2746375"/>
            <a:ext cx="4343400" cy="3505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400" b="1" dirty="0">
                <a:solidFill>
                  <a:srgbClr val="3333CC"/>
                </a:solidFill>
                <a:latin typeface="Comic Sans MS" pitchFamily="66" charset="0"/>
              </a:rPr>
              <a:t>Proto-Patient</a:t>
            </a:r>
            <a:endParaRPr lang="en-US" sz="2800" b="1" dirty="0">
              <a:solidFill>
                <a:srgbClr val="000000"/>
              </a:solidFill>
              <a:latin typeface="Comic Sans MS" pitchFamily="66" charset="0"/>
            </a:endParaRPr>
          </a:p>
          <a:p>
            <a:pPr marL="742950" lvl="1" indent="-285750" fontAlgn="base">
              <a:spcBef>
                <a:spcPct val="20000"/>
              </a:spcBef>
              <a:spcAft>
                <a:spcPct val="0"/>
              </a:spcAft>
              <a:buFontTx/>
              <a:buChar char="–"/>
            </a:pPr>
            <a:r>
              <a:rPr lang="en-US" sz="2000" b="1" dirty="0">
                <a:solidFill>
                  <a:srgbClr val="000000"/>
                </a:solidFill>
                <a:latin typeface="Comic Sans MS" pitchFamily="66" charset="0"/>
              </a:rPr>
              <a:t>Undergoes change of state</a:t>
            </a:r>
          </a:p>
          <a:p>
            <a:pPr marL="742950" lvl="1" indent="-285750" fontAlgn="base">
              <a:spcBef>
                <a:spcPct val="20000"/>
              </a:spcBef>
              <a:spcAft>
                <a:spcPct val="0"/>
              </a:spcAft>
              <a:buFontTx/>
              <a:buChar char="–"/>
            </a:pPr>
            <a:r>
              <a:rPr lang="en-US" sz="2000" b="1" dirty="0">
                <a:solidFill>
                  <a:srgbClr val="000000"/>
                </a:solidFill>
                <a:latin typeface="Comic Sans MS" pitchFamily="66" charset="0"/>
              </a:rPr>
              <a:t>Incremental theme</a:t>
            </a:r>
          </a:p>
          <a:p>
            <a:pPr marL="742950" lvl="1" indent="-285750" fontAlgn="base">
              <a:spcBef>
                <a:spcPct val="20000"/>
              </a:spcBef>
              <a:spcAft>
                <a:spcPct val="0"/>
              </a:spcAft>
              <a:buFontTx/>
              <a:buChar char="–"/>
            </a:pPr>
            <a:r>
              <a:rPr lang="en-US" sz="2000" b="1" dirty="0">
                <a:solidFill>
                  <a:srgbClr val="000000"/>
                </a:solidFill>
                <a:latin typeface="Comic Sans MS" pitchFamily="66" charset="0"/>
              </a:rPr>
              <a:t>Causally affected by another participant</a:t>
            </a:r>
          </a:p>
          <a:p>
            <a:pPr marL="742950" lvl="1" indent="-285750" fontAlgn="base">
              <a:spcBef>
                <a:spcPct val="20000"/>
              </a:spcBef>
              <a:spcAft>
                <a:spcPct val="0"/>
              </a:spcAft>
              <a:buFontTx/>
              <a:buChar char="–"/>
            </a:pPr>
            <a:r>
              <a:rPr lang="en-US" sz="2000" b="1" dirty="0">
                <a:solidFill>
                  <a:srgbClr val="000000"/>
                </a:solidFill>
                <a:latin typeface="Comic Sans MS" pitchFamily="66" charset="0"/>
              </a:rPr>
              <a:t>Stationary relative to movement of another participant</a:t>
            </a:r>
          </a:p>
          <a:p>
            <a:pPr marL="742950" lvl="1" indent="-285750" fontAlgn="base">
              <a:spcBef>
                <a:spcPct val="20000"/>
              </a:spcBef>
              <a:spcAft>
                <a:spcPct val="0"/>
              </a:spcAft>
              <a:buFontTx/>
              <a:buChar char="–"/>
            </a:pPr>
            <a:r>
              <a:rPr lang="en-US" sz="2000" b="1" dirty="0">
                <a:solidFill>
                  <a:srgbClr val="000000"/>
                </a:solidFill>
                <a:latin typeface="Comic Sans MS" pitchFamily="66" charset="0"/>
              </a:rPr>
              <a:t>(does not exist independently of the event, or at all)</a:t>
            </a:r>
            <a:endParaRPr lang="en-US" sz="2400" b="1" dirty="0">
              <a:solidFill>
                <a:srgbClr val="000000"/>
              </a:solidFill>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1943100" y="2824163"/>
              <a:ext cx="2279650" cy="500062"/>
            </p14:xfrm>
          </p:contentPart>
        </mc:Choice>
        <mc:Fallback>
          <p:pic>
            <p:nvPicPr>
              <p:cNvPr id="14348" name="Ink 12"/>
              <p:cNvPicPr>
                <a:picLocks noRot="1" noChangeAspect="1" noEditPoints="1" noChangeArrowheads="1" noChangeShapeType="1"/>
              </p:cNvPicPr>
              <p:nvPr/>
            </p:nvPicPr>
            <p:blipFill>
              <a:blip r:embed="rId4"/>
              <a:stretch>
                <a:fillRect/>
              </a:stretch>
            </p:blipFill>
            <p:spPr>
              <a:xfrm>
                <a:off x="1933741" y="2814816"/>
                <a:ext cx="2298368" cy="518756"/>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6511925" y="2746375"/>
              <a:ext cx="2535238" cy="541338"/>
            </p14:xfrm>
          </p:contentPart>
        </mc:Choice>
        <mc:Fallback>
          <p:pic>
            <p:nvPicPr>
              <p:cNvPr id="14349" name="Ink 13"/>
              <p:cNvPicPr>
                <a:picLocks noRot="1" noChangeAspect="1" noEditPoints="1" noChangeArrowheads="1" noChangeShapeType="1"/>
              </p:cNvPicPr>
              <p:nvPr/>
            </p:nvPicPr>
            <p:blipFill>
              <a:blip r:embed="rId6"/>
              <a:stretch>
                <a:fillRect/>
              </a:stretch>
            </p:blipFill>
            <p:spPr>
              <a:xfrm>
                <a:off x="6502565" y="2737017"/>
                <a:ext cx="2553959" cy="560054"/>
              </a:xfrm>
              <a:prstGeom prst="rect">
                <a:avLst/>
              </a:prstGeom>
            </p:spPr>
          </p:pic>
        </mc:Fallback>
      </mc:AlternateContent>
      <p:sp>
        <p:nvSpPr>
          <p:cNvPr id="12" name="Rectangle 7"/>
          <p:cNvSpPr>
            <a:spLocks noChangeArrowheads="1"/>
          </p:cNvSpPr>
          <p:nvPr/>
        </p:nvSpPr>
        <p:spPr bwMode="auto">
          <a:xfrm>
            <a:off x="4656248" y="6465887"/>
            <a:ext cx="6856106" cy="410203"/>
          </a:xfrm>
          <a:prstGeom prst="rect">
            <a:avLst/>
          </a:prstGeom>
          <a:noFill/>
          <a:ln w="9525">
            <a:noFill/>
            <a:miter lim="800000"/>
            <a:headEnd/>
            <a:tailEnd/>
          </a:ln>
        </p:spPr>
        <p:txBody>
          <a:bodyPr/>
          <a:lstStyle/>
          <a:p>
            <a:pPr fontAlgn="base">
              <a:lnSpc>
                <a:spcPct val="90000"/>
              </a:lnSpc>
              <a:spcBef>
                <a:spcPct val="20000"/>
              </a:spcBef>
              <a:spcAft>
                <a:spcPct val="0"/>
              </a:spcAft>
            </a:pPr>
            <a:r>
              <a:rPr lang="en-US" b="1" i="1" dirty="0">
                <a:solidFill>
                  <a:srgbClr val="000000"/>
                </a:solidFill>
                <a:latin typeface="Times New Roman" pitchFamily="18" charset="0"/>
                <a:cs typeface="Times New Roman" panose="02020603050405020304" pitchFamily="18" charset="0"/>
              </a:rPr>
              <a:t>Taylor ate the apricot (</a:t>
            </a:r>
            <a:r>
              <a:rPr lang="en-US" sz="1600" dirty="0"/>
              <a:t>the apricot is half-eaten the event is half done)</a:t>
            </a:r>
            <a:endParaRPr lang="en-US" sz="1600" b="1" i="1" dirty="0">
              <a:solidFill>
                <a:srgbClr val="000000"/>
              </a:solidFill>
              <a:latin typeface="Times New Roman"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7148104" y="3720366"/>
              <a:ext cx="35640" cy="9000"/>
            </p14:xfrm>
          </p:contentPart>
        </mc:Choice>
        <mc:Fallback>
          <p:pic>
            <p:nvPicPr>
              <p:cNvPr id="2" name="Ink 1"/>
              <p:cNvPicPr/>
              <p:nvPr/>
            </p:nvPicPr>
            <p:blipFill>
              <a:blip r:embed="rId8"/>
              <a:stretch>
                <a:fillRect/>
              </a:stretch>
            </p:blipFill>
            <p:spPr>
              <a:xfrm>
                <a:off x="7070626" y="3570366"/>
                <a:ext cx="190209" cy="308625"/>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7198864" y="3703086"/>
              <a:ext cx="2312640" cy="53280"/>
            </p14:xfrm>
          </p:contentPart>
        </mc:Choice>
        <mc:Fallback>
          <p:pic>
            <p:nvPicPr>
              <p:cNvPr id="3" name="Ink 2"/>
              <p:cNvPicPr/>
              <p:nvPr/>
            </p:nvPicPr>
            <p:blipFill>
              <a:blip r:embed="rId10"/>
              <a:stretch>
                <a:fillRect/>
              </a:stretch>
            </p:blipFill>
            <p:spPr>
              <a:xfrm>
                <a:off x="7126797" y="3546380"/>
                <a:ext cx="2456414" cy="3663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Ink 3"/>
              <p14:cNvContentPartPr/>
              <p14:nvPr/>
            </p14:nvContentPartPr>
            <p14:xfrm>
              <a:off x="4783264" y="6575886"/>
              <a:ext cx="31680" cy="1440"/>
            </p14:xfrm>
          </p:contentPart>
        </mc:Choice>
        <mc:Fallback>
          <p:pic>
            <p:nvPicPr>
              <p:cNvPr id="4" name="Ink 3"/>
              <p:cNvPicPr/>
              <p:nvPr/>
            </p:nvPicPr>
            <p:blipFill>
              <a:blip r:embed="rId12"/>
              <a:stretch>
                <a:fillRect/>
              </a:stretch>
            </p:blipFill>
            <p:spPr>
              <a:xfrm>
                <a:off x="4711264" y="6460686"/>
                <a:ext cx="175320" cy="231552"/>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Ink 4"/>
              <p14:cNvContentPartPr/>
              <p14:nvPr/>
            </p14:nvContentPartPr>
            <p14:xfrm>
              <a:off x="4606839" y="6615112"/>
              <a:ext cx="2148120" cy="32040"/>
            </p14:xfrm>
          </p:contentPart>
        </mc:Choice>
        <mc:Fallback>
          <p:pic>
            <p:nvPicPr>
              <p:cNvPr id="5" name="Ink 4"/>
              <p:cNvPicPr/>
              <p:nvPr/>
            </p:nvPicPr>
            <p:blipFill>
              <a:blip r:embed="rId14"/>
              <a:stretch>
                <a:fillRect/>
              </a:stretch>
            </p:blipFill>
            <p:spPr>
              <a:xfrm>
                <a:off x="4534984" y="6484336"/>
                <a:ext cx="2291472" cy="29326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3"/>
          <p:cNvSpPr>
            <a:spLocks noGrp="1"/>
          </p:cNvSpPr>
          <p:nvPr>
            <p:ph type="dt" sz="quarter" idx="10"/>
          </p:nvPr>
        </p:nvSpPr>
        <p:spPr>
          <a:noFill/>
        </p:spPr>
        <p:txBody>
          <a:bodyPr/>
          <a:lstStyle/>
          <a:p>
            <a:pPr fontAlgn="base">
              <a:spcBef>
                <a:spcPct val="0"/>
              </a:spcBef>
              <a:spcAft>
                <a:spcPct val="0"/>
              </a:spcAft>
            </a:pPr>
            <a:fld id="{80F21FF9-A383-47A8-8EAF-01533D5B97BA}" type="datetime1">
              <a:rPr lang="en-US">
                <a:solidFill>
                  <a:srgbClr val="000000"/>
                </a:solidFill>
                <a:latin typeface="Times New Roman" pitchFamily="18" charset="0"/>
              </a:rPr>
              <a:pPr fontAlgn="base">
                <a:spcBef>
                  <a:spcPct val="0"/>
                </a:spcBef>
                <a:spcAft>
                  <a:spcPct val="0"/>
                </a:spcAft>
              </a:pPr>
              <a:t>3/9/2020</a:t>
            </a:fld>
            <a:endParaRPr lang="en-US">
              <a:solidFill>
                <a:srgbClr val="000000"/>
              </a:solidFill>
              <a:latin typeface="Times New Roman" pitchFamily="18" charset="0"/>
            </a:endParaRPr>
          </a:p>
        </p:txBody>
      </p:sp>
      <p:sp>
        <p:nvSpPr>
          <p:cNvPr id="15366"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2019</a:t>
            </a:r>
          </a:p>
        </p:txBody>
      </p:sp>
      <p:sp>
        <p:nvSpPr>
          <p:cNvPr id="15367" name="Slide Number Placeholder 5"/>
          <p:cNvSpPr>
            <a:spLocks noGrp="1"/>
          </p:cNvSpPr>
          <p:nvPr>
            <p:ph type="sldNum" sz="quarter" idx="12"/>
          </p:nvPr>
        </p:nvSpPr>
        <p:spPr>
          <a:noFill/>
        </p:spPr>
        <p:txBody>
          <a:bodyPr/>
          <a:lstStyle/>
          <a:p>
            <a:pPr fontAlgn="base">
              <a:spcBef>
                <a:spcPct val="0"/>
              </a:spcBef>
              <a:spcAft>
                <a:spcPct val="0"/>
              </a:spcAft>
            </a:pPr>
            <a:fld id="{F64E54A8-3172-44E5-91EE-F234ACEBB7EE}" type="slidenum">
              <a:rPr lang="en-US">
                <a:solidFill>
                  <a:srgbClr val="000000"/>
                </a:solidFill>
                <a:latin typeface="Times New Roman" pitchFamily="18" charset="0"/>
              </a:rPr>
              <a:pPr fontAlgn="base">
                <a:spcBef>
                  <a:spcPct val="0"/>
                </a:spcBef>
                <a:spcAft>
                  <a:spcPct val="0"/>
                </a:spcAft>
              </a:pPr>
              <a:t>22</a:t>
            </a:fld>
            <a:endParaRPr lang="en-US">
              <a:solidFill>
                <a:srgbClr val="000000"/>
              </a:solidFill>
              <a:latin typeface="Times New Roman" pitchFamily="18" charset="0"/>
            </a:endParaRPr>
          </a:p>
        </p:txBody>
      </p:sp>
      <p:sp>
        <p:nvSpPr>
          <p:cNvPr id="15368" name="Rectangle 2"/>
          <p:cNvSpPr>
            <a:spLocks noGrp="1" noChangeArrowheads="1"/>
          </p:cNvSpPr>
          <p:nvPr>
            <p:ph type="title"/>
          </p:nvPr>
        </p:nvSpPr>
        <p:spPr>
          <a:xfrm>
            <a:off x="2209800" y="228600"/>
            <a:ext cx="7772400" cy="1143000"/>
          </a:xfrm>
        </p:spPr>
        <p:txBody>
          <a:bodyPr/>
          <a:lstStyle/>
          <a:p>
            <a:pPr eaLnBrk="1" hangingPunct="1"/>
            <a:r>
              <a:rPr lang="en-US"/>
              <a:t>Semantic Roles: Resources</a:t>
            </a:r>
          </a:p>
        </p:txBody>
      </p:sp>
      <p:sp>
        <p:nvSpPr>
          <p:cNvPr id="15369" name="Rectangle 3"/>
          <p:cNvSpPr>
            <a:spLocks noChangeArrowheads="1"/>
          </p:cNvSpPr>
          <p:nvPr/>
        </p:nvSpPr>
        <p:spPr bwMode="auto">
          <a:xfrm>
            <a:off x="1752600" y="1219200"/>
            <a:ext cx="8610600" cy="1219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000000"/>
                </a:solidFill>
                <a:latin typeface="Comic Sans MS" pitchFamily="66" charset="0"/>
              </a:rPr>
              <a:t>Databases containing for each </a:t>
            </a:r>
            <a:r>
              <a:rPr lang="en-US" sz="2800" b="1">
                <a:solidFill>
                  <a:srgbClr val="3333CC"/>
                </a:solidFill>
                <a:latin typeface="Comic Sans MS" pitchFamily="66" charset="0"/>
              </a:rPr>
              <a:t>verb</a:t>
            </a:r>
            <a:r>
              <a:rPr lang="en-US" sz="2800" b="1">
                <a:solidFill>
                  <a:srgbClr val="000000"/>
                </a:solidFill>
                <a:latin typeface="Comic Sans MS" pitchFamily="66" charset="0"/>
              </a:rPr>
              <a:t> its syntactic and thematic argument structures</a:t>
            </a:r>
          </a:p>
        </p:txBody>
      </p:sp>
      <p:sp>
        <p:nvSpPr>
          <p:cNvPr id="696324" name="Rectangle 4"/>
          <p:cNvSpPr>
            <a:spLocks noChangeArrowheads="1"/>
          </p:cNvSpPr>
          <p:nvPr/>
        </p:nvSpPr>
        <p:spPr bwMode="auto">
          <a:xfrm>
            <a:off x="2362200" y="5181600"/>
            <a:ext cx="4038600" cy="533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(see also VerbNet)</a:t>
            </a:r>
            <a:endParaRPr lang="en-US" sz="2800" b="1">
              <a:solidFill>
                <a:srgbClr val="000000"/>
              </a:solidFill>
              <a:latin typeface="Comic Sans MS" pitchFamily="66" charset="0"/>
            </a:endParaRPr>
          </a:p>
        </p:txBody>
      </p:sp>
      <p:sp>
        <p:nvSpPr>
          <p:cNvPr id="696325" name="Rectangle 5"/>
          <p:cNvSpPr>
            <a:spLocks noChangeArrowheads="1"/>
          </p:cNvSpPr>
          <p:nvPr/>
        </p:nvSpPr>
        <p:spPr bwMode="auto">
          <a:xfrm>
            <a:off x="1981200" y="2362200"/>
            <a:ext cx="7848600" cy="14478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PropBank: </a:t>
            </a:r>
            <a:r>
              <a:rPr lang="en-US" sz="2800" b="1">
                <a:solidFill>
                  <a:srgbClr val="000000"/>
                </a:solidFill>
                <a:latin typeface="Comic Sans MS" pitchFamily="66" charset="0"/>
              </a:rPr>
              <a:t>sentences in the Penn Treebank annotated with semantic roles</a:t>
            </a:r>
          </a:p>
          <a:p>
            <a:pPr marL="342900" indent="-342900" fontAlgn="base">
              <a:spcBef>
                <a:spcPct val="20000"/>
              </a:spcBef>
              <a:spcAft>
                <a:spcPct val="0"/>
              </a:spcAft>
              <a:buFontTx/>
              <a:buChar char="•"/>
            </a:pPr>
            <a:r>
              <a:rPr lang="en-US" sz="2800" b="1">
                <a:solidFill>
                  <a:srgbClr val="000000"/>
                </a:solidFill>
                <a:latin typeface="Comic Sans MS" pitchFamily="66" charset="0"/>
              </a:rPr>
              <a:t>Roles are verb-sense specific</a:t>
            </a:r>
          </a:p>
          <a:p>
            <a:pPr marL="342900" indent="-342900" fontAlgn="base">
              <a:spcBef>
                <a:spcPct val="20000"/>
              </a:spcBef>
              <a:spcAft>
                <a:spcPct val="0"/>
              </a:spcAft>
              <a:buFontTx/>
              <a:buChar char="•"/>
            </a:pPr>
            <a:r>
              <a:rPr lang="en-US" sz="2800" b="1">
                <a:solidFill>
                  <a:srgbClr val="000000"/>
                </a:solidFill>
                <a:latin typeface="Comic Sans MS" pitchFamily="66" charset="0"/>
              </a:rPr>
              <a:t>Arg0 (PROTO-AGENT), Arg1(PROTO-PATIENT), Arg2,…….</a:t>
            </a:r>
          </a:p>
          <a:p>
            <a:pPr marL="342900" indent="-342900" fontAlgn="base">
              <a:spcBef>
                <a:spcPct val="20000"/>
              </a:spcBef>
              <a:spcAft>
                <a:spcPct val="0"/>
              </a:spcAft>
              <a:buFontTx/>
              <a:buChar char="•"/>
            </a:pPr>
            <a:endParaRPr lang="en-US" sz="2800" b="1">
              <a:solidFill>
                <a:srgbClr val="0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pPr defTabSz="685800" fontAlgn="base">
              <a:spcBef>
                <a:spcPct val="0"/>
              </a:spcBef>
              <a:spcAft>
                <a:spcPct val="0"/>
              </a:spcAft>
            </a:pPr>
            <a:fld id="{7FF500B1-E733-4BAD-83D8-00AA3362ACBE}" type="datetime1">
              <a:rPr lang="en-US">
                <a:solidFill>
                  <a:srgbClr val="000000"/>
                </a:solidFill>
                <a:latin typeface="Times New Roman" pitchFamily="18" charset="0"/>
              </a:rPr>
              <a:pPr defTabSz="685800" fontAlgn="base">
                <a:spcBef>
                  <a:spcPct val="0"/>
                </a:spcBef>
                <a:spcAft>
                  <a:spcPct val="0"/>
                </a:spcAft>
              </a:pPr>
              <a:t>3/9/2020</a:t>
            </a:fld>
            <a:endParaRPr lang="en-US">
              <a:solidFill>
                <a:srgbClr val="000000"/>
              </a:solidFill>
              <a:latin typeface="Times New Roman" pitchFamily="18" charset="0"/>
            </a:endParaRPr>
          </a:p>
        </p:txBody>
      </p:sp>
      <p:sp>
        <p:nvSpPr>
          <p:cNvPr id="16408" name="Footer Placeholder 4"/>
          <p:cNvSpPr>
            <a:spLocks noGrp="1"/>
          </p:cNvSpPr>
          <p:nvPr>
            <p:ph type="ftr" sz="quarter" idx="11"/>
          </p:nvPr>
        </p:nvSpPr>
        <p:spPr>
          <a:noFill/>
        </p:spPr>
        <p:txBody>
          <a:bodyPr/>
          <a:lstStyle/>
          <a:p>
            <a:pPr defTabSz="685800" fontAlgn="base">
              <a:spcBef>
                <a:spcPct val="0"/>
              </a:spcBef>
              <a:spcAft>
                <a:spcPct val="0"/>
              </a:spcAft>
            </a:pPr>
            <a:r>
              <a:rPr lang="en-US">
                <a:solidFill>
                  <a:srgbClr val="000000"/>
                </a:solidFill>
                <a:latin typeface="Times New Roman" pitchFamily="18" charset="0"/>
              </a:rPr>
              <a:t>CPSC503 Winter 2019</a:t>
            </a:r>
          </a:p>
        </p:txBody>
      </p:sp>
      <p:sp>
        <p:nvSpPr>
          <p:cNvPr id="16409" name="Slide Number Placeholder 5"/>
          <p:cNvSpPr>
            <a:spLocks noGrp="1"/>
          </p:cNvSpPr>
          <p:nvPr>
            <p:ph type="sldNum" sz="quarter" idx="12"/>
          </p:nvPr>
        </p:nvSpPr>
        <p:spPr>
          <a:noFill/>
        </p:spPr>
        <p:txBody>
          <a:bodyPr/>
          <a:lstStyle/>
          <a:p>
            <a:pPr defTabSz="685800" fontAlgn="base">
              <a:spcBef>
                <a:spcPct val="0"/>
              </a:spcBef>
              <a:spcAft>
                <a:spcPct val="0"/>
              </a:spcAft>
            </a:pPr>
            <a:fld id="{94083A98-14AD-45BF-825F-ACECD8E7B5C7}" type="slidenum">
              <a:rPr lang="en-US">
                <a:solidFill>
                  <a:srgbClr val="000000"/>
                </a:solidFill>
                <a:latin typeface="Times New Roman" pitchFamily="18" charset="0"/>
              </a:rPr>
              <a:pPr defTabSz="685800" fontAlgn="base">
                <a:spcBef>
                  <a:spcPct val="0"/>
                </a:spcBef>
                <a:spcAft>
                  <a:spcPct val="0"/>
                </a:spcAft>
              </a:pPr>
              <a:t>23</a:t>
            </a:fld>
            <a:endParaRPr lang="en-US">
              <a:solidFill>
                <a:srgbClr val="000000"/>
              </a:solidFill>
              <a:latin typeface="Times New Roman" pitchFamily="18" charset="0"/>
            </a:endParaRPr>
          </a:p>
        </p:txBody>
      </p:sp>
      <p:sp>
        <p:nvSpPr>
          <p:cNvPr id="16410" name="Rectangle 2"/>
          <p:cNvSpPr>
            <a:spLocks noGrp="1" noChangeArrowheads="1"/>
          </p:cNvSpPr>
          <p:nvPr>
            <p:ph type="title"/>
          </p:nvPr>
        </p:nvSpPr>
        <p:spPr>
          <a:xfrm>
            <a:off x="3092324" y="255735"/>
            <a:ext cx="5829300" cy="857250"/>
          </a:xfrm>
        </p:spPr>
        <p:txBody>
          <a:bodyPr/>
          <a:lstStyle/>
          <a:p>
            <a:pPr eaLnBrk="1" hangingPunct="1"/>
            <a:r>
              <a:rPr lang="en-US" dirty="0" err="1"/>
              <a:t>PropBank</a:t>
            </a:r>
            <a:r>
              <a:rPr lang="en-US" dirty="0"/>
              <a:t> Example</a:t>
            </a:r>
          </a:p>
        </p:txBody>
      </p:sp>
      <p:sp>
        <p:nvSpPr>
          <p:cNvPr id="698375" name="Rectangle 7"/>
          <p:cNvSpPr>
            <a:spLocks noChangeArrowheads="1"/>
          </p:cNvSpPr>
          <p:nvPr/>
        </p:nvSpPr>
        <p:spPr bwMode="auto">
          <a:xfrm>
            <a:off x="1783080" y="1101060"/>
            <a:ext cx="6057900" cy="2228850"/>
          </a:xfrm>
          <a:prstGeom prst="rect">
            <a:avLst/>
          </a:prstGeom>
          <a:noFill/>
          <a:ln w="9525">
            <a:noFill/>
            <a:miter lim="800000"/>
            <a:headEnd/>
            <a:tailEnd/>
          </a:ln>
        </p:spPr>
        <p:txBody>
          <a:bodyPr/>
          <a:lstStyle/>
          <a:p>
            <a:pPr marL="257175" indent="-257175" defTabSz="685800" fontAlgn="base">
              <a:spcBef>
                <a:spcPct val="20000"/>
              </a:spcBef>
              <a:spcAft>
                <a:spcPct val="0"/>
              </a:spcAft>
              <a:buFontTx/>
              <a:buChar char="•"/>
            </a:pPr>
            <a:r>
              <a:rPr lang="en-US" sz="2400" b="1" dirty="0">
                <a:solidFill>
                  <a:srgbClr val="3333CC"/>
                </a:solidFill>
                <a:latin typeface="Comic Sans MS" pitchFamily="66" charset="0"/>
              </a:rPr>
              <a:t>Increase “</a:t>
            </a:r>
            <a:r>
              <a:rPr lang="en-US" sz="2400" b="1" dirty="0">
                <a:solidFill>
                  <a:srgbClr val="000000"/>
                </a:solidFill>
                <a:latin typeface="Comic Sans MS" pitchFamily="66" charset="0"/>
              </a:rPr>
              <a:t>go up incrementally”</a:t>
            </a:r>
          </a:p>
          <a:p>
            <a:pPr marL="557213" lvl="1" indent="-214313" defTabSz="685800" fontAlgn="base">
              <a:spcBef>
                <a:spcPct val="20000"/>
              </a:spcBef>
              <a:spcAft>
                <a:spcPct val="0"/>
              </a:spcAft>
              <a:buFontTx/>
              <a:buChar char="–"/>
            </a:pPr>
            <a:r>
              <a:rPr lang="en-US" sz="2400" b="1" dirty="0">
                <a:solidFill>
                  <a:srgbClr val="000000"/>
                </a:solidFill>
                <a:latin typeface="Comic Sans MS" pitchFamily="66" charset="0"/>
              </a:rPr>
              <a:t>Arg0: causer of increase</a:t>
            </a:r>
          </a:p>
          <a:p>
            <a:pPr marL="557213" lvl="1" indent="-214313" defTabSz="685800" fontAlgn="base">
              <a:spcBef>
                <a:spcPct val="20000"/>
              </a:spcBef>
              <a:spcAft>
                <a:spcPct val="0"/>
              </a:spcAft>
              <a:buFontTx/>
              <a:buChar char="–"/>
            </a:pPr>
            <a:r>
              <a:rPr lang="en-US" sz="2400" b="1" dirty="0">
                <a:solidFill>
                  <a:srgbClr val="000000"/>
                </a:solidFill>
                <a:latin typeface="Comic Sans MS" pitchFamily="66" charset="0"/>
              </a:rPr>
              <a:t>Arg1: thing increasing</a:t>
            </a:r>
          </a:p>
          <a:p>
            <a:pPr marL="557213" lvl="1" indent="-214313" defTabSz="685800" fontAlgn="base">
              <a:spcBef>
                <a:spcPct val="20000"/>
              </a:spcBef>
              <a:spcAft>
                <a:spcPct val="0"/>
              </a:spcAft>
              <a:buFontTx/>
              <a:buChar char="–"/>
            </a:pPr>
            <a:r>
              <a:rPr lang="en-US" sz="2400" b="1" dirty="0">
                <a:solidFill>
                  <a:srgbClr val="000000"/>
                </a:solidFill>
                <a:latin typeface="Comic Sans MS" pitchFamily="66" charset="0"/>
              </a:rPr>
              <a:t>Arg2: amount increase by</a:t>
            </a:r>
          </a:p>
          <a:p>
            <a:pPr marL="557213" lvl="1" indent="-214313" defTabSz="685800" fontAlgn="base">
              <a:spcBef>
                <a:spcPct val="20000"/>
              </a:spcBef>
              <a:spcAft>
                <a:spcPct val="0"/>
              </a:spcAft>
              <a:buFontTx/>
              <a:buChar char="–"/>
            </a:pPr>
            <a:r>
              <a:rPr lang="en-US" sz="2400" b="1" dirty="0">
                <a:solidFill>
                  <a:srgbClr val="000000"/>
                </a:solidFill>
                <a:latin typeface="Comic Sans MS" pitchFamily="66" charset="0"/>
              </a:rPr>
              <a:t>Arg3: start point</a:t>
            </a:r>
          </a:p>
          <a:p>
            <a:pPr marL="557213" lvl="1" indent="-214313" defTabSz="685800" fontAlgn="base">
              <a:spcBef>
                <a:spcPct val="20000"/>
              </a:spcBef>
              <a:spcAft>
                <a:spcPct val="0"/>
              </a:spcAft>
              <a:buFontTx/>
              <a:buChar char="–"/>
            </a:pPr>
            <a:r>
              <a:rPr lang="en-US" sz="2400" b="1" dirty="0">
                <a:solidFill>
                  <a:srgbClr val="000000"/>
                </a:solidFill>
                <a:latin typeface="Comic Sans MS" pitchFamily="66" charset="0"/>
              </a:rPr>
              <a:t>Arg4: end point</a:t>
            </a:r>
          </a:p>
          <a:p>
            <a:pPr marL="257175" indent="-257175" defTabSz="685800" fontAlgn="base">
              <a:spcBef>
                <a:spcPct val="20000"/>
              </a:spcBef>
              <a:spcAft>
                <a:spcPct val="0"/>
              </a:spcAft>
              <a:buFontTx/>
              <a:buChar char="•"/>
            </a:pPr>
            <a:endParaRPr lang="en-US" sz="2400" b="1" dirty="0">
              <a:solidFill>
                <a:srgbClr val="000000"/>
              </a:solidFill>
              <a:latin typeface="Comic Sans MS" pitchFamily="66" charset="0"/>
            </a:endParaRPr>
          </a:p>
        </p:txBody>
      </p:sp>
      <p:sp>
        <p:nvSpPr>
          <p:cNvPr id="16412" name="Rectangle 8"/>
          <p:cNvSpPr>
            <a:spLocks noChangeArrowheads="1"/>
          </p:cNvSpPr>
          <p:nvPr/>
        </p:nvSpPr>
        <p:spPr bwMode="auto">
          <a:xfrm>
            <a:off x="2115820" y="4092450"/>
            <a:ext cx="7749540" cy="2400300"/>
          </a:xfrm>
          <a:prstGeom prst="rect">
            <a:avLst/>
          </a:prstGeom>
          <a:solidFill>
            <a:schemeClr val="bg1"/>
          </a:solidFill>
          <a:ln w="9525">
            <a:noFill/>
            <a:miter lim="800000"/>
            <a:headEnd/>
            <a:tailEnd/>
          </a:ln>
        </p:spPr>
        <p:txBody>
          <a:bodyPr/>
          <a:lstStyle/>
          <a:p>
            <a:pPr marL="257175" indent="-257175" defTabSz="685800" fontAlgn="base">
              <a:spcBef>
                <a:spcPct val="20000"/>
              </a:spcBef>
              <a:spcAft>
                <a:spcPct val="0"/>
              </a:spcAft>
              <a:buFontTx/>
              <a:buChar char="•"/>
            </a:pPr>
            <a:r>
              <a:rPr lang="en-US" sz="2000" b="1" dirty="0" err="1">
                <a:solidFill>
                  <a:srgbClr val="000000"/>
                </a:solidFill>
                <a:latin typeface="Comic Sans MS" pitchFamily="66" charset="0"/>
              </a:rPr>
              <a:t>PropBank</a:t>
            </a:r>
            <a:r>
              <a:rPr lang="en-US" sz="2000" b="1" dirty="0">
                <a:solidFill>
                  <a:srgbClr val="000000"/>
                </a:solidFill>
                <a:latin typeface="Comic Sans MS" pitchFamily="66" charset="0"/>
              </a:rPr>
              <a:t> semantic role labeling would identify common aspects among these three examples</a:t>
            </a:r>
          </a:p>
          <a:p>
            <a:pPr marL="257175" indent="-257175" defTabSz="685800" fontAlgn="base">
              <a:spcBef>
                <a:spcPct val="40000"/>
              </a:spcBef>
              <a:spcAft>
                <a:spcPct val="0"/>
              </a:spcAft>
            </a:pPr>
            <a:r>
              <a:rPr lang="en-US" sz="2000" b="1" i="1" dirty="0">
                <a:solidFill>
                  <a:srgbClr val="000000"/>
                </a:solidFill>
                <a:latin typeface="Comic Sans MS" pitchFamily="66" charset="0"/>
              </a:rPr>
              <a:t>“ Y performance increased by 3% ” </a:t>
            </a:r>
          </a:p>
          <a:p>
            <a:pPr marL="257175" indent="-257175" defTabSz="685800" fontAlgn="base">
              <a:spcBef>
                <a:spcPct val="40000"/>
              </a:spcBef>
              <a:spcAft>
                <a:spcPct val="0"/>
              </a:spcAft>
            </a:pPr>
            <a:r>
              <a:rPr lang="en-US" sz="2000" b="1" i="1" dirty="0">
                <a:solidFill>
                  <a:srgbClr val="000000"/>
                </a:solidFill>
                <a:latin typeface="Comic Sans MS" pitchFamily="66" charset="0"/>
              </a:rPr>
              <a:t>“ Y performance was increased by the new X technique ”</a:t>
            </a:r>
          </a:p>
          <a:p>
            <a:pPr marL="257175" indent="-257175" defTabSz="685800" fontAlgn="base">
              <a:spcBef>
                <a:spcPct val="40000"/>
              </a:spcBef>
              <a:spcAft>
                <a:spcPct val="0"/>
              </a:spcAft>
            </a:pPr>
            <a:r>
              <a:rPr lang="en-US" sz="2000" b="1" i="1" dirty="0">
                <a:solidFill>
                  <a:srgbClr val="000000"/>
                </a:solidFill>
                <a:latin typeface="Comic Sans MS" pitchFamily="66" charset="0"/>
              </a:rPr>
              <a:t>“ The new X technique increased performance of Y”</a:t>
            </a:r>
          </a:p>
        </p:txBody>
      </p:sp>
      <p:sp>
        <p:nvSpPr>
          <p:cNvPr id="16413" name="Right Brace 7"/>
          <p:cNvSpPr>
            <a:spLocks/>
          </p:cNvSpPr>
          <p:nvPr/>
        </p:nvSpPr>
        <p:spPr bwMode="auto">
          <a:xfrm>
            <a:off x="6381750" y="2400300"/>
            <a:ext cx="262890" cy="1273050"/>
          </a:xfrm>
          <a:prstGeom prst="rightBrace">
            <a:avLst>
              <a:gd name="adj1" fmla="val 8327"/>
              <a:gd name="adj2" fmla="val 50000"/>
            </a:avLst>
          </a:prstGeom>
          <a:noFill/>
          <a:ln w="38100" algn="ctr">
            <a:solidFill>
              <a:schemeClr val="accent2"/>
            </a:solidFill>
            <a:round/>
            <a:headEnd/>
            <a:tailEnd/>
          </a:ln>
        </p:spPr>
        <p:txBody>
          <a:bodyPr/>
          <a:lstStyle/>
          <a:p>
            <a:pPr defTabSz="685800" fontAlgn="base">
              <a:spcBef>
                <a:spcPct val="0"/>
              </a:spcBef>
              <a:spcAft>
                <a:spcPct val="0"/>
              </a:spcAft>
            </a:pPr>
            <a:endParaRPr lang="en-US" sz="1200" b="1">
              <a:solidFill>
                <a:srgbClr val="000000"/>
              </a:solidFill>
              <a:latin typeface="Times New Roman" pitchFamily="18" charset="0"/>
            </a:endParaRPr>
          </a:p>
        </p:txBody>
      </p:sp>
      <p:sp>
        <p:nvSpPr>
          <p:cNvPr id="9" name="Rectangle 7"/>
          <p:cNvSpPr>
            <a:spLocks noChangeArrowheads="1"/>
          </p:cNvSpPr>
          <p:nvPr/>
        </p:nvSpPr>
        <p:spPr bwMode="auto">
          <a:xfrm>
            <a:off x="6724650" y="2457450"/>
            <a:ext cx="2514600" cy="971550"/>
          </a:xfrm>
          <a:prstGeom prst="rect">
            <a:avLst/>
          </a:prstGeom>
          <a:noFill/>
          <a:ln w="9525">
            <a:noFill/>
            <a:miter lim="800000"/>
            <a:headEnd/>
            <a:tailEnd/>
          </a:ln>
        </p:spPr>
        <p:txBody>
          <a:bodyPr/>
          <a:lstStyle/>
          <a:p>
            <a:pPr marL="257175" indent="-257175" defTabSz="685800" fontAlgn="base">
              <a:spcBef>
                <a:spcPct val="20000"/>
              </a:spcBef>
              <a:spcAft>
                <a:spcPct val="0"/>
              </a:spcAft>
            </a:pPr>
            <a:r>
              <a:rPr lang="en-US" sz="2000" b="1" dirty="0">
                <a:solidFill>
                  <a:srgbClr val="3333CC"/>
                </a:solidFill>
                <a:latin typeface="Comic Sans MS" pitchFamily="66" charset="0"/>
              </a:rPr>
              <a:t>Glosses for human reader. Not formally defined</a:t>
            </a:r>
            <a:endParaRPr lang="en-US" sz="2000" b="1" dirty="0">
              <a:solidFill>
                <a:srgbClr val="000000"/>
              </a:solidFill>
              <a:latin typeface="Comic Sans MS" pitchFamily="66" charset="0"/>
            </a:endParaRPr>
          </a:p>
          <a:p>
            <a:pPr marL="257175" indent="-257175" defTabSz="685800" fontAlgn="base">
              <a:spcBef>
                <a:spcPct val="20000"/>
              </a:spcBef>
              <a:spcAft>
                <a:spcPct val="0"/>
              </a:spcAft>
            </a:pPr>
            <a:endParaRPr lang="en-US" sz="2000" b="1" dirty="0">
              <a:solidFill>
                <a:srgbClr val="000000"/>
              </a:solidFill>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16404" name="Ink 26"/>
              <p14:cNvContentPartPr>
                <a14:cpLocks xmlns:a14="http://schemas.microsoft.com/office/drawing/2010/main" noRot="1" noChangeAspect="1" noEditPoints="1" noChangeArrowheads="1" noChangeShapeType="1"/>
              </p14:cNvContentPartPr>
              <p14:nvPr/>
            </p14:nvContentPartPr>
            <p14:xfrm>
              <a:off x="8386845" y="5002088"/>
              <a:ext cx="67865" cy="38100"/>
            </p14:xfrm>
          </p:contentPart>
        </mc:Choice>
        <mc:Fallback>
          <p:pic>
            <p:nvPicPr>
              <p:cNvPr id="16404" name="Ink 26"/>
              <p:cNvPicPr>
                <a:picLocks noRot="1" noChangeAspect="1" noEditPoints="1" noChangeArrowheads="1" noChangeShapeType="1"/>
              </p:cNvPicPr>
              <p:nvPr/>
            </p:nvPicPr>
            <p:blipFill>
              <a:blip r:embed="rId4"/>
              <a:stretch>
                <a:fillRect/>
              </a:stretch>
            </p:blipFill>
            <p:spPr>
              <a:xfrm>
                <a:off x="8377459" y="4992830"/>
                <a:ext cx="86636" cy="56616"/>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27937A5E-0E12-48EC-8C5D-DE83C6D868F8}"/>
                  </a:ext>
                </a:extLst>
              </p14:cNvPr>
              <p14:cNvContentPartPr/>
              <p14:nvPr/>
            </p14:nvContentPartPr>
            <p14:xfrm>
              <a:off x="2426844" y="5007259"/>
              <a:ext cx="1738756" cy="100080"/>
            </p14:xfrm>
          </p:contentPart>
        </mc:Choice>
        <mc:Fallback>
          <p:pic>
            <p:nvPicPr>
              <p:cNvPr id="3" name="Ink 2">
                <a:extLst>
                  <a:ext uri="{FF2B5EF4-FFF2-40B4-BE49-F238E27FC236}">
                    <a16:creationId xmlns:a16="http://schemas.microsoft.com/office/drawing/2014/main" id="{27937A5E-0E12-48EC-8C5D-DE83C6D868F8}"/>
                  </a:ext>
                </a:extLst>
              </p:cNvPr>
              <p:cNvPicPr/>
              <p:nvPr/>
            </p:nvPicPr>
            <p:blipFill>
              <a:blip r:embed="rId6"/>
              <a:stretch>
                <a:fillRect/>
              </a:stretch>
            </p:blipFill>
            <p:spPr>
              <a:xfrm>
                <a:off x="2354846" y="4863259"/>
                <a:ext cx="1882392"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7741B068-81AF-408F-BEDD-51E5BDA959D0}"/>
                  </a:ext>
                </a:extLst>
              </p14:cNvPr>
              <p14:cNvContentPartPr/>
              <p14:nvPr/>
            </p14:nvContentPartPr>
            <p14:xfrm>
              <a:off x="2362764" y="5375179"/>
              <a:ext cx="1873956" cy="100080"/>
            </p14:xfrm>
          </p:contentPart>
        </mc:Choice>
        <mc:Fallback>
          <p:pic>
            <p:nvPicPr>
              <p:cNvPr id="4" name="Ink 3">
                <a:extLst>
                  <a:ext uri="{FF2B5EF4-FFF2-40B4-BE49-F238E27FC236}">
                    <a16:creationId xmlns:a16="http://schemas.microsoft.com/office/drawing/2014/main" id="{7741B068-81AF-408F-BEDD-51E5BDA959D0}"/>
                  </a:ext>
                </a:extLst>
              </p:cNvPr>
              <p:cNvPicPr/>
              <p:nvPr/>
            </p:nvPicPr>
            <p:blipFill>
              <a:blip r:embed="rId8"/>
              <a:stretch>
                <a:fillRect/>
              </a:stretch>
            </p:blipFill>
            <p:spPr>
              <a:xfrm>
                <a:off x="2290744" y="5231179"/>
                <a:ext cx="2017636"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9BA2D51E-39C9-4BB8-9EB0-57565BEDEE0F}"/>
                  </a:ext>
                </a:extLst>
              </p14:cNvPr>
              <p14:cNvContentPartPr/>
              <p14:nvPr/>
            </p14:nvContentPartPr>
            <p14:xfrm>
              <a:off x="6523844" y="5829300"/>
              <a:ext cx="2051195" cy="82639"/>
            </p14:xfrm>
          </p:contentPart>
        </mc:Choice>
        <mc:Fallback>
          <p:pic>
            <p:nvPicPr>
              <p:cNvPr id="5" name="Ink 4">
                <a:extLst>
                  <a:ext uri="{FF2B5EF4-FFF2-40B4-BE49-F238E27FC236}">
                    <a16:creationId xmlns:a16="http://schemas.microsoft.com/office/drawing/2014/main" id="{9BA2D51E-39C9-4BB8-9EB0-57565BEDEE0F}"/>
                  </a:ext>
                </a:extLst>
              </p:cNvPr>
              <p:cNvPicPr/>
              <p:nvPr/>
            </p:nvPicPr>
            <p:blipFill>
              <a:blip r:embed="rId10"/>
              <a:stretch>
                <a:fillRect/>
              </a:stretch>
            </p:blipFill>
            <p:spPr>
              <a:xfrm>
                <a:off x="6451834" y="5684952"/>
                <a:ext cx="2194854" cy="37097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2F3291AE-E140-4BE1-8A63-D2A9C5CB9AD4}"/>
                  </a:ext>
                </a:extLst>
              </p14:cNvPr>
              <p14:cNvContentPartPr/>
              <p14:nvPr/>
            </p14:nvContentPartPr>
            <p14:xfrm>
              <a:off x="2592084" y="2219641"/>
              <a:ext cx="547200" cy="35280"/>
            </p14:xfrm>
          </p:contentPart>
        </mc:Choice>
        <mc:Fallback>
          <p:pic>
            <p:nvPicPr>
              <p:cNvPr id="6" name="Ink 5">
                <a:extLst>
                  <a:ext uri="{FF2B5EF4-FFF2-40B4-BE49-F238E27FC236}">
                    <a16:creationId xmlns:a16="http://schemas.microsoft.com/office/drawing/2014/main" id="{2F3291AE-E140-4BE1-8A63-D2A9C5CB9AD4}"/>
                  </a:ext>
                </a:extLst>
              </p:cNvPr>
              <p:cNvPicPr/>
              <p:nvPr/>
            </p:nvPicPr>
            <p:blipFill>
              <a:blip r:embed="rId12"/>
              <a:stretch>
                <a:fillRect/>
              </a:stretch>
            </p:blipFill>
            <p:spPr>
              <a:xfrm>
                <a:off x="2520084" y="2075641"/>
                <a:ext cx="69084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18CC5065-54F4-4A8D-8AAD-E59767E416C9}"/>
                  </a:ext>
                </a:extLst>
              </p14:cNvPr>
              <p14:cNvContentPartPr/>
              <p14:nvPr/>
            </p14:nvContentPartPr>
            <p14:xfrm>
              <a:off x="2415524" y="1714871"/>
              <a:ext cx="676800" cy="81360"/>
            </p14:xfrm>
          </p:contentPart>
        </mc:Choice>
        <mc:Fallback>
          <p:pic>
            <p:nvPicPr>
              <p:cNvPr id="7" name="Ink 6">
                <a:extLst>
                  <a:ext uri="{FF2B5EF4-FFF2-40B4-BE49-F238E27FC236}">
                    <a16:creationId xmlns:a16="http://schemas.microsoft.com/office/drawing/2014/main" id="{18CC5065-54F4-4A8D-8AAD-E59767E416C9}"/>
                  </a:ext>
                </a:extLst>
              </p:cNvPr>
              <p:cNvPicPr/>
              <p:nvPr/>
            </p:nvPicPr>
            <p:blipFill>
              <a:blip r:embed="rId14"/>
              <a:stretch>
                <a:fillRect/>
              </a:stretch>
            </p:blipFill>
            <p:spPr>
              <a:xfrm>
                <a:off x="2343524" y="1570871"/>
                <a:ext cx="82044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a:extLst>
                  <a:ext uri="{FF2B5EF4-FFF2-40B4-BE49-F238E27FC236}">
                    <a16:creationId xmlns:a16="http://schemas.microsoft.com/office/drawing/2014/main" id="{F72659E9-8545-47DB-9907-5D9CBADF2777}"/>
                  </a:ext>
                </a:extLst>
              </p14:cNvPr>
              <p14:cNvContentPartPr/>
              <p14:nvPr/>
            </p14:nvContentPartPr>
            <p14:xfrm>
              <a:off x="2525564" y="5815699"/>
              <a:ext cx="2381716" cy="96240"/>
            </p14:xfrm>
          </p:contentPart>
        </mc:Choice>
        <mc:Fallback>
          <p:pic>
            <p:nvPicPr>
              <p:cNvPr id="8" name="Ink 7">
                <a:extLst>
                  <a:ext uri="{FF2B5EF4-FFF2-40B4-BE49-F238E27FC236}">
                    <a16:creationId xmlns:a16="http://schemas.microsoft.com/office/drawing/2014/main" id="{F72659E9-8545-47DB-9907-5D9CBADF2777}"/>
                  </a:ext>
                </a:extLst>
              </p:cNvPr>
              <p:cNvPicPr/>
              <p:nvPr/>
            </p:nvPicPr>
            <p:blipFill>
              <a:blip r:embed="rId16"/>
              <a:stretch>
                <a:fillRect/>
              </a:stretch>
            </p:blipFill>
            <p:spPr>
              <a:xfrm>
                <a:off x="2453565" y="5671519"/>
                <a:ext cx="2525353" cy="38423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6B70E081-A289-422B-836C-5AD88317B6D8}"/>
                  </a:ext>
                </a:extLst>
              </p14:cNvPr>
              <p14:cNvContentPartPr/>
              <p14:nvPr/>
            </p14:nvContentPartPr>
            <p14:xfrm>
              <a:off x="6600780" y="5428743"/>
              <a:ext cx="2480400" cy="46800"/>
            </p14:xfrm>
          </p:contentPart>
        </mc:Choice>
        <mc:Fallback>
          <p:pic>
            <p:nvPicPr>
              <p:cNvPr id="10" name="Ink 9">
                <a:extLst>
                  <a:ext uri="{FF2B5EF4-FFF2-40B4-BE49-F238E27FC236}">
                    <a16:creationId xmlns:a16="http://schemas.microsoft.com/office/drawing/2014/main" id="{6B70E081-A289-422B-836C-5AD88317B6D8}"/>
                  </a:ext>
                </a:extLst>
              </p:cNvPr>
              <p:cNvPicPr/>
              <p:nvPr/>
            </p:nvPicPr>
            <p:blipFill>
              <a:blip r:embed="rId18"/>
              <a:stretch>
                <a:fillRect/>
              </a:stretch>
            </p:blipFill>
            <p:spPr>
              <a:xfrm>
                <a:off x="6528780" y="5284743"/>
                <a:ext cx="262404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ACECDC34-C321-437B-9F70-B0DA62BAD918}"/>
                  </a:ext>
                </a:extLst>
              </p14:cNvPr>
              <p14:cNvContentPartPr/>
              <p14:nvPr/>
            </p14:nvContentPartPr>
            <p14:xfrm>
              <a:off x="2460324" y="2605761"/>
              <a:ext cx="678960" cy="76320"/>
            </p14:xfrm>
          </p:contentPart>
        </mc:Choice>
        <mc:Fallback>
          <p:pic>
            <p:nvPicPr>
              <p:cNvPr id="11" name="Ink 10">
                <a:extLst>
                  <a:ext uri="{FF2B5EF4-FFF2-40B4-BE49-F238E27FC236}">
                    <a16:creationId xmlns:a16="http://schemas.microsoft.com/office/drawing/2014/main" id="{ACECDC34-C321-437B-9F70-B0DA62BAD918}"/>
                  </a:ext>
                </a:extLst>
              </p:cNvPr>
              <p:cNvPicPr/>
              <p:nvPr/>
            </p:nvPicPr>
            <p:blipFill>
              <a:blip r:embed="rId20"/>
              <a:stretch>
                <a:fillRect/>
              </a:stretch>
            </p:blipFill>
            <p:spPr>
              <a:xfrm>
                <a:off x="2388362" y="2461761"/>
                <a:ext cx="822524"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74AF3087-FA23-4187-AA63-2AD6752D4152}"/>
                  </a:ext>
                </a:extLst>
              </p14:cNvPr>
              <p14:cNvContentPartPr/>
              <p14:nvPr/>
            </p14:nvContentPartPr>
            <p14:xfrm>
              <a:off x="5658670" y="5011307"/>
              <a:ext cx="663840" cy="53640"/>
            </p14:xfrm>
          </p:contentPart>
        </mc:Choice>
        <mc:Fallback>
          <p:pic>
            <p:nvPicPr>
              <p:cNvPr id="12" name="Ink 11">
                <a:extLst>
                  <a:ext uri="{FF2B5EF4-FFF2-40B4-BE49-F238E27FC236}">
                    <a16:creationId xmlns:a16="http://schemas.microsoft.com/office/drawing/2014/main" id="{74AF3087-FA23-4187-AA63-2AD6752D4152}"/>
                  </a:ext>
                </a:extLst>
              </p:cNvPr>
              <p:cNvPicPr/>
              <p:nvPr/>
            </p:nvPicPr>
            <p:blipFill>
              <a:blip r:embed="rId22"/>
              <a:stretch>
                <a:fillRect/>
              </a:stretch>
            </p:blipFill>
            <p:spPr>
              <a:xfrm>
                <a:off x="5586631" y="4867307"/>
                <a:ext cx="807558" cy="341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pPr fontAlgn="base">
              <a:spcBef>
                <a:spcPct val="0"/>
              </a:spcBef>
              <a:spcAft>
                <a:spcPct val="0"/>
              </a:spcAft>
            </a:pPr>
            <a:fld id="{C6E19735-DE1A-4C37-B8D5-6E37C6DFAC00}" type="datetime1">
              <a:rPr lang="en-US">
                <a:solidFill>
                  <a:srgbClr val="000000"/>
                </a:solidFill>
                <a:latin typeface="Times New Roman" pitchFamily="18" charset="0"/>
              </a:rPr>
              <a:pPr fontAlgn="base">
                <a:spcBef>
                  <a:spcPct val="0"/>
                </a:spcBef>
                <a:spcAft>
                  <a:spcPct val="0"/>
                </a:spcAft>
              </a:pPr>
              <a:t>3/9/2020</a:t>
            </a:fld>
            <a:endParaRPr lang="en-US">
              <a:solidFill>
                <a:srgbClr val="000000"/>
              </a:solidFill>
              <a:latin typeface="Times New Roman" pitchFamily="18" charset="0"/>
            </a:endParaRPr>
          </a:p>
        </p:txBody>
      </p:sp>
      <p:sp>
        <p:nvSpPr>
          <p:cNvPr id="17412"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2019</a:t>
            </a:r>
          </a:p>
        </p:txBody>
      </p:sp>
      <p:sp>
        <p:nvSpPr>
          <p:cNvPr id="17413" name="Slide Number Placeholder 5"/>
          <p:cNvSpPr>
            <a:spLocks noGrp="1"/>
          </p:cNvSpPr>
          <p:nvPr>
            <p:ph type="sldNum" sz="quarter" idx="12"/>
          </p:nvPr>
        </p:nvSpPr>
        <p:spPr>
          <a:noFill/>
        </p:spPr>
        <p:txBody>
          <a:bodyPr/>
          <a:lstStyle/>
          <a:p>
            <a:pPr fontAlgn="base">
              <a:spcBef>
                <a:spcPct val="0"/>
              </a:spcBef>
              <a:spcAft>
                <a:spcPct val="0"/>
              </a:spcAft>
            </a:pPr>
            <a:fld id="{F1B7D107-3B2C-4FAA-A6BB-8DBE0FDBE9FD}" type="slidenum">
              <a:rPr lang="en-US">
                <a:solidFill>
                  <a:srgbClr val="000000"/>
                </a:solidFill>
                <a:latin typeface="Times New Roman" pitchFamily="18" charset="0"/>
              </a:rPr>
              <a:pPr fontAlgn="base">
                <a:spcBef>
                  <a:spcPct val="0"/>
                </a:spcBef>
                <a:spcAft>
                  <a:spcPct val="0"/>
                </a:spcAft>
              </a:pPr>
              <a:t>24</a:t>
            </a:fld>
            <a:endParaRPr lang="en-US">
              <a:solidFill>
                <a:srgbClr val="000000"/>
              </a:solidFill>
              <a:latin typeface="Times New Roman" pitchFamily="18" charset="0"/>
            </a:endParaRPr>
          </a:p>
        </p:txBody>
      </p:sp>
      <p:sp>
        <p:nvSpPr>
          <p:cNvPr id="17414" name="Rectangle 2"/>
          <p:cNvSpPr>
            <a:spLocks noGrp="1" noChangeArrowheads="1"/>
          </p:cNvSpPr>
          <p:nvPr>
            <p:ph type="title"/>
          </p:nvPr>
        </p:nvSpPr>
        <p:spPr>
          <a:xfrm>
            <a:off x="2209800" y="228600"/>
            <a:ext cx="7772400" cy="1143000"/>
          </a:xfrm>
        </p:spPr>
        <p:txBody>
          <a:bodyPr/>
          <a:lstStyle/>
          <a:p>
            <a:pPr eaLnBrk="1" hangingPunct="1"/>
            <a:r>
              <a:rPr lang="en-US"/>
              <a:t>Semantic Roles: Resources</a:t>
            </a:r>
          </a:p>
        </p:txBody>
      </p:sp>
      <p:sp>
        <p:nvSpPr>
          <p:cNvPr id="17415" name="Rectangle 3"/>
          <p:cNvSpPr>
            <a:spLocks noChangeArrowheads="1"/>
          </p:cNvSpPr>
          <p:nvPr/>
        </p:nvSpPr>
        <p:spPr bwMode="auto">
          <a:xfrm>
            <a:off x="1752600" y="1219200"/>
            <a:ext cx="8610600" cy="1219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000000"/>
                </a:solidFill>
                <a:latin typeface="Comic Sans MS" pitchFamily="66" charset="0"/>
              </a:rPr>
              <a:t>Move beyond inferences about</a:t>
            </a:r>
            <a:r>
              <a:rPr lang="en-US" sz="2800" b="1">
                <a:solidFill>
                  <a:srgbClr val="3333CC"/>
                </a:solidFill>
                <a:latin typeface="Comic Sans MS" pitchFamily="66" charset="0"/>
              </a:rPr>
              <a:t> </a:t>
            </a:r>
            <a:r>
              <a:rPr lang="en-US" sz="2800" b="1">
                <a:solidFill>
                  <a:srgbClr val="000000"/>
                </a:solidFill>
                <a:latin typeface="Comic Sans MS" pitchFamily="66" charset="0"/>
              </a:rPr>
              <a:t>single verbs</a:t>
            </a:r>
          </a:p>
        </p:txBody>
      </p:sp>
      <p:sp>
        <p:nvSpPr>
          <p:cNvPr id="664581" name="Rectangle 5"/>
          <p:cNvSpPr>
            <a:spLocks noChangeArrowheads="1"/>
          </p:cNvSpPr>
          <p:nvPr/>
        </p:nvSpPr>
        <p:spPr bwMode="auto">
          <a:xfrm>
            <a:off x="1828800" y="4800600"/>
            <a:ext cx="8458200" cy="13716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buFontTx/>
              <a:buChar char="•"/>
            </a:pPr>
            <a:r>
              <a:rPr lang="en-US" sz="2800" b="1" dirty="0">
                <a:solidFill>
                  <a:srgbClr val="000000"/>
                </a:solidFill>
                <a:latin typeface="Comic Sans MS" pitchFamily="66" charset="0"/>
              </a:rPr>
              <a:t>(book online Version </a:t>
            </a:r>
            <a:r>
              <a:rPr lang="en-US" sz="2000" b="1" dirty="0">
                <a:solidFill>
                  <a:srgbClr val="000000"/>
                </a:solidFill>
                <a:latin typeface="Comic Sans MS" pitchFamily="66" charset="0"/>
              </a:rPr>
              <a:t>Revised November 1, 2016</a:t>
            </a:r>
            <a:r>
              <a:rPr lang="en-US" sz="2800" b="1" dirty="0">
                <a:solidFill>
                  <a:srgbClr val="000000"/>
                </a:solidFill>
                <a:latin typeface="Comic Sans MS" pitchFamily="66" charset="0"/>
              </a:rPr>
              <a:t>) </a:t>
            </a:r>
          </a:p>
          <a:p>
            <a:pPr marL="742950" lvl="1" indent="-285750" fontAlgn="base">
              <a:spcBef>
                <a:spcPct val="20000"/>
              </a:spcBef>
              <a:spcAft>
                <a:spcPct val="0"/>
              </a:spcAft>
              <a:buFontTx/>
              <a:buChar char="–"/>
            </a:pPr>
            <a:r>
              <a:rPr lang="en-US" sz="2400" b="1" dirty="0">
                <a:solidFill>
                  <a:srgbClr val="000000"/>
                </a:solidFill>
                <a:latin typeface="Comic Sans MS" pitchFamily="66" charset="0"/>
              </a:rPr>
              <a:t>for English (versions for other languages are under development)</a:t>
            </a:r>
          </a:p>
          <a:p>
            <a:pPr marL="342900" indent="-342900" fontAlgn="base">
              <a:spcBef>
                <a:spcPct val="20000"/>
              </a:spcBef>
              <a:spcAft>
                <a:spcPct val="0"/>
              </a:spcAft>
              <a:buFontTx/>
              <a:buChar char="•"/>
            </a:pPr>
            <a:endParaRPr lang="en-US" sz="2800" b="1" dirty="0">
              <a:solidFill>
                <a:srgbClr val="000000"/>
              </a:solidFill>
              <a:latin typeface="Comic Sans MS" pitchFamily="66" charset="0"/>
            </a:endParaRPr>
          </a:p>
        </p:txBody>
      </p:sp>
      <p:sp>
        <p:nvSpPr>
          <p:cNvPr id="17417" name="Rectangle 6"/>
          <p:cNvSpPr>
            <a:spLocks noChangeArrowheads="1"/>
          </p:cNvSpPr>
          <p:nvPr/>
        </p:nvSpPr>
        <p:spPr bwMode="auto">
          <a:xfrm>
            <a:off x="1752600" y="3429000"/>
            <a:ext cx="8610600" cy="1219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FrameNet:</a:t>
            </a:r>
            <a:r>
              <a:rPr lang="en-US" sz="2800" b="1">
                <a:solidFill>
                  <a:srgbClr val="000000"/>
                </a:solidFill>
                <a:latin typeface="Comic Sans MS" pitchFamily="66" charset="0"/>
              </a:rPr>
              <a:t> Databases containing </a:t>
            </a:r>
            <a:r>
              <a:rPr lang="en-US" sz="2800" b="1">
                <a:solidFill>
                  <a:srgbClr val="3333CC"/>
                </a:solidFill>
                <a:latin typeface="Comic Sans MS" pitchFamily="66" charset="0"/>
              </a:rPr>
              <a:t>frames</a:t>
            </a:r>
            <a:r>
              <a:rPr lang="en-US" sz="2800" b="1">
                <a:solidFill>
                  <a:srgbClr val="000000"/>
                </a:solidFill>
                <a:latin typeface="Comic Sans MS" pitchFamily="66" charset="0"/>
              </a:rPr>
              <a:t> and their syntactic and semantic argument structures</a:t>
            </a:r>
          </a:p>
        </p:txBody>
      </p:sp>
      <p:sp>
        <p:nvSpPr>
          <p:cNvPr id="17418" name="Rectangle 7"/>
          <p:cNvSpPr>
            <a:spLocks noChangeArrowheads="1"/>
          </p:cNvSpPr>
          <p:nvPr/>
        </p:nvSpPr>
        <p:spPr bwMode="auto">
          <a:xfrm>
            <a:off x="3657600" y="1828800"/>
            <a:ext cx="5181600" cy="16002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400" b="1" i="1">
                <a:solidFill>
                  <a:srgbClr val="000000"/>
                </a:solidFill>
                <a:latin typeface="Comic Sans MS" pitchFamily="66" charset="0"/>
              </a:rPr>
              <a:t>“ IBM hired John as a CEO  ” </a:t>
            </a:r>
          </a:p>
          <a:p>
            <a:pPr marL="342900" indent="-342900" fontAlgn="base">
              <a:spcBef>
                <a:spcPct val="40000"/>
              </a:spcBef>
              <a:spcAft>
                <a:spcPct val="0"/>
              </a:spcAft>
            </a:pPr>
            <a:r>
              <a:rPr lang="en-US" sz="2400" b="1" i="1">
                <a:solidFill>
                  <a:srgbClr val="000000"/>
                </a:solidFill>
                <a:latin typeface="Comic Sans MS" pitchFamily="66" charset="0"/>
              </a:rPr>
              <a:t>“ John is the new IBM hire ”</a:t>
            </a:r>
          </a:p>
          <a:p>
            <a:pPr marL="342900" indent="-342900" fontAlgn="base">
              <a:spcBef>
                <a:spcPct val="40000"/>
              </a:spcBef>
              <a:spcAft>
                <a:spcPct val="0"/>
              </a:spcAft>
            </a:pPr>
            <a:r>
              <a:rPr lang="en-US" sz="2400" b="1" i="1">
                <a:solidFill>
                  <a:srgbClr val="000000"/>
                </a:solidFill>
                <a:latin typeface="Comic Sans MS" pitchFamily="66" charset="0"/>
              </a:rPr>
              <a:t>“ IBM signed John for 2M$”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Date Placeholder 3"/>
          <p:cNvSpPr>
            <a:spLocks noGrp="1"/>
          </p:cNvSpPr>
          <p:nvPr>
            <p:ph type="dt" sz="quarter" idx="10"/>
          </p:nvPr>
        </p:nvSpPr>
        <p:spPr>
          <a:noFill/>
        </p:spPr>
        <p:txBody>
          <a:bodyPr/>
          <a:lstStyle/>
          <a:p>
            <a:pPr fontAlgn="base">
              <a:spcBef>
                <a:spcPct val="0"/>
              </a:spcBef>
              <a:spcAft>
                <a:spcPct val="0"/>
              </a:spcAft>
            </a:pPr>
            <a:fld id="{D04AA25D-1778-43AA-8B5C-85DEF432A983}" type="datetime1">
              <a:rPr lang="en-US">
                <a:solidFill>
                  <a:srgbClr val="000000"/>
                </a:solidFill>
                <a:latin typeface="Times New Roman" pitchFamily="18" charset="0"/>
              </a:rPr>
              <a:pPr fontAlgn="base">
                <a:spcBef>
                  <a:spcPct val="0"/>
                </a:spcBef>
                <a:spcAft>
                  <a:spcPct val="0"/>
                </a:spcAft>
              </a:pPr>
              <a:t>3/9/2020</a:t>
            </a:fld>
            <a:endParaRPr lang="en-US">
              <a:solidFill>
                <a:srgbClr val="000000"/>
              </a:solidFill>
              <a:latin typeface="Times New Roman" pitchFamily="18" charset="0"/>
            </a:endParaRPr>
          </a:p>
        </p:txBody>
      </p:sp>
      <p:sp>
        <p:nvSpPr>
          <p:cNvPr id="18441"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2019</a:t>
            </a:r>
          </a:p>
        </p:txBody>
      </p:sp>
      <p:sp>
        <p:nvSpPr>
          <p:cNvPr id="18442" name="Slide Number Placeholder 5"/>
          <p:cNvSpPr>
            <a:spLocks noGrp="1"/>
          </p:cNvSpPr>
          <p:nvPr>
            <p:ph type="sldNum" sz="quarter" idx="12"/>
          </p:nvPr>
        </p:nvSpPr>
        <p:spPr>
          <a:noFill/>
        </p:spPr>
        <p:txBody>
          <a:bodyPr/>
          <a:lstStyle/>
          <a:p>
            <a:pPr fontAlgn="base">
              <a:spcBef>
                <a:spcPct val="0"/>
              </a:spcBef>
              <a:spcAft>
                <a:spcPct val="0"/>
              </a:spcAft>
            </a:pPr>
            <a:fld id="{874EC3B7-6E62-477B-A654-8F352B706A04}" type="slidenum">
              <a:rPr lang="en-US">
                <a:solidFill>
                  <a:srgbClr val="000000"/>
                </a:solidFill>
                <a:latin typeface="Times New Roman" pitchFamily="18" charset="0"/>
              </a:rPr>
              <a:pPr fontAlgn="base">
                <a:spcBef>
                  <a:spcPct val="0"/>
                </a:spcBef>
                <a:spcAft>
                  <a:spcPct val="0"/>
                </a:spcAft>
              </a:pPr>
              <a:t>25</a:t>
            </a:fld>
            <a:endParaRPr lang="en-US">
              <a:solidFill>
                <a:srgbClr val="000000"/>
              </a:solidFill>
              <a:latin typeface="Times New Roman" pitchFamily="18" charset="0"/>
            </a:endParaRPr>
          </a:p>
        </p:txBody>
      </p:sp>
      <p:sp>
        <p:nvSpPr>
          <p:cNvPr id="18443" name="Rectangle 2"/>
          <p:cNvSpPr>
            <a:spLocks noGrp="1" noChangeArrowheads="1"/>
          </p:cNvSpPr>
          <p:nvPr>
            <p:ph type="title"/>
          </p:nvPr>
        </p:nvSpPr>
        <p:spPr>
          <a:xfrm>
            <a:off x="2209800" y="304800"/>
            <a:ext cx="7772400" cy="1143000"/>
          </a:xfrm>
        </p:spPr>
        <p:txBody>
          <a:bodyPr/>
          <a:lstStyle/>
          <a:p>
            <a:pPr eaLnBrk="1" hangingPunct="1"/>
            <a:r>
              <a:rPr lang="en-US"/>
              <a:t>FrameNet Entry</a:t>
            </a:r>
          </a:p>
        </p:txBody>
      </p:sp>
      <p:sp>
        <p:nvSpPr>
          <p:cNvPr id="18444" name="Rectangle 3"/>
          <p:cNvSpPr>
            <a:spLocks noChangeArrowheads="1"/>
          </p:cNvSpPr>
          <p:nvPr/>
        </p:nvSpPr>
        <p:spPr bwMode="auto">
          <a:xfrm>
            <a:off x="5334000" y="1676400"/>
            <a:ext cx="8610600" cy="5334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CA" sz="2800" b="1">
              <a:solidFill>
                <a:srgbClr val="000000"/>
              </a:solidFill>
              <a:latin typeface="Comic Sans MS" pitchFamily="66" charset="0"/>
            </a:endParaRPr>
          </a:p>
        </p:txBody>
      </p:sp>
      <p:sp>
        <p:nvSpPr>
          <p:cNvPr id="18445" name="Rectangle 5"/>
          <p:cNvSpPr>
            <a:spLocks noChangeArrowheads="1"/>
          </p:cNvSpPr>
          <p:nvPr/>
        </p:nvSpPr>
        <p:spPr bwMode="auto">
          <a:xfrm>
            <a:off x="1828800" y="1219200"/>
            <a:ext cx="7848600" cy="3733800"/>
          </a:xfrm>
          <a:prstGeom prst="rect">
            <a:avLst/>
          </a:prstGeom>
          <a:noFill/>
          <a:ln w="9525">
            <a:noFill/>
            <a:miter lim="800000"/>
            <a:headEnd/>
            <a:tailEnd/>
          </a:ln>
        </p:spPr>
        <p:txBody>
          <a:bodyPr/>
          <a:lstStyle/>
          <a:p>
            <a:pPr marL="342900" indent="-342900" fontAlgn="base">
              <a:spcBef>
                <a:spcPct val="20000"/>
              </a:spcBef>
              <a:spcAft>
                <a:spcPct val="0"/>
              </a:spcAft>
            </a:pPr>
            <a:r>
              <a:rPr lang="en-US" sz="3200" b="1" dirty="0">
                <a:solidFill>
                  <a:srgbClr val="3333CC"/>
                </a:solidFill>
                <a:latin typeface="Comic Sans MS" pitchFamily="66" charset="0"/>
              </a:rPr>
              <a:t>Hiring</a:t>
            </a:r>
          </a:p>
          <a:p>
            <a:pPr marL="342900" indent="-342900" fontAlgn="base">
              <a:spcBef>
                <a:spcPct val="20000"/>
              </a:spcBef>
              <a:spcAft>
                <a:spcPct val="0"/>
              </a:spcAft>
              <a:buFontTx/>
              <a:buChar char="•"/>
            </a:pPr>
            <a:r>
              <a:rPr lang="en-US" sz="2800" b="1" dirty="0">
                <a:solidFill>
                  <a:srgbClr val="000000"/>
                </a:solidFill>
                <a:latin typeface="Comic Sans MS" pitchFamily="66" charset="0"/>
              </a:rPr>
              <a:t>Definition: </a:t>
            </a:r>
            <a:r>
              <a:rPr lang="en-US" sz="2800" dirty="0">
                <a:solidFill>
                  <a:srgbClr val="000000"/>
                </a:solidFill>
                <a:latin typeface="Comic Sans MS" pitchFamily="66" charset="0"/>
              </a:rPr>
              <a:t>An </a:t>
            </a:r>
            <a:r>
              <a:rPr lang="en-US" sz="2800" dirty="0">
                <a:solidFill>
                  <a:srgbClr val="FF0000"/>
                </a:solidFill>
                <a:latin typeface="Comic Sans MS" pitchFamily="66" charset="0"/>
              </a:rPr>
              <a:t>Employer</a:t>
            </a:r>
            <a:r>
              <a:rPr lang="en-US" sz="2800" dirty="0">
                <a:solidFill>
                  <a:srgbClr val="000000"/>
                </a:solidFill>
                <a:latin typeface="Comic Sans MS" pitchFamily="66" charset="0"/>
              </a:rPr>
              <a:t> hires an </a:t>
            </a:r>
            <a:r>
              <a:rPr lang="en-US" sz="2800" dirty="0">
                <a:solidFill>
                  <a:srgbClr val="3333CC"/>
                </a:solidFill>
                <a:latin typeface="Comic Sans MS" pitchFamily="66" charset="0"/>
              </a:rPr>
              <a:t>Employee</a:t>
            </a:r>
            <a:r>
              <a:rPr lang="en-US" sz="2800" dirty="0">
                <a:solidFill>
                  <a:srgbClr val="000000"/>
                </a:solidFill>
                <a:latin typeface="Comic Sans MS" pitchFamily="66" charset="0"/>
              </a:rPr>
              <a:t>, promising the </a:t>
            </a:r>
            <a:r>
              <a:rPr lang="en-US" sz="2800" dirty="0">
                <a:solidFill>
                  <a:srgbClr val="3333CC"/>
                </a:solidFill>
                <a:latin typeface="Comic Sans MS" pitchFamily="66" charset="0"/>
              </a:rPr>
              <a:t>Employee</a:t>
            </a:r>
            <a:r>
              <a:rPr lang="en-US" sz="2800" dirty="0">
                <a:solidFill>
                  <a:srgbClr val="000000"/>
                </a:solidFill>
                <a:latin typeface="Comic Sans MS" pitchFamily="66" charset="0"/>
              </a:rPr>
              <a:t> a certain </a:t>
            </a:r>
            <a:r>
              <a:rPr lang="en-US" sz="2800" dirty="0">
                <a:solidFill>
                  <a:srgbClr val="7030A0"/>
                </a:solidFill>
                <a:latin typeface="Comic Sans MS" pitchFamily="66" charset="0"/>
              </a:rPr>
              <a:t>Compensation</a:t>
            </a:r>
            <a:r>
              <a:rPr lang="en-US" sz="2800" dirty="0">
                <a:solidFill>
                  <a:srgbClr val="000000"/>
                </a:solidFill>
                <a:latin typeface="Comic Sans MS" pitchFamily="66" charset="0"/>
              </a:rPr>
              <a:t> in exchange for the performance of a job. The job may be described either in terms of a </a:t>
            </a:r>
            <a:r>
              <a:rPr lang="en-US" sz="2800" dirty="0">
                <a:solidFill>
                  <a:srgbClr val="00B050"/>
                </a:solidFill>
                <a:latin typeface="Comic Sans MS" pitchFamily="66" charset="0"/>
              </a:rPr>
              <a:t>Task</a:t>
            </a:r>
            <a:r>
              <a:rPr lang="en-US" sz="2800" dirty="0">
                <a:solidFill>
                  <a:srgbClr val="000000"/>
                </a:solidFill>
                <a:latin typeface="Comic Sans MS" pitchFamily="66" charset="0"/>
              </a:rPr>
              <a:t> or a </a:t>
            </a:r>
            <a:r>
              <a:rPr lang="en-US" sz="2800" dirty="0">
                <a:solidFill>
                  <a:srgbClr val="FFC000"/>
                </a:solidFill>
                <a:latin typeface="Comic Sans MS" pitchFamily="66" charset="0"/>
              </a:rPr>
              <a:t>Position</a:t>
            </a:r>
            <a:r>
              <a:rPr lang="en-US" sz="2800" dirty="0">
                <a:solidFill>
                  <a:srgbClr val="3333CC"/>
                </a:solidFill>
                <a:latin typeface="Comic Sans MS" pitchFamily="66" charset="0"/>
              </a:rPr>
              <a:t> </a:t>
            </a:r>
            <a:r>
              <a:rPr lang="en-US" sz="2800" dirty="0">
                <a:solidFill>
                  <a:srgbClr val="000000"/>
                </a:solidFill>
                <a:latin typeface="Comic Sans MS" pitchFamily="66" charset="0"/>
              </a:rPr>
              <a:t>in a</a:t>
            </a:r>
            <a:r>
              <a:rPr lang="en-US" sz="2800" dirty="0">
                <a:solidFill>
                  <a:srgbClr val="3333CC"/>
                </a:solidFill>
                <a:latin typeface="Comic Sans MS" pitchFamily="66" charset="0"/>
              </a:rPr>
              <a:t> </a:t>
            </a:r>
            <a:r>
              <a:rPr lang="en-US" sz="2800" dirty="0">
                <a:solidFill>
                  <a:srgbClr val="00B0F0"/>
                </a:solidFill>
                <a:latin typeface="Comic Sans MS" pitchFamily="66" charset="0"/>
              </a:rPr>
              <a:t>Field</a:t>
            </a:r>
            <a:r>
              <a:rPr lang="en-US" sz="2800" dirty="0">
                <a:solidFill>
                  <a:srgbClr val="000000"/>
                </a:solidFill>
                <a:latin typeface="Comic Sans MS" pitchFamily="66" charset="0"/>
              </a:rPr>
              <a:t>.</a:t>
            </a:r>
          </a:p>
        </p:txBody>
      </p:sp>
      <p:sp>
        <p:nvSpPr>
          <p:cNvPr id="18446" name="Rectangle 6"/>
          <p:cNvSpPr>
            <a:spLocks noChangeArrowheads="1"/>
          </p:cNvSpPr>
          <p:nvPr/>
        </p:nvSpPr>
        <p:spPr bwMode="auto">
          <a:xfrm>
            <a:off x="1828800" y="5137150"/>
            <a:ext cx="7924800" cy="884238"/>
          </a:xfrm>
          <a:prstGeom prst="rect">
            <a:avLst/>
          </a:prstGeom>
          <a:noFill/>
          <a:ln w="9525">
            <a:noFill/>
            <a:miter lim="800000"/>
            <a:headEnd/>
            <a:tailEnd/>
          </a:ln>
        </p:spPr>
        <p:txBody>
          <a:bodyPr anchor="ctr">
            <a:spAutoFit/>
          </a:bodyPr>
          <a:lstStyle/>
          <a:p>
            <a:pPr fontAlgn="base">
              <a:spcBef>
                <a:spcPct val="0"/>
              </a:spcBef>
              <a:spcAft>
                <a:spcPct val="0"/>
              </a:spcAft>
              <a:buFontTx/>
              <a:buChar char="•"/>
            </a:pPr>
            <a:r>
              <a:rPr lang="en-US" sz="2800" b="1">
                <a:solidFill>
                  <a:srgbClr val="000000"/>
                </a:solidFill>
                <a:latin typeface="Comic Sans MS" pitchFamily="66" charset="0"/>
              </a:rPr>
              <a:t> Lexical Units: </a:t>
            </a:r>
            <a:r>
              <a:rPr lang="en-US" sz="2400" b="1" i="1">
                <a:solidFill>
                  <a:srgbClr val="000000"/>
                </a:solidFill>
                <a:latin typeface="Helvetica" pitchFamily="34" charset="0"/>
              </a:rPr>
              <a:t>commission.n, commission.v, give job.v, hire.n, hire.v, retain.v, sign.v, take on.v</a:t>
            </a:r>
            <a:r>
              <a:rPr lang="en-US" sz="2400" b="1">
                <a:solidFill>
                  <a:srgbClr val="000000"/>
                </a:solidFill>
                <a:latin typeface="Helvetica" pitchFamily="34" charset="0"/>
              </a:rPr>
              <a:t> </a:t>
            </a:r>
          </a:p>
        </p:txBody>
      </p:sp>
      <p:sp>
        <p:nvSpPr>
          <p:cNvPr id="18447" name="Rectangle 7"/>
          <p:cNvSpPr>
            <a:spLocks noChangeArrowheads="1"/>
          </p:cNvSpPr>
          <p:nvPr/>
        </p:nvSpPr>
        <p:spPr bwMode="auto">
          <a:xfrm>
            <a:off x="1828800" y="4419600"/>
            <a:ext cx="7848600" cy="6858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000000"/>
                </a:solidFill>
                <a:latin typeface="Comic Sans MS" pitchFamily="66" charset="0"/>
              </a:rPr>
              <a:t>Inherits From: Intentionally affect</a:t>
            </a:r>
          </a:p>
        </p:txBody>
      </p:sp>
      <mc:AlternateContent xmlns:mc="http://schemas.openxmlformats.org/markup-compatibility/2006">
        <mc:Choice xmlns:p14="http://schemas.microsoft.com/office/powerpoint/2010/main"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4806951" y="4264026"/>
              <a:ext cx="4652963" cy="1052513"/>
            </p14:xfrm>
          </p:contentPart>
        </mc:Choice>
        <mc:Fallback>
          <p:pic>
            <p:nvPicPr>
              <p:cNvPr id="18448" name="Ink 16"/>
              <p:cNvPicPr>
                <a:picLocks noRot="1" noChangeAspect="1" noEditPoints="1" noChangeArrowheads="1" noChangeShapeType="1"/>
              </p:cNvPicPr>
              <p:nvPr/>
            </p:nvPicPr>
            <p:blipFill>
              <a:blip r:embed="rId4"/>
              <a:stretch>
                <a:fillRect/>
              </a:stretch>
            </p:blipFill>
            <p:spPr>
              <a:xfrm>
                <a:off x="4797591" y="4254667"/>
                <a:ext cx="4671683" cy="107123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1774825" y="1119189"/>
              <a:ext cx="1841500" cy="752475"/>
            </p14:xfrm>
          </p:contentPart>
        </mc:Choice>
        <mc:Fallback>
          <p:pic>
            <p:nvPicPr>
              <p:cNvPr id="18449" name="Ink 17"/>
              <p:cNvPicPr>
                <a:picLocks noRot="1" noChangeAspect="1" noEditPoints="1" noChangeArrowheads="1" noChangeShapeType="1"/>
              </p:cNvPicPr>
              <p:nvPr/>
            </p:nvPicPr>
            <p:blipFill>
              <a:blip r:embed="rId6"/>
              <a:stretch>
                <a:fillRect/>
              </a:stretch>
            </p:blipFill>
            <p:spPr>
              <a:xfrm>
                <a:off x="1765466" y="1109833"/>
                <a:ext cx="1860217" cy="771188"/>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pPr fontAlgn="base">
              <a:spcBef>
                <a:spcPct val="0"/>
              </a:spcBef>
              <a:spcAft>
                <a:spcPct val="0"/>
              </a:spcAft>
            </a:pPr>
            <a:fld id="{1511EE38-3875-4C19-9081-7CCB01235E94}"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25603"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5604" name="Slide Number Placeholder 5"/>
          <p:cNvSpPr>
            <a:spLocks noGrp="1"/>
          </p:cNvSpPr>
          <p:nvPr>
            <p:ph type="sldNum" sz="quarter" idx="12"/>
          </p:nvPr>
        </p:nvSpPr>
        <p:spPr>
          <a:noFill/>
        </p:spPr>
        <p:txBody>
          <a:bodyPr/>
          <a:lstStyle/>
          <a:p>
            <a:pPr fontAlgn="base">
              <a:spcBef>
                <a:spcPct val="0"/>
              </a:spcBef>
              <a:spcAft>
                <a:spcPct val="0"/>
              </a:spcAft>
            </a:pPr>
            <a:fld id="{65CCC9E7-6C63-4CA6-9C9B-2B132028E017}" type="slidenum">
              <a:rPr lang="en-US">
                <a:solidFill>
                  <a:srgbClr val="000000"/>
                </a:solidFill>
                <a:latin typeface="Times New Roman" pitchFamily="18" charset="0"/>
              </a:rPr>
              <a:pPr fontAlgn="base">
                <a:spcBef>
                  <a:spcPct val="0"/>
                </a:spcBef>
                <a:spcAft>
                  <a:spcPct val="0"/>
                </a:spcAft>
              </a:pPr>
              <a:t>26</a:t>
            </a:fld>
            <a:endParaRPr lang="en-US">
              <a:solidFill>
                <a:srgbClr val="000000"/>
              </a:solidFill>
              <a:latin typeface="Times New Roman" pitchFamily="18" charset="0"/>
            </a:endParaRPr>
          </a:p>
        </p:txBody>
      </p:sp>
      <p:sp>
        <p:nvSpPr>
          <p:cNvPr id="25605" name="Rectangle 2"/>
          <p:cNvSpPr>
            <a:spLocks noGrp="1" noChangeArrowheads="1"/>
          </p:cNvSpPr>
          <p:nvPr>
            <p:ph type="title"/>
          </p:nvPr>
        </p:nvSpPr>
        <p:spPr>
          <a:xfrm>
            <a:off x="1752600" y="0"/>
            <a:ext cx="8458200" cy="1143000"/>
          </a:xfrm>
        </p:spPr>
        <p:txBody>
          <a:bodyPr/>
          <a:lstStyle/>
          <a:p>
            <a:pPr eaLnBrk="1" hangingPunct="1"/>
            <a:r>
              <a:rPr lang="en-US"/>
              <a:t>Semantic Role Labeling: Example</a:t>
            </a:r>
          </a:p>
        </p:txBody>
      </p:sp>
      <p:sp>
        <p:nvSpPr>
          <p:cNvPr id="25606" name="Rectangle 3"/>
          <p:cNvSpPr>
            <a:spLocks noChangeArrowheads="1"/>
          </p:cNvSpPr>
          <p:nvPr/>
        </p:nvSpPr>
        <p:spPr bwMode="auto">
          <a:xfrm>
            <a:off x="1676400" y="1887841"/>
            <a:ext cx="8610600" cy="5334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CA" sz="2800">
              <a:solidFill>
                <a:srgbClr val="000000"/>
              </a:solidFill>
              <a:latin typeface="Comic Sans MS" pitchFamily="66" charset="0"/>
            </a:endParaRPr>
          </a:p>
        </p:txBody>
      </p:sp>
      <p:sp>
        <p:nvSpPr>
          <p:cNvPr id="671748" name="Rectangle 4"/>
          <p:cNvSpPr>
            <a:spLocks noChangeArrowheads="1"/>
          </p:cNvSpPr>
          <p:nvPr/>
        </p:nvSpPr>
        <p:spPr bwMode="auto">
          <a:xfrm>
            <a:off x="-308134" y="2327881"/>
            <a:ext cx="6480334" cy="1828799"/>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a:latin typeface="Comic Sans MS" pitchFamily="66" charset="0"/>
              </a:rPr>
              <a:t>In 1979 , singer Nancy Wilson HIRED him to open her nightclub act . </a:t>
            </a:r>
          </a:p>
        </p:txBody>
      </p:sp>
      <p:sp>
        <p:nvSpPr>
          <p:cNvPr id="25608" name="Rectangle 69"/>
          <p:cNvSpPr>
            <a:spLocks noChangeArrowheads="1"/>
          </p:cNvSpPr>
          <p:nvPr/>
        </p:nvSpPr>
        <p:spPr bwMode="auto">
          <a:xfrm>
            <a:off x="1033462" y="1447801"/>
            <a:ext cx="1709738"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A50021"/>
                </a:solidFill>
                <a:latin typeface="Comic Sans MS" pitchFamily="66" charset="0"/>
              </a:rPr>
              <a:t>Employer</a:t>
            </a:r>
          </a:p>
        </p:txBody>
      </p:sp>
      <p:sp>
        <p:nvSpPr>
          <p:cNvPr id="25609" name="Rectangle 70"/>
          <p:cNvSpPr>
            <a:spLocks noChangeArrowheads="1"/>
          </p:cNvSpPr>
          <p:nvPr/>
        </p:nvSpPr>
        <p:spPr bwMode="auto">
          <a:xfrm>
            <a:off x="2784435" y="1464972"/>
            <a:ext cx="1733550"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3333CC"/>
                </a:solidFill>
                <a:latin typeface="Comic Sans MS" pitchFamily="66" charset="0"/>
              </a:rPr>
              <a:t>Employee</a:t>
            </a:r>
          </a:p>
        </p:txBody>
      </p:sp>
      <p:sp>
        <p:nvSpPr>
          <p:cNvPr id="25610" name="Rectangle 71"/>
          <p:cNvSpPr>
            <a:spLocks noChangeArrowheads="1"/>
          </p:cNvSpPr>
          <p:nvPr/>
        </p:nvSpPr>
        <p:spPr bwMode="auto">
          <a:xfrm>
            <a:off x="4770437" y="1485833"/>
            <a:ext cx="973138"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008000"/>
                </a:solidFill>
                <a:latin typeface="Comic Sans MS" pitchFamily="66" charset="0"/>
              </a:rPr>
              <a:t>Task</a:t>
            </a:r>
          </a:p>
        </p:txBody>
      </p:sp>
      <p:sp>
        <p:nvSpPr>
          <p:cNvPr id="25611" name="Rectangle 72"/>
          <p:cNvSpPr>
            <a:spLocks noChangeArrowheads="1"/>
          </p:cNvSpPr>
          <p:nvPr/>
        </p:nvSpPr>
        <p:spPr bwMode="auto">
          <a:xfrm>
            <a:off x="5998368" y="1482021"/>
            <a:ext cx="1471613"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FF9933"/>
                </a:solidFill>
                <a:latin typeface="Comic Sans MS" pitchFamily="66" charset="0"/>
              </a:rPr>
              <a:t>Position</a:t>
            </a:r>
          </a:p>
        </p:txBody>
      </p:sp>
      <p:sp>
        <p:nvSpPr>
          <p:cNvPr id="25612" name="Rectangle 73"/>
          <p:cNvSpPr>
            <a:spLocks noChangeArrowheads="1"/>
          </p:cNvSpPr>
          <p:nvPr/>
        </p:nvSpPr>
        <p:spPr bwMode="auto">
          <a:xfrm>
            <a:off x="2743200" y="1066800"/>
            <a:ext cx="7136890" cy="523220"/>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000000"/>
                </a:solidFill>
                <a:latin typeface="Comic Sans MS" pitchFamily="66" charset="0"/>
              </a:rPr>
              <a:t>Some roles.. (</a:t>
            </a:r>
            <a:r>
              <a:rPr lang="en-US" sz="2800" dirty="0" err="1">
                <a:solidFill>
                  <a:srgbClr val="000000"/>
                </a:solidFill>
                <a:latin typeface="Comic Sans MS" pitchFamily="66" charset="0"/>
              </a:rPr>
              <a:t>FrameNet</a:t>
            </a:r>
            <a:r>
              <a:rPr lang="en-US" sz="2800" dirty="0">
                <a:solidFill>
                  <a:srgbClr val="000000"/>
                </a:solidFill>
                <a:latin typeface="Comic Sans MS" pitchFamily="66" charset="0"/>
              </a:rPr>
              <a:t> for </a:t>
            </a:r>
            <a:r>
              <a:rPr lang="en-US" sz="2800" u="sng" dirty="0">
                <a:solidFill>
                  <a:srgbClr val="000000"/>
                </a:solidFill>
                <a:latin typeface="Arial Unicode MS" pitchFamily="34" charset="-128"/>
                <a:ea typeface="Arial Unicode MS" pitchFamily="34" charset="-128"/>
                <a:cs typeface="Arial Unicode MS" pitchFamily="34" charset="-128"/>
              </a:rPr>
              <a:t>hiring</a:t>
            </a:r>
            <a:r>
              <a:rPr lang="en-US" sz="2800" dirty="0">
                <a:solidFill>
                  <a:srgbClr val="000000"/>
                </a:solidFill>
                <a:latin typeface="Comic Sans MS" pitchFamily="66" charset="0"/>
              </a:rPr>
              <a:t> frame)</a:t>
            </a:r>
          </a:p>
        </p:txBody>
      </p:sp>
      <p:sp>
        <p:nvSpPr>
          <p:cNvPr id="25613" name="Rectangle 74"/>
          <p:cNvSpPr>
            <a:spLocks noChangeArrowheads="1"/>
          </p:cNvSpPr>
          <p:nvPr/>
        </p:nvSpPr>
        <p:spPr bwMode="auto">
          <a:xfrm>
            <a:off x="887925" y="981981"/>
            <a:ext cx="11215096" cy="990600"/>
          </a:xfrm>
          <a:prstGeom prst="rect">
            <a:avLst/>
          </a:prstGeom>
          <a:no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Times New Roman" pitchFamily="18" charset="0"/>
            </a:endParaRPr>
          </a:p>
        </p:txBody>
      </p:sp>
      <p:sp>
        <p:nvSpPr>
          <p:cNvPr id="14" name="Rectangle 4"/>
          <p:cNvSpPr>
            <a:spLocks noChangeArrowheads="1"/>
          </p:cNvSpPr>
          <p:nvPr/>
        </p:nvSpPr>
        <p:spPr bwMode="auto">
          <a:xfrm>
            <a:off x="6076950" y="4058634"/>
            <a:ext cx="5943600" cy="1893984"/>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a:solidFill>
                  <a:srgbClr val="A50021"/>
                </a:solidFill>
                <a:latin typeface="Comic Sans MS" pitchFamily="66" charset="0"/>
              </a:rPr>
              <a:t>Castro</a:t>
            </a:r>
            <a:r>
              <a:rPr lang="en-US" sz="2400" dirty="0">
                <a:solidFill>
                  <a:srgbClr val="000000"/>
                </a:solidFill>
                <a:latin typeface="Comic Sans MS" pitchFamily="66" charset="0"/>
              </a:rPr>
              <a:t> has swallowed his doubts and HIRED </a:t>
            </a:r>
            <a:r>
              <a:rPr lang="en-US" sz="2400" dirty="0">
                <a:solidFill>
                  <a:srgbClr val="3333CC"/>
                </a:solidFill>
                <a:latin typeface="Comic Sans MS" pitchFamily="66" charset="0"/>
              </a:rPr>
              <a:t>Valenzuela</a:t>
            </a:r>
            <a:r>
              <a:rPr lang="en-US" sz="2400" dirty="0">
                <a:solidFill>
                  <a:srgbClr val="000000"/>
                </a:solidFill>
                <a:latin typeface="Comic Sans MS" pitchFamily="66" charset="0"/>
              </a:rPr>
              <a:t> as </a:t>
            </a:r>
            <a:r>
              <a:rPr lang="en-US" sz="2400" dirty="0">
                <a:solidFill>
                  <a:srgbClr val="FF9933"/>
                </a:solidFill>
                <a:latin typeface="Comic Sans MS" pitchFamily="66" charset="0"/>
              </a:rPr>
              <a:t>a cook</a:t>
            </a:r>
            <a:r>
              <a:rPr lang="en-US" sz="2400" dirty="0">
                <a:solidFill>
                  <a:srgbClr val="000000"/>
                </a:solidFill>
                <a:latin typeface="Comic Sans MS" pitchFamily="66" charset="0"/>
              </a:rPr>
              <a:t> in his small restaurant . </a:t>
            </a:r>
          </a:p>
          <a:p>
            <a:pPr marL="342900" indent="-342900" fontAlgn="base">
              <a:spcBef>
                <a:spcPct val="20000"/>
              </a:spcBef>
              <a:spcAft>
                <a:spcPct val="0"/>
              </a:spcAft>
              <a:buFontTx/>
              <a:buChar char="•"/>
            </a:pPr>
            <a:endParaRPr lang="en-US" sz="2800" dirty="0">
              <a:solidFill>
                <a:srgbClr val="000000"/>
              </a:solidFill>
              <a:latin typeface="Comic Sans MS" pitchFamily="66" charset="0"/>
            </a:endParaRPr>
          </a:p>
        </p:txBody>
      </p:sp>
      <p:sp>
        <p:nvSpPr>
          <p:cNvPr id="15" name="Rectangle 4"/>
          <p:cNvSpPr>
            <a:spLocks noChangeArrowheads="1"/>
          </p:cNvSpPr>
          <p:nvPr/>
        </p:nvSpPr>
        <p:spPr bwMode="auto">
          <a:xfrm>
            <a:off x="-456247" y="4058634"/>
            <a:ext cx="5941694" cy="1673604"/>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a:latin typeface="Comic Sans MS" pitchFamily="66" charset="0"/>
              </a:rPr>
              <a:t>Castro has swallowed his doubts and HIRED Valenzuela as a cook in his small restaurant . </a:t>
            </a:r>
          </a:p>
        </p:txBody>
      </p:sp>
      <p:sp>
        <p:nvSpPr>
          <p:cNvPr id="16" name="Rectangle 4"/>
          <p:cNvSpPr>
            <a:spLocks noChangeArrowheads="1"/>
          </p:cNvSpPr>
          <p:nvPr/>
        </p:nvSpPr>
        <p:spPr bwMode="auto">
          <a:xfrm>
            <a:off x="5981700" y="2341604"/>
            <a:ext cx="6536055" cy="1355080"/>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a:solidFill>
                  <a:srgbClr val="000000"/>
                </a:solidFill>
                <a:latin typeface="Comic Sans MS" pitchFamily="66" charset="0"/>
              </a:rPr>
              <a:t>In 1979 , </a:t>
            </a:r>
            <a:r>
              <a:rPr lang="en-US" sz="2400" dirty="0">
                <a:solidFill>
                  <a:srgbClr val="A50021"/>
                </a:solidFill>
                <a:latin typeface="Comic Sans MS" pitchFamily="66" charset="0"/>
              </a:rPr>
              <a:t>singer Nancy Wilson</a:t>
            </a:r>
            <a:r>
              <a:rPr lang="en-US" sz="2400" dirty="0">
                <a:solidFill>
                  <a:srgbClr val="000000"/>
                </a:solidFill>
                <a:latin typeface="Comic Sans MS" pitchFamily="66" charset="0"/>
              </a:rPr>
              <a:t> HIRED </a:t>
            </a:r>
            <a:r>
              <a:rPr lang="en-US" sz="2400" dirty="0">
                <a:solidFill>
                  <a:srgbClr val="3333CC"/>
                </a:solidFill>
                <a:latin typeface="Comic Sans MS" pitchFamily="66" charset="0"/>
              </a:rPr>
              <a:t>him</a:t>
            </a:r>
            <a:r>
              <a:rPr lang="en-US" sz="2400" dirty="0">
                <a:solidFill>
                  <a:srgbClr val="000000"/>
                </a:solidFill>
                <a:latin typeface="Comic Sans MS" pitchFamily="66" charset="0"/>
              </a:rPr>
              <a:t> </a:t>
            </a:r>
            <a:r>
              <a:rPr lang="en-US" sz="2400" dirty="0">
                <a:solidFill>
                  <a:srgbClr val="008000"/>
                </a:solidFill>
                <a:latin typeface="Comic Sans MS" pitchFamily="66" charset="0"/>
              </a:rPr>
              <a:t>to open her nightclub act</a:t>
            </a:r>
            <a:r>
              <a:rPr lang="en-US" sz="2400" dirty="0">
                <a:solidFill>
                  <a:srgbClr val="000000"/>
                </a:solidFill>
                <a:latin typeface="Comic Sans MS" pitchFamily="66" charset="0"/>
              </a:rPr>
              <a:t> . </a:t>
            </a:r>
          </a:p>
        </p:txBody>
      </p:sp>
      <p:sp>
        <p:nvSpPr>
          <p:cNvPr id="2" name="Right Arrow 1"/>
          <p:cNvSpPr/>
          <p:nvPr/>
        </p:nvSpPr>
        <p:spPr>
          <a:xfrm>
            <a:off x="5981700" y="2725962"/>
            <a:ext cx="476250" cy="44011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Arrow 17"/>
          <p:cNvSpPr/>
          <p:nvPr/>
        </p:nvSpPr>
        <p:spPr>
          <a:xfrm>
            <a:off x="5743575" y="4500476"/>
            <a:ext cx="476250" cy="44011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72">
            <a:extLst>
              <a:ext uri="{FF2B5EF4-FFF2-40B4-BE49-F238E27FC236}">
                <a16:creationId xmlns:a16="http://schemas.microsoft.com/office/drawing/2014/main" id="{B0AD00AB-FFC0-4591-BA48-AEECA865A457}"/>
              </a:ext>
            </a:extLst>
          </p:cNvPr>
          <p:cNvSpPr>
            <a:spLocks noChangeArrowheads="1"/>
          </p:cNvSpPr>
          <p:nvPr/>
        </p:nvSpPr>
        <p:spPr bwMode="auto">
          <a:xfrm>
            <a:off x="7562502" y="1467744"/>
            <a:ext cx="2452916" cy="523220"/>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7030A0"/>
                </a:solidFill>
                <a:latin typeface="Comic Sans MS" pitchFamily="66" charset="0"/>
              </a:rPr>
              <a:t>Compensation</a:t>
            </a:r>
          </a:p>
        </p:txBody>
      </p:sp>
      <p:sp>
        <p:nvSpPr>
          <p:cNvPr id="20" name="Rectangle 72">
            <a:extLst>
              <a:ext uri="{FF2B5EF4-FFF2-40B4-BE49-F238E27FC236}">
                <a16:creationId xmlns:a16="http://schemas.microsoft.com/office/drawing/2014/main" id="{35CBE3E6-172D-4C7E-949C-3324A262556F}"/>
              </a:ext>
            </a:extLst>
          </p:cNvPr>
          <p:cNvSpPr>
            <a:spLocks noChangeArrowheads="1"/>
          </p:cNvSpPr>
          <p:nvPr/>
        </p:nvSpPr>
        <p:spPr bwMode="auto">
          <a:xfrm>
            <a:off x="10418785" y="1455113"/>
            <a:ext cx="1010213" cy="523220"/>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00B0F0"/>
                </a:solidFill>
                <a:latin typeface="Comic Sans MS" pitchFamily="66" charset="0"/>
              </a:rPr>
              <a:t>Field</a:t>
            </a:r>
          </a:p>
        </p:txBody>
      </p:sp>
    </p:spTree>
    <p:extLst>
      <p:ext uri="{BB962C8B-B14F-4D97-AF65-F5344CB8AC3E}">
        <p14:creationId xmlns:p14="http://schemas.microsoft.com/office/powerpoint/2010/main" val="4095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pPr fontAlgn="base">
              <a:spcBef>
                <a:spcPct val="0"/>
              </a:spcBef>
              <a:spcAft>
                <a:spcPct val="0"/>
              </a:spcAft>
            </a:pPr>
            <a:fld id="{E10057F0-4D44-44BE-9AF3-56CE82C58393}"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26627"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6628" name="Slide Number Placeholder 5"/>
          <p:cNvSpPr>
            <a:spLocks noGrp="1"/>
          </p:cNvSpPr>
          <p:nvPr>
            <p:ph type="sldNum" sz="quarter" idx="12"/>
          </p:nvPr>
        </p:nvSpPr>
        <p:spPr>
          <a:noFill/>
        </p:spPr>
        <p:txBody>
          <a:bodyPr/>
          <a:lstStyle/>
          <a:p>
            <a:pPr fontAlgn="base">
              <a:spcBef>
                <a:spcPct val="0"/>
              </a:spcBef>
              <a:spcAft>
                <a:spcPct val="0"/>
              </a:spcAft>
            </a:pPr>
            <a:fld id="{60234A65-F6A8-4567-9833-F9A04BE2FBEE}" type="slidenum">
              <a:rPr lang="en-US">
                <a:solidFill>
                  <a:srgbClr val="000000"/>
                </a:solidFill>
                <a:latin typeface="Times New Roman" pitchFamily="18" charset="0"/>
              </a:rPr>
              <a:pPr fontAlgn="base">
                <a:spcBef>
                  <a:spcPct val="0"/>
                </a:spcBef>
                <a:spcAft>
                  <a:spcPct val="0"/>
                </a:spcAft>
              </a:pPr>
              <a:t>27</a:t>
            </a:fld>
            <a:endParaRPr lang="en-US">
              <a:solidFill>
                <a:srgbClr val="000000"/>
              </a:solidFill>
              <a:latin typeface="Times New Roman" pitchFamily="18" charset="0"/>
            </a:endParaRPr>
          </a:p>
        </p:txBody>
      </p:sp>
      <p:sp>
        <p:nvSpPr>
          <p:cNvPr id="26629" name="Rectangle 2"/>
          <p:cNvSpPr>
            <a:spLocks noGrp="1" noChangeArrowheads="1"/>
          </p:cNvSpPr>
          <p:nvPr>
            <p:ph type="title"/>
          </p:nvPr>
        </p:nvSpPr>
        <p:spPr>
          <a:xfrm>
            <a:off x="1524000" y="0"/>
            <a:ext cx="9677400" cy="1143000"/>
          </a:xfrm>
        </p:spPr>
        <p:txBody>
          <a:bodyPr/>
          <a:lstStyle/>
          <a:p>
            <a:pPr eaLnBrk="1" hangingPunct="1"/>
            <a:r>
              <a:rPr lang="en-US"/>
              <a:t>Supervised Semantic Role Labeling</a:t>
            </a:r>
          </a:p>
        </p:txBody>
      </p:sp>
      <p:sp>
        <p:nvSpPr>
          <p:cNvPr id="6150" name="Rectangle 3"/>
          <p:cNvSpPr>
            <a:spLocks noGrp="1" noChangeArrowheads="1"/>
          </p:cNvSpPr>
          <p:nvPr>
            <p:ph type="body" idx="1"/>
          </p:nvPr>
        </p:nvSpPr>
        <p:spPr>
          <a:xfrm>
            <a:off x="617220" y="990600"/>
            <a:ext cx="10218420" cy="2819400"/>
          </a:xfrm>
        </p:spPr>
        <p:txBody>
          <a:bodyPr/>
          <a:lstStyle/>
          <a:p>
            <a:pPr marL="533400" indent="-533400" eaLnBrk="1" hangingPunct="1">
              <a:lnSpc>
                <a:spcPct val="90000"/>
              </a:lnSpc>
              <a:buNone/>
              <a:defRPr/>
            </a:pPr>
            <a:r>
              <a:rPr lang="en-US" dirty="0"/>
              <a:t>Originally framed as a </a:t>
            </a:r>
            <a:r>
              <a:rPr lang="en-US" dirty="0">
                <a:solidFill>
                  <a:schemeClr val="accent2"/>
                </a:solidFill>
              </a:rPr>
              <a:t>classification problem </a:t>
            </a:r>
          </a:p>
          <a:p>
            <a:pPr marL="533400" indent="-533400" eaLnBrk="1" hangingPunct="1">
              <a:lnSpc>
                <a:spcPct val="90000"/>
              </a:lnSpc>
              <a:buNone/>
              <a:defRPr/>
            </a:pPr>
            <a:r>
              <a:rPr lang="en-US" b="0" dirty="0"/>
              <a:t>[Gildea, </a:t>
            </a:r>
            <a:r>
              <a:rPr lang="en-US" b="0" dirty="0" err="1"/>
              <a:t>Jurafsky</a:t>
            </a:r>
            <a:r>
              <a:rPr lang="en-US" b="0" dirty="0"/>
              <a:t> 2002]</a:t>
            </a:r>
          </a:p>
          <a:p>
            <a:pPr marL="533400" indent="-533400" eaLnBrk="1" hangingPunct="1">
              <a:lnSpc>
                <a:spcPct val="90000"/>
              </a:lnSpc>
              <a:buNone/>
              <a:defRPr/>
            </a:pPr>
            <a:endParaRPr lang="en-US" dirty="0"/>
          </a:p>
          <a:p>
            <a:pPr marL="533400" indent="-533400" eaLnBrk="1" hangingPunct="1">
              <a:lnSpc>
                <a:spcPct val="90000"/>
              </a:lnSpc>
              <a:defRPr/>
            </a:pPr>
            <a:r>
              <a:rPr lang="en-US" dirty="0"/>
              <a:t>Train a classifier that for each </a:t>
            </a:r>
            <a:r>
              <a:rPr lang="en-US" dirty="0">
                <a:solidFill>
                  <a:schemeClr val="accent2"/>
                </a:solidFill>
              </a:rPr>
              <a:t>predicate</a:t>
            </a:r>
            <a:r>
              <a:rPr lang="en-US" dirty="0"/>
              <a:t>: </a:t>
            </a:r>
          </a:p>
          <a:p>
            <a:pPr marL="914400" lvl="1" indent="-457200" eaLnBrk="1" hangingPunct="1">
              <a:lnSpc>
                <a:spcPct val="90000"/>
              </a:lnSpc>
              <a:defRPr/>
            </a:pPr>
            <a:r>
              <a:rPr lang="en-US" dirty="0"/>
              <a:t>determine for each </a:t>
            </a:r>
            <a:r>
              <a:rPr lang="en-US" dirty="0" err="1"/>
              <a:t>synt</a:t>
            </a:r>
            <a:r>
              <a:rPr lang="en-US" dirty="0"/>
              <a:t>. constituent which </a:t>
            </a:r>
            <a:r>
              <a:rPr lang="en-US" dirty="0">
                <a:solidFill>
                  <a:schemeClr val="accent2"/>
                </a:solidFill>
              </a:rPr>
              <a:t>semantic role </a:t>
            </a:r>
            <a:r>
              <a:rPr lang="en-US" dirty="0"/>
              <a:t>(if any) it plays with respect to the predicate</a:t>
            </a:r>
          </a:p>
          <a:p>
            <a:pPr marL="514350" indent="-457200" eaLnBrk="1" hangingPunct="1">
              <a:lnSpc>
                <a:spcPct val="90000"/>
              </a:lnSpc>
              <a:defRPr/>
            </a:pPr>
            <a:r>
              <a:rPr lang="en-US" dirty="0"/>
              <a:t>Train on a corpus annotated with relevant constituent features</a:t>
            </a:r>
          </a:p>
        </p:txBody>
      </p:sp>
      <p:sp>
        <p:nvSpPr>
          <p:cNvPr id="26631" name="Rectangle 4"/>
          <p:cNvSpPr>
            <a:spLocks noChangeArrowheads="1"/>
          </p:cNvSpPr>
          <p:nvPr/>
        </p:nvSpPr>
        <p:spPr bwMode="auto">
          <a:xfrm>
            <a:off x="800100" y="4800600"/>
            <a:ext cx="9753600" cy="1676400"/>
          </a:xfrm>
          <a:prstGeom prst="rect">
            <a:avLst/>
          </a:prstGeom>
          <a:no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These include: </a:t>
            </a:r>
            <a:r>
              <a:rPr lang="en-US" sz="2800" dirty="0">
                <a:solidFill>
                  <a:srgbClr val="000000"/>
                </a:solidFill>
                <a:latin typeface="Comic Sans MS" pitchFamily="66" charset="0"/>
              </a:rPr>
              <a:t>predicate, phrase type, head word and its POS, path, voice, linear position…… </a:t>
            </a:r>
            <a:r>
              <a:rPr lang="en-US" sz="2800" i="1" dirty="0">
                <a:solidFill>
                  <a:srgbClr val="000000"/>
                </a:solidFill>
                <a:latin typeface="Comic Sans MS" pitchFamily="66" charset="0"/>
              </a:rPr>
              <a:t>and many others</a:t>
            </a:r>
          </a:p>
        </p:txBody>
      </p:sp>
    </p:spTree>
    <p:extLst>
      <p:ext uri="{BB962C8B-B14F-4D97-AF65-F5344CB8AC3E}">
        <p14:creationId xmlns:p14="http://schemas.microsoft.com/office/powerpoint/2010/main" val="1137474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Date Placeholder 3"/>
          <p:cNvSpPr>
            <a:spLocks noGrp="1"/>
          </p:cNvSpPr>
          <p:nvPr>
            <p:ph type="dt" sz="quarter" idx="10"/>
          </p:nvPr>
        </p:nvSpPr>
        <p:spPr>
          <a:noFill/>
        </p:spPr>
        <p:txBody>
          <a:bodyPr/>
          <a:lstStyle/>
          <a:p>
            <a:pPr fontAlgn="base">
              <a:spcBef>
                <a:spcPct val="0"/>
              </a:spcBef>
              <a:spcAft>
                <a:spcPct val="0"/>
              </a:spcAft>
            </a:pPr>
            <a:fld id="{22F638E3-016F-41A9-BC20-745DB8E1D2DC}" type="datetime1">
              <a:rPr lang="en-US" smtClean="0">
                <a:solidFill>
                  <a:srgbClr val="000000"/>
                </a:solidFill>
                <a:latin typeface="Times New Roman" pitchFamily="18" charset="0"/>
              </a:rPr>
              <a:t>3/9/2020</a:t>
            </a:fld>
            <a:endParaRPr lang="en-US">
              <a:solidFill>
                <a:srgbClr val="000000"/>
              </a:solidFill>
              <a:latin typeface="Times New Roman" pitchFamily="18" charset="0"/>
            </a:endParaRPr>
          </a:p>
        </p:txBody>
      </p:sp>
      <p:sp>
        <p:nvSpPr>
          <p:cNvPr id="6167"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6168" name="Slide Number Placeholder 5"/>
          <p:cNvSpPr>
            <a:spLocks noGrp="1"/>
          </p:cNvSpPr>
          <p:nvPr>
            <p:ph type="sldNum" sz="quarter" idx="12"/>
          </p:nvPr>
        </p:nvSpPr>
        <p:spPr>
          <a:noFill/>
        </p:spPr>
        <p:txBody>
          <a:bodyPr/>
          <a:lstStyle/>
          <a:p>
            <a:pPr fontAlgn="base">
              <a:spcBef>
                <a:spcPct val="0"/>
              </a:spcBef>
              <a:spcAft>
                <a:spcPct val="0"/>
              </a:spcAft>
            </a:pPr>
            <a:fld id="{16D4EBF0-63FE-410F-B2F8-4FC9769AA68D}" type="slidenum">
              <a:rPr lang="en-US">
                <a:solidFill>
                  <a:srgbClr val="000000"/>
                </a:solidFill>
                <a:latin typeface="Times New Roman" pitchFamily="18" charset="0"/>
              </a:rPr>
              <a:pPr fontAlgn="base">
                <a:spcBef>
                  <a:spcPct val="0"/>
                </a:spcBef>
                <a:spcAft>
                  <a:spcPct val="0"/>
                </a:spcAft>
              </a:pPr>
              <a:t>28</a:t>
            </a:fld>
            <a:endParaRPr lang="en-US">
              <a:solidFill>
                <a:srgbClr val="000000"/>
              </a:solidFill>
              <a:latin typeface="Times New Roman" pitchFamily="18" charset="0"/>
            </a:endParaRPr>
          </a:p>
        </p:txBody>
      </p:sp>
      <p:sp>
        <p:nvSpPr>
          <p:cNvPr id="6169" name="Rectangle 2"/>
          <p:cNvSpPr>
            <a:spLocks noGrp="1" noChangeArrowheads="1"/>
          </p:cNvSpPr>
          <p:nvPr>
            <p:ph type="title"/>
          </p:nvPr>
        </p:nvSpPr>
        <p:spPr>
          <a:xfrm>
            <a:off x="2133600" y="-152400"/>
            <a:ext cx="7772400" cy="1143000"/>
          </a:xfrm>
        </p:spPr>
        <p:txBody>
          <a:bodyPr/>
          <a:lstStyle/>
          <a:p>
            <a:pPr eaLnBrk="1" hangingPunct="1"/>
            <a:r>
              <a:rPr lang="en-US" sz="3600"/>
              <a:t>Semantic Role Labeling: Example</a:t>
            </a:r>
          </a:p>
        </p:txBody>
      </p:sp>
      <p:sp>
        <p:nvSpPr>
          <p:cNvPr id="6171" name="Text Box 8"/>
          <p:cNvSpPr txBox="1">
            <a:spLocks noChangeArrowheads="1"/>
          </p:cNvSpPr>
          <p:nvPr/>
        </p:nvSpPr>
        <p:spPr bwMode="auto">
          <a:xfrm>
            <a:off x="1605280" y="5008880"/>
            <a:ext cx="8534400" cy="457200"/>
          </a:xfrm>
          <a:prstGeom prst="rect">
            <a:avLst/>
          </a:prstGeom>
          <a:noFill/>
          <a:ln w="9525">
            <a:noFill/>
            <a:miter lim="800000"/>
            <a:headEnd/>
            <a:tailEnd/>
          </a:ln>
        </p:spPr>
        <p:txBody>
          <a:bodyPr>
            <a:spAutoFit/>
          </a:bodyPr>
          <a:lstStyle/>
          <a:p>
            <a:pPr fontAlgn="base">
              <a:spcBef>
                <a:spcPct val="0"/>
              </a:spcBef>
              <a:spcAft>
                <a:spcPct val="0"/>
              </a:spcAft>
            </a:pPr>
            <a:r>
              <a:rPr lang="en-US" sz="2400">
                <a:solidFill>
                  <a:srgbClr val="000000"/>
                </a:solidFill>
                <a:latin typeface="Times New Roman" pitchFamily="18" charset="0"/>
              </a:rPr>
              <a:t>[issued, NP, Examiner, NNP, NP</a:t>
            </a:r>
            <a:r>
              <a:rPr lang="en-US" sz="2400">
                <a:solidFill>
                  <a:srgbClr val="000000"/>
                </a:solidFill>
                <a:latin typeface="Times New Roman" pitchFamily="18" charset="0"/>
                <a:sym typeface="Symbol" pitchFamily="18" charset="2"/>
              </a:rPr>
              <a:t>SVPVBD, active, before, …..]</a:t>
            </a:r>
            <a:endParaRPr lang="en-US">
              <a:solidFill>
                <a:srgbClr val="000000"/>
              </a:solidFill>
              <a:latin typeface="Times New Roman" pitchFamily="18" charset="0"/>
              <a:sym typeface="Symbol" pitchFamily="18" charset="2"/>
            </a:endParaRPr>
          </a:p>
        </p:txBody>
      </p:sp>
      <p:sp>
        <p:nvSpPr>
          <p:cNvPr id="6172" name="Rectangle 13"/>
          <p:cNvSpPr>
            <a:spLocks noChangeArrowheads="1"/>
          </p:cNvSpPr>
          <p:nvPr/>
        </p:nvSpPr>
        <p:spPr bwMode="auto">
          <a:xfrm>
            <a:off x="728980" y="4903155"/>
            <a:ext cx="1295400" cy="45720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en-US" sz="2400" dirty="0">
                <a:solidFill>
                  <a:srgbClr val="3333CC"/>
                </a:solidFill>
                <a:latin typeface="Comic Sans MS" pitchFamily="66" charset="0"/>
              </a:rPr>
              <a:t>ARG0</a:t>
            </a:r>
            <a:r>
              <a:rPr lang="en-US" sz="2400" i="1" dirty="0">
                <a:solidFill>
                  <a:srgbClr val="3333CC"/>
                </a:solidFill>
                <a:latin typeface="Comic Sans MS" pitchFamily="66" charset="0"/>
              </a:rPr>
              <a:t> </a:t>
            </a:r>
            <a:endParaRPr lang="en-US" sz="2400" b="1" i="1" dirty="0">
              <a:solidFill>
                <a:srgbClr val="000000"/>
              </a:solidFill>
              <a:latin typeface="Comic Sans MS" pitchFamily="66" charset="0"/>
            </a:endParaRPr>
          </a:p>
        </p:txBody>
      </p:sp>
      <p:sp>
        <p:nvSpPr>
          <p:cNvPr id="6173" name="Rectangle 4"/>
          <p:cNvSpPr>
            <a:spLocks noChangeArrowheads="1"/>
          </p:cNvSpPr>
          <p:nvPr/>
        </p:nvSpPr>
        <p:spPr bwMode="auto">
          <a:xfrm>
            <a:off x="1376680" y="5770880"/>
            <a:ext cx="9448800" cy="609600"/>
          </a:xfrm>
          <a:prstGeom prst="rect">
            <a:avLst/>
          </a:prstGeom>
          <a:noFill/>
          <a:ln w="9525">
            <a:noFill/>
            <a:miter lim="800000"/>
            <a:headEnd/>
            <a:tailEnd/>
          </a:ln>
        </p:spPr>
        <p:txBody>
          <a:bodyPr/>
          <a:lstStyle/>
          <a:p>
            <a:pPr marL="342900" indent="-342900" fontAlgn="base">
              <a:spcBef>
                <a:spcPct val="20000"/>
              </a:spcBef>
              <a:spcAft>
                <a:spcPct val="0"/>
              </a:spcAft>
            </a:pPr>
            <a:r>
              <a:rPr lang="en-US" sz="2000" dirty="0">
                <a:solidFill>
                  <a:srgbClr val="000000"/>
                </a:solidFill>
                <a:latin typeface="Comic Sans MS" pitchFamily="66" charset="0"/>
              </a:rPr>
              <a:t>predicate, phrase type, head word and its POS, path, voice, linear position……</a:t>
            </a:r>
            <a:endParaRPr lang="en-US" sz="2000" i="1" dirty="0">
              <a:solidFill>
                <a:srgbClr val="000000"/>
              </a:solidFill>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92172" name="Ink 20"/>
              <p14:cNvContentPartPr>
                <a14:cpLocks xmlns:a14="http://schemas.microsoft.com/office/drawing/2010/main" noRot="1" noChangeAspect="1" noEditPoints="1" noChangeArrowheads="1" noChangeShapeType="1"/>
              </p14:cNvContentPartPr>
              <p14:nvPr/>
            </p14:nvContentPartPr>
            <p14:xfrm>
              <a:off x="5353368" y="5402580"/>
              <a:ext cx="1960562" cy="76200"/>
            </p14:xfrm>
          </p:contentPart>
        </mc:Choice>
        <mc:Fallback>
          <p:pic>
            <p:nvPicPr>
              <p:cNvPr id="92172" name="Ink 20"/>
              <p:cNvPicPr>
                <a:picLocks noRot="1" noChangeAspect="1" noEditPoints="1" noChangeArrowheads="1" noChangeShapeType="1"/>
              </p:cNvPicPr>
              <p:nvPr/>
            </p:nvPicPr>
            <p:blipFill>
              <a:blip r:embed="rId4"/>
              <a:stretch>
                <a:fillRect/>
              </a:stretch>
            </p:blipFill>
            <p:spPr>
              <a:xfrm>
                <a:off x="5344018" y="5393055"/>
                <a:ext cx="1979261" cy="9525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2175" name="Ink 23"/>
              <p14:cNvContentPartPr>
                <a14:cpLocks xmlns:a14="http://schemas.microsoft.com/office/drawing/2010/main" noRot="1" noChangeAspect="1" noEditPoints="1" noChangeArrowheads="1" noChangeShapeType="1"/>
              </p14:cNvContentPartPr>
              <p14:nvPr/>
            </p14:nvContentPartPr>
            <p14:xfrm>
              <a:off x="7758431" y="5369244"/>
              <a:ext cx="250825" cy="454025"/>
            </p14:xfrm>
          </p:contentPart>
        </mc:Choice>
        <mc:Fallback>
          <p:pic>
            <p:nvPicPr>
              <p:cNvPr id="92175" name="Ink 23"/>
              <p:cNvPicPr>
                <a:picLocks noRot="1" noChangeAspect="1" noEditPoints="1" noChangeArrowheads="1" noChangeShapeType="1"/>
              </p:cNvPicPr>
              <p:nvPr/>
            </p:nvPicPr>
            <p:blipFill>
              <a:blip r:embed="rId6"/>
              <a:stretch>
                <a:fillRect/>
              </a:stretch>
            </p:blipFill>
            <p:spPr>
              <a:xfrm>
                <a:off x="7749115" y="5359890"/>
                <a:ext cx="269458" cy="472733"/>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2176" name="Ink 24"/>
              <p14:cNvContentPartPr>
                <a14:cpLocks xmlns:a14="http://schemas.microsoft.com/office/drawing/2010/main" noRot="1" noChangeAspect="1" noEditPoints="1" noChangeArrowheads="1" noChangeShapeType="1"/>
              </p14:cNvContentPartPr>
              <p14:nvPr/>
            </p14:nvContentPartPr>
            <p14:xfrm>
              <a:off x="8714106" y="5447031"/>
              <a:ext cx="328613" cy="423863"/>
            </p14:xfrm>
          </p:contentPart>
        </mc:Choice>
        <mc:Fallback>
          <p:pic>
            <p:nvPicPr>
              <p:cNvPr id="92176" name="Ink 24"/>
              <p:cNvPicPr>
                <a:picLocks noRot="1" noChangeAspect="1" noEditPoints="1" noChangeArrowheads="1" noChangeShapeType="1"/>
              </p:cNvPicPr>
              <p:nvPr/>
            </p:nvPicPr>
            <p:blipFill>
              <a:blip r:embed="rId8"/>
              <a:stretch>
                <a:fillRect/>
              </a:stretch>
            </p:blipFill>
            <p:spPr>
              <a:xfrm>
                <a:off x="8704789" y="5437668"/>
                <a:ext cx="347248" cy="442589"/>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2178" name="Ink 26"/>
              <p14:cNvContentPartPr>
                <a14:cpLocks xmlns:a14="http://schemas.microsoft.com/office/drawing/2010/main" noRot="1" noChangeAspect="1" noEditPoints="1" noChangeArrowheads="1" noChangeShapeType="1"/>
              </p14:cNvContentPartPr>
              <p14:nvPr/>
            </p14:nvContentPartPr>
            <p14:xfrm>
              <a:off x="3902394" y="5402580"/>
              <a:ext cx="1603375" cy="763588"/>
            </p14:xfrm>
          </p:contentPart>
        </mc:Choice>
        <mc:Fallback>
          <p:pic>
            <p:nvPicPr>
              <p:cNvPr id="92178" name="Ink 26"/>
              <p:cNvPicPr>
                <a:picLocks noRot="1" noChangeAspect="1" noEditPoints="1" noChangeArrowheads="1" noChangeShapeType="1"/>
              </p:cNvPicPr>
              <p:nvPr/>
            </p:nvPicPr>
            <p:blipFill>
              <a:blip r:embed="rId10"/>
              <a:stretch>
                <a:fillRect/>
              </a:stretch>
            </p:blipFill>
            <p:spPr>
              <a:xfrm>
                <a:off x="3893041" y="5393215"/>
                <a:ext cx="1622082" cy="782318"/>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2179" name="Ink 27"/>
              <p14:cNvContentPartPr>
                <a14:cpLocks xmlns:a14="http://schemas.microsoft.com/office/drawing/2010/main" noRot="1" noChangeAspect="1" noEditPoints="1" noChangeArrowheads="1" noChangeShapeType="1"/>
              </p14:cNvContentPartPr>
              <p14:nvPr/>
            </p14:nvContentPartPr>
            <p14:xfrm>
              <a:off x="4886643" y="5358131"/>
              <a:ext cx="2678112" cy="811213"/>
            </p14:xfrm>
          </p:contentPart>
        </mc:Choice>
        <mc:Fallback>
          <p:pic>
            <p:nvPicPr>
              <p:cNvPr id="92179" name="Ink 27"/>
              <p:cNvPicPr>
                <a:picLocks noRot="1" noChangeAspect="1" noEditPoints="1" noChangeArrowheads="1" noChangeShapeType="1"/>
              </p:cNvPicPr>
              <p:nvPr/>
            </p:nvPicPr>
            <p:blipFill>
              <a:blip r:embed="rId12"/>
              <a:stretch>
                <a:fillRect/>
              </a:stretch>
            </p:blipFill>
            <p:spPr>
              <a:xfrm>
                <a:off x="4877290" y="5348769"/>
                <a:ext cx="2696817" cy="829936"/>
              </a:xfrm>
              <a:prstGeom prst="rect">
                <a:avLst/>
              </a:prstGeom>
            </p:spPr>
          </p:pic>
        </mc:Fallback>
      </mc:AlternateContent>
      <p:pic>
        <p:nvPicPr>
          <p:cNvPr id="15" name="Picture 14">
            <a:extLst>
              <a:ext uri="{FF2B5EF4-FFF2-40B4-BE49-F238E27FC236}">
                <a16:creationId xmlns:a16="http://schemas.microsoft.com/office/drawing/2014/main" id="{97FAAD6C-B70B-44EC-BC9D-0A5D16C53127}"/>
              </a:ext>
            </a:extLst>
          </p:cNvPr>
          <p:cNvPicPr>
            <a:picLocks noChangeAspect="1"/>
          </p:cNvPicPr>
          <p:nvPr/>
        </p:nvPicPr>
        <p:blipFill rotWithShape="1">
          <a:blip r:embed="rId13"/>
          <a:srcRect l="4687" t="41721" r="6279" b="7589"/>
          <a:stretch/>
        </p:blipFill>
        <p:spPr>
          <a:xfrm>
            <a:off x="563878" y="682943"/>
            <a:ext cx="10060447" cy="4165601"/>
          </a:xfrm>
          <a:prstGeom prst="rect">
            <a:avLst/>
          </a:prstGeom>
        </p:spPr>
      </p:pic>
      <mc:AlternateContent xmlns:mc="http://schemas.openxmlformats.org/markup-compatibility/2006">
        <mc:Choice xmlns:p14="http://schemas.microsoft.com/office/powerpoint/2010/main" Requires="p14">
          <p:contentPart p14:bwMode="auto" r:id="rId14">
            <p14:nvContentPartPr>
              <p14:cNvPr id="2" name="Ink 1">
                <a:extLst>
                  <a:ext uri="{FF2B5EF4-FFF2-40B4-BE49-F238E27FC236}">
                    <a16:creationId xmlns:a16="http://schemas.microsoft.com/office/drawing/2014/main" id="{F76F21FF-8D55-4B83-8DEE-58EA6D13F41D}"/>
                  </a:ext>
                </a:extLst>
              </p14:cNvPr>
              <p14:cNvContentPartPr/>
              <p14:nvPr/>
            </p14:nvContentPartPr>
            <p14:xfrm>
              <a:off x="3068360" y="1711600"/>
              <a:ext cx="360" cy="360"/>
            </p14:xfrm>
          </p:contentPart>
        </mc:Choice>
        <mc:Fallback>
          <p:pic>
            <p:nvPicPr>
              <p:cNvPr id="2" name="Ink 1">
                <a:extLst>
                  <a:ext uri="{FF2B5EF4-FFF2-40B4-BE49-F238E27FC236}">
                    <a16:creationId xmlns:a16="http://schemas.microsoft.com/office/drawing/2014/main" id="{F76F21FF-8D55-4B83-8DEE-58EA6D13F41D}"/>
                  </a:ext>
                </a:extLst>
              </p:cNvPr>
              <p:cNvPicPr/>
              <p:nvPr/>
            </p:nvPicPr>
            <p:blipFill>
              <a:blip r:embed="rId15"/>
              <a:stretch>
                <a:fillRect/>
              </a:stretch>
            </p:blipFill>
            <p:spPr>
              <a:xfrm>
                <a:off x="2996360" y="1567960"/>
                <a:ext cx="144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 name="Ink 2">
                <a:extLst>
                  <a:ext uri="{FF2B5EF4-FFF2-40B4-BE49-F238E27FC236}">
                    <a16:creationId xmlns:a16="http://schemas.microsoft.com/office/drawing/2014/main" id="{C7538E68-5114-4A72-8761-DA852F86CFE2}"/>
                  </a:ext>
                </a:extLst>
              </p14:cNvPr>
              <p14:cNvContentPartPr/>
              <p14:nvPr/>
            </p14:nvContentPartPr>
            <p14:xfrm>
              <a:off x="3017240" y="1665880"/>
              <a:ext cx="481320" cy="15480"/>
            </p14:xfrm>
          </p:contentPart>
        </mc:Choice>
        <mc:Fallback>
          <p:pic>
            <p:nvPicPr>
              <p:cNvPr id="3" name="Ink 2">
                <a:extLst>
                  <a:ext uri="{FF2B5EF4-FFF2-40B4-BE49-F238E27FC236}">
                    <a16:creationId xmlns:a16="http://schemas.microsoft.com/office/drawing/2014/main" id="{C7538E68-5114-4A72-8761-DA852F86CFE2}"/>
                  </a:ext>
                </a:extLst>
              </p:cNvPr>
              <p:cNvPicPr/>
              <p:nvPr/>
            </p:nvPicPr>
            <p:blipFill>
              <a:blip r:embed="rId17"/>
              <a:stretch>
                <a:fillRect/>
              </a:stretch>
            </p:blipFill>
            <p:spPr>
              <a:xfrm>
                <a:off x="2945240" y="1521880"/>
                <a:ext cx="62496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Ink 3">
                <a:extLst>
                  <a:ext uri="{FF2B5EF4-FFF2-40B4-BE49-F238E27FC236}">
                    <a16:creationId xmlns:a16="http://schemas.microsoft.com/office/drawing/2014/main" id="{6A9C7E93-196F-4500-A738-7B202EA9B14C}"/>
                  </a:ext>
                </a:extLst>
              </p14:cNvPr>
              <p14:cNvContentPartPr/>
              <p14:nvPr/>
            </p14:nvContentPartPr>
            <p14:xfrm>
              <a:off x="4333040" y="3235480"/>
              <a:ext cx="734400" cy="82800"/>
            </p14:xfrm>
          </p:contentPart>
        </mc:Choice>
        <mc:Fallback>
          <p:pic>
            <p:nvPicPr>
              <p:cNvPr id="4" name="Ink 3">
                <a:extLst>
                  <a:ext uri="{FF2B5EF4-FFF2-40B4-BE49-F238E27FC236}">
                    <a16:creationId xmlns:a16="http://schemas.microsoft.com/office/drawing/2014/main" id="{6A9C7E93-196F-4500-A738-7B202EA9B14C}"/>
                  </a:ext>
                </a:extLst>
              </p:cNvPr>
              <p:cNvPicPr/>
              <p:nvPr/>
            </p:nvPicPr>
            <p:blipFill>
              <a:blip r:embed="rId19"/>
              <a:stretch>
                <a:fillRect/>
              </a:stretch>
            </p:blipFill>
            <p:spPr>
              <a:xfrm>
                <a:off x="4261400" y="3091480"/>
                <a:ext cx="87804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 name="Ink 4">
                <a:extLst>
                  <a:ext uri="{FF2B5EF4-FFF2-40B4-BE49-F238E27FC236}">
                    <a16:creationId xmlns:a16="http://schemas.microsoft.com/office/drawing/2014/main" id="{A3C6A16C-95FA-46AA-845E-D622300443A4}"/>
                  </a:ext>
                </a:extLst>
              </p14:cNvPr>
              <p14:cNvContentPartPr/>
              <p14:nvPr/>
            </p14:nvContentPartPr>
            <p14:xfrm>
              <a:off x="6172280" y="3254560"/>
              <a:ext cx="440640" cy="42480"/>
            </p14:xfrm>
          </p:contentPart>
        </mc:Choice>
        <mc:Fallback>
          <p:pic>
            <p:nvPicPr>
              <p:cNvPr id="5" name="Ink 4">
                <a:extLst>
                  <a:ext uri="{FF2B5EF4-FFF2-40B4-BE49-F238E27FC236}">
                    <a16:creationId xmlns:a16="http://schemas.microsoft.com/office/drawing/2014/main" id="{A3C6A16C-95FA-46AA-845E-D622300443A4}"/>
                  </a:ext>
                </a:extLst>
              </p:cNvPr>
              <p:cNvPicPr/>
              <p:nvPr/>
            </p:nvPicPr>
            <p:blipFill>
              <a:blip r:embed="rId21"/>
              <a:stretch>
                <a:fillRect/>
              </a:stretch>
            </p:blipFill>
            <p:spPr>
              <a:xfrm>
                <a:off x="6100280" y="3110560"/>
                <a:ext cx="5842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 name="Ink 5">
                <a:extLst>
                  <a:ext uri="{FF2B5EF4-FFF2-40B4-BE49-F238E27FC236}">
                    <a16:creationId xmlns:a16="http://schemas.microsoft.com/office/drawing/2014/main" id="{B1233980-9B37-46C8-AA41-76021D2564CD}"/>
                  </a:ext>
                </a:extLst>
              </p14:cNvPr>
              <p14:cNvContentPartPr/>
              <p14:nvPr/>
            </p14:nvContentPartPr>
            <p14:xfrm>
              <a:off x="8208800" y="3265720"/>
              <a:ext cx="965520" cy="21240"/>
            </p14:xfrm>
          </p:contentPart>
        </mc:Choice>
        <mc:Fallback>
          <p:pic>
            <p:nvPicPr>
              <p:cNvPr id="6" name="Ink 5">
                <a:extLst>
                  <a:ext uri="{FF2B5EF4-FFF2-40B4-BE49-F238E27FC236}">
                    <a16:creationId xmlns:a16="http://schemas.microsoft.com/office/drawing/2014/main" id="{B1233980-9B37-46C8-AA41-76021D2564CD}"/>
                  </a:ext>
                </a:extLst>
              </p:cNvPr>
              <p:cNvPicPr/>
              <p:nvPr/>
            </p:nvPicPr>
            <p:blipFill>
              <a:blip r:embed="rId23"/>
              <a:stretch>
                <a:fillRect/>
              </a:stretch>
            </p:blipFill>
            <p:spPr>
              <a:xfrm>
                <a:off x="8137160" y="3122080"/>
                <a:ext cx="1109160" cy="308880"/>
              </a:xfrm>
              <a:prstGeom prst="rect">
                <a:avLst/>
              </a:prstGeom>
            </p:spPr>
          </p:pic>
        </mc:Fallback>
      </mc:AlternateContent>
    </p:spTree>
    <p:extLst>
      <p:ext uri="{BB962C8B-B14F-4D97-AF65-F5344CB8AC3E}">
        <p14:creationId xmlns:p14="http://schemas.microsoft.com/office/powerpoint/2010/main" val="3324286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pPr fontAlgn="base">
              <a:spcBef>
                <a:spcPct val="0"/>
              </a:spcBef>
              <a:spcAft>
                <a:spcPct val="0"/>
              </a:spcAft>
            </a:pPr>
            <a:fld id="{EE7EDEF1-B92E-4226-A699-4AA065B93C9E}" type="datetime1">
              <a:rPr lang="en-US" smtClean="0">
                <a:solidFill>
                  <a:srgbClr val="000000"/>
                </a:solidFill>
                <a:latin typeface="Times New Roman" pitchFamily="18" charset="0"/>
              </a:rPr>
              <a:t>3/9/2020</a:t>
            </a:fld>
            <a:endParaRPr lang="en-US">
              <a:solidFill>
                <a:srgbClr val="000000"/>
              </a:solidFill>
              <a:latin typeface="Times New Roman" pitchFamily="18" charset="0"/>
            </a:endParaRPr>
          </a:p>
        </p:txBody>
      </p:sp>
      <p:sp>
        <p:nvSpPr>
          <p:cNvPr id="7172"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7173" name="Slide Number Placeholder 5"/>
          <p:cNvSpPr>
            <a:spLocks noGrp="1"/>
          </p:cNvSpPr>
          <p:nvPr>
            <p:ph type="sldNum" sz="quarter" idx="12"/>
          </p:nvPr>
        </p:nvSpPr>
        <p:spPr>
          <a:noFill/>
        </p:spPr>
        <p:txBody>
          <a:bodyPr/>
          <a:lstStyle/>
          <a:p>
            <a:pPr fontAlgn="base">
              <a:spcBef>
                <a:spcPct val="0"/>
              </a:spcBef>
              <a:spcAft>
                <a:spcPct val="0"/>
              </a:spcAft>
            </a:pPr>
            <a:fld id="{C45878E0-AB54-46D5-BCF5-FE6F4840C728}" type="slidenum">
              <a:rPr lang="en-US">
                <a:solidFill>
                  <a:srgbClr val="000000"/>
                </a:solidFill>
                <a:latin typeface="Times New Roman" pitchFamily="18" charset="0"/>
              </a:rPr>
              <a:pPr fontAlgn="base">
                <a:spcBef>
                  <a:spcPct val="0"/>
                </a:spcBef>
                <a:spcAft>
                  <a:spcPct val="0"/>
                </a:spcAft>
              </a:pPr>
              <a:t>29</a:t>
            </a:fld>
            <a:endParaRPr lang="en-US">
              <a:solidFill>
                <a:srgbClr val="000000"/>
              </a:solidFill>
              <a:latin typeface="Times New Roman" pitchFamily="18" charset="0"/>
            </a:endParaRPr>
          </a:p>
        </p:txBody>
      </p:sp>
      <p:sp>
        <p:nvSpPr>
          <p:cNvPr id="7174" name="Rectangle 2"/>
          <p:cNvSpPr>
            <a:spLocks noGrp="1" noChangeArrowheads="1"/>
          </p:cNvSpPr>
          <p:nvPr>
            <p:ph type="title"/>
          </p:nvPr>
        </p:nvSpPr>
        <p:spPr>
          <a:xfrm>
            <a:off x="137160" y="0"/>
            <a:ext cx="11975782" cy="1143000"/>
          </a:xfrm>
        </p:spPr>
        <p:txBody>
          <a:bodyPr/>
          <a:lstStyle/>
          <a:p>
            <a:pPr eaLnBrk="1" hangingPunct="1"/>
            <a:r>
              <a:rPr lang="en-US" sz="3600" dirty="0"/>
              <a:t>Supervised Semantic Role Labeling (basic) Algorithm</a:t>
            </a:r>
          </a:p>
        </p:txBody>
      </p:sp>
      <p:sp>
        <p:nvSpPr>
          <p:cNvPr id="7175" name="Rectangle 3"/>
          <p:cNvSpPr>
            <a:spLocks noGrp="1" noChangeArrowheads="1"/>
          </p:cNvSpPr>
          <p:nvPr>
            <p:ph type="body" idx="1"/>
          </p:nvPr>
        </p:nvSpPr>
        <p:spPr>
          <a:xfrm>
            <a:off x="94231" y="1245454"/>
            <a:ext cx="5036503" cy="3255426"/>
          </a:xfrm>
        </p:spPr>
        <p:txBody>
          <a:bodyPr/>
          <a:lstStyle/>
          <a:p>
            <a:pPr marL="533400" indent="-533400" eaLnBrk="1" hangingPunct="1">
              <a:lnSpc>
                <a:spcPct val="90000"/>
              </a:lnSpc>
              <a:spcBef>
                <a:spcPts val="0"/>
              </a:spcBef>
              <a:buFontTx/>
              <a:buAutoNum type="arabicPeriod"/>
            </a:pPr>
            <a:r>
              <a:rPr lang="en-US" dirty="0"/>
              <a:t>Assign </a:t>
            </a:r>
            <a:r>
              <a:rPr lang="en-US" i="1" dirty="0"/>
              <a:t>parse tree </a:t>
            </a:r>
            <a:r>
              <a:rPr lang="en-US" dirty="0"/>
              <a:t>to input</a:t>
            </a:r>
          </a:p>
          <a:p>
            <a:pPr marL="533400" indent="-533400" eaLnBrk="1" hangingPunct="1">
              <a:lnSpc>
                <a:spcPct val="90000"/>
              </a:lnSpc>
              <a:spcBef>
                <a:spcPts val="0"/>
              </a:spcBef>
              <a:buFontTx/>
              <a:buAutoNum type="arabicPeriod"/>
            </a:pPr>
            <a:endParaRPr lang="en-US" dirty="0"/>
          </a:p>
          <a:p>
            <a:pPr marL="533400" indent="-533400" eaLnBrk="1" hangingPunct="1">
              <a:lnSpc>
                <a:spcPct val="90000"/>
              </a:lnSpc>
              <a:spcBef>
                <a:spcPts val="0"/>
              </a:spcBef>
              <a:buFontTx/>
              <a:buAutoNum type="arabicPeriod"/>
            </a:pPr>
            <a:r>
              <a:rPr lang="en-US" dirty="0"/>
              <a:t>Find all predicate-bearing words (</a:t>
            </a:r>
            <a:r>
              <a:rPr lang="en-US" dirty="0" err="1"/>
              <a:t>PropBank</a:t>
            </a:r>
            <a:r>
              <a:rPr lang="en-US" dirty="0"/>
              <a:t>, </a:t>
            </a:r>
            <a:r>
              <a:rPr lang="en-US" dirty="0" err="1"/>
              <a:t>FrameNet</a:t>
            </a:r>
            <a:r>
              <a:rPr lang="en-US" dirty="0"/>
              <a:t>)</a:t>
            </a:r>
          </a:p>
          <a:p>
            <a:pPr marL="533400" indent="-533400" eaLnBrk="1" hangingPunct="1">
              <a:lnSpc>
                <a:spcPct val="90000"/>
              </a:lnSpc>
              <a:spcBef>
                <a:spcPts val="0"/>
              </a:spcBef>
              <a:buFontTx/>
              <a:buAutoNum type="arabicPeriod"/>
            </a:pPr>
            <a:endParaRPr lang="en-US" dirty="0"/>
          </a:p>
          <a:p>
            <a:pPr marL="533400" indent="-533400" eaLnBrk="1" hangingPunct="1">
              <a:lnSpc>
                <a:spcPct val="90000"/>
              </a:lnSpc>
              <a:spcBef>
                <a:spcPts val="0"/>
              </a:spcBef>
              <a:buFontTx/>
              <a:buAutoNum type="arabicPeriod"/>
            </a:pPr>
            <a:r>
              <a:rPr lang="en-US" dirty="0"/>
              <a:t>For each predicate.: apply classifier to each </a:t>
            </a:r>
            <a:r>
              <a:rPr lang="en-US" dirty="0" err="1"/>
              <a:t>synt</a:t>
            </a:r>
            <a:r>
              <a:rPr lang="en-US" dirty="0"/>
              <a:t>. constituent</a:t>
            </a:r>
          </a:p>
        </p:txBody>
      </p:sp>
      <p:pic>
        <p:nvPicPr>
          <p:cNvPr id="8" name="Picture 7">
            <a:extLst>
              <a:ext uri="{FF2B5EF4-FFF2-40B4-BE49-F238E27FC236}">
                <a16:creationId xmlns:a16="http://schemas.microsoft.com/office/drawing/2014/main" id="{7F675472-3434-4635-B053-89C635203851}"/>
              </a:ext>
            </a:extLst>
          </p:cNvPr>
          <p:cNvPicPr>
            <a:picLocks noChangeAspect="1"/>
          </p:cNvPicPr>
          <p:nvPr/>
        </p:nvPicPr>
        <p:blipFill rotWithShape="1">
          <a:blip r:embed="rId3"/>
          <a:srcRect l="17658" r="4685" b="59609"/>
          <a:stretch/>
        </p:blipFill>
        <p:spPr>
          <a:xfrm>
            <a:off x="7000240" y="4894116"/>
            <a:ext cx="5191760" cy="1963884"/>
          </a:xfrm>
          <a:prstGeom prst="rect">
            <a:avLst/>
          </a:prstGeom>
        </p:spPr>
      </p:pic>
      <p:pic>
        <p:nvPicPr>
          <p:cNvPr id="10" name="Picture 9">
            <a:extLst>
              <a:ext uri="{FF2B5EF4-FFF2-40B4-BE49-F238E27FC236}">
                <a16:creationId xmlns:a16="http://schemas.microsoft.com/office/drawing/2014/main" id="{68BE516F-D03C-469A-975D-A079252DD650}"/>
              </a:ext>
            </a:extLst>
          </p:cNvPr>
          <p:cNvPicPr>
            <a:picLocks noChangeAspect="1"/>
          </p:cNvPicPr>
          <p:nvPr/>
        </p:nvPicPr>
        <p:blipFill rotWithShape="1">
          <a:blip r:embed="rId3"/>
          <a:srcRect l="4687" t="41721" r="6279" b="7589"/>
          <a:stretch/>
        </p:blipFill>
        <p:spPr>
          <a:xfrm>
            <a:off x="4790866" y="872390"/>
            <a:ext cx="7438223" cy="307985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BFB6966-3CD5-4A1F-A3F8-9DE1A0725643}"/>
                  </a:ext>
                </a:extLst>
              </p14:cNvPr>
              <p14:cNvContentPartPr/>
              <p14:nvPr/>
            </p14:nvContentPartPr>
            <p14:xfrm>
              <a:off x="6471800" y="1589560"/>
              <a:ext cx="469080" cy="10800"/>
            </p14:xfrm>
          </p:contentPart>
        </mc:Choice>
        <mc:Fallback>
          <p:pic>
            <p:nvPicPr>
              <p:cNvPr id="2" name="Ink 1">
                <a:extLst>
                  <a:ext uri="{FF2B5EF4-FFF2-40B4-BE49-F238E27FC236}">
                    <a16:creationId xmlns:a16="http://schemas.microsoft.com/office/drawing/2014/main" id="{8BFB6966-3CD5-4A1F-A3F8-9DE1A0725643}"/>
                  </a:ext>
                </a:extLst>
              </p:cNvPr>
              <p:cNvPicPr/>
              <p:nvPr/>
            </p:nvPicPr>
            <p:blipFill>
              <a:blip r:embed="rId5"/>
              <a:stretch>
                <a:fillRect/>
              </a:stretch>
            </p:blipFill>
            <p:spPr>
              <a:xfrm>
                <a:off x="6417800" y="1481920"/>
                <a:ext cx="576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3F1F8391-BFB5-4508-9113-AC3D7E933CA0}"/>
                  </a:ext>
                </a:extLst>
              </p14:cNvPr>
              <p14:cNvContentPartPr/>
              <p14:nvPr/>
            </p14:nvContentPartPr>
            <p14:xfrm>
              <a:off x="6126200" y="1071520"/>
              <a:ext cx="2414160" cy="1498320"/>
            </p14:xfrm>
          </p:contentPart>
        </mc:Choice>
        <mc:Fallback>
          <p:pic>
            <p:nvPicPr>
              <p:cNvPr id="16" name="Ink 15">
                <a:extLst>
                  <a:ext uri="{FF2B5EF4-FFF2-40B4-BE49-F238E27FC236}">
                    <a16:creationId xmlns:a16="http://schemas.microsoft.com/office/drawing/2014/main" id="{3F1F8391-BFB5-4508-9113-AC3D7E933CA0}"/>
                  </a:ext>
                </a:extLst>
              </p:cNvPr>
              <p:cNvPicPr/>
              <p:nvPr/>
            </p:nvPicPr>
            <p:blipFill>
              <a:blip r:embed="rId7"/>
              <a:stretch>
                <a:fillRect/>
              </a:stretch>
            </p:blipFill>
            <p:spPr>
              <a:xfrm>
                <a:off x="6063209" y="1008880"/>
                <a:ext cx="2539781" cy="1623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Ink 16">
                <a:extLst>
                  <a:ext uri="{FF2B5EF4-FFF2-40B4-BE49-F238E27FC236}">
                    <a16:creationId xmlns:a16="http://schemas.microsoft.com/office/drawing/2014/main" id="{0EA2ADB9-47C6-4B87-9544-B874885E792F}"/>
                  </a:ext>
                </a:extLst>
              </p14:cNvPr>
              <p14:cNvContentPartPr/>
              <p14:nvPr/>
            </p14:nvContentPartPr>
            <p14:xfrm>
              <a:off x="7421840" y="2717440"/>
              <a:ext cx="705240" cy="103320"/>
            </p14:xfrm>
          </p:contentPart>
        </mc:Choice>
        <mc:Fallback>
          <p:pic>
            <p:nvPicPr>
              <p:cNvPr id="17" name="Ink 16">
                <a:extLst>
                  <a:ext uri="{FF2B5EF4-FFF2-40B4-BE49-F238E27FC236}">
                    <a16:creationId xmlns:a16="http://schemas.microsoft.com/office/drawing/2014/main" id="{0EA2ADB9-47C6-4B87-9544-B874885E792F}"/>
                  </a:ext>
                </a:extLst>
              </p:cNvPr>
              <p:cNvPicPr/>
              <p:nvPr/>
            </p:nvPicPr>
            <p:blipFill>
              <a:blip r:embed="rId9"/>
              <a:stretch>
                <a:fillRect/>
              </a:stretch>
            </p:blipFill>
            <p:spPr>
              <a:xfrm>
                <a:off x="7358840" y="2654800"/>
                <a:ext cx="8308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Ink 17">
                <a:extLst>
                  <a:ext uri="{FF2B5EF4-FFF2-40B4-BE49-F238E27FC236}">
                    <a16:creationId xmlns:a16="http://schemas.microsoft.com/office/drawing/2014/main" id="{7197A67F-4331-4AE8-984A-17BB1746028C}"/>
                  </a:ext>
                </a:extLst>
              </p14:cNvPr>
              <p14:cNvContentPartPr/>
              <p14:nvPr/>
            </p14:nvContentPartPr>
            <p14:xfrm>
              <a:off x="8793440" y="2793400"/>
              <a:ext cx="453600" cy="360"/>
            </p14:xfrm>
          </p:contentPart>
        </mc:Choice>
        <mc:Fallback>
          <p:pic>
            <p:nvPicPr>
              <p:cNvPr id="18" name="Ink 17">
                <a:extLst>
                  <a:ext uri="{FF2B5EF4-FFF2-40B4-BE49-F238E27FC236}">
                    <a16:creationId xmlns:a16="http://schemas.microsoft.com/office/drawing/2014/main" id="{7197A67F-4331-4AE8-984A-17BB1746028C}"/>
                  </a:ext>
                </a:extLst>
              </p:cNvPr>
              <p:cNvPicPr/>
              <p:nvPr/>
            </p:nvPicPr>
            <p:blipFill>
              <a:blip r:embed="rId11"/>
              <a:stretch>
                <a:fillRect/>
              </a:stretch>
            </p:blipFill>
            <p:spPr>
              <a:xfrm>
                <a:off x="8730440" y="2730760"/>
                <a:ext cx="579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B82936B9-B49E-4DC8-A4A4-422E05F31C14}"/>
                  </a:ext>
                </a:extLst>
              </p14:cNvPr>
              <p14:cNvContentPartPr/>
              <p14:nvPr/>
            </p14:nvContentPartPr>
            <p14:xfrm>
              <a:off x="10251440" y="2766040"/>
              <a:ext cx="899280" cy="47880"/>
            </p14:xfrm>
          </p:contentPart>
        </mc:Choice>
        <mc:Fallback>
          <p:pic>
            <p:nvPicPr>
              <p:cNvPr id="19" name="Ink 18">
                <a:extLst>
                  <a:ext uri="{FF2B5EF4-FFF2-40B4-BE49-F238E27FC236}">
                    <a16:creationId xmlns:a16="http://schemas.microsoft.com/office/drawing/2014/main" id="{B82936B9-B49E-4DC8-A4A4-422E05F31C14}"/>
                  </a:ext>
                </a:extLst>
              </p:cNvPr>
              <p:cNvPicPr/>
              <p:nvPr/>
            </p:nvPicPr>
            <p:blipFill>
              <a:blip r:embed="rId13"/>
              <a:stretch>
                <a:fillRect/>
              </a:stretch>
            </p:blipFill>
            <p:spPr>
              <a:xfrm>
                <a:off x="10188440" y="2703400"/>
                <a:ext cx="1024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Ink 20">
                <a:extLst>
                  <a:ext uri="{FF2B5EF4-FFF2-40B4-BE49-F238E27FC236}">
                    <a16:creationId xmlns:a16="http://schemas.microsoft.com/office/drawing/2014/main" id="{289118B3-376A-437B-A223-C414CB50D185}"/>
                  </a:ext>
                </a:extLst>
              </p14:cNvPr>
              <p14:cNvContentPartPr/>
              <p14:nvPr/>
            </p14:nvContentPartPr>
            <p14:xfrm>
              <a:off x="2112920" y="2514040"/>
              <a:ext cx="1809360" cy="56880"/>
            </p14:xfrm>
          </p:contentPart>
        </mc:Choice>
        <mc:Fallback>
          <p:pic>
            <p:nvPicPr>
              <p:cNvPr id="21" name="Ink 20">
                <a:extLst>
                  <a:ext uri="{FF2B5EF4-FFF2-40B4-BE49-F238E27FC236}">
                    <a16:creationId xmlns:a16="http://schemas.microsoft.com/office/drawing/2014/main" id="{289118B3-376A-437B-A223-C414CB50D185}"/>
                  </a:ext>
                </a:extLst>
              </p:cNvPr>
              <p:cNvPicPr/>
              <p:nvPr/>
            </p:nvPicPr>
            <p:blipFill>
              <a:blip r:embed="rId15"/>
              <a:stretch>
                <a:fillRect/>
              </a:stretch>
            </p:blipFill>
            <p:spPr>
              <a:xfrm>
                <a:off x="2022920" y="2334400"/>
                <a:ext cx="198900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Ink 21">
                <a:extLst>
                  <a:ext uri="{FF2B5EF4-FFF2-40B4-BE49-F238E27FC236}">
                    <a16:creationId xmlns:a16="http://schemas.microsoft.com/office/drawing/2014/main" id="{AA49A06C-80D5-4EB9-B9E0-DA1FA4493A15}"/>
                  </a:ext>
                </a:extLst>
              </p14:cNvPr>
              <p14:cNvContentPartPr/>
              <p14:nvPr/>
            </p14:nvContentPartPr>
            <p14:xfrm>
              <a:off x="741680" y="2966200"/>
              <a:ext cx="2330280" cy="56880"/>
            </p14:xfrm>
          </p:contentPart>
        </mc:Choice>
        <mc:Fallback>
          <p:pic>
            <p:nvPicPr>
              <p:cNvPr id="22" name="Ink 21">
                <a:extLst>
                  <a:ext uri="{FF2B5EF4-FFF2-40B4-BE49-F238E27FC236}">
                    <a16:creationId xmlns:a16="http://schemas.microsoft.com/office/drawing/2014/main" id="{AA49A06C-80D5-4EB9-B9E0-DA1FA4493A15}"/>
                  </a:ext>
                </a:extLst>
              </p:cNvPr>
              <p:cNvPicPr/>
              <p:nvPr/>
            </p:nvPicPr>
            <p:blipFill>
              <a:blip r:embed="rId17"/>
              <a:stretch>
                <a:fillRect/>
              </a:stretch>
            </p:blipFill>
            <p:spPr>
              <a:xfrm>
                <a:off x="651680" y="2786560"/>
                <a:ext cx="250992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Ink 22">
                <a:extLst>
                  <a:ext uri="{FF2B5EF4-FFF2-40B4-BE49-F238E27FC236}">
                    <a16:creationId xmlns:a16="http://schemas.microsoft.com/office/drawing/2014/main" id="{61037A2B-F103-4313-9111-2A9B1C5DF1CF}"/>
                  </a:ext>
                </a:extLst>
              </p14:cNvPr>
              <p14:cNvContentPartPr/>
              <p14:nvPr/>
            </p14:nvContentPartPr>
            <p14:xfrm>
              <a:off x="7228520" y="3133960"/>
              <a:ext cx="437040" cy="5400"/>
            </p14:xfrm>
          </p:contentPart>
        </mc:Choice>
        <mc:Fallback>
          <p:pic>
            <p:nvPicPr>
              <p:cNvPr id="23" name="Ink 22">
                <a:extLst>
                  <a:ext uri="{FF2B5EF4-FFF2-40B4-BE49-F238E27FC236}">
                    <a16:creationId xmlns:a16="http://schemas.microsoft.com/office/drawing/2014/main" id="{61037A2B-F103-4313-9111-2A9B1C5DF1CF}"/>
                  </a:ext>
                </a:extLst>
              </p:cNvPr>
              <p:cNvPicPr/>
              <p:nvPr/>
            </p:nvPicPr>
            <p:blipFill>
              <a:blip r:embed="rId19"/>
              <a:stretch>
                <a:fillRect/>
              </a:stretch>
            </p:blipFill>
            <p:spPr>
              <a:xfrm>
                <a:off x="7138880" y="2953960"/>
                <a:ext cx="616680" cy="365040"/>
              </a:xfrm>
              <a:prstGeom prst="rect">
                <a:avLst/>
              </a:prstGeom>
            </p:spPr>
          </p:pic>
        </mc:Fallback>
      </mc:AlternateContent>
    </p:spTree>
    <p:extLst>
      <p:ext uri="{BB962C8B-B14F-4D97-AF65-F5344CB8AC3E}">
        <p14:creationId xmlns:p14="http://schemas.microsoft.com/office/powerpoint/2010/main" val="25408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(Task Specific)</a:t>
            </a:r>
            <a:r>
              <a:rPr lang="en-CA" dirty="0" err="1"/>
              <a:t>Ngram</a:t>
            </a:r>
            <a:r>
              <a:rPr lang="en-CA" dirty="0"/>
              <a:t> Detectors: convolutional Neural Networks (CNNs)</a:t>
            </a:r>
          </a:p>
        </p:txBody>
      </p:sp>
      <p:sp>
        <p:nvSpPr>
          <p:cNvPr id="3" name="Content Placeholder 2"/>
          <p:cNvSpPr>
            <a:spLocks noGrp="1"/>
          </p:cNvSpPr>
          <p:nvPr>
            <p:ph idx="1"/>
          </p:nvPr>
        </p:nvSpPr>
        <p:spPr>
          <a:xfrm>
            <a:off x="251346" y="1847850"/>
            <a:ext cx="11353800" cy="4351338"/>
          </a:xfrm>
        </p:spPr>
        <p:txBody>
          <a:bodyPr>
            <a:normAutofit lnSpcReduction="10000"/>
          </a:bodyPr>
          <a:lstStyle/>
          <a:p>
            <a:r>
              <a:rPr lang="en-CA" sz="3200" dirty="0"/>
              <a:t>A CNN is designed to </a:t>
            </a:r>
          </a:p>
          <a:p>
            <a:pPr lvl="1"/>
            <a:r>
              <a:rPr lang="en-CA" sz="2800" dirty="0"/>
              <a:t>identify </a:t>
            </a:r>
            <a:r>
              <a:rPr lang="en-CA" sz="2800" b="1" dirty="0"/>
              <a:t>indicative local predictors </a:t>
            </a:r>
            <a:r>
              <a:rPr lang="en-CA" sz="2800" dirty="0"/>
              <a:t>in a large structure</a:t>
            </a:r>
          </a:p>
          <a:p>
            <a:pPr lvl="1"/>
            <a:r>
              <a:rPr lang="en-CA" sz="2800" dirty="0"/>
              <a:t>to combine them to produce a </a:t>
            </a:r>
            <a:r>
              <a:rPr lang="en-CA" sz="2800" b="1" dirty="0"/>
              <a:t>fixed size vector representation </a:t>
            </a:r>
            <a:r>
              <a:rPr lang="en-CA" sz="2800" dirty="0"/>
              <a:t>of the structure, capturing the local aspects that are most informative for the prediction task at hand. </a:t>
            </a:r>
          </a:p>
          <a:p>
            <a:r>
              <a:rPr lang="en-CA" sz="3200" dirty="0"/>
              <a:t>The CNN architecture will </a:t>
            </a:r>
          </a:p>
          <a:p>
            <a:pPr lvl="1"/>
            <a:r>
              <a:rPr lang="en-CA" sz="2800" b="1" dirty="0"/>
              <a:t>identify </a:t>
            </a:r>
            <a:r>
              <a:rPr lang="en-CA" sz="2800" b="1" dirty="0" err="1"/>
              <a:t>ngrams</a:t>
            </a:r>
            <a:r>
              <a:rPr lang="en-CA" sz="2800" b="1" dirty="0"/>
              <a:t> </a:t>
            </a:r>
            <a:r>
              <a:rPr lang="en-CA" sz="2800" dirty="0"/>
              <a:t>that are predictive for the task at hand (e.g., Sentiment analysis)</a:t>
            </a:r>
          </a:p>
          <a:p>
            <a:pPr lvl="1"/>
            <a:r>
              <a:rPr lang="en-CA" sz="2800" dirty="0"/>
              <a:t>without the need to pre-specify an embedding vector for each possible </a:t>
            </a:r>
            <a:r>
              <a:rPr lang="en-CA" sz="2800" dirty="0" err="1"/>
              <a:t>ngram</a:t>
            </a:r>
            <a:r>
              <a:rPr lang="en-CA" sz="2800" dirty="0"/>
              <a:t>.</a:t>
            </a:r>
          </a:p>
        </p:txBody>
      </p:sp>
      <p:sp>
        <p:nvSpPr>
          <p:cNvPr id="4" name="Date Placeholder 3"/>
          <p:cNvSpPr>
            <a:spLocks noGrp="1"/>
          </p:cNvSpPr>
          <p:nvPr>
            <p:ph type="dt" sz="half" idx="10"/>
          </p:nvPr>
        </p:nvSpPr>
        <p:spPr/>
        <p:txBody>
          <a:bodyPr/>
          <a:lstStyle/>
          <a:p>
            <a:fld id="{47B0474E-E939-4C7B-AC02-0F066507A21F}"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3</a:t>
            </a:fld>
            <a:endParaRPr lang="en-CA"/>
          </a:p>
        </p:txBody>
      </p:sp>
    </p:spTree>
    <p:extLst>
      <p:ext uri="{BB962C8B-B14F-4D97-AF65-F5344CB8AC3E}">
        <p14:creationId xmlns:p14="http://schemas.microsoft.com/office/powerpoint/2010/main" val="334830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97437"/>
            <a:ext cx="7772400" cy="1143000"/>
          </a:xfrm>
        </p:spPr>
        <p:txBody>
          <a:bodyPr/>
          <a:lstStyle/>
          <a:p>
            <a:r>
              <a:rPr lang="en-CA" dirty="0"/>
              <a:t>Joint inference</a:t>
            </a:r>
          </a:p>
        </p:txBody>
      </p:sp>
      <p:sp>
        <p:nvSpPr>
          <p:cNvPr id="3" name="Content Placeholder 2"/>
          <p:cNvSpPr>
            <a:spLocks noGrp="1"/>
          </p:cNvSpPr>
          <p:nvPr>
            <p:ph idx="1"/>
          </p:nvPr>
        </p:nvSpPr>
        <p:spPr>
          <a:xfrm>
            <a:off x="600628" y="1440437"/>
            <a:ext cx="10773492" cy="4747004"/>
          </a:xfrm>
        </p:spPr>
        <p:txBody>
          <a:bodyPr/>
          <a:lstStyle/>
          <a:p>
            <a:r>
              <a:rPr lang="en-CA" b="0" kern="1200" dirty="0">
                <a:cs typeface="Arial" panose="020B0604020202020204" pitchFamily="34" charset="0"/>
              </a:rPr>
              <a:t>This </a:t>
            </a:r>
            <a:r>
              <a:rPr lang="en-CA" sz="3200" b="0" kern="1200" dirty="0">
                <a:cs typeface="Arial" panose="020B0604020202020204" pitchFamily="34" charset="0"/>
              </a:rPr>
              <a:t>classification</a:t>
            </a:r>
            <a:r>
              <a:rPr lang="en-CA" b="0" kern="1200" dirty="0">
                <a:cs typeface="Arial" panose="020B0604020202020204" pitchFamily="34" charset="0"/>
              </a:rPr>
              <a:t> algorithm classifies each argument separately (‘locally’)… </a:t>
            </a:r>
            <a:r>
              <a:rPr lang="en-CA" b="0" kern="1200" dirty="0">
                <a:solidFill>
                  <a:srgbClr val="FF0000"/>
                </a:solidFill>
                <a:cs typeface="Arial" panose="020B0604020202020204" pitchFamily="34" charset="0"/>
              </a:rPr>
              <a:t>may overlap (e.g., ARG1 within an ARG0) or contain impossible duplicates (e.g., two ARG0)</a:t>
            </a:r>
          </a:p>
          <a:p>
            <a:r>
              <a:rPr lang="en-CA" kern="1200" dirty="0">
                <a:cs typeface="Arial" panose="020B0604020202020204" pitchFamily="34" charset="0"/>
              </a:rPr>
              <a:t>Common Solution</a:t>
            </a:r>
          </a:p>
          <a:p>
            <a:pPr lvl="1"/>
            <a:r>
              <a:rPr lang="en-CA" sz="2800" b="0" kern="1200" dirty="0">
                <a:cs typeface="Arial" panose="020B0604020202020204" pitchFamily="34" charset="0"/>
              </a:rPr>
              <a:t>Local classifiers return for each constituent list of possible labels associated with probabilities</a:t>
            </a:r>
          </a:p>
          <a:p>
            <a:pPr lvl="1"/>
            <a:r>
              <a:rPr lang="en-CA" sz="2800" b="0" kern="1200" dirty="0">
                <a:cs typeface="Arial" panose="020B0604020202020204" pitchFamily="34" charset="0"/>
              </a:rPr>
              <a:t>Second </a:t>
            </a:r>
            <a:r>
              <a:rPr lang="en-CA" sz="2800" kern="1200" dirty="0">
                <a:cs typeface="Arial" panose="020B0604020202020204" pitchFamily="34" charset="0"/>
              </a:rPr>
              <a:t>re-ranking</a:t>
            </a:r>
            <a:r>
              <a:rPr lang="en-CA" sz="2800" b="0" kern="1200" dirty="0">
                <a:cs typeface="Arial" panose="020B0604020202020204" pitchFamily="34" charset="0"/>
              </a:rPr>
              <a:t> pass chooses the best consensus label. </a:t>
            </a:r>
          </a:p>
          <a:p>
            <a:r>
              <a:rPr lang="en-CA" kern="1200" dirty="0">
                <a:cs typeface="Arial" panose="020B0604020202020204" pitchFamily="34" charset="0"/>
              </a:rPr>
              <a:t>Integer linear programming (ILP) </a:t>
            </a:r>
            <a:r>
              <a:rPr lang="en-CA" b="0" kern="1200" dirty="0">
                <a:cs typeface="Arial" panose="020B0604020202020204" pitchFamily="34" charset="0"/>
              </a:rPr>
              <a:t>is another common way to choose a solution that conforms best to multiple constraints.</a:t>
            </a:r>
            <a:endParaRPr lang="en-CA" dirty="0">
              <a:cs typeface="Arial" panose="020B0604020202020204" pitchFamily="34" charset="0"/>
            </a:endParaRPr>
          </a:p>
        </p:txBody>
      </p:sp>
      <p:sp>
        <p:nvSpPr>
          <p:cNvPr id="4" name="Date Placeholder 3"/>
          <p:cNvSpPr>
            <a:spLocks noGrp="1"/>
          </p:cNvSpPr>
          <p:nvPr>
            <p:ph type="dt" sz="half" idx="10"/>
          </p:nvPr>
        </p:nvSpPr>
        <p:spPr/>
        <p:txBody>
          <a:bodyPr/>
          <a:lstStyle/>
          <a:p>
            <a:pPr fontAlgn="base">
              <a:spcBef>
                <a:spcPct val="0"/>
              </a:spcBef>
              <a:spcAft>
                <a:spcPct val="0"/>
              </a:spcAft>
              <a:defRPr/>
            </a:pPr>
            <a:fld id="{A5C6B5EA-BC69-487D-BEDE-B096071516B5}"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latin typeface="Times New Roman" pitchFamily="18" charset="0"/>
              </a:rPr>
              <a:t>CPSC503 Winter 2020</a:t>
            </a: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2A26D53-A1C6-4D34-8E3F-E4125D4CD4B6}" type="slidenum">
              <a:rPr lang="en-US">
                <a:solidFill>
                  <a:srgbClr val="000000"/>
                </a:solidFill>
                <a:latin typeface="Times New Roman" pitchFamily="18" charset="0"/>
              </a:rPr>
              <a:pPr fontAlgn="base">
                <a:spcBef>
                  <a:spcPct val="0"/>
                </a:spcBef>
                <a:spcAft>
                  <a:spcPct val="0"/>
                </a:spcAft>
                <a:defRPr/>
              </a:pPr>
              <a:t>30</a:t>
            </a:fld>
            <a:endParaRPr lang="en-US">
              <a:solidFill>
                <a:srgbClr val="000000"/>
              </a:solidFill>
              <a:latin typeface="Times New Roman" pitchFamily="18" charset="0"/>
            </a:endParaRPr>
          </a:p>
        </p:txBody>
      </p:sp>
      <p:sp>
        <p:nvSpPr>
          <p:cNvPr id="8" name="Content Placeholder 2"/>
          <p:cNvSpPr txBox="1">
            <a:spLocks/>
          </p:cNvSpPr>
          <p:nvPr/>
        </p:nvSpPr>
        <p:spPr>
          <a:xfrm>
            <a:off x="6096000" y="411865"/>
            <a:ext cx="3516630" cy="513965"/>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Probably skip in class</a:t>
            </a:r>
          </a:p>
        </p:txBody>
      </p:sp>
    </p:spTree>
    <p:extLst>
      <p:ext uri="{BB962C8B-B14F-4D97-AF65-F5344CB8AC3E}">
        <p14:creationId xmlns:p14="http://schemas.microsoft.com/office/powerpoint/2010/main" val="90074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5348" r="1241"/>
          <a:stretch/>
        </p:blipFill>
        <p:spPr>
          <a:xfrm>
            <a:off x="321473" y="640080"/>
            <a:ext cx="11405707" cy="6217920"/>
          </a:xfrm>
          <a:prstGeom prst="rect">
            <a:avLst/>
          </a:prstGeom>
        </p:spPr>
      </p:pic>
      <p:sp>
        <p:nvSpPr>
          <p:cNvPr id="5" name="Title 1"/>
          <p:cNvSpPr txBox="1">
            <a:spLocks/>
          </p:cNvSpPr>
          <p:nvPr/>
        </p:nvSpPr>
        <p:spPr>
          <a:xfrm>
            <a:off x="292426" y="-228600"/>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Neural Approach</a:t>
            </a:r>
          </a:p>
        </p:txBody>
      </p:sp>
      <p:sp>
        <p:nvSpPr>
          <p:cNvPr id="3" name="Date Placeholder 2"/>
          <p:cNvSpPr>
            <a:spLocks noGrp="1"/>
          </p:cNvSpPr>
          <p:nvPr>
            <p:ph type="dt" sz="half" idx="10"/>
          </p:nvPr>
        </p:nvSpPr>
        <p:spPr>
          <a:xfrm>
            <a:off x="-4754" y="6595054"/>
            <a:ext cx="2743200" cy="365125"/>
          </a:xfrm>
        </p:spPr>
        <p:txBody>
          <a:bodyPr/>
          <a:lstStyle/>
          <a:p>
            <a:fld id="{97E31CF6-C557-4E06-BF15-DB6DC00FC98C}" type="datetime1">
              <a:rPr lang="en-US" smtClean="0"/>
              <a:t>3/8/2020</a:t>
            </a:fld>
            <a:endParaRPr lang="en-CA" dirty="0"/>
          </a:p>
        </p:txBody>
      </p:sp>
      <p:sp>
        <p:nvSpPr>
          <p:cNvPr id="6" name="Footer Placeholder 5"/>
          <p:cNvSpPr>
            <a:spLocks noGrp="1"/>
          </p:cNvSpPr>
          <p:nvPr>
            <p:ph type="ftr" sz="quarter" idx="11"/>
          </p:nvPr>
        </p:nvSpPr>
        <p:spPr>
          <a:xfrm>
            <a:off x="4038600" y="6538912"/>
            <a:ext cx="4114800" cy="365125"/>
          </a:xfrm>
        </p:spPr>
        <p:txBody>
          <a:bodyPr/>
          <a:lstStyle/>
          <a:p>
            <a:r>
              <a:rPr lang="en-CA"/>
              <a:t>CPSC503 Winter 2020</a:t>
            </a:r>
            <a:endParaRPr lang="en-CA" dirty="0"/>
          </a:p>
        </p:txBody>
      </p:sp>
      <p:sp>
        <p:nvSpPr>
          <p:cNvPr id="7" name="Slide Number Placeholder 6"/>
          <p:cNvSpPr>
            <a:spLocks noGrp="1"/>
          </p:cNvSpPr>
          <p:nvPr>
            <p:ph type="sldNum" sz="quarter" idx="12"/>
          </p:nvPr>
        </p:nvSpPr>
        <p:spPr>
          <a:xfrm>
            <a:off x="9437964" y="6515707"/>
            <a:ext cx="2743200" cy="365125"/>
          </a:xfrm>
        </p:spPr>
        <p:txBody>
          <a:bodyPr/>
          <a:lstStyle/>
          <a:p>
            <a:fld id="{C79E7FD9-0062-48F3-88D9-1AA82886013F}" type="slidenum">
              <a:rPr lang="en-CA" smtClean="0"/>
              <a:t>31</a:t>
            </a:fld>
            <a:endParaRPr lang="en-CA"/>
          </a:p>
        </p:txBody>
      </p:sp>
      <p:sp>
        <p:nvSpPr>
          <p:cNvPr id="8" name="Content Placeholder 2"/>
          <p:cNvSpPr txBox="1">
            <a:spLocks/>
          </p:cNvSpPr>
          <p:nvPr/>
        </p:nvSpPr>
        <p:spPr>
          <a:xfrm>
            <a:off x="9437964" y="81724"/>
            <a:ext cx="2483526" cy="535524"/>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BIO/IOB labeling..</a:t>
            </a:r>
          </a:p>
        </p:txBody>
      </p:sp>
    </p:spTree>
    <p:extLst>
      <p:ext uri="{BB962C8B-B14F-4D97-AF65-F5344CB8AC3E}">
        <p14:creationId xmlns:p14="http://schemas.microsoft.com/office/powerpoint/2010/main" val="2413496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 y="136525"/>
            <a:ext cx="10515600" cy="1325563"/>
          </a:xfrm>
        </p:spPr>
        <p:txBody>
          <a:bodyPr/>
          <a:lstStyle/>
          <a:p>
            <a:r>
              <a:rPr lang="en-CA" dirty="0"/>
              <a:t>Global approach  </a:t>
            </a:r>
          </a:p>
        </p:txBody>
      </p:sp>
      <p:sp>
        <p:nvSpPr>
          <p:cNvPr id="3" name="Content Placeholder 2"/>
          <p:cNvSpPr>
            <a:spLocks noGrp="1"/>
          </p:cNvSpPr>
          <p:nvPr>
            <p:ph idx="1"/>
          </p:nvPr>
        </p:nvSpPr>
        <p:spPr>
          <a:xfrm>
            <a:off x="0" y="1461966"/>
            <a:ext cx="9074612" cy="4894507"/>
          </a:xfrm>
        </p:spPr>
        <p:txBody>
          <a:bodyPr>
            <a:normAutofit/>
          </a:bodyPr>
          <a:lstStyle/>
          <a:p>
            <a:r>
              <a:rPr lang="en-CA" b="1" dirty="0"/>
              <a:t>Exploit global constraints between tags</a:t>
            </a:r>
            <a:r>
              <a:rPr lang="en-CA" dirty="0"/>
              <a:t>; e.g., a tag I-ARG0 must follow another I-ARG0 or B-ARG0.</a:t>
            </a:r>
          </a:p>
          <a:p>
            <a:r>
              <a:rPr lang="en-CA" b="1" dirty="0"/>
              <a:t>Apply Viterbi decoding </a:t>
            </a:r>
          </a:p>
          <a:p>
            <a:pPr lvl="1"/>
            <a:r>
              <a:rPr lang="en-CA" sz="2800" dirty="0"/>
              <a:t>start with the simple </a:t>
            </a:r>
            <a:r>
              <a:rPr lang="en-CA" sz="2800" dirty="0" err="1"/>
              <a:t>softmax</a:t>
            </a:r>
            <a:r>
              <a:rPr lang="en-CA" sz="2800" dirty="0"/>
              <a:t> output (the entire probability distribution over tags for each word)</a:t>
            </a:r>
          </a:p>
          <a:p>
            <a:pPr lvl="1"/>
            <a:r>
              <a:rPr lang="en-CA" sz="2800" dirty="0"/>
              <a:t>Hard IOB constraints can act as the transition probabilities in the Viterbi decoding (Thus the transition from state I-ARG0 to I-ARG1 would have probability 0). </a:t>
            </a:r>
          </a:p>
          <a:p>
            <a:pPr lvl="1"/>
            <a:r>
              <a:rPr lang="en-CA" sz="2800" dirty="0"/>
              <a:t>Alternatively, the training data can be used to learn bigram tag transition probabilities as if doing HMM decoding. </a:t>
            </a:r>
          </a:p>
        </p:txBody>
      </p:sp>
      <p:sp>
        <p:nvSpPr>
          <p:cNvPr id="4" name="Date Placeholder 3"/>
          <p:cNvSpPr>
            <a:spLocks noGrp="1"/>
          </p:cNvSpPr>
          <p:nvPr>
            <p:ph type="dt" sz="half" idx="10"/>
          </p:nvPr>
        </p:nvSpPr>
        <p:spPr/>
        <p:txBody>
          <a:bodyPr/>
          <a:lstStyle/>
          <a:p>
            <a:fld id="{99E2ED90-F1CE-4538-9913-7505CC2D01F3}"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32</a:t>
            </a:fld>
            <a:endParaRPr lang="en-CA"/>
          </a:p>
        </p:txBody>
      </p:sp>
      <p:sp>
        <p:nvSpPr>
          <p:cNvPr id="7" name="Content Placeholder 2"/>
          <p:cNvSpPr txBox="1">
            <a:spLocks/>
          </p:cNvSpPr>
          <p:nvPr/>
        </p:nvSpPr>
        <p:spPr>
          <a:xfrm>
            <a:off x="5243154" y="297437"/>
            <a:ext cx="6232566" cy="914143"/>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Probably skip in class, but check textbook 18.6.2 if something similar needed for your project</a:t>
            </a:r>
          </a:p>
        </p:txBody>
      </p:sp>
      <mc:AlternateContent xmlns:mc="http://schemas.openxmlformats.org/markup-compatibility/2006" xmlns:p14="http://schemas.microsoft.com/office/powerpoint/2010/main">
        <mc:Choice Requires="p14">
          <p:contentPart p14:bwMode="auto" r:id="rId3">
            <p14:nvContentPartPr>
              <p14:cNvPr id="49" name="Ink 48"/>
              <p14:cNvContentPartPr/>
              <p14:nvPr/>
            </p14:nvContentPartPr>
            <p14:xfrm>
              <a:off x="8893001" y="2031624"/>
              <a:ext cx="2601583" cy="2506798"/>
            </p14:xfrm>
          </p:contentPart>
        </mc:Choice>
        <mc:Fallback xmlns="">
          <p:pic>
            <p:nvPicPr>
              <p:cNvPr id="49" name="Ink 48"/>
              <p:cNvPicPr/>
              <p:nvPr/>
            </p:nvPicPr>
            <p:blipFill>
              <a:blip r:embed="rId4"/>
              <a:stretch>
                <a:fillRect/>
              </a:stretch>
            </p:blipFill>
            <p:spPr>
              <a:xfrm>
                <a:off x="8885081" y="2021184"/>
                <a:ext cx="2621022" cy="253163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 name="Ink 69"/>
              <p14:cNvContentPartPr/>
              <p14:nvPr/>
            </p14:nvContentPartPr>
            <p14:xfrm>
              <a:off x="829584" y="3836304"/>
              <a:ext cx="6338160" cy="203760"/>
            </p14:xfrm>
          </p:contentPart>
        </mc:Choice>
        <mc:Fallback xmlns="">
          <p:pic>
            <p:nvPicPr>
              <p:cNvPr id="70" name="Ink 69"/>
              <p:cNvPicPr/>
              <p:nvPr/>
            </p:nvPicPr>
            <p:blipFill>
              <a:blip r:embed="rId6"/>
              <a:stretch>
                <a:fillRect/>
              </a:stretch>
            </p:blipFill>
            <p:spPr>
              <a:xfrm>
                <a:off x="795384" y="3707064"/>
                <a:ext cx="645372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 name="Ink 70"/>
              <p14:cNvContentPartPr/>
              <p14:nvPr/>
            </p14:nvContentPartPr>
            <p14:xfrm>
              <a:off x="759024" y="4235184"/>
              <a:ext cx="1794960" cy="52920"/>
            </p14:xfrm>
          </p:contentPart>
        </mc:Choice>
        <mc:Fallback xmlns="">
          <p:pic>
            <p:nvPicPr>
              <p:cNvPr id="71" name="Ink 70"/>
              <p:cNvPicPr/>
              <p:nvPr/>
            </p:nvPicPr>
            <p:blipFill>
              <a:blip r:embed="rId8"/>
              <a:stretch>
                <a:fillRect/>
              </a:stretch>
            </p:blipFill>
            <p:spPr>
              <a:xfrm>
                <a:off x="696384" y="4084704"/>
                <a:ext cx="19335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 name="Ink 71"/>
              <p14:cNvContentPartPr/>
              <p14:nvPr/>
            </p14:nvContentPartPr>
            <p14:xfrm>
              <a:off x="10612944" y="3477384"/>
              <a:ext cx="263160" cy="18000"/>
            </p14:xfrm>
          </p:contentPart>
        </mc:Choice>
        <mc:Fallback xmlns="">
          <p:pic>
            <p:nvPicPr>
              <p:cNvPr id="72" name="Ink 71"/>
              <p:cNvPicPr/>
              <p:nvPr/>
            </p:nvPicPr>
            <p:blipFill>
              <a:blip r:embed="rId10"/>
              <a:stretch>
                <a:fillRect/>
              </a:stretch>
            </p:blipFill>
            <p:spPr>
              <a:xfrm>
                <a:off x="10557504" y="3323664"/>
                <a:ext cx="3956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3" name="Ink 72"/>
              <p14:cNvContentPartPr/>
              <p14:nvPr/>
            </p14:nvContentPartPr>
            <p14:xfrm>
              <a:off x="3339864" y="5081184"/>
              <a:ext cx="3600" cy="3600"/>
            </p14:xfrm>
          </p:contentPart>
        </mc:Choice>
        <mc:Fallback xmlns="">
          <p:pic>
            <p:nvPicPr>
              <p:cNvPr id="73" name="Ink 72"/>
              <p:cNvPicPr/>
              <p:nvPr/>
            </p:nvPicPr>
            <p:blipFill>
              <a:blip r:embed="rId12"/>
              <a:stretch>
                <a:fillRect/>
              </a:stretch>
            </p:blipFill>
            <p:spPr>
              <a:xfrm>
                <a:off x="3313584" y="5028984"/>
                <a:ext cx="52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4" name="Ink 73"/>
              <p14:cNvContentPartPr/>
              <p14:nvPr/>
            </p14:nvContentPartPr>
            <p14:xfrm>
              <a:off x="3326544" y="5040144"/>
              <a:ext cx="4642920" cy="106200"/>
            </p14:xfrm>
          </p:contentPart>
        </mc:Choice>
        <mc:Fallback xmlns="">
          <p:pic>
            <p:nvPicPr>
              <p:cNvPr id="74" name="Ink 73"/>
              <p:cNvPicPr/>
              <p:nvPr/>
            </p:nvPicPr>
            <p:blipFill>
              <a:blip r:embed="rId14"/>
              <a:stretch>
                <a:fillRect/>
              </a:stretch>
            </p:blipFill>
            <p:spPr>
              <a:xfrm>
                <a:off x="3285864" y="4926744"/>
                <a:ext cx="476496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 name="Ink 74"/>
              <p14:cNvContentPartPr/>
              <p14:nvPr/>
            </p14:nvContentPartPr>
            <p14:xfrm>
              <a:off x="698544" y="5455944"/>
              <a:ext cx="5185080" cy="169920"/>
            </p14:xfrm>
          </p:contentPart>
        </mc:Choice>
        <mc:Fallback xmlns="">
          <p:pic>
            <p:nvPicPr>
              <p:cNvPr id="75" name="Ink 74"/>
              <p:cNvPicPr/>
              <p:nvPr/>
            </p:nvPicPr>
            <p:blipFill>
              <a:blip r:embed="rId16"/>
              <a:stretch>
                <a:fillRect/>
              </a:stretch>
            </p:blipFill>
            <p:spPr>
              <a:xfrm>
                <a:off x="644544" y="5323464"/>
                <a:ext cx="529488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6" name="Ink 75"/>
              <p14:cNvContentPartPr/>
              <p14:nvPr/>
            </p14:nvContentPartPr>
            <p14:xfrm>
              <a:off x="11507544" y="3460824"/>
              <a:ext cx="520560" cy="27360"/>
            </p14:xfrm>
          </p:contentPart>
        </mc:Choice>
        <mc:Fallback xmlns="">
          <p:pic>
            <p:nvPicPr>
              <p:cNvPr id="76" name="Ink 75"/>
              <p:cNvPicPr/>
              <p:nvPr/>
            </p:nvPicPr>
            <p:blipFill>
              <a:blip r:embed="rId18"/>
              <a:stretch>
                <a:fillRect/>
              </a:stretch>
            </p:blipFill>
            <p:spPr>
              <a:xfrm>
                <a:off x="11460024" y="3295224"/>
                <a:ext cx="6512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Ink 76"/>
              <p14:cNvContentPartPr/>
              <p14:nvPr/>
            </p14:nvContentPartPr>
            <p14:xfrm>
              <a:off x="3820464" y="3000384"/>
              <a:ext cx="2242440" cy="136440"/>
            </p14:xfrm>
          </p:contentPart>
        </mc:Choice>
        <mc:Fallback xmlns="">
          <p:pic>
            <p:nvPicPr>
              <p:cNvPr id="77" name="Ink 76"/>
              <p:cNvPicPr/>
              <p:nvPr/>
            </p:nvPicPr>
            <p:blipFill>
              <a:blip r:embed="rId20"/>
              <a:stretch>
                <a:fillRect/>
              </a:stretch>
            </p:blipFill>
            <p:spPr>
              <a:xfrm>
                <a:off x="3769344" y="2863944"/>
                <a:ext cx="237024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8" name="Ink 77"/>
              <p14:cNvContentPartPr/>
              <p14:nvPr/>
            </p14:nvContentPartPr>
            <p14:xfrm>
              <a:off x="10814904" y="4314744"/>
              <a:ext cx="2880" cy="11160"/>
            </p14:xfrm>
          </p:contentPart>
        </mc:Choice>
        <mc:Fallback xmlns="">
          <p:pic>
            <p:nvPicPr>
              <p:cNvPr id="78" name="Ink 77"/>
              <p:cNvPicPr/>
              <p:nvPr/>
            </p:nvPicPr>
            <p:blipFill>
              <a:blip r:embed="rId22"/>
              <a:stretch>
                <a:fillRect/>
              </a:stretch>
            </p:blipFill>
            <p:spPr>
              <a:xfrm>
                <a:off x="10790064" y="4269384"/>
                <a:ext cx="49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9" name="Ink 78"/>
              <p14:cNvContentPartPr/>
              <p14:nvPr/>
            </p14:nvContentPartPr>
            <p14:xfrm>
              <a:off x="10822464" y="4283424"/>
              <a:ext cx="673560" cy="31680"/>
            </p14:xfrm>
          </p:contentPart>
        </mc:Choice>
        <mc:Fallback xmlns="">
          <p:pic>
            <p:nvPicPr>
              <p:cNvPr id="79" name="Ink 78"/>
              <p:cNvPicPr/>
              <p:nvPr/>
            </p:nvPicPr>
            <p:blipFill>
              <a:blip r:embed="rId24"/>
              <a:stretch>
                <a:fillRect/>
              </a:stretch>
            </p:blipFill>
            <p:spPr>
              <a:xfrm>
                <a:off x="10774944" y="4109184"/>
                <a:ext cx="8074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0" name="Ink 79"/>
              <p14:cNvContentPartPr/>
              <p14:nvPr/>
            </p14:nvContentPartPr>
            <p14:xfrm>
              <a:off x="10902384" y="2704824"/>
              <a:ext cx="482760" cy="39600"/>
            </p14:xfrm>
          </p:contentPart>
        </mc:Choice>
        <mc:Fallback xmlns="">
          <p:pic>
            <p:nvPicPr>
              <p:cNvPr id="80" name="Ink 79"/>
              <p:cNvPicPr/>
              <p:nvPr/>
            </p:nvPicPr>
            <p:blipFill>
              <a:blip r:embed="rId26"/>
              <a:stretch>
                <a:fillRect/>
              </a:stretch>
            </p:blipFill>
            <p:spPr>
              <a:xfrm>
                <a:off x="10833264" y="2556504"/>
                <a:ext cx="632880" cy="325440"/>
              </a:xfrm>
              <a:prstGeom prst="rect">
                <a:avLst/>
              </a:prstGeom>
            </p:spPr>
          </p:pic>
        </mc:Fallback>
      </mc:AlternateContent>
    </p:spTree>
    <p:extLst>
      <p:ext uri="{BB962C8B-B14F-4D97-AF65-F5344CB8AC3E}">
        <p14:creationId xmlns:p14="http://schemas.microsoft.com/office/powerpoint/2010/main" val="3449903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March 9</a:t>
            </a:r>
          </a:p>
        </p:txBody>
      </p:sp>
      <p:sp>
        <p:nvSpPr>
          <p:cNvPr id="3" name="Content Placeholder 2"/>
          <p:cNvSpPr>
            <a:spLocks noGrp="1"/>
          </p:cNvSpPr>
          <p:nvPr>
            <p:ph idx="1"/>
          </p:nvPr>
        </p:nvSpPr>
        <p:spPr/>
        <p:txBody>
          <a:bodyPr>
            <a:normAutofit/>
          </a:bodyPr>
          <a:lstStyle/>
          <a:p>
            <a:r>
              <a:rPr lang="en-CA" sz="3200" dirty="0"/>
              <a:t>Convolutional Neural Networks</a:t>
            </a:r>
          </a:p>
          <a:p>
            <a:r>
              <a:rPr lang="en-CA" sz="3200" dirty="0"/>
              <a:t>Encoder Decoder Architecture (left as one of the readings)</a:t>
            </a:r>
          </a:p>
          <a:p>
            <a:r>
              <a:rPr lang="en-CA" sz="3200" dirty="0"/>
              <a:t>Semantic Role Labeling </a:t>
            </a:r>
          </a:p>
          <a:p>
            <a:pPr lvl="1"/>
            <a:r>
              <a:rPr lang="en-CA" sz="2800" dirty="0">
                <a:solidFill>
                  <a:schemeClr val="bg2">
                    <a:lumMod val="75000"/>
                  </a:schemeClr>
                </a:solidFill>
              </a:rPr>
              <a:t>CNN R. </a:t>
            </a:r>
            <a:r>
              <a:rPr lang="en-CA" sz="2800" dirty="0" err="1">
                <a:solidFill>
                  <a:schemeClr val="bg2">
                    <a:lumMod val="75000"/>
                  </a:schemeClr>
                </a:solidFill>
              </a:rPr>
              <a:t>Collobert</a:t>
            </a:r>
            <a:r>
              <a:rPr lang="en-CA" sz="2800" dirty="0">
                <a:solidFill>
                  <a:schemeClr val="bg2">
                    <a:lumMod val="75000"/>
                  </a:schemeClr>
                </a:solidFill>
              </a:rPr>
              <a:t> et al. Natural language processing (almost) from scratch. The Journal of Machine Learning Research, 12:2493–2537, 2011.</a:t>
            </a:r>
          </a:p>
          <a:p>
            <a:pPr lvl="1"/>
            <a:r>
              <a:rPr lang="en-CA" sz="2800" dirty="0"/>
              <a:t>RNN-LSTM J&amp;M 3Ed textbook</a:t>
            </a:r>
          </a:p>
          <a:p>
            <a:r>
              <a:rPr lang="en-CA" sz="3200" b="1" dirty="0"/>
              <a:t>Very Brief Intro to Pragmatics……</a:t>
            </a:r>
          </a:p>
        </p:txBody>
      </p:sp>
      <p:sp>
        <p:nvSpPr>
          <p:cNvPr id="4" name="Content Placeholder 2"/>
          <p:cNvSpPr txBox="1">
            <a:spLocks/>
          </p:cNvSpPr>
          <p:nvPr/>
        </p:nvSpPr>
        <p:spPr>
          <a:xfrm>
            <a:off x="6539569" y="1304554"/>
            <a:ext cx="2964754" cy="104214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Based on </a:t>
            </a:r>
            <a:r>
              <a:rPr lang="en-CA" sz="2400" i="1" dirty="0" err="1"/>
              <a:t>Chp</a:t>
            </a:r>
            <a:r>
              <a:rPr lang="en-CA" sz="2400" i="1" dirty="0"/>
              <a:t> 13 Y. Goldberg book</a:t>
            </a:r>
          </a:p>
        </p:txBody>
      </p:sp>
      <p:sp>
        <p:nvSpPr>
          <p:cNvPr id="5" name="Date Placeholder 4"/>
          <p:cNvSpPr>
            <a:spLocks noGrp="1"/>
          </p:cNvSpPr>
          <p:nvPr>
            <p:ph type="dt" sz="half" idx="10"/>
          </p:nvPr>
        </p:nvSpPr>
        <p:spPr/>
        <p:txBody>
          <a:bodyPr/>
          <a:lstStyle/>
          <a:p>
            <a:fld id="{866F8729-4C8B-4F7D-BE95-359AC8212000}" type="datetime1">
              <a:rPr lang="en-US" smtClean="0"/>
              <a:t>3/8/2020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33</a:t>
            </a:fld>
            <a:endParaRPr lang="en-CA"/>
          </a:p>
        </p:txBody>
      </p:sp>
    </p:spTree>
    <p:extLst>
      <p:ext uri="{BB962C8B-B14F-4D97-AF65-F5344CB8AC3E}">
        <p14:creationId xmlns:p14="http://schemas.microsoft.com/office/powerpoint/2010/main" val="1521098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0"/>
          </p:nvPr>
        </p:nvSpPr>
        <p:spPr>
          <a:xfrm>
            <a:off x="2251880" y="6248400"/>
            <a:ext cx="2540000" cy="457200"/>
          </a:xfrm>
          <a:noFill/>
        </p:spPr>
        <p:txBody>
          <a:bodyPr/>
          <a:lstStyle/>
          <a:p>
            <a:pPr fontAlgn="base">
              <a:spcBef>
                <a:spcPct val="0"/>
              </a:spcBef>
              <a:spcAft>
                <a:spcPct val="0"/>
              </a:spcAft>
            </a:pPr>
            <a:fld id="{9AE69306-5C8C-4736-B74A-821E0948CFEC}"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9221" name="Footer Placeholder 4"/>
          <p:cNvSpPr>
            <a:spLocks noGrp="1"/>
          </p:cNvSpPr>
          <p:nvPr>
            <p:ph type="ftr" sz="quarter" idx="11"/>
          </p:nvPr>
        </p:nvSpPr>
        <p:spPr>
          <a:xfrm>
            <a:off x="7230280" y="6519864"/>
            <a:ext cx="3860800" cy="457200"/>
          </a:xfrm>
          <a:noFill/>
        </p:spPr>
        <p:txBody>
          <a:bodyPr/>
          <a:lstStyle/>
          <a:p>
            <a:pPr fontAlgn="base">
              <a:spcBef>
                <a:spcPct val="0"/>
              </a:spcBef>
              <a:spcAft>
                <a:spcPct val="0"/>
              </a:spcAft>
            </a:pPr>
            <a:r>
              <a:rPr lang="en-US">
                <a:solidFill>
                  <a:srgbClr val="000000"/>
                </a:solidFill>
                <a:latin typeface="Times New Roman" pitchFamily="18" charset="0"/>
              </a:rPr>
              <a:t>CPSC503 Winter 2020</a:t>
            </a:r>
            <a:endParaRPr lang="en-US" dirty="0">
              <a:solidFill>
                <a:srgbClr val="000000"/>
              </a:solidFill>
              <a:latin typeface="Times New Roman" pitchFamily="18" charset="0"/>
            </a:endParaRPr>
          </a:p>
        </p:txBody>
      </p:sp>
      <p:sp>
        <p:nvSpPr>
          <p:cNvPr id="9222" name="Slide Number Placeholder 5"/>
          <p:cNvSpPr>
            <a:spLocks noGrp="1"/>
          </p:cNvSpPr>
          <p:nvPr>
            <p:ph type="sldNum" sz="quarter" idx="12"/>
          </p:nvPr>
        </p:nvSpPr>
        <p:spPr>
          <a:xfrm>
            <a:off x="9363880" y="6349621"/>
            <a:ext cx="2540000" cy="457200"/>
          </a:xfrm>
          <a:noFill/>
        </p:spPr>
        <p:txBody>
          <a:bodyPr/>
          <a:lstStyle/>
          <a:p>
            <a:pPr fontAlgn="base">
              <a:spcBef>
                <a:spcPct val="0"/>
              </a:spcBef>
              <a:spcAft>
                <a:spcPct val="0"/>
              </a:spcAft>
            </a:pPr>
            <a:fld id="{EBD50BFA-7A58-44E3-BCD8-25CB1B99AF34}" type="slidenum">
              <a:rPr lang="en-US">
                <a:solidFill>
                  <a:srgbClr val="000000"/>
                </a:solidFill>
                <a:latin typeface="Times New Roman" pitchFamily="18" charset="0"/>
              </a:rPr>
              <a:pPr fontAlgn="base">
                <a:spcBef>
                  <a:spcPct val="0"/>
                </a:spcBef>
                <a:spcAft>
                  <a:spcPct val="0"/>
                </a:spcAft>
              </a:pPr>
              <a:t>34</a:t>
            </a:fld>
            <a:endParaRPr lang="en-US" dirty="0">
              <a:solidFill>
                <a:srgbClr val="000000"/>
              </a:solidFill>
              <a:latin typeface="Times New Roman" pitchFamily="18" charset="0"/>
            </a:endParaRPr>
          </a:p>
        </p:txBody>
      </p:sp>
      <p:sp>
        <p:nvSpPr>
          <p:cNvPr id="9223" name="Rectangle 2"/>
          <p:cNvSpPr>
            <a:spLocks noGrp="1" noChangeArrowheads="1"/>
          </p:cNvSpPr>
          <p:nvPr>
            <p:ph type="title"/>
          </p:nvPr>
        </p:nvSpPr>
        <p:spPr>
          <a:xfrm>
            <a:off x="2861480" y="0"/>
            <a:ext cx="5562600" cy="1143000"/>
          </a:xfrm>
        </p:spPr>
        <p:txBody>
          <a:bodyPr/>
          <a:lstStyle/>
          <a:p>
            <a:pPr eaLnBrk="1" hangingPunct="1"/>
            <a:r>
              <a:rPr lang="en-US"/>
              <a:t>“Semantic” Analysis</a:t>
            </a:r>
          </a:p>
        </p:txBody>
      </p:sp>
      <p:sp>
        <p:nvSpPr>
          <p:cNvPr id="9224" name="Rectangle 3"/>
          <p:cNvSpPr>
            <a:spLocks noGrp="1" noChangeArrowheads="1"/>
          </p:cNvSpPr>
          <p:nvPr>
            <p:ph type="body" idx="1"/>
          </p:nvPr>
        </p:nvSpPr>
        <p:spPr>
          <a:xfrm>
            <a:off x="6823880" y="1219200"/>
            <a:ext cx="4267200" cy="1295400"/>
          </a:xfrm>
          <a:ln>
            <a:solidFill>
              <a:schemeClr val="tx1"/>
            </a:solidFill>
          </a:ln>
        </p:spPr>
        <p:txBody>
          <a:bodyPr/>
          <a:lstStyle/>
          <a:p>
            <a:pPr eaLnBrk="1" hangingPunct="1">
              <a:spcBef>
                <a:spcPct val="5000"/>
              </a:spcBef>
              <a:buFontTx/>
              <a:buNone/>
            </a:pPr>
            <a:r>
              <a:rPr lang="en-US" sz="2400"/>
              <a:t>Syntax-driven and Lexical</a:t>
            </a:r>
          </a:p>
          <a:p>
            <a:pPr eaLnBrk="1" hangingPunct="1">
              <a:spcBef>
                <a:spcPct val="5000"/>
              </a:spcBef>
              <a:buFontTx/>
              <a:buNone/>
            </a:pPr>
            <a:r>
              <a:rPr lang="en-US" sz="2400"/>
              <a:t>Semantic Analysis</a:t>
            </a:r>
          </a:p>
        </p:txBody>
      </p:sp>
      <p:sp>
        <p:nvSpPr>
          <p:cNvPr id="9225" name="Rectangle 4"/>
          <p:cNvSpPr>
            <a:spLocks noChangeArrowheads="1"/>
          </p:cNvSpPr>
          <p:nvPr/>
        </p:nvSpPr>
        <p:spPr bwMode="auto">
          <a:xfrm>
            <a:off x="8652680" y="457200"/>
            <a:ext cx="1905000" cy="533400"/>
          </a:xfrm>
          <a:prstGeom prst="rect">
            <a:avLst/>
          </a:prstGeom>
          <a:noFill/>
          <a:ln w="9525">
            <a:noFill/>
            <a:miter lim="800000"/>
            <a:headEnd/>
            <a:tailEnd/>
          </a:ln>
        </p:spPr>
        <p:txBody>
          <a:bodyPr/>
          <a:lstStyle/>
          <a:p>
            <a:pPr marL="342900" indent="-342900" fontAlgn="base">
              <a:spcBef>
                <a:spcPct val="5000"/>
              </a:spcBef>
              <a:spcAft>
                <a:spcPct val="0"/>
              </a:spcAft>
            </a:pPr>
            <a:r>
              <a:rPr lang="en-US" sz="2400" b="1" i="1">
                <a:solidFill>
                  <a:srgbClr val="3333CC"/>
                </a:solidFill>
                <a:latin typeface="Comic Sans MS" pitchFamily="66" charset="0"/>
              </a:rPr>
              <a:t>Sentence</a:t>
            </a:r>
          </a:p>
        </p:txBody>
      </p:sp>
      <p:sp>
        <p:nvSpPr>
          <p:cNvPr id="9226" name="Rectangle 5"/>
          <p:cNvSpPr>
            <a:spLocks noChangeArrowheads="1"/>
          </p:cNvSpPr>
          <p:nvPr/>
        </p:nvSpPr>
        <p:spPr bwMode="auto">
          <a:xfrm>
            <a:off x="7128680" y="27432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3333CC"/>
                </a:solidFill>
                <a:latin typeface="Comic Sans MS" pitchFamily="66" charset="0"/>
              </a:rPr>
              <a:t>Literal Meaning</a:t>
            </a:r>
          </a:p>
        </p:txBody>
      </p:sp>
      <p:sp>
        <p:nvSpPr>
          <p:cNvPr id="9227" name="Rectangle 6"/>
          <p:cNvSpPr>
            <a:spLocks noChangeArrowheads="1"/>
          </p:cNvSpPr>
          <p:nvPr/>
        </p:nvSpPr>
        <p:spPr bwMode="auto">
          <a:xfrm>
            <a:off x="3699680" y="48006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Discourse</a:t>
            </a:r>
          </a:p>
          <a:p>
            <a:pPr marL="342900" indent="-342900" algn="ctr" fontAlgn="base">
              <a:spcBef>
                <a:spcPct val="5000"/>
              </a:spcBef>
              <a:spcAft>
                <a:spcPct val="0"/>
              </a:spcAft>
            </a:pPr>
            <a:r>
              <a:rPr lang="en-US" sz="2400" b="1" i="1">
                <a:solidFill>
                  <a:srgbClr val="000000"/>
                </a:solidFill>
                <a:latin typeface="Comic Sans MS" pitchFamily="66" charset="0"/>
              </a:rPr>
              <a:t>Structure</a:t>
            </a:r>
          </a:p>
        </p:txBody>
      </p:sp>
      <p:sp>
        <p:nvSpPr>
          <p:cNvPr id="9228" name="Rectangle 7"/>
          <p:cNvSpPr>
            <a:spLocks noChangeArrowheads="1"/>
          </p:cNvSpPr>
          <p:nvPr/>
        </p:nvSpPr>
        <p:spPr bwMode="auto">
          <a:xfrm>
            <a:off x="3928280" y="26670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words</a:t>
            </a:r>
          </a:p>
        </p:txBody>
      </p:sp>
      <p:sp>
        <p:nvSpPr>
          <p:cNvPr id="9229" name="Rectangle 8"/>
          <p:cNvSpPr>
            <a:spLocks noChangeArrowheads="1"/>
          </p:cNvSpPr>
          <p:nvPr/>
        </p:nvSpPr>
        <p:spPr bwMode="auto">
          <a:xfrm>
            <a:off x="3318680" y="1143000"/>
            <a:ext cx="32004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grammatical structures</a:t>
            </a:r>
          </a:p>
        </p:txBody>
      </p:sp>
      <p:sp>
        <p:nvSpPr>
          <p:cNvPr id="9230" name="Rectangle 9"/>
          <p:cNvSpPr>
            <a:spLocks noChangeArrowheads="1"/>
          </p:cNvSpPr>
          <p:nvPr/>
        </p:nvSpPr>
        <p:spPr bwMode="auto">
          <a:xfrm>
            <a:off x="3775880" y="5715000"/>
            <a:ext cx="18288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Context</a:t>
            </a:r>
          </a:p>
        </p:txBody>
      </p:sp>
      <p:sp>
        <p:nvSpPr>
          <p:cNvPr id="9231" name="Rectangle 10"/>
          <p:cNvSpPr>
            <a:spLocks noChangeArrowheads="1"/>
          </p:cNvSpPr>
          <p:nvPr/>
        </p:nvSpPr>
        <p:spPr bwMode="auto">
          <a:xfrm>
            <a:off x="3166280" y="3886200"/>
            <a:ext cx="32004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Common-Sense</a:t>
            </a:r>
          </a:p>
          <a:p>
            <a:pPr marL="342900" indent="-342900" algn="ctr" fontAlgn="base">
              <a:spcBef>
                <a:spcPct val="5000"/>
              </a:spcBef>
              <a:spcAft>
                <a:spcPct val="0"/>
              </a:spcAft>
            </a:pPr>
            <a:r>
              <a:rPr lang="en-US" sz="2400" b="1" i="1">
                <a:solidFill>
                  <a:srgbClr val="000000"/>
                </a:solidFill>
                <a:latin typeface="Comic Sans MS" pitchFamily="66" charset="0"/>
              </a:rPr>
              <a:t>Domain knowledge</a:t>
            </a:r>
          </a:p>
        </p:txBody>
      </p:sp>
      <p:sp>
        <p:nvSpPr>
          <p:cNvPr id="9232" name="Rectangle 11"/>
          <p:cNvSpPr>
            <a:spLocks noChangeArrowheads="1"/>
          </p:cNvSpPr>
          <p:nvPr/>
        </p:nvSpPr>
        <p:spPr bwMode="auto">
          <a:xfrm>
            <a:off x="6366680" y="54864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3333CC"/>
                </a:solidFill>
                <a:latin typeface="Comic Sans MS" pitchFamily="66" charset="0"/>
              </a:rPr>
              <a:t>Intended meaning</a:t>
            </a:r>
          </a:p>
        </p:txBody>
      </p:sp>
      <p:sp>
        <p:nvSpPr>
          <p:cNvPr id="9233" name="Line 12"/>
          <p:cNvSpPr>
            <a:spLocks noChangeShapeType="1"/>
          </p:cNvSpPr>
          <p:nvPr/>
        </p:nvSpPr>
        <p:spPr bwMode="auto">
          <a:xfrm>
            <a:off x="8195480" y="5029200"/>
            <a:ext cx="0" cy="3810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4" name="Line 13"/>
          <p:cNvSpPr>
            <a:spLocks noChangeShapeType="1"/>
          </p:cNvSpPr>
          <p:nvPr/>
        </p:nvSpPr>
        <p:spPr bwMode="auto">
          <a:xfrm flipH="1">
            <a:off x="8805080" y="762000"/>
            <a:ext cx="457200" cy="4572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5" name="Line 14"/>
          <p:cNvSpPr>
            <a:spLocks noChangeShapeType="1"/>
          </p:cNvSpPr>
          <p:nvPr/>
        </p:nvSpPr>
        <p:spPr bwMode="auto">
          <a:xfrm flipH="1">
            <a:off x="8119280" y="25146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6" name="Rectangle 15"/>
          <p:cNvSpPr>
            <a:spLocks noChangeArrowheads="1"/>
          </p:cNvSpPr>
          <p:nvPr/>
        </p:nvSpPr>
        <p:spPr bwMode="auto">
          <a:xfrm>
            <a:off x="6900080" y="4114800"/>
            <a:ext cx="2895600" cy="9906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Further</a:t>
            </a:r>
          </a:p>
          <a:p>
            <a:pPr marL="342900" indent="-342900" algn="ctr" fontAlgn="base">
              <a:spcBef>
                <a:spcPct val="5000"/>
              </a:spcBef>
              <a:spcAft>
                <a:spcPct val="0"/>
              </a:spcAft>
            </a:pPr>
            <a:r>
              <a:rPr lang="en-US" sz="2400" b="1">
                <a:solidFill>
                  <a:srgbClr val="000000"/>
                </a:solidFill>
                <a:latin typeface="Comic Sans MS" pitchFamily="66" charset="0"/>
              </a:rPr>
              <a:t>Analysis</a:t>
            </a:r>
          </a:p>
        </p:txBody>
      </p:sp>
      <p:sp>
        <p:nvSpPr>
          <p:cNvPr id="9237" name="Line 16"/>
          <p:cNvSpPr>
            <a:spLocks noChangeShapeType="1"/>
          </p:cNvSpPr>
          <p:nvPr/>
        </p:nvSpPr>
        <p:spPr bwMode="auto">
          <a:xfrm flipH="1">
            <a:off x="8195480" y="37338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8" name="Rectangle 17"/>
          <p:cNvSpPr>
            <a:spLocks noChangeArrowheads="1"/>
          </p:cNvSpPr>
          <p:nvPr/>
        </p:nvSpPr>
        <p:spPr bwMode="auto">
          <a:xfrm>
            <a:off x="10100480" y="2819400"/>
            <a:ext cx="838200" cy="35052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I</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F</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R</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C</a:t>
            </a:r>
          </a:p>
          <a:p>
            <a:pPr marL="342900" indent="-342900" algn="ctr" fontAlgn="base">
              <a:spcBef>
                <a:spcPct val="5000"/>
              </a:spcBef>
              <a:spcAft>
                <a:spcPct val="0"/>
              </a:spcAft>
            </a:pPr>
            <a:r>
              <a:rPr lang="en-US" sz="2400" b="1">
                <a:solidFill>
                  <a:srgbClr val="000000"/>
                </a:solidFill>
                <a:latin typeface="Comic Sans MS" pitchFamily="66" charset="0"/>
              </a:rPr>
              <a:t>E</a:t>
            </a:r>
          </a:p>
        </p:txBody>
      </p:sp>
      <p:sp>
        <p:nvSpPr>
          <p:cNvPr id="9239" name="Line 18"/>
          <p:cNvSpPr>
            <a:spLocks noChangeShapeType="1"/>
          </p:cNvSpPr>
          <p:nvPr/>
        </p:nvSpPr>
        <p:spPr bwMode="auto">
          <a:xfrm>
            <a:off x="6138080" y="1752600"/>
            <a:ext cx="685800" cy="3810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0" name="Line 19"/>
          <p:cNvSpPr>
            <a:spLocks noChangeShapeType="1"/>
          </p:cNvSpPr>
          <p:nvPr/>
        </p:nvSpPr>
        <p:spPr bwMode="auto">
          <a:xfrm flipV="1">
            <a:off x="5757080" y="2362200"/>
            <a:ext cx="1066800" cy="685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1" name="Line 20"/>
          <p:cNvSpPr>
            <a:spLocks noChangeShapeType="1"/>
          </p:cNvSpPr>
          <p:nvPr/>
        </p:nvSpPr>
        <p:spPr bwMode="auto">
          <a:xfrm>
            <a:off x="6138080" y="4419600"/>
            <a:ext cx="762000" cy="2286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2" name="Line 21"/>
          <p:cNvSpPr>
            <a:spLocks noChangeShapeType="1"/>
          </p:cNvSpPr>
          <p:nvPr/>
        </p:nvSpPr>
        <p:spPr bwMode="auto">
          <a:xfrm flipV="1">
            <a:off x="5452280" y="4724400"/>
            <a:ext cx="1447800" cy="5334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3" name="Line 22"/>
          <p:cNvSpPr>
            <a:spLocks noChangeShapeType="1"/>
          </p:cNvSpPr>
          <p:nvPr/>
        </p:nvSpPr>
        <p:spPr bwMode="auto">
          <a:xfrm flipV="1">
            <a:off x="5376080" y="4876800"/>
            <a:ext cx="1524000" cy="1066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630807" name="Rectangle 23"/>
          <p:cNvSpPr>
            <a:spLocks noChangeArrowheads="1"/>
          </p:cNvSpPr>
          <p:nvPr/>
        </p:nvSpPr>
        <p:spPr bwMode="auto">
          <a:xfrm>
            <a:off x="3166280" y="3810000"/>
            <a:ext cx="6705600" cy="2362200"/>
          </a:xfrm>
          <a:prstGeom prst="rect">
            <a:avLst/>
          </a:prstGeom>
          <a:noFill/>
          <a:ln w="38100">
            <a:solidFill>
              <a:schemeClr val="accent2"/>
            </a:solidFill>
            <a:miter lim="800000"/>
            <a:headEnd/>
            <a:tailEnd/>
          </a:ln>
        </p:spPr>
        <p:txBody>
          <a:bodyPr wrap="none" anchor="ctr"/>
          <a:lstStyle/>
          <a:p>
            <a:pPr fontAlgn="base">
              <a:spcBef>
                <a:spcPct val="0"/>
              </a:spcBef>
              <a:spcAft>
                <a:spcPct val="0"/>
              </a:spcAft>
            </a:pPr>
            <a:endParaRPr lang="en-US" sz="1600">
              <a:solidFill>
                <a:srgbClr val="000000"/>
              </a:solidFill>
              <a:latin typeface="Times New Roman" pitchFamily="18" charset="0"/>
            </a:endParaRPr>
          </a:p>
        </p:txBody>
      </p:sp>
      <p:sp>
        <p:nvSpPr>
          <p:cNvPr id="9245" name="Rectangle 24"/>
          <p:cNvSpPr>
            <a:spLocks noChangeArrowheads="1"/>
          </p:cNvSpPr>
          <p:nvPr/>
        </p:nvSpPr>
        <p:spPr bwMode="auto">
          <a:xfrm>
            <a:off x="5452280" y="6096000"/>
            <a:ext cx="2286000" cy="533400"/>
          </a:xfrm>
          <a:prstGeom prst="rect">
            <a:avLst/>
          </a:prstGeom>
          <a:solidFill>
            <a:schemeClr val="bg1"/>
          </a:solidFill>
          <a:ln w="9525">
            <a:noFill/>
            <a:miter lim="800000"/>
            <a:headEnd/>
            <a:tailEnd/>
          </a:ln>
        </p:spPr>
        <p:txBody>
          <a:bodyPr/>
          <a:lstStyle/>
          <a:p>
            <a:pPr marL="342900" indent="-342900" fontAlgn="base">
              <a:spcBef>
                <a:spcPct val="5000"/>
              </a:spcBef>
              <a:spcAft>
                <a:spcPct val="0"/>
              </a:spcAft>
            </a:pPr>
            <a:r>
              <a:rPr lang="en-US" sz="2800">
                <a:solidFill>
                  <a:srgbClr val="3333CC"/>
                </a:solidFill>
                <a:latin typeface="Comic Sans MS" pitchFamily="66" charset="0"/>
              </a:rPr>
              <a:t>Pragmatics</a:t>
            </a:r>
          </a:p>
        </p:txBody>
      </p:sp>
      <mc:AlternateContent xmlns:mc="http://schemas.openxmlformats.org/markup-compatibility/2006" xmlns:p14="http://schemas.microsoft.com/office/powerpoint/2010/main">
        <mc:Choice Requires="p14">
          <p:contentPart p14:bwMode="auto" r:id="rId3">
            <p14:nvContentPartPr>
              <p14:cNvPr id="9246" name="Ink 30"/>
              <p14:cNvContentPartPr>
                <a14:cpLocks xmlns:a14="http://schemas.microsoft.com/office/drawing/2010/main" noRot="1" noChangeAspect="1" noEditPoints="1" noChangeArrowheads="1" noChangeShapeType="1"/>
              </p14:cNvContentPartPr>
              <p14:nvPr/>
            </p14:nvContentPartPr>
            <p14:xfrm>
              <a:off x="3644118" y="3576639"/>
              <a:ext cx="6157912" cy="276225"/>
            </p14:xfrm>
          </p:contentPart>
        </mc:Choice>
        <mc:Fallback xmlns="">
          <p:pic>
            <p:nvPicPr>
              <p:cNvPr id="9246" name="Ink 30"/>
              <p:cNvPicPr>
                <a:picLocks noRot="1" noChangeAspect="1" noEditPoints="1" noChangeArrowheads="1" noChangeShapeType="1"/>
              </p:cNvPicPr>
              <p:nvPr/>
            </p:nvPicPr>
            <p:blipFill>
              <a:blip r:embed="rId4"/>
              <a:stretch>
                <a:fillRect/>
              </a:stretch>
            </p:blipFill>
            <p:spPr>
              <a:xfrm>
                <a:off x="3641238" y="3566209"/>
                <a:ext cx="6172312" cy="29960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47" name="Ink 31"/>
              <p14:cNvContentPartPr>
                <a14:cpLocks xmlns:a14="http://schemas.microsoft.com/office/drawing/2010/main" noRot="1" noChangeAspect="1" noEditPoints="1" noChangeArrowheads="1" noChangeShapeType="1"/>
              </p14:cNvContentPartPr>
              <p14:nvPr/>
            </p14:nvContentPartPr>
            <p14:xfrm>
              <a:off x="6920718" y="5908675"/>
              <a:ext cx="2798762" cy="177800"/>
            </p14:xfrm>
          </p:contentPart>
        </mc:Choice>
        <mc:Fallback xmlns="">
          <p:pic>
            <p:nvPicPr>
              <p:cNvPr id="9247" name="Ink 31"/>
              <p:cNvPicPr>
                <a:picLocks noRot="1" noChangeAspect="1" noEditPoints="1" noChangeArrowheads="1" noChangeShapeType="1"/>
              </p:cNvPicPr>
              <p:nvPr/>
            </p:nvPicPr>
            <p:blipFill>
              <a:blip r:embed="rId6"/>
              <a:stretch>
                <a:fillRect/>
              </a:stretch>
            </p:blipFill>
            <p:spPr>
              <a:xfrm>
                <a:off x="6916038" y="5896798"/>
                <a:ext cx="2812441" cy="202634"/>
              </a:xfrm>
              <a:prstGeom prst="rect">
                <a:avLst/>
              </a:prstGeom>
            </p:spPr>
          </p:pic>
        </mc:Fallback>
      </mc:AlternateContent>
      <p:sp>
        <p:nvSpPr>
          <p:cNvPr id="30" name="Content Placeholder 2"/>
          <p:cNvSpPr txBox="1">
            <a:spLocks/>
          </p:cNvSpPr>
          <p:nvPr/>
        </p:nvSpPr>
        <p:spPr>
          <a:xfrm>
            <a:off x="146405" y="4007893"/>
            <a:ext cx="2926244" cy="1371600"/>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Beyond single sentence…. Dialog…Paragraphs</a:t>
            </a:r>
          </a:p>
        </p:txBody>
      </p:sp>
      <p:sp>
        <p:nvSpPr>
          <p:cNvPr id="31" name="Content Placeholder 2"/>
          <p:cNvSpPr txBox="1">
            <a:spLocks/>
          </p:cNvSpPr>
          <p:nvPr/>
        </p:nvSpPr>
        <p:spPr>
          <a:xfrm>
            <a:off x="472364" y="5571699"/>
            <a:ext cx="2710344" cy="1168859"/>
          </a:xfrm>
          <a:prstGeom prst="rect">
            <a:avLst/>
          </a:prstGeom>
          <a:solidFill>
            <a:srgbClr val="FFC00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User/speaker task, location, (mutual)beliefs, attitudes…</a:t>
            </a:r>
          </a:p>
        </p:txBody>
      </p:sp>
    </p:spTree>
    <p:extLst>
      <p:ext uri="{BB962C8B-B14F-4D97-AF65-F5344CB8AC3E}">
        <p14:creationId xmlns:p14="http://schemas.microsoft.com/office/powerpoint/2010/main" val="42117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08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807" grpId="0" animBg="1"/>
      <p:bldP spid="30" grpId="0" animBg="1"/>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pPr fontAlgn="base">
              <a:spcBef>
                <a:spcPct val="0"/>
              </a:spcBef>
              <a:spcAft>
                <a:spcPct val="0"/>
              </a:spcAft>
            </a:pPr>
            <a:fld id="{0FE3EFEB-CB25-4C68-8329-0B35C52F2CED}"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20485"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0486" name="Slide Number Placeholder 5"/>
          <p:cNvSpPr>
            <a:spLocks noGrp="1"/>
          </p:cNvSpPr>
          <p:nvPr>
            <p:ph type="sldNum" sz="quarter" idx="12"/>
          </p:nvPr>
        </p:nvSpPr>
        <p:spPr>
          <a:noFill/>
        </p:spPr>
        <p:txBody>
          <a:bodyPr/>
          <a:lstStyle/>
          <a:p>
            <a:pPr fontAlgn="base">
              <a:spcBef>
                <a:spcPct val="0"/>
              </a:spcBef>
              <a:spcAft>
                <a:spcPct val="0"/>
              </a:spcAft>
            </a:pPr>
            <a:fld id="{9B3ADE9E-BC4C-486D-B040-31A087232596}" type="slidenum">
              <a:rPr lang="en-US">
                <a:solidFill>
                  <a:srgbClr val="000000"/>
                </a:solidFill>
                <a:latin typeface="Times New Roman" pitchFamily="18" charset="0"/>
              </a:rPr>
              <a:pPr fontAlgn="base">
                <a:spcBef>
                  <a:spcPct val="0"/>
                </a:spcBef>
                <a:spcAft>
                  <a:spcPct val="0"/>
                </a:spcAft>
              </a:pPr>
              <a:t>35</a:t>
            </a:fld>
            <a:endParaRPr lang="en-US">
              <a:solidFill>
                <a:srgbClr val="000000"/>
              </a:solidFill>
              <a:latin typeface="Times New Roman" pitchFamily="18" charset="0"/>
            </a:endParaRPr>
          </a:p>
        </p:txBody>
      </p:sp>
      <p:sp>
        <p:nvSpPr>
          <p:cNvPr id="20487" name="Rectangle 2"/>
          <p:cNvSpPr>
            <a:spLocks noGrp="1" noChangeArrowheads="1"/>
          </p:cNvSpPr>
          <p:nvPr>
            <p:ph type="title"/>
          </p:nvPr>
        </p:nvSpPr>
        <p:spPr>
          <a:xfrm>
            <a:off x="2209800" y="0"/>
            <a:ext cx="7772400" cy="1143000"/>
          </a:xfrm>
        </p:spPr>
        <p:txBody>
          <a:bodyPr/>
          <a:lstStyle/>
          <a:p>
            <a:pPr eaLnBrk="1" hangingPunct="1"/>
            <a:r>
              <a:rPr lang="en-US" dirty="0"/>
              <a:t>Semantic Analysis</a:t>
            </a:r>
          </a:p>
        </p:txBody>
      </p:sp>
      <p:sp>
        <p:nvSpPr>
          <p:cNvPr id="20488" name="Rectangle 3"/>
          <p:cNvSpPr>
            <a:spLocks noGrp="1" noChangeArrowheads="1"/>
          </p:cNvSpPr>
          <p:nvPr>
            <p:ph type="body" idx="1"/>
          </p:nvPr>
        </p:nvSpPr>
        <p:spPr>
          <a:xfrm>
            <a:off x="5181600" y="1676400"/>
            <a:ext cx="2895600" cy="990600"/>
          </a:xfrm>
          <a:ln>
            <a:solidFill>
              <a:schemeClr val="tx1"/>
            </a:solidFill>
          </a:ln>
        </p:spPr>
        <p:txBody>
          <a:bodyPr/>
          <a:lstStyle/>
          <a:p>
            <a:pPr eaLnBrk="1" hangingPunct="1">
              <a:spcBef>
                <a:spcPct val="5000"/>
              </a:spcBef>
              <a:buFontTx/>
              <a:buNone/>
            </a:pPr>
            <a:r>
              <a:rPr lang="en-US" sz="2400"/>
              <a:t>Syntax-driven</a:t>
            </a:r>
          </a:p>
          <a:p>
            <a:pPr eaLnBrk="1" hangingPunct="1">
              <a:spcBef>
                <a:spcPct val="5000"/>
              </a:spcBef>
              <a:buFontTx/>
              <a:buNone/>
            </a:pPr>
            <a:r>
              <a:rPr lang="en-US" sz="2400"/>
              <a:t>Semantic Analysis</a:t>
            </a:r>
          </a:p>
        </p:txBody>
      </p:sp>
      <p:sp>
        <p:nvSpPr>
          <p:cNvPr id="20489" name="Rectangle 4"/>
          <p:cNvSpPr>
            <a:spLocks noChangeArrowheads="1"/>
          </p:cNvSpPr>
          <p:nvPr/>
        </p:nvSpPr>
        <p:spPr bwMode="auto">
          <a:xfrm>
            <a:off x="5638800" y="1066800"/>
            <a:ext cx="1905000" cy="533400"/>
          </a:xfrm>
          <a:prstGeom prst="rect">
            <a:avLst/>
          </a:prstGeom>
          <a:noFill/>
          <a:ln w="9525">
            <a:noFill/>
            <a:miter lim="800000"/>
            <a:headEnd/>
            <a:tailEnd/>
          </a:ln>
        </p:spPr>
        <p:txBody>
          <a:bodyPr/>
          <a:lstStyle/>
          <a:p>
            <a:pPr marL="342900" indent="-342900" fontAlgn="base">
              <a:spcBef>
                <a:spcPct val="5000"/>
              </a:spcBef>
              <a:spcAft>
                <a:spcPct val="0"/>
              </a:spcAft>
            </a:pPr>
            <a:r>
              <a:rPr lang="en-US" sz="2400" b="1" i="1" dirty="0">
                <a:solidFill>
                  <a:srgbClr val="3333CC"/>
                </a:solidFill>
                <a:latin typeface="Comic Sans MS" pitchFamily="66" charset="0"/>
              </a:rPr>
              <a:t>Sentence</a:t>
            </a:r>
          </a:p>
        </p:txBody>
      </p:sp>
      <p:sp>
        <p:nvSpPr>
          <p:cNvPr id="20490" name="Rectangle 5"/>
          <p:cNvSpPr>
            <a:spLocks noChangeArrowheads="1"/>
          </p:cNvSpPr>
          <p:nvPr/>
        </p:nvSpPr>
        <p:spPr bwMode="auto">
          <a:xfrm>
            <a:off x="5486400" y="27432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3333CC"/>
                </a:solidFill>
                <a:latin typeface="Comic Sans MS" pitchFamily="66" charset="0"/>
              </a:rPr>
              <a:t>Literal Meaning</a:t>
            </a:r>
          </a:p>
        </p:txBody>
      </p:sp>
      <p:sp>
        <p:nvSpPr>
          <p:cNvPr id="20491" name="Rectangle 6"/>
          <p:cNvSpPr>
            <a:spLocks noChangeArrowheads="1"/>
          </p:cNvSpPr>
          <p:nvPr/>
        </p:nvSpPr>
        <p:spPr bwMode="auto">
          <a:xfrm>
            <a:off x="2057400" y="48006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Discourse</a:t>
            </a:r>
          </a:p>
          <a:p>
            <a:pPr marL="342900" indent="-342900" algn="ctr" fontAlgn="base">
              <a:spcBef>
                <a:spcPct val="5000"/>
              </a:spcBef>
              <a:spcAft>
                <a:spcPct val="0"/>
              </a:spcAft>
            </a:pPr>
            <a:r>
              <a:rPr lang="en-US" sz="2400" b="1" i="1">
                <a:solidFill>
                  <a:srgbClr val="000000"/>
                </a:solidFill>
                <a:latin typeface="Comic Sans MS" pitchFamily="66" charset="0"/>
              </a:rPr>
              <a:t>Structure</a:t>
            </a:r>
          </a:p>
        </p:txBody>
      </p:sp>
      <p:sp>
        <p:nvSpPr>
          <p:cNvPr id="20492" name="Rectangle 7"/>
          <p:cNvSpPr>
            <a:spLocks noChangeArrowheads="1"/>
          </p:cNvSpPr>
          <p:nvPr/>
        </p:nvSpPr>
        <p:spPr bwMode="auto">
          <a:xfrm>
            <a:off x="2286000" y="26670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words</a:t>
            </a:r>
          </a:p>
        </p:txBody>
      </p:sp>
      <p:sp>
        <p:nvSpPr>
          <p:cNvPr id="20493" name="Rectangle 8"/>
          <p:cNvSpPr>
            <a:spLocks noChangeArrowheads="1"/>
          </p:cNvSpPr>
          <p:nvPr/>
        </p:nvSpPr>
        <p:spPr bwMode="auto">
          <a:xfrm>
            <a:off x="1676400" y="1143000"/>
            <a:ext cx="32004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grammatical structures</a:t>
            </a:r>
          </a:p>
        </p:txBody>
      </p:sp>
      <p:sp>
        <p:nvSpPr>
          <p:cNvPr id="20494" name="Rectangle 9"/>
          <p:cNvSpPr>
            <a:spLocks noChangeArrowheads="1"/>
          </p:cNvSpPr>
          <p:nvPr/>
        </p:nvSpPr>
        <p:spPr bwMode="auto">
          <a:xfrm>
            <a:off x="2133600" y="5715000"/>
            <a:ext cx="18288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Context</a:t>
            </a:r>
          </a:p>
        </p:txBody>
      </p:sp>
      <p:sp>
        <p:nvSpPr>
          <p:cNvPr id="20495" name="Rectangle 10"/>
          <p:cNvSpPr>
            <a:spLocks noChangeArrowheads="1"/>
          </p:cNvSpPr>
          <p:nvPr/>
        </p:nvSpPr>
        <p:spPr bwMode="auto">
          <a:xfrm>
            <a:off x="1524000" y="3886200"/>
            <a:ext cx="32004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Common-Sense</a:t>
            </a:r>
          </a:p>
          <a:p>
            <a:pPr marL="342900" indent="-342900" algn="ctr" fontAlgn="base">
              <a:spcBef>
                <a:spcPct val="5000"/>
              </a:spcBef>
              <a:spcAft>
                <a:spcPct val="0"/>
              </a:spcAft>
            </a:pPr>
            <a:r>
              <a:rPr lang="en-US" sz="2400" b="1" i="1">
                <a:solidFill>
                  <a:srgbClr val="000000"/>
                </a:solidFill>
                <a:latin typeface="Comic Sans MS" pitchFamily="66" charset="0"/>
              </a:rPr>
              <a:t>Domain knowledge</a:t>
            </a:r>
          </a:p>
        </p:txBody>
      </p:sp>
      <p:sp>
        <p:nvSpPr>
          <p:cNvPr id="20496" name="Rectangle 11"/>
          <p:cNvSpPr>
            <a:spLocks noChangeArrowheads="1"/>
          </p:cNvSpPr>
          <p:nvPr/>
        </p:nvSpPr>
        <p:spPr bwMode="auto">
          <a:xfrm>
            <a:off x="4724400" y="54864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dirty="0">
                <a:solidFill>
                  <a:srgbClr val="3333CC"/>
                </a:solidFill>
                <a:latin typeface="Comic Sans MS" pitchFamily="66" charset="0"/>
              </a:rPr>
              <a:t>Intended meaning</a:t>
            </a:r>
          </a:p>
        </p:txBody>
      </p:sp>
      <p:sp>
        <p:nvSpPr>
          <p:cNvPr id="20497" name="Line 12"/>
          <p:cNvSpPr>
            <a:spLocks noChangeShapeType="1"/>
          </p:cNvSpPr>
          <p:nvPr/>
        </p:nvSpPr>
        <p:spPr bwMode="auto">
          <a:xfrm>
            <a:off x="6553200" y="5029200"/>
            <a:ext cx="0" cy="3810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498" name="Line 13"/>
          <p:cNvSpPr>
            <a:spLocks noChangeShapeType="1"/>
          </p:cNvSpPr>
          <p:nvPr/>
        </p:nvSpPr>
        <p:spPr bwMode="auto">
          <a:xfrm flipH="1">
            <a:off x="6400800" y="15240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499" name="Line 14"/>
          <p:cNvSpPr>
            <a:spLocks noChangeShapeType="1"/>
          </p:cNvSpPr>
          <p:nvPr/>
        </p:nvSpPr>
        <p:spPr bwMode="auto">
          <a:xfrm flipH="1">
            <a:off x="6477000" y="25146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0" name="Rectangle 15"/>
          <p:cNvSpPr>
            <a:spLocks noChangeArrowheads="1"/>
          </p:cNvSpPr>
          <p:nvPr/>
        </p:nvSpPr>
        <p:spPr bwMode="auto">
          <a:xfrm>
            <a:off x="5257800" y="4114800"/>
            <a:ext cx="2895600" cy="9906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Further</a:t>
            </a:r>
          </a:p>
          <a:p>
            <a:pPr marL="342900" indent="-342900" algn="ctr" fontAlgn="base">
              <a:spcBef>
                <a:spcPct val="5000"/>
              </a:spcBef>
              <a:spcAft>
                <a:spcPct val="0"/>
              </a:spcAft>
            </a:pPr>
            <a:r>
              <a:rPr lang="en-US" sz="2400" b="1">
                <a:solidFill>
                  <a:srgbClr val="000000"/>
                </a:solidFill>
                <a:latin typeface="Comic Sans MS" pitchFamily="66" charset="0"/>
              </a:rPr>
              <a:t>Analysis</a:t>
            </a:r>
          </a:p>
        </p:txBody>
      </p:sp>
      <p:sp>
        <p:nvSpPr>
          <p:cNvPr id="20501" name="Line 16"/>
          <p:cNvSpPr>
            <a:spLocks noChangeShapeType="1"/>
          </p:cNvSpPr>
          <p:nvPr/>
        </p:nvSpPr>
        <p:spPr bwMode="auto">
          <a:xfrm flipH="1">
            <a:off x="6553200" y="37338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2" name="Rectangle 17"/>
          <p:cNvSpPr>
            <a:spLocks noChangeArrowheads="1"/>
          </p:cNvSpPr>
          <p:nvPr/>
        </p:nvSpPr>
        <p:spPr bwMode="auto">
          <a:xfrm>
            <a:off x="8458200" y="2819400"/>
            <a:ext cx="838200" cy="35052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I</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F</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R</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C</a:t>
            </a:r>
          </a:p>
          <a:p>
            <a:pPr marL="342900" indent="-342900" algn="ctr" fontAlgn="base">
              <a:spcBef>
                <a:spcPct val="5000"/>
              </a:spcBef>
              <a:spcAft>
                <a:spcPct val="0"/>
              </a:spcAft>
            </a:pPr>
            <a:r>
              <a:rPr lang="en-US" sz="2400" b="1">
                <a:solidFill>
                  <a:srgbClr val="000000"/>
                </a:solidFill>
                <a:latin typeface="Comic Sans MS" pitchFamily="66" charset="0"/>
              </a:rPr>
              <a:t>E</a:t>
            </a:r>
          </a:p>
        </p:txBody>
      </p:sp>
      <p:sp>
        <p:nvSpPr>
          <p:cNvPr id="20503" name="Line 18"/>
          <p:cNvSpPr>
            <a:spLocks noChangeShapeType="1"/>
          </p:cNvSpPr>
          <p:nvPr/>
        </p:nvSpPr>
        <p:spPr bwMode="auto">
          <a:xfrm>
            <a:off x="4495800" y="1752600"/>
            <a:ext cx="685800" cy="3810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4" name="Line 19"/>
          <p:cNvSpPr>
            <a:spLocks noChangeShapeType="1"/>
          </p:cNvSpPr>
          <p:nvPr/>
        </p:nvSpPr>
        <p:spPr bwMode="auto">
          <a:xfrm flipV="1">
            <a:off x="4114800" y="2362200"/>
            <a:ext cx="1066800" cy="685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5" name="Line 20"/>
          <p:cNvSpPr>
            <a:spLocks noChangeShapeType="1"/>
          </p:cNvSpPr>
          <p:nvPr/>
        </p:nvSpPr>
        <p:spPr bwMode="auto">
          <a:xfrm>
            <a:off x="4495800" y="4419600"/>
            <a:ext cx="762000" cy="2286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6" name="Line 21"/>
          <p:cNvSpPr>
            <a:spLocks noChangeShapeType="1"/>
          </p:cNvSpPr>
          <p:nvPr/>
        </p:nvSpPr>
        <p:spPr bwMode="auto">
          <a:xfrm flipV="1">
            <a:off x="3810000" y="4724400"/>
            <a:ext cx="1447800" cy="5334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7" name="Line 22"/>
          <p:cNvSpPr>
            <a:spLocks noChangeShapeType="1"/>
          </p:cNvSpPr>
          <p:nvPr/>
        </p:nvSpPr>
        <p:spPr bwMode="auto">
          <a:xfrm flipV="1">
            <a:off x="3733800" y="4876800"/>
            <a:ext cx="1524000" cy="1066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6" name="Rectangle 11"/>
          <p:cNvSpPr>
            <a:spLocks noChangeArrowheads="1"/>
          </p:cNvSpPr>
          <p:nvPr/>
        </p:nvSpPr>
        <p:spPr bwMode="auto">
          <a:xfrm>
            <a:off x="7086600" y="8382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000" i="1" dirty="0">
                <a:solidFill>
                  <a:srgbClr val="00B0F0"/>
                </a:solidFill>
                <a:latin typeface="Comic Sans MS" pitchFamily="66" charset="0"/>
              </a:rPr>
              <a:t>I am going to SFU on Tue</a:t>
            </a:r>
          </a:p>
        </p:txBody>
      </p:sp>
      <p:sp>
        <p:nvSpPr>
          <p:cNvPr id="27" name="Rectangle 11"/>
          <p:cNvSpPr>
            <a:spLocks noChangeArrowheads="1"/>
          </p:cNvSpPr>
          <p:nvPr/>
        </p:nvSpPr>
        <p:spPr bwMode="auto">
          <a:xfrm>
            <a:off x="7086600" y="12954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000" i="1" dirty="0">
                <a:solidFill>
                  <a:srgbClr val="008000"/>
                </a:solidFill>
                <a:latin typeface="Comic Sans MS" pitchFamily="66" charset="0"/>
              </a:rPr>
              <a:t>The garbage truck just left</a:t>
            </a:r>
          </a:p>
        </p:txBody>
      </p:sp>
      <p:sp>
        <p:nvSpPr>
          <p:cNvPr id="28" name="Rectangle 11"/>
          <p:cNvSpPr>
            <a:spLocks noChangeArrowheads="1"/>
          </p:cNvSpPr>
          <p:nvPr/>
        </p:nvSpPr>
        <p:spPr bwMode="auto">
          <a:xfrm>
            <a:off x="1480457" y="6193971"/>
            <a:ext cx="3962400" cy="381000"/>
          </a:xfrm>
          <a:prstGeom prst="rect">
            <a:avLst/>
          </a:prstGeom>
          <a:solidFill>
            <a:schemeClr val="accent3"/>
          </a:solidFill>
          <a:ln w="9525">
            <a:noFill/>
            <a:miter lim="800000"/>
            <a:headEnd/>
            <a:tailEnd/>
          </a:ln>
        </p:spPr>
        <p:txBody>
          <a:bodyPr/>
          <a:lstStyle/>
          <a:p>
            <a:pPr marL="342900" indent="-342900" algn="ctr" fontAlgn="base">
              <a:spcBef>
                <a:spcPct val="5000"/>
              </a:spcBef>
              <a:spcAft>
                <a:spcPct val="0"/>
              </a:spcAft>
            </a:pPr>
            <a:r>
              <a:rPr lang="en-US" sz="2000" i="1" dirty="0">
                <a:solidFill>
                  <a:srgbClr val="00B0F0"/>
                </a:solidFill>
                <a:latin typeface="Comic Sans MS" pitchFamily="66" charset="0"/>
              </a:rPr>
              <a:t>Shall we meet on Tue?</a:t>
            </a:r>
          </a:p>
        </p:txBody>
      </p:sp>
      <p:sp>
        <p:nvSpPr>
          <p:cNvPr id="29" name="Rectangle 11"/>
          <p:cNvSpPr>
            <a:spLocks noChangeArrowheads="1"/>
          </p:cNvSpPr>
          <p:nvPr/>
        </p:nvSpPr>
        <p:spPr bwMode="auto">
          <a:xfrm>
            <a:off x="1513114" y="64643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000" i="1" dirty="0">
                <a:solidFill>
                  <a:srgbClr val="008000"/>
                </a:solidFill>
                <a:latin typeface="Comic Sans MS" pitchFamily="66" charset="0"/>
              </a:rPr>
              <a:t>What time is it?</a:t>
            </a:r>
          </a:p>
        </p:txBody>
      </p:sp>
      <mc:AlternateContent xmlns:mc="http://schemas.openxmlformats.org/markup-compatibility/2006" xmlns:p14="http://schemas.microsoft.com/office/powerpoint/2010/main">
        <mc:Choice Requires="p14">
          <p:contentPart p14:bwMode="auto" r:id="rId3">
            <p14:nvContentPartPr>
              <p14:cNvPr id="197634" name="Ink 2"/>
              <p14:cNvContentPartPr>
                <a14:cpLocks xmlns:a14="http://schemas.microsoft.com/office/drawing/2010/main" noRot="1" noChangeAspect="1" noEditPoints="1" noChangeArrowheads="1" noChangeShapeType="1"/>
              </p14:cNvContentPartPr>
              <p14:nvPr/>
            </p14:nvContentPartPr>
            <p14:xfrm>
              <a:off x="8575676" y="1738314"/>
              <a:ext cx="487363" cy="357187"/>
            </p14:xfrm>
          </p:contentPart>
        </mc:Choice>
        <mc:Fallback xmlns="">
          <p:pic>
            <p:nvPicPr>
              <p:cNvPr id="197634" name="Ink 2"/>
              <p:cNvPicPr>
                <a:picLocks noRot="1" noChangeAspect="1" noEditPoints="1" noChangeArrowheads="1" noChangeShapeType="1"/>
              </p:cNvPicPr>
              <p:nvPr/>
            </p:nvPicPr>
            <p:blipFill>
              <a:blip r:embed="rId4"/>
              <a:stretch>
                <a:fillRect/>
              </a:stretch>
            </p:blipFill>
            <p:spPr>
              <a:xfrm>
                <a:off x="8567397" y="1731113"/>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7635" name="Ink 3"/>
              <p14:cNvContentPartPr>
                <a14:cpLocks xmlns:a14="http://schemas.microsoft.com/office/drawing/2010/main" noRot="1" noChangeAspect="1" noEditPoints="1" noChangeArrowheads="1" noChangeShapeType="1"/>
              </p14:cNvContentPartPr>
              <p14:nvPr/>
            </p14:nvContentPartPr>
            <p14:xfrm>
              <a:off x="1981200" y="838200"/>
              <a:ext cx="6719888" cy="3030538"/>
            </p14:xfrm>
          </p:contentPart>
        </mc:Choice>
        <mc:Fallback xmlns="">
          <p:pic>
            <p:nvPicPr>
              <p:cNvPr id="197635" name="Ink 3"/>
              <p:cNvPicPr>
                <a:picLocks noRot="1" noChangeAspect="1" noEditPoints="1" noChangeArrowheads="1" noChangeShapeType="1"/>
              </p:cNvPicPr>
              <p:nvPr/>
            </p:nvPicPr>
            <p:blipFill>
              <a:blip r:embed="rId6"/>
              <a:stretch>
                <a:fillRect/>
              </a:stretch>
            </p:blipFill>
            <p:spPr>
              <a:xfrm>
                <a:off x="1976520" y="829920"/>
                <a:ext cx="6736087"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7636" name="Ink 4"/>
              <p14:cNvContentPartPr>
                <a14:cpLocks xmlns:a14="http://schemas.microsoft.com/office/drawing/2010/main" noRot="1" noChangeAspect="1" noEditPoints="1" noChangeArrowheads="1" noChangeShapeType="1"/>
              </p14:cNvContentPartPr>
              <p14:nvPr/>
            </p14:nvContentPartPr>
            <p14:xfrm>
              <a:off x="2417763" y="846138"/>
              <a:ext cx="2736850" cy="1801812"/>
            </p14:xfrm>
          </p:contentPart>
        </mc:Choice>
        <mc:Fallback xmlns="">
          <p:pic>
            <p:nvPicPr>
              <p:cNvPr id="197636" name="Ink 4"/>
              <p:cNvPicPr>
                <a:picLocks noRot="1" noChangeAspect="1" noEditPoints="1" noChangeArrowheads="1" noChangeShapeType="1"/>
              </p:cNvPicPr>
              <p:nvPr/>
            </p:nvPicPr>
            <p:blipFill>
              <a:blip r:embed="rId8"/>
              <a:stretch>
                <a:fillRect/>
              </a:stretch>
            </p:blipFill>
            <p:spPr>
              <a:xfrm>
                <a:off x="2409483" y="837138"/>
                <a:ext cx="2755931" cy="1821252"/>
              </a:xfrm>
              <a:prstGeom prst="rect">
                <a:avLst/>
              </a:prstGeom>
            </p:spPr>
          </p:pic>
        </mc:Fallback>
      </mc:AlternateContent>
    </p:spTree>
    <p:extLst>
      <p:ext uri="{BB962C8B-B14F-4D97-AF65-F5344CB8AC3E}">
        <p14:creationId xmlns:p14="http://schemas.microsoft.com/office/powerpoint/2010/main" val="2183736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p>
            <a:pPr fontAlgn="base">
              <a:spcBef>
                <a:spcPct val="0"/>
              </a:spcBef>
              <a:spcAft>
                <a:spcPct val="0"/>
              </a:spcAft>
            </a:pPr>
            <a:fld id="{A902F60C-93E2-4190-861E-24C6AB537D11}"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28675"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8676" name="Slide Number Placeholder 6"/>
          <p:cNvSpPr>
            <a:spLocks noGrp="1"/>
          </p:cNvSpPr>
          <p:nvPr>
            <p:ph type="sldNum" sz="quarter" idx="12"/>
          </p:nvPr>
        </p:nvSpPr>
        <p:spPr>
          <a:noFill/>
        </p:spPr>
        <p:txBody>
          <a:bodyPr/>
          <a:lstStyle/>
          <a:p>
            <a:pPr fontAlgn="base">
              <a:spcBef>
                <a:spcPct val="0"/>
              </a:spcBef>
              <a:spcAft>
                <a:spcPct val="0"/>
              </a:spcAft>
            </a:pPr>
            <a:fld id="{9B3D41F1-BA3F-4828-949C-9AD9DB7EE237}" type="slidenum">
              <a:rPr lang="en-US">
                <a:solidFill>
                  <a:srgbClr val="000000"/>
                </a:solidFill>
                <a:latin typeface="Times New Roman" pitchFamily="18" charset="0"/>
              </a:rPr>
              <a:pPr fontAlgn="base">
                <a:spcBef>
                  <a:spcPct val="0"/>
                </a:spcBef>
                <a:spcAft>
                  <a:spcPct val="0"/>
                </a:spcAft>
              </a:pPr>
              <a:t>36</a:t>
            </a:fld>
            <a:endParaRPr lang="en-US">
              <a:solidFill>
                <a:srgbClr val="000000"/>
              </a:solidFill>
              <a:latin typeface="Times New Roman" pitchFamily="18" charset="0"/>
            </a:endParaRPr>
          </a:p>
        </p:txBody>
      </p:sp>
      <p:sp>
        <p:nvSpPr>
          <p:cNvPr id="28677" name="Rectangle 2"/>
          <p:cNvSpPr>
            <a:spLocks noGrp="1" noChangeArrowheads="1"/>
          </p:cNvSpPr>
          <p:nvPr>
            <p:ph type="title"/>
          </p:nvPr>
        </p:nvSpPr>
        <p:spPr>
          <a:xfrm>
            <a:off x="2286000" y="228600"/>
            <a:ext cx="7772400" cy="1143000"/>
          </a:xfrm>
        </p:spPr>
        <p:txBody>
          <a:bodyPr/>
          <a:lstStyle/>
          <a:p>
            <a:pPr eaLnBrk="1" hangingPunct="1"/>
            <a:r>
              <a:rPr lang="en-US"/>
              <a:t>Pragmatics: Example</a:t>
            </a:r>
          </a:p>
        </p:txBody>
      </p:sp>
      <p:sp>
        <p:nvSpPr>
          <p:cNvPr id="28678" name="Rectangle 3"/>
          <p:cNvSpPr>
            <a:spLocks noGrp="1" noChangeArrowheads="1"/>
          </p:cNvSpPr>
          <p:nvPr>
            <p:ph type="body" sz="half" idx="1"/>
          </p:nvPr>
        </p:nvSpPr>
        <p:spPr>
          <a:xfrm>
            <a:off x="1524000" y="1600200"/>
            <a:ext cx="9454480" cy="2362200"/>
          </a:xfrm>
        </p:spPr>
        <p:txBody>
          <a:bodyPr/>
          <a:lstStyle/>
          <a:p>
            <a:pPr eaLnBrk="1" hangingPunct="1">
              <a:buFontTx/>
              <a:buNone/>
            </a:pPr>
            <a:r>
              <a:rPr lang="en-US" b="0" dirty="0"/>
              <a:t>(</a:t>
            </a:r>
            <a:r>
              <a:rPr lang="en-US" b="0" dirty="0" err="1"/>
              <a:t>i</a:t>
            </a:r>
            <a:r>
              <a:rPr lang="en-US" b="0" dirty="0"/>
              <a:t>)  A: So can you please come over here again right now</a:t>
            </a:r>
          </a:p>
          <a:p>
            <a:pPr eaLnBrk="1" hangingPunct="1">
              <a:buFontTx/>
              <a:buNone/>
            </a:pPr>
            <a:r>
              <a:rPr lang="en-US" b="0" dirty="0"/>
              <a:t>(ii)  B: Well, I have to go to Edinburgh today sir</a:t>
            </a:r>
          </a:p>
          <a:p>
            <a:pPr eaLnBrk="1" hangingPunct="1">
              <a:buFontTx/>
              <a:buNone/>
            </a:pPr>
            <a:r>
              <a:rPr lang="en-US" b="0" dirty="0"/>
              <a:t>(iii) A: Hmm. How about this Thursday?</a:t>
            </a:r>
          </a:p>
          <a:p>
            <a:pPr eaLnBrk="1" hangingPunct="1">
              <a:buFontTx/>
              <a:buNone/>
            </a:pPr>
            <a:endParaRPr lang="en-US" b="0" dirty="0"/>
          </a:p>
        </p:txBody>
      </p:sp>
      <p:sp>
        <p:nvSpPr>
          <p:cNvPr id="590852" name="Rectangle 4"/>
          <p:cNvSpPr>
            <a:spLocks noChangeArrowheads="1"/>
          </p:cNvSpPr>
          <p:nvPr/>
        </p:nvSpPr>
        <p:spPr bwMode="auto">
          <a:xfrm>
            <a:off x="2362200" y="3512024"/>
            <a:ext cx="7620000" cy="10668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What information can we infer about the context in which this (short and insignificant) exchange occurred ?</a:t>
            </a:r>
          </a:p>
        </p:txBody>
      </p:sp>
      <p:sp>
        <p:nvSpPr>
          <p:cNvPr id="8" name="Content Placeholder 2"/>
          <p:cNvSpPr txBox="1">
            <a:spLocks/>
          </p:cNvSpPr>
          <p:nvPr/>
        </p:nvSpPr>
        <p:spPr>
          <a:xfrm>
            <a:off x="727343" y="5374943"/>
            <a:ext cx="11187152" cy="790433"/>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we can make a great number of detailed </a:t>
            </a:r>
            <a:r>
              <a:rPr lang="en-CA" sz="2400" b="1" dirty="0"/>
              <a:t>(Pragmatic) inferences </a:t>
            </a:r>
            <a:r>
              <a:rPr lang="en-CA" sz="2400" dirty="0"/>
              <a:t>about the nature of the context in which  it occurred</a:t>
            </a:r>
          </a:p>
        </p:txBody>
      </p:sp>
    </p:spTree>
    <p:extLst>
      <p:ext uri="{BB962C8B-B14F-4D97-AF65-F5344CB8AC3E}">
        <p14:creationId xmlns:p14="http://schemas.microsoft.com/office/powerpoint/2010/main" val="15502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0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autoUpdateAnimBg="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pPr fontAlgn="base">
              <a:spcBef>
                <a:spcPct val="0"/>
              </a:spcBef>
              <a:spcAft>
                <a:spcPct val="0"/>
              </a:spcAft>
            </a:pPr>
            <a:fld id="{BB78D120-7C54-4566-A350-29A075D4B369}"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29699"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9700" name="Slide Number Placeholder 6"/>
          <p:cNvSpPr>
            <a:spLocks noGrp="1"/>
          </p:cNvSpPr>
          <p:nvPr>
            <p:ph type="sldNum" sz="quarter" idx="12"/>
          </p:nvPr>
        </p:nvSpPr>
        <p:spPr>
          <a:noFill/>
        </p:spPr>
        <p:txBody>
          <a:bodyPr/>
          <a:lstStyle/>
          <a:p>
            <a:pPr fontAlgn="base">
              <a:spcBef>
                <a:spcPct val="0"/>
              </a:spcBef>
              <a:spcAft>
                <a:spcPct val="0"/>
              </a:spcAft>
            </a:pPr>
            <a:fld id="{D0F1397E-91F9-4A1E-BDA6-E0EE8D36AF90}" type="slidenum">
              <a:rPr lang="en-US">
                <a:solidFill>
                  <a:srgbClr val="000000"/>
                </a:solidFill>
                <a:latin typeface="Times New Roman" pitchFamily="18" charset="0"/>
              </a:rPr>
              <a:pPr fontAlgn="base">
                <a:spcBef>
                  <a:spcPct val="0"/>
                </a:spcBef>
                <a:spcAft>
                  <a:spcPct val="0"/>
                </a:spcAft>
              </a:pPr>
              <a:t>37</a:t>
            </a:fld>
            <a:endParaRPr lang="en-US">
              <a:solidFill>
                <a:srgbClr val="000000"/>
              </a:solidFill>
              <a:latin typeface="Times New Roman" pitchFamily="18" charset="0"/>
            </a:endParaRPr>
          </a:p>
        </p:txBody>
      </p:sp>
      <p:sp>
        <p:nvSpPr>
          <p:cNvPr id="29701" name="Rectangle 2"/>
          <p:cNvSpPr>
            <a:spLocks noGrp="1" noChangeArrowheads="1"/>
          </p:cNvSpPr>
          <p:nvPr>
            <p:ph type="title"/>
          </p:nvPr>
        </p:nvSpPr>
        <p:spPr>
          <a:xfrm>
            <a:off x="1524000" y="0"/>
            <a:ext cx="9144000" cy="1676400"/>
          </a:xfrm>
        </p:spPr>
        <p:txBody>
          <a:bodyPr/>
          <a:lstStyle/>
          <a:p>
            <a:pPr eaLnBrk="1" hangingPunct="1"/>
            <a:r>
              <a:rPr lang="en-US"/>
              <a:t>Pragmatics: Conversational Structure</a:t>
            </a:r>
          </a:p>
        </p:txBody>
      </p:sp>
      <p:sp>
        <p:nvSpPr>
          <p:cNvPr id="29702" name="Rectangle 3"/>
          <p:cNvSpPr>
            <a:spLocks noGrp="1" noChangeArrowheads="1"/>
          </p:cNvSpPr>
          <p:nvPr>
            <p:ph type="body" sz="half" idx="1"/>
          </p:nvPr>
        </p:nvSpPr>
        <p:spPr>
          <a:xfrm>
            <a:off x="1524000" y="1371600"/>
            <a:ext cx="9539672" cy="2362200"/>
          </a:xfrm>
        </p:spPr>
        <p:txBody>
          <a:bodyPr/>
          <a:lstStyle/>
          <a:p>
            <a:pPr eaLnBrk="1" hangingPunct="1">
              <a:buFontTx/>
              <a:buNone/>
            </a:pPr>
            <a:r>
              <a:rPr lang="en-US" b="0" dirty="0"/>
              <a:t>(</a:t>
            </a:r>
            <a:r>
              <a:rPr lang="en-US" b="0" dirty="0" err="1"/>
              <a:t>i</a:t>
            </a:r>
            <a:r>
              <a:rPr lang="en-US" b="0" dirty="0"/>
              <a:t>)   A: So can you please come over here again right now</a:t>
            </a:r>
          </a:p>
          <a:p>
            <a:pPr eaLnBrk="1" hangingPunct="1">
              <a:buFontTx/>
              <a:buNone/>
            </a:pPr>
            <a:r>
              <a:rPr lang="en-US" b="0" dirty="0"/>
              <a:t>(ii)  B: Well, I have to go to Edinburgh today sir</a:t>
            </a:r>
          </a:p>
          <a:p>
            <a:pPr eaLnBrk="1" hangingPunct="1">
              <a:buFontTx/>
              <a:buNone/>
            </a:pPr>
            <a:r>
              <a:rPr lang="en-US" b="0" dirty="0"/>
              <a:t>(iii) A: Hmm. How about this Thursday?</a:t>
            </a:r>
          </a:p>
          <a:p>
            <a:pPr eaLnBrk="1" hangingPunct="1">
              <a:buFontTx/>
              <a:buNone/>
            </a:pPr>
            <a:endParaRPr lang="en-US" b="0" dirty="0"/>
          </a:p>
        </p:txBody>
      </p:sp>
      <p:sp>
        <p:nvSpPr>
          <p:cNvPr id="632836" name="Rectangle 4"/>
          <p:cNvSpPr>
            <a:spLocks noChangeArrowheads="1"/>
          </p:cNvSpPr>
          <p:nvPr/>
        </p:nvSpPr>
        <p:spPr bwMode="auto">
          <a:xfrm>
            <a:off x="1752600" y="3276600"/>
            <a:ext cx="8686800" cy="6096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Not the end of a conversation (nor the beginning)</a:t>
            </a:r>
          </a:p>
        </p:txBody>
      </p:sp>
      <p:sp>
        <p:nvSpPr>
          <p:cNvPr id="632837" name="Rectangle 5"/>
          <p:cNvSpPr>
            <a:spLocks noChangeArrowheads="1"/>
          </p:cNvSpPr>
          <p:nvPr/>
        </p:nvSpPr>
        <p:spPr bwMode="auto">
          <a:xfrm>
            <a:off x="1721836" y="4191000"/>
            <a:ext cx="9144000" cy="2057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Strong expectations about the structure of conversations </a:t>
            </a:r>
          </a:p>
          <a:p>
            <a:pPr marL="342900" indent="-342900" fontAlgn="base">
              <a:spcBef>
                <a:spcPct val="20000"/>
              </a:spcBef>
              <a:spcAft>
                <a:spcPct val="0"/>
              </a:spcAft>
              <a:buFontTx/>
              <a:buChar char="•"/>
            </a:pPr>
            <a:r>
              <a:rPr lang="en-US" sz="2800" b="1" dirty="0">
                <a:solidFill>
                  <a:srgbClr val="000000"/>
                </a:solidFill>
                <a:latin typeface="Comic Sans MS" pitchFamily="66" charset="0"/>
              </a:rPr>
              <a:t>Pairs e.g., request &lt;-&gt; response</a:t>
            </a:r>
          </a:p>
          <a:p>
            <a:pPr marL="342900" indent="-342900" fontAlgn="base">
              <a:spcBef>
                <a:spcPct val="20000"/>
              </a:spcBef>
              <a:spcAft>
                <a:spcPct val="0"/>
              </a:spcAft>
              <a:buFontTx/>
              <a:buChar char="•"/>
            </a:pPr>
            <a:r>
              <a:rPr lang="en-US" sz="2800" b="1" dirty="0">
                <a:solidFill>
                  <a:srgbClr val="000000"/>
                </a:solidFill>
                <a:latin typeface="Comic Sans MS" pitchFamily="66" charset="0"/>
              </a:rPr>
              <a:t>Closing/Opening forms</a:t>
            </a:r>
          </a:p>
          <a:p>
            <a:pPr marL="342900" indent="-342900" fontAlgn="base">
              <a:spcBef>
                <a:spcPct val="20000"/>
              </a:spcBef>
              <a:spcAft>
                <a:spcPct val="0"/>
              </a:spcAft>
            </a:pPr>
            <a:endParaRPr lang="en-US" sz="2800" b="1" dirty="0">
              <a:solidFill>
                <a:srgbClr val="000000"/>
              </a:solidFill>
              <a:latin typeface="Comic Sans MS" pitchFamily="66" charset="0"/>
            </a:endParaRPr>
          </a:p>
        </p:txBody>
      </p:sp>
    </p:spTree>
    <p:extLst>
      <p:ext uri="{BB962C8B-B14F-4D97-AF65-F5344CB8AC3E}">
        <p14:creationId xmlns:p14="http://schemas.microsoft.com/office/powerpoint/2010/main" val="5191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2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6" grpId="0" autoUpdateAnimBg="0"/>
      <p:bldP spid="632837"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0"/>
          </p:nvPr>
        </p:nvSpPr>
        <p:spPr>
          <a:noFill/>
        </p:spPr>
        <p:txBody>
          <a:bodyPr/>
          <a:lstStyle/>
          <a:p>
            <a:pPr fontAlgn="base">
              <a:spcBef>
                <a:spcPct val="0"/>
              </a:spcBef>
              <a:spcAft>
                <a:spcPct val="0"/>
              </a:spcAft>
            </a:pPr>
            <a:fld id="{7AD83A83-CCA9-4EE4-B542-2539C48D74D8}"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10244"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10245" name="Slide Number Placeholder 6"/>
          <p:cNvSpPr>
            <a:spLocks noGrp="1"/>
          </p:cNvSpPr>
          <p:nvPr>
            <p:ph type="sldNum" sz="quarter" idx="12"/>
          </p:nvPr>
        </p:nvSpPr>
        <p:spPr>
          <a:noFill/>
        </p:spPr>
        <p:txBody>
          <a:bodyPr/>
          <a:lstStyle/>
          <a:p>
            <a:pPr fontAlgn="base">
              <a:spcBef>
                <a:spcPct val="0"/>
              </a:spcBef>
              <a:spcAft>
                <a:spcPct val="0"/>
              </a:spcAft>
            </a:pPr>
            <a:fld id="{3506F014-1998-4015-B731-AE9BCFDC0C11}" type="slidenum">
              <a:rPr lang="en-US">
                <a:solidFill>
                  <a:srgbClr val="000000"/>
                </a:solidFill>
                <a:latin typeface="Times New Roman" pitchFamily="18" charset="0"/>
              </a:rPr>
              <a:pPr fontAlgn="base">
                <a:spcBef>
                  <a:spcPct val="0"/>
                </a:spcBef>
                <a:spcAft>
                  <a:spcPct val="0"/>
                </a:spcAft>
              </a:pPr>
              <a:t>38</a:t>
            </a:fld>
            <a:endParaRPr lang="en-US">
              <a:solidFill>
                <a:srgbClr val="000000"/>
              </a:solidFill>
              <a:latin typeface="Times New Roman" pitchFamily="18" charset="0"/>
            </a:endParaRPr>
          </a:p>
        </p:txBody>
      </p:sp>
      <p:sp>
        <p:nvSpPr>
          <p:cNvPr id="10246" name="Rectangle 2"/>
          <p:cNvSpPr>
            <a:spLocks noGrp="1" noChangeArrowheads="1"/>
          </p:cNvSpPr>
          <p:nvPr>
            <p:ph type="title"/>
          </p:nvPr>
        </p:nvSpPr>
        <p:spPr>
          <a:xfrm>
            <a:off x="2133600" y="0"/>
            <a:ext cx="7772400" cy="1143000"/>
          </a:xfrm>
        </p:spPr>
        <p:txBody>
          <a:bodyPr/>
          <a:lstStyle/>
          <a:p>
            <a:pPr eaLnBrk="1" hangingPunct="1"/>
            <a:r>
              <a:rPr lang="en-US"/>
              <a:t>Pragmatics: Dialog Acts</a:t>
            </a:r>
          </a:p>
        </p:txBody>
      </p:sp>
      <p:sp>
        <p:nvSpPr>
          <p:cNvPr id="634884" name="Rectangle 4"/>
          <p:cNvSpPr>
            <a:spLocks noChangeArrowheads="1"/>
          </p:cNvSpPr>
          <p:nvPr/>
        </p:nvSpPr>
        <p:spPr bwMode="auto">
          <a:xfrm>
            <a:off x="1752600" y="27813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is </a:t>
            </a:r>
            <a:r>
              <a:rPr lang="en-US" sz="2800" b="1" i="1" dirty="0">
                <a:solidFill>
                  <a:srgbClr val="3333CC"/>
                </a:solidFill>
                <a:latin typeface="Comic Sans MS" pitchFamily="66" charset="0"/>
              </a:rPr>
              <a:t>requesting</a:t>
            </a:r>
            <a:r>
              <a:rPr lang="en-US" sz="2800" i="1" dirty="0">
                <a:solidFill>
                  <a:srgbClr val="3333CC"/>
                </a:solidFill>
                <a:latin typeface="Comic Sans MS" pitchFamily="66" charset="0"/>
              </a:rPr>
              <a:t> B to come at time of speaking, </a:t>
            </a:r>
          </a:p>
          <a:p>
            <a:pPr marL="342900" indent="-342900" fontAlgn="base">
              <a:spcBef>
                <a:spcPct val="20000"/>
              </a:spcBef>
              <a:spcAft>
                <a:spcPct val="0"/>
              </a:spcAft>
              <a:buFontTx/>
              <a:buChar char="•"/>
            </a:pPr>
            <a:r>
              <a:rPr lang="en-US" sz="2800" i="1" dirty="0">
                <a:solidFill>
                  <a:srgbClr val="3333CC"/>
                </a:solidFill>
                <a:latin typeface="Comic Sans MS" pitchFamily="66" charset="0"/>
              </a:rPr>
              <a:t>B </a:t>
            </a:r>
            <a:r>
              <a:rPr lang="en-US" sz="2800" b="1" i="1" dirty="0">
                <a:solidFill>
                  <a:srgbClr val="3333CC"/>
                </a:solidFill>
                <a:latin typeface="Comic Sans MS" pitchFamily="66" charset="0"/>
              </a:rPr>
              <a:t>implies he can’t</a:t>
            </a:r>
            <a:r>
              <a:rPr lang="en-US" sz="2800" i="1" dirty="0">
                <a:solidFill>
                  <a:srgbClr val="3333CC"/>
                </a:solidFill>
                <a:latin typeface="Comic Sans MS" pitchFamily="66" charset="0"/>
              </a:rPr>
              <a:t> (or would rather not) </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a:t>
            </a:r>
            <a:r>
              <a:rPr lang="en-US" sz="2800" b="1" i="1" dirty="0">
                <a:solidFill>
                  <a:srgbClr val="3333CC"/>
                </a:solidFill>
                <a:latin typeface="Comic Sans MS" pitchFamily="66" charset="0"/>
              </a:rPr>
              <a:t>repeats the request</a:t>
            </a:r>
            <a:r>
              <a:rPr lang="en-US" sz="2800" i="1" dirty="0">
                <a:solidFill>
                  <a:srgbClr val="3333CC"/>
                </a:solidFill>
                <a:latin typeface="Comic Sans MS" pitchFamily="66" charset="0"/>
              </a:rPr>
              <a:t> for some other time.</a:t>
            </a:r>
          </a:p>
        </p:txBody>
      </p:sp>
      <p:sp>
        <p:nvSpPr>
          <p:cNvPr id="634886" name="Rectangle 6"/>
          <p:cNvSpPr>
            <a:spLocks noChangeArrowheads="1"/>
          </p:cNvSpPr>
          <p:nvPr/>
        </p:nvSpPr>
        <p:spPr bwMode="auto">
          <a:xfrm>
            <a:off x="1524000" y="4457700"/>
            <a:ext cx="9144000" cy="21336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assumptions relying on:</a:t>
            </a:r>
          </a:p>
          <a:p>
            <a:pPr marL="342900" indent="-342900" fontAlgn="base">
              <a:spcBef>
                <a:spcPct val="20000"/>
              </a:spcBef>
              <a:spcAft>
                <a:spcPct val="0"/>
              </a:spcAft>
              <a:buFontTx/>
              <a:buChar char="•"/>
            </a:pPr>
            <a:r>
              <a:rPr lang="en-US" sz="2800" b="1" dirty="0">
                <a:solidFill>
                  <a:srgbClr val="000000"/>
                </a:solidFill>
                <a:latin typeface="Comic Sans MS" pitchFamily="66" charset="0"/>
              </a:rPr>
              <a:t>mutual knowledge </a:t>
            </a:r>
            <a:r>
              <a:rPr lang="en-US" sz="2400" b="1" dirty="0">
                <a:solidFill>
                  <a:srgbClr val="000000"/>
                </a:solidFill>
                <a:latin typeface="Comic Sans MS" pitchFamily="66" charset="0"/>
              </a:rPr>
              <a:t>(</a:t>
            </a:r>
            <a:r>
              <a:rPr lang="en-US" sz="2400" b="1" dirty="0">
                <a:solidFill>
                  <a:srgbClr val="3333CC"/>
                </a:solidFill>
                <a:latin typeface="Comic Sans MS" pitchFamily="66" charset="0"/>
              </a:rPr>
              <a:t>B</a:t>
            </a:r>
            <a:r>
              <a:rPr lang="en-US" sz="2400" b="1" dirty="0">
                <a:solidFill>
                  <a:srgbClr val="000000"/>
                </a:solidFill>
                <a:latin typeface="Comic Sans MS" pitchFamily="66" charset="0"/>
              </a:rPr>
              <a:t> knows that </a:t>
            </a:r>
            <a:r>
              <a:rPr lang="en-US" sz="2400" b="1" dirty="0">
                <a:solidFill>
                  <a:srgbClr val="3333CC"/>
                </a:solidFill>
                <a:latin typeface="Comic Sans MS" pitchFamily="66" charset="0"/>
              </a:rPr>
              <a:t>A</a:t>
            </a:r>
            <a:r>
              <a:rPr lang="en-US" sz="2400" b="1" dirty="0">
                <a:solidFill>
                  <a:srgbClr val="000000"/>
                </a:solidFill>
                <a:latin typeface="Comic Sans MS" pitchFamily="66" charset="0"/>
              </a:rPr>
              <a:t> knows that…)</a:t>
            </a:r>
          </a:p>
          <a:p>
            <a:pPr marL="342900" indent="-342900" fontAlgn="base">
              <a:spcBef>
                <a:spcPct val="20000"/>
              </a:spcBef>
              <a:spcAft>
                <a:spcPct val="0"/>
              </a:spcAft>
              <a:buFontTx/>
              <a:buChar char="•"/>
            </a:pPr>
            <a:r>
              <a:rPr lang="en-US" sz="2800" b="1" dirty="0">
                <a:solidFill>
                  <a:srgbClr val="000000"/>
                </a:solidFill>
                <a:latin typeface="Comic Sans MS" pitchFamily="66" charset="0"/>
              </a:rPr>
              <a:t>co-operation </a:t>
            </a:r>
            <a:r>
              <a:rPr lang="en-US" sz="2400" b="1" dirty="0">
                <a:solidFill>
                  <a:srgbClr val="000000"/>
                </a:solidFill>
                <a:latin typeface="Comic Sans MS" pitchFamily="66" charset="0"/>
              </a:rPr>
              <a:t>(must be a response… triggers inference)</a:t>
            </a:r>
          </a:p>
          <a:p>
            <a:pPr marL="342900" indent="-342900" fontAlgn="base">
              <a:spcBef>
                <a:spcPct val="20000"/>
              </a:spcBef>
              <a:spcAft>
                <a:spcPct val="0"/>
              </a:spcAft>
              <a:buFontTx/>
              <a:buChar char="•"/>
            </a:pPr>
            <a:r>
              <a:rPr lang="en-US" sz="2800" b="1" dirty="0">
                <a:solidFill>
                  <a:srgbClr val="000000"/>
                </a:solidFill>
                <a:latin typeface="Comic Sans MS" pitchFamily="66" charset="0"/>
              </a:rPr>
              <a:t>topical coherence </a:t>
            </a:r>
            <a:r>
              <a:rPr lang="en-US" sz="2400" b="1" dirty="0">
                <a:solidFill>
                  <a:srgbClr val="000000"/>
                </a:solidFill>
                <a:latin typeface="Comic Sans MS" pitchFamily="66" charset="0"/>
              </a:rPr>
              <a:t>(</a:t>
            </a:r>
            <a:r>
              <a:rPr lang="en-US" sz="2400" b="1" dirty="0">
                <a:solidFill>
                  <a:srgbClr val="3333CC"/>
                </a:solidFill>
                <a:latin typeface="Comic Sans MS" pitchFamily="66" charset="0"/>
              </a:rPr>
              <a:t>who</a:t>
            </a:r>
            <a:r>
              <a:rPr lang="en-US" sz="2400" b="1" dirty="0">
                <a:solidFill>
                  <a:srgbClr val="000000"/>
                </a:solidFill>
                <a:latin typeface="Comic Sans MS" pitchFamily="66" charset="0"/>
              </a:rPr>
              <a:t> should do </a:t>
            </a:r>
            <a:r>
              <a:rPr lang="en-US" sz="2400" b="1" dirty="0">
                <a:solidFill>
                  <a:srgbClr val="3333CC"/>
                </a:solidFill>
                <a:latin typeface="Comic Sans MS" pitchFamily="66" charset="0"/>
              </a:rPr>
              <a:t>what</a:t>
            </a:r>
            <a:r>
              <a:rPr lang="en-US" sz="2400" b="1" dirty="0">
                <a:solidFill>
                  <a:srgbClr val="000000"/>
                </a:solidFill>
                <a:latin typeface="Comic Sans MS" pitchFamily="66" charset="0"/>
              </a:rPr>
              <a:t> on </a:t>
            </a:r>
            <a:r>
              <a:rPr lang="en-US" sz="2400" b="1" dirty="0" err="1">
                <a:solidFill>
                  <a:srgbClr val="000000"/>
                </a:solidFill>
                <a:latin typeface="Comic Sans MS" pitchFamily="66" charset="0"/>
              </a:rPr>
              <a:t>Thur</a:t>
            </a:r>
            <a:r>
              <a:rPr lang="en-US" sz="2400" b="1" dirty="0">
                <a:solidFill>
                  <a:srgbClr val="000000"/>
                </a:solidFill>
                <a:latin typeface="Comic Sans MS" pitchFamily="66" charset="0"/>
              </a:rPr>
              <a:t>?)</a:t>
            </a:r>
            <a:endParaRPr lang="en-US" sz="2800" b="1" dirty="0">
              <a:solidFill>
                <a:srgbClr val="000000"/>
              </a:solidFill>
              <a:latin typeface="Comic Sans MS" pitchFamily="66" charset="0"/>
            </a:endParaRPr>
          </a:p>
        </p:txBody>
      </p:sp>
      <p:sp>
        <p:nvSpPr>
          <p:cNvPr id="10249" name="Rectangle 7"/>
          <p:cNvSpPr>
            <a:spLocks noChangeArrowheads="1"/>
          </p:cNvSpPr>
          <p:nvPr/>
        </p:nvSpPr>
        <p:spPr bwMode="auto">
          <a:xfrm>
            <a:off x="141988" y="990600"/>
            <a:ext cx="10221212"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2" name="Rectangle 1"/>
          <p:cNvSpPr/>
          <p:nvPr/>
        </p:nvSpPr>
        <p:spPr>
          <a:xfrm>
            <a:off x="10007600" y="412908"/>
            <a:ext cx="1742365" cy="2031325"/>
          </a:xfrm>
          <a:prstGeom prst="rect">
            <a:avLst/>
          </a:prstGeom>
          <a:solidFill>
            <a:srgbClr val="FFC000"/>
          </a:solidFill>
        </p:spPr>
        <p:txBody>
          <a:bodyPr wrap="square">
            <a:spAutoFit/>
          </a:bodyPr>
          <a:lstStyle/>
          <a:p>
            <a:r>
              <a:rPr lang="en-CA" dirty="0"/>
              <a:t>Not a Y/N info seeking question like </a:t>
            </a:r>
            <a:r>
              <a:rPr lang="en-CA" i="1" dirty="0"/>
              <a:t>“can you run for 1h?”</a:t>
            </a:r>
          </a:p>
          <a:p>
            <a:r>
              <a:rPr lang="en-CA" dirty="0"/>
              <a:t>It is a request for an action</a:t>
            </a:r>
          </a:p>
        </p:txBody>
      </p:sp>
    </p:spTree>
    <p:extLst>
      <p:ext uri="{BB962C8B-B14F-4D97-AF65-F5344CB8AC3E}">
        <p14:creationId xmlns:p14="http://schemas.microsoft.com/office/powerpoint/2010/main" val="8145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34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utoUpdateAnimBg="0"/>
      <p:bldP spid="634886" grpId="0" animBg="1" autoUpdateAnimBg="0"/>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pPr fontAlgn="base">
              <a:spcBef>
                <a:spcPct val="0"/>
              </a:spcBef>
              <a:spcAft>
                <a:spcPct val="0"/>
              </a:spcAft>
            </a:pPr>
            <a:fld id="{947E0E1A-BA88-4FDB-9EC4-9750EF0F168E}"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11268"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11269" name="Slide Number Placeholder 6"/>
          <p:cNvSpPr>
            <a:spLocks noGrp="1"/>
          </p:cNvSpPr>
          <p:nvPr>
            <p:ph type="sldNum" sz="quarter" idx="12"/>
          </p:nvPr>
        </p:nvSpPr>
        <p:spPr>
          <a:noFill/>
        </p:spPr>
        <p:txBody>
          <a:bodyPr/>
          <a:lstStyle/>
          <a:p>
            <a:pPr fontAlgn="base">
              <a:spcBef>
                <a:spcPct val="0"/>
              </a:spcBef>
              <a:spcAft>
                <a:spcPct val="0"/>
              </a:spcAft>
            </a:pPr>
            <a:fld id="{8C502D17-2688-45B5-85BF-CAFF48953BD1}" type="slidenum">
              <a:rPr lang="en-US">
                <a:solidFill>
                  <a:srgbClr val="000000"/>
                </a:solidFill>
                <a:latin typeface="Times New Roman" pitchFamily="18" charset="0"/>
              </a:rPr>
              <a:pPr fontAlgn="base">
                <a:spcBef>
                  <a:spcPct val="0"/>
                </a:spcBef>
                <a:spcAft>
                  <a:spcPct val="0"/>
                </a:spcAft>
              </a:pPr>
              <a:t>39</a:t>
            </a:fld>
            <a:endParaRPr lang="en-US">
              <a:solidFill>
                <a:srgbClr val="000000"/>
              </a:solidFill>
              <a:latin typeface="Times New Roman" pitchFamily="18" charset="0"/>
            </a:endParaRPr>
          </a:p>
        </p:txBody>
      </p:sp>
      <p:sp>
        <p:nvSpPr>
          <p:cNvPr id="11270" name="Rectangle 2"/>
          <p:cNvSpPr>
            <a:spLocks noGrp="1" noChangeArrowheads="1"/>
          </p:cNvSpPr>
          <p:nvPr>
            <p:ph type="title"/>
          </p:nvPr>
        </p:nvSpPr>
        <p:spPr>
          <a:xfrm>
            <a:off x="1752600" y="0"/>
            <a:ext cx="8915400" cy="1447800"/>
          </a:xfrm>
        </p:spPr>
        <p:txBody>
          <a:bodyPr/>
          <a:lstStyle/>
          <a:p>
            <a:pPr eaLnBrk="1" hangingPunct="1"/>
            <a:r>
              <a:rPr lang="en-US"/>
              <a:t>Pragmatics: Specific Act (Request)</a:t>
            </a:r>
          </a:p>
        </p:txBody>
      </p:sp>
      <p:sp>
        <p:nvSpPr>
          <p:cNvPr id="636931" name="Rectangle 3"/>
          <p:cNvSpPr>
            <a:spLocks noChangeArrowheads="1"/>
          </p:cNvSpPr>
          <p:nvPr/>
        </p:nvSpPr>
        <p:spPr bwMode="auto">
          <a:xfrm>
            <a:off x="1676400" y="28575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wants B to come over</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it is possible for B to come over</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B is not already there</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he is not in a position to order B to…</a:t>
            </a:r>
          </a:p>
        </p:txBody>
      </p:sp>
      <p:sp>
        <p:nvSpPr>
          <p:cNvPr id="636932" name="Rectangle 4"/>
          <p:cNvSpPr>
            <a:spLocks noChangeArrowheads="1"/>
          </p:cNvSpPr>
          <p:nvPr/>
        </p:nvSpPr>
        <p:spPr bwMode="auto">
          <a:xfrm>
            <a:off x="1447800" y="59436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Assumption: </a:t>
            </a:r>
            <a:r>
              <a:rPr lang="en-US" sz="2800" b="1" dirty="0">
                <a:solidFill>
                  <a:srgbClr val="3333CC"/>
                </a:solidFill>
                <a:latin typeface="Comic Sans MS" pitchFamily="66" charset="0"/>
              </a:rPr>
              <a:t>A</a:t>
            </a:r>
            <a:r>
              <a:rPr lang="en-US" sz="2800" b="1" dirty="0">
                <a:solidFill>
                  <a:srgbClr val="000000"/>
                </a:solidFill>
                <a:latin typeface="Comic Sans MS" pitchFamily="66" charset="0"/>
              </a:rPr>
              <a:t> behaving rationally and sincerely</a:t>
            </a:r>
          </a:p>
        </p:txBody>
      </p:sp>
      <p:sp>
        <p:nvSpPr>
          <p:cNvPr id="11273" name="Rectangle 5"/>
          <p:cNvSpPr>
            <a:spLocks noChangeArrowheads="1"/>
          </p:cNvSpPr>
          <p:nvPr/>
        </p:nvSpPr>
        <p:spPr bwMode="auto">
          <a:xfrm>
            <a:off x="692899" y="1143000"/>
            <a:ext cx="9670301"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636934" name="Rectangle 6"/>
          <p:cNvSpPr>
            <a:spLocks noChangeArrowheads="1"/>
          </p:cNvSpPr>
          <p:nvPr/>
        </p:nvSpPr>
        <p:spPr bwMode="auto">
          <a:xfrm>
            <a:off x="1524000" y="4953000"/>
            <a:ext cx="9144000" cy="914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speaker beliefs and intentions underlying the </a:t>
            </a:r>
            <a:r>
              <a:rPr lang="en-US" sz="2800" b="1" dirty="0">
                <a:solidFill>
                  <a:srgbClr val="3333CC"/>
                </a:solidFill>
                <a:latin typeface="Comic Sans MS" pitchFamily="66" charset="0"/>
              </a:rPr>
              <a:t>act of requesting</a:t>
            </a:r>
          </a:p>
        </p:txBody>
      </p:sp>
    </p:spTree>
    <p:extLst>
      <p:ext uri="{BB962C8B-B14F-4D97-AF65-F5344CB8AC3E}">
        <p14:creationId xmlns:p14="http://schemas.microsoft.com/office/powerpoint/2010/main" val="38465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69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69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6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autoUpdateAnimBg="0"/>
      <p:bldP spid="636932" grpId="0" animBg="1" autoUpdateAnimBg="0"/>
      <p:bldP spid="63693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CNN example: Predicting Sentiment of Sentence (on white-board)</a:t>
            </a:r>
          </a:p>
        </p:txBody>
      </p:sp>
      <p:sp>
        <p:nvSpPr>
          <p:cNvPr id="4" name="Date Placeholder 3"/>
          <p:cNvSpPr>
            <a:spLocks noGrp="1"/>
          </p:cNvSpPr>
          <p:nvPr>
            <p:ph type="dt" sz="half" idx="10"/>
          </p:nvPr>
        </p:nvSpPr>
        <p:spPr/>
        <p:txBody>
          <a:bodyPr/>
          <a:lstStyle/>
          <a:p>
            <a:fld id="{A16DA417-A239-48E0-BFB9-4F8AE6C142DA}"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4</a:t>
            </a:fld>
            <a:endParaRPr lang="en-CA"/>
          </a:p>
        </p:txBody>
      </p:sp>
      <mc:AlternateContent xmlns:mc="http://schemas.openxmlformats.org/markup-compatibility/2006" xmlns:p14="http://schemas.microsoft.com/office/powerpoint/2010/main">
        <mc:Choice Requires="p14">
          <p:contentPart p14:bwMode="auto" r:id="rId2">
            <p14:nvContentPartPr>
              <p14:cNvPr id="18" name="Ink 17"/>
              <p14:cNvContentPartPr/>
              <p14:nvPr/>
            </p14:nvContentPartPr>
            <p14:xfrm>
              <a:off x="2621585" y="2102858"/>
              <a:ext cx="577440" cy="4199760"/>
            </p14:xfrm>
          </p:contentPart>
        </mc:Choice>
        <mc:Fallback xmlns="">
          <p:pic>
            <p:nvPicPr>
              <p:cNvPr id="18" name="Ink 17"/>
              <p:cNvPicPr/>
              <p:nvPr/>
            </p:nvPicPr>
            <p:blipFill>
              <a:blip r:embed="rId3"/>
              <a:stretch>
                <a:fillRect/>
              </a:stretch>
            </p:blipFill>
            <p:spPr>
              <a:xfrm>
                <a:off x="2610425" y="2090618"/>
                <a:ext cx="600480" cy="4223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Ink 24"/>
              <p14:cNvContentPartPr/>
              <p14:nvPr/>
            </p14:nvContentPartPr>
            <p14:xfrm>
              <a:off x="1936865" y="5918138"/>
              <a:ext cx="509040" cy="452520"/>
            </p14:xfrm>
          </p:contentPart>
        </mc:Choice>
        <mc:Fallback xmlns="">
          <p:pic>
            <p:nvPicPr>
              <p:cNvPr id="25" name="Ink 24"/>
              <p:cNvPicPr/>
              <p:nvPr/>
            </p:nvPicPr>
            <p:blipFill>
              <a:blip r:embed="rId5"/>
              <a:stretch>
                <a:fillRect/>
              </a:stretch>
            </p:blipFill>
            <p:spPr>
              <a:xfrm>
                <a:off x="1926785" y="5906618"/>
                <a:ext cx="53136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3"/>
              <p14:cNvContentPartPr/>
              <p14:nvPr/>
            </p14:nvContentPartPr>
            <p14:xfrm>
              <a:off x="2845145" y="2214098"/>
              <a:ext cx="340200" cy="4065480"/>
            </p14:xfrm>
          </p:contentPart>
        </mc:Choice>
        <mc:Fallback xmlns="">
          <p:pic>
            <p:nvPicPr>
              <p:cNvPr id="34" name="Ink 33"/>
              <p:cNvPicPr/>
              <p:nvPr/>
            </p:nvPicPr>
            <p:blipFill>
              <a:blip r:embed="rId7"/>
              <a:stretch>
                <a:fillRect/>
              </a:stretch>
            </p:blipFill>
            <p:spPr>
              <a:xfrm>
                <a:off x="2836145" y="2202938"/>
                <a:ext cx="362160" cy="408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6" name="Ink 75"/>
              <p14:cNvContentPartPr/>
              <p14:nvPr/>
            </p14:nvContentPartPr>
            <p14:xfrm>
              <a:off x="262505" y="2533058"/>
              <a:ext cx="2086920" cy="1232640"/>
            </p14:xfrm>
          </p:contentPart>
        </mc:Choice>
        <mc:Fallback xmlns="">
          <p:pic>
            <p:nvPicPr>
              <p:cNvPr id="76" name="Ink 75"/>
              <p:cNvPicPr/>
              <p:nvPr/>
            </p:nvPicPr>
            <p:blipFill>
              <a:blip r:embed="rId9"/>
              <a:stretch>
                <a:fillRect/>
              </a:stretch>
            </p:blipFill>
            <p:spPr>
              <a:xfrm>
                <a:off x="251705" y="2523698"/>
                <a:ext cx="2106000" cy="1253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4" name="Ink 93"/>
              <p14:cNvContentPartPr/>
              <p14:nvPr/>
            </p14:nvContentPartPr>
            <p14:xfrm>
              <a:off x="87905" y="2283578"/>
              <a:ext cx="2511720" cy="1497600"/>
            </p14:xfrm>
          </p:contentPart>
        </mc:Choice>
        <mc:Fallback xmlns="">
          <p:pic>
            <p:nvPicPr>
              <p:cNvPr id="94" name="Ink 93"/>
              <p:cNvPicPr/>
              <p:nvPr/>
            </p:nvPicPr>
            <p:blipFill>
              <a:blip r:embed="rId11"/>
              <a:stretch>
                <a:fillRect/>
              </a:stretch>
            </p:blipFill>
            <p:spPr>
              <a:xfrm>
                <a:off x="75665" y="2271698"/>
                <a:ext cx="2529720" cy="152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5" name="Ink 94"/>
              <p14:cNvContentPartPr/>
              <p14:nvPr/>
            </p14:nvContentPartPr>
            <p14:xfrm>
              <a:off x="883865" y="4109992"/>
              <a:ext cx="1623600" cy="347040"/>
            </p14:xfrm>
          </p:contentPart>
        </mc:Choice>
        <mc:Fallback xmlns="">
          <p:pic>
            <p:nvPicPr>
              <p:cNvPr id="95" name="Ink 94"/>
              <p:cNvPicPr/>
              <p:nvPr/>
            </p:nvPicPr>
            <p:blipFill>
              <a:blip r:embed="rId13"/>
              <a:stretch>
                <a:fillRect/>
              </a:stretch>
            </p:blipFill>
            <p:spPr>
              <a:xfrm>
                <a:off x="873065" y="4103872"/>
                <a:ext cx="16423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8" name="Ink 107"/>
              <p14:cNvContentPartPr/>
              <p14:nvPr/>
            </p14:nvContentPartPr>
            <p14:xfrm>
              <a:off x="2106785" y="2296178"/>
              <a:ext cx="511920" cy="365760"/>
            </p14:xfrm>
          </p:contentPart>
        </mc:Choice>
        <mc:Fallback xmlns="">
          <p:pic>
            <p:nvPicPr>
              <p:cNvPr id="108" name="Ink 107"/>
              <p:cNvPicPr/>
              <p:nvPr/>
            </p:nvPicPr>
            <p:blipFill>
              <a:blip r:embed="rId15"/>
              <a:stretch>
                <a:fillRect/>
              </a:stretch>
            </p:blipFill>
            <p:spPr>
              <a:xfrm>
                <a:off x="2099585" y="2284298"/>
                <a:ext cx="52884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9" name="Ink 108"/>
              <p14:cNvContentPartPr/>
              <p14:nvPr/>
            </p14:nvContentPartPr>
            <p14:xfrm>
              <a:off x="2631305" y="2148938"/>
              <a:ext cx="77040" cy="513000"/>
            </p14:xfrm>
          </p:contentPart>
        </mc:Choice>
        <mc:Fallback xmlns="">
          <p:pic>
            <p:nvPicPr>
              <p:cNvPr id="109" name="Ink 108"/>
              <p:cNvPicPr/>
              <p:nvPr/>
            </p:nvPicPr>
            <p:blipFill>
              <a:blip r:embed="rId17"/>
              <a:stretch>
                <a:fillRect/>
              </a:stretch>
            </p:blipFill>
            <p:spPr>
              <a:xfrm>
                <a:off x="2623745" y="2142098"/>
                <a:ext cx="9144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0" name="Ink 109"/>
              <p14:cNvContentPartPr/>
              <p14:nvPr/>
            </p14:nvContentPartPr>
            <p14:xfrm>
              <a:off x="2601785" y="2678138"/>
              <a:ext cx="8640" cy="2880"/>
            </p14:xfrm>
          </p:contentPart>
        </mc:Choice>
        <mc:Fallback xmlns="">
          <p:pic>
            <p:nvPicPr>
              <p:cNvPr id="110" name="Ink 109"/>
              <p:cNvPicPr/>
              <p:nvPr/>
            </p:nvPicPr>
            <p:blipFill>
              <a:blip r:embed="rId19"/>
              <a:stretch>
                <a:fillRect/>
              </a:stretch>
            </p:blipFill>
            <p:spPr>
              <a:xfrm>
                <a:off x="2592065" y="2668418"/>
                <a:ext cx="25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1" name="Ink 110"/>
              <p14:cNvContentPartPr/>
              <p14:nvPr/>
            </p14:nvContentPartPr>
            <p14:xfrm>
              <a:off x="3749105" y="3460778"/>
              <a:ext cx="415440" cy="560880"/>
            </p14:xfrm>
          </p:contentPart>
        </mc:Choice>
        <mc:Fallback xmlns="">
          <p:pic>
            <p:nvPicPr>
              <p:cNvPr id="111" name="Ink 110"/>
              <p:cNvPicPr/>
              <p:nvPr/>
            </p:nvPicPr>
            <p:blipFill>
              <a:blip r:embed="rId21"/>
              <a:stretch>
                <a:fillRect/>
              </a:stretch>
            </p:blipFill>
            <p:spPr>
              <a:xfrm>
                <a:off x="3728945" y="3446378"/>
                <a:ext cx="45396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2" name="Ink 111"/>
              <p14:cNvContentPartPr/>
              <p14:nvPr/>
            </p14:nvContentPartPr>
            <p14:xfrm>
              <a:off x="4320425" y="3538178"/>
              <a:ext cx="353520" cy="463320"/>
            </p14:xfrm>
          </p:contentPart>
        </mc:Choice>
        <mc:Fallback xmlns="">
          <p:pic>
            <p:nvPicPr>
              <p:cNvPr id="112" name="Ink 111"/>
              <p:cNvPicPr/>
              <p:nvPr/>
            </p:nvPicPr>
            <p:blipFill>
              <a:blip r:embed="rId23"/>
              <a:stretch>
                <a:fillRect/>
              </a:stretch>
            </p:blipFill>
            <p:spPr>
              <a:xfrm>
                <a:off x="4301345" y="3519458"/>
                <a:ext cx="38484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3" name="Ink 112"/>
              <p14:cNvContentPartPr/>
              <p14:nvPr/>
            </p14:nvContentPartPr>
            <p14:xfrm>
              <a:off x="4845665" y="3455378"/>
              <a:ext cx="423360" cy="555840"/>
            </p14:xfrm>
          </p:contentPart>
        </mc:Choice>
        <mc:Fallback xmlns="">
          <p:pic>
            <p:nvPicPr>
              <p:cNvPr id="113" name="Ink 112"/>
              <p:cNvPicPr/>
              <p:nvPr/>
            </p:nvPicPr>
            <p:blipFill>
              <a:blip r:embed="rId25"/>
              <a:stretch>
                <a:fillRect/>
              </a:stretch>
            </p:blipFill>
            <p:spPr>
              <a:xfrm>
                <a:off x="4825505" y="3446378"/>
                <a:ext cx="45252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9" name="Ink 118"/>
              <p14:cNvContentPartPr/>
              <p14:nvPr/>
            </p14:nvContentPartPr>
            <p14:xfrm>
              <a:off x="3460745" y="1985498"/>
              <a:ext cx="2674440" cy="4137120"/>
            </p14:xfrm>
          </p:contentPart>
        </mc:Choice>
        <mc:Fallback xmlns="">
          <p:pic>
            <p:nvPicPr>
              <p:cNvPr id="119" name="Ink 118"/>
              <p:cNvPicPr/>
              <p:nvPr/>
            </p:nvPicPr>
            <p:blipFill>
              <a:blip r:embed="rId27"/>
              <a:stretch>
                <a:fillRect/>
              </a:stretch>
            </p:blipFill>
            <p:spPr>
              <a:xfrm>
                <a:off x="3443465" y="1967138"/>
                <a:ext cx="2703600" cy="417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2" name="Ink 121"/>
              <p14:cNvContentPartPr/>
              <p14:nvPr/>
            </p14:nvContentPartPr>
            <p14:xfrm>
              <a:off x="6188105" y="3150458"/>
              <a:ext cx="283680" cy="1287360"/>
            </p14:xfrm>
          </p:contentPart>
        </mc:Choice>
        <mc:Fallback xmlns="">
          <p:pic>
            <p:nvPicPr>
              <p:cNvPr id="122" name="Ink 121"/>
              <p:cNvPicPr/>
              <p:nvPr/>
            </p:nvPicPr>
            <p:blipFill>
              <a:blip r:embed="rId29"/>
              <a:stretch>
                <a:fillRect/>
              </a:stretch>
            </p:blipFill>
            <p:spPr>
              <a:xfrm>
                <a:off x="6179105" y="3138218"/>
                <a:ext cx="306000" cy="131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5" name="Ink 124"/>
              <p14:cNvContentPartPr/>
              <p14:nvPr/>
            </p14:nvContentPartPr>
            <p14:xfrm>
              <a:off x="5950145" y="3118418"/>
              <a:ext cx="333000" cy="1081440"/>
            </p14:xfrm>
          </p:contentPart>
        </mc:Choice>
        <mc:Fallback xmlns="">
          <p:pic>
            <p:nvPicPr>
              <p:cNvPr id="125" name="Ink 124"/>
              <p:cNvPicPr/>
              <p:nvPr/>
            </p:nvPicPr>
            <p:blipFill>
              <a:blip r:embed="rId31"/>
              <a:stretch>
                <a:fillRect/>
              </a:stretch>
            </p:blipFill>
            <p:spPr>
              <a:xfrm>
                <a:off x="5940065" y="3106178"/>
                <a:ext cx="352080" cy="110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0" name="Ink 129"/>
              <p14:cNvContentPartPr/>
              <p14:nvPr/>
            </p14:nvContentPartPr>
            <p14:xfrm>
              <a:off x="6463505" y="3726098"/>
              <a:ext cx="303840" cy="1842480"/>
            </p14:xfrm>
          </p:contentPart>
        </mc:Choice>
        <mc:Fallback xmlns="">
          <p:pic>
            <p:nvPicPr>
              <p:cNvPr id="130" name="Ink 129"/>
              <p:cNvPicPr/>
              <p:nvPr/>
            </p:nvPicPr>
            <p:blipFill>
              <a:blip r:embed="rId33"/>
              <a:stretch>
                <a:fillRect/>
              </a:stretch>
            </p:blipFill>
            <p:spPr>
              <a:xfrm>
                <a:off x="6450545" y="3717818"/>
                <a:ext cx="320040" cy="1865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5" name="Ink 144"/>
              <p14:cNvContentPartPr/>
              <p14:nvPr/>
            </p14:nvContentPartPr>
            <p14:xfrm>
              <a:off x="6770585" y="5301818"/>
              <a:ext cx="2112840" cy="862560"/>
            </p14:xfrm>
          </p:contentPart>
        </mc:Choice>
        <mc:Fallback xmlns="">
          <p:pic>
            <p:nvPicPr>
              <p:cNvPr id="145" name="Ink 144"/>
              <p:cNvPicPr/>
              <p:nvPr/>
            </p:nvPicPr>
            <p:blipFill>
              <a:blip r:embed="rId35"/>
              <a:stretch>
                <a:fillRect/>
              </a:stretch>
            </p:blipFill>
            <p:spPr>
              <a:xfrm>
                <a:off x="6759425" y="5289938"/>
                <a:ext cx="2139480" cy="888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6" name="Ink 155"/>
              <p14:cNvContentPartPr/>
              <p14:nvPr/>
            </p14:nvContentPartPr>
            <p14:xfrm>
              <a:off x="8881625" y="5448338"/>
              <a:ext cx="224640" cy="971640"/>
            </p14:xfrm>
          </p:contentPart>
        </mc:Choice>
        <mc:Fallback xmlns="">
          <p:pic>
            <p:nvPicPr>
              <p:cNvPr id="156" name="Ink 155"/>
              <p:cNvPicPr/>
              <p:nvPr/>
            </p:nvPicPr>
            <p:blipFill>
              <a:blip r:embed="rId37"/>
              <a:stretch>
                <a:fillRect/>
              </a:stretch>
            </p:blipFill>
            <p:spPr>
              <a:xfrm>
                <a:off x="8873345" y="5438258"/>
                <a:ext cx="248040" cy="996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8" name="Ink 157"/>
              <p14:cNvContentPartPr/>
              <p14:nvPr/>
            </p14:nvContentPartPr>
            <p14:xfrm>
              <a:off x="6870305" y="3131738"/>
              <a:ext cx="3386880" cy="1425240"/>
            </p14:xfrm>
          </p:contentPart>
        </mc:Choice>
        <mc:Fallback xmlns="">
          <p:pic>
            <p:nvPicPr>
              <p:cNvPr id="158" name="Ink 157"/>
              <p:cNvPicPr/>
              <p:nvPr/>
            </p:nvPicPr>
            <p:blipFill>
              <a:blip r:embed="rId39"/>
              <a:stretch>
                <a:fillRect/>
              </a:stretch>
            </p:blipFill>
            <p:spPr>
              <a:xfrm>
                <a:off x="6853025" y="3125258"/>
                <a:ext cx="3422520" cy="1450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5" name="Ink 164"/>
              <p14:cNvContentPartPr/>
              <p14:nvPr/>
            </p14:nvContentPartPr>
            <p14:xfrm>
              <a:off x="6364505" y="3138218"/>
              <a:ext cx="232560" cy="1314720"/>
            </p14:xfrm>
          </p:contentPart>
        </mc:Choice>
        <mc:Fallback xmlns="">
          <p:pic>
            <p:nvPicPr>
              <p:cNvPr id="165" name="Ink 164"/>
              <p:cNvPicPr/>
              <p:nvPr/>
            </p:nvPicPr>
            <p:blipFill>
              <a:blip r:embed="rId41"/>
              <a:stretch>
                <a:fillRect/>
              </a:stretch>
            </p:blipFill>
            <p:spPr>
              <a:xfrm>
                <a:off x="6356225" y="3128858"/>
                <a:ext cx="251640" cy="1336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69" name="Ink 168"/>
              <p14:cNvContentPartPr/>
              <p14:nvPr/>
            </p14:nvContentPartPr>
            <p14:xfrm>
              <a:off x="7133825" y="3394538"/>
              <a:ext cx="2476080" cy="732600"/>
            </p14:xfrm>
          </p:contentPart>
        </mc:Choice>
        <mc:Fallback xmlns="">
          <p:pic>
            <p:nvPicPr>
              <p:cNvPr id="169" name="Ink 168"/>
              <p:cNvPicPr/>
              <p:nvPr/>
            </p:nvPicPr>
            <p:blipFill>
              <a:blip r:embed="rId43"/>
              <a:stretch>
                <a:fillRect/>
              </a:stretch>
            </p:blipFill>
            <p:spPr>
              <a:xfrm>
                <a:off x="7114745" y="3382298"/>
                <a:ext cx="250632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9" name="Ink 198"/>
              <p14:cNvContentPartPr/>
              <p14:nvPr/>
            </p14:nvContentPartPr>
            <p14:xfrm>
              <a:off x="10146665" y="3668858"/>
              <a:ext cx="282960" cy="627480"/>
            </p14:xfrm>
          </p:contentPart>
        </mc:Choice>
        <mc:Fallback xmlns="">
          <p:pic>
            <p:nvPicPr>
              <p:cNvPr id="199" name="Ink 198"/>
              <p:cNvPicPr/>
              <p:nvPr/>
            </p:nvPicPr>
            <p:blipFill>
              <a:blip r:embed="rId45"/>
              <a:stretch>
                <a:fillRect/>
              </a:stretch>
            </p:blipFill>
            <p:spPr>
              <a:xfrm>
                <a:off x="10140545" y="3656978"/>
                <a:ext cx="30312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2" name="Ink 201"/>
              <p14:cNvContentPartPr/>
              <p14:nvPr/>
            </p14:nvContentPartPr>
            <p14:xfrm>
              <a:off x="9043625" y="2875778"/>
              <a:ext cx="2836800" cy="556200"/>
            </p14:xfrm>
          </p:contentPart>
        </mc:Choice>
        <mc:Fallback xmlns="">
          <p:pic>
            <p:nvPicPr>
              <p:cNvPr id="202" name="Ink 201"/>
              <p:cNvPicPr/>
              <p:nvPr/>
            </p:nvPicPr>
            <p:blipFill>
              <a:blip r:embed="rId47"/>
              <a:stretch>
                <a:fillRect/>
              </a:stretch>
            </p:blipFill>
            <p:spPr>
              <a:xfrm>
                <a:off x="9025265" y="2865698"/>
                <a:ext cx="287316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3" name="Ink 222"/>
              <p14:cNvContentPartPr/>
              <p14:nvPr/>
            </p14:nvContentPartPr>
            <p14:xfrm>
              <a:off x="9084305" y="3390578"/>
              <a:ext cx="2843640" cy="260280"/>
            </p14:xfrm>
          </p:contentPart>
        </mc:Choice>
        <mc:Fallback xmlns="">
          <p:pic>
            <p:nvPicPr>
              <p:cNvPr id="223" name="Ink 222"/>
              <p:cNvPicPr/>
              <p:nvPr/>
            </p:nvPicPr>
            <p:blipFill>
              <a:blip r:embed="rId49"/>
              <a:stretch>
                <a:fillRect/>
              </a:stretch>
            </p:blipFill>
            <p:spPr>
              <a:xfrm>
                <a:off x="9076385" y="3377258"/>
                <a:ext cx="2865960" cy="285120"/>
              </a:xfrm>
              <a:prstGeom prst="rect">
                <a:avLst/>
              </a:prstGeom>
            </p:spPr>
          </p:pic>
        </mc:Fallback>
      </mc:AlternateContent>
    </p:spTree>
    <p:extLst>
      <p:ext uri="{BB962C8B-B14F-4D97-AF65-F5344CB8AC3E}">
        <p14:creationId xmlns:p14="http://schemas.microsoft.com/office/powerpoint/2010/main" val="2674216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pPr fontAlgn="base">
              <a:spcBef>
                <a:spcPct val="0"/>
              </a:spcBef>
              <a:spcAft>
                <a:spcPct val="0"/>
              </a:spcAft>
            </a:pPr>
            <a:fld id="{88A5B4D2-E3F4-46F2-B18B-A61AB3419D40}" type="datetime1">
              <a:rPr lang="en-US" smtClean="0">
                <a:solidFill>
                  <a:srgbClr val="000000"/>
                </a:solidFill>
                <a:latin typeface="Times New Roman" pitchFamily="18" charset="0"/>
              </a:rPr>
              <a:t>3/8/2020</a:t>
            </a:fld>
            <a:endParaRPr lang="en-US">
              <a:solidFill>
                <a:srgbClr val="000000"/>
              </a:solidFill>
              <a:latin typeface="Times New Roman" pitchFamily="18" charset="0"/>
            </a:endParaRPr>
          </a:p>
        </p:txBody>
      </p:sp>
      <p:sp>
        <p:nvSpPr>
          <p:cNvPr id="30723"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30724" name="Slide Number Placeholder 6"/>
          <p:cNvSpPr>
            <a:spLocks noGrp="1"/>
          </p:cNvSpPr>
          <p:nvPr>
            <p:ph type="sldNum" sz="quarter" idx="12"/>
          </p:nvPr>
        </p:nvSpPr>
        <p:spPr>
          <a:noFill/>
        </p:spPr>
        <p:txBody>
          <a:bodyPr/>
          <a:lstStyle/>
          <a:p>
            <a:pPr fontAlgn="base">
              <a:spcBef>
                <a:spcPct val="0"/>
              </a:spcBef>
              <a:spcAft>
                <a:spcPct val="0"/>
              </a:spcAft>
            </a:pPr>
            <a:fld id="{60DE388C-74D7-4AC8-B4FD-CA3B34D50FEA}" type="slidenum">
              <a:rPr lang="en-US">
                <a:solidFill>
                  <a:srgbClr val="000000"/>
                </a:solidFill>
                <a:latin typeface="Times New Roman" pitchFamily="18" charset="0"/>
              </a:rPr>
              <a:pPr fontAlgn="base">
                <a:spcBef>
                  <a:spcPct val="0"/>
                </a:spcBef>
                <a:spcAft>
                  <a:spcPct val="0"/>
                </a:spcAft>
              </a:pPr>
              <a:t>40</a:t>
            </a:fld>
            <a:endParaRPr lang="en-US">
              <a:solidFill>
                <a:srgbClr val="000000"/>
              </a:solidFill>
              <a:latin typeface="Times New Roman" pitchFamily="18" charset="0"/>
            </a:endParaRPr>
          </a:p>
        </p:txBody>
      </p:sp>
      <p:sp>
        <p:nvSpPr>
          <p:cNvPr id="30725" name="Rectangle 2"/>
          <p:cNvSpPr>
            <a:spLocks noGrp="1" noChangeArrowheads="1"/>
          </p:cNvSpPr>
          <p:nvPr>
            <p:ph type="title"/>
          </p:nvPr>
        </p:nvSpPr>
        <p:spPr>
          <a:xfrm>
            <a:off x="2133600" y="0"/>
            <a:ext cx="7772400" cy="1143000"/>
          </a:xfrm>
        </p:spPr>
        <p:txBody>
          <a:bodyPr/>
          <a:lstStyle/>
          <a:p>
            <a:pPr eaLnBrk="1" hangingPunct="1"/>
            <a:r>
              <a:rPr lang="en-US"/>
              <a:t>Pragmatics: Deixis</a:t>
            </a:r>
          </a:p>
        </p:txBody>
      </p:sp>
      <p:sp>
        <p:nvSpPr>
          <p:cNvPr id="638979" name="Rectangle 3"/>
          <p:cNvSpPr>
            <a:spLocks noChangeArrowheads="1"/>
          </p:cNvSpPr>
          <p:nvPr/>
        </p:nvSpPr>
        <p:spPr bwMode="auto">
          <a:xfrm>
            <a:off x="1752600" y="3089177"/>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assumes B knows where A is</a:t>
            </a:r>
          </a:p>
          <a:p>
            <a:pPr marL="342900" indent="-342900" fontAlgn="base">
              <a:spcBef>
                <a:spcPct val="20000"/>
              </a:spcBef>
              <a:spcAft>
                <a:spcPct val="0"/>
              </a:spcAft>
              <a:buFontTx/>
              <a:buChar char="•"/>
            </a:pPr>
            <a:r>
              <a:rPr lang="en-US" sz="2800" i="1" dirty="0">
                <a:solidFill>
                  <a:srgbClr val="3333CC"/>
                </a:solidFill>
                <a:latin typeface="Comic Sans MS" pitchFamily="66" charset="0"/>
              </a:rPr>
              <a:t>Neither A nor B are in Edinburgh</a:t>
            </a:r>
          </a:p>
          <a:p>
            <a:pPr marL="342900" indent="-342900" fontAlgn="base">
              <a:spcBef>
                <a:spcPct val="20000"/>
              </a:spcBef>
              <a:spcAft>
                <a:spcPct val="0"/>
              </a:spcAft>
              <a:buFontTx/>
              <a:buChar char="•"/>
            </a:pPr>
            <a:r>
              <a:rPr lang="en-US" sz="2800" i="1" dirty="0">
                <a:solidFill>
                  <a:srgbClr val="3333CC"/>
                </a:solidFill>
                <a:latin typeface="Comic Sans MS" pitchFamily="66" charset="0"/>
              </a:rPr>
              <a:t>The day in which the exchange is taking place is not Thur., nor Wed. (or at least, so A believes)</a:t>
            </a:r>
          </a:p>
        </p:txBody>
      </p:sp>
      <p:sp>
        <p:nvSpPr>
          <p:cNvPr id="638980" name="Rectangle 4"/>
          <p:cNvSpPr>
            <a:spLocks noChangeArrowheads="1"/>
          </p:cNvSpPr>
          <p:nvPr/>
        </p:nvSpPr>
        <p:spPr bwMode="auto">
          <a:xfrm>
            <a:off x="1524000" y="52578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References to space and time </a:t>
            </a:r>
            <a:r>
              <a:rPr lang="en-US" sz="2800" b="1" dirty="0" err="1">
                <a:solidFill>
                  <a:srgbClr val="000000"/>
                </a:solidFill>
                <a:latin typeface="Comic Sans MS" pitchFamily="66" charset="0"/>
              </a:rPr>
              <a:t>wrt</a:t>
            </a:r>
            <a:r>
              <a:rPr lang="en-US" sz="2800" b="1" dirty="0">
                <a:solidFill>
                  <a:srgbClr val="000000"/>
                </a:solidFill>
                <a:latin typeface="Comic Sans MS" pitchFamily="66" charset="0"/>
              </a:rPr>
              <a:t> space and time of speaking</a:t>
            </a:r>
          </a:p>
        </p:txBody>
      </p:sp>
      <p:sp>
        <p:nvSpPr>
          <p:cNvPr id="30728" name="Rectangle 5"/>
          <p:cNvSpPr>
            <a:spLocks noChangeArrowheads="1"/>
          </p:cNvSpPr>
          <p:nvPr/>
        </p:nvSpPr>
        <p:spPr bwMode="auto">
          <a:xfrm>
            <a:off x="948004" y="1219200"/>
            <a:ext cx="9719996"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Tree>
    <p:extLst>
      <p:ext uri="{BB962C8B-B14F-4D97-AF65-F5344CB8AC3E}">
        <p14:creationId xmlns:p14="http://schemas.microsoft.com/office/powerpoint/2010/main" val="42441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89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8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autoUpdateAnimBg="0"/>
      <p:bldP spid="638980"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xfrm>
            <a:off x="931439" y="6592144"/>
            <a:ext cx="2540000" cy="457200"/>
          </a:xfrm>
          <a:noFill/>
        </p:spPr>
        <p:txBody>
          <a:bodyPr/>
          <a:lstStyle/>
          <a:p>
            <a:pPr fontAlgn="base">
              <a:spcBef>
                <a:spcPct val="0"/>
              </a:spcBef>
              <a:spcAft>
                <a:spcPct val="0"/>
              </a:spcAft>
            </a:pPr>
            <a:fld id="{8974857D-1874-4667-B5AD-645ABA1D272E}" type="datetime1">
              <a:rPr lang="en-US" smtClean="0">
                <a:solidFill>
                  <a:srgbClr val="000000"/>
                </a:solidFill>
                <a:latin typeface="Times New Roman" pitchFamily="18" charset="0"/>
              </a:rPr>
              <a:t>3/9/2020</a:t>
            </a:fld>
            <a:endParaRPr lang="en-US">
              <a:solidFill>
                <a:srgbClr val="000000"/>
              </a:solidFill>
              <a:latin typeface="Times New Roman" pitchFamily="18" charset="0"/>
            </a:endParaRPr>
          </a:p>
        </p:txBody>
      </p:sp>
      <p:sp>
        <p:nvSpPr>
          <p:cNvPr id="56323" name="Footer Placeholder 4"/>
          <p:cNvSpPr>
            <a:spLocks noGrp="1"/>
          </p:cNvSpPr>
          <p:nvPr>
            <p:ph type="ftr" sz="quarter" idx="11"/>
          </p:nvPr>
        </p:nvSpPr>
        <p:spPr>
          <a:xfrm>
            <a:off x="4182639" y="6592144"/>
            <a:ext cx="3860800" cy="457200"/>
          </a:xfrm>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56324" name="Slide Number Placeholder 5"/>
          <p:cNvSpPr>
            <a:spLocks noGrp="1"/>
          </p:cNvSpPr>
          <p:nvPr>
            <p:ph type="sldNum" sz="quarter" idx="12"/>
          </p:nvPr>
        </p:nvSpPr>
        <p:spPr>
          <a:xfrm>
            <a:off x="8754639" y="6592144"/>
            <a:ext cx="2540000" cy="457200"/>
          </a:xfrm>
          <a:noFill/>
        </p:spPr>
        <p:txBody>
          <a:bodyPr/>
          <a:lstStyle/>
          <a:p>
            <a:pPr fontAlgn="base">
              <a:spcBef>
                <a:spcPct val="0"/>
              </a:spcBef>
              <a:spcAft>
                <a:spcPct val="0"/>
              </a:spcAft>
            </a:pPr>
            <a:fld id="{778BEBBD-3410-4364-8FD4-3C2D9CB46B15}" type="slidenum">
              <a:rPr lang="en-US">
                <a:solidFill>
                  <a:srgbClr val="000000"/>
                </a:solidFill>
                <a:latin typeface="Times New Roman" pitchFamily="18" charset="0"/>
              </a:rPr>
              <a:pPr fontAlgn="base">
                <a:spcBef>
                  <a:spcPct val="0"/>
                </a:spcBef>
                <a:spcAft>
                  <a:spcPct val="0"/>
                </a:spcAft>
              </a:pPr>
              <a:t>41</a:t>
            </a:fld>
            <a:endParaRPr lang="en-US">
              <a:solidFill>
                <a:srgbClr val="000000"/>
              </a:solidFill>
              <a:latin typeface="Times New Roman" pitchFamily="18" charset="0"/>
            </a:endParaRPr>
          </a:p>
        </p:txBody>
      </p:sp>
      <p:sp>
        <p:nvSpPr>
          <p:cNvPr id="56325" name="Rectangle 2"/>
          <p:cNvSpPr>
            <a:spLocks noGrp="1" noChangeArrowheads="1"/>
          </p:cNvSpPr>
          <p:nvPr>
            <p:ph type="title"/>
          </p:nvPr>
        </p:nvSpPr>
        <p:spPr>
          <a:xfrm>
            <a:off x="1516901" y="1556913"/>
            <a:ext cx="7772400" cy="1143000"/>
          </a:xfrm>
        </p:spPr>
        <p:txBody>
          <a:bodyPr/>
          <a:lstStyle/>
          <a:p>
            <a:r>
              <a:rPr lang="en-US" sz="3600" dirty="0">
                <a:solidFill>
                  <a:schemeClr val="accent2"/>
                </a:solidFill>
              </a:rPr>
              <a:t>Next class Wed: Last Lecture</a:t>
            </a:r>
          </a:p>
        </p:txBody>
      </p:sp>
      <p:sp>
        <p:nvSpPr>
          <p:cNvPr id="56326" name="Rectangle 3"/>
          <p:cNvSpPr>
            <a:spLocks noGrp="1" noChangeArrowheads="1"/>
          </p:cNvSpPr>
          <p:nvPr>
            <p:ph type="body" idx="1"/>
          </p:nvPr>
        </p:nvSpPr>
        <p:spPr>
          <a:xfrm>
            <a:off x="634154" y="2619628"/>
            <a:ext cx="11258726" cy="2093767"/>
          </a:xfrm>
        </p:spPr>
        <p:txBody>
          <a:bodyPr/>
          <a:lstStyle/>
          <a:p>
            <a:r>
              <a:rPr lang="en-US" sz="3200" b="1" dirty="0"/>
              <a:t>Finish Neural Models </a:t>
            </a:r>
            <a:r>
              <a:rPr lang="en-US" sz="3200" b="0" dirty="0"/>
              <a:t>(J&amp;M </a:t>
            </a:r>
            <a:r>
              <a:rPr lang="en-US" sz="3200" b="0" dirty="0" err="1"/>
              <a:t>Chp</a:t>
            </a:r>
            <a:r>
              <a:rPr lang="en-US" sz="3200" b="0" dirty="0"/>
              <a:t>. 10, Goldberg </a:t>
            </a:r>
            <a:r>
              <a:rPr lang="en-US" sz="3200" b="0" dirty="0" err="1"/>
              <a:t>Chp</a:t>
            </a:r>
            <a:r>
              <a:rPr lang="en-US" sz="3200" b="0" dirty="0"/>
              <a:t>. 17)</a:t>
            </a:r>
          </a:p>
          <a:p>
            <a:pPr lvl="1"/>
            <a:r>
              <a:rPr lang="en-US" sz="2800" dirty="0"/>
              <a:t>Encoder-Decoder</a:t>
            </a:r>
          </a:p>
          <a:p>
            <a:pPr lvl="1"/>
            <a:r>
              <a:rPr lang="en-US" sz="2800" dirty="0"/>
              <a:t>Attention</a:t>
            </a:r>
          </a:p>
          <a:p>
            <a:pPr lvl="1"/>
            <a:r>
              <a:rPr lang="en-US" sz="2800" dirty="0"/>
              <a:t>Transformers</a:t>
            </a:r>
          </a:p>
        </p:txBody>
      </p:sp>
      <p:sp>
        <p:nvSpPr>
          <p:cNvPr id="7" name="Rectangle 2"/>
          <p:cNvSpPr txBox="1">
            <a:spLocks noChangeArrowheads="1"/>
          </p:cNvSpPr>
          <p:nvPr/>
        </p:nvSpPr>
        <p:spPr bwMode="auto">
          <a:xfrm>
            <a:off x="4858177" y="3298531"/>
            <a:ext cx="3896462" cy="118623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dirty="0">
                <a:solidFill>
                  <a:srgbClr val="3333CC"/>
                </a:solidFill>
                <a:latin typeface="Comic Sans MS"/>
              </a:rPr>
              <a:t>Possible Assignment-4 </a:t>
            </a:r>
          </a:p>
          <a:p>
            <a:r>
              <a:rPr lang="en-US" sz="2800" kern="0" dirty="0">
                <a:solidFill>
                  <a:srgbClr val="3333CC"/>
                </a:solidFill>
                <a:latin typeface="Comic Sans MS"/>
              </a:rPr>
              <a:t>March 11-14</a:t>
            </a:r>
          </a:p>
        </p:txBody>
      </p:sp>
      <p:sp>
        <p:nvSpPr>
          <p:cNvPr id="9" name="Rectangle 2">
            <a:extLst>
              <a:ext uri="{FF2B5EF4-FFF2-40B4-BE49-F238E27FC236}">
                <a16:creationId xmlns:a16="http://schemas.microsoft.com/office/drawing/2014/main" id="{BC4B24A3-006D-46A1-9D30-F955207265C5}"/>
              </a:ext>
            </a:extLst>
          </p:cNvPr>
          <p:cNvSpPr txBox="1">
            <a:spLocks noChangeArrowheads="1"/>
          </p:cNvSpPr>
          <p:nvPr/>
        </p:nvSpPr>
        <p:spPr bwMode="auto">
          <a:xfrm>
            <a:off x="1216967" y="4961373"/>
            <a:ext cx="8372269" cy="1714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3600" kern="0" dirty="0"/>
              <a:t>Next Mon March 16</a:t>
            </a:r>
            <a:r>
              <a:rPr lang="en-US" sz="3600" kern="0" baseline="30000" dirty="0"/>
              <a:t>th</a:t>
            </a:r>
            <a:r>
              <a:rPr lang="en-US" sz="3600" kern="0" dirty="0"/>
              <a:t> : </a:t>
            </a:r>
          </a:p>
          <a:p>
            <a:r>
              <a:rPr lang="en-US" sz="3600" kern="0" dirty="0"/>
              <a:t>Course Project Proposal !</a:t>
            </a:r>
          </a:p>
        </p:txBody>
      </p:sp>
      <p:sp>
        <p:nvSpPr>
          <p:cNvPr id="10" name="Rectangle 3">
            <a:extLst>
              <a:ext uri="{FF2B5EF4-FFF2-40B4-BE49-F238E27FC236}">
                <a16:creationId xmlns:a16="http://schemas.microsoft.com/office/drawing/2014/main" id="{14C0EBEA-0515-44E1-993D-C7C754FDAD9C}"/>
              </a:ext>
            </a:extLst>
          </p:cNvPr>
          <p:cNvSpPr txBox="1">
            <a:spLocks noChangeArrowheads="1"/>
          </p:cNvSpPr>
          <p:nvPr/>
        </p:nvSpPr>
        <p:spPr bwMode="auto">
          <a:xfrm>
            <a:off x="287628" y="91711"/>
            <a:ext cx="10230946" cy="9833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3200" kern="0" dirty="0"/>
              <a:t>Fill out G-Form on your preferences for which paper to present by tomorrow Tue @12pm</a:t>
            </a:r>
            <a:endParaRPr lang="en-US" sz="2800" kern="0" dirty="0"/>
          </a:p>
        </p:txBody>
      </p:sp>
      <p:sp>
        <p:nvSpPr>
          <p:cNvPr id="2" name="TextBox 1">
            <a:extLst>
              <a:ext uri="{FF2B5EF4-FFF2-40B4-BE49-F238E27FC236}">
                <a16:creationId xmlns:a16="http://schemas.microsoft.com/office/drawing/2014/main" id="{4420226A-3335-480E-911A-B3D8B01575F4}"/>
              </a:ext>
            </a:extLst>
          </p:cNvPr>
          <p:cNvSpPr txBox="1"/>
          <p:nvPr/>
        </p:nvSpPr>
        <p:spPr>
          <a:xfrm>
            <a:off x="2487623" y="1263875"/>
            <a:ext cx="5000087" cy="400110"/>
          </a:xfrm>
          <a:prstGeom prst="rect">
            <a:avLst/>
          </a:prstGeom>
          <a:noFill/>
        </p:spPr>
        <p:txBody>
          <a:bodyPr wrap="none" rtlCol="0">
            <a:spAutoFit/>
          </a:bodyPr>
          <a:lstStyle/>
          <a:p>
            <a:r>
              <a:rPr lang="en-CA" sz="2000" dirty="0">
                <a:solidFill>
                  <a:srgbClr val="FF0000"/>
                </a:solidFill>
              </a:rPr>
              <a:t>https://forms.gle/tXdKzKK7cRyeYdSf6</a:t>
            </a:r>
          </a:p>
        </p:txBody>
      </p:sp>
    </p:spTree>
    <p:extLst>
      <p:ext uri="{BB962C8B-B14F-4D97-AF65-F5344CB8AC3E}">
        <p14:creationId xmlns:p14="http://schemas.microsoft.com/office/powerpoint/2010/main" val="1749951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5078" y="1060681"/>
            <a:ext cx="11580836" cy="4899728"/>
          </a:xfrm>
          <a:prstGeom prst="rect">
            <a:avLst/>
          </a:prstGeom>
        </p:spPr>
      </p:pic>
      <p:sp>
        <p:nvSpPr>
          <p:cNvPr id="3" name="Content Placeholder 2"/>
          <p:cNvSpPr>
            <a:spLocks noGrp="1"/>
          </p:cNvSpPr>
          <p:nvPr>
            <p:ph idx="1"/>
          </p:nvPr>
        </p:nvSpPr>
        <p:spPr>
          <a:xfrm>
            <a:off x="228601" y="5960409"/>
            <a:ext cx="11707760" cy="1074891"/>
          </a:xfrm>
        </p:spPr>
        <p:txBody>
          <a:bodyPr/>
          <a:lstStyle/>
          <a:p>
            <a:r>
              <a:rPr lang="en-CA" dirty="0"/>
              <a:t>Several such filters can be applied (3 here), resulting in </a:t>
            </a:r>
            <a:r>
              <a:rPr lang="en-CA" dirty="0">
                <a:latin typeface="Script MT Bold" panose="03040602040607080904" pitchFamily="66" charset="0"/>
              </a:rPr>
              <a:t>l</a:t>
            </a:r>
            <a:r>
              <a:rPr lang="en-CA" dirty="0"/>
              <a:t> dimensional vector (each dimension corresponding to a filter)</a:t>
            </a:r>
          </a:p>
        </p:txBody>
      </p:sp>
      <p:sp>
        <p:nvSpPr>
          <p:cNvPr id="2" name="Title 1"/>
          <p:cNvSpPr>
            <a:spLocks noGrp="1"/>
          </p:cNvSpPr>
          <p:nvPr>
            <p:ph type="title"/>
          </p:nvPr>
        </p:nvSpPr>
        <p:spPr>
          <a:xfrm>
            <a:off x="435078" y="197977"/>
            <a:ext cx="10515600" cy="1325563"/>
          </a:xfrm>
        </p:spPr>
        <p:txBody>
          <a:bodyPr/>
          <a:lstStyle/>
          <a:p>
            <a:r>
              <a:rPr lang="en-CA" dirty="0"/>
              <a:t>CNN: main idea behind convolution and pooling in NLP</a:t>
            </a:r>
          </a:p>
        </p:txBody>
      </p:sp>
      <p:sp>
        <p:nvSpPr>
          <p:cNvPr id="5" name="Date Placeholder 4"/>
          <p:cNvSpPr>
            <a:spLocks noGrp="1"/>
          </p:cNvSpPr>
          <p:nvPr>
            <p:ph type="dt" sz="half" idx="10"/>
          </p:nvPr>
        </p:nvSpPr>
        <p:spPr/>
        <p:txBody>
          <a:bodyPr/>
          <a:lstStyle/>
          <a:p>
            <a:fld id="{41F5C07A-6504-4C49-99FE-110A5BD1FAFE}" type="datetime1">
              <a:rPr lang="en-US" smtClean="0"/>
              <a:t>3/8/2020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42</a:t>
            </a:fld>
            <a:endParaRPr lang="en-CA"/>
          </a:p>
        </p:txBody>
      </p:sp>
    </p:spTree>
    <p:extLst>
      <p:ext uri="{BB962C8B-B14F-4D97-AF65-F5344CB8AC3E}">
        <p14:creationId xmlns:p14="http://schemas.microsoft.com/office/powerpoint/2010/main" val="761195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1374" r="44632"/>
          <a:stretch/>
        </p:blipFill>
        <p:spPr>
          <a:xfrm>
            <a:off x="3748274" y="741146"/>
            <a:ext cx="7443265" cy="5040822"/>
          </a:xfrm>
          <a:prstGeom prst="rect">
            <a:avLst/>
          </a:prstGeom>
        </p:spPr>
      </p:pic>
      <p:sp>
        <p:nvSpPr>
          <p:cNvPr id="5" name="Content Placeholder 2"/>
          <p:cNvSpPr txBox="1">
            <a:spLocks/>
          </p:cNvSpPr>
          <p:nvPr/>
        </p:nvSpPr>
        <p:spPr>
          <a:xfrm>
            <a:off x="166874" y="2882800"/>
            <a:ext cx="5396527" cy="316186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apply a nonlinear (learned) function over each instantiation of a k-word sliding window over the sentence.</a:t>
            </a:r>
          </a:p>
          <a:p>
            <a:r>
              <a:rPr lang="en-CA" dirty="0"/>
              <a:t>This function (also called “filter”) transforms a window of k words into a scalar value. </a:t>
            </a:r>
          </a:p>
        </p:txBody>
      </p:sp>
      <p:sp>
        <p:nvSpPr>
          <p:cNvPr id="6" name="Title 1"/>
          <p:cNvSpPr txBox="1">
            <a:spLocks/>
          </p:cNvSpPr>
          <p:nvPr/>
        </p:nvSpPr>
        <p:spPr>
          <a:xfrm>
            <a:off x="0" y="-2581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CNN 1-D convolution over a sentence: filter</a:t>
            </a:r>
          </a:p>
        </p:txBody>
      </p:sp>
      <p:sp>
        <p:nvSpPr>
          <p:cNvPr id="2" name="Date Placeholder 1"/>
          <p:cNvSpPr>
            <a:spLocks noGrp="1"/>
          </p:cNvSpPr>
          <p:nvPr>
            <p:ph type="dt" sz="half" idx="10"/>
          </p:nvPr>
        </p:nvSpPr>
        <p:spPr/>
        <p:txBody>
          <a:bodyPr/>
          <a:lstStyle/>
          <a:p>
            <a:fld id="{5AD0303E-D752-4B27-9828-D516DBAD6955}" type="datetime1">
              <a:rPr lang="en-US" smtClean="0"/>
              <a:t>3/8/2020</a:t>
            </a:fld>
            <a:endParaRPr lang="en-CA"/>
          </a:p>
        </p:txBody>
      </p:sp>
      <p:sp>
        <p:nvSpPr>
          <p:cNvPr id="3" name="Footer Placeholder 2"/>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43</a:t>
            </a:fld>
            <a:endParaRPr lang="en-CA"/>
          </a:p>
        </p:txBody>
      </p:sp>
    </p:spTree>
    <p:extLst>
      <p:ext uri="{BB962C8B-B14F-4D97-AF65-F5344CB8AC3E}">
        <p14:creationId xmlns:p14="http://schemas.microsoft.com/office/powerpoint/2010/main" val="768387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119551" y="735126"/>
            <a:ext cx="12526702" cy="5299914"/>
          </a:xfrm>
          <a:prstGeom prst="rect">
            <a:avLst/>
          </a:prstGeom>
        </p:spPr>
      </p:pic>
      <p:sp>
        <p:nvSpPr>
          <p:cNvPr id="5" name="Date Placeholder 4"/>
          <p:cNvSpPr>
            <a:spLocks noGrp="1"/>
          </p:cNvSpPr>
          <p:nvPr>
            <p:ph type="dt" sz="half" idx="10"/>
          </p:nvPr>
        </p:nvSpPr>
        <p:spPr/>
        <p:txBody>
          <a:bodyPr/>
          <a:lstStyle/>
          <a:p>
            <a:fld id="{8564E7A2-4122-4E2F-A2AC-055858462DA6}" type="datetime1">
              <a:rPr lang="en-US" smtClean="0"/>
              <a:t>3/8/2020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44</a:t>
            </a:fld>
            <a:endParaRPr lang="en-CA"/>
          </a:p>
        </p:txBody>
      </p:sp>
    </p:spTree>
    <p:extLst>
      <p:ext uri="{BB962C8B-B14F-4D97-AF65-F5344CB8AC3E}">
        <p14:creationId xmlns:p14="http://schemas.microsoft.com/office/powerpoint/2010/main" val="345980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CNN: feature-extracting architecture</a:t>
            </a:r>
          </a:p>
        </p:txBody>
      </p:sp>
      <p:sp>
        <p:nvSpPr>
          <p:cNvPr id="3" name="Content Placeholder 2"/>
          <p:cNvSpPr>
            <a:spLocks noGrp="1"/>
          </p:cNvSpPr>
          <p:nvPr>
            <p:ph idx="1"/>
          </p:nvPr>
        </p:nvSpPr>
        <p:spPr>
          <a:xfrm>
            <a:off x="838200" y="1579966"/>
            <a:ext cx="11089943" cy="4384106"/>
          </a:xfrm>
        </p:spPr>
        <p:txBody>
          <a:bodyPr>
            <a:normAutofit/>
          </a:bodyPr>
          <a:lstStyle/>
          <a:p>
            <a:pPr marL="0" indent="0">
              <a:buNone/>
            </a:pPr>
            <a:r>
              <a:rPr lang="en-CA" sz="3200" b="1" dirty="0"/>
              <a:t>Not a standalone, useful network on its own, </a:t>
            </a:r>
          </a:p>
          <a:p>
            <a:r>
              <a:rPr lang="en-CA" dirty="0"/>
              <a:t>but meant to be integrated into a larger network, and to be trained to work in tandem with it in order to produce an end result.</a:t>
            </a:r>
          </a:p>
          <a:p>
            <a:r>
              <a:rPr lang="en-CA" dirty="0"/>
              <a:t>CNN layer’s responsibility is to extract meaningful sub-structures that are useful for the overall prediction task at hand.</a:t>
            </a:r>
          </a:p>
          <a:p>
            <a:pPr marL="0" indent="0">
              <a:buNone/>
            </a:pPr>
            <a:r>
              <a:rPr lang="en-CA" sz="3200" b="1" dirty="0"/>
              <a:t>Initial successes in Vision</a:t>
            </a:r>
          </a:p>
          <a:p>
            <a:r>
              <a:rPr lang="en-CA" dirty="0"/>
              <a:t>When applied to images, the architecture is using 2D (grid) convolutions. </a:t>
            </a:r>
          </a:p>
          <a:p>
            <a:r>
              <a:rPr lang="en-CA" dirty="0"/>
              <a:t>When </a:t>
            </a:r>
            <a:r>
              <a:rPr lang="en-CA" b="1" dirty="0"/>
              <a:t>applied to text (NLP)</a:t>
            </a:r>
            <a:r>
              <a:rPr lang="en-CA" dirty="0"/>
              <a:t>, we are mainly concerned </a:t>
            </a:r>
            <a:r>
              <a:rPr lang="en-CA" b="1" dirty="0"/>
              <a:t>with 1D </a:t>
            </a:r>
            <a:r>
              <a:rPr lang="en-CA" dirty="0"/>
              <a:t>(sequence) convolutions.</a:t>
            </a:r>
          </a:p>
        </p:txBody>
      </p:sp>
      <p:sp>
        <p:nvSpPr>
          <p:cNvPr id="4" name="Date Placeholder 3"/>
          <p:cNvSpPr>
            <a:spLocks noGrp="1"/>
          </p:cNvSpPr>
          <p:nvPr>
            <p:ph type="dt" sz="half" idx="10"/>
          </p:nvPr>
        </p:nvSpPr>
        <p:spPr/>
        <p:txBody>
          <a:bodyPr/>
          <a:lstStyle/>
          <a:p>
            <a:fld id="{304A1A02-2A4E-4056-AA30-63A5F2B0A556}"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5</a:t>
            </a:fld>
            <a:endParaRPr lang="en-CA"/>
          </a:p>
        </p:txBody>
      </p:sp>
    </p:spTree>
    <p:extLst>
      <p:ext uri="{BB962C8B-B14F-4D97-AF65-F5344CB8AC3E}">
        <p14:creationId xmlns:p14="http://schemas.microsoft.com/office/powerpoint/2010/main" val="1540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22483" y="4643137"/>
            <a:ext cx="11236898" cy="190514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each instantiation of a</a:t>
            </a:r>
            <a:r>
              <a:rPr lang="en-CA" b="1" dirty="0"/>
              <a:t> k</a:t>
            </a:r>
            <a:r>
              <a:rPr lang="en-CA" dirty="0"/>
              <a:t>-word sliding window over the sentence is multiplied by a vector </a:t>
            </a:r>
            <a:r>
              <a:rPr lang="en-CA" b="1" i="1" dirty="0"/>
              <a:t>u</a:t>
            </a:r>
            <a:r>
              <a:rPr lang="en-CA" dirty="0"/>
              <a:t> and a non-linear function is applied to the result.</a:t>
            </a:r>
          </a:p>
          <a:p>
            <a:r>
              <a:rPr lang="en-CA" dirty="0"/>
              <a:t>This vector </a:t>
            </a:r>
            <a:r>
              <a:rPr lang="en-CA" b="1" i="1" dirty="0"/>
              <a:t>u</a:t>
            </a:r>
            <a:r>
              <a:rPr lang="en-CA" dirty="0"/>
              <a:t> combined with non-linear function (also called “filter”) transforms a window of k words into a scalar value. </a:t>
            </a:r>
          </a:p>
        </p:txBody>
      </p:sp>
      <p:sp>
        <p:nvSpPr>
          <p:cNvPr id="6" name="Title 1"/>
          <p:cNvSpPr txBox="1">
            <a:spLocks/>
          </p:cNvSpPr>
          <p:nvPr/>
        </p:nvSpPr>
        <p:spPr>
          <a:xfrm>
            <a:off x="0" y="-2581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CNN 1-D convolution over sentence: filter</a:t>
            </a:r>
          </a:p>
        </p:txBody>
      </p:sp>
      <p:grpSp>
        <p:nvGrpSpPr>
          <p:cNvPr id="2" name="Group 1"/>
          <p:cNvGrpSpPr/>
          <p:nvPr/>
        </p:nvGrpSpPr>
        <p:grpSpPr>
          <a:xfrm>
            <a:off x="147484" y="1131864"/>
            <a:ext cx="10795819" cy="3242083"/>
            <a:chOff x="150047" y="1114978"/>
            <a:chExt cx="10365553" cy="2658707"/>
          </a:xfrm>
        </p:grpSpPr>
        <p:pic>
          <p:nvPicPr>
            <p:cNvPr id="4" name="Picture 3"/>
            <p:cNvPicPr>
              <a:picLocks noChangeAspect="1"/>
            </p:cNvPicPr>
            <p:nvPr/>
          </p:nvPicPr>
          <p:blipFill rotWithShape="1">
            <a:blip r:embed="rId3"/>
            <a:srcRect l="1" t="11374" r="44612" b="43103"/>
            <a:stretch/>
          </p:blipFill>
          <p:spPr>
            <a:xfrm>
              <a:off x="150047" y="1114978"/>
              <a:ext cx="7445907" cy="2589195"/>
            </a:xfrm>
            <a:prstGeom prst="rect">
              <a:avLst/>
            </a:prstGeom>
          </p:spPr>
        </p:pic>
        <p:sp>
          <p:nvSpPr>
            <p:cNvPr id="8" name="Content Placeholder 2"/>
            <p:cNvSpPr txBox="1">
              <a:spLocks/>
            </p:cNvSpPr>
            <p:nvPr/>
          </p:nvSpPr>
          <p:spPr>
            <a:xfrm>
              <a:off x="7595954" y="1671189"/>
              <a:ext cx="2919646" cy="5319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 u  -&gt; non-linear function</a:t>
              </a:r>
            </a:p>
          </p:txBody>
        </p:sp>
        <p:sp>
          <p:nvSpPr>
            <p:cNvPr id="9" name="Content Placeholder 2"/>
            <p:cNvSpPr txBox="1">
              <a:spLocks/>
            </p:cNvSpPr>
            <p:nvPr/>
          </p:nvSpPr>
          <p:spPr>
            <a:xfrm>
              <a:off x="7595954" y="2179857"/>
              <a:ext cx="2919646" cy="5319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 u  -&gt; non-linear function</a:t>
              </a:r>
            </a:p>
          </p:txBody>
        </p:sp>
        <p:sp>
          <p:nvSpPr>
            <p:cNvPr id="10" name="Content Placeholder 2"/>
            <p:cNvSpPr txBox="1">
              <a:spLocks/>
            </p:cNvSpPr>
            <p:nvPr/>
          </p:nvSpPr>
          <p:spPr>
            <a:xfrm>
              <a:off x="7595954" y="2709743"/>
              <a:ext cx="2919646" cy="5319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 u  -&gt; non-linear function</a:t>
              </a:r>
            </a:p>
          </p:txBody>
        </p:sp>
        <p:sp>
          <p:nvSpPr>
            <p:cNvPr id="11" name="Content Placeholder 2"/>
            <p:cNvSpPr txBox="1">
              <a:spLocks/>
            </p:cNvSpPr>
            <p:nvPr/>
          </p:nvSpPr>
          <p:spPr>
            <a:xfrm>
              <a:off x="7595954" y="3241714"/>
              <a:ext cx="2919646" cy="53197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 ………..</a:t>
              </a:r>
            </a:p>
          </p:txBody>
        </p:sp>
      </p:grpSp>
      <p:sp>
        <p:nvSpPr>
          <p:cNvPr id="12" name="Content Placeholder 2"/>
          <p:cNvSpPr txBox="1">
            <a:spLocks/>
          </p:cNvSpPr>
          <p:nvPr/>
        </p:nvSpPr>
        <p:spPr>
          <a:xfrm>
            <a:off x="4169101" y="4107961"/>
            <a:ext cx="1287802" cy="53197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 ………..</a:t>
            </a:r>
          </a:p>
        </p:txBody>
      </p:sp>
      <p:sp>
        <p:nvSpPr>
          <p:cNvPr id="7" name="Content Placeholder 2"/>
          <p:cNvSpPr txBox="1">
            <a:spLocks/>
          </p:cNvSpPr>
          <p:nvPr/>
        </p:nvSpPr>
        <p:spPr>
          <a:xfrm>
            <a:off x="9715092" y="4067217"/>
            <a:ext cx="2023855" cy="456177"/>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dim  of u ?</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7039440" y="1203480"/>
              <a:ext cx="4320" cy="10800"/>
            </p14:xfrm>
          </p:contentPart>
        </mc:Choice>
        <mc:Fallback xmlns="">
          <p:pic>
            <p:nvPicPr>
              <p:cNvPr id="3" name="Ink 2"/>
              <p:cNvPicPr/>
              <p:nvPr/>
            </p:nvPicPr>
            <p:blipFill>
              <a:blip r:embed="rId5"/>
              <a:stretch>
                <a:fillRect/>
              </a:stretch>
            </p:blipFill>
            <p:spPr>
              <a:xfrm>
                <a:off x="7032600" y="1179720"/>
                <a:ext cx="1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p14:cNvContentPartPr/>
              <p14:nvPr/>
            </p14:nvContentPartPr>
            <p14:xfrm>
              <a:off x="7038360" y="1207800"/>
              <a:ext cx="360" cy="1440"/>
            </p14:xfrm>
          </p:contentPart>
        </mc:Choice>
        <mc:Fallback xmlns="">
          <p:pic>
            <p:nvPicPr>
              <p:cNvPr id="13" name="Ink 12"/>
              <p:cNvPicPr/>
              <p:nvPr/>
            </p:nvPicPr>
            <p:blipFill>
              <a:blip r:embed="rId7"/>
              <a:stretch>
                <a:fillRect/>
              </a:stretch>
            </p:blipFill>
            <p:spPr>
              <a:xfrm>
                <a:off x="7030440" y="1177560"/>
                <a:ext cx="15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p14:cNvContentPartPr/>
              <p14:nvPr/>
            </p14:nvContentPartPr>
            <p14:xfrm>
              <a:off x="6193800" y="1969560"/>
              <a:ext cx="12960" cy="7920"/>
            </p14:xfrm>
          </p:contentPart>
        </mc:Choice>
        <mc:Fallback xmlns="">
          <p:pic>
            <p:nvPicPr>
              <p:cNvPr id="16" name="Ink 15"/>
              <p:cNvPicPr/>
              <p:nvPr/>
            </p:nvPicPr>
            <p:blipFill>
              <a:blip r:embed="rId9"/>
              <a:stretch>
                <a:fillRect/>
              </a:stretch>
            </p:blipFill>
            <p:spPr>
              <a:xfrm>
                <a:off x="6187320" y="1936800"/>
                <a:ext cx="28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6205320" y="2057400"/>
              <a:ext cx="1440" cy="2520"/>
            </p14:xfrm>
          </p:contentPart>
        </mc:Choice>
        <mc:Fallback xmlns="">
          <p:pic>
            <p:nvPicPr>
              <p:cNvPr id="17" name="Ink 16"/>
              <p:cNvPicPr/>
              <p:nvPr/>
            </p:nvPicPr>
            <p:blipFill>
              <a:blip r:embed="rId11"/>
              <a:stretch>
                <a:fillRect/>
              </a:stretch>
            </p:blipFill>
            <p:spPr>
              <a:xfrm>
                <a:off x="6199200" y="2029320"/>
                <a:ext cx="14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6206400" y="2057400"/>
              <a:ext cx="2880" cy="1440"/>
            </p14:xfrm>
          </p:contentPart>
        </mc:Choice>
        <mc:Fallback xmlns="">
          <p:pic>
            <p:nvPicPr>
              <p:cNvPr id="18" name="Ink 17"/>
              <p:cNvPicPr/>
              <p:nvPr/>
            </p:nvPicPr>
            <p:blipFill>
              <a:blip r:embed="rId13"/>
              <a:stretch>
                <a:fillRect/>
              </a:stretch>
            </p:blipFill>
            <p:spPr>
              <a:xfrm>
                <a:off x="6198120" y="2023200"/>
                <a:ext cx="20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p14:cNvContentPartPr/>
              <p14:nvPr/>
            </p14:nvContentPartPr>
            <p14:xfrm>
              <a:off x="235080" y="1899720"/>
              <a:ext cx="315360" cy="29160"/>
            </p14:xfrm>
          </p:contentPart>
        </mc:Choice>
        <mc:Fallback xmlns="">
          <p:pic>
            <p:nvPicPr>
              <p:cNvPr id="19" name="Ink 18"/>
              <p:cNvPicPr/>
              <p:nvPr/>
            </p:nvPicPr>
            <p:blipFill>
              <a:blip r:embed="rId15"/>
              <a:stretch>
                <a:fillRect/>
              </a:stretch>
            </p:blipFill>
            <p:spPr>
              <a:xfrm>
                <a:off x="227880" y="1858680"/>
                <a:ext cx="336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238680" y="2021400"/>
              <a:ext cx="325440" cy="46080"/>
            </p14:xfrm>
          </p:contentPart>
        </mc:Choice>
        <mc:Fallback xmlns="">
          <p:pic>
            <p:nvPicPr>
              <p:cNvPr id="20" name="Ink 19"/>
              <p:cNvPicPr/>
              <p:nvPr/>
            </p:nvPicPr>
            <p:blipFill>
              <a:blip r:embed="rId17"/>
              <a:stretch>
                <a:fillRect/>
              </a:stretch>
            </p:blipFill>
            <p:spPr>
              <a:xfrm>
                <a:off x="232560" y="1998360"/>
                <a:ext cx="345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p14:cNvContentPartPr/>
              <p14:nvPr/>
            </p14:nvContentPartPr>
            <p14:xfrm>
              <a:off x="265320" y="2075400"/>
              <a:ext cx="302760" cy="81000"/>
            </p14:xfrm>
          </p:contentPart>
        </mc:Choice>
        <mc:Fallback xmlns="">
          <p:pic>
            <p:nvPicPr>
              <p:cNvPr id="21" name="Ink 20"/>
              <p:cNvPicPr/>
              <p:nvPr/>
            </p:nvPicPr>
            <p:blipFill>
              <a:blip r:embed="rId19"/>
              <a:stretch>
                <a:fillRect/>
              </a:stretch>
            </p:blipFill>
            <p:spPr>
              <a:xfrm>
                <a:off x="255240" y="2044440"/>
                <a:ext cx="325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p14:cNvContentPartPr/>
              <p14:nvPr/>
            </p14:nvContentPartPr>
            <p14:xfrm>
              <a:off x="6234480" y="1994040"/>
              <a:ext cx="420840" cy="21600"/>
            </p14:xfrm>
          </p:contentPart>
        </mc:Choice>
        <mc:Fallback xmlns="">
          <p:pic>
            <p:nvPicPr>
              <p:cNvPr id="22" name="Ink 21"/>
              <p:cNvPicPr/>
              <p:nvPr/>
            </p:nvPicPr>
            <p:blipFill>
              <a:blip r:embed="rId21"/>
              <a:stretch>
                <a:fillRect/>
              </a:stretch>
            </p:blipFill>
            <p:spPr>
              <a:xfrm>
                <a:off x="6228720" y="1941480"/>
                <a:ext cx="441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p14:cNvContentPartPr/>
              <p14:nvPr/>
            </p14:nvContentPartPr>
            <p14:xfrm>
              <a:off x="6215400" y="2075400"/>
              <a:ext cx="462600" cy="14400"/>
            </p14:xfrm>
          </p:contentPart>
        </mc:Choice>
        <mc:Fallback xmlns="">
          <p:pic>
            <p:nvPicPr>
              <p:cNvPr id="23" name="Ink 22"/>
              <p:cNvPicPr/>
              <p:nvPr/>
            </p:nvPicPr>
            <p:blipFill>
              <a:blip r:embed="rId23"/>
              <a:stretch>
                <a:fillRect/>
              </a:stretch>
            </p:blipFill>
            <p:spPr>
              <a:xfrm>
                <a:off x="6210000" y="2012760"/>
                <a:ext cx="483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p14:cNvContentPartPr/>
              <p14:nvPr/>
            </p14:nvContentPartPr>
            <p14:xfrm>
              <a:off x="6287760" y="2187720"/>
              <a:ext cx="444960" cy="17280"/>
            </p14:xfrm>
          </p:contentPart>
        </mc:Choice>
        <mc:Fallback xmlns="">
          <p:pic>
            <p:nvPicPr>
              <p:cNvPr id="24" name="Ink 23"/>
              <p:cNvPicPr/>
              <p:nvPr/>
            </p:nvPicPr>
            <p:blipFill>
              <a:blip r:embed="rId25"/>
              <a:stretch>
                <a:fillRect/>
              </a:stretch>
            </p:blipFill>
            <p:spPr>
              <a:xfrm>
                <a:off x="6275880" y="2124360"/>
                <a:ext cx="472680" cy="139680"/>
              </a:xfrm>
              <a:prstGeom prst="rect">
                <a:avLst/>
              </a:prstGeom>
            </p:spPr>
          </p:pic>
        </mc:Fallback>
      </mc:AlternateContent>
      <p:sp>
        <p:nvSpPr>
          <p:cNvPr id="25" name="Content Placeholder 2"/>
          <p:cNvSpPr txBox="1">
            <a:spLocks/>
          </p:cNvSpPr>
          <p:nvPr/>
        </p:nvSpPr>
        <p:spPr>
          <a:xfrm>
            <a:off x="1385779" y="723107"/>
            <a:ext cx="757653" cy="34143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k=3</a:t>
            </a:r>
          </a:p>
        </p:txBody>
      </p:sp>
      <mc:AlternateContent xmlns:mc="http://schemas.openxmlformats.org/markup-compatibility/2006" xmlns:p14="http://schemas.microsoft.com/office/powerpoint/2010/main">
        <mc:Choice Requires="p14">
          <p:contentPart p14:bwMode="auto" r:id="rId26">
            <p14:nvContentPartPr>
              <p14:cNvPr id="26" name="Ink 25"/>
              <p14:cNvContentPartPr/>
              <p14:nvPr/>
            </p14:nvContentPartPr>
            <p14:xfrm>
              <a:off x="590400" y="5490720"/>
              <a:ext cx="6840" cy="3600"/>
            </p14:xfrm>
          </p:contentPart>
        </mc:Choice>
        <mc:Fallback xmlns="">
          <p:pic>
            <p:nvPicPr>
              <p:cNvPr id="26" name="Ink 25"/>
              <p:cNvPicPr/>
              <p:nvPr/>
            </p:nvPicPr>
            <p:blipFill>
              <a:blip r:embed="rId27"/>
              <a:stretch>
                <a:fillRect/>
              </a:stretch>
            </p:blipFill>
            <p:spPr>
              <a:xfrm>
                <a:off x="585720" y="5470920"/>
                <a:ext cx="15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p14:cNvContentPartPr/>
              <p14:nvPr/>
            </p14:nvContentPartPr>
            <p14:xfrm>
              <a:off x="4121280" y="4771080"/>
              <a:ext cx="3186720" cy="99720"/>
            </p14:xfrm>
          </p:contentPart>
        </mc:Choice>
        <mc:Fallback xmlns="">
          <p:pic>
            <p:nvPicPr>
              <p:cNvPr id="27" name="Ink 26"/>
              <p:cNvPicPr/>
              <p:nvPr/>
            </p:nvPicPr>
            <p:blipFill>
              <a:blip r:embed="rId29"/>
              <a:stretch>
                <a:fillRect/>
              </a:stretch>
            </p:blipFill>
            <p:spPr>
              <a:xfrm>
                <a:off x="4115160" y="4694040"/>
                <a:ext cx="3211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p14:cNvContentPartPr/>
              <p14:nvPr/>
            </p14:nvContentPartPr>
            <p14:xfrm>
              <a:off x="4177080" y="4892760"/>
              <a:ext cx="3181680" cy="83880"/>
            </p14:xfrm>
          </p:contentPart>
        </mc:Choice>
        <mc:Fallback xmlns="">
          <p:pic>
            <p:nvPicPr>
              <p:cNvPr id="28" name="Ink 27"/>
              <p:cNvPicPr/>
              <p:nvPr/>
            </p:nvPicPr>
            <p:blipFill>
              <a:blip r:embed="rId31"/>
              <a:stretch>
                <a:fillRect/>
              </a:stretch>
            </p:blipFill>
            <p:spPr>
              <a:xfrm>
                <a:off x="4168800" y="4820400"/>
                <a:ext cx="3206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p14:cNvContentPartPr/>
              <p14:nvPr/>
            </p14:nvContentPartPr>
            <p14:xfrm>
              <a:off x="1418760" y="799200"/>
              <a:ext cx="734400" cy="43560"/>
            </p14:xfrm>
          </p:contentPart>
        </mc:Choice>
        <mc:Fallback xmlns="">
          <p:pic>
            <p:nvPicPr>
              <p:cNvPr id="29" name="Ink 28"/>
              <p:cNvPicPr/>
              <p:nvPr/>
            </p:nvPicPr>
            <p:blipFill>
              <a:blip r:embed="rId33"/>
              <a:stretch>
                <a:fillRect/>
              </a:stretch>
            </p:blipFill>
            <p:spPr>
              <a:xfrm>
                <a:off x="1412640" y="754200"/>
                <a:ext cx="756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p14:cNvContentPartPr/>
              <p14:nvPr/>
            </p14:nvContentPartPr>
            <p14:xfrm>
              <a:off x="1357560" y="916560"/>
              <a:ext cx="735840" cy="15120"/>
            </p14:xfrm>
          </p:contentPart>
        </mc:Choice>
        <mc:Fallback xmlns="">
          <p:pic>
            <p:nvPicPr>
              <p:cNvPr id="30" name="Ink 29"/>
              <p:cNvPicPr/>
              <p:nvPr/>
            </p:nvPicPr>
            <p:blipFill>
              <a:blip r:embed="rId35"/>
              <a:stretch>
                <a:fillRect/>
              </a:stretch>
            </p:blipFill>
            <p:spPr>
              <a:xfrm>
                <a:off x="1352880" y="857160"/>
                <a:ext cx="755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p14:cNvContentPartPr/>
              <p14:nvPr/>
            </p14:nvContentPartPr>
            <p14:xfrm>
              <a:off x="1454040" y="995040"/>
              <a:ext cx="593640" cy="18360"/>
            </p14:xfrm>
          </p:contentPart>
        </mc:Choice>
        <mc:Fallback xmlns="">
          <p:pic>
            <p:nvPicPr>
              <p:cNvPr id="31" name="Ink 30"/>
              <p:cNvPicPr/>
              <p:nvPr/>
            </p:nvPicPr>
            <p:blipFill>
              <a:blip r:embed="rId37"/>
              <a:stretch>
                <a:fillRect/>
              </a:stretch>
            </p:blipFill>
            <p:spPr>
              <a:xfrm>
                <a:off x="1449000" y="944280"/>
                <a:ext cx="608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p14:cNvContentPartPr/>
              <p14:nvPr/>
            </p14:nvContentPartPr>
            <p14:xfrm>
              <a:off x="3018960" y="5148000"/>
              <a:ext cx="4667400" cy="94320"/>
            </p14:xfrm>
          </p:contentPart>
        </mc:Choice>
        <mc:Fallback xmlns="">
          <p:pic>
            <p:nvPicPr>
              <p:cNvPr id="32" name="Ink 31"/>
              <p:cNvPicPr/>
              <p:nvPr/>
            </p:nvPicPr>
            <p:blipFill>
              <a:blip r:embed="rId39"/>
              <a:stretch>
                <a:fillRect/>
              </a:stretch>
            </p:blipFill>
            <p:spPr>
              <a:xfrm>
                <a:off x="3010680" y="5079960"/>
                <a:ext cx="4692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p14:cNvContentPartPr/>
              <p14:nvPr/>
            </p14:nvContentPartPr>
            <p14:xfrm>
              <a:off x="3049380" y="5261060"/>
              <a:ext cx="4606560" cy="52200"/>
            </p14:xfrm>
          </p:contentPart>
        </mc:Choice>
        <mc:Fallback xmlns="">
          <p:pic>
            <p:nvPicPr>
              <p:cNvPr id="33" name="Ink 32"/>
              <p:cNvPicPr/>
              <p:nvPr/>
            </p:nvPicPr>
            <p:blipFill>
              <a:blip r:embed="rId41"/>
              <a:stretch>
                <a:fillRect/>
              </a:stretch>
            </p:blipFill>
            <p:spPr>
              <a:xfrm>
                <a:off x="3041460" y="5195180"/>
                <a:ext cx="4631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p14:cNvContentPartPr/>
              <p14:nvPr/>
            </p14:nvContentPartPr>
            <p14:xfrm>
              <a:off x="8164800" y="1958040"/>
              <a:ext cx="2767680" cy="79560"/>
            </p14:xfrm>
          </p:contentPart>
        </mc:Choice>
        <mc:Fallback xmlns="">
          <p:pic>
            <p:nvPicPr>
              <p:cNvPr id="34" name="Ink 33"/>
              <p:cNvPicPr/>
              <p:nvPr/>
            </p:nvPicPr>
            <p:blipFill>
              <a:blip r:embed="rId43"/>
              <a:stretch>
                <a:fillRect/>
              </a:stretch>
            </p:blipFill>
            <p:spPr>
              <a:xfrm>
                <a:off x="8158680" y="1899720"/>
                <a:ext cx="2788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p14:cNvContentPartPr/>
              <p14:nvPr/>
            </p14:nvContentPartPr>
            <p14:xfrm>
              <a:off x="8142120" y="2092320"/>
              <a:ext cx="12960" cy="5760"/>
            </p14:xfrm>
          </p:contentPart>
        </mc:Choice>
        <mc:Fallback xmlns="">
          <p:pic>
            <p:nvPicPr>
              <p:cNvPr id="35" name="Ink 34"/>
              <p:cNvPicPr/>
              <p:nvPr/>
            </p:nvPicPr>
            <p:blipFill>
              <a:blip r:embed="rId45"/>
              <a:stretch>
                <a:fillRect/>
              </a:stretch>
            </p:blipFill>
            <p:spPr>
              <a:xfrm>
                <a:off x="8136720" y="2064600"/>
                <a:ext cx="26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p14:cNvContentPartPr/>
              <p14:nvPr/>
            </p14:nvContentPartPr>
            <p14:xfrm>
              <a:off x="8161200" y="2058480"/>
              <a:ext cx="2743560" cy="39600"/>
            </p14:xfrm>
          </p:contentPart>
        </mc:Choice>
        <mc:Fallback xmlns="">
          <p:pic>
            <p:nvPicPr>
              <p:cNvPr id="36" name="Ink 35"/>
              <p:cNvPicPr/>
              <p:nvPr/>
            </p:nvPicPr>
            <p:blipFill>
              <a:blip r:embed="rId47"/>
              <a:stretch>
                <a:fillRect/>
              </a:stretch>
            </p:blipFill>
            <p:spPr>
              <a:xfrm>
                <a:off x="8151840" y="2000520"/>
                <a:ext cx="2766600" cy="142560"/>
              </a:xfrm>
              <a:prstGeom prst="rect">
                <a:avLst/>
              </a:prstGeom>
            </p:spPr>
          </p:pic>
        </mc:Fallback>
      </mc:AlternateContent>
      <p:sp>
        <p:nvSpPr>
          <p:cNvPr id="37" name="Content Placeholder 2"/>
          <p:cNvSpPr txBox="1">
            <a:spLocks/>
          </p:cNvSpPr>
          <p:nvPr/>
        </p:nvSpPr>
        <p:spPr>
          <a:xfrm>
            <a:off x="11164530" y="1764337"/>
            <a:ext cx="1027470" cy="502605"/>
          </a:xfrm>
          <a:prstGeom prst="rect">
            <a:avLst/>
          </a:prstGeom>
          <a:solidFill>
            <a:schemeClr val="bg1"/>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Scalar value</a:t>
            </a:r>
          </a:p>
        </p:txBody>
      </p:sp>
      <p:sp>
        <p:nvSpPr>
          <p:cNvPr id="38" name="Content Placeholder 2"/>
          <p:cNvSpPr txBox="1">
            <a:spLocks/>
          </p:cNvSpPr>
          <p:nvPr/>
        </p:nvSpPr>
        <p:spPr>
          <a:xfrm>
            <a:off x="11181800" y="2385705"/>
            <a:ext cx="985968" cy="369043"/>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a:t>
            </a:r>
          </a:p>
        </p:txBody>
      </p:sp>
      <p:sp>
        <p:nvSpPr>
          <p:cNvPr id="41" name="Content Placeholder 2"/>
          <p:cNvSpPr txBox="1">
            <a:spLocks/>
          </p:cNvSpPr>
          <p:nvPr/>
        </p:nvSpPr>
        <p:spPr>
          <a:xfrm>
            <a:off x="6732720" y="656431"/>
            <a:ext cx="5417106" cy="79142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Each word is represented by its embedding (2-dim here for simplicity)</a:t>
            </a:r>
          </a:p>
        </p:txBody>
      </p:sp>
      <p:sp>
        <p:nvSpPr>
          <p:cNvPr id="39" name="Content Placeholder 2"/>
          <p:cNvSpPr txBox="1">
            <a:spLocks/>
          </p:cNvSpPr>
          <p:nvPr/>
        </p:nvSpPr>
        <p:spPr>
          <a:xfrm>
            <a:off x="11246585" y="3076554"/>
            <a:ext cx="985968" cy="369043"/>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a:t>
            </a:r>
          </a:p>
        </p:txBody>
      </p:sp>
      <mc:AlternateContent xmlns:mc="http://schemas.openxmlformats.org/markup-compatibility/2006" xmlns:p14="http://schemas.microsoft.com/office/powerpoint/2010/main">
        <mc:Choice Requires="p14">
          <p:contentPart p14:bwMode="auto" r:id="rId48">
            <p14:nvContentPartPr>
              <p14:cNvPr id="40" name="Ink 39"/>
              <p14:cNvContentPartPr/>
              <p14:nvPr/>
            </p14:nvContentPartPr>
            <p14:xfrm>
              <a:off x="6012000" y="1716840"/>
              <a:ext cx="165600" cy="591840"/>
            </p14:xfrm>
          </p:contentPart>
        </mc:Choice>
        <mc:Fallback xmlns="">
          <p:pic>
            <p:nvPicPr>
              <p:cNvPr id="40" name="Ink 39"/>
              <p:cNvPicPr/>
              <p:nvPr/>
            </p:nvPicPr>
            <p:blipFill>
              <a:blip r:embed="rId49"/>
              <a:stretch>
                <a:fillRect/>
              </a:stretch>
            </p:blipFill>
            <p:spPr>
              <a:xfrm>
                <a:off x="6004080" y="1534680"/>
                <a:ext cx="5947200" cy="4840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 name="Ink 13"/>
              <p14:cNvContentPartPr/>
              <p14:nvPr/>
            </p14:nvContentPartPr>
            <p14:xfrm>
              <a:off x="7038360" y="1197000"/>
              <a:ext cx="1350360" cy="46080"/>
            </p14:xfrm>
          </p:contentPart>
        </mc:Choice>
        <mc:Fallback xmlns="">
          <p:pic>
            <p:nvPicPr>
              <p:cNvPr id="14" name="Ink 13"/>
              <p:cNvPicPr/>
              <p:nvPr/>
            </p:nvPicPr>
            <p:blipFill>
              <a:blip r:embed="rId51"/>
              <a:stretch>
                <a:fillRect/>
              </a:stretch>
            </p:blipFill>
            <p:spPr>
              <a:xfrm>
                <a:off x="7030080" y="1144080"/>
                <a:ext cx="1372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 name="Ink 14"/>
              <p14:cNvContentPartPr/>
              <p14:nvPr/>
            </p14:nvContentPartPr>
            <p14:xfrm>
              <a:off x="7085160" y="1287000"/>
              <a:ext cx="1298520" cy="104040"/>
            </p14:xfrm>
          </p:contentPart>
        </mc:Choice>
        <mc:Fallback xmlns="">
          <p:pic>
            <p:nvPicPr>
              <p:cNvPr id="15" name="Ink 14"/>
              <p:cNvPicPr/>
              <p:nvPr/>
            </p:nvPicPr>
            <p:blipFill>
              <a:blip r:embed="rId53"/>
              <a:stretch>
                <a:fillRect/>
              </a:stretch>
            </p:blipFill>
            <p:spPr>
              <a:xfrm>
                <a:off x="7080480" y="1235880"/>
                <a:ext cx="1315800" cy="198720"/>
              </a:xfrm>
              <a:prstGeom prst="rect">
                <a:avLst/>
              </a:prstGeom>
            </p:spPr>
          </p:pic>
        </mc:Fallback>
      </mc:AlternateContent>
      <p:sp>
        <p:nvSpPr>
          <p:cNvPr id="42" name="Date Placeholder 41"/>
          <p:cNvSpPr>
            <a:spLocks noGrp="1"/>
          </p:cNvSpPr>
          <p:nvPr>
            <p:ph type="dt" sz="half" idx="10"/>
          </p:nvPr>
        </p:nvSpPr>
        <p:spPr/>
        <p:txBody>
          <a:bodyPr/>
          <a:lstStyle/>
          <a:p>
            <a:fld id="{43EF293B-76FD-4EBB-BB04-B8118E58E636}" type="datetime1">
              <a:rPr lang="en-US" smtClean="0"/>
              <a:t>3/8/2020</a:t>
            </a:fld>
            <a:endParaRPr lang="en-CA"/>
          </a:p>
        </p:txBody>
      </p:sp>
      <p:sp>
        <p:nvSpPr>
          <p:cNvPr id="43" name="Footer Placeholder 42"/>
          <p:cNvSpPr>
            <a:spLocks noGrp="1"/>
          </p:cNvSpPr>
          <p:nvPr>
            <p:ph type="ftr" sz="quarter" idx="11"/>
          </p:nvPr>
        </p:nvSpPr>
        <p:spPr/>
        <p:txBody>
          <a:bodyPr/>
          <a:lstStyle/>
          <a:p>
            <a:r>
              <a:rPr lang="en-CA"/>
              <a:t>CPSC503 Winter 2020</a:t>
            </a:r>
          </a:p>
        </p:txBody>
      </p:sp>
      <p:sp>
        <p:nvSpPr>
          <p:cNvPr id="44" name="Slide Number Placeholder 43"/>
          <p:cNvSpPr>
            <a:spLocks noGrp="1"/>
          </p:cNvSpPr>
          <p:nvPr>
            <p:ph type="sldNum" sz="quarter" idx="12"/>
          </p:nvPr>
        </p:nvSpPr>
        <p:spPr/>
        <p:txBody>
          <a:bodyPr/>
          <a:lstStyle/>
          <a:p>
            <a:fld id="{C79E7FD9-0062-48F3-88D9-1AA82886013F}" type="slidenum">
              <a:rPr lang="en-CA" smtClean="0"/>
              <a:t>6</a:t>
            </a:fld>
            <a:endParaRPr lang="en-CA"/>
          </a:p>
        </p:txBody>
      </p:sp>
      <mc:AlternateContent xmlns:mc="http://schemas.openxmlformats.org/markup-compatibility/2006" xmlns:p14="http://schemas.microsoft.com/office/powerpoint/2010/main">
        <mc:Choice Requires="p14">
          <p:contentPart p14:bwMode="auto" r:id="rId54">
            <p14:nvContentPartPr>
              <p14:cNvPr id="46" name="Ink 45"/>
              <p14:cNvContentPartPr/>
              <p14:nvPr/>
            </p14:nvContentPartPr>
            <p14:xfrm>
              <a:off x="8511480" y="1540080"/>
              <a:ext cx="475560" cy="361080"/>
            </p14:xfrm>
          </p:contentPart>
        </mc:Choice>
        <mc:Fallback xmlns="">
          <p:pic>
            <p:nvPicPr>
              <p:cNvPr id="46" name="Ink 45"/>
              <p:cNvPicPr/>
              <p:nvPr/>
            </p:nvPicPr>
            <p:blipFill>
              <a:blip r:embed="rId55"/>
              <a:stretch>
                <a:fillRect/>
              </a:stretch>
            </p:blipFill>
            <p:spPr>
              <a:xfrm>
                <a:off x="8507160" y="1534680"/>
                <a:ext cx="48744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p14:cNvContentPartPr/>
              <p14:nvPr/>
            </p14:nvContentPartPr>
            <p14:xfrm>
              <a:off x="8183880" y="1692360"/>
              <a:ext cx="157680" cy="583560"/>
            </p14:xfrm>
          </p:contentPart>
        </mc:Choice>
        <mc:Fallback xmlns="">
          <p:pic>
            <p:nvPicPr>
              <p:cNvPr id="47" name="Ink 46"/>
              <p:cNvPicPr/>
              <p:nvPr/>
            </p:nvPicPr>
            <p:blipFill>
              <a:blip r:embed="rId57"/>
              <a:stretch>
                <a:fillRect/>
              </a:stretch>
            </p:blipFill>
            <p:spPr>
              <a:xfrm>
                <a:off x="8177760" y="1686960"/>
                <a:ext cx="17244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p14:cNvContentPartPr/>
              <p14:nvPr/>
            </p14:nvContentPartPr>
            <p14:xfrm>
              <a:off x="11026080" y="1973880"/>
              <a:ext cx="187200" cy="106200"/>
            </p14:xfrm>
          </p:contentPart>
        </mc:Choice>
        <mc:Fallback xmlns="">
          <p:pic>
            <p:nvPicPr>
              <p:cNvPr id="48" name="Ink 47"/>
              <p:cNvPicPr/>
              <p:nvPr/>
            </p:nvPicPr>
            <p:blipFill>
              <a:blip r:embed="rId59"/>
              <a:stretch>
                <a:fillRect/>
              </a:stretch>
            </p:blipFill>
            <p:spPr>
              <a:xfrm>
                <a:off x="11021040" y="1967400"/>
                <a:ext cx="200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Ink 48"/>
              <p14:cNvContentPartPr/>
              <p14:nvPr/>
            </p14:nvContentPartPr>
            <p14:xfrm>
              <a:off x="11217960" y="1746360"/>
              <a:ext cx="725400" cy="519120"/>
            </p14:xfrm>
          </p:contentPart>
        </mc:Choice>
        <mc:Fallback xmlns="">
          <p:pic>
            <p:nvPicPr>
              <p:cNvPr id="49" name="Ink 48"/>
              <p:cNvPicPr/>
              <p:nvPr/>
            </p:nvPicPr>
            <p:blipFill>
              <a:blip r:embed="rId61"/>
              <a:stretch>
                <a:fillRect/>
              </a:stretch>
            </p:blipFill>
            <p:spPr>
              <a:xfrm>
                <a:off x="11214720" y="1740240"/>
                <a:ext cx="73656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p14:cNvContentPartPr/>
              <p14:nvPr/>
            </p14:nvContentPartPr>
            <p14:xfrm>
              <a:off x="11278125" y="4186545"/>
              <a:ext cx="142920" cy="288000"/>
            </p14:xfrm>
          </p:contentPart>
        </mc:Choice>
        <mc:Fallback xmlns="">
          <p:pic>
            <p:nvPicPr>
              <p:cNvPr id="50" name="Ink 49"/>
              <p:cNvPicPr/>
              <p:nvPr/>
            </p:nvPicPr>
            <p:blipFill>
              <a:blip r:embed="rId63"/>
              <a:stretch>
                <a:fillRect/>
              </a:stretch>
            </p:blipFill>
            <p:spPr>
              <a:xfrm>
                <a:off x="11264085" y="4176105"/>
                <a:ext cx="1702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Ink 50"/>
              <p14:cNvContentPartPr/>
              <p14:nvPr/>
            </p14:nvContentPartPr>
            <p14:xfrm>
              <a:off x="6389280" y="6271920"/>
              <a:ext cx="1584000" cy="94320"/>
            </p14:xfrm>
          </p:contentPart>
        </mc:Choice>
        <mc:Fallback xmlns="">
          <p:pic>
            <p:nvPicPr>
              <p:cNvPr id="51" name="Ink 50"/>
              <p:cNvPicPr/>
              <p:nvPr/>
            </p:nvPicPr>
            <p:blipFill>
              <a:blip r:embed="rId65"/>
              <a:stretch>
                <a:fillRect/>
              </a:stretch>
            </p:blipFill>
            <p:spPr>
              <a:xfrm>
                <a:off x="6382800" y="6261480"/>
                <a:ext cx="1598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8" name="Ink 57">
                <a:extLst>
                  <a:ext uri="{FF2B5EF4-FFF2-40B4-BE49-F238E27FC236}">
                    <a16:creationId xmlns:a16="http://schemas.microsoft.com/office/drawing/2014/main" id="{80C37142-F5B0-4875-8C73-64A4BE78949E}"/>
                  </a:ext>
                </a:extLst>
              </p14:cNvPr>
              <p14:cNvContentPartPr/>
              <p14:nvPr/>
            </p14:nvContentPartPr>
            <p14:xfrm>
              <a:off x="9193758" y="168159"/>
              <a:ext cx="1766520" cy="911520"/>
            </p14:xfrm>
          </p:contentPart>
        </mc:Choice>
        <mc:Fallback>
          <p:pic>
            <p:nvPicPr>
              <p:cNvPr id="58" name="Ink 57">
                <a:extLst>
                  <a:ext uri="{FF2B5EF4-FFF2-40B4-BE49-F238E27FC236}">
                    <a16:creationId xmlns:a16="http://schemas.microsoft.com/office/drawing/2014/main" id="{80C37142-F5B0-4875-8C73-64A4BE78949E}"/>
                  </a:ext>
                </a:extLst>
              </p:cNvPr>
              <p:cNvPicPr/>
              <p:nvPr/>
            </p:nvPicPr>
            <p:blipFill>
              <a:blip r:embed="rId67"/>
              <a:stretch>
                <a:fillRect/>
              </a:stretch>
            </p:blipFill>
            <p:spPr>
              <a:xfrm>
                <a:off x="9189438" y="163841"/>
                <a:ext cx="1775160" cy="920157"/>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9" name="Ink 58">
                <a:extLst>
                  <a:ext uri="{FF2B5EF4-FFF2-40B4-BE49-F238E27FC236}">
                    <a16:creationId xmlns:a16="http://schemas.microsoft.com/office/drawing/2014/main" id="{16B2245C-313E-483D-8F63-D2111DDA3168}"/>
                  </a:ext>
                </a:extLst>
              </p14:cNvPr>
              <p14:cNvContentPartPr/>
              <p14:nvPr/>
            </p14:nvContentPartPr>
            <p14:xfrm>
              <a:off x="10240278" y="3873279"/>
              <a:ext cx="133560" cy="195120"/>
            </p14:xfrm>
          </p:contentPart>
        </mc:Choice>
        <mc:Fallback>
          <p:pic>
            <p:nvPicPr>
              <p:cNvPr id="59" name="Ink 58">
                <a:extLst>
                  <a:ext uri="{FF2B5EF4-FFF2-40B4-BE49-F238E27FC236}">
                    <a16:creationId xmlns:a16="http://schemas.microsoft.com/office/drawing/2014/main" id="{16B2245C-313E-483D-8F63-D2111DDA3168}"/>
                  </a:ext>
                </a:extLst>
              </p:cNvPr>
              <p:cNvPicPr/>
              <p:nvPr/>
            </p:nvPicPr>
            <p:blipFill>
              <a:blip r:embed="rId69"/>
              <a:stretch>
                <a:fillRect/>
              </a:stretch>
            </p:blipFill>
            <p:spPr>
              <a:xfrm>
                <a:off x="10235958" y="3868959"/>
                <a:ext cx="1422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3" name="Ink 62">
                <a:extLst>
                  <a:ext uri="{FF2B5EF4-FFF2-40B4-BE49-F238E27FC236}">
                    <a16:creationId xmlns:a16="http://schemas.microsoft.com/office/drawing/2014/main" id="{DF3FC532-ACFF-4F9A-9019-381E2F83DEAA}"/>
                  </a:ext>
                </a:extLst>
              </p14:cNvPr>
              <p14:cNvContentPartPr/>
              <p14:nvPr/>
            </p14:nvContentPartPr>
            <p14:xfrm>
              <a:off x="10901598" y="3771399"/>
              <a:ext cx="123840" cy="111960"/>
            </p14:xfrm>
          </p:contentPart>
        </mc:Choice>
        <mc:Fallback>
          <p:pic>
            <p:nvPicPr>
              <p:cNvPr id="63" name="Ink 62">
                <a:extLst>
                  <a:ext uri="{FF2B5EF4-FFF2-40B4-BE49-F238E27FC236}">
                    <a16:creationId xmlns:a16="http://schemas.microsoft.com/office/drawing/2014/main" id="{DF3FC532-ACFF-4F9A-9019-381E2F83DEAA}"/>
                  </a:ext>
                </a:extLst>
              </p:cNvPr>
              <p:cNvPicPr/>
              <p:nvPr/>
            </p:nvPicPr>
            <p:blipFill>
              <a:blip r:embed="rId71"/>
              <a:stretch>
                <a:fillRect/>
              </a:stretch>
            </p:blipFill>
            <p:spPr>
              <a:xfrm>
                <a:off x="10897278" y="3767079"/>
                <a:ext cx="132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4" name="Ink 63">
                <a:extLst>
                  <a:ext uri="{FF2B5EF4-FFF2-40B4-BE49-F238E27FC236}">
                    <a16:creationId xmlns:a16="http://schemas.microsoft.com/office/drawing/2014/main" id="{64A175C5-BAA8-4F68-88EC-52D12EC5A63F}"/>
                  </a:ext>
                </a:extLst>
              </p14:cNvPr>
              <p14:cNvContentPartPr/>
              <p14:nvPr/>
            </p14:nvContentPartPr>
            <p14:xfrm>
              <a:off x="10510278" y="3620559"/>
              <a:ext cx="258840" cy="352440"/>
            </p14:xfrm>
          </p:contentPart>
        </mc:Choice>
        <mc:Fallback>
          <p:pic>
            <p:nvPicPr>
              <p:cNvPr id="64" name="Ink 63">
                <a:extLst>
                  <a:ext uri="{FF2B5EF4-FFF2-40B4-BE49-F238E27FC236}">
                    <a16:creationId xmlns:a16="http://schemas.microsoft.com/office/drawing/2014/main" id="{64A175C5-BAA8-4F68-88EC-52D12EC5A63F}"/>
                  </a:ext>
                </a:extLst>
              </p:cNvPr>
              <p:cNvPicPr/>
              <p:nvPr/>
            </p:nvPicPr>
            <p:blipFill>
              <a:blip r:embed="rId73"/>
              <a:stretch>
                <a:fillRect/>
              </a:stretch>
            </p:blipFill>
            <p:spPr>
              <a:xfrm>
                <a:off x="10505958" y="3616239"/>
                <a:ext cx="26748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7" name="Ink 66">
                <a:extLst>
                  <a:ext uri="{FF2B5EF4-FFF2-40B4-BE49-F238E27FC236}">
                    <a16:creationId xmlns:a16="http://schemas.microsoft.com/office/drawing/2014/main" id="{BDF4C96F-35BB-4138-AD84-F3CD1DAD110E}"/>
                  </a:ext>
                </a:extLst>
              </p14:cNvPr>
              <p14:cNvContentPartPr/>
              <p14:nvPr/>
            </p14:nvContentPartPr>
            <p14:xfrm>
              <a:off x="11180958" y="3711639"/>
              <a:ext cx="178560" cy="212040"/>
            </p14:xfrm>
          </p:contentPart>
        </mc:Choice>
        <mc:Fallback>
          <p:pic>
            <p:nvPicPr>
              <p:cNvPr id="67" name="Ink 66">
                <a:extLst>
                  <a:ext uri="{FF2B5EF4-FFF2-40B4-BE49-F238E27FC236}">
                    <a16:creationId xmlns:a16="http://schemas.microsoft.com/office/drawing/2014/main" id="{BDF4C96F-35BB-4138-AD84-F3CD1DAD110E}"/>
                  </a:ext>
                </a:extLst>
              </p:cNvPr>
              <p:cNvPicPr/>
              <p:nvPr/>
            </p:nvPicPr>
            <p:blipFill>
              <a:blip r:embed="rId75"/>
              <a:stretch>
                <a:fillRect/>
              </a:stretch>
            </p:blipFill>
            <p:spPr>
              <a:xfrm>
                <a:off x="11176638" y="3707319"/>
                <a:ext cx="187200" cy="220680"/>
              </a:xfrm>
              <a:prstGeom prst="rect">
                <a:avLst/>
              </a:prstGeom>
            </p:spPr>
          </p:pic>
        </mc:Fallback>
      </mc:AlternateContent>
    </p:spTree>
    <p:extLst>
      <p:ext uri="{BB962C8B-B14F-4D97-AF65-F5344CB8AC3E}">
        <p14:creationId xmlns:p14="http://schemas.microsoft.com/office/powerpoint/2010/main" val="417537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5078" y="1060681"/>
            <a:ext cx="11580836" cy="4899728"/>
          </a:xfrm>
          <a:prstGeom prst="rect">
            <a:avLst/>
          </a:prstGeom>
        </p:spPr>
      </p:pic>
      <p:sp>
        <p:nvSpPr>
          <p:cNvPr id="3" name="Content Placeholder 2"/>
          <p:cNvSpPr>
            <a:spLocks noGrp="1"/>
          </p:cNvSpPr>
          <p:nvPr>
            <p:ph idx="1"/>
          </p:nvPr>
        </p:nvSpPr>
        <p:spPr>
          <a:xfrm>
            <a:off x="228601" y="5960409"/>
            <a:ext cx="11707760" cy="1074891"/>
          </a:xfrm>
        </p:spPr>
        <p:txBody>
          <a:bodyPr/>
          <a:lstStyle/>
          <a:p>
            <a:r>
              <a:rPr lang="en-CA" dirty="0">
                <a:latin typeface="Script MT Bold" panose="03040602040607080904" pitchFamily="66" charset="0"/>
              </a:rPr>
              <a:t>l</a:t>
            </a:r>
            <a:r>
              <a:rPr lang="en-CA" dirty="0"/>
              <a:t> such filters can be applied (</a:t>
            </a:r>
            <a:r>
              <a:rPr lang="en-CA" dirty="0">
                <a:latin typeface="Script MT Bold" panose="03040602040607080904" pitchFamily="66" charset="0"/>
              </a:rPr>
              <a:t>l</a:t>
            </a:r>
            <a:r>
              <a:rPr lang="en-CA" dirty="0"/>
              <a:t> =3 here), resulting in an </a:t>
            </a:r>
            <a:r>
              <a:rPr lang="en-CA" dirty="0">
                <a:latin typeface="Script MT Bold" panose="03040602040607080904" pitchFamily="66" charset="0"/>
              </a:rPr>
              <a:t>l</a:t>
            </a:r>
            <a:r>
              <a:rPr lang="en-CA" dirty="0"/>
              <a:t> dimensional vector (each dimension corresponding to a filter)</a:t>
            </a:r>
          </a:p>
        </p:txBody>
      </p:sp>
      <p:sp>
        <p:nvSpPr>
          <p:cNvPr id="2" name="Title 1"/>
          <p:cNvSpPr>
            <a:spLocks noGrp="1"/>
          </p:cNvSpPr>
          <p:nvPr>
            <p:ph type="title"/>
          </p:nvPr>
        </p:nvSpPr>
        <p:spPr>
          <a:xfrm>
            <a:off x="435078" y="-259220"/>
            <a:ext cx="10515600" cy="1325563"/>
          </a:xfrm>
        </p:spPr>
        <p:txBody>
          <a:bodyPr/>
          <a:lstStyle/>
          <a:p>
            <a:r>
              <a:rPr lang="en-CA" dirty="0"/>
              <a:t>CNN: </a:t>
            </a:r>
            <a:r>
              <a:rPr lang="en-CA" b="1" u="sng" dirty="0"/>
              <a:t>convolution</a:t>
            </a:r>
            <a:r>
              <a:rPr lang="en-CA" dirty="0"/>
              <a:t> and pooling in NLP</a:t>
            </a:r>
          </a:p>
        </p:txBody>
      </p:sp>
      <p:sp>
        <p:nvSpPr>
          <p:cNvPr id="5" name="Content Placeholder 2"/>
          <p:cNvSpPr txBox="1">
            <a:spLocks/>
          </p:cNvSpPr>
          <p:nvPr/>
        </p:nvSpPr>
        <p:spPr>
          <a:xfrm>
            <a:off x="7024820" y="973471"/>
            <a:ext cx="2385880" cy="550069"/>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Each column of W is a filter</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418120" y="6097320"/>
              <a:ext cx="9360" cy="2160"/>
            </p14:xfrm>
          </p:contentPart>
        </mc:Choice>
        <mc:Fallback xmlns="">
          <p:pic>
            <p:nvPicPr>
              <p:cNvPr id="6" name="Ink 5"/>
              <p:cNvPicPr/>
              <p:nvPr/>
            </p:nvPicPr>
            <p:blipFill>
              <a:blip r:embed="rId5"/>
              <a:stretch>
                <a:fillRect/>
              </a:stretch>
            </p:blipFill>
            <p:spPr>
              <a:xfrm>
                <a:off x="2413080" y="6073920"/>
                <a:ext cx="20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398798" y="6041658"/>
              <a:ext cx="4576482" cy="129822"/>
            </p14:xfrm>
          </p:contentPart>
        </mc:Choice>
        <mc:Fallback xmlns="">
          <p:pic>
            <p:nvPicPr>
              <p:cNvPr id="7" name="Ink 6"/>
              <p:cNvPicPr/>
              <p:nvPr/>
            </p:nvPicPr>
            <p:blipFill>
              <a:blip r:embed="rId7"/>
              <a:stretch>
                <a:fillRect/>
              </a:stretch>
            </p:blipFill>
            <p:spPr>
              <a:xfrm>
                <a:off x="1392318" y="5972971"/>
                <a:ext cx="4599883" cy="2661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2438280" y="6189120"/>
              <a:ext cx="11880" cy="2520"/>
            </p14:xfrm>
          </p:contentPart>
        </mc:Choice>
        <mc:Fallback xmlns="">
          <p:pic>
            <p:nvPicPr>
              <p:cNvPr id="8" name="Ink 7"/>
              <p:cNvPicPr/>
              <p:nvPr/>
            </p:nvPicPr>
            <p:blipFill>
              <a:blip r:embed="rId9"/>
              <a:stretch>
                <a:fillRect/>
              </a:stretch>
            </p:blipFill>
            <p:spPr>
              <a:xfrm>
                <a:off x="2430000" y="6158160"/>
                <a:ext cx="25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1472958" y="6189120"/>
              <a:ext cx="4502322" cy="88066"/>
            </p14:xfrm>
          </p:contentPart>
        </mc:Choice>
        <mc:Fallback xmlns="">
          <p:pic>
            <p:nvPicPr>
              <p:cNvPr id="9" name="Ink 8"/>
              <p:cNvPicPr/>
              <p:nvPr/>
            </p:nvPicPr>
            <p:blipFill>
              <a:blip r:embed="rId11"/>
              <a:stretch>
                <a:fillRect/>
              </a:stretch>
            </p:blipFill>
            <p:spPr>
              <a:xfrm>
                <a:off x="1464318" y="6135561"/>
                <a:ext cx="4529683" cy="21063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5975280" y="575999"/>
              <a:ext cx="3702120" cy="1302369"/>
            </p14:xfrm>
          </p:contentPart>
        </mc:Choice>
        <mc:Fallback xmlns="">
          <p:pic>
            <p:nvPicPr>
              <p:cNvPr id="10" name="Ink 9"/>
              <p:cNvPicPr/>
              <p:nvPr/>
            </p:nvPicPr>
            <p:blipFill>
              <a:blip r:embed="rId13"/>
              <a:stretch>
                <a:fillRect/>
              </a:stretch>
            </p:blipFill>
            <p:spPr>
              <a:xfrm>
                <a:off x="5961240" y="520924"/>
                <a:ext cx="3730199" cy="140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994320" y="6252840"/>
              <a:ext cx="21960" cy="2520"/>
            </p14:xfrm>
          </p:contentPart>
        </mc:Choice>
        <mc:Fallback xmlns="">
          <p:pic>
            <p:nvPicPr>
              <p:cNvPr id="11" name="Ink 10"/>
              <p:cNvPicPr/>
              <p:nvPr/>
            </p:nvPicPr>
            <p:blipFill>
              <a:blip r:embed="rId15"/>
              <a:stretch>
                <a:fillRect/>
              </a:stretch>
            </p:blipFill>
            <p:spPr>
              <a:xfrm>
                <a:off x="986400" y="6220080"/>
                <a:ext cx="34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8519040" y="6099120"/>
              <a:ext cx="2998800" cy="65160"/>
            </p14:xfrm>
          </p:contentPart>
        </mc:Choice>
        <mc:Fallback xmlns="">
          <p:pic>
            <p:nvPicPr>
              <p:cNvPr id="12" name="Ink 11"/>
              <p:cNvPicPr/>
              <p:nvPr/>
            </p:nvPicPr>
            <p:blipFill>
              <a:blip r:embed="rId17"/>
              <a:stretch>
                <a:fillRect/>
              </a:stretch>
            </p:blipFill>
            <p:spPr>
              <a:xfrm>
                <a:off x="8511120" y="6023160"/>
                <a:ext cx="3026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8514000" y="5879160"/>
              <a:ext cx="2935440" cy="367560"/>
            </p14:xfrm>
          </p:contentPart>
        </mc:Choice>
        <mc:Fallback xmlns="">
          <p:pic>
            <p:nvPicPr>
              <p:cNvPr id="13" name="Ink 12"/>
              <p:cNvPicPr/>
              <p:nvPr/>
            </p:nvPicPr>
            <p:blipFill>
              <a:blip r:embed="rId19"/>
              <a:stretch>
                <a:fillRect/>
              </a:stretch>
            </p:blipFill>
            <p:spPr>
              <a:xfrm>
                <a:off x="8504280" y="5816880"/>
                <a:ext cx="295992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9469080" y="2170800"/>
              <a:ext cx="663480" cy="40680"/>
            </p14:xfrm>
          </p:contentPart>
        </mc:Choice>
        <mc:Fallback xmlns="">
          <p:pic>
            <p:nvPicPr>
              <p:cNvPr id="14" name="Ink 13"/>
              <p:cNvPicPr/>
              <p:nvPr/>
            </p:nvPicPr>
            <p:blipFill>
              <a:blip r:embed="rId21"/>
              <a:stretch>
                <a:fillRect/>
              </a:stretch>
            </p:blipFill>
            <p:spPr>
              <a:xfrm>
                <a:off x="9461880" y="2100960"/>
                <a:ext cx="685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9487080" y="2273400"/>
              <a:ext cx="635040" cy="48960"/>
            </p14:xfrm>
          </p:contentPart>
        </mc:Choice>
        <mc:Fallback xmlns="">
          <p:pic>
            <p:nvPicPr>
              <p:cNvPr id="15" name="Ink 14"/>
              <p:cNvPicPr/>
              <p:nvPr/>
            </p:nvPicPr>
            <p:blipFill>
              <a:blip r:embed="rId23"/>
              <a:stretch>
                <a:fillRect/>
              </a:stretch>
            </p:blipFill>
            <p:spPr>
              <a:xfrm>
                <a:off x="9476640" y="2214000"/>
                <a:ext cx="663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9554040" y="2374920"/>
              <a:ext cx="601200" cy="31320"/>
            </p14:xfrm>
          </p:contentPart>
        </mc:Choice>
        <mc:Fallback xmlns="">
          <p:pic>
            <p:nvPicPr>
              <p:cNvPr id="16" name="Ink 15"/>
              <p:cNvPicPr/>
              <p:nvPr/>
            </p:nvPicPr>
            <p:blipFill>
              <a:blip r:embed="rId25"/>
              <a:stretch>
                <a:fillRect/>
              </a:stretch>
            </p:blipFill>
            <p:spPr>
              <a:xfrm>
                <a:off x="9546120" y="2314080"/>
                <a:ext cx="626760" cy="151560"/>
              </a:xfrm>
              <a:prstGeom prst="rect">
                <a:avLst/>
              </a:prstGeom>
            </p:spPr>
          </p:pic>
        </mc:Fallback>
      </mc:AlternateContent>
      <p:sp>
        <p:nvSpPr>
          <p:cNvPr id="17" name="Date Placeholder 16"/>
          <p:cNvSpPr>
            <a:spLocks noGrp="1"/>
          </p:cNvSpPr>
          <p:nvPr>
            <p:ph type="dt" sz="half" idx="10"/>
          </p:nvPr>
        </p:nvSpPr>
        <p:spPr>
          <a:xfrm>
            <a:off x="7412040" y="6481676"/>
            <a:ext cx="2743200" cy="365125"/>
          </a:xfrm>
        </p:spPr>
        <p:txBody>
          <a:bodyPr/>
          <a:lstStyle/>
          <a:p>
            <a:fld id="{45F9363A-A29B-469F-8662-E3B31ECB6F8C}" type="datetime1">
              <a:rPr lang="en-US" smtClean="0"/>
              <a:t>3/8/2020</a:t>
            </a:fld>
            <a:endParaRPr lang="en-CA" dirty="0"/>
          </a:p>
        </p:txBody>
      </p:sp>
      <p:sp>
        <p:nvSpPr>
          <p:cNvPr id="18" name="Footer Placeholder 17"/>
          <p:cNvSpPr>
            <a:spLocks noGrp="1"/>
          </p:cNvSpPr>
          <p:nvPr>
            <p:ph type="ftr" sz="quarter" idx="11"/>
          </p:nvPr>
        </p:nvSpPr>
        <p:spPr>
          <a:xfrm>
            <a:off x="7496640" y="6497854"/>
            <a:ext cx="4114800" cy="365125"/>
          </a:xfrm>
        </p:spPr>
        <p:txBody>
          <a:bodyPr/>
          <a:lstStyle/>
          <a:p>
            <a:r>
              <a:rPr lang="en-CA"/>
              <a:t>CPSC503 Winter 2020</a:t>
            </a:r>
            <a:endParaRPr lang="en-CA" dirty="0"/>
          </a:p>
        </p:txBody>
      </p:sp>
      <p:sp>
        <p:nvSpPr>
          <p:cNvPr id="19" name="Slide Number Placeholder 18"/>
          <p:cNvSpPr>
            <a:spLocks noGrp="1"/>
          </p:cNvSpPr>
          <p:nvPr>
            <p:ph type="sldNum" sz="quarter" idx="12"/>
          </p:nvPr>
        </p:nvSpPr>
        <p:spPr>
          <a:xfrm>
            <a:off x="8823417" y="6472823"/>
            <a:ext cx="2743200" cy="365125"/>
          </a:xfrm>
        </p:spPr>
        <p:txBody>
          <a:bodyPr/>
          <a:lstStyle/>
          <a:p>
            <a:fld id="{C79E7FD9-0062-48F3-88D9-1AA82886013F}" type="slidenum">
              <a:rPr lang="en-CA" smtClean="0"/>
              <a:t>7</a:t>
            </a:fld>
            <a:endParaRPr lang="en-CA" dirty="0"/>
          </a:p>
        </p:txBody>
      </p:sp>
      <p:cxnSp>
        <p:nvCxnSpPr>
          <p:cNvPr id="21" name="Straight Connector 20">
            <a:extLst>
              <a:ext uri="{FF2B5EF4-FFF2-40B4-BE49-F238E27FC236}">
                <a16:creationId xmlns:a16="http://schemas.microsoft.com/office/drawing/2014/main" id="{7C76E140-8F97-4C34-A172-1F936D39FBC6}"/>
              </a:ext>
            </a:extLst>
          </p:cNvPr>
          <p:cNvCxnSpPr>
            <a:cxnSpLocks/>
          </p:cNvCxnSpPr>
          <p:nvPr/>
        </p:nvCxnSpPr>
        <p:spPr>
          <a:xfrm>
            <a:off x="6693795" y="1610750"/>
            <a:ext cx="718245" cy="635721"/>
          </a:xfrm>
          <a:prstGeom prst="line">
            <a:avLst/>
          </a:prstGeom>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02E4B1A9-FA54-4789-88EF-93E8859E2B03}"/>
              </a:ext>
            </a:extLst>
          </p:cNvPr>
          <p:cNvCxnSpPr>
            <a:cxnSpLocks/>
          </p:cNvCxnSpPr>
          <p:nvPr/>
        </p:nvCxnSpPr>
        <p:spPr>
          <a:xfrm>
            <a:off x="6663695" y="1610749"/>
            <a:ext cx="748345" cy="1120404"/>
          </a:xfrm>
          <a:prstGeom prst="line">
            <a:avLst/>
          </a:prstGeom>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2618D918-4409-403D-9A63-9FB8F6B979FC}"/>
              </a:ext>
            </a:extLst>
          </p:cNvPr>
          <p:cNvCxnSpPr>
            <a:cxnSpLocks/>
          </p:cNvCxnSpPr>
          <p:nvPr/>
        </p:nvCxnSpPr>
        <p:spPr>
          <a:xfrm>
            <a:off x="6638564" y="1604789"/>
            <a:ext cx="773476" cy="1545915"/>
          </a:xfrm>
          <a:prstGeom prst="line">
            <a:avLst/>
          </a:prstGeom>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2717C3EB-AC47-4D69-B682-4ECC82D5C179}"/>
              </a:ext>
            </a:extLst>
          </p:cNvPr>
          <p:cNvCxnSpPr>
            <a:cxnSpLocks/>
          </p:cNvCxnSpPr>
          <p:nvPr/>
        </p:nvCxnSpPr>
        <p:spPr>
          <a:xfrm>
            <a:off x="6613433" y="1598829"/>
            <a:ext cx="798607" cy="1973995"/>
          </a:xfrm>
          <a:prstGeom prst="line">
            <a:avLst/>
          </a:prstGeom>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9B0C17EC-F177-4095-A49F-2539600AA0BA}"/>
              </a:ext>
            </a:extLst>
          </p:cNvPr>
          <p:cNvCxnSpPr>
            <a:cxnSpLocks/>
          </p:cNvCxnSpPr>
          <p:nvPr/>
        </p:nvCxnSpPr>
        <p:spPr>
          <a:xfrm>
            <a:off x="6588302" y="1592869"/>
            <a:ext cx="823738" cy="2464637"/>
          </a:xfrm>
          <a:prstGeom prst="line">
            <a:avLst/>
          </a:prstGeom>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35D36FCD-9C03-47BC-BDC0-5C70C9A4276E}"/>
              </a:ext>
            </a:extLst>
          </p:cNvPr>
          <p:cNvCxnSpPr>
            <a:cxnSpLocks/>
          </p:cNvCxnSpPr>
          <p:nvPr/>
        </p:nvCxnSpPr>
        <p:spPr>
          <a:xfrm>
            <a:off x="6563171" y="1586909"/>
            <a:ext cx="848869" cy="2905578"/>
          </a:xfrm>
          <a:prstGeom prst="line">
            <a:avLst/>
          </a:prstGeom>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C18D319A-7A30-4C9F-8B63-AA82F136C361}"/>
              </a:ext>
            </a:extLst>
          </p:cNvPr>
          <p:cNvCxnSpPr>
            <a:cxnSpLocks/>
          </p:cNvCxnSpPr>
          <p:nvPr/>
        </p:nvCxnSpPr>
        <p:spPr>
          <a:xfrm>
            <a:off x="6538040" y="1580949"/>
            <a:ext cx="874000" cy="3319042"/>
          </a:xfrm>
          <a:prstGeom prst="line">
            <a:avLst/>
          </a:prstGeom>
          <a:ln/>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7740CD2B-A4EA-46CF-A241-5E54398CD66E}"/>
              </a:ext>
            </a:extLst>
          </p:cNvPr>
          <p:cNvSpPr txBox="1"/>
          <p:nvPr/>
        </p:nvSpPr>
        <p:spPr>
          <a:xfrm>
            <a:off x="5258096" y="1811279"/>
            <a:ext cx="301686" cy="369332"/>
          </a:xfrm>
          <a:prstGeom prst="rect">
            <a:avLst/>
          </a:prstGeom>
          <a:noFill/>
        </p:spPr>
        <p:txBody>
          <a:bodyPr wrap="none" rtlCol="0">
            <a:spAutoFit/>
          </a:bodyPr>
          <a:lstStyle/>
          <a:p>
            <a:r>
              <a:rPr lang="en-CA" dirty="0"/>
              <a:t>6</a:t>
            </a:r>
          </a:p>
        </p:txBody>
      </p:sp>
      <p:sp>
        <p:nvSpPr>
          <p:cNvPr id="39" name="TextBox 38">
            <a:extLst>
              <a:ext uri="{FF2B5EF4-FFF2-40B4-BE49-F238E27FC236}">
                <a16:creationId xmlns:a16="http://schemas.microsoft.com/office/drawing/2014/main" id="{5AEFF337-F94E-4E42-9C85-35CCA39343DD}"/>
              </a:ext>
            </a:extLst>
          </p:cNvPr>
          <p:cNvSpPr txBox="1"/>
          <p:nvPr/>
        </p:nvSpPr>
        <p:spPr>
          <a:xfrm>
            <a:off x="9264761" y="1808407"/>
            <a:ext cx="301686" cy="369332"/>
          </a:xfrm>
          <a:prstGeom prst="rect">
            <a:avLst/>
          </a:prstGeom>
          <a:noFill/>
        </p:spPr>
        <p:txBody>
          <a:bodyPr wrap="none" rtlCol="0">
            <a:spAutoFit/>
          </a:bodyPr>
          <a:lstStyle/>
          <a:p>
            <a:r>
              <a:rPr lang="en-CA" dirty="0"/>
              <a:t>3</a:t>
            </a:r>
          </a:p>
        </p:txBody>
      </p:sp>
    </p:spTree>
    <p:extLst>
      <p:ext uri="{BB962C8B-B14F-4D97-AF65-F5344CB8AC3E}">
        <p14:creationId xmlns:p14="http://schemas.microsoft.com/office/powerpoint/2010/main" val="30483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Multiple filters </a:t>
            </a:r>
            <a:r>
              <a:rPr lang="en-CA" b="1" dirty="0" err="1"/>
              <a:t>u</a:t>
            </a:r>
            <a:r>
              <a:rPr lang="en-CA" b="1" baseline="-25000" dirty="0" err="1"/>
              <a:t>i</a:t>
            </a:r>
            <a:r>
              <a:rPr lang="en-CA" dirty="0"/>
              <a:t>: details</a:t>
            </a:r>
          </a:p>
        </p:txBody>
      </p:sp>
      <p:sp>
        <p:nvSpPr>
          <p:cNvPr id="4" name="Date Placeholder 3"/>
          <p:cNvSpPr>
            <a:spLocks noGrp="1"/>
          </p:cNvSpPr>
          <p:nvPr>
            <p:ph type="dt" sz="half" idx="10"/>
          </p:nvPr>
        </p:nvSpPr>
        <p:spPr/>
        <p:txBody>
          <a:bodyPr/>
          <a:lstStyle/>
          <a:p>
            <a:fld id="{3F5D8F2C-58C3-4A13-B6E5-82EE93F21BB5}" type="datetime1">
              <a:rPr lang="en-US" smtClean="0"/>
              <a:t>3/8/2020</a:t>
            </a:fld>
            <a:endParaRPr lang="en-CA"/>
          </a:p>
        </p:txBody>
      </p:sp>
      <p:sp>
        <p:nvSpPr>
          <p:cNvPr id="5" name="Footer Placeholder 4"/>
          <p:cNvSpPr>
            <a:spLocks noGrp="1"/>
          </p:cNvSpPr>
          <p:nvPr>
            <p:ph type="ftr" sz="quarter" idx="11"/>
          </p:nvPr>
        </p:nvSpPr>
        <p:spPr/>
        <p:txBody>
          <a:bodyPr/>
          <a:lstStyle/>
          <a:p>
            <a:r>
              <a:rPr lang="en-CA"/>
              <a:t>CPSC503 Winter 2020</a:t>
            </a:r>
          </a:p>
        </p:txBody>
      </p:sp>
      <p:sp>
        <p:nvSpPr>
          <p:cNvPr id="6" name="Slide Number Placeholder 5"/>
          <p:cNvSpPr>
            <a:spLocks noGrp="1"/>
          </p:cNvSpPr>
          <p:nvPr>
            <p:ph type="sldNum" sz="quarter" idx="12"/>
          </p:nvPr>
        </p:nvSpPr>
        <p:spPr/>
        <p:txBody>
          <a:bodyPr/>
          <a:lstStyle/>
          <a:p>
            <a:fld id="{C79E7FD9-0062-48F3-88D9-1AA82886013F}" type="slidenum">
              <a:rPr lang="en-CA" smtClean="0"/>
              <a:t>8</a:t>
            </a:fld>
            <a:endParaRPr lang="en-CA"/>
          </a:p>
        </p:txBody>
      </p:sp>
      <mc:AlternateContent xmlns:mc="http://schemas.openxmlformats.org/markup-compatibility/2006" xmlns:p14="http://schemas.microsoft.com/office/powerpoint/2010/main">
        <mc:Choice Requires="p14">
          <p:contentPart p14:bwMode="auto" r:id="rId2">
            <p14:nvContentPartPr>
              <p14:cNvPr id="33" name="Ink 32"/>
              <p14:cNvContentPartPr/>
              <p14:nvPr/>
            </p14:nvContentPartPr>
            <p14:xfrm>
              <a:off x="2851344" y="2084904"/>
              <a:ext cx="863280" cy="538200"/>
            </p14:xfrm>
          </p:contentPart>
        </mc:Choice>
        <mc:Fallback xmlns="">
          <p:pic>
            <p:nvPicPr>
              <p:cNvPr id="33" name="Ink 32"/>
              <p:cNvPicPr/>
              <p:nvPr/>
            </p:nvPicPr>
            <p:blipFill>
              <a:blip r:embed="rId3"/>
              <a:stretch>
                <a:fillRect/>
              </a:stretch>
            </p:blipFill>
            <p:spPr>
              <a:xfrm>
                <a:off x="2843424" y="2075184"/>
                <a:ext cx="87552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4" name="Ink 33"/>
              <p14:cNvContentPartPr/>
              <p14:nvPr/>
            </p14:nvContentPartPr>
            <p14:xfrm>
              <a:off x="3189384" y="2109384"/>
              <a:ext cx="47880" cy="509400"/>
            </p14:xfrm>
          </p:contentPart>
        </mc:Choice>
        <mc:Fallback xmlns="">
          <p:pic>
            <p:nvPicPr>
              <p:cNvPr id="34" name="Ink 33"/>
              <p:cNvPicPr/>
              <p:nvPr/>
            </p:nvPicPr>
            <p:blipFill>
              <a:blip r:embed="rId5"/>
              <a:stretch>
                <a:fillRect/>
              </a:stretch>
            </p:blipFill>
            <p:spPr>
              <a:xfrm>
                <a:off x="3181464" y="2104704"/>
                <a:ext cx="6264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p14:cNvContentPartPr/>
              <p14:nvPr/>
            </p14:nvContentPartPr>
            <p14:xfrm>
              <a:off x="2386944" y="2160864"/>
              <a:ext cx="27360" cy="407520"/>
            </p14:xfrm>
          </p:contentPart>
        </mc:Choice>
        <mc:Fallback xmlns="">
          <p:pic>
            <p:nvPicPr>
              <p:cNvPr id="35" name="Ink 34"/>
              <p:cNvPicPr/>
              <p:nvPr/>
            </p:nvPicPr>
            <p:blipFill>
              <a:blip r:embed="rId7"/>
              <a:stretch>
                <a:fillRect/>
              </a:stretch>
            </p:blipFill>
            <p:spPr>
              <a:xfrm>
                <a:off x="2380104" y="2154744"/>
                <a:ext cx="385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p14:cNvContentPartPr/>
              <p14:nvPr/>
            </p14:nvContentPartPr>
            <p14:xfrm>
              <a:off x="1981584" y="2106504"/>
              <a:ext cx="864360" cy="468000"/>
            </p14:xfrm>
          </p:contentPart>
        </mc:Choice>
        <mc:Fallback xmlns="">
          <p:pic>
            <p:nvPicPr>
              <p:cNvPr id="36" name="Ink 35"/>
              <p:cNvPicPr/>
              <p:nvPr/>
            </p:nvPicPr>
            <p:blipFill>
              <a:blip r:embed="rId9"/>
              <a:stretch>
                <a:fillRect/>
              </a:stretch>
            </p:blipFill>
            <p:spPr>
              <a:xfrm>
                <a:off x="1974024" y="2095704"/>
                <a:ext cx="88272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Ink 40"/>
              <p14:cNvContentPartPr/>
              <p14:nvPr/>
            </p14:nvContentPartPr>
            <p14:xfrm>
              <a:off x="940104" y="2148984"/>
              <a:ext cx="488520" cy="531720"/>
            </p14:xfrm>
          </p:contentPart>
        </mc:Choice>
        <mc:Fallback xmlns="">
          <p:pic>
            <p:nvPicPr>
              <p:cNvPr id="41" name="Ink 40"/>
              <p:cNvPicPr/>
              <p:nvPr/>
            </p:nvPicPr>
            <p:blipFill>
              <a:blip r:embed="rId11"/>
              <a:stretch>
                <a:fillRect/>
              </a:stretch>
            </p:blipFill>
            <p:spPr>
              <a:xfrm>
                <a:off x="932904" y="2144304"/>
                <a:ext cx="50220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k 45"/>
              <p14:cNvContentPartPr/>
              <p14:nvPr/>
            </p14:nvContentPartPr>
            <p14:xfrm>
              <a:off x="2002824" y="2093904"/>
              <a:ext cx="3564360" cy="1084320"/>
            </p14:xfrm>
          </p:contentPart>
        </mc:Choice>
        <mc:Fallback xmlns="">
          <p:pic>
            <p:nvPicPr>
              <p:cNvPr id="46" name="Ink 45"/>
              <p:cNvPicPr/>
              <p:nvPr/>
            </p:nvPicPr>
            <p:blipFill>
              <a:blip r:embed="rId13"/>
              <a:stretch>
                <a:fillRect/>
              </a:stretch>
            </p:blipFill>
            <p:spPr>
              <a:xfrm>
                <a:off x="1997784" y="2088144"/>
                <a:ext cx="3575520" cy="109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 name="Ink 62"/>
              <p14:cNvContentPartPr/>
              <p14:nvPr/>
            </p14:nvContentPartPr>
            <p14:xfrm>
              <a:off x="5545584" y="2107944"/>
              <a:ext cx="1861560" cy="3025800"/>
            </p14:xfrm>
          </p:contentPart>
        </mc:Choice>
        <mc:Fallback xmlns="">
          <p:pic>
            <p:nvPicPr>
              <p:cNvPr id="63" name="Ink 62"/>
              <p:cNvPicPr/>
              <p:nvPr/>
            </p:nvPicPr>
            <p:blipFill>
              <a:blip r:embed="rId15"/>
              <a:stretch>
                <a:fillRect/>
              </a:stretch>
            </p:blipFill>
            <p:spPr>
              <a:xfrm>
                <a:off x="5537304" y="2102905"/>
                <a:ext cx="1882080" cy="304235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Ink 67"/>
              <p14:cNvContentPartPr/>
              <p14:nvPr/>
            </p14:nvContentPartPr>
            <p14:xfrm>
              <a:off x="6124824" y="2261664"/>
              <a:ext cx="243360" cy="2851560"/>
            </p14:xfrm>
          </p:contentPart>
        </mc:Choice>
        <mc:Fallback xmlns="">
          <p:pic>
            <p:nvPicPr>
              <p:cNvPr id="68" name="Ink 67"/>
              <p:cNvPicPr/>
              <p:nvPr/>
            </p:nvPicPr>
            <p:blipFill>
              <a:blip r:embed="rId17"/>
              <a:stretch>
                <a:fillRect/>
              </a:stretch>
            </p:blipFill>
            <p:spPr>
              <a:xfrm>
                <a:off x="6115464" y="2253744"/>
                <a:ext cx="259200" cy="287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3" name="Ink 72"/>
              <p14:cNvContentPartPr/>
              <p14:nvPr/>
            </p14:nvContentPartPr>
            <p14:xfrm>
              <a:off x="6663024" y="2274624"/>
              <a:ext cx="196560" cy="2783520"/>
            </p14:xfrm>
          </p:contentPart>
        </mc:Choice>
        <mc:Fallback xmlns="">
          <p:pic>
            <p:nvPicPr>
              <p:cNvPr id="73" name="Ink 72"/>
              <p:cNvPicPr/>
              <p:nvPr/>
            </p:nvPicPr>
            <p:blipFill>
              <a:blip r:embed="rId19"/>
              <a:stretch>
                <a:fillRect/>
              </a:stretch>
            </p:blipFill>
            <p:spPr>
              <a:xfrm>
                <a:off x="6655824" y="2267424"/>
                <a:ext cx="215640" cy="280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7" name="Ink 76"/>
              <p14:cNvContentPartPr/>
              <p14:nvPr/>
            </p14:nvContentPartPr>
            <p14:xfrm>
              <a:off x="5638104" y="2611944"/>
              <a:ext cx="1530720" cy="33120"/>
            </p14:xfrm>
          </p:contentPart>
        </mc:Choice>
        <mc:Fallback xmlns="">
          <p:pic>
            <p:nvPicPr>
              <p:cNvPr id="77" name="Ink 76"/>
              <p:cNvPicPr/>
              <p:nvPr/>
            </p:nvPicPr>
            <p:blipFill>
              <a:blip r:embed="rId21"/>
              <a:stretch>
                <a:fillRect/>
              </a:stretch>
            </p:blipFill>
            <p:spPr>
              <a:xfrm>
                <a:off x="5629824" y="2602224"/>
                <a:ext cx="1549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0" name="Ink 79"/>
              <p14:cNvContentPartPr/>
              <p14:nvPr/>
            </p14:nvContentPartPr>
            <p14:xfrm>
              <a:off x="5657544" y="3050064"/>
              <a:ext cx="1611000" cy="29160"/>
            </p14:xfrm>
          </p:contentPart>
        </mc:Choice>
        <mc:Fallback xmlns="">
          <p:pic>
            <p:nvPicPr>
              <p:cNvPr id="80" name="Ink 79"/>
              <p:cNvPicPr/>
              <p:nvPr/>
            </p:nvPicPr>
            <p:blipFill>
              <a:blip r:embed="rId23"/>
              <a:stretch>
                <a:fillRect/>
              </a:stretch>
            </p:blipFill>
            <p:spPr>
              <a:xfrm>
                <a:off x="5651064" y="3042864"/>
                <a:ext cx="1624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 name="Ink 81"/>
              <p14:cNvContentPartPr/>
              <p14:nvPr/>
            </p14:nvContentPartPr>
            <p14:xfrm>
              <a:off x="5725944" y="3604824"/>
              <a:ext cx="1554480" cy="39600"/>
            </p14:xfrm>
          </p:contentPart>
        </mc:Choice>
        <mc:Fallback xmlns="">
          <p:pic>
            <p:nvPicPr>
              <p:cNvPr id="82" name="Ink 81"/>
              <p:cNvPicPr/>
              <p:nvPr/>
            </p:nvPicPr>
            <p:blipFill>
              <a:blip r:embed="rId25"/>
              <a:stretch>
                <a:fillRect/>
              </a:stretch>
            </p:blipFill>
            <p:spPr>
              <a:xfrm>
                <a:off x="5721984" y="3593664"/>
                <a:ext cx="1569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3" name="Ink 82"/>
              <p14:cNvContentPartPr/>
              <p14:nvPr/>
            </p14:nvContentPartPr>
            <p14:xfrm>
              <a:off x="5823504" y="4100184"/>
              <a:ext cx="1452240" cy="50400"/>
            </p14:xfrm>
          </p:contentPart>
        </mc:Choice>
        <mc:Fallback xmlns="">
          <p:pic>
            <p:nvPicPr>
              <p:cNvPr id="83" name="Ink 82"/>
              <p:cNvPicPr/>
              <p:nvPr/>
            </p:nvPicPr>
            <p:blipFill>
              <a:blip r:embed="rId27"/>
              <a:stretch>
                <a:fillRect/>
              </a:stretch>
            </p:blipFill>
            <p:spPr>
              <a:xfrm>
                <a:off x="5818104" y="4088664"/>
                <a:ext cx="1468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5" name="Ink 84"/>
              <p14:cNvContentPartPr/>
              <p14:nvPr/>
            </p14:nvContentPartPr>
            <p14:xfrm>
              <a:off x="5822784" y="4543344"/>
              <a:ext cx="1484640" cy="68400"/>
            </p14:xfrm>
          </p:contentPart>
        </mc:Choice>
        <mc:Fallback xmlns="">
          <p:pic>
            <p:nvPicPr>
              <p:cNvPr id="85" name="Ink 84"/>
              <p:cNvPicPr/>
              <p:nvPr/>
            </p:nvPicPr>
            <p:blipFill>
              <a:blip r:embed="rId29"/>
              <a:stretch>
                <a:fillRect/>
              </a:stretch>
            </p:blipFill>
            <p:spPr>
              <a:xfrm>
                <a:off x="5816664" y="4530744"/>
                <a:ext cx="1504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9" name="Ink 98"/>
              <p14:cNvContentPartPr/>
              <p14:nvPr/>
            </p14:nvContentPartPr>
            <p14:xfrm>
              <a:off x="7469424" y="249264"/>
              <a:ext cx="2357280" cy="731880"/>
            </p14:xfrm>
          </p:contentPart>
        </mc:Choice>
        <mc:Fallback xmlns="">
          <p:pic>
            <p:nvPicPr>
              <p:cNvPr id="99" name="Ink 98"/>
              <p:cNvPicPr/>
              <p:nvPr/>
            </p:nvPicPr>
            <p:blipFill>
              <a:blip r:embed="rId31"/>
              <a:stretch>
                <a:fillRect/>
              </a:stretch>
            </p:blipFill>
            <p:spPr>
              <a:xfrm>
                <a:off x="7463304" y="241344"/>
                <a:ext cx="237564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2" name="Ink 101"/>
              <p14:cNvContentPartPr/>
              <p14:nvPr/>
            </p14:nvContentPartPr>
            <p14:xfrm>
              <a:off x="4828464" y="4552704"/>
              <a:ext cx="652320" cy="677880"/>
            </p14:xfrm>
          </p:contentPart>
        </mc:Choice>
        <mc:Fallback xmlns="">
          <p:pic>
            <p:nvPicPr>
              <p:cNvPr id="102" name="Ink 101"/>
              <p:cNvPicPr/>
              <p:nvPr/>
            </p:nvPicPr>
            <p:blipFill>
              <a:blip r:embed="rId33"/>
              <a:stretch>
                <a:fillRect/>
              </a:stretch>
            </p:blipFill>
            <p:spPr>
              <a:xfrm>
                <a:off x="4809744" y="4532184"/>
                <a:ext cx="69264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8" name="Ink 127"/>
              <p14:cNvContentPartPr/>
              <p14:nvPr/>
            </p14:nvContentPartPr>
            <p14:xfrm>
              <a:off x="7456104" y="899064"/>
              <a:ext cx="2597760" cy="363240"/>
            </p14:xfrm>
          </p:contentPart>
        </mc:Choice>
        <mc:Fallback xmlns="">
          <p:pic>
            <p:nvPicPr>
              <p:cNvPr id="128" name="Ink 127"/>
              <p:cNvPicPr/>
              <p:nvPr/>
            </p:nvPicPr>
            <p:blipFill>
              <a:blip r:embed="rId35"/>
              <a:stretch>
                <a:fillRect/>
              </a:stretch>
            </p:blipFill>
            <p:spPr>
              <a:xfrm>
                <a:off x="7451064" y="894024"/>
                <a:ext cx="261396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7" name="Ink 136"/>
              <p14:cNvContentPartPr/>
              <p14:nvPr/>
            </p14:nvContentPartPr>
            <p14:xfrm>
              <a:off x="5693184" y="1635264"/>
              <a:ext cx="1476000" cy="407880"/>
            </p14:xfrm>
          </p:contentPart>
        </mc:Choice>
        <mc:Fallback xmlns="">
          <p:pic>
            <p:nvPicPr>
              <p:cNvPr id="137" name="Ink 136"/>
              <p:cNvPicPr/>
              <p:nvPr/>
            </p:nvPicPr>
            <p:blipFill>
              <a:blip r:embed="rId37"/>
              <a:stretch>
                <a:fillRect/>
              </a:stretch>
            </p:blipFill>
            <p:spPr>
              <a:xfrm>
                <a:off x="5683824" y="1623744"/>
                <a:ext cx="14961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1" name="Ink 160"/>
              <p14:cNvContentPartPr/>
              <p14:nvPr/>
            </p14:nvContentPartPr>
            <p14:xfrm>
              <a:off x="8213184" y="1864224"/>
              <a:ext cx="2501640" cy="2818440"/>
            </p14:xfrm>
          </p:contentPart>
        </mc:Choice>
        <mc:Fallback xmlns="">
          <p:pic>
            <p:nvPicPr>
              <p:cNvPr id="161" name="Ink 160"/>
              <p:cNvPicPr/>
              <p:nvPr/>
            </p:nvPicPr>
            <p:blipFill>
              <a:blip r:embed="rId39"/>
              <a:stretch>
                <a:fillRect/>
              </a:stretch>
            </p:blipFill>
            <p:spPr>
              <a:xfrm>
                <a:off x="8201304" y="1854144"/>
                <a:ext cx="2523960" cy="284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1" name="Ink 170"/>
              <p14:cNvContentPartPr/>
              <p14:nvPr/>
            </p14:nvContentPartPr>
            <p14:xfrm>
              <a:off x="8975304" y="2717784"/>
              <a:ext cx="71280" cy="1209960"/>
            </p14:xfrm>
          </p:contentPart>
        </mc:Choice>
        <mc:Fallback xmlns="">
          <p:pic>
            <p:nvPicPr>
              <p:cNvPr id="171" name="Ink 170"/>
              <p:cNvPicPr/>
              <p:nvPr/>
            </p:nvPicPr>
            <p:blipFill>
              <a:blip r:embed="rId41"/>
              <a:stretch>
                <a:fillRect/>
              </a:stretch>
            </p:blipFill>
            <p:spPr>
              <a:xfrm>
                <a:off x="8963784" y="2705904"/>
                <a:ext cx="94320" cy="1234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5" name="Ink 174"/>
              <p14:cNvContentPartPr/>
              <p14:nvPr/>
            </p14:nvContentPartPr>
            <p14:xfrm>
              <a:off x="8398224" y="1280304"/>
              <a:ext cx="36720" cy="745560"/>
            </p14:xfrm>
          </p:contentPart>
        </mc:Choice>
        <mc:Fallback xmlns="">
          <p:pic>
            <p:nvPicPr>
              <p:cNvPr id="175" name="Ink 174"/>
              <p:cNvPicPr/>
              <p:nvPr/>
            </p:nvPicPr>
            <p:blipFill>
              <a:blip r:embed="rId43"/>
              <a:stretch>
                <a:fillRect/>
              </a:stretch>
            </p:blipFill>
            <p:spPr>
              <a:xfrm>
                <a:off x="8387424" y="1272744"/>
                <a:ext cx="5688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6" name="Ink 175"/>
              <p14:cNvContentPartPr/>
              <p14:nvPr/>
            </p14:nvContentPartPr>
            <p14:xfrm>
              <a:off x="8846424" y="2683944"/>
              <a:ext cx="285120" cy="207360"/>
            </p14:xfrm>
          </p:contentPart>
        </mc:Choice>
        <mc:Fallback xmlns="">
          <p:pic>
            <p:nvPicPr>
              <p:cNvPr id="176" name="Ink 175"/>
              <p:cNvPicPr/>
              <p:nvPr/>
            </p:nvPicPr>
            <p:blipFill>
              <a:blip r:embed="rId45"/>
              <a:stretch>
                <a:fillRect/>
              </a:stretch>
            </p:blipFill>
            <p:spPr>
              <a:xfrm>
                <a:off x="8836344" y="2671344"/>
                <a:ext cx="306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7" name="Ink 176"/>
              <p14:cNvContentPartPr/>
              <p14:nvPr/>
            </p14:nvContentPartPr>
            <p14:xfrm>
              <a:off x="8975664" y="2739024"/>
              <a:ext cx="37080" cy="588240"/>
            </p14:xfrm>
          </p:contentPart>
        </mc:Choice>
        <mc:Fallback xmlns="">
          <p:pic>
            <p:nvPicPr>
              <p:cNvPr id="177" name="Ink 176"/>
              <p:cNvPicPr/>
              <p:nvPr/>
            </p:nvPicPr>
            <p:blipFill>
              <a:blip r:embed="rId47"/>
              <a:stretch>
                <a:fillRect/>
              </a:stretch>
            </p:blipFill>
            <p:spPr>
              <a:xfrm>
                <a:off x="8969544" y="2731464"/>
                <a:ext cx="4860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3" name="Ink 182"/>
              <p14:cNvContentPartPr/>
              <p14:nvPr/>
            </p14:nvContentPartPr>
            <p14:xfrm>
              <a:off x="8973504" y="3329784"/>
              <a:ext cx="15480" cy="19800"/>
            </p14:xfrm>
          </p:contentPart>
        </mc:Choice>
        <mc:Fallback xmlns="">
          <p:pic>
            <p:nvPicPr>
              <p:cNvPr id="183" name="Ink 182"/>
              <p:cNvPicPr/>
              <p:nvPr/>
            </p:nvPicPr>
            <p:blipFill>
              <a:blip r:embed="rId49"/>
              <a:stretch>
                <a:fillRect/>
              </a:stretch>
            </p:blipFill>
            <p:spPr>
              <a:xfrm>
                <a:off x="8966304" y="3326544"/>
                <a:ext cx="25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4" name="Ink 183"/>
              <p14:cNvContentPartPr/>
              <p14:nvPr/>
            </p14:nvContentPartPr>
            <p14:xfrm>
              <a:off x="10660104" y="4053024"/>
              <a:ext cx="272880" cy="754920"/>
            </p14:xfrm>
          </p:contentPart>
        </mc:Choice>
        <mc:Fallback xmlns="">
          <p:pic>
            <p:nvPicPr>
              <p:cNvPr id="184" name="Ink 183"/>
              <p:cNvPicPr/>
              <p:nvPr/>
            </p:nvPicPr>
            <p:blipFill>
              <a:blip r:embed="rId51"/>
              <a:stretch>
                <a:fillRect/>
              </a:stretch>
            </p:blipFill>
            <p:spPr>
              <a:xfrm>
                <a:off x="10651464" y="4040784"/>
                <a:ext cx="296280" cy="777240"/>
              </a:xfrm>
              <a:prstGeom prst="rect">
                <a:avLst/>
              </a:prstGeom>
            </p:spPr>
          </p:pic>
        </mc:Fallback>
      </mc:AlternateContent>
    </p:spTree>
    <p:extLst>
      <p:ext uri="{BB962C8B-B14F-4D97-AF65-F5344CB8AC3E}">
        <p14:creationId xmlns:p14="http://schemas.microsoft.com/office/powerpoint/2010/main" val="231535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5525" y="668958"/>
            <a:ext cx="11580836" cy="4899728"/>
          </a:xfrm>
          <a:prstGeom prst="rect">
            <a:avLst/>
          </a:prstGeom>
        </p:spPr>
      </p:pic>
      <p:sp>
        <p:nvSpPr>
          <p:cNvPr id="3" name="Content Placeholder 2"/>
          <p:cNvSpPr>
            <a:spLocks noGrp="1"/>
          </p:cNvSpPr>
          <p:nvPr>
            <p:ph idx="1"/>
          </p:nvPr>
        </p:nvSpPr>
        <p:spPr>
          <a:xfrm>
            <a:off x="228601" y="5421973"/>
            <a:ext cx="11707760" cy="1074891"/>
          </a:xfrm>
        </p:spPr>
        <p:txBody>
          <a:bodyPr>
            <a:normAutofit fontScale="92500" lnSpcReduction="10000"/>
          </a:bodyPr>
          <a:lstStyle/>
          <a:p>
            <a:r>
              <a:rPr lang="en-CA" dirty="0"/>
              <a:t>A “pooling” operation combine </a:t>
            </a:r>
            <a:r>
              <a:rPr lang="en-CA" dirty="0">
                <a:solidFill>
                  <a:srgbClr val="00B0F0"/>
                </a:solidFill>
              </a:rPr>
              <a:t>the vectors resulting from the different windows </a:t>
            </a:r>
            <a:r>
              <a:rPr lang="en-CA" dirty="0"/>
              <a:t>into a </a:t>
            </a:r>
            <a:r>
              <a:rPr lang="en-CA" dirty="0">
                <a:solidFill>
                  <a:srgbClr val="00B050"/>
                </a:solidFill>
              </a:rPr>
              <a:t>single vector</a:t>
            </a:r>
            <a:r>
              <a:rPr lang="en-CA" dirty="0"/>
              <a:t>, by taking the </a:t>
            </a:r>
            <a:r>
              <a:rPr lang="en-CA" b="1" dirty="0"/>
              <a:t>max</a:t>
            </a:r>
            <a:r>
              <a:rPr lang="en-CA" dirty="0"/>
              <a:t> or the </a:t>
            </a:r>
            <a:r>
              <a:rPr lang="en-CA" b="1" dirty="0"/>
              <a:t>average</a:t>
            </a:r>
            <a:r>
              <a:rPr lang="en-CA" dirty="0"/>
              <a:t> value observed in each of the ` dimensions over the different windows. </a:t>
            </a:r>
          </a:p>
        </p:txBody>
      </p:sp>
      <p:sp>
        <p:nvSpPr>
          <p:cNvPr id="2" name="Title 1"/>
          <p:cNvSpPr>
            <a:spLocks noGrp="1"/>
          </p:cNvSpPr>
          <p:nvPr>
            <p:ph type="title"/>
          </p:nvPr>
        </p:nvSpPr>
        <p:spPr>
          <a:xfrm>
            <a:off x="435078" y="-259220"/>
            <a:ext cx="10515600" cy="1325563"/>
          </a:xfrm>
        </p:spPr>
        <p:txBody>
          <a:bodyPr/>
          <a:lstStyle/>
          <a:p>
            <a:r>
              <a:rPr lang="en-CA" dirty="0"/>
              <a:t>CNN: convolution and </a:t>
            </a:r>
            <a:r>
              <a:rPr lang="en-CA" b="1" u="sng" dirty="0"/>
              <a:t>pooling</a:t>
            </a:r>
            <a:r>
              <a:rPr lang="en-CA" dirty="0"/>
              <a:t> in NLP</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418120" y="6097320"/>
              <a:ext cx="9360" cy="2160"/>
            </p14:xfrm>
          </p:contentPart>
        </mc:Choice>
        <mc:Fallback xmlns="">
          <p:pic>
            <p:nvPicPr>
              <p:cNvPr id="6" name="Ink 5"/>
              <p:cNvPicPr/>
              <p:nvPr/>
            </p:nvPicPr>
            <p:blipFill>
              <a:blip r:embed="rId5"/>
              <a:stretch>
                <a:fillRect/>
              </a:stretch>
            </p:blipFill>
            <p:spPr>
              <a:xfrm>
                <a:off x="2413080" y="6073920"/>
                <a:ext cx="20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2438280" y="6189120"/>
              <a:ext cx="11880" cy="2520"/>
            </p14:xfrm>
          </p:contentPart>
        </mc:Choice>
        <mc:Fallback xmlns="">
          <p:pic>
            <p:nvPicPr>
              <p:cNvPr id="8" name="Ink 7"/>
              <p:cNvPicPr/>
              <p:nvPr/>
            </p:nvPicPr>
            <p:blipFill>
              <a:blip r:embed="rId7"/>
              <a:stretch>
                <a:fillRect/>
              </a:stretch>
            </p:blipFill>
            <p:spPr>
              <a:xfrm>
                <a:off x="2430000" y="6158160"/>
                <a:ext cx="25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994320" y="6252840"/>
              <a:ext cx="21960" cy="2520"/>
            </p14:xfrm>
          </p:contentPart>
        </mc:Choice>
        <mc:Fallback xmlns="">
          <p:pic>
            <p:nvPicPr>
              <p:cNvPr id="11" name="Ink 10"/>
              <p:cNvPicPr/>
              <p:nvPr/>
            </p:nvPicPr>
            <p:blipFill>
              <a:blip r:embed="rId9"/>
              <a:stretch>
                <a:fillRect/>
              </a:stretch>
            </p:blipFill>
            <p:spPr>
              <a:xfrm>
                <a:off x="986400" y="6220080"/>
                <a:ext cx="34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9225360" y="1613160"/>
              <a:ext cx="1122840" cy="3230280"/>
            </p14:xfrm>
          </p:contentPart>
        </mc:Choice>
        <mc:Fallback xmlns="">
          <p:pic>
            <p:nvPicPr>
              <p:cNvPr id="17" name="Ink 16"/>
              <p:cNvPicPr/>
              <p:nvPr/>
            </p:nvPicPr>
            <p:blipFill>
              <a:blip r:embed="rId11"/>
              <a:stretch>
                <a:fillRect/>
              </a:stretch>
            </p:blipFill>
            <p:spPr>
              <a:xfrm>
                <a:off x="9212400" y="1555560"/>
                <a:ext cx="1150920" cy="334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1338480" y="6265440"/>
              <a:ext cx="2880" cy="1440"/>
            </p14:xfrm>
          </p:contentPart>
        </mc:Choice>
        <mc:Fallback xmlns="">
          <p:pic>
            <p:nvPicPr>
              <p:cNvPr id="18" name="Ink 17"/>
              <p:cNvPicPr/>
              <p:nvPr/>
            </p:nvPicPr>
            <p:blipFill>
              <a:blip r:embed="rId13"/>
              <a:stretch>
                <a:fillRect/>
              </a:stretch>
            </p:blipFill>
            <p:spPr>
              <a:xfrm>
                <a:off x="1334520" y="6249240"/>
                <a:ext cx="11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p14:cNvContentPartPr/>
              <p14:nvPr/>
            </p14:nvContentPartPr>
            <p14:xfrm>
              <a:off x="10681920" y="3348720"/>
              <a:ext cx="10440" cy="4680"/>
            </p14:xfrm>
          </p:contentPart>
        </mc:Choice>
        <mc:Fallback xmlns="">
          <p:pic>
            <p:nvPicPr>
              <p:cNvPr id="19" name="Ink 18"/>
              <p:cNvPicPr/>
              <p:nvPr/>
            </p:nvPicPr>
            <p:blipFill>
              <a:blip r:embed="rId15"/>
              <a:stretch>
                <a:fillRect/>
              </a:stretch>
            </p:blipFill>
            <p:spPr>
              <a:xfrm>
                <a:off x="10676520" y="3324600"/>
                <a:ext cx="216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10685880" y="3349800"/>
              <a:ext cx="9000" cy="4680"/>
            </p14:xfrm>
          </p:contentPart>
        </mc:Choice>
        <mc:Fallback xmlns="">
          <p:pic>
            <p:nvPicPr>
              <p:cNvPr id="20" name="Ink 19"/>
              <p:cNvPicPr/>
              <p:nvPr/>
            </p:nvPicPr>
            <p:blipFill>
              <a:blip r:embed="rId17"/>
              <a:stretch>
                <a:fillRect/>
              </a:stretch>
            </p:blipFill>
            <p:spPr>
              <a:xfrm>
                <a:off x="10679760" y="3323520"/>
                <a:ext cx="23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p14:cNvContentPartPr/>
              <p14:nvPr/>
            </p14:nvContentPartPr>
            <p14:xfrm>
              <a:off x="10638720" y="3006720"/>
              <a:ext cx="880560" cy="370800"/>
            </p14:xfrm>
          </p:contentPart>
        </mc:Choice>
        <mc:Fallback xmlns="">
          <p:pic>
            <p:nvPicPr>
              <p:cNvPr id="21" name="Ink 20"/>
              <p:cNvPicPr/>
              <p:nvPr/>
            </p:nvPicPr>
            <p:blipFill>
              <a:blip r:embed="rId19"/>
              <a:stretch>
                <a:fillRect/>
              </a:stretch>
            </p:blipFill>
            <p:spPr>
              <a:xfrm>
                <a:off x="10624680" y="2951280"/>
                <a:ext cx="910080" cy="479160"/>
              </a:xfrm>
              <a:prstGeom prst="rect">
                <a:avLst/>
              </a:prstGeom>
            </p:spPr>
          </p:pic>
        </mc:Fallback>
      </mc:AlternateContent>
      <p:sp>
        <p:nvSpPr>
          <p:cNvPr id="5" name="Date Placeholder 4"/>
          <p:cNvSpPr>
            <a:spLocks noGrp="1"/>
          </p:cNvSpPr>
          <p:nvPr>
            <p:ph type="dt" sz="half" idx="10"/>
          </p:nvPr>
        </p:nvSpPr>
        <p:spPr/>
        <p:txBody>
          <a:bodyPr/>
          <a:lstStyle/>
          <a:p>
            <a:fld id="{3CC5A498-ED02-464D-BA77-508BDE4B8B8F}" type="datetime1">
              <a:rPr lang="en-US" smtClean="0"/>
              <a:t>3/8/2020</a:t>
            </a:fld>
            <a:endParaRPr lang="en-CA"/>
          </a:p>
        </p:txBody>
      </p:sp>
      <p:sp>
        <p:nvSpPr>
          <p:cNvPr id="7" name="Footer Placeholder 6"/>
          <p:cNvSpPr>
            <a:spLocks noGrp="1"/>
          </p:cNvSpPr>
          <p:nvPr>
            <p:ph type="ftr" sz="quarter" idx="11"/>
          </p:nvPr>
        </p:nvSpPr>
        <p:spPr/>
        <p:txBody>
          <a:bodyPr/>
          <a:lstStyle/>
          <a:p>
            <a:r>
              <a:rPr lang="en-CA"/>
              <a:t>CPSC503 Winter 2020</a:t>
            </a:r>
          </a:p>
        </p:txBody>
      </p:sp>
      <p:sp>
        <p:nvSpPr>
          <p:cNvPr id="9" name="Slide Number Placeholder 8"/>
          <p:cNvSpPr>
            <a:spLocks noGrp="1"/>
          </p:cNvSpPr>
          <p:nvPr>
            <p:ph type="sldNum" sz="quarter" idx="12"/>
          </p:nvPr>
        </p:nvSpPr>
        <p:spPr/>
        <p:txBody>
          <a:bodyPr/>
          <a:lstStyle/>
          <a:p>
            <a:fld id="{C79E7FD9-0062-48F3-88D9-1AA82886013F}" type="slidenum">
              <a:rPr lang="en-CA" smtClean="0"/>
              <a:t>9</a:t>
            </a:fld>
            <a:endParaRPr lang="en-CA"/>
          </a:p>
        </p:txBody>
      </p:sp>
      <p:sp>
        <p:nvSpPr>
          <p:cNvPr id="16" name="TextBox 15">
            <a:extLst>
              <a:ext uri="{FF2B5EF4-FFF2-40B4-BE49-F238E27FC236}">
                <a16:creationId xmlns:a16="http://schemas.microsoft.com/office/drawing/2014/main" id="{89B9E8CC-998E-4900-B6BA-96267B1ECB68}"/>
              </a:ext>
            </a:extLst>
          </p:cNvPr>
          <p:cNvSpPr txBox="1"/>
          <p:nvPr/>
        </p:nvSpPr>
        <p:spPr>
          <a:xfrm>
            <a:off x="5188523" y="1292186"/>
            <a:ext cx="301686" cy="369332"/>
          </a:xfrm>
          <a:prstGeom prst="rect">
            <a:avLst/>
          </a:prstGeom>
          <a:noFill/>
        </p:spPr>
        <p:txBody>
          <a:bodyPr wrap="none" rtlCol="0">
            <a:spAutoFit/>
          </a:bodyPr>
          <a:lstStyle/>
          <a:p>
            <a:r>
              <a:rPr lang="en-CA" dirty="0"/>
              <a:t>6</a:t>
            </a:r>
          </a:p>
        </p:txBody>
      </p:sp>
      <p:sp>
        <p:nvSpPr>
          <p:cNvPr id="22" name="TextBox 21">
            <a:extLst>
              <a:ext uri="{FF2B5EF4-FFF2-40B4-BE49-F238E27FC236}">
                <a16:creationId xmlns:a16="http://schemas.microsoft.com/office/drawing/2014/main" id="{A6FAC871-8B1A-4F01-A5FE-B932FDE5FB4F}"/>
              </a:ext>
            </a:extLst>
          </p:cNvPr>
          <p:cNvSpPr txBox="1"/>
          <p:nvPr/>
        </p:nvSpPr>
        <p:spPr>
          <a:xfrm>
            <a:off x="9195188" y="1289314"/>
            <a:ext cx="301686" cy="369332"/>
          </a:xfrm>
          <a:prstGeom prst="rect">
            <a:avLst/>
          </a:prstGeom>
          <a:noFill/>
        </p:spPr>
        <p:txBody>
          <a:bodyPr wrap="none" rtlCol="0">
            <a:spAutoFit/>
          </a:bodyPr>
          <a:lstStyle/>
          <a:p>
            <a:r>
              <a:rPr lang="en-CA" dirty="0"/>
              <a:t>3</a:t>
            </a:r>
          </a:p>
        </p:txBody>
      </p:sp>
    </p:spTree>
    <p:extLst>
      <p:ext uri="{BB962C8B-B14F-4D97-AF65-F5344CB8AC3E}">
        <p14:creationId xmlns:p14="http://schemas.microsoft.com/office/powerpoint/2010/main" val="205286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8518</TotalTime>
  <Words>6797</Words>
  <Application>Microsoft Office PowerPoint</Application>
  <PresentationFormat>Widescreen</PresentationFormat>
  <Paragraphs>755</Paragraphs>
  <Slides>44</Slides>
  <Notes>39</Notes>
  <HiddenSlides>1</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44</vt:i4>
      </vt:variant>
    </vt:vector>
  </HeadingPairs>
  <TitlesOfParts>
    <vt:vector size="59" baseType="lpstr">
      <vt:lpstr>Arial</vt:lpstr>
      <vt:lpstr>Arial Unicode MS</vt:lpstr>
      <vt:lpstr>Calibri</vt:lpstr>
      <vt:lpstr>Calibri Light</vt:lpstr>
      <vt:lpstr>Comic Sans MS</vt:lpstr>
      <vt:lpstr>Helvetica</vt:lpstr>
      <vt:lpstr>Mathematica1</vt:lpstr>
      <vt:lpstr>Script MT Bold</vt:lpstr>
      <vt:lpstr>Symbol</vt:lpstr>
      <vt:lpstr>Times New Roman</vt:lpstr>
      <vt:lpstr>Office Theme</vt:lpstr>
      <vt:lpstr>5832 Template</vt:lpstr>
      <vt:lpstr>1_5832 Template</vt:lpstr>
      <vt:lpstr>2_5832 Template</vt:lpstr>
      <vt:lpstr>3_5832 Template</vt:lpstr>
      <vt:lpstr>CPSC 503 Computational Linguistics</vt:lpstr>
      <vt:lpstr>Today March 9</vt:lpstr>
      <vt:lpstr>(Task Specific)Ngram Detectors: convolutional Neural Networks (CNNs)</vt:lpstr>
      <vt:lpstr>CNN example: Predicting Sentiment of Sentence (on white-board)</vt:lpstr>
      <vt:lpstr>CNN: feature-extracting architecture</vt:lpstr>
      <vt:lpstr>PowerPoint Presentation</vt:lpstr>
      <vt:lpstr>CNN: convolution and pooling in NLP</vt:lpstr>
      <vt:lpstr>Multiple filters ui: details</vt:lpstr>
      <vt:lpstr>CNN: convolution and pooling in NLP</vt:lpstr>
      <vt:lpstr>Motivation / Training / Intuitions</vt:lpstr>
      <vt:lpstr>K-Max Pooling ? Pag. 157</vt:lpstr>
      <vt:lpstr>CNN for capturing k-gram of varying length</vt:lpstr>
      <vt:lpstr>Hierarchical Convolutions</vt:lpstr>
      <vt:lpstr>Today March 9</vt:lpstr>
      <vt:lpstr>Summary of Lexical Resources</vt:lpstr>
      <vt:lpstr>Predicate-Argument Structure</vt:lpstr>
      <vt:lpstr>Semantic/Thematic Roles</vt:lpstr>
      <vt:lpstr>Thematic Role Examples</vt:lpstr>
      <vt:lpstr>Thematic Roles</vt:lpstr>
      <vt:lpstr>Problem with Thematic Roles</vt:lpstr>
      <vt:lpstr>Generalized Semantic Roles</vt:lpstr>
      <vt:lpstr>Semantic Roles: Resources</vt:lpstr>
      <vt:lpstr>PropBank Example</vt:lpstr>
      <vt:lpstr>Semantic Roles: Resources</vt:lpstr>
      <vt:lpstr>FrameNet Entry</vt:lpstr>
      <vt:lpstr>Semantic Role Labeling: Example</vt:lpstr>
      <vt:lpstr>Supervised Semantic Role Labeling</vt:lpstr>
      <vt:lpstr>Semantic Role Labeling: Example</vt:lpstr>
      <vt:lpstr>Supervised Semantic Role Labeling (basic) Algorithm</vt:lpstr>
      <vt:lpstr>Joint inference</vt:lpstr>
      <vt:lpstr>PowerPoint Presentation</vt:lpstr>
      <vt:lpstr>Global approach  </vt:lpstr>
      <vt:lpstr>Today March 9</vt:lpstr>
      <vt:lpstr>“Semantic” Analysis</vt:lpstr>
      <vt:lpstr>Semantic Analysis</vt:lpstr>
      <vt:lpstr>Pragmatics: Example</vt:lpstr>
      <vt:lpstr>Pragmatics: Conversational Structure</vt:lpstr>
      <vt:lpstr>Pragmatics: Dialog Acts</vt:lpstr>
      <vt:lpstr>Pragmatics: Specific Act (Request)</vt:lpstr>
      <vt:lpstr>Pragmatics: Deixis</vt:lpstr>
      <vt:lpstr>Next class Wed: Last Lecture</vt:lpstr>
      <vt:lpstr>CNN: main idea behind convolution and pooling in NLP</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530 new lecture</dc:title>
  <dc:creator>carenini</dc:creator>
  <cp:lastModifiedBy>Giuseppe Carenini</cp:lastModifiedBy>
  <cp:revision>65</cp:revision>
  <dcterms:created xsi:type="dcterms:W3CDTF">2019-02-14T01:29:23Z</dcterms:created>
  <dcterms:modified xsi:type="dcterms:W3CDTF">2020-03-09T18:40:38Z</dcterms:modified>
</cp:coreProperties>
</file>