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3.xml" ContentType="application/inkml+xml"/>
  <Override PartName="/ppt/ink/ink24.xml" ContentType="application/inkml+xml"/>
  <Override PartName="/ppt/notesSlides/notesSlide8.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notesSlides/notesSlide9.xml" ContentType="application/vnd.openxmlformats-officedocument.presentationml.notesSlide+xml"/>
  <Override PartName="/ppt/ink/ink28.xml" ContentType="application/inkml+xml"/>
  <Override PartName="/ppt/ink/ink29.xml" ContentType="application/inkml+xml"/>
  <Override PartName="/ppt/notesSlides/notesSlide10.xml" ContentType="application/vnd.openxmlformats-officedocument.presentationml.notesSlide+xml"/>
  <Override PartName="/ppt/ink/ink3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43.xml" ContentType="application/inkml+xml"/>
  <Override PartName="/ppt/ink/ink4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55.xml" ContentType="application/inkml+xml"/>
  <Override PartName="/ppt/ink/ink56.xml" ContentType="application/inkml+xml"/>
  <Override PartName="/ppt/notesSlides/notesSlide30.xml" ContentType="application/vnd.openxmlformats-officedocument.presentationml.notesSlide+xml"/>
  <Override PartName="/ppt/ink/ink57.xml" ContentType="application/inkml+xml"/>
  <Override PartName="/ppt/ink/ink58.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59.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60.xml" ContentType="application/inkml+xml"/>
  <Override PartName="/ppt/ink/ink61.xml" ContentType="application/inkml+xml"/>
  <Override PartName="/ppt/notesSlides/notesSlide38.xml" ContentType="application/vnd.openxmlformats-officedocument.presentationml.notesSlide+xml"/>
  <Override PartName="/ppt/ink/ink62.xml" ContentType="application/inkml+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63.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64.xml" ContentType="application/inkml+xml"/>
  <Override PartName="/ppt/notesSlides/notesSlide49.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87.xml" ContentType="application/inkml+xml"/>
  <Override PartName="/ppt/ink/ink88.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ink/ink89.xml" ContentType="application/inkml+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3" r:id="rId2"/>
    <p:sldMasterId id="2147483709" r:id="rId3"/>
  </p:sldMasterIdLst>
  <p:notesMasterIdLst>
    <p:notesMasterId r:id="rId70"/>
  </p:notesMasterIdLst>
  <p:handoutMasterIdLst>
    <p:handoutMasterId r:id="rId71"/>
  </p:handoutMasterIdLst>
  <p:sldIdLst>
    <p:sldId id="293" r:id="rId4"/>
    <p:sldId id="570" r:id="rId5"/>
    <p:sldId id="498" r:id="rId6"/>
    <p:sldId id="516" r:id="rId7"/>
    <p:sldId id="481" r:id="rId8"/>
    <p:sldId id="542" r:id="rId9"/>
    <p:sldId id="543" r:id="rId10"/>
    <p:sldId id="544" r:id="rId11"/>
    <p:sldId id="545" r:id="rId12"/>
    <p:sldId id="546" r:id="rId13"/>
    <p:sldId id="547" r:id="rId14"/>
    <p:sldId id="548" r:id="rId15"/>
    <p:sldId id="619" r:id="rId16"/>
    <p:sldId id="621" r:id="rId17"/>
    <p:sldId id="622" r:id="rId18"/>
    <p:sldId id="638" r:id="rId19"/>
    <p:sldId id="641" r:id="rId20"/>
    <p:sldId id="408" r:id="rId21"/>
    <p:sldId id="294" r:id="rId22"/>
    <p:sldId id="415" r:id="rId23"/>
    <p:sldId id="444" r:id="rId24"/>
    <p:sldId id="505" r:id="rId25"/>
    <p:sldId id="416" r:id="rId26"/>
    <p:sldId id="417" r:id="rId27"/>
    <p:sldId id="419" r:id="rId28"/>
    <p:sldId id="420" r:id="rId29"/>
    <p:sldId id="423" r:id="rId30"/>
    <p:sldId id="425" r:id="rId31"/>
    <p:sldId id="426" r:id="rId32"/>
    <p:sldId id="427" r:id="rId33"/>
    <p:sldId id="428" r:id="rId34"/>
    <p:sldId id="429" r:id="rId35"/>
    <p:sldId id="430" r:id="rId36"/>
    <p:sldId id="515" r:id="rId37"/>
    <p:sldId id="487" r:id="rId38"/>
    <p:sldId id="451" r:id="rId39"/>
    <p:sldId id="506" r:id="rId40"/>
    <p:sldId id="527" r:id="rId41"/>
    <p:sldId id="528" r:id="rId42"/>
    <p:sldId id="529" r:id="rId43"/>
    <p:sldId id="530" r:id="rId44"/>
    <p:sldId id="510" r:id="rId45"/>
    <p:sldId id="533" r:id="rId46"/>
    <p:sldId id="534" r:id="rId47"/>
    <p:sldId id="535" r:id="rId48"/>
    <p:sldId id="513" r:id="rId49"/>
    <p:sldId id="514" r:id="rId50"/>
    <p:sldId id="482" r:id="rId51"/>
    <p:sldId id="640" r:id="rId52"/>
    <p:sldId id="525" r:id="rId53"/>
    <p:sldId id="453" r:id="rId54"/>
    <p:sldId id="432" r:id="rId55"/>
    <p:sldId id="468" r:id="rId56"/>
    <p:sldId id="434" r:id="rId57"/>
    <p:sldId id="433" r:id="rId58"/>
    <p:sldId id="464" r:id="rId59"/>
    <p:sldId id="465" r:id="rId60"/>
    <p:sldId id="466" r:id="rId61"/>
    <p:sldId id="467" r:id="rId62"/>
    <p:sldId id="457" r:id="rId63"/>
    <p:sldId id="458" r:id="rId64"/>
    <p:sldId id="461" r:id="rId65"/>
    <p:sldId id="462" r:id="rId66"/>
    <p:sldId id="642" r:id="rId67"/>
    <p:sldId id="557" r:id="rId68"/>
    <p:sldId id="438" r:id="rId69"/>
  </p:sldIdLst>
  <p:sldSz cx="9144000" cy="6858000" type="screen4x3"/>
  <p:notesSz cx="6997700" cy="9283700"/>
  <p:defaultTextStyle>
    <a:defPPr>
      <a:defRPr lang="en-US"/>
    </a:defPPr>
    <a:lvl1pPr algn="l" rtl="0" fontAlgn="base">
      <a:spcBef>
        <a:spcPct val="0"/>
      </a:spcBef>
      <a:spcAft>
        <a:spcPct val="0"/>
      </a:spcAft>
      <a:defRPr sz="1600" b="1" kern="1200">
        <a:solidFill>
          <a:schemeClr val="tx1"/>
        </a:solidFill>
        <a:latin typeface="Times New Roman" pitchFamily="18" charset="0"/>
        <a:ea typeface="+mn-ea"/>
        <a:cs typeface="+mn-cs"/>
      </a:defRPr>
    </a:lvl1pPr>
    <a:lvl2pPr marL="457200" algn="l" rtl="0" fontAlgn="base">
      <a:spcBef>
        <a:spcPct val="0"/>
      </a:spcBef>
      <a:spcAft>
        <a:spcPct val="0"/>
      </a:spcAft>
      <a:defRPr sz="1600" b="1" kern="1200">
        <a:solidFill>
          <a:schemeClr val="tx1"/>
        </a:solidFill>
        <a:latin typeface="Times New Roman" pitchFamily="18" charset="0"/>
        <a:ea typeface="+mn-ea"/>
        <a:cs typeface="+mn-cs"/>
      </a:defRPr>
    </a:lvl2pPr>
    <a:lvl3pPr marL="914400" algn="l" rtl="0" fontAlgn="base">
      <a:spcBef>
        <a:spcPct val="0"/>
      </a:spcBef>
      <a:spcAft>
        <a:spcPct val="0"/>
      </a:spcAft>
      <a:defRPr sz="1600" b="1" kern="1200">
        <a:solidFill>
          <a:schemeClr val="tx1"/>
        </a:solidFill>
        <a:latin typeface="Times New Roman" pitchFamily="18" charset="0"/>
        <a:ea typeface="+mn-ea"/>
        <a:cs typeface="+mn-cs"/>
      </a:defRPr>
    </a:lvl3pPr>
    <a:lvl4pPr marL="1371600" algn="l" rtl="0" fontAlgn="base">
      <a:spcBef>
        <a:spcPct val="0"/>
      </a:spcBef>
      <a:spcAft>
        <a:spcPct val="0"/>
      </a:spcAft>
      <a:defRPr sz="1600" b="1" kern="1200">
        <a:solidFill>
          <a:schemeClr val="tx1"/>
        </a:solidFill>
        <a:latin typeface="Times New Roman" pitchFamily="18" charset="0"/>
        <a:ea typeface="+mn-ea"/>
        <a:cs typeface="+mn-cs"/>
      </a:defRPr>
    </a:lvl4pPr>
    <a:lvl5pPr marL="1828800" algn="l" rtl="0" fontAlgn="base">
      <a:spcBef>
        <a:spcPct val="0"/>
      </a:spcBef>
      <a:spcAft>
        <a:spcPct val="0"/>
      </a:spcAft>
      <a:defRPr sz="1600" b="1" kern="1200">
        <a:solidFill>
          <a:schemeClr val="tx1"/>
        </a:solidFill>
        <a:latin typeface="Times New Roman" pitchFamily="18" charset="0"/>
        <a:ea typeface="+mn-ea"/>
        <a:cs typeface="+mn-cs"/>
      </a:defRPr>
    </a:lvl5pPr>
    <a:lvl6pPr marL="2286000" algn="l" defTabSz="914400" rtl="0" eaLnBrk="1" latinLnBrk="0" hangingPunct="1">
      <a:defRPr sz="1600" b="1" kern="1200">
        <a:solidFill>
          <a:schemeClr val="tx1"/>
        </a:solidFill>
        <a:latin typeface="Times New Roman" pitchFamily="18" charset="0"/>
        <a:ea typeface="+mn-ea"/>
        <a:cs typeface="+mn-cs"/>
      </a:defRPr>
    </a:lvl6pPr>
    <a:lvl7pPr marL="2743200" algn="l" defTabSz="914400" rtl="0" eaLnBrk="1" latinLnBrk="0" hangingPunct="1">
      <a:defRPr sz="1600" b="1" kern="1200">
        <a:solidFill>
          <a:schemeClr val="tx1"/>
        </a:solidFill>
        <a:latin typeface="Times New Roman" pitchFamily="18" charset="0"/>
        <a:ea typeface="+mn-ea"/>
        <a:cs typeface="+mn-cs"/>
      </a:defRPr>
    </a:lvl7pPr>
    <a:lvl8pPr marL="3200400" algn="l" defTabSz="914400" rtl="0" eaLnBrk="1" latinLnBrk="0" hangingPunct="1">
      <a:defRPr sz="1600" b="1" kern="1200">
        <a:solidFill>
          <a:schemeClr val="tx1"/>
        </a:solidFill>
        <a:latin typeface="Times New Roman" pitchFamily="18" charset="0"/>
        <a:ea typeface="+mn-ea"/>
        <a:cs typeface="+mn-cs"/>
      </a:defRPr>
    </a:lvl8pPr>
    <a:lvl9pPr marL="3657600" algn="l" defTabSz="914400" rtl="0" eaLnBrk="1" latinLnBrk="0" hangingPunct="1">
      <a:defRPr sz="1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95" autoAdjust="0"/>
  </p:normalViewPr>
  <p:slideViewPr>
    <p:cSldViewPr>
      <p:cViewPr varScale="1">
        <p:scale>
          <a:sx n="92" d="100"/>
          <a:sy n="92" d="100"/>
        </p:scale>
        <p:origin x="1404"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227"/>
    </p:cViewPr>
  </p:sorterViewPr>
  <p:notesViewPr>
    <p:cSldViewPr>
      <p:cViewPr>
        <p:scale>
          <a:sx n="75" d="100"/>
          <a:sy n="75" d="100"/>
        </p:scale>
        <p:origin x="-1368"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C625B564-797F-4DE0-8D99-4818184A162A}" type="slidenum">
              <a:rPr lang="en-US"/>
              <a:pPr>
                <a:defRPr/>
              </a:pPr>
              <a:t>‹#›</a:t>
            </a:fld>
            <a:endParaRPr lang="en-US"/>
          </a:p>
        </p:txBody>
      </p:sp>
    </p:spTree>
    <p:extLst>
      <p:ext uri="{BB962C8B-B14F-4D97-AF65-F5344CB8AC3E}">
        <p14:creationId xmlns:p14="http://schemas.microsoft.com/office/powerpoint/2010/main" val="40283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2:43.1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0 486 15,'0'0'10,"0"0"-1,0 0 0,0 0-2,0 0 0,0 0-2,11-8-1,-11 8 0,14-19-1,-2 5-1,3-5 0,6-4-1,4-3 0,2-4 0,3-2 0,1-2 0,1-1 0,1 1 2,-2 3-1,-3 0 1,-1 4 0,-2 3 0,-1 4-1,-1 0 1,-1 5-1,-2 2-1,-3 3 0,-2 1 0,-3 4-1,-2 1 1,-10 4 0,10-3 0,-10 3 1,0 0-1,0 0 1,0 0-1,0 0 0,0 0 0,7 12-1,-7-12 1,5 17-1,-2-6 1,1 6 1,-1 4 0,0 2 1,-1 5 0,-1 6 0,-4 0 1,2 6 0,-5-1-1,0 2 0,-3-1 0,1 1-1,-2-6 1,3 2-1,-2-4 0,4-2 0,-1-5-1,2-2 1,2-5-1,3-4 0,0-2-1,-1-13 1,8 12 0,-8-12 1,17 1-2,0-6 1,4-3 0,5-8 0,5-5-1,4-4 1,5-6 0,1-4-1,2-3 0,0-1 0,0-2 0,-3 2 0,-1 4 1,-4 3-1,-5 3 1,-4 5 0,-6 6 0,-4 5 1,-5 5-1,-11 8 1,9-7-1,-9 7 0,0 0 0,0 0-1,0 0 1,0 0-1,0 0-1,0 0 0,0 0-3,0 0-5,0 0-23,-14 15-1,1-7-1,-8-6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57.1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36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4136">2359 1951 9,'-23'1'27,"23"-1"-2,-16 1-4,7-4-5,9 3-3,0 0-2,0 0-3,0 0-2,15-3-3,5-4-1,8-2 0,3-2 1,6-3-2,2-1 1,3-1-1,-2 0 2,-4 2-1,-10 1 1,-3 5 0,-7-2 0,-2 6 0,-14 4 0,15-9-1,-15 9 0,10-7-2,-10 7 1,13-7-1,-13 7 0,9-5 0,-9 5 0,0 0 0,0 0 0,0 0-2,0 0-6,0 0-17,0 0-8,0 0-3,0 0 2</inkml:trace>
  <inkml:trace contextRef="#ctx0" brushRef="#br0" timeOffset="564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1953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2010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3954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06.661"/>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0,'0'53'281,"0"-27"-266,0 0 1,0 0 0,0 27-1,0-27 32,0 0-16,26 0-15,-26 0-16,0 0 31,0 1-15,0 25 62,0-26-62,0 0-1,0 1 17,0 25-1,0-26 16,0 0 31,26 1-63,-26-1 17,0 0 108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00:18:11.749"/>
    </inkml:context>
    <inkml:brush xml:id="br0">
      <inkml:brushProperty name="width" value="0.05" units="cm"/>
      <inkml:brushProperty name="height" value="0.05" units="cm"/>
      <inkml:brushProperty name="color" value="#004F8B"/>
      <inkml:brushProperty name="ignorePressure" value="1"/>
    </inkml:brush>
  </inkml:definitions>
  <inkml:trace contextRef="#ctx0" brushRef="#br0">273 1,'-84'21,"52"-10,-80 26,109-35,0-1,1 1,-1 0,0 0,0 0,1 0,-1 1,1-1,0 0,0 1,0 0,0 0,0-1,0 1,1 0,0 0,-1 1,1-1,0 0,0 0,1 1,-1-1,1 0,0 1,0-1,0 0,0 1,0-1,1 0,-1 1,1-1,0 0,0 0,0 1,1-1,-1 0,1 0,1 1,2 11,1 0,1 0,0-1,1 0,0 0,1-1,1 0,0-1,11 11,2-2,2 0,0-2,2-1,21 12,-31-20,0 1,-2 1,1 0,-2 1,1 1,-2 0,0 1,-1 0,4 7,-11-13,-1 0,0 0,0 1,-1-1,0 1,0 0,-2 0,1 0,-1 0,0 0,-1 0,0 0,-1 0,0 0,-1 1,-1-2,0-1,-1 1,0-1,0 0,-1 0,-1 0,1 0,-1-1,0 0,-1 0,1-1,-2 0,1 0,0-1,-1 1,0-2,0 1,-1-1,-6 2,11-3,1-1,0 1,0-1,-1 0,1 0,0 0,-1 0,1-1,-1 1,1-1,-1 0,0 0,0 0,1 0,-1-1,0 0,0 0,0 0,0 0,1 0,-1-1,0 0,0 0,1 0,-1 0,0 0,1-1,-1 1,-2-3,0-2,-1-1,1 0,0 0,0 0,1-1,0 0,1 0,-1 0,1-1,1 1,0-1,0 0,1 0,0 0,0 0,1-1,1 1,-1 0,1 0,1-1,0 1,0 0,1 0,0 0,0 0,1 0,2-3,112-172,-108 171,3-5,-1-1,0 0,-1-1,-1 0,-1 0,0-5,8-22,-12 41,-1-1,0-1,-1 1,1 0,-1 0,-1-1,0 0,0 1,0-1,-1 1,0-1,0 0,-1 1,0-1,0 1,-1-1,0 1,-1-3,0 5,0 1,0-1,0 1,-1-1,0 1,1 0,-2 0,1 0,0 1,-1 0,0 0,1 0,-1 0,-1 1,1-1,0 1,0 1,-1-1,1 1,-1 0,1 0,-1 1,0-1,1 1,-5 1,-10-2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4T16:57:37.4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1 103,'1257'0,"-1119"-24,23 8,-116 8,0 2,0 2,1 2,0 2,4 2,30-1,73 14,-59 13,-58-28,0-1,1-1,-1-2,19-6,-54 10,271-61,-234 56,0 1,0 3,38 3,-8-1,330-1,-283 26,73 4,-178-29,-6 0,-1-1,1 1,-1-1,1 0,0 0,-1 0,1 0,-1-1,1 1,-1-1,1 0,-1 0,1 0,-1-1,3-1,0-3</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3.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36,'1'-2,"-1"1,1-1,0 0,0 0,0 1,0-1,1 0,-1 1,0-1,1 1,-1 0,1-1,-1 1,1 0,-1 0,1 0,0 0,0 0,0 0,0 1,-1-1,1 0,0 1,0 0,0-1,0 1,0 0,0 0,0 0,0 0,0 1,1-1,2-1,262-4,-161 7,274-2,-153 21,373-21,602 0,-799 28,-231-21,163 0,-211-8,1726 1,-1834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8.1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71,'4796'0,"-4726"-3,-1-4,68-15,61-6,32 18,48 11,-102 1,2183-1,-2341-1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8:51.5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-8 910 1,'-4'11'7,"4"-11"-1,0 0 0,0 0 0,0 0 2,0 0 0,0 0-1,0 0-1,12 4 0,-12-4 0,19 4-1,-5-1 0,-1 0-2,3 1-1,-1 1 1,0-1-2,0-1 1,0 0 0,-1-2 0,0 1 2,2-3-1,3 1 1,1-3 0,9 1 0,0-3 0,8 1-1,5-2-1,8 0 0,5-2 0,5 0-1,5-1 0,2-1 0,2-3 0,0-1 0,0 0 1,2-2-1,-1-2 0,1 1 0,-1-3 0,2 3 0,5-1 0,3 1-1,1-3 1,8 1 0,6-1-1,7 1 1,8-1-1,7-1 1,7-2 0,7 1-1,11 0 1,-1-1-1,5-5 1,-1 2 0,-3-3-1,3 0 1,0-1-1,0 0 1,-1-2 0,4 2 0,-1 5 0,2-1-1,-3 1 1,-5 2-1,-4-1 0,-8 2 1,-10 1-1,-7 2 1,-9 2-1,-6 1 0,-8 1 1,-6 3-1,-7 1 0,-9 3 1,-11 1-1,-10 2 0,-13-1 1,-9 3-1,-8 0 1,-16 3 0,10-1 0,-10 1 0,0 0-1,0 0 1,0 0-1,0 0 1,0 0-1,0 0 0,0 0 0,0 0 0,0 0 0,0 0 0,0 0 0,0 0 0,0 0 0,0 0 0,0 0 0,0 0 0,0 0 0,0 0 0,0 0-1,0 0-1,0 0-2,-21 3-5,5 3-19,-14 0-2,-7-8-2,-9-7 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09:46.24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1123 15,'0'0'10,"0"0"-1,0 0-1,0 0-3,0 0-1,13-4-2,-4 4-1,5-1 0,0 0-1,5-2 1,3-1 1,2-4 0,6-1 1,1-2 0,6-2 1,4-2 0,8-1 0,4-1-1,8-1 1,3 0-2,8 2 0,5-3 1,9-5-1,8-5 0,6-1 1,7-6-1,4 0 1,4-6 0,7 0-1,0-5 1,3 5 0,-5-1 0,1 6 0,-2-2 0,5 4 0,-2 3-1,-3 1-1,-5 3 0,-3 2 0,-5 0-1,-4 2 2,-5 1-2,-7 2 1,-7 0 0,-3 3 0,-2 2 0,-4 3 0,-5 3 0,-4 1-1,-6 2 1,-7-1-1,-6-1 1,-5 3 0,-41 6 0,71-15-1,-71 15 1,73-20-1,-73 20 1,82-20 0,-37 8-1,5-1 0,-2 1 0,-2 1 1,-46 11 0,69-22 0,-69 22 0,43-15 0,-43 15-2,0 0 1,0 0 0,0 0 0,0 0 0,0 0 0,0 0-2,0 0 2,0 0 0,0 0 0,0 0 0,0 0-2,0 0-2,0 0-6,0 0-13,0 0-8,0 0 2,0 0-2</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03:30.643"/>
    </inkml:context>
    <inkml:brush xml:id="br0">
      <inkml:brushProperty name="width" value="0.05292" units="cm"/>
      <inkml:brushProperty name="height" value="0.05292" units="cm"/>
      <inkml:brushProperty name="color" value="#00B0F0"/>
    </inkml:brush>
  </inkml:definitions>
  <inkml:trace contextRef="#ctx0" brushRef="#br0">8146 10668 774,'0'0'1548,"0"0"-258,0 0 129,-15 0-387,15 0-129,0 0-258,0 0 0,0 0-258,0 0 0,0 0 0,0 0 258,0-13-258,7 1 387,6-2 0,1-4 129,9-3-387,3-5 258,7-2-129,2-5 0,12-1 0,2-6-129,9 6-129,-1-11 0,7 6-129,-2-4 0,4 4 258,-9-1-129,3 5 0,-10-1-129,0 7 0,-9 0-129,-1 5 0,-9 2 0,-4 4-258,-1 4 0,-7 3-258,-2 8-258,-7-9-645,3 12-1032,-13 0-2064,0 0-387,-1 12 129</inkml:trace>
  <inkml:trace contextRef="#ctx0" brushRef="#br0" timeOffset="692.039">8149 10971 3096,'3'10'3225,"-3"-10"-129,9 12-2709,-9-12-387,13 16 0,-5-4 129,6-3 258,0 2 258,5 5 129,0-3-129,8 9 258,1-4 0,6 8 0,2 1-258,10 3-129,-2 0 0,7 4-258,-1-2-129,-1 4 0,0-1-129,-1-2 0,-3-4 0,-5-1 0,-6-3 0,-2-3 0,-8-4-129,-2-4 0,-6-3-129,-16-11-387,20 20-1032,-20-20-2064,0 0-516,2 13 0</inkml:trace>
  <inkml:trace contextRef="#ctx0" brushRef="#br0" timeOffset="1368.078">8828 11205 1161,'2'12'3096,"-2"-12"0,4 13-2064,-4-13-1032,10 17 0,-5-4 129,1 2 387,0-1-129,2 1 258,-2 2 0,4 2-129,-2-1 129,4 4-258,1-2 129,3 2-258,-1 1-258,1 1 129,-3-6-129,0-1 0,-3-2 129,0-2-129,-2 1 0,-5-2 0,-3-12 129,4 22-129,-4-22 129,0 18 129,0-18 0,-13 17 0,0-11 129,3 1 129,-8 0-258,0-2 0,-1 2 0,-1 3 0,2-3 129,-1 4-258,0-7 129,3 3-129,0-3 129,4 2-129,12-6-129,-19 0-387,19 0-1161,-13 2-1548,13-2-1032,-13 0-258</inkml:trace>
  <inkml:trace contextRef="#ctx0" brushRef="#br0" timeOffset="2404.137">8913 9876 1548,'-11'0'1677,"11"0"-645,-13-5-516,13 5-129,0 0-387,0 0 129,0 0 258,-12-3 0,12 3 387,0 0 0,0 0 0,0 0 129,-13 0 0,13 0-258,0 0-387,0 0-258,0 0 129,0 0-129,0 0 0,15-4 0,-2 0 0,6-4 129,2 0 258,2 2-129,3-1-129,4-1 0,-2 3-129,-1 2 0,1 3-129,-3 0 129,0 0-129,-3 0 129,0 0 0,-3 0-129,-6 0 129,-1 3 0,-12-3 0,17 9-129,-17-9 129,7 20-258,0-6 129,-5 1 0,0 1 129,0 0-129,-2 1 129,0 1 0,-3 2 0,0-1 129,-4 1 0,1 1 0,1 0 258,1 4-387,0-4 129,3 3-129,1-6 0,0 1 129,0-2-258,1-2-387,4-1-516,-1-1-1161,-4-13-1677,9 19 516</inkml:trace>
  <inkml:trace contextRef="#ctx0" brushRef="#br0" timeOffset="11659.666">9524 10539 774,'0'0'1677,"0"0"-645,0 0-258,0 0-129,0 0 0,0 0-258,0 0 387,0 0-129,0 0 0,-2 14-129,2-14 129,-4 22-258,0-9 0,2 6-129,-2 3-129,2 4 0,-1 2-129,1 3 0,2 1 0,0 0 0,0 0 0,4 1-129,-1-4 0,2-2-258,0-7-258,-1-3 0,1-3-258,-5-14-387,0 0-1935,16 15 130</inkml:trace>
  <inkml:trace contextRef="#ctx0" brushRef="#br0" timeOffset="12296.703">9503 10518 2193,'-14'-13'387,"3"-2"0,11 15 0,-11-18 258,9 7 129,-2-1 258,2 0 129,2 2-129,0 10 0,1-20-129,5 6-387,4 0 0,1 1-387,5 0-129,3 0 129,2 2-129,4-4-129,3 8 129,-1-3 0,1 7-129,3-2 129,-3 4-129,-1 1 129,-2 0-129,-1 0 129,-3 1-258,-1 6 129,-2-3 129,0 6 0,-4-4-129,-2 2 129,-12-8 0,18 19-129,-16-7 258,-2-1-129,0 5 129,-11-3 258,-2 5 0,-8-2 0,1 4 129,-8-5 0,3 2 0,-6-5-258,2 2 258,1-3-387,0-3 0,1 1-129,6-5-129,0 1 0,2-2-258,6 1-258,0-4-1032,13 0-1290,0 0-903,0 0 129</inkml:trace>
  <inkml:trace contextRef="#ctx0" brushRef="#br0" timeOffset="16656.952">10027 10951 1806,'0'0'645,"0"0"-129,0 0 0,0 0 129,0 0 387,2 12 129,-2-12 129,0 18 0,-6-3-129,2 1-129,-8 0-387,4 2-258,-5 1-258,2 2-129,1-2 0,-1-2 0,3-3-129,0-3-129,4 0-516,4-11-516,-8 13-1548,8-13-774,0 0 259</inkml:trace>
  <inkml:trace contextRef="#ctx0" brushRef="#br0" timeOffset="17813.018">10242 11004 1419,'0'-15'2580,"3"-3"-903,1 5-387,2-2-516,-2-4 129,6 0-129,-6-6-129,5 2 258,-5-5 129,5 4 0,-6-8-129,3 6-258,-5-6 129,4 4-129,-5-4 0,2 3-258,-1-3-129,3 6-258,-2 0 129,4 1-129,-1 2-129,0 5 129,3 2 0,-1 3 0,-7 13 129,14-18 0,-14 18-129,9-11 258,-9 11-129,0 0-129,0 0-129,9-12 0,-9 12-129,0 0 129,0 0 0,5 8-129,-5 5 129,0 2 0,0 4 0,0 5 129,0-4 0,0 4 129,0-4-258,2-1 258,2-5 0,2-3 0,4-10 0,9-1 129,1-9-129,5-6 0,1-7-129,4-7 129,1-1-129,-2-2 0,-3 0 129,-5 5-129,-5 0 258,-3 8-129,-6 3 129,-7 16-129,10-16-258,-10 16 129,0 0-258,0 0 258,0 0-258,8 10 129,-6 5 0,3 0 0,0 8 129,2 4 0,-1 3-129,3 3 129,-1-1-129,0-1 129,2 1 0,-3 4 0,-2-5 0,3 1 0,-4-4 0,1 0 0,-2 1 0,0-5 0,0 0 0,-1-8-129,0 2 0,-2-18-387,6 19-129,-6-19-516,0 0-1548,17 7-1548,-13-14 0</inkml:trace>
  <inkml:trace contextRef="#ctx0" brushRef="#br0" timeOffset="18564.061">11180 10787 1,'4'11'3224,"-4"-11"-1547,0 0-258,0 0 0,0 0 129,-5-10-387,5 10-129,0 0-258,0 0 0,0 0-258,0 0 129,2-12-258,-2 12 129,19-5-129,-2 4 0,1-5 0,8 6 129,2-4-258,8 1-129,1 0 129,3 2-129,6 0-129,0 0 0,2 1 0,-2-2 0,-2 0 0,-2 1 129,-3-1-129,-4 2 0,-5-2 129,-5 1-129,-5 0-258,-7 0-129,2 1-645,-15 0-516,11-3-1677,-11 3-1161,0 0 0</inkml:trace>
  <inkml:trace contextRef="#ctx0" brushRef="#br0" timeOffset="18805.075">11275 10628 258</inkml:trace>
  <inkml:trace contextRef="#ctx0" brushRef="#br0" timeOffset="19008.087">11275 10628 258,'63'14'1419,"-53"-11"258,-10-3 129,14 0 258,-14 0-645,23 0-129,-6 0-516,6 0-516,7 0-129,2 0-129,4 0 129,2-2-129,1 2 0,1 0 129,-2 0-129,-2 0 129,-4 0-258,2 0-129,-8 4-516,-3 1-1290,-8-5-1548,7 3-129</inkml:trace>
  <inkml:trace contextRef="#ctx0" brushRef="#br0" timeOffset="19500.113">11583 10326 2967,'10'0'3354,"-10"0"-2064,0 0-645,0 17 129,0-17 0,-5 22 129,-3-10-129,6 10 129,-6-6 0,3 8 0,-5-2 0,5 10 0,-7-1-129,5 10 0,-5 3-129,4 13-129,-8 2-129,6 12-129,-2 10-516,-4 4-1032,3 10-2967,4 6-129,-8-11-516,4-1 646</inkml:trace>
  <inkml:trace contextRef="#ctx0" brushRef="#br0" timeOffset="23932.368">7691 13196 258,'-7'-12'516,"7"12"258,0 0-129,4-13 129,-4 13-129,18-17 387,-3 5-129,4-4-387,7-2 258,5-3-645,7-2 129,4-1-129,2-5 0,10-2-129,-3 2 0,4-2 129,2 4-129,-3-2-129,2 0 0,1 3-516,-1 0-1290,6 11-1032</inkml:trace>
  <inkml:trace contextRef="#ctx0" brushRef="#br0" timeOffset="24592.406">7754 13307 1548,'0'0'903,"0"0"-258,0 0-129,0 0 129,0 0 129,0 0 129,0 0 0,0 0 0,0 0-258,0 0 129,0 0-387,9 8 0,-9-8-258,20 7 0,-6-5 0,2 0 387,6-2-258,-2 0 129,6 3 0,2-3-129,4 0-129,-2 2 0,9 0-129,3 3-258,1-2 0,9 8-645,2 0-1161,-6-6-1548,17 14 258</inkml:trace>
  <inkml:trace contextRef="#ctx0" brushRef="#br0" timeOffset="25284.446">7733 13534 645,'0'0'3225,"-7"5"-258,7-5-1161,0 0-1161,8 12-129,-8-12-258,15 12 129,-2-1 129,0 0 0,6 7 258,0-4-129,6 5-129,-5 0 0,9 5-258,-1 3-129,2 4-129,3 3 0,5 0 0,-2 5-129,2 4 0,0-1-129,0-3-387,1-1-516,-4 1-1290,-6-12-1161,5 6 0</inkml:trace>
  <inkml:trace contextRef="#ctx0" brushRef="#br0" timeOffset="26147.495">8273 13851 1548,'-12'0'2580,"12"0"-1032,0 0-774,0 0-258,0 0 0,0 0-387,0 0 258,0 0 0,0 7 129,0-7-129,2 13 129,2-1-387,2 1 0,1 0 0,2 9-129,2-5 0,-2 3-129,5-1 0,-1 0 0,1 1-129,-2-3 129,2-1-129,0-3 129,-1 0 0,-1-2-258,-2-2 258,-10-9 258,18 15 0,-18-15 258,0 0 0,0 0 0,0 0 0,0 11 129,-12-11-129,-2 2-129,-6-2-129,-2 1-129,-3 2 258,-2-3-258,-1 0 0,2 0 0,0 2-516,3-2-258,4 0-1161,19 0-1290,-27 0-258</inkml:trace>
  <inkml:trace contextRef="#ctx0" brushRef="#br0" timeOffset="27048.547">8361 13246 903,'15'12'903,"-15"-12"-387,17 13-258,-17-13 129,19 12-129,-19-12-258,16 15 129,-16-15 129,11 14 0,-11-14-129,11 17 0,-11-17 0,7 17 0,-7-17 258,6 16 129,-6-16 516,0 0 129,3 13 0,-3-13 129,0 0-258,-4 16 0,4-16-129,-13 18-387,3-6-129,0 1-387,-1 0 129,-4-1 258,4 3 0,-8-9 387,8 10 0,-9-9 129,6 3-258,-6-3 129,7 2-387,-5-4-129,7 1-387,11-6-258,-19 6-387,19-6 129,0 0-387,-6 11-516,6-11-645,0 0-1806,0 0-258,7-18 516</inkml:trace>
  <inkml:trace contextRef="#ctx0" brushRef="#br0" timeOffset="28027.603">8162 12553 258,'0'0'774,"14"6"0,-14-6 129,12 6 258,-12-6-258,14 5 129,-14-5 0,16 9-129,-5-3-258,2 2-129,2 1-258,4 2-129,2-1-129,-1 1 0,3 3-129,-1-4 129,-1 3 0,-1-4-129,-1-1 258,-2 1-129,-1-4 0,-5 2 0,3 1 0,-14-8 0,18 16 0,-18-16-129,13 13 129,-13-13 0,5 13 516,-5-13 129,0 16 129,0-7 129,0-9 0,-12 17 129,-1-9-258,2 4 0,-9 0-387,4 5-258,-3-2 0,-1 1 0,3-1-129,-3 1-129,4-1 0,1-2-129,6 1-645,-3-8-645,12-6-2193,-2 16-516,2-16 645</inkml:trace>
  <inkml:trace contextRef="#ctx0" brushRef="#br0" timeOffset="41487.373">9012 13496 258,'0'0'903,"0"0"129,0 0-129,0 0-129,0 0-258,0 0 129,0 0 129,0 0 129,0 0-129,0 0 129,0 0 129,0 0-129,0 0 258,0 0-129,0 0 0,0 0 129,0 0-258,0-12 0,0 12-258,2-20 0,4 6-258,-4-7 0,4 0-129,0-6-129,1 3 0,1-4 0,1-1 0,0-2-129,-1 1 0,3 1 0,-1 0 0,-1 1 0,1 3-129,-2 1 129,-2 4-129,0 4 258,1 3-129,-3 1 0,-4 12 0,5-14 0,-5 14 0,0 0 0,5-11 0,-5 11 0,0 0-129,0 0 129,0 0-129,0 0 0,0 0 0,0 0 0,0 0-258,0 0 0,0 0 129,0 0-129,0 0 0,0 0 129,0 0-258,0 0 258,10 12 129,-10-12 0,9 20 129,-2-5 0,-1 3-129,2 0 258,0 2 0,2 1-129,-2-4 129,4 0 0,-5-2 0,4-2 0,-11-13 0,19 14-129,-19-14 0,21 4 258,-10-4-258,1 0 0,3 0 0,-2-6 129,1 1 0,0-3-129,1-1 0,-4-3-129,5 0 129,-3-3-129,0 0 129,0-3-258,0 1 258,-3-1 0,2 2 0,-4 0 258,3 0-129,-4 0 0,1 2-129,0-1 0,0 1 0,1 0-129,-1 1 0,5 0-258,-4 0 258,2 4 0,-2-2 129,-9 11 0,15-11 0,-15 11 0,11-6 0,-11 6 0,0 0-129,0 0 129,0 0-129,0 0 0,0 0 0,0 0 0,0 0 129,0 0-129,0 0 129,0 0 0,0 0 0,6 8 129,-6-8-129,0 20 0,0-6 0,0 3 0,0 3 129,0 3-129,0 2 0,0 6 129,-1 4 0,1 0 129,-2 5-258,2-2 129,0 5-129,0-2 258,0-2-258,0-3 0,0-4-129,0-3 129,0-8 0,0-1 0,0-9 0,0 0 0,0-11-129,0 14 0,0-14-129,0 0-516,0 12-903,0-12-2064,11 8-129,-9-13 0</inkml:trace>
  <inkml:trace contextRef="#ctx0" brushRef="#br0" timeOffset="44483.544">11158 10580 1161,'-12'-4'1935,"12"4"-258,0 0-129,-13-8-258,13 8-387,0 0 0,0 0-258,0 0 0,0 0-129,0 0 258,0 0-387,0 0 258,0 0-258,0 0 0,0 0-129,0 0-129,0 0 129,0 0-129,0 0 129,6 0 258,-6 0-258,20-3 129,-6 2 129,4 1-129,1 0-129,3 0-129,0 0 0,4 1 0,0 2-129,3 0 0,1-2 129,0 3-129,4-2 129,0 0 0,3-2 129,3 0 129,-1 0-129,5-2 0,-4-1 0,2 3 0,-3-7 0,3 7 0,-7-3-129,0 2-129,-4 0 129,-4 1-129,-4 0 129,-3 0 0,-5-2 0,-4 2 0,-11 0 0,12 0 129,-12 0-129,0 0-129,0 0 129,0 0-129,0 0-129,0 0-129,0 0-516,0 0-516,0 0-1806,0 0-1548,0 0-258,0 0 0</inkml:trace>
  <inkml:trace contextRef="#ctx0" brushRef="#br0" timeOffset="46691.67">10103 13365 1,'0'0'1160,"0"0"259,0 0 258,-13 3 129,13-3 258,0 0 0,0 0-258,-16 0-258,16 0-387,0 0-387,-11 0-258,11 0-258,0 0 0,-15 0-129,15 0 129,0 0 0,-14 4 0,14-4 0,-11 5 0,11-5 0,-11 5 258,11-5-258,0 0 0,-13 2 0,13-2-129,0 0-129,0 0 129,0 0 0,0 0-129,0 0 258,0 0-129,13 0 129,3 0-129,3 0 258,5-2-129,3-1 0,5 0-129,1 3 129,2 0-258,3 0 129,-3 4-129,4 0 0,1 1-129,-3-1 258,1 0-129,-3-3 0,-2 2 129,-5-3-129,1 0 0,-7 0 129,-5-8-258,-2 6 0,-15 2 0,17-2-774,-17 2-516,2-13-2580,-2 13-387,-13-8-129,0 5-258</inkml:trace>
  <inkml:trace contextRef="#ctx0" brushRef="#br0" timeOffset="47179.698">10063 13128 903,'-13'-10'3354,"5"-3"0,8 13-774,0 0-2451,0 0-387,0 0-258,0 0 129,0 0 129,0 0 0,0 0 774,0 0 129,0 9 387,0-9 0,0 0 0,0 0 0,15 2-258,-15-2 129,30 2-387,-13-2 129,12 4-258,-2-2-129,8 0-129,0 0 0,5 0 0,0 2-129,4 2 0,-3 0 129,0 0 0,-1 0 0,-4 1 129,-6 0-258,-3 0 0,-6-2 0,-7-1-516,-1 2-387,-13-6-1290,0 0-1806,0 0-387,0 0 387</inkml:trace>
  <inkml:trace contextRef="#ctx0" brushRef="#br0" timeOffset="47851.736">10527 12701 1,'3'16'2966,"-3"1"-257,0-17-1419,-4 21-645,-1-4 0,-4 2 258,-2 4 129,-2 1 0,-2 7 0,-4-4 129,0 11-129,-5-4-258,2 10-129,-6 2 258,6 5-516,-5-1 129,2 8-129,-2 2 258,5 4-258,-1-1 0,2-3-129,2-3-258,2-9 0,5-1-129,1-10-258,9-3-387,-4-16-645,7-1-1677,8-1-1032,-9-16-387,19 5 258</inkml:trace>
  <inkml:trace contextRef="#ctx0" brushRef="#br0" timeOffset="72828.165">16361 13501 258,'41'-25'774,"-19"4"-129,5 0 129,4-3 129,7 1 387,1-9 129,7 6 129,2-5 129,5 4 0,0-3-387,4 7-129,-5-4-258,2 7-387,-8-4-129,-1 7-129,-5-1-387,-3 5 0,-6 1-645,-6 0-387,0 4-645,-8 1-1548,-17 7-774,24-7 130</inkml:trace>
  <inkml:trace contextRef="#ctx0" brushRef="#br0" timeOffset="75008.29">12686 14261 129,'0'0'516,"0"0"0,0 0 258,0 0 387,0 0 387,0 0-129,0 0 258,0 0 0,0 0-258,0 0-258,0 0-129,13 0-129,-13 0-387,15-3-258,-3-6 258,4 5-129,2-7-129,6 2 0,-1-1 258,8 0-258,1-4 129,11 3 0,2-7 129,8 5 0,5-9 0,11 9 0,1-11 129,10 6 0,4-14-129,17 6 258,4-11-129,14 1-129,8-9 0,11 0-129,9-9 129,14-1-387,3-3 0,6-2-129,4 2 0,3 0-129,0 5 258,1 4-258,-1 5 129,-8 3-129,-3 5 0,-9 2-387,-6 8-645,-22-11-1290,-2 11-2322,-9-2-258,-11 2-516,-12 1 259</inkml:trace>
  <inkml:trace contextRef="#ctx0" brushRef="#br0" timeOffset="97220.56">19738 11112 2322,'-15'10'3225,"4"-10"-129,11 0-1677,0 0-1548,0 0 129,0 0 129,0 0 258,8-3 387,-8 3 258,15-4 129,-15 4-129,24-4 0,-10 0-387,11 4 258,-3-3-387,11 3 0,1-2 0,6 2-258,-1 0 129,6 0-129,-2 0 0,-1 0-258,0 0 0,-3 0-516,3 0-903,-11 0-1677,-1-5-1419,0 2-129,-12-10 0</inkml:trace>
  <inkml:trace contextRef="#ctx0" brushRef="#br0" timeOffset="97623.583">19591 10894 6321,'17'23'4644,"-17"-23"-387,27 11-387,-16-4-3483,9 1-903,0-3 129,5 2 258,1 2 129,1-2 0,1-2 258,1-2 0,5 2 0,-2-5 129,3 0 0,-1 0-129,1-1-129,-2-1 0,-1 0-258,1 2-903,-10 0-2709,-1-7-774,3-1-258,-11-5-129</inkml:trace>
  <inkml:trace contextRef="#ctx0" brushRef="#br0" timeOffset="99023.663">19994 10583 774,'0'0'1419,"0"0"-258,0 0-129,0 0-258,-1 17-387,1-17-129,0 17 0,0-5 129,2 4 129,0 2 0,-1 4 0,-1 8 0,0 4 0,-5 10 0,-3 10 129,-4 6 0,-1 10-258,-6 9 129,2 4-387,-1-1-516,-6-2-387,8-5-1419,6-5-1548,-11-19-258</inkml:trace>
  <inkml:trace contextRef="#ctx0" brushRef="#br0" timeOffset="101071.781">20691 11192 1548,'-11'0'2322,"11"0"-516,0 0-258,0 0-516,0 0-129,0 0 129,0 0 129,0 0 0,0 0 258,0 0-129,1-29 129,5 11-387,-6-13 129,4-1-516,-4-8-258,0-5-129,0-5-129,0 0-129,-1-3 129,-2 2 0,0 1-258,0 5 129,2 1-129,-1 4 129,2 6 129,0 5-258,0 9 129,0 3 0,0 6 0,0 11-129,0-13-129,0 13 0,0 0 0,0 0 0,1 8 0,-1-8 129,2 21-129,2-5 0,1 3 129,2 3 129,3 1-129,2 3 129,4-5 0,-2-1 0,6-4 0,-1-5 129,2-5-129,2-6 129,3 0 129,0-1-258,4-12 129,0-1-258,1-4 129,-1-6 0,0-1 129,-3 1-129,-4-5 129,-3-3 0,-5 8 0,-2 2 0,-3 3-129,-2 6 0,-4 2-129,-4 11 0,7-12-129,-7 12-129,0 0 129,0 0 129,0 0-129,0 10 129,1 4 129,2 5-129,-1 10 258,3 12 0,0 6-129,2 6 0,-5 11 129,5 6-129,-5 4 129,0 6 0,-2-3 0,0-6-258,0 1-1032,0-4-2838,-4-18-387,5-6-387</inkml:trace>
  <inkml:trace contextRef="#ctx0" brushRef="#br0" timeOffset="110539.322">6774 12206 129,'1'9'645,"-1"-9"-516,14-4 129,-14 4 516,23-10 387,-8 0 516,5 4 258,5-7 0,6 1 129,2-7-387,11 4 0,2-11-516,11 6-387,0-6 129,9-2-516,-4-5 0,5 6-129,-5-4 0,0 2-258,-4 4 258,-5-1-516,-4 7-387,-10-2-1161,-5 7-2451,0 5 129,-14-4-516</inkml:trace>
  <inkml:trace contextRef="#ctx0" brushRef="#br0" timeOffset="112027.405">6928 12206 5031,'0'0'4386,"0"0"-258,0 0-258,0 0-3612,0 13-258,0-13-129,5 11-129,-5-11 0,4 17 129,-4-17 258,10 14 0,-10-14 129,7 11 129,-7-11 0,0 0 258,20 13-258,-20-13 0,29 11-129,-8-4 0,8 5-129,3 3-129,5-1 0,2 5 0,5 1 0,-3 1 129,0 0-258,-2-3 258,-4 0-129,-2-7 129,-3 4-129,-4-8 0,-6-2 0,-1 0 0,-3-3 0,-4-1-129,-12-1 0,18 1-129,-18-1 0,0 0 129,0 0-129,0 0 0,0 0 129,10 3 0,-10-3 129,0 0 0,0 0 129,0 0-129,0 0 0,0 0 0,0 0 0,0 0-129,0 0 129,13 7-129,-13-7-129,12 3 0,-12-3 129,13 4 0,-13-4 0,11 5 0,-11-5 129,0 0 0,11 0 0,-11 0 129,0 0-129,0 0 129,0 0 0,0 0 0,0 0-129,0 0 258,0 0-129,0 0 0,0 0-129,0 0 0,0 0 0,0 0 0,4-9 0,-4 9 0,0-17 129,-2 5 0,-2-2 0,-1-1-129,-4-2 129,2-3-258,-1-1 258,-1 1-387,1 1 129,0-3-129,1 5 129,0 2 129,-2-1-258,4 4 516,0 1-516,5 11 258,-8-14 0,8 14-129,0 0-129,0 0 129,0 0-129,0 0 0,0 0 129,0 0 0,13 3 0,-2 4 0,1 2 258,1-1-258,2 3 129,0-1 0,3 0-129,1 3-129,-3-2 0,4 2-129,-6-3 0,5 5 0,-7-6 0,1 3 258,-13-12 0,12 14 258,-12-14 0,0 0 129,0 16 129,0-16-258,-15 13 0,2-5-129,-1 2 0,-4 0 0,-2 3-129,0-1 258,-1 0 0,-3-1 129,5-1 0,-2-2-129,6 2 258,-2-3-258,7 3 0,10-10-129,-14 6-129,14-6 0,0 0-129,0 0 129,0 0 0,0 0-516,-12 8-903,12-8-2322,0 0-258,0 0 129</inkml:trace>
  <inkml:trace contextRef="#ctx0" brushRef="#br0" timeOffset="113094.468">7807 11710 774,'0'0'2709,"-13"7"-1032,13-7-1032,-20 2 0,2 1-387,-3 0-129,-4-3 0,-1 4 258,-4-3 258,0-1-129,-2 0 387,4 0 0,-3 0 258,8 0 129,-2-5-129,10 5-258,-5-7 129,20 7-258,-21-5-258,21 5-129,0 0-387,-11-5 0,11 5-258,0 0 129,10-3 0,-10 3-129,20 0 129,-7 0 0,4 0-129,0 3 129,3-3 129,0 0 0,0 0 0,1 0-129,2 0 129,0-3-129,0 3 129,-1 0 0,3 0-129,-2 5 0,1 1 129,0 0-129,0 5 129,-1-1 0,-1-2 129,0 2-129,-5-3 129,-1-1 0,-5 0-129,-11-6 0,17 9 129,-17-9-258,0 0 129,11 7 0,-11-7-129,0 0 129,7 11 0,-7-11 129,0 0 129,0 0 129,0 12 0,0-12-129,0 0 129,-12 15 0,12-15-258,-16 15 258,7-3-387,-4-1-258,1 4 258,-4-1-129,2 3 0,-4 0 129,2 2 0,-5-1 0,1 1-129,2 0 129,0 0-258,3-6-129,5 4-645,-1-10-1161,11-7-1935,0 0-516,0 0 387</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28:05.928"/>
    </inkml:context>
    <inkml:brush xml:id="br0">
      <inkml:brushProperty name="width" value="0.05292" units="cm"/>
      <inkml:brushProperty name="height" value="0.05292" units="cm"/>
      <inkml:brushProperty name="color" value="#00B0F0"/>
    </inkml:brush>
  </inkml:definitions>
  <inkml:trace contextRef="#ctx0" brushRef="#br0">13648 5178 516,'16'1'2838,"-16"-1"-129,0 0-1935,13 0-903,-13 0 129,11 5 516,-11-5 0,0 0 258,0 0 129,12 7 129,-12-7 0,0 0 0,0 0 0,7 16-129,-7-16-258,7 24-129,-3-7-258,6 8 129,-4 2-129,3 7-129,-1-2 0,3 4-129,-1-5 129,2 1-129,0-7 258,3-2-129,1-12 129,7-5 0,2-6 0,8-11 129,1-12-258,5 0 129,-1-7-258,-2-1 258,-2 1-129,-2 2 129,-12 3 0,-3 10 0,-8 1 129,-9 14-258,11-12 129,-11 12-129,0 0 0,0 0-129,0 0 0,14 10 0,-7 1 0,3 2 129,0 7-129,2 4 0,3 0 129,-2 0-129,2 3 129,1-3-258,-1-3 258,-1-3-129,3-6 129,-2-4-129,0-8 0,4 0 129,0-13-129,2-7 387,-1-9-258,2-4 258,0-11-258,2-2 258,-7-4-258,3 1 258,-7 1-129,1 6-258,-6 7 129,0 6-129,-4 9-129,-1 3-129,-3 17-387,0 0-258,0 0-1548,3 12-2322,-3 2 0,-6-3-516,5 1 517</inkml:trace>
  <inkml:trace contextRef="#ctx0" brushRef="#br0" timeOffset="565.031">15029 5356 5676,'-15'16'2967,"2"-16"-645,13 0-129,-9-11-4515,9 11 516,0-19 774,3 6 516,3-3 774,-3-9 1161,9 6 645,-4-8-129,10 10 0,-5-9-516,11 11-516,-2-6-387,5 8-258,0 4-258,1 2 0,-1 7-129,-1 2 0,-2 8 0,-4 6 0,-2 4 0,-4 2 129,-7 1 129,-2 4 0,-5-3 129,0 2 129,-12-1-129,-1 2 129,-7-4 0,-1 2-129,-7-5 129,1 0-387,-5-6 258,4-2-129,0-7 0,3-2-258,4-3-129,1-5-516,20 5-1161,-11-19-2451,11-2-129,3-1-258</inkml:trace>
  <inkml:trace contextRef="#ctx0" brushRef="#br0" timeOffset="1164.066">15505 5104 6837,'0'24'4128,"0"-24"-645,3 16-129,-3-16-4386,15 5-258,-15-5 387,19 16 645,-19-16 0,21 20 258,-8-6 387,-6 0 0,3 5 258,-2 1-258,4 4 0,-2 2 0,3 1-258,-3 0 0,1-1-129,0-4 258,-1 2-258,-5-8 387,2 1-129,-7-17 516,7 17-258,-7-17 0,0 0 0,-6-11 0,6-3 129,-2-8-258,2-2 129,0-8-258,2-4 0,6-3 0,5 0-129,3 3 129,2-3-258,4 3 129,2 3-129,1 7 0,-1 3-129,2 8 0,-4 1-258,5 12-129,-7-6-774,13 11-2451,-6-3-1032,2 2 0,3-2-387</inkml:trace>
  <inkml:trace contextRef="#ctx0" brushRef="#br0" timeOffset="1677.095">16235 5336 8385,'-28'-11'4644,"28"11"-903,-5-30-387,15 18-4128,-3-15-516,17 10 387,-4-9 387,9 4 129,-2-1 387,-4 4 516,5 6 258,-7 1-129,8 9 258,-7 3-516,4 3-258,-3 7 0,-1 6-129,-2 1 0,-1 5 0,-6 0 129,-4 2 129,-6 0-129,-3 5 258,-10-2 0,-4 7-129,-12-8 129,-2 3 129,-7-2-258,-1-4-129,-2-3 0,2-8-387,6-6-129,0-12-645,19-6-258,-1-21-258,15-1-129,-3-22-387,20 3-129,-4-20-129,11-4-1677,4 4 387</inkml:trace>
  <inkml:trace contextRef="#ctx0" brushRef="#br0" timeOffset="1909.109">16538 4632 3612,'6'46'4515,"-6"-19"-258,-1 10 0,1 12-3096,0-2-258,1 13-129,2-1-129,7 9 0,-4-1-258,8 9 129,-1-2-258,2-3-129,1-6-129,-2-10-516,5-3-387,-12-17-2838,6-13-903,1-15-258,-4-13-129</inkml:trace>
  <inkml:trace contextRef="#ctx0" brushRef="#br0" timeOffset="2496.142">17327 4925 8127,'0'17'4128,"-11"-16"-387,11-1-258,-23 11-4386,10 2 0,-11-2 387,0 4 258,-9 4 387,-6-2 258,2 7 129,-6-3 258,6 7-258,-5-6 0,7 4-258,4-1-258,9-1 0,7-3 0,8-2-129,7-4 129,7-1-129,12-3 129,3-2 0,11 0 0,1-1 0,5 1 0,0 1 0,0 2-129,0 1 129,-2 4 0,-3 0 0,-5 3 129,-3 1 0,-6 1 129,-3 4 0,-11-4 258,-1 7 0,-10-5 129,-5 7 0,-16-4-129,-2 5 0,-11-3-129,-2 1-129,-7-1-387,-4-5-258,9 6-1161,-10-13-3225,5-5 0,0-9-645,-1-10-129</inkml:trace>
  <inkml:trace contextRef="#ctx0" brushRef="#br0" timeOffset="5684.325">18347 6780 3999,'5'12'4386,"-5"1"-387,0-13 129,0 19-4386,0-3 129,5 5 129,0 4 129,3 4 129,0 5-129,-1 3 0,2 5-129,1 0 129,-2 1 0,1-1-387,-2-5-774,5-9-2580,0 1-516,-9-18-387</inkml:trace>
  <inkml:trace contextRef="#ctx0" brushRef="#br0" timeOffset="6212.355">18241 6614 6966,'-7'25'4902,"7"-25"-516,4 20-129,-4-20-4515,27 15-129,-2-7 129,7 3 129,5-4 0,5 2 0,1-1 129,6 2-129,-1 3 129,4 4 0,-2 6 0,-2 6 0,-1 4 0,-3 10-129,-3 3 0,-10 4 129,-5 1-129,-6 5 0,-9-5 0,-8 2 129,-5-1 0,-13-6 129,-10-4 0,-9-4 0,-6-5 129,-8-7-129,1-6 129,-3-8 0,7-5-129,0-7 0,9-1 0,7-9-129,7-4 0,9-3-129,7-3-129,5-1-129,8-7-258,17 6-774,-5-10-1548,11-3-1419,11 3-387,4-6 258</inkml:trace>
  <inkml:trace contextRef="#ctx0" brushRef="#br0" timeOffset="6462.369">19400 6866 6837,'12'70'4902,"-9"-34"-387,3 8-129,-2 2-4128,4 6-258,0 0-129,4-3 0,1-8-258,2-2-129,-6-14-129,7-3-1419,-16-22-2451,17-3 0,-10-18-258</inkml:trace>
  <inkml:trace contextRef="#ctx0" brushRef="#br0" timeOffset="6916.395">19989 6834 4644,'43'5'3741,"-20"-5"-645,-23 0-129,0 0-4128,7-7 129,-7 7 774,0 0 258,-18 10 258,-1 5 774,-10-4 258,4 11 129,-11-3 0,6 12-258,-7-1-645,7 5-129,0-1-129,4 4-129,5-3 129,7 2-258,8-4 0,6-4 129,6-1-258,13-5 129,5-4 0,8-8-129,9-1-129,2-10 0,6 0-516,-2-11-1677,5-10-1935,3 0-129,-1-13-387</inkml:trace>
  <inkml:trace contextRef="#ctx0" brushRef="#br0" timeOffset="7548.431">20444 6510 6966,'5'85'5031,"3"-42"-516,11 10-516,-2-7-3870,7 17-516,-1 3-129,4 4 258,-3-3-129,-3 0 0,-6-8 258,-3-7 129,-6-6 0,-6-15 0,0-7 0,-5-7 0,-7-13-516,1-4 0,-10-8 0,0-6 0,-9-11-258,3 1 258,-8-6-129,2 1 516,1 2 0,2 1 387,4 5 0,4 3 129,5 7-129,7 4-129,10 7 129,0 0-129,7-13-129,16 8 0,7-5-129,11 0 0,5-5 0,10-3 0,4-4 0,4-2 0,-3 2 0,3 2-129,-8 8 516,-8 0-129,-3 7 129,-8 5 0,-4 8 129,-11 11 258,2 10-129,-11 1 129,3 11 0,-9 3-129,5 5 0,-7-3-129,3 1-129,-5-11-129,3-4-129,-3-3-774,-3-19-2967,0-18-774,0-14-129,-2-19-258</inkml:trace>
  <inkml:trace contextRef="#ctx0" brushRef="#br0" timeOffset="7722.441">21118 6581 6321,'15'66'4386,"-13"-43"-903,13 11-1419,-8-9-6321,4-5-387,4 5-258</inkml:trace>
  <inkml:trace contextRef="#ctx0" brushRef="#br0" timeOffset="8164.466">21324 7069 7740,'-12'-2'4773,"12"2"-258,16-28-387,5 9-4257,4-5-129,5 6 0,4-2 0,1 6 0,1 4 129,-4 0 0,-1 7 129,-2 3 0,-2 3 129,-5 11 129,-3 8-129,-7 2 129,-4 8-129,-8 3 258,-7 6-129,-13-1 387,-3 3-387,-8-4 0,-3-4 0,-1-9 0,0-2-129,1-12 0,2-7-129,5-5-129,0-14-129,13-6-258,0-12-387,14 6-387,-7-19-1548,9 3-1935,15 1-129,3-3-129</inkml:trace>
  <inkml:trace contextRef="#ctx0" brushRef="#br0" timeOffset="8616.492">21866 6878 7740,'5'24'5031,"0"-6"-516,-5-18-258,7 20-4128,-1-4-258,0 5 129,-1 1 0,1 2 0,-1 0 0,0-3 387,0-3-387,0-6 129,-5-12 0,28 5-129,-2-12 0,7-12-129,5-7 0,4-3-129,4-6 258,-3 1-129,-1 3 258,-7 6-129,-9 6 258,-8 7-129,-3 11 0,-15 1 0,17 13 0,-11 8 0,1 4-129,3 4 129,1 3-129,3 3 129,1-2-129,3 0 0,-1-4-516,8 2-1032,-9-11-2709,3-11-774,2-6 0,-3-8-258</inkml:trace>
  <inkml:trace contextRef="#ctx0" brushRef="#br0" timeOffset="9892.564">22669 6856 9417,'7'31'5160,"9"-18"-774,3-10-258,14 3-4773,-4-6-129,8 6 129,-3-4 129,3 3 129,-6 0 129,-3 4 387,-1 5 0,-8 1 258,-5 7-258,-6 2 129,-3 5 0,-5 2 0,-8 2-258,-9-1 129,-7-3-129,-7-2 0,-3-3 0,-2-6 129,-3-6-129,4-5 258,3-7-258,3-3 0,9-8 0,6-7 0,8 0 0,6-6 0,4 0-258,15 1 0,2-9-129,13 9 0,2-7 0,7 5-258,-2-4 129,10 4-129,-7-2-129,5 6 129,-4-2 129,1 4 0,-7 0 0,2 6 387,-7 1 0,-3 3 0,-3 4 258,-4 5 0,-5 0 129,-4 2 0,-1 8 0,-14-10 258,21 24-129,-16-12 0,4 6 0,-3-1 0,2 4 129,-3 0-129,3 4-129,-4-3 129,3 1-129,-5-1 0,-1-2 0,-1-3 0,0-3 0,0-14-129,-2 11 129,2-11-129,-15 0 0,15 0 129,-14-18 0,7 1-258,4-4 129,3-2-258,0-4 258,10 1-129,3 2 0,4 1-129,2 3-129,3 5 0,3 0 129,-1 4 0,0 1-129,3 2 258,2-1-129,-1 4 129,-1-1-129,-1 5 258,-2-2-129,-2 3 0,-2 3 0,-4 5 0,-4 4 0,-5 4 0,1 3 129,-5 4 0,-1 6-129,-2 0 258,1 2-129,-1 0 258,3 3-387,0-4 258,5-2-129,4-4-129,3-6 129,6-7-129,6-3 0,5-8 0,3-6 0,5-9 0,4-6 0,-1-5 0,-1-7 0,-2 0-129,-5-5 129,-2 3-129,-8 2 129,-5 2-129,-4 6 129,-8 4 0,-2 7 0,-6 14 0,5-18 0,-5 18 129,0 0-129,0 0 0,0 0 0,-8 6 0,8-6 0,-7 18 0,4-3 129,2-1-129,0 6 0,1 6 0,0 9 0,0 4 0,5 12 0,-1 12 0,2 13 0,0 6 0,-1 7 129,1 5-129,0 1-258,1 5-645,-7-8-2967,0-9-774,4-11-516,-4-15-129</inkml:trace>
  <inkml:trace contextRef="#ctx0" brushRef="#br0" timeOffset="14968.854">16218 9182 774,'-12'0'3225,"12"0"129,-12 7-2967,12-7 0,-6 15-129,4-2 258,-5 2 129,4 5 129,-2 4 0,4 7 0,-3 2-258,4 9 129,-1 4-387,1 8 0,0 3-258,0 0 258,0 0-516,0-6 0,0-2-903,2-4-2580,-2-24-258,6 2 129</inkml:trace>
  <inkml:trace contextRef="#ctx0" brushRef="#br0" timeOffset="15616.893">16030 9201 5031,'0'0'4902,"0"0"-387,21 3-387,-5-3-3999,14-1-774,1-10 129,14 4 129,0-6 0,4 1 129,-2-1-129,0 1 387,-1 1 0,-9 1 129,0 6-129,-9 3 258,-4 1-129,-6 6-129,-5 7 0,-6 6 0,-4 3 129,-3 5-129,-4 6 129,-9 1 129,-6 3 0,-5 1 0,-3 1 0,-5-2 0,-5-1 129,1-5 0,1-3-258,1-6 0,2-4 0,5-5-129,7-3 129,5-4-129,15-6 0,-17 0 0,17 0 129,0 0-129,0 0 0,12-9 129,-2 9-129,4 0 129,2 12 0,3-1 129,0 7-129,1 4 0,3 4 129,-4 1-129,7 3 0,-4-2 0,1-3-129,-1 0-129,-1-5-129,2-5-387,-8-15-774,14 0-2451,-5-5-774,1-15-387,2-5 129</inkml:trace>
  <inkml:trace contextRef="#ctx0" brushRef="#br0" timeOffset="16132.922">16825 9474 5934,'3'19'4386,"2"-8"-258,-5-11-1677,0 0-2451,19 0 0,-5-1 0,3-8 0,1-3 0,2-1 0,1-1 129,-1-1-129,0-2 129,-1 0-129,-3 1 0,1 1 129,-4 2-258,-3 0 129,-10 13-258,10-21 258,-10 21-258,0-13 129,0 13-129,-20-7 129,7 6 0,-5 1 129,-6 0 129,3 3-129,-5 3 387,2 4-258,-3 0 129,1 4-258,0 1 258,5 5-129,-4 1 129,4 5-129,1-1 129,4 7 258,0-3-258,7 5 129,3-5-129,6 0 0,11 0-258,10-7-258,13-1-258,3-13-645,18 3-387,-4-13-645,14-3-774,-10-12-387,5-7-1032</inkml:trace>
  <inkml:trace contextRef="#ctx0" brushRef="#br0" timeOffset="16515.944">17377 9496 1806,'8'41'3225,"-2"-21"258,0-2-1032,0-5-903,7 4-129,-13-17-645,27 17 0,-12-17-129,5-1 0,0-16 0,4 3-129,-5-10 129,4-2-387,-4-5 0,-1 1 0,-1-2-129,-6 3-129,-5 1 0,-1 3 129,-5 3-129,-6 5 129,-9 6 0,-3 7 0,-8 4 0,-1 10 0,-9 8 129,-3 11-258,-2 4 0,-3 6-258,4 3 0,-1-9-258,10 4-516,1-14-516,18 0-903,1-14-903,11-9-1290,10-9 129</inkml:trace>
  <inkml:trace contextRef="#ctx0" brushRef="#br0" timeOffset="16839.963">17659 9147 1548,'24'-25'4386,"-24"25"387,11-15-645,-11 15-2451,0 0-774,1-13-387,-1 13 0,0 0-258,0 0-129,0 0 0,0 0 129,5 8 0,-2 5 0,-3 3 0,4 10-129,-2 11 129,3 9-129,-2 12 0,-1 9 0,3 3-129,-2 4 129,2-2-129,-1-2-258,8-6-774,-7-10-3354,9-20-129,7-12-645,0-22 258</inkml:trace>
  <inkml:trace contextRef="#ctx0" brushRef="#br0" timeOffset="18160.038">18580 9760 3225,'-4'18'3741,"4"-18"-258,0 0-2580,10-6-903,0-2 129,7-4 258,0-12 129,9-1 258,1-16 129,9 0-129,1-16 258,11-1-129,-1-8-387,9 0-129,-3-3-258,4-1 0,-3 4-129,-2 4 0,-3 4 0,-3 6-129,-8 5 258,-6 9-129,-5 9 0,-7 6 0,-3 10-129,-17 13-258,12 0-129,-12 0-774,-2 27-1419,-4 3-1806,-6-2 0</inkml:trace>
  <inkml:trace contextRef="#ctx0" brushRef="#br0" timeOffset="18589.063">19921 9139 129,'17'-13'2580,"-2"13"387,-15 0-2967,0 0 258,10 24 645,-10-7 258,0 9 0,-2 1 516,2 12-129,-7-2 129,7 12-387,-7-3-129,7 6-516,-4-6-258,4 0-129,1-6-258,4-10-387,6-2-1032,-7-13-1677,-4-15-1419,21-3 0</inkml:trace>
  <inkml:trace contextRef="#ctx0" brushRef="#br0" timeOffset="19212.098">19912 9097 5805,'0'0'4515,"0"0"-387,16 0-1677,7 0-2580,5-11 0,9 2-258,-1-4 258,5 2 0,-1 1 0,-1 3 129,-4 2 129,-4 3 0,-3 2 0,-7 7 129,-3 6-129,-8 3 129,-5 4 0,-5 1-129,-7 4 258,-11 0-129,-2 1 0,-5 0 0,1-1 0,-3-3-129,7-4 0,4-4-129,16-14-129,-5 13 0,11-13-129,16-2-129,4-8 0,9 3 129,0-3-129,3 6 0,-5 1 0,-2 3 129,-7 6 129,-5 7 129,-8 4 0,-5 2 129,-6 5 0,-1 1 387,-7 4-258,-10-3 258,0 7-129,-12-3 258,5 4-129,-11-7 0,2 7-129,-5-8-129,2 0 0,-2-5 0,4-5-129,2-4-129,6-7-129,7 0-129,1-11-387,19 6-258,-9-30-1161,15 3-2580,11 3 0,2-13-387</inkml:trace>
  <inkml:trace contextRef="#ctx0" brushRef="#br0" timeOffset="19580.118">20902 9019 6450,'15'8'5031,"-10"6"-258,-5-14-516,0 19-3612,0-9-1032,0 9 129,0 1 0,0 2 258,-1 0 0,-2 2 129,2 5 0,-2 3 129,0 6 0,-1 1 0,-1 3-129,0 0 0,0-1-129,1 0 0,-3-7-129,4-5-387,-4-12-387,10 0-2064,-3-17-1677,17-4-258,-1-11-258</inkml:trace>
  <inkml:trace contextRef="#ctx0" brushRef="#br0" timeOffset="20129.149">21347 9428 6450,'-14'20'4257,"1"-20"-903,13 0-258,-8-12-4644,8 12 258,0-25 258,0 11 516,2-8 129,2-2 387,2 4 774,1-4 0,6 4 129,-5 0-258,7 7-516,-4 3-129,2 1 0,-1 6-129,-1 3 129,-11 0 0,17 5 0,-10 7 258,-2 3-129,-4 2 258,4 6 0,-5 0 129,0 7 0,-5-2 258,0 5-129,-6-7-129,1 6-129,-7-7 129,0-1-129,-2-6-129,1-5 0,-5-5-129,2-5-129,4-3 0,-2-6 0,3-8-129,2-3-129,9-3-129,-4-5-258,9 5-774,0-10-1806,6 2-1419,12 3-387,2-1 129</inkml:trace>
  <inkml:trace contextRef="#ctx0" brushRef="#br0" timeOffset="21033.203">21740 9467 3225,'0'0'3483,"-16"0"-1806,16 0-129,-11-7-387,1-6 0,10 13 0,-2-25-258,3 9 0,5-4-387,5 2 0,-1-4-129,8 2 0,-2 1-258,5 2 129,-1 2-129,-1 4-129,0 5 129,-1 3-129,-2 3 0,0 6 129,-5 6 0,-3 5 129,-6 0 129,1 9-129,-6-3 258,-2 7 0,-12-5 0,2 4 0,-10-5-129,4 1-129,-5-5 258,4-3-387,-3-5 0,3-6 0,2-3-258,4-3-129,16 0-387,-19-21-129,19 8-645,0-14-1548,5 1-1806,10 1-387,4-6 258</inkml:trace>
  <inkml:trace contextRef="#ctx0" brushRef="#br0" timeOffset="21564.233">22306 9445 5805,'-23'24'3999,"1"-24"-1032,22 0-1161,-34 5-3225,21 0 516,-7-5 516,2 0 258,1 0 258,-1-11 516,6 3 387,0-12 129,10 6-129,2-9-774,4 1-258,6-3-258,6-2-129,5 3-129,0 0 258,3 7 0,0 2 129,-2 3 0,-2 5 129,-1 6 129,-3 1 129,0 8 0,-5 6 258,-3 5 0,-2 9-129,-6-2 387,0 11-258,-8-1 129,-1 3 129,-10-3-129,3 1-258,-8-6 0,8-2 0,-8-5-129,6-7-387,2-5-258,-4-12-516,20 0-1419,-13-5-2322,10-19-129,5-5-258</inkml:trace>
  <inkml:trace contextRef="#ctx0" brushRef="#br0" timeOffset="22180.268">22493 9053 1419,'12'-8'2838,"-12"-4"-129,13 12-258,-13 0-3354,0 0 387,15-11 516,-15 11 258,0 0 516,0 0 516,12 0 645,-12 0 129,0 0-516,0 0-516,0 0-516,-9 6-129,9-6 0,0 0-129,-7 12 0,7-12-258,0 0 129,-2 11-129,2-11 0,0 0 129,-5 14-129,5-14 129,0 0-129,-4 13 129,4-13 0,-1 15 0,1-15-129,-3 18 129,1-5 0,-3 1 0,0 5 0,-3 6 0,1 8 0,-2 2 129,-1 10-129,-3 3 0,1 3 0,-4 3 0,3-1 0,-2-7 129,2-3-129,1-7-129,1-8 0,3-4-258,0-10 0,8-2-387,0-12-387,0 0-1419,10-1-2322,-5-12-129,4 0-129</inkml:trace>
  <inkml:trace contextRef="#ctx0" brushRef="#br0" timeOffset="40784.332">21143 11925 903,'2'-18'1806,"-2"18"129,0-14 129,0 14-387,0-12-516,0 12 0,0 0-387,0 0 129,0 0-129,0 0 0,0 0-258,0 0 129,0 0-129,0 0-129,0 0 129,0 0-129,0 0-129,0 0 0,0 0-129,0 15 0,0-2-129,-2 4 258,2 4-129,-2 5 0,1 6 129,0 2-258,0 6 129,0-2 0,-1 3-129,2-3 0,-2-2 129,2-4-258,-1-5 129,0-1-129,-3-6 0,3-1-258,-5-7-129,6 3-516,0-15-903,0 0-1419,0 0-1161,-17 0 129</inkml:trace>
  <inkml:trace contextRef="#ctx0" brushRef="#br0" timeOffset="41319.363">21002 11937 3483,'0'-19'3870,"11"15"-387,-11 4-2838,11-23-774,1 13 129,2-3 0,2 3 129,1-2 387,3 3-258,-3-2 258,5 4-129,-2-2 258,3 3-387,-1-1 0,1 4 0,1 0-129,-2 3 0,1-1 129,1 1 0,-3 0-129,-2 4 129,-4 7-129,-2-1 129,-5 4 129,1 0-129,-9 3 0,0 4 129,-9-4-129,-2 7 129,-9-4 129,1 0-129,-8-1 0,1 2-129,-7-2-129,3-1 0,-3-2 0,2 0-129,3-4 0,-1 2 0,4-4-129,3-5 0,10 0-387,0-7-516,12 2-903,0 0-2451,5-30-129,13 11-387</inkml:trace>
  <inkml:trace contextRef="#ctx0" brushRef="#br0" timeOffset="41748.387">21498 11533 3225,'11'0'4257,"-11"0"-387,0 0 129,0 0-3870,0 11-258,-2 0 258,2 3 258,-3 2 0,3 7 258,-5-3 0,4 7-129,-7-2 258,7 7-387,-4 0 0,4 3-258,0 2 0,1-2-129,0 3 0,0-2 0,1-2 0,0-3 0,-1-4 0,0-7-258,0-3-258,0-17-1290,0 0-2451,0 0-387,0 0-258</inkml:trace>
  <inkml:trace contextRef="#ctx0" brushRef="#br0" timeOffset="42376.422">21680 11787 2322,'15'2'3741,"7"-6"0,-17-9-387,13 3-3741,-3-1-129,8 3 258,0-5 129,-3 5 258,2 2 129,-3-2 387,3 5 0,-6 2 0,4 1-258,-7 0 258,4 6-516,-4 5-129,-2-2 0,0 4-129,-4 1 0,-1 2 129,-3 1 0,-3 1 129,0 3 0,0-1 0,-6 3 129,-3-4 129,-1 4 0,-6-4 0,1 2 0,-4-7-129,-1 3 129,-4-6-129,1 1 129,-1-7-258,0-1 129,1-4-129,3-3 0,0-3 0,5-4 0,3-3 0,6-1-129,6-3 129,0 1 0,14-3-129,8 1 0,8-4 129,4 4-129,6 1-129,1 1 129,5 2-129,-4 2-129,0 7-129,-8 2-129,1 3-516,-11 0-516,0 7-2322,-1 6-645,-23-13-129</inkml:trace>
  <inkml:trace contextRef="#ctx0" brushRef="#br0" timeOffset="43016.46">22195 11708 2193,'15'0'2967,"-15"0"-1806,0 0-516,13 8 516,-13-8 0,2 21 0,-2-11 258,0 8-129,-6-3 0,4 6 0,-4-6-258,6 6-258,-4-5-387,4 0 129,0-16-387,0 13 129,0-13-129,20-3-258,-3-8 129,6-7 0,2-3-129,1-3 0,6 2 129,-4-3 0,-4 4 0,-1 6 258,-4 3-129,-3 5 129,-4 2 0,-2 5 0,-10 0 0,20 12-129,-8 0 129,0 3-129,-2 4 0,1 1 0,-2 1 0,1 1 0,-3 2 0,-2-2 0,-1 0-129,-1-3 129,-1 0-258,-2-7 0,2-1-516,-2-11-645,0 0-2451,12-1-903,-7-16-387,6 0 129</inkml:trace>
  <inkml:trace contextRef="#ctx0" brushRef="#br0" timeOffset="43348.479">22878 11339 3612,'0'25'4773,"0"4"-387,-4-15-258,6 4-2580,-1 4-1548,2 6-258,1 4 258,-2 5 258,-1 5-129,-1 5 258,0 3 0,-1-3 129,1 8-129,-3-10 0,3 2 0,0-8-258,7-8-258,7-5-516,1-18-516,14 0-1935,0-8-1548,1-13-129,6-6-258</inkml:trace>
  <inkml:trace contextRef="#ctx0" brushRef="#br0" timeOffset="43649.496">22863 11671 4902,'20'-3'4902,"-3"-8"-516,16 6-129,0 0-3741,6-4-516,8 1 129,0 4-129,3 0 0,2 3 0,-3 1-258,5 1-1032,-7 7-2967,-7-8 0,1 8-645</inkml:trace>
  <inkml:trace contextRef="#ctx0" brushRef="#br0" timeOffset="45488.6">21966 12329 1161,'10'-11'2193,"-10"11"0,5-11 0,-5 11-129,0 0-645,0 0-258,0 0-258,3-14-129,-3 14-258,0 0 0,0 0-258,0 0 0,0 0 0,0 0 129,0 0-129,0 0 0,0 0-129,4 12 0,-4-2 129,0 2-129,0 5 0,0 3 0,0 4 0,0 2 0,0 3-129,0 0 129,-2 4-129,2-2 387,0 0-387,-1-4 0,1 1 0,0-4 129,0-5-129,0-1 0,0-7 0,0-11 129,5 13-129,-5-13 0,0 0 129,14-1-129,-14 1-129,15-22 129,-4 6 0,4-3-129,1-1 0,5-2 129,4 1-258,2 1 258,2 4-129,2 3 129,0 8 0,-1 2 0,-2 3 0,-4 6-129,0 3 258,-3 6-129,-4 0 0,-3 4 129,-6-1-129,-5 3 258,-3 1-129,-2-3 129,-7 4-129,-9-5 0,-1 2 129,-7-6 0,1 4 0,-6-9 0,2 0 0,0-6-129,0-1 0,2-2 0,3 0-129,4-5 0,0-4-129,8 5-258,-1-9-387,13 13-645,-7-19-903,8 6-2193,10 3-258,2-5 0</inkml:trace>
  <inkml:trace contextRef="#ctx0" brushRef="#br0" timeOffset="46119.636">22468 12536 2451,'-14'0'3612,"14"0"129,-3-13-516,9 3-3096,0-4-774,5 6 258,2-1 258,6-1 129,2 5 258,0-1 387,5 3 0,-1 0 0,4 3-129,-2 3 0,3 5-258,-3 1-258,0 1 0,-5 2 0,-1 4 0,-1-1 0,-6 4 0,-4-1 0,-2 3 129,-6-2 0,-2 5 129,-3-2 0,-6 3 387,-6-5-258,-2 0 0,-5-5 0,1 1 0,-3-5-129,0-2 0,1-8-129,0-1 129,-1-2-129,6-6 0,1-4 0,6-1 129,4-6-129,7 2 0,0 0 0,11 0-129,3 0 129,7 1-129,6 0 0,4 4 0,1 1 0,2 1-129,1 3 129,1-1-258,-1 7-129,-4-2-258,1 3-645,-10 0-774,3 0-2322,-1 3-129,-12-3-387</inkml:trace>
  <inkml:trace contextRef="#ctx0" brushRef="#br0" timeOffset="46532.659">23083 12141 2580,'0'0'4128,"0"0"-129,17 8-258,-12 4-3354,-2 2 0,-1 5 0,-2-2 129,0 10 387,-3 0-129,0 11 129,-8-2 129,7 10-258,-7-1-129,8 4-258,-4 0 0,7-3-258,0-3-129,2-11-129,8-3-258,0-11 0,9-5-516,-6-13-645,15-8-1935,0-4-1290,-3-12-129,7 3 129</inkml:trace>
  <inkml:trace contextRef="#ctx0" brushRef="#br0" timeOffset="46936.684">22981 12368 3870,'11'3'4386,"-11"-3"-129,17 0-129,1 0-3741,-5-3 0,9 3 0,-3-2 258,8 2 0,-5-2-129,12 2 129,-7-1 0,9 1-258,-3-3 0,5 3-129,-3-2-258,0-2-387,1 4-129,-8-6-645,9 6-2451,-7 0-1161,-9-2 0,0 0-516</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1:01.284"/>
    </inkml:context>
    <inkml:brush xml:id="br0">
      <inkml:brushProperty name="width" value="0.05292" units="cm"/>
      <inkml:brushProperty name="height" value="0.05292" units="cm"/>
      <inkml:brushProperty name="color" value="#00B0F0"/>
    </inkml:brush>
  </inkml:definitions>
  <inkml:trace contextRef="#ctx0" brushRef="#br0">22478 13998 1,'7'0'3095,"-7"0"-1418,0 0-387,0 0 129,0 0 0,0 0-129,0 0 0,0 0 129,0 0-387,11 0-387,-11 0 129,0 0-387,0 15 0,0-15-258,4 19 258,0-6-387,-2 1 129,3 6 0,-2 3-129,1 2 0,-1 7 129,3 2-129,-4 4 129,-2 1-129,3 2 129,-3-2 0,0-1-129,0-1 129,0-7 0,0-2 0,-3-6-129,3-2 0,0-7 0,0-13 0,0 13 0,0-13-129,0 0 129,17-8-129,-9-5 129,4-3 0,-2-1 0,6 0 0,-3 1 0,3-1 0,-3 4 0,2 1 0,-1 4 0,2 3 0,-1 3 0,0 2 0,-1 0 0,2 3 129,-3 4-258,0 1 258,0 4-129,-2-1 0,0 2 0,-1 4 0,-3-3 0,-2 3 0,-2-2 129,0 2-129,-3-3 129,0 1 0,-5-3 258,-2 1-258,-4-1 129,-2-1 0,-3-3 0,-2 2 0,-4-4 0,1 0 0,-3-4 0,1 1-129,-1-3 0,2 0 0,3-3-129,3-2-387,16 5-387,-22-16-1161,20 5-2451,2 11-387,4-22-129</inkml:trace>
  <inkml:trace contextRef="#ctx0" brushRef="#br0" timeOffset="488.027">22934 14350 1935,'8'0'3741,"-8"0"0,0 0-2322,0 0-516,0-10-129,0 10 0,0 0 129,0 0-258,0 0 258,10 7 0,-10-7-129,0 0-129,0 0 0,4 20-129,-4-20-129,3 21-129,-2-8-129,4 5 0,-2 2-129,2 1 129,0 2-129,0-1 0,1-1-129,-1-1 129,1-1-258,-6-19-387,15 22-1419,-15-22-2193,13 3-387,-2-3-258</inkml:trace>
  <inkml:trace contextRef="#ctx0" brushRef="#br0" timeOffset="1027.058">23231 14448 1161,'25'1'1806,"-12"-1"-516,8-1 0,-1-6-129,1-2-258,2-3 0,-6-3-129,4 1-129,-7-1-129,1 3 258,-9-4-129,-6 16 0,6-25 258,-6 25 0,-5-21 0,5 21-129,-22-12 0,7 11-258,-8-1 0,2 2-258,-5 0-129,2 5 129,-2 3-258,4 0-258,4 3-129,1-6-129,9 6-258,8-11-129,-7 15 0,7-15 129,4 12-129,-4-12 0,19 12 258,-6-7 516,3 6-129,0 0 129,4 5 0,-2 1-387,7 6 129,-3 3-258,2 0 0,0 11-1548,-2-1 0,6 7-387</inkml:trace>
  <inkml:trace contextRef="#ctx0" brushRef="#br0" timeOffset="1303.072">23563 14959 645,'-5'31'2838,"-7"-25"-1161,1 1-129,-4-6-645,-1-2 129,-2-6-387,-1-7 258,-1-1 0,-1-12 129,6 0 258,-4-9-387,11 2 129,0-12-258,8 1-129,4-6-258,14 0-129,3-3 0,8 1-129,3 2 0,3 2 0,1 8 0,1 3-258,-4 9-387,-9 2-1677,-4 6-2064,4 16-129,-24 5-129</inkml:trace>
  <inkml:trace contextRef="#ctx0" brushRef="#br0" timeOffset="2771.158">23554 15023 1419,'13'-8'3354,"-13"8"-1161,0 0-774,5-17 129,-5 17-387,2-11-258,-2 11-129,0-13 0,0 13 129,0-19-129,0 19-258,0-22-129,0 9 0,0-3-129,0-1 0,0 0-129,-2-3 129,1 3-258,0-1 258,-1 0-258,-3 4 129,3-1-258,-5 1 0,7 14-258,-13-20-258,13 20-645,-20-9-1806,3-1-1032,17 10-387</inkml:trace>
  <inkml:trace contextRef="#ctx0" brushRef="#br0" timeOffset="3491.199">23920 13978 1161,'0'14'3483,"0"-14"-516,-11 22-2064,9-6-129,-4 4 387,5 6-258,-5 3 129,6 7-129,-5 6-129,5 4-129,0 7 0,0 7-387,0 2-129,3 7 129,-3 1-258,0 5 0,-3-4 129,-3-5-258,1-2 258,-2-8-258,-2-5 129,0-8-129,3-9 0,0-12 0,3-1-258,3-21-387,-6 19-645,6-19-1677,0 0-1161,-1-11 258</inkml:trace>
  <inkml:trace contextRef="#ctx0" brushRef="#br0" timeOffset="4219.241">24059 14134 2322,'0'0'2580,"0"0"-1806,0 0-129,0 0 387,0 0-129,0 0 129,0 0 129,0 0 129,0 0 0,0 0-129,12 3-129,-12-3-258,0 0 0,0 0-258,10 17 0,-10-17-129,4 16 0,-1-6 0,1 7-129,0 1-129,2 5 129,0 5-129,-1 5 0,1 1 0,1 4-129,2-1 0,-1 1 129,0-1-129,3-3 0,-2-5 0,-1-3 0,-2-3-129,1-5 258,0-5-129,-2-1 0,-5-12 0,3 14 0,-3-14-129,0 0 129,0 0-129,0 0-129,0 0-645,0 0-1161,0 0-2322,0-7-258,-2-6 0</inkml:trace>
  <inkml:trace contextRef="#ctx0" brushRef="#br0" timeOffset="4939.282">24243 14318 2580,'10'-18'3483,"2"17"516,-12 1-2709,8-17-387,4 10 0,-12 7 0,22-13-258,-10 5 129,2 5-129,-3-2 129,4 5-387,-4 0-129,3 0 0,-3 7-258,2 0 0,0 6 129,-2 1-129,1 3 129,-1 2-129,-1 2 0,1 0 0,-3 3 129,-2-3-129,-2 0 258,-3-1-258,-1-3 129,0 2-129,-1-6 0,-4-1 129,-3 0-129,8-12 0,-18 17 0,18-17 129,-21 9 0,9-5 0,-3-4 0,1 1 129,-1-1 0,2-2 0,-1-8 0,0 3-129,3-5 0,3-3 0,1 3 0,2-5-129,4 5 0,1-2-129,2 1 129,6-1-129,3 5 0,3-1 129,1 2-129,2-1 129,0 6 0,1-2-129,-1 4 0,-5-4-516,4 7-645,-16-2-2322,0 0-903,14 17-387,-14-17 0</inkml:trace>
  <inkml:trace contextRef="#ctx0" brushRef="#br0" timeOffset="5595.32">24516 14154 645,'20'-3'3999,"-20"3"387,0 0-387,12 0-1419,-12 0-1548,0 0-258,12 13 258,-12-13-258,8 15 0,-8-15-129,7 18-129,-4-7-129,4 3 129,0-2-387,0 5 0,0 2-129,3-2 0,0 3 0,-2-1 129,1-2-258,0 1 129,-1-4 0,-2-1 0,-6-13 0,8 17 0,-8-17 0,0 0 129,5 12 0,-5-12 0,0 0 129,0 0-129,0 0 129,-8-13 0,2 0-129,0 1 129,-1-6-129,0 0-129,1-6 129,1 1-129,3-1 0,2 1 0,0 0 0,2 2 0,7 0-129,4 3 129,2 3-129,1 1 0,3 3-129,-1 0-258,5 9-645,-10-10-1290,7 7-2193,-1 5-258,-5-3-387,2 0 646</inkml:trace>
  <inkml:trace contextRef="#ctx0" brushRef="#br0" timeOffset="6339.362">24930 14125 129,'2'14'3096,"-2"-14"387,4 12-1677,-4-12-1161,15 3 258,-15-3 129,23 0-129,-23 0 129,24-15-129,-11 1-129,4 2-129,-7-5-129,5 1-129,-6-2-129,0 3 0,-4 0 0,-2-1 129,-3 4 0,0 12 0,-2-20 258,2 20-258,-19-11 0,19 11 0,-23-1-129,10 2 0,-4 5-129,2 4-129,0-1 129,-2 4-129,4 1 0,2 0 0,1 1 0,2-2 0,2 3 0,3-2 0,1 3-129,2 0 129,0 3 0,6 1 0,5 7-129,2 1 0,2 3-129,-1 3-258,7 6-129,-5-3 129,3 4-129,-6-5 258,1-1-129,-7-4 129,2-3 0,-5-5 516,-4-4 129,0-1 129,0-5 0,-4 2 129,-7-12 258,11-4-129,-27 11 0,13-6 129,-6-7-258,1-1-129,-3-11 0,6 2-129,-1-7 0,10-4-258,5-5 129,2-2-129,14-3-129,5-3 0,8 2-129,0-5-645,8 10-645,-11 0-2580,3-4-516,0 8-516,-11-5 258</inkml:trace>
  <inkml:trace contextRef="#ctx0" brushRef="#br0" timeOffset="7026.401">25157 13979 2193,'29'-12'3354,"-9"7"-258,-5 0-1548,-2-8 0,4 6-258,-9-8-129,5 9 129,-9-10-258,-4 16 0,14-21-516,-14 21 129,9-20-387,-9 20 0,3-17 0,-3 17-129,1-17 0,-1 17-129,0-16 0,0 16 129,0 0 0,-15-13-129,15 13 129,-16-3-129,16 3 0,-19 3 129,8-2-258,11-1 258,-21 8-258,21-8 258,-16 16-258,16-16 129,-15 18 0,15-18 0,-11 23 258,11-11-258,-2 5 387,2-1-258,0 1 129,0 3-129,2-2 258,4 4 0,3-8-129,1 4-129,0-4 0,1 0 0,3-4 0,0-3-258,6 4-645,-5-8-2709,6 1-1161,11-2 0,-2-2-645</inkml:trace>
  <inkml:trace contextRef="#ctx0" brushRef="#br0" timeOffset="13235.757">21821 15738 258,'-11'-6'2967,"11"6"-1935,0 0-258,-8-12 0,8 12 258,0 0 258,-13-1-258,13 1 129,0 0 0,-19 0-129,19 0-387,-11 6 0,11-6-387,-14 11-129,14-11 129,-16 12-129,16-12 0,-16 18 258,16-18-258,-18 18 129,18-18-129,-12 22 129,8-7-129,1 0 0,0-1 0,3-1 129,0 5-129,0-3 129,3 2-129,3-5 0,6 3 0,3-10 0,4 0-129,3-5 0,4-4-129,3-5 0,0-6 0,-1-6 129,-5-3-129,2 0 258,-6 0 0,-6-3 129,-1 8 0,-8-6 0,-1 8 258,-3 3-129,0 14 0,-15-16-129,5 14 0,-6 2-129,-2 3 0,-5 8-129,-1 3 0,0 2 0,-2 1-129,2 4-129,-2-6-129,9 10-387,-6-18-516,18 13-1419,1-9-1806,4-11-387,-4 11 129</inkml:trace>
  <inkml:trace contextRef="#ctx0" brushRef="#br0" timeOffset="13758.787">21903 15740 4386,'0'16'4773,"0"-16"-129,-13 9-645,13-9-3741,0 0-258,-6 11 0,6-11-129,1 22-129,5-7 129,1 10 129,0 2-129,1 6 0,0 6 129,0 2-129,-1 6 0,0 3 0,0-5 0,-1 4-129,-1-7-129,3 1 0,-5-7 258,3-1 0,-1-10-129,-2-2 258,-1-6 0,-2-3 258,0-2-129,0-12 258,0 0-129,-12 8 129,12-8 0,-22-3-129,10 3 0,-5-10 129,0 1-129,-6-3 0,6 4-129,-5-7 0,4 2-129,-1 0 0,1-7 0,7 7-129,1-8 0,5 0 129,4-4-258,1 4 0,10-8-387,9 7-774,0 1-2967,4-14-129,8 12-129</inkml:trace>
  <inkml:trace contextRef="#ctx0" brushRef="#br0" timeOffset="14330.819">22055 15930 1419,'-4'-13'4128,"4"13"129,0-24-258,0 5-3612,0 3-258,7-1-129,1 3 0,2-4 129,1 2-129,1 0 258,3 4-258,-4 0 387,5 0-258,-2 0 0,4 5 0,-4 0 0,3 7-129,-2-3 129,-2 3-129,-13 0 129,22 17 129,-15-2-129,-3 2 258,-2 3-129,1 5 0,-3 2 0,-1-1 0,-9 2 129,1-2 0,-5-5 0,1 6 0,-7-10 0,1 0-129,1-8 129,-2-1-129,0-5-129,3-3 0,1 0-258,4-13 0,4 2-387,0-14-258,8 10-1161,0-11-2322,9-5-516,5 4-258</inkml:trace>
  <inkml:trace contextRef="#ctx0" brushRef="#br0" timeOffset="14854.849">22369 15916 258,'-2'12'3999,"-5"-20"0,-1-16-387,9 7-2709,-1-3-1419,5 1 129,1 0 0,4 0 129,0 0 0,0 2 387,6 5 0,-2-1 0,5 5 0,-1 2 129,3 1-258,-1 2 0,0 3 0,0 0 0,-3 6 0,-2 2 129,-2 5 129,-5 2 0,0 4 258,-5 0 0,-1 3 129,-2-2-129,-2 4 258,-9-6-129,3 8 258,-11-10-387,7 1 129,-8-8 0,4 3-258,-4-6-129,4-2-258,0-4-258,0-7-387,16 7-645,-17-25-1806,9 1-1677,8 1-258</inkml:trace>
  <inkml:trace contextRef="#ctx0" brushRef="#br0" timeOffset="15571.89">22759 15952 4128,'-14'-1'4773,"14"1"-387,-7-14-1161,1-3-2967,3 2-129,3-3 0,0 1-129,0-3 129,0 3-129,5-6 129,3 8 0,2-3 0,3 4-129,1-1 0,4 3-129,3 3 129,-2 2 0,0 6 0,-2-1 0,0 2 0,-7 6 129,2 4 0,-2 6 0,-5 4 0,1 2 0,-6 2 0,0 0 258,0 2-387,-5 0 258,-5-2-129,-1-2 0,-3-5 129,-1 0-129,0-8 0,-2 2 0,1-4-258,1-7 0,2 0-129,-4-15-516,17 15-645,-24-37-516,20 14-1677,-1-6-1032,-2-13-258</inkml:trace>
  <inkml:trace contextRef="#ctx0" brushRef="#br0" timeOffset="15939.911">22917 15425 4773,'0'0'4644,"11"11"-258,-11-11-258,0 0-3354,0 0-774,0 0-129,2 15 258,0-4 0,3 7 129,-5 0 0,3 7-129,-3 2 129,4 7-129,-4 0 258,1 4-387,-1 0 129,1 1-129,0 1 0,0-3 0,2 3 0,-2-7 0,0-1 0,0-3-129,3-3-258,-3-10-258,8 7-1290,-3-10-2451,-6-13-387,19 5-258</inkml:trace>
  <inkml:trace contextRef="#ctx0" brushRef="#br0" timeOffset="16571.947">23130 16252 258,'-6'11'3741,"6"-11"0,-2-7-774,2 7-2451,0-22 129,1 8 0,3-15 129,6 5 129,-2-20 258,12 0-258,-4-16 0,11 3-129,0-10 0,5 0-387,2-3-258,3 0 0,-4 2 0,4 7 129,-5 0 0,0 9 129,-7 4-129,-1 9-129,-4 5 0,-3 10-129,-5 6 0,-12 18-129,14-11 0,-14 11-129,8 10-129,-8-10-387,1 33-1032,-1-11-2709,-2-1-129,2 4-387</inkml:trace>
  <inkml:trace contextRef="#ctx0" brushRef="#br0" timeOffset="17318.99">23635 15498 1548,'14'-11'3999,"-14"11"-129,0 0-258,0 0-2838,0 0-774,0 0-258,10 7 258,-10-7 0,4 22 258,-2-9 0,1 3-129,0 4-129,0 3 129,1 6-129,1 3 129,-2 0-258,-2 2 387,3-1 0,-4 0 258,1-4-129,-1-5 0,0-3 0,0-9-129,0-12 0,0 0-516,13 0 0,4-15-258,-1-9 129,9 0 0,0-3 258,6-2-129,-3 6 258,-1 1 387,-2 11 0,-6 0 129,-1 11 387,-18 0-258,18 21-129,-18-4 258,2 10-258,-4 2 0,-5 2-129,-6 0-258,2 2 129,-6-2-129,0-2 0,-1-3 0,0-4 0,-1-10 0,2 1 0,-2-7 258,4-3-258,-2-3 0,2-8-129,2-1-129,2-10-258,6 4-129,-5-14-774,10 14-1677,0-6-1806,1-5-387,8 6 0</inkml:trace>
  <inkml:trace contextRef="#ctx0" brushRef="#br0" timeOffset="18027.031">24102 15647 774,'9'0'3612,"-9"0"129,0 0-387,0 0-2967,0-10-774,0 10 258,15-3-129,-3 3 516,3 0 387,1 0-129,5 0 129,-1 0-258,5 0 0,-2 6-129,2 0 0,-3 2-258,1 4-258,-2 5 258,-3-2 0,1 7 129,-5-1 0,0 6 129,-5-2 129,0 2-129,-6 0 0,-3-4 129,0 6 129,-5-5-129,-1 0 0,-7-8 0,3 4 129,-8-12 0,5 4-129,-5-10-129,1 2 129,-3-5-129,4-2 0,-3-4 0,4-5-129,-2 4 0,6-1 0,11 9 0,-17-23-129,17 23 0,0-21 0,1 9 0,11 3-129,3-4 0,4-1-258,6 5 0,-4-7-516,14 15-903,-11-9-2064,5 2-903,3 8 0</inkml:trace>
  <inkml:trace contextRef="#ctx0" brushRef="#br0" timeOffset="18559.061">24539 15958 4128,'-20'8'4773,"6"-16"-645,14 8-129,0-24-3483,0 6-645,0-4 0,5 0 0,4-5 129,2 4 129,3 5 0,4-4 0,2 5 129,3 1-129,2 3-129,4-1 0,-1 7 0,-1 0 0,-3 4 0,-1 3 0,-2 6 258,-6 2 0,1 6-129,-10 5 129,0 4 0,-6 2 0,0 8 0,-6-8 129,-5 8-129,-6-2 129,1-1-129,-6-6 0,1 0 129,-3-12-387,3 1 387,1-6-387,-1-6-258,7-1-129,-5-9-129,9 4-645,-11-19-903,15 8-1677,-1-9-1032,-2-7-258</inkml:trace>
  <inkml:trace contextRef="#ctx0" brushRef="#br0" timeOffset="18971.085">24700 15386 8643,'14'-6'4773,"-14"6"-387,3-11-1677,-3 11-2580,0 0-129,10 4 0,-10-4 129,8 20 129,-6-8 0,3 7 0,-5 1 258,4 6-258,-4 5 129,1 1-387,1 3 258,1 2-258,-1 4 129,-1 5-258,1-1 258,1 2 0,-1-2-129,3 2 129,1-5-129,0-4 0,1-3-129,0-11 0,3-1-516,-10-23-903,14 16-2838,-14-16-774,0 0-258,13 8 129</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01:32:48.669"/>
    </inkml:context>
    <inkml:brush xml:id="br0">
      <inkml:brushProperty name="width" value="0.05292" units="cm"/>
      <inkml:brushProperty name="height" value="0.05292" units="cm"/>
      <inkml:brushProperty name="color" value="#00B0F0"/>
    </inkml:brush>
  </inkml:definitions>
  <inkml:trace contextRef="#ctx0" brushRef="#br0">12436 17523 2451,'-11'6'1935,"11"-6"-1032,-17-2 516,17 2 0,-20 0-129,20 0 387,-25 0 0,25 0-129,-26-5-258,16 0-258,-3-1-645,13 6-129,-18-17-129,9 1-129,6-5 0,1-1 0,2-2 0,0-3-129,6 3 129,7-5 0,-1 0 0,4 2-129,1 8 129,2 0 0,1 2 0,2 5 129,-4 4 0,2 3 0,-2 5 129,1 0-129,-5 7 0,2 4 258,-4 0-258,-2 12 0,-1 0-129,-3 4 129,-3 2-129,-2 5 258,-1 4-129,-5-3 129,-5 3 0,-4-7-129,-3-6 516,-3 14-516,-1-20 258,-2 5-258,2-11-129,-2 5-258,5-13 0,-2-5-129,7 12-1161,-4-24-1032,17 12-1806,-13-29-387,6 7 258</inkml:trace>
  <inkml:trace contextRef="#ctx0" brushRef="#br0" timeOffset="1">12452 16744 3612,'0'0'4386,"17"6"-258,-17-6-129,2 17-3354,7-2-258,-4 2-129,5 10 0,-2-1 0,3 10 0,-1-6 0,4 13 0,-4-2-129,3 14 0,1-8-129,-1 13 129,-1-4-129,-3 2 129,-1-5 0,-1-1 0,-5-11 0,1-9 0,-2-7-129,-1-11 0,0-14-129,3 20-129,-3-20 0,0 0-129,0 0-129,7 19 0,-7-19-258,0 0-516,13 7-1161,-13-7-1806,2-7 0,3-8-129</inkml:trace>
  <inkml:trace contextRef="#ctx0" brushRef="#br0" timeOffset="2">12760 17403 2967,'0'0'3483,"0"0"-129,0 0-2838,0 0 0,-9-9 0,7-4 258,2 13 129,0-26 0,0 14-129,0-5 129,0 2 0,0-6-387,5 3-258,-1-5 0,5 1-258,1-2 0,3-5-129,1 7 258,5-2-129,-5 4 129,4 3 0,-3 5 129,0 7-129,-2 5 387,2 3-258,-3 7 0,2 7 129,-3-2-258,0 6 0,-1 1 0,-1 2 0,-3 1 0,0 4 129,-6-8-129,0 8 258,-3 0-129,-3 2 129,-7-7 129,0 3-129,-4-4 0,1-1-129,-4-6-129,1-9-129,1 0 0,-1-7-129,3-2-129,1-7-129,2-4 0,2-9-387,6 12 0,-3-14-903,9 5-2064,3-11-1161,1 5 129,9-7-129</inkml:trace>
  <inkml:trace contextRef="#ctx0" brushRef="#br0" timeOffset="3">13180 17055 129,'0'0'3741,"-15"12"-774,15-12-516,-8 16-516,8-16-387,-7 25-516,3-13-516,2 8 258,0-4-258,2 9 387,0-8-387,0 0 129,0-5-129,2 5 0,-2-17-129,13 11 0,-13-11-258,19-6-129,-9-6 129,1-1-129,1-3 0,-1-3 0,-2-1 129,-2 0-129,-3 0 129,-2 2-129,-2 1 129,0-3 0,-9 8 0,2-2-129,-3 2 129,-2-4-129,0 5 0,0 4-129,0-3 0,0 5 0,12 5 0,-23-8 0,23 8 0,-18 3 0,18-3 0,-14 10 129,13 2-129,0 0 129,1 1 0,2 1 0,9-2-258,-1 4 387,7-3-258,-1 7 129,5-1-129,-2 5 0,6-2 0,-1 4 129,1 3-258,1 5 258,2 7-387,-1 1 258,1-4 258,-3 7-387,4 1 387,-4 11-258,-1-18 387,-5 2-258,-1 0 387,-7-12-129,0-8-258,-11-21 258,9 48-129,-9-37 258,0-11-258,-10 51 258,-3-47-387,13-4 0,-29 61 129,13-61 129,16 0-129,-37 49 258,18-61 0,19 12-516,-35-1 387,18-40 387,-3 24-387,6 3-129,-2-33 258,2-11-387,1 20-516,4-16 645,-1 4-387,7-5 0,3 3-387,2-14 129,12 11-645,-2-11-774,12 11-2322,0-7-258,1 7-387</inkml:trace>
  <inkml:trace contextRef="#ctx0" brushRef="#br0" timeOffset="4">13702 16449 2709,'17'18'4644,"-17"-18"-645,0 0 129,5 15-3870,-5-15-129,0 16-129,-2-3 129,-1 4-129,-1 4 129,-2 4 258,0 10-129,4 4 0,-5 5-129,4 12 0,0-1 0,-2 11 258,0-4 0,4 11 258,-5-8-387,5 11 387,-5-14-258,6 3 129,0-20-387,0 7 129,0-17-129,0-2-258,5-5 0,-1-10-129,1-6 387,-5-12-387,13 20-129,-13-20-258,13 8-387,-13-8-3225,0 0-129,20-21-774</inkml:trace>
  <inkml:trace contextRef="#ctx0" brushRef="#br0" timeOffset="5">13894 16883 3999,'0'0'4386,"0"0"0,0 0-903,0 0-3096,0 0-258,13 1 129,-13-1 0,0 0 0,16 2 0,-16-2 0,18 4 129,-4 4-129,0-5-129,5 5 0,-2 0-258,6 5 258,0 1-258,0 1 129,0 1 0,1 6 0,-2-3 0,-3 5 129,-2-6-129,-2 1 0,-4-1 129,-3 2 0,-5-2-129,0 1 129,-3-2 0,-3 0-129,-5-1 129,-4 0 0,-5-3 0,0 2-129,-4-8 129,-4-1 0,2-2-129,-3-4 0,1-7 0,3-3 0,2-5 0,2-1 0,5 1 0,4-4 0,3 0 0,6 1 0,0 1 0,8 1 0,3-1 0,4-3 0,2 6 0,4-1-129,1 3 129,0 0-258,3 7 0,-4 0-129,7 5-129,-8 3-258,8 7-258,-12-3-1419,2-1-2064,4 2-258,-8-5 258</inkml:trace>
  <inkml:trace contextRef="#ctx0" brushRef="#br0" timeOffset="6">14292 16765 3999,'-6'14'4386,"6"-2"-387,0-12-129,0 0-3999,0 0 0,5 12 258,4-1 0,-9-11 387,16 16-129,-16-16 129,17 30 0,-12-16 0,5 10-129,-3-3-129,-1 1-129,0-7 0,-1 1 0,-5-16 0,10 16 0,-10-16 0,12-1-129,-2-13 0,1-11-129,3 1 129,2-11-258,1 0 258,1-1-129,-2-1 129,1 5 0,-6 8 258,2 10 0,-6-3 0,-7 17 0,17 0 0,-17 0 0,14 18 0,-6 3-129,1-2 0,0 2-129,1 5 0,2-2 0,-3-2 0,0-5 258,-3-2-258,3-3 129,-5-1-129,-4-11 129,10 12-258,-10-12 129,0 0-129,0 0-258,16 8-516,-16-8-2193,0-14-1677,2 3-387,0-1 0</inkml:trace>
  <inkml:trace contextRef="#ctx0" brushRef="#br0" timeOffset="7">14809 16675 2967,'11'-17'3741,"-11"17"258,5-17-2322,-3 3-1161,-2 14 0,9-15 387,-9 15 0,0 0-129,13-4 258,-13 4 0,5 12-258,-5-12-258,4 26-129,-1-10-258,3 6 0,-1 5 129,-1 4-129,-1-3 0,3 1 0,-4 3-129,2-8 0,0-1-387,-4-10-387,6 6-1935,-6-19-2064,0 0-258,0 0 0</inkml:trace>
  <inkml:trace contextRef="#ctx0" brushRef="#br0" timeOffset="8">15054 16555 3225,'17'11'4515,"-17"-11"129,0 0-516,0 0-3741,12 20-129,-12-20 0,6 19 258,-6-3 129,5 9-129,-5-3 0,1 5 0,-1-8 0,2 5 0,-2-5-258,5-4-129,-5-15 0,4 11-129,-4-11 258,12-4-258,-12 4 0,15-22-258,-3 1 129,-1-1-129,3-2 258,0 0-129,0-1 0,-2 4 129,-2 2 129,1 4 0,-11 15 0,19 0 0,-11 9 0,-1 4 129,-3 8-129,2 5 0,-1 1 0,1-1 0,-3-9 0,1 3-129,-4-20 0,8 22 0,-8-22 0,15-5-129,0-9 0,-3-9-129,6 10 129,2-12-129,-1 5 129,1-8 129,-3 11 0,-1 4 129,-2 6 258,0 5-258,-4 2 129,3 8-129,-1 4 0,2 9 0,-2-3 0,1 2-129,-2 0 0,-1 6 0,-2-3 0,0-6 0,-2 8-387,-4-12-258,8 7-1419,-10-20-2709,0 0-258,11 0-387</inkml:trace>
  <inkml:trace contextRef="#ctx0" brushRef="#br0" timeOffset="9">15761 16474 1806,'12'-9'4902,"6"6"-129,-18 3-258,17-1-2322,-5 2-1677,-12-1-129,23 12-129,-11 1-258,1 1-129,-1 4 129,3 0-129,-2 0 129,2 5 129,-2-2-129,2 6 129,-4 0 0,0-5 129,-1-1 0,-2 4-129,-6-1 129,1 1 0,-3-4-129,-4-4 0,-5-2-129,-6 5 0,-1-8 0,-3-7 0,-1-5-129,-2 0 0,1-6 129,1-1 0,3-5 129,6-7 0,1 4-129,5-3 129,4 0 0,1 1 0,7-2 0,5 6-129,5-2 129,3 4-129,1 1 0,6-2-129,1 11-129,-3-8-258,5 13-516,-10-8-1032,10 2-2709,-8 2-258,-3 0-129</inkml:trace>
  <inkml:trace contextRef="#ctx0" brushRef="#br0" timeOffset="10">16126 16225 6063,'0'8'5031,"0"-8"0,7 11-645,2 2-3999,-4-1-258,1 7 129,-1 8 387,3 8-258,-6 2 258,4 7-387,-3 4 387,0 8-516,-1 1 516,2-3-645,-1-4-258,2 2 129,2-6-258,-5-8-129,13-2-1290,-14-15-2451,9-7-903,-10-14-129,20 9-387</inkml:trace>
</inkml:ink>
</file>

<file path=ppt/ink/ink5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1.74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22.518"/>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4.611"/>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3-10T01:33:38.357"/>
    </inkml:context>
    <inkml:brush xml:id="br0">
      <inkml:brushProperty name="width" value="0.04667" units="cm"/>
      <inkml:brushProperty name="height" value="0.04667" units="cm"/>
      <inkml:brushProperty name="fitToCurve" value="1"/>
    </inkml:brush>
  </inkml:definitions>
  <inkml:trace contextRef="#ctx0" brushRef="#br0">0 0</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0:05.4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810 803 2,'5'-9'5,"-5"9"-1,0 0 0,7-10-1,-7 10 1,0 0-1,11-13 1,-11 13 0,0 0 1,10-6 0,-10 6 0,0 0 0,0 0-1,0 0 0,0 0 0,0 0-1,0 0-1,0 0 0,0 0-1,0 0 1,0 0 0,0 0 1,0 0-1,0 0 1,0 0-1,0 0 1,-3 10-1,3-10 0,-9 14 0,1-2 0,-3 6 0,-3 1 0,-7 7-1,-2 2 2,-7 5-1,-7 4 0,-4 3 1,-6-2-1,0 4 1,-2-2 0,4 0-1,-2-1 0,10-3 0,2-4-1,3-2 0,10-7-1,2-3 1,1-4-2,7-5 1,12-11-2,-12 13-2,12-13-2,0 0-4,0 0-10,0 0-8,12-7 2,-12 7-1</inkml:trace>
  <inkml:trace contextRef="#ctx0" brushRef="#br0" timeOffset="651">37 1237 7,'4'9'9,"-2"1"2,-1 2 0,-1 5-1,0 6 0,-3 4-1,-1 7 0,-1 2 0,-1 4-3,-1 0-1,1 2-1,-1-4 0,3-2-1,2-5 0,3-3 0,1-7-1,5-5 1,4-7-1,10-7 1,3-9 0,12-7-1,4-8 1,10-4-1,2-7 0,1 2 0,-3-1-1,-4 5 0,-8 6-1,-10 3 1,-8 7 0,-9 7-1,-11 4 0,0 0 0,0 0 0,0 0-1,0 0-1,2 10-4,-2-10-15,5 12-8,-5-12 1,10-1-1</inkml:trace>
  <inkml:trace contextRef="#ctx0" brushRef="#br0" timeOffset="1993">1229 273 0,'-15'7'17,"15"-7"-9,-15 10 0,6-3 2,-2 2-2,-2 2 1,1 0-2,0 1 0,4 1-2,5 1-1,3-2 0,7-2-1,11-4-1,7-3 1,7-4-1,2-7 0,1-1 1,-4-6 0,0 0-1,-8-4 1,-9 2 0,-11-2-1,-8 5 0,-7-1-1,-8 4 0,-6 1 0,-1 4-2,0 3 1,0 3-1,1 1 1,4 1-2,8 1 1,4 0 0,10-3-1,0 0 1,21 2-1,0-5 1,3 0-1,1 1 2,2 0-1,-2 0 0,-4 2 1,-6 4-1,-5 4 1,-2 4 0,-5 1-1,-1 4 1,-2 2 0,1 1 0,0 5 1,1 1-1,0 2 0,1 4 1,-3 2-1,4 3 1,-2 2-1,1 0 1,1 0-1,-1 1 1,0-4-1,-1-2 1,3 2 0,-3-1-1,-1-2 1,1-2-1,0-6 1,-1-3 0,-1-2 0,1-4-1,-1-16 2,0 14-1,0-14 1,0 0 1,0 0 0,0 0-1,-14 3 1,14-3-1,-20-3 1,4 0-1,-4-2 1,-3-3-1,-1 0-1,3-2 1,-1-4 0,2-1-1,5-3 0,7-2 0,2-3-1,12-4 1,4-3-2,3-5-3,7 1-3,-1-2-11,0 4-11,3 0-2,-2 1 2,-2 5 0</inkml:trace>
  <inkml:trace contextRef="#ctx0" brushRef="#br0" timeOffset="2994">1659-4 7,'0'0'20,"0"0"-1,-9 1-5,9-1-2,0 0-4,-11 13 0,6-3-2,3 5-1,-2 4-1,3 5 0,-3 6-2,2 6 0,0 1 1,0 4-2,0-3 1,0-1-2,-1-3-3,-1-5-8,2-8-14,4-4 0,-2-17 0,8 10 0</inkml:trace>
  <inkml:trace contextRef="#ctx0" brushRef="#br0" timeOffset="3315">1756 381 13,'8'-16'11,"3"0"2,4-4-3,4 4 0,4-4 1,5 7 0,-4-2-1,1 6-1,-8 0-2,3 6-2,-6 1-2,-1 5-1,-13-3-1,12 18 0,-8-5 0,0 5 0,-1 2 0,-2 0 1,-5 2-1,0 0 1,-6-2-1,1-2 2,-7-2-1,1-3 1,-6-5-1,1-1 1,-2-6-1,0-3-1,2-3 0,5-5-3,7-2-1,4-6-3,13 3-6,2-6-9,12 0-8,7 2 1,5-3 0</inkml:trace>
  <inkml:trace contextRef="#ctx0" brushRef="#br0" timeOffset="3725">2491 237 9,'0'0'19,"0"0"-7,-14 5-2,2-4 1,-2-4 0,0 4 0,-3-3 2,1 5-3,-6-2-2,3 5-3,-6 0-2,-2 4-1,1 1-1,-2 2 0,5 0-1,4 1 0,5-1 1,4 0-2,9-2 1,9-2 1,4 1 0,2-1-1,2 3 1,-2 1 0,-2 1-2,-1 1 2,-4 0-1,-2 3 0,-2-3 0,-1 1 0,-3-2 1,-3 0 0,-2-2 0,-6 0 0,-3-1-1,-2-3 1,-1 1-1,-1-4 0,4-1-2,-2-6-4,8 1-4,8-9-11,10-2-6,10-2 0,5-5 0</inkml:trace>
  <inkml:trace contextRef="#ctx0" brushRef="#br0" timeOffset="4196">2773 365 10,'-19'5'19,"-13"-1"-5,5 2-4,0-2 1,0 2-2,1-2 0,3 3 0,5-3-2,3 1-2,4 1-1,11-6-2,-16 15 0,15-5-1,5 0 0,4 4-1,3-2 0,-2 2 1,4 1-1,2 0 0,3 1 1,-4 0-1,-1-2 0,-8 2 0,2-1 0,4 2 1,-8 1-1,-8-1 2,-3 1 0,-5-1 0,-3 0 1,1 0-1,-8-2 1,-4-2-1,10-3 0,-1-3-1,5-2-3,3-6-5,10 1-14,-3-9-8,7-3 1,4 0 0</inkml:trace>
  <inkml:trace contextRef="#ctx0" brushRef="#br0" timeOffset="5067">1005 747 24,'0'0'16,"0"0"-1,0 0-2,14-10 0,-4 7-2,5 3-4,4-1-1,5 4-1,4 0-1,10 5-1,4 2 0,9 3-1,8 3 1,10 5-1,10 1 1,14 5-1,6 0 0,6 2-1,6 1 0,1 2 1,-3-2-2,-2-1 1,-14 0 0,-13-4 0,-16-2 0,-14-4 0,-15-3-1,-8-3 0,-11-4 1,-7-2-1,-9-7 0,0 0 0,12 10 0,-12-10 0,0 0 0,11 8 0,-11-8-1,7 11 1,-7-11-1,1 13 0,1-3-2,-2-10 0,2 19-2,-2-19-4,4 21-10,-8-9-10,3-2 1,6-1 0</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1:32.6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890 0 13,'0'0'19,"0"0"2,0 0-8,0 0-4,0 0 1,0 0-2,0 0 0,0 0-1,0 0 1,0 0-1,-14 9-1,14-9-1,-12 11-2,12-11 0,-20 16 0,6-2-1,-2 3-1,-5 8 1,-8 6 0,-6 8 0,-11 5 0,-6 11 0,-4 3 1,-4 8 0,-2-3 1,4-3-2,5-3 2,7-7-3,10-6-2,8-12-4,11-4-7,3-12-12,8-7-8,6-9-1,-5-10 1</inkml:trace>
  <inkml:trace contextRef="#ctx0" brushRef="#br0" timeOffset="420">94 481 16,'5'9'25,"-5"-9"1,0 0 0,0 0-12,-12 10-7,12-10-1,-16 20-1,6-3-2,2 6 1,-5 7 0,5 9 0,-4 2-1,5 5 1,-3-1-1,7-1 0,3-3-1,6-5 1,8-7-1,10-7 1,7-10-1,11-6-1,9-8 1,5-4 0,2-9 1,4-4-1,-5-6 0,-1 0-1,-9-2 1,-4 3 0,-11 2-1,-2 1 0,-7 5-1,-6 4 1,-3 3-1,-3 5-1,-11 4 1,12-8 0,-12 8 0,0 0-1,0 0-1,0 0-1,2 11-3,-2-11-11,-10 8-16,10-8 0,-12 10-1,12-10 0</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2.0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 71 4,'0'0'10,"8"-10"0,-8 10-1,0 0-1,0 0 0,0 0-2,0 0-2,0 0 0,0 0-2,0 0-1,0 0 0,0 0 1,5 11-1,-6 3 1,0 5 1,-4 9-1,1 8 2,-5 6 0,-4 6 0,0 3-1,-1 1 1,-5 0 0,4 0 0,0-7-1,0-4-1,2-8 0,8-6 0,-3-6 0,4-4-1,3-7 0,1-10 1,0 0-1,0 0 0,0 0 0,5-14-1,3-4-3,-3-6-2,7-3-2,-2-7-2,5-3-3,-2-4-2,2 1 1,-2-6 0,-2 3 3,2 2 2,-6 4 3,-2 3 1,-1 6 4,-1 5 1,-2 3 2,-2 7 1,-2 3 2,3 10 0,-2-13 0,2 13 2,0 0 1,-4-11-1,4 11 0,0 0 0,0 0-2,0 0 0,0 0-1,0 0-2,0 0 0,0 0-2,0 0 0,0 0-1,0 0 0,1 13 0,4-2 0,3 10-2,2 7 2,3 6 0,2 6 1,2 2-1,4 4 0,-1-1 1,2 3-1,0-8 2,-3-3-2,0-4 0,0-6 0,-2-5 1,-4-7 0,1-3 1,-4-8 1,1-6-1,0-12 1,2-7 0,-2-11-1,3-9 0,1-14 0,4-1-1,1-6 0,0 1-1,0-1 0,0 7 0,-4 8 1,-1 6-1,-5 15 0,0 3 0,-5 7-1,-3 5-3,-2 11-4,0 0-8,-9-3-12,9 3 1,-13 10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32:04.3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59 10,'-2'-10'15,"2"10"-2,0 0-3,-3-9-3,3 9-1,0 0 0,0 0-1,0 0 0,0 0-1,0 0 1,0 0-2,0 0-1,0 0 0,0 0-1,2 12-1,-2-12 1,3 19-1,3-4 1,1 4 0,0 5 0,2 5-1,4 5 1,-1 5 0,2 4 0,2 2 0,-2 1 0,2 0 1,-1-3 0,1-4 1,-4-7 0,2-4 0,-4-8 1,4-6-1,1-6 0,3-7 0,4-11 0,6-6-1,2-12 0,6-7-1,2-6 0,3-8 0,-2-3-1,2-1 1,-7 1 0,0 5 0,-5 4 0,1 5 1,-5 5-1,0 7 0,-4 3 0,-4 6 1,-1 2-2,-5 7 1,-11 8 0,15-11-1,-15 11 1,0 0 0,0 0 0,0 0-1,0 0 0,0 0 0,0 0-1,0 0-1,0 0-5,-3 11-11,3-11-11,-8 15-2,-5-7 1,-3 0 0</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0:29:25.36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1365 7064 516,'-19'21'1032,"7"-8"-129,1 1-129,0 3 0,-1 0-129,2 7-258,-1-2 129,-3 5-129,4 3 129,-4 3-129,1 5 129,-5 3-258,-1 6 129,-3 3-129,0 8 387,-4 0-258,2 5 258,-5 0 129,3 8-129,-2-1 129,8 4 0,-1-3 258,2 7-387,2-3 0,4 2 0,-1-3 0,5 4-258,0-10 258,1 4-258,-3-5 129,8 3-129,-3-5 129,3 2-129,-1-4-129,4 0 0,-1-5 0,1-2 0,3-5-129,4-1 129,0-4-129,7 0-129,-1-4 129,1 1-129,2 1 129,1-1-129,0 1 0,1-1 0,0-1 0,2-2 129,0 1-258,0-6 258,1 3 129,2-4-129,-4-2 0,6-2 0,-3-2 129,3-2-129,-2-3 0,2-1 129,2-3-129,1 2 0,-1-2 0,5-1 129,-2-1-129,2 1 129,0-1-129,3 1 258,-5-1-258,7-1 0,-5-2 129,2 1-129,-2-7 0,1 1-129,-2 1 258,1 0-258,-2-5 258,0 2-258,1-3 0,-2 1 0,0 3 129,1-7-129,-1 0 129,-1 2-129,0-3 0,2 0 0,-2 0 0,0-4 129,0 0-129,2 0 0,-1-1 0,3 0 129,-2 0-129,1-2 0,-1 0 0,2 1 0,-4-1 0,-1-1 129,-1-1-258,-3 1 258,-2 0-129,-2 0 0,-2-1 129,0-2-129,-4 0 129,1 3-129,0-4 0,-2-2 0,2-3 0,-2 0 0,0 0-129,-1-2 129,0 2 0,4-3 0,-3-2-129,0-2 129,2 3 0,0-7 0,2 5 0,1-1 0,1-6 0,3 2 0,1-4 0,1 3-129,3-2 258,1 0-129,0-4 0,0-3 0,0 4 0,-1 0 129,-2 0-129,0 5 0,-1 2 0,-4 1 0,1 3 0,-1 2 129,-4 2-258,2 4 129,-2-1 0,1 2 0,-2-2 129,-1 4-129,2-1 0,-1 2 0,0 0 0,3-4-129,-2 2 129,3 1 0,-2-1 0,3 0 0,2 0 0,-1-1-129,0 0 129,1 1 0,-1 3 0,5-1-129,-1 0 129,2 2 0,0-3 0,1 3 0,3-1 0,6 0 0,-2 1 0,0 1 0,2-4 0,0 4 0,0 0 0,1 2 0,-3 1 0,0 3 129,-2-2-258,0 3 129,-2 1 129,-2-2-129,3 0 0,-1 2 0,0 0 0,-2-1-129,0 0 258,2 0-129,0 1-129,-2 0 129,-3 0 0,2-2 129,-3 2-129,1 2 0,-3 0 0,1 3 0,-1-2 0,1-1 0,-2 0 129,0-1-129,3 1 0,-1 0 129,1 1 0,1-1-129,-1 0 0,1-2 129,-1 4-129,1 0-129,-4-2 129,-1 1 0,0-3 0,-2 1 0,-2 1 0,-1 0 0,1 0 0,-1-2 129,1 0-129,0 0 0,-2 0 0,1 0-129,-1 0 258,-3 0-129,0-3 0,-11 3 0,19-4 129,-19 4-258,15-8 129,-15 8 0,11-7 0,-11 7-129,9-11 129,-9 11 0,0 0 0,0 0 0,0 0 0,13-10 0,-13 10 129,0 0-129,0 0 0,0 0 0,0 0 129,0 0-258,0 0 129,0 0 0,0 0 0,0 0-129,0 0 129,0 0 0,0 0 0,0 0 129,0 0-129,0 0 0,0 0 0,0 0 0,0 0 0,0 0-129,0 0 258,0 0-129,0 0 0,0 0 0,0 0 0,0 0 0,0 0 0,0 0 0,0 0 0,0 0 0,0 0 0,0 0 0,0 0 0,0 0-129,12-9 129,-12 9 0,0 0 0,0 0 0,0 0 0,13-11 0,-13 11 0,0 0 0,0 0 0,10-5 0,-10 5 0,0 0 0,0 0 0,13-2 0,-13 2 0,0 0-129,0 0 129,13-4 0,-13 4 0,0 0 0,12-3 0,-12 3 0,0 0 0,11-5 0,-11 5 0,0 0 0,0 0 0,0 0 0,0 0 0,0 0-129,0 0 129,0 0 0,0 0 0,0 0 0,0 0 129,0 0-129,0 0 0,0 0 0,0 0 0,0 0 0,0 0 0,0 0 0,0 0 0,0 0 0,0 0 0,0 0 0,0 0 0,0 0 0,0 0 0,0 0 0,0 0 0,0 0 129,0 0-129,0 0 0,0 0 0,0 0-129,0 0 0,0 0 129,0 0 0,0 0-129,0 0 258,0 0-258,0 0 129,0 0 0,0 0 0,0 0 0,0 0 0,0 0 0,0 0 0,0 0 0,0 0 0,0 0 0,0 0 129,0 0-258,0 0 129,0 0 0,0 0 0,0 0 0,0 0 0,0 0-129,0 0 129,0 0 0,0 0 0,0 0 0,0 0 0,0 0 0,0 0 0,0 0 0,0 0 0,0 0 0,0 0 0,0 0 0,0 0 0,0 0 0,0 0 0,0 0 0,0 0 0,0 0-129,0 0 129,0 0 0,0 0 0,0 0 0,0 0 0,0 0-129,0 0 129,0 0 0,0 0 0,0 0 0,0 0 0,0 0 0,0 0 0,0 0 0,0 0 0,0 0-129,0 0 129,0 0 0,0 0 0,0 0 0,0 0 0,0 0 0,0 0 0,0 0 0,0 0 0,0 0-129,0 0 129,0 0 129,0 0-129,0 0 0,12-3 0,-12 3 0,0 0 0,12-11 0,-12 11 0,12-19 0,-12 19-129,15-22 129,-15 22 0,19-20 0,-10 7 129,4 1-258,-2 0 258,0-2-258,2 0 258,-1 1-129,-2-3-129,1 3 129,-1-7-129,-2-2 129,1 1-129,-1-1 258,1 0-258,-2-3 129,1 2 0,0-3 0,-1 4 0,4 3 0,-4-3 0,0-2 0,-3 0 0,1 2 0,-4-2 0,-1 2 0,0-4 0,-6 1 0,-3 0 129,-2 1-258,-3 1 258,-1-2-258,-2 1 258,-3-2-258,0 4 129,-4 2 0,-2 2 0,-2-1 0,1 3 0,-2 2 0,-2-1 0,1 2 0,-1 1 0,0 1 0,-2 0 0,-1 2 0,-1-2 0,-3 6 0,-2-2 0,-2 1 0,0 2-129,-3-1 258,2-1-129,2-1 0,0 0 0,2-2 129,6-4-258,4 1 258,1-1-258,5-3 258,3 0-258,5-3 129,2-1-129,5-1 129,3 1-129,4-4 129,1 2 0,0-5 0,7 2 0,0 3 0,5-3 0,-2 0 0,2-1 0,3 1-129,3-2 258,0 1-258,1-3 258,2-2-129,1 2 0,1 0 0,2 2 0,-2 1 0,-2-3 0,1 1 0,-3 5 0,0-4-129,-2 5 258,-4-1-129,-2 0 0,-4 6 0,-2-3 0,-5 2 0,0-2-129,-2 3 258,-7 0-258,-3-2 258,-3 1-129,-6-1 0,-2 5 0,-4-3 129,-6 5-129,-3-5 0,-3 2 0,-3-2 0,-2 5 0,1 1 0,-6-3 0,-3 3 0,1 1 129,-4 2-129,-2 3 0,-6 1 0,0 3 0,-2-1 0,-3 1 0,0 1 0,-1 0 0,-2 0 0,2 2 0,-1 2 129,-1-2-129,-2 3 0,-3 3 0,0 2 0,-2-1 0,1 1 129,2 2-129,-1-3 0,2 2 129,3-1-129,5-3 129,3-2-129,3-1 129,1 1-129,0-5 0,1 0 129,1 0-129,-1 0 0,3 0 0,-1 0 0,0 0 0,3 0 0,-1 5 129,0 2-129,2 3 0,0-5 129,2 3-129,-4-2 0,1 6 0,-2-2 129,3-3-129,1 0-129,0 2 129,3 2 0,1-3 0,2 5-258,4-1 387,5-2-258,0 5 129,2-2-129,3 6-258,-6-8-774,15 9-3483,-8-1 129,-2 0-645,-3-6-258</inkml:trace>
  <inkml:trace contextRef="#ctx0" brushRef="#br1" timeOffset="15184.866">11680 6909 1032,'-10'-2'1935,"-3"-5"-129,13 7 258,-12-7-387,12 7-387,-12-6-387,12 6-258,-16-5-129,4 4-258,0 0 0,-5-1-129,3 2 258,-5 0-129,-1 0 0,-3-3 129,2 3-129,-3 0 0,3 0 0,-3 0 0,4 5 129,-5-2-258,3 4 129,-2-2-129,0 3 129,0 1-129,0 3 0,-3-2 258,3 1-258,-5 2 258,1 2-129,-2-2 0,3 4 0,-8-2 258,1 2-387,0 0 129,-3 5-258,-2-1 129,2 1 0,-2-1-129,2 2 129,-2-1-129,3 4 129,-1-3 0,7 1-129,-2-2 0,5-1 129,-1 0-129,5-3 0,0 1 129,-2-2-129,3-2 0,0 3 258,-4 0-258,1 3 129,-1-2 0,2 6 0,-3-8-129,6 4 129,-5 0 0,4 0 0,-1-5-129,2 4 129,0-5-129,0-1 0,3 4 0,-4-1 0,1 2 0,2-2 0,-4-1 129,0 1-129,1 2 0,1 2-129,-5-5 258,4 2-258,-3-1 129,0-1 0,1 3 129,-1-2-258,-3-2 258,2 6-129,-1-3 129,3 3-129,-1-1 0,-1-3 129,0 4-129,2 0 129,-2 0-129,1-2 129,3 1-129,-3 2 129,3 1-258,2 1 129,3-2 0,-1-1 0,5-1 129,0 0-129,4-1-129,2 0 258,0-4 129,3 2-258,0-3 129,1 1-129,2-1 0,1 1 129,0 2-129,1 0 129,3-3 0,3 3-129,0 0 129,1 3 0,1-1 0,4-1 0,-1-2 129,3 0-258,-1 1 258,5 0-258,2-5 258,4 1-258,0-2 258,4-1-258,1 0 0,3 0 258,2-1-258,2-1 129,0-1 129,1 0-258,-3 0 0,5 1 129,-3-3 0,5 2-129,-4-2 129,5 0-129,-1 0 129,1-1-129,-1-1 129,2 2-129,3-2 0,-4-2 0,4 2 129,-2-3-129,3 0 129,2 2-129,3-2 129,2 0-129,3-2 0,0-1 129,5-2-129,-1 2 0,-1-1 0,0-1 0,-1 0 0,-2 2 0,-3 2 0,1-2 0,-5 3 129,2 0-129,2 0 0,0-2 0,-1 2 0,0-3 0,-1 0 0,1 2 0,-2-2 0,-4 1 0,0 2 0,-2 0 0,-2-3 129,-1 1-129,-1-1 0,-1-1 0,0 1 0,2 0 0,-2-2 129,1 1-129,0 3 0,0 0-129,1-2 129,1 0 0,0 3 0,2 0 0,1 0 0,-2 0 0,2 0 0,2 0 0,-1 0 0,1 0 0,2-1 129,0-4-258,1 0 258,1-2 0,2 2-129,-1-5 0,0 2 0,-2-3 129,-2-1-129,-1-3 0,-4 2-258,-2 1 387,-3-4-258,-6 2 258,0-3-129,-2 2-129,-4-4 129,1 4 129,-2-4-129,0-2 0,0-2 0,-2 1 0,0 0 0,3-2 0,-2-3 0,-2 1 0,1-3 0,-2 1 0,2-4 0,-2-6 0,2-2 129,0 2-129,-2-2 0,3 0 0,-1-1 0,-1 0 129,0-1-258,-4 5 258,-1-2-129,-5 3-129,-2 1 129,-2-1 0,-4 1-129,-3-1 129,-1 4 0,-2-2 0,0 0-129,0 2 129,-10-1 0,0 2 0,-6-1 129,-1 0-258,-7 3 129,-3-1 0,-4 5 0,-6-3 0,-4 3 129,0-1-129,-2 4 0,-4 2 0,-4 1 129,2 1-129,-4-3 0,0 3 129,-4 4-129,-1-3 129,-10 1-129,0 2 129,-5 0-129,-4 3 0,-6 4 0,1 4 0,-6-1 0,2 4 0,-3 0 0,0 0 0,1 2 0,2-1 0,4-1 129,4-3-129,7-2 0,0-3 0,10 0 129,8-2-129,3 2-129,7 1 258,2 2-258,4-2 129,3 5 0,4-1 0,1 3 0,2 0 0,3 0 0,1 0 0,0 0 0,0 0 129,-1 0-129,0 0 0,2 0 0,-2 0-129,0 0 129,4 0-129,6 0-258,1 0-516,13 0-3870,0 0-258,0 0-387,4-22-516</inkml:trace>
  <inkml:trace contextRef="#ctx0" brushRef="#br1" timeOffset="18156.038">13177 9261 1419,'11'2'516,"-11"-2"129,0 0 645,0 0-258,0 0 387,0 0 0,0 0 129,0 0-129,0 11 129,0-11-645,0 0 0,0 0-129,0 0 0,0 0-129,15 0 258,-15 0-258,0 0 0,14 0-258,-14 0 129,13 4-129,-13-4-129,17 5 129,-17-5-129,15 0 0,-3 2 0,-12-2-129,17 0 0,-17 0 129,23-4 0,-13-2-129,5 2 0,-2-3 129,5 2-129,-2-5 0,4 0 0,-3-2 0,3 0 0,0 0 0,0-5 0,-2 0 0,1-2 0,-4 0 0,3 2-129,-4-5 258,1-1-258,-5-2 129,0 0-129,-2 0 0,-1-3 0,-1 1 129,-1 0-129,1 3 0,-3 0 0,0 3 0,-1-1 0,2 1 129,-2 3-129,0 0 0,1 1 0,-1-1 258,0 1-258,1 3 0,0 2 129,-2 1-258,3 0 258,-3 0-129,-1 11 0,4-18 0,-4 18 129,1-18-129,-1 18 0,0-17 0,0 17 0,0-14-129,0 14 258,0-16-129,0 16 0,0 0-129,0-16 258,0 16-129,-1-11 129,1 11-129,0 0 0,-4-15 0,4 15-129,-5-14 129,5 14 0,-2-14-129,2 14 0,-3-12 129,3 12 0,0 0 0,-6-13 0,6 13-258,0 0 516,0 0-258,-3-11 0,3 11 0,0 0 0,0 0-258,0 0 258,-3-11 0,3 11 0,0 0 0,0 0-129,0 0 129,0 0 0,0 0 0,0 0 0,0 0 0,-6-11 0,6 11-129,0 0 129,0 0 0,0 0 0,0 0 0,0 0 0,0 0-129,0 0 129,0 0 0,0 0 0,0 0 0,0 0 0,0 0 0,0 0-129,-2 6 129,2-6 0,0 0 0,0 0-129,-12 11 0,12-11 129,-17 19 0,6-5 0,-1 1 129,-6 6-129,1-1 129,-2 3-129,1-1 129,0-2-258,1-1 258,0-2-258,4-2 129,1-3 0,12-12 0,-18 19 129,18-19-258,-14 15 129,14-15 0,-10 9 0,10-9 0,-12 5 0,12-5 0,0 0 0,-11 3 0,11-3 0,0 0 0,0 0 0,0 0 129,0 0-258,7-8 258,-7 8-129,18-16 0,-7 3 0,1-1 0,3-1-129,2-5 129,0-1 0,1 0-129,-1-1 129,0 2-129,-1-2 258,-1 4-258,-1 2 258,-1 2-129,-4 3 0,1 0 0,-10 11 0,17-17 0,-17 17 0,12-16 0,-12 16 0,11-13 129,-11 13-129,7-12 0,-7 12 0,0 0 0,0 0 0,0 0 0,0 0 129,0 0-129,0 0 0,0 0 0,0 0 129,0 0-129,0 0 0,0 0 129,0 0-129,11 0 0,-11 0 0,13 15 0,-13-15 0,17 20 0,-6-9 0,0 6 0,3-4 0,0 4-129,0 1 258,3-1 0,1 2-258,0-1 258,2 1-129,0 0 258,-2-2-516,0-2 645,0-3-516,-3-1 129,-2-1 0,0-2 0,-13-8 0,14 10 0,-14-10 129,0 0-129,0 0 0,0 0 129,0 0-129,0 0 129,0 0-129,0 0 129,0 0-129,1 12 129,-1-12-129,0 0 0,0 0 0,0 0-129,0 0-1032,0-8-3483,-1-3-387,-5-9-258,-3-10-516</inkml:trace>
  <inkml:trace contextRef="#ctx0" brushRef="#br2" timeOffset="29651.695">15007 7161 1,'-18'0'1031,"18"0"259,-13-3-129,13 3 0,-15-3-129,15 3 0,-15-1-258,15 1 0,-19 0-387,8 0 129,0 7-129,-2-1 129,0 5-129,-2-2 0,-1 3-129,0 0 0,1 1 129,-4 1-258,4-2 129,0 1 0,4 3-129,-3-1 258,4 4 0,-2-1-129,4 4 258,0-4-129,6 4 0,-3-1 0,5 1 129,0-3-129,6 1 129,1-7-129,7 3 0,-1-6-129,7 3 0,0-4 0,3-1 0,2-4-129,3-2 0,0 1-129,2 0 129,0-3-129,-1 0 0,3-2 129,0-6 0,-2 0 0,1-5 0,-3-2 0,1-3 0,-4-3 129,1-1-129,-7-6 0,-3 4 0,-3-3 0,-5 0 129,-4 2-129,-4-1 0,-1 2 0,-6 2 0,-4 3 0,-2 1 0,-2 1-129,0 4 0,-1 1 0,-2 6-129,0 0 0,0 4 129,0 2-129,0-1 0,-1 1 129,0 0-129,-2 0 0,0 1 129,1 4-129,-1-4-129,2 8-258,-5-3-516,10 10-1161,-8 1-2193,5-7-387,4 4-129</inkml:trace>
  <inkml:trace contextRef="#ctx0" brushRef="#br2" timeOffset="30904.767">14981 7342 774,'0'0'1419,"0"0"-258,0 0-258,3 11-129,-3-11-129,0 0 0,0 0 258,5 11 0,-5-11 0,0 0 0,0 14 0,0-14-258,0 13 0,0-13-258,0 12 0,0-12-129,-5 17-129,5-17 387,0 0-129,-3 16 258,3-16 129,0 0-129,0 0 258,0 0-129,0 0 0,0 0-258,-4-8-129,4 8-129,0 0-129,-3-13 0,3 13 0,-1-13-129,1 13 0,0-19 129,0 19-129,3-16 0,2 5 0,-5 11 0,8-18 0,-8 18 0,9-11 0,-9 11 0,0 0 0,0 0 0,0 0 0,0 0-129,0 0 129,0 0 0,0 6 0,0-6 0,-5 12 0,5-12 129,-5 12-129,5-12 129,-4 14 0,4-14 0,-2 14-129,2-14 0,-3 13 0,3-13 129,-2 13-129,2-13 129,0 0 0,-2 11 0,2-11 0,0 0 129,0 0 0,0 0 0,-4-7-129,4 7-129,0 0 0,-2-15-129,2 15-129,0-11-387,0 11-516,0-11-1548,0 11-1935,0-12-129,0 12-516</inkml:trace>
  <inkml:trace contextRef="#ctx0" brushRef="#br2" timeOffset="33188.898">14695 8158 1,'0'0'1547,"10"-4"259,-10 4 0,0 0 258,11-3-258,-11 3-129,0 0-516,2-12-516,-2 12-258,0 0-258,9-14-129,-9 14 0,11-12 129,-11 12 0,22-17 129,-9 10 129,4 1-129,-2-1-129,7 3 129,-3-2-129,1 4 0,-1-1-129,-2 3-129,0 0 129,-2 0 0,-2 0 0,-13 0 0,16 3 387,-16-3-258,0 0 258,11 10 0,-11-10-129,0 0 258,-9 15-258,0-2 129,-2-1-258,-3 3 0,-2 0-129,-3 6 0,2-4 0,-4 4 129,0-1 0,2-3 0,-1 0-129,2-2 387,3-1-258,2-2 0,3-3-129,10-9 129,-12 17-129,12-17 129,-2 11 0,2-11 0,0 0 129,17 14 0,-5-14 0,5 0 129,2 0-129,6 0-129,-5-4 0,7-1 0,-4 0-129,-2 1 0,1 0 0,-4 1 0,-4 2-129,0 1 129,-3 0 0,-11 0 0,16 0 0,-16 0-129,0 0 129,13 0 0,-13 0-129,0 0-258,0 0-645,0 0-1032,0 0-2580,0 0 129,-8-5-516</inkml:trace>
  <inkml:trace contextRef="#ctx0" brushRef="#br2" timeOffset="34187.955">14830 7991 516,'-25'-1'1161,"12"1"129,-3 0-258,-2 1-129,3 3 0,-3 1 0,1 2 0,-2-1-129,2 1-129,-3 1-129,4 1-129,-4 3-258,4 3 0,-1-1 0,1 1-129,0 2 0,1-1 129,0 5-129,1 2 258,0-3 0,3 5 0,-4-3 0,8 3 258,-5-1-129,8 2 258,-4-6-258,7 2 258,0-4-258,1 0 258,2-1-258,8 2 129,-1-3 129,7 1-129,-1-3-129,6 0 0,-1-1 129,8-2-129,-1-3-129,7 1 129,0-6-258,3 1 0,2-4 0,3 0 129,1-7-129,1 1 0,-1-5 0,0-1 0,0-4-129,1 3 0,-3-6 129,1 4-258,-3-2 258,1-1-258,-4-1 258,-2-2-129,-4 0 129,-2-1-129,-6-2 0,-3-1 0,-5-1 129,-7 1-129,-2 2 0,-5-2 129,-6-1-129,-6 4 0,-8 0 129,-2 0-129,-4 5 0,-2-1 0,-6 4 0,0 3 0,-4-1 0,-1 4 0,-3 3-129,-1 1 0,-2 4 0,-3 0-129,4 4-258,-6-2-387,10 21-1290,-6-2-2322,3-2-258,2 7 0</inkml:trace>
  <inkml:trace contextRef="#ctx0" brushRef="#br2" timeOffset="35539.032">14641 9022 1548,'6'-10'645,"-6"10"129,0 0 129,18-10 129,-18 10-129,20-8 258,-7 4 0,1-1-129,1 1 0,3 1-129,0 1-258,1 2-258,-3 5 258,0 2-258,-3-1 0,0 3 129,-13-9-387,18 24 258,-18-12-129,2 0 258,-2-12-129,-6 23-129,-8-12 258,2 3-129,-5-3-129,-1-2 0,-1 0-258,2-2 0,0 1-129,3-4 129,14-4-129,-18 8-129,18-8 129,0 0 129,0 0 0,-4 10 129,4-10 0,11 11 129,0-5-129,1 4 129,3-1-129,3 3-129,-2-2 0,1 2 0,-1 2-129,-3-2 0,-2 1 0,-2 1 129,-4-2 129,1 2 0,-5-1 129,-1 0 0,0-2 258,-5 3-129,-6-5 129,0 6 0,-5-7 0,0 6-129,-5-7 129,1 3-129,-3-5-129,0 2-129,2-4-129,-1-3-129,3 0-516,3-10-258,16 10-1161,-20-13-2064,11-1-903,8-1 0</inkml:trace>
  <inkml:trace contextRef="#ctx0" brushRef="#br2" timeOffset="36568.09">14827 8883 1032,'-16'-2'2580,"16"2"-2064,-19-4 0,5 4-129,1 0 258,-5 2 0,3 3 258,-5 1-129,5 2-258,-5 0 129,0 3-387,1 0 258,2 5-258,-3-3 0,4 5 129,-2-1-129,1 3-129,-1 0 129,2 4 129,-4-2 0,4 6 129,-3-6-129,4 7 387,-4-2-258,6 4 258,-4-2-129,4 5 129,-1-5-129,4 4-258,1-3 387,6 3-387,1-5 129,2 2-129,2-5-129,12 2 129,-3-9-129,9 2 0,-2-2 0,6-1-129,1-3 0,2-2 0,5-3 0,0-3 129,2 3-258,2-4 129,0-3-129,5-2 129,1 0 0,1-7 0,0-5-129,1-2 129,0-6 0,2-6-129,-3-1 129,-1-4-129,-4-1 129,-1 1 0,-7-5-258,-3-1 129,-6 3-129,-7 1 0,-7-3 0,-7 1 129,-1-1-129,-14 2 0,-6 0 129,-8 3-129,-5 3 129,-6 3 0,-2 8-129,-7 2 129,0 10-387,-3-2 0,8 11-516,-8-1-903,12 5-2709,1 6-387,3-3-129</inkml:trace>
  <inkml:trace contextRef="#ctx0" brushRef="#br2" timeOffset="39091.234">16766 7117 1677,'-11'-5'2193,"11"5"-387,0 0-129,0 0-516,0 0-129,0 0-129,0 0-258,0 0 0,0 0-129,0 0 0,0 0-129,-10 2 258,10-2-258,-9 20 0,5-5 129,-3 4-258,1 5 0,0 4 0,1 8-258,-1 3 129,4 2-129,0 2 129,2-2-129,0 0 0,0-5 0,0-1 387,0-11-258,0-2 0,-5-6 129,3-4-129,2-12 0,-9 13-129,9-13-129,0 0 0,0 0 0,-8-11-129,8 11-129,0-19 0,0 7 129,0-3 129,0 3 129,0-2-258,0 14 129,0-19-129,0 19 258,2-17-129,-2 17 129,6-18 0,-1 6 129,3-2 129,0-3 0,4-1 129,-2-7 0,8 0 129,-2-6-129,5 4 0,1-5-129,4 1 0,2 2 0,4 0 0,2 2 0,-1 6-258,-1 1 0,-3 4 0,-5 3 0,-6 2-129,-2 6-258,-16 5-129,11 0-645,-11 0-1032,-13 2-2064,1 13-129,-11-7-129</inkml:trace>
  <inkml:trace contextRef="#ctx0" brushRef="#br2" timeOffset="39380.252">16639 7386 774,'15'20'3870,"18"-15"-774,-9 4-903,-3-5-387,7 4-645,-6-2-516,6 5 0,-2-4-258,-1 8-129,-1-2 0,-3 3 0,1 0 0,-3 0 0,-2-3-129,1 4 129,-5-4-516,-2-6-645,0-3-2967,2 4-129,-13-8-258</inkml:trace>
  <inkml:trace contextRef="#ctx0" brushRef="#br2" timeOffset="40279.303">17107 7449 1032,'20'-21'1548,"-13"10"-129,0 0-258,-1-3 129,3 2-258,-3 0-129,4 0-258,-3-1-129,4 5 0,-4-4 258,5 4 129,-12 8 129,17-11 0,-17 11-258,11-5 0,-11 5 0,0 0 0,0 0-129,0 0-258,0 0 129,0 0-129,9 8-129,-9-8 129,1 21-258,2-7 129,-2 1-258,4 2 129,0-2-129,1 3 0,1 0 129,0 2-129,0-2 129,-1 1 0,0-6 0,-1 0 0,-2-1 0,-3-12 0,6 13 0,-6-13 129,0 0-129,0 0 129,0 0 0,0 0 0,7-16-129,-4 3 0,1-7 0,-1-1-129,4-4 0,-1 1 0,0 2 0,2 2 0,2 5 0,-2-2 0,4 8 0,2 2 0,-1 3-129,1 2 129,-3 2 0,1 0 0,1 0 0,-2 10 0,-11-10 129,17 17-129,-11-5 0,1 5 129,-1-2 0,1 4 0,-5-1 0,3 5 0,-4-5 0,0 1 0,0-2-129,-1-3 129,0 0-129,0-14 0,0 15-129,0-15-258,0 0-774,0 0-2709,10-7-774,-3-5-387,2-5-129</inkml:trace>
  <inkml:trace contextRef="#ctx0" brushRef="#br2" timeOffset="40931.341">17781 7492 516,'0'0'1419,"-12"3"258,12-3 387,0 0-129,-11-10 0,11 10-129,-4-11-258,4 11-258,-9-18-387,4 7-129,5 11 0,-5-21-129,5 21-129,0-21-258,0 21-129,10-21 129,5 13-258,3-2 0,3 2-258,4-3 258,2 2-129,0 4 129,-1-1 0,0 5-129,-5 1 0,-4 3 129,0 3 129,-8 8-129,-3 7 129,-6 0 0,0 5 387,-9-5-129,-3 4 129,-8-4 0,1 4-129,-4-8 0,2-5 0,-5-5 0,7-1 0,-2-5-387,1-1 0,3-1-129,0-9-387,6 2-129,-6-13-774,17 10-1935,-4-6-1290,4-2-258,0-2 0</inkml:trace>
  <inkml:trace contextRef="#ctx0" brushRef="#br2" timeOffset="41675.383">18066 7335 1677,'0'0'3225,"0"0"129,0 0-2967,0 0 0,0 0 0,0 0 0,0 0 0,0 0 129,5 8-129,-5-8 0,8 17 258,-4-6 0,0 1 0,5 8 129,-5-3-129,6 2 258,-4-5-129,6 4 0,-12-18-129,19 19 129,-19-19-258,23 2-129,-12-4 0,5-4 0,-4-3-258,1-2 258,-1-1-258,0 2 0,-7-1 0,-5 11-129,10-11 0,-10 11-129,0 0 0,0 0-129,0 0 129,10 0-129,-10 0 129,17 12 0,-7-2 129,4 2 0,0 0 0,1 4 129,1-3-129,-1-1 129,0-6-129,-1 2 129,-3-4 0,2 0 0,-1-4 0,-2 0 129,1-10-129,-1-2 129,0-5-129,1-2 129,-1-3-129,-1-1 0,-1-5 0,1-1-258,-1 5 0,-2 1-258,1 4-129,-4-2-387,8 9-387,-10-9-774,11 11-1935,-12 10-774,15-15-129</inkml:trace>
  <inkml:trace contextRef="#ctx0" brushRef="#br2" timeOffset="41994.401">18776 7215 1935,'3'41'3870,"0"-20"258,-3-7-129,-5 6-3354,5 8 129,-7-4 129,4 6 0,-7-6-129,8 5 0,-7-7-258,7 0-387,2-4-774,0-18-2967,0 0-774,25-1-387,-9-28 258</inkml:trace>
  <inkml:trace contextRef="#ctx0" brushRef="#br2" timeOffset="42595.436">18988 7002 5934,'25'29'4128,"-25"-29"-258,22 23-516,-22-23-3999,18 17-258,-18-17 387,16 17-258,-16-17-129,6 10 258,-6-10 0,0 0 258,0 0-129,0 0 0,0 0 0,2 15 129,-2-15 387,0 21 0,-2-5 129,0 8 129,-2 5 258,2 1 0,0 2 387,-2-3 129,4 0 0,0-9 129,0 4 129,0-24-258,9 15 0,-9-15-387,19-13-258,-4-4-129,4-4 0,3-6 0,4 2-258,1-4 0,-2 6 0,-4 3 0,-1 8 0,-5 3 129,-2 9 0,-13 0-258,18 23 258,-15-3 0,2 4 129,-3 1 0,4 1 129,-2-2-258,0-4 0,3-4-258,-7-16-645,28 18-1032,-13-18-2580,4-4-516,3-11-129,-1-8 129</inkml:trace>
  <inkml:trace contextRef="#ctx0" brushRef="#br2" timeOffset="43163.468">19624 7265 2580,'18'21'4257,"-1"-17"0,-13-9-129,-1-8-3354,-3 13 0,16-27-516,-13 14-129,-3 0-129,0-3-129,-5 5 0,5 11 0,-23-14 129,10 10 0,-4 4 0,2 0 0,-2 5 129,2 8 129,2-1-129,2 3 129,1 2-129,7 4 129,1-3 0,2 6 258,3 2-387,9 6 258,-3 0-258,8 8 129,-4-1-129,2 10 0,0 4-129,-3 5-129,3-1 0,-7-3 0,1-1 0,-5-5 0,-4-3 258,0-7-129,-9-11 258,-4-3 0,-9-5 0,-3-4 0,-5 0-129,-4-6 0,-3-9-129,1 0 129,1-4-258,2-9 258,3-7 0,7-5 0,8-12 0,10 0 129,7-9-129,16-1 0,11-3-129,10 0-129,13 4-903,-4-4-2451,13 1-1161,3 5-258,-4-3 0</inkml:trace>
  <inkml:trace contextRef="#ctx0" brushRef="#br2" timeOffset="45523.602">20285 7256 1161,'0'-13'2064,"0"13"-258,0 0-129,0 0 0,0 0-258,0 0-129,0 0-129,0 0-258,0 0-129,0 0-258,0 0-129,0 0 258,0 6-387,0-6-258,0 16 0,0-3 0,1 3 0,-1-2 0,1 5 0,1 2-129,-1 1 129,2 0 0,-2 1 0,1-2-129,0-2 129,-1-2 0,-1-4-129,0-13 129,0 17-129,0-17 258,0 0-258,0 0 258,0 0-129,0 0 258,-1-12 0,-3-3 129,3 3 258,-5-10-129,5 1-129,-5-3 0,6 2 129,-3 0-258,3 1-129,0 1 0,1-1-258,4 6 0,2 2 0,4 1 0,1 2 0,3 2 0,3 3 129,1 2-258,3 3 258,0 0-129,0 0 0,1 3-129,-5-3-516,6 9-645,-12-7-1032,-1-2-1548,5 3-258,-16-3-258</inkml:trace>
  <inkml:trace contextRef="#ctx0" brushRef="#br2" timeOffset="45841.619">20627 7178 774,'0'17'3612,"0"7"387,0-24-387,0 17-2193,0-3-1548,4 6 0,-1 4 258,1 0 0,-1 0 0,2 1 258,-1 0 0,-3-2 129,1 0 0,-2-8-129,0 0 0,0-15-774,0 18-3096,-2-23-387,2 5-387,-1-39 130</inkml:trace>
  <inkml:trace contextRef="#ctx0" brushRef="#br2" timeOffset="46049.632">20645 6875 8901,'1'28'5031,"4"-17"-774,-5-11-258,16 18-6063,-16-18-2580,19 1-129,-6-1-645,1-6 387</inkml:trace>
  <inkml:trace contextRef="#ctx0" brushRef="#br2" timeOffset="46892.682">20800 7377 903,'23'2'774,"-9"-1"-516,3-1 387,0 0 129,1-6 258,-2 0 258,-2-8 387,3 5 0,-9-8 258,5 8 0,-12-6-387,-1 15-258,4-22-258,-4 22-258,0-15-258,0 15 0,-13-10-387,13 10 0,-20-7-129,8 7 129,0 0-258,2 0 258,10 0-129,-19 0 0,19 0 0,-14 0 0,14 0 0,0 0 0,-13 0-129,13 0 129,0 0 0,-7 18 129,7-18-258,0 21 258,0-8-129,0 3 0,5-3 129,-2 4 0,3 1-129,0-3 0,0 4-129,1 1 129,0-1 0,2 0 0,0 6-129,1-1 129,1 1 0,-3 5 0,1-2 0,-2 0 0,1 1-129,-2-2 258,-3-1 0,-1 0-258,-1-3 258,-1-1-129,0-4 0,0 0-129,0-7 258,-3 0-129,3-11 129,-10 12 0,10-12 0,-20 7-129,6-7 129,-2 0 0,-2 0 0,2 0 0,-3-6 0,2 0 0,1-5-129,2-4 129,3 0-258,5-9 129,4-2-258,2-6 0,7 0-129,5-6-129,9 3-645,-2-6-645,14 1-1935,0 5-774,-3-4 0</inkml:trace>
  <inkml:trace contextRef="#ctx0" brushRef="#br2" timeOffset="47595.719">21047 6928 3483,'-15'-16'3225,"15"16"-903,-3-15-516,3 15-516,0 0-129,0 0-129,0-14 0,0 14-516,0 0 129,0 0-258,0 0 0,0 0 0,0 0-129,0 0 0,0 0 129,3 7-129,-3-7-129,5 19 129,-2-4-129,2 4 129,0 3-129,2 7-129,1 2 129,0 5 0,0 1 0,1 4-129,-5-1 129,3-2-129,-3-2 0,-2-4 129,-2-3-129,0-5 129,0-8-129,0-2 129,0-14 0,0 13 0,0-13 0,0 0 0,0 0 129,10-13-129,-3-1 0,2 0 129,-1-1-129,1 3 0,-2-2 0,1 0-129,-8 14 129,7-15-258,-7 15 129,0 0 0,0 0-129,0 0 0,13 0 129,-13 0 0,9 15-129,-4-4 129,-1 1 0,1 2 0,-1 3 0,-1 1 0,0 7 0,0 0 0,1-1 0,-3-3-258,3 1 0,-2-6-129,6 1-258,-8-17-516,19 10-516,-12-17-1032,13-4-774,-6-6-645,3-11-516</inkml:trace>
  <inkml:trace contextRef="#ctx0" brushRef="#br2" timeOffset="47963.742">21487 6952 258,'-3'-23'3354,"3"23"0,0 0-1677,0 0-903,0 0-129,0 0 129,0 0-129,-5 7 258,5 5 0,0 4 0,0 7 0,0 1-129,0 8 0,0 3 0,0 9-129,-6-3 129,5 7-258,-5-6-129,4 0 0,-3-9 0,4 3-258,0-8 0,1-7-129,0-6 0,0-15-129,14 15-129,-14-15-129,20-1-258,-13-14-645,8 3-774,-9-4-1806,0-9-774,3 3-129</inkml:trace>
  <inkml:trace contextRef="#ctx0" brushRef="#br2" timeOffset="48229.758">21293 7090 1806,'0'13'4128,"29"-8"129,-11-5-258,16-1-2064,2 0-1806,5-1 129,3 1-129,0-3-129,2 2 0,0-3 0,-4-5-387,4 7-645,-10-5-1677,-4-2-1161,9 8-516,-14-11 258</inkml:trace>
  <inkml:trace contextRef="#ctx0" brushRef="#br2" timeOffset="49699.842">22081 7302 1,'0'0'3353,"-8"-13"1,8 13-2322,0 0-129,-1-12 387,1 12-258,0 0 129,7-7 0,-7 7-129,19-8-129,-8 6-129,9 2 0,-2 0-387,6 1 129,-1 0-129,3 4 0,-4 1-129,0 3-129,-2 0 0,-3 6 0,-2-1-129,-5 6 0,-1 0 0,-5 1 0,-2 1 0,-2 1 0,0 0 0,-4-4 129,-4 1 0,-3 0 0,-3-4 129,2 1 0,-8-8 0,3 2 129,-7-7-129,0-2-129,1-2 129,1 0-258,2 0 129,0-4-258,5-2 129,3-2-258,12 8 258,-9-13-129,9 13 0,2-22 129,-2 22-129,22-19 129,-6 9 0,4 3 0,1-1-129,2-4 129,2 4-129,-3-4 0,5 5-258,-7-7-258,6 5-516,-10-13 0,9 7-516,-13-11-258,8 9 0,-15-12 129,9 7 516,-11-7 0,0 1 387,-3 0 516,0 1 258,-2-1 258,-4 0 129,2 4 129,-1 0 0,1 1 129,1 1-258,2 5 258,-2 2-129,3 15 258,-2-19-258,2 19 0,0 0-129,0-12 0,0 12 129,0 0-129,0 0 129,0 0 258,6 8 258,2 3 0,-4-1 129,8 13 0,-7-5 0,7 11-129,-9-2 0,7 11-516,-4 4-129,-2 6-129,-1-2-129,-3-3 0,0 0 0,0-8 0,0 1 0,-1-8 0,-1-10-129,1-6 0,1-12-129,0 0 0,0 0-645,8 0-129,5-5-129,-6-20 0,9 7 129,-5-16-129,7 8 0,-9-12-516,5-2-129,-4 6 0,-2-10 0,0 5 129,-2 0 129</inkml:trace>
  <inkml:trace contextRef="#ctx0" brushRef="#br2" timeOffset="49955.857">22592 6984 129,'3'-12'903,"1"-2"-258,-4 14 129,0 0 0,0 0 387,0 0 258,9 14 129,-9-14 129,5 30 0,-5-16 0,5 12-129,-5-2-129,6 13-129,-6-1-387,5 13-258,-5-3 0,4 5-387,-4-4 0,2 4-129,-1-6-129,-1-7 0,0-8-129,0-10-129,1-4-903,-1-16-1935,-8-3-1032,8-9-645,-11-15 387</inkml:trace>
  <inkml:trace contextRef="#ctx0" brushRef="#br2" timeOffset="50257.874">22274 7121 4128,'2'11'4515,"32"-7"129,-9-6-516,7-5-3096,13 4-645,1-4 0,10 4 129,-3-4-258,4 3 0,-3-3 0,-3 4 0,-1-2-129,-4 2 0,-4 2 0,-5-2-129,-4 3-129,-8 0-516,0 7-774,-12 1-2451,-13-8-774,15 14-129,-15-14-258</inkml:trace>
  <inkml:trace contextRef="#ctx0" brushRef="#br2" timeOffset="51128.924">22940 7377 1161,'0'0'3612,"0"-11"-1032,0 11-645,0 0-258,4-18-258,-4 18 0,8-10-516,-8 10-129,12-10-129,-12 10 129,18-13-258,-5 11-129,0 0-258,5-1 129,0 3 0,1 0-129,2 0-129,-1 0 0,0 2 129,-1 2-258,-2 2 129,0 6 0,-4-2 0,-2 1 0,-2 5 0,-3 4-129,-4 0 129,-2 2 129,-1 0-129,-5-3 0,-1 4 129,-1-2-129,-5-4 129,1-1 0,-4-4 0,2-3 0,-6-5 0,-1 1-129,-2-5 129,0 0-129,-2 0 0,2 0-129,0-5 129,0-2 0,5 2 0,3-1 129,15 6-129,-19-17 0,16 6 0,3 11 0,5-16-129,7 8 129,5 4-129,4-4 0,5 6-129,2-5-387,6 7-258,-6-5-903,7-2-1677,2 3-1032,-8-7 0</inkml:trace>
  <inkml:trace contextRef="#ctx0" brushRef="#br2" timeOffset="51522.946">23537 7294 774,'0'0'3354,"0"0"129,0 0-645,0 0-2580,-9-4-258,9 4 0,-21 2-258,6 5 516,0-2 0,-3 5 0,-3-2 387,-1 6 0,-5-2 129,6 8 129,-6-7 0,8 8-258,-5-3-129,9-1 129,1 0-258,5 1-129,0-5 0,9 4-129,0-17 0,7 18 258,6-14-387,7 1-387,7-2-258,-4-6-645,14 3-774,-6-10-1290,1-7-1290,8 7 129</inkml:trace>
  <inkml:trace contextRef="#ctx0" brushRef="#br2" timeOffset="53328.05">23586 6866 774,'0'0'1806,"0"0"-387,0 0-258,0 0 0,3 15 129,-3-15-258,2 14 129,-2-2-129,0 3-129,0 2-129,0 9-129,0 3 0,0 9-387,0 7 0,0 3-258,-2 2 129,2 2-129,-1 0 0,1 0 129,0-5 129,0-5 129,-2-12-258,2-1 129,-2-9 0,2-3-129,0-17 0,-2 17 258,2-17-258,0 0 129,0 0-129,0 0 129,0-9 0,0 9-129,11-25 129,-1 5-129,2-2 258,3 0-387,0-4 129,3 3 0,-1 0 0,1 0 0,0 3 0,-3 6-129,-3 3 0,-2 1 0,-10 10 0,16-11-129,-16 11 0,0 0 129,11 0 0,-11 0 129,1 7 0,-1-7 0,2 14 129,1-3 0,-3 2 0,4 3 0,-3 0-129,1 3 0,2-3 0,0 1-129,-1 0 129,-1-1-129,0-3 129,-2-13-129,4 15 129,-4-15 129,0 0-258,0 0 258,0 0 129,0 0-129,0 0 0,11 0-129,-11 0 0,15-12 0,-2-3-129,2 3 129,2-7-129,3-2 0,3 2-129,-3 0 0,0 3 129,-5 1 0,0 5 0,-5-1 0,-10 11 0,15-5-129,-15 5 129,0 0-129,0 0 129,10 0 0,-10 0-129,0 0 129,0 0 129,10 16-129,-10-16 129,4 10-129,-4-10 129,5 16 0,-4-1-129,0 4 129,1 1-129,-2 1 0,2 0 0,-2 6 129,0-1-258,0 1 129,0-6 0,-2-4 129,0-3-129,1-4 129,1-10-129,-3 12 258,3-12-129,0 0 0,0 0 0,6-10 0,2-1 0,0-5 0,6-1-129,-2-3 0,4-4 129,-2 1-129,3 3 0,-2 0 0,0-1 0,-3 7 0,1 0 0,-4 3 0,-9 11 0,12-8 0,-12 8 0,0 0-129,13-1 129,-13 1-129,0 0 0,12 0 129,-12 0-129,10 8 129,-10-8 0,10 19 0,-9-5 0,4 3 258,-3 2-258,0 4 0,-1-5 129,-1-4-129,2-2 129,-1-1 129,-1-11-258,0 14 129,0-14 0,0 0-129,15-13 129,-4 2-129,3-3 0,2-5 0,3-1 129,-2 1-129,2 0 0,-5 5 0,-1 4 0,-13 10 129,13-3-129,-13 3 129,0 19-129,0-2-129,0 9 129,0-2 0,0 1 0,0-8 0,1 5-387,-1-22-258,14 25-516,-14-25-1290,17-5-2193,-7-6-387,2-3-387,0-3 129</inkml:trace>
  <inkml:trace contextRef="#ctx0" brushRef="#br2" timeOffset="54132.096">24666 7420 4773,'8'18'4515,"-8"-18"-258,13 4-258,-13-4-3096,18 3-903,-6-5 0,3-9 0,0 0-258,-3-4 516,2 2-258,-6-2 129,0 1 129,-4-2-129,-3 4 0,-1 12 0,-1-14-129,1 14 129,-17-4-129,5 4-129,-3 0 129,-2 5-129,0 3 0,-1 4 129,3-1-129,0 5 129,5-3 0,-1 7-129,7-2 129,0 0 0,3 1 129,1 1-129,0-3 129,0-1-129,2-2 129,-1-3 129,4 2 129,-5-13-129,6 12 258,-6-12-129,0 0 0,0 0 0,19-1 0,-19 1-129,24-24-258,-5 8 129,3-4-258,4-2 129,0 1 0,1 2-129,-1 1 0,-2 5 0,-4 1 129,-1 8-387,-7 4 387,0 6-129,-7 8 0,-1 1 258,-3 1-258,-1 3 258,0 2-129,-2-1 129,1-3 0,-3-7 258,4-10-258,-5 16 129,5-16-129,0 0 129,3 11-129,-3-11 0,10-3 0,-10 3 0,16-12-129,-16 12 129,14-10 129,-14 10-258,9-11 129,-9 11-129,0 0 129,0 0-129,4 13 0,-4 3-129,1-2 0,2 8-129,-2-3 0,5 5-129,-5-9-258,10 7-1161,-11-22-2580,0 0-387,14 0-516,-7-17 387</inkml:trace>
  <inkml:trace contextRef="#ctx0" brushRef="#br2" timeOffset="54483.116">25155 6987 6063,'12'24'4902,"-12"-24"-387,12 22-258,0-8-3999,-4 5-258,-2 6 0,-3-1 0,1 7 258,-4 2-129,0 7 129,-1 4 0,-3 6 0,-5-2-129,3 4 258,-2-2 0,3-1-129,3-5-129,2-8-129,0-3-258,1-13-516,11 1-258,-12-21-1290,15 3-1161,-5-12-1290,-5-11-258,4-5 259</inkml:trace>
  <inkml:trace contextRef="#ctx0" brushRef="#br2" timeOffset="54672.126">25046 7219 4128,'-11'2'5031,"12"13"-387,16-8-258,16 0-2838,-3-7-903,11 3-258,6 6-1161,-5-9-2064,3 0-1806,1 0 129,-14-9-516</inkml:trace>
  <inkml:trace contextRef="#ctx0" brushRef="#br2" timeOffset="55467.172">16872 8003 258,'-1'39'3741,"-2"-21"0,3 17 258,-2 0-3354,-3 3-129,2 11 129,-5 0 129,4 9 0,-6-1 0,4 10 0,-7-10-129,7 2-129,-3-8-129,3-5-516,6-2-516,-1-17-2193,1-11-1419,6-5-258,-6-11-129</inkml:trace>
  <inkml:trace contextRef="#ctx0" brushRef="#br2" timeOffset="55717.186">16647 8490 5805,'0'0'4902,"0"0"-387,8 0-387,11-3-3741,-4-4-129,10-1 0,2-3 0,7 1-129,1-2-129,10 0 0,1 4-258,-2-4-645,12 11-1419,-10 1-2064,-1 0-258,-5 0-387</inkml:trace>
  <inkml:trace contextRef="#ctx0" brushRef="#br2" timeOffset="56099.208">17115 8543 129,'-15'-5'3354,"10"-17"387,5 22-258,5-22-2322,6 5-903,6 4-129,1 0 0,7 1-129,-2 6 0,3 2 129,-4 1 258,3 3 0,-8 3 129,2 9 129,-7-2 129,1 9 0,-10-8 258,7 8-129,-10-5 129,0 6-129,-11-8 0,1 8-129,-13-12 0,3 6-387,-10-9 129,1 1-258,-1-6-387,0-5-258,12 0-1161,-7-20-1677,17 4-1419,8-6-258,4-3-387</inkml:trace>
  <inkml:trace contextRef="#ctx0" brushRef="#br2" timeOffset="56520.232">17440 8358 2193,'17'20'3483,"-7"2"0,-10-11-1806,5 5-1677,3 3 129,0 0 0,1 3-129,-2 2 387,2 1 129,-1-1 387,3 2 0,-6-9 387,7 4-387,-9-10 387,6 6 0,-9-17-129,0 0-129,0 0-387,0 0 0,0 0-129,0 0 0,-3-22-387,-2 5 129,-3-2-387,3-1 129,4-4-129,1 2 129,7-1-258,9 0 258,9 6-129,6 1-129,7 3 129,2-4-645,14 13-1161,-6-5-2580,0-2-258,2 2-516,-9-1 258</inkml:trace>
  <inkml:trace contextRef="#ctx0" brushRef="#br2" timeOffset="57545.289">18593 8320 1548,'0'12'2709,"0"-12"0,0 0-2838,0 0 0,0 0 387,0 0 903,0 12 0,3 4 645,-6-6 0,3 15 0,-12-6-258,11 10 0,-12-7-387,8 10-516,-1-8-387,0-7-774,6 3-774,-8-8-2451,8-12-516,0 0-774,0-15 258</inkml:trace>
  <inkml:trace contextRef="#ctx0" brushRef="#br2" timeOffset="58234.33">18530 8199 1806,'-57'18'2580,"24"-2"-258,0 1-1032,2 7-129,-5-2-387,6 10-258,-1-7 129,4 11 129,0-5-129,6 5 0,2-4 129,9 4-258,4-5-129,6 0 0,1-2-129,12-2-129,5-3-129,6 0 0,3-3 129,5 0-129,1-2 129,2-2 0,2-4 0,2-4 0,1-2 258,0-4-258,4-3 0,-3-6 0,1-11 0,0-7 0,-4-5 0,-3-2 0,-6-9-258,-4-1 258,-5-4-129,-8-1 129,-7 2-129,-2 3 129,-3 0 0,-7 7 0,-6 2 258,-1 4-258,-6 5 129,1 6-129,-4 1 129,-2 6-129,0 3-129,3 3 0,-3 4-258,0-1-645,5 7-387,-11 1-1419,2 6-1548,5 8-645,-8-5 516</inkml:trace>
  <inkml:trace contextRef="#ctx0" brushRef="#br2" timeOffset="65399.74">19328 8682 258,'0'0'1935,"0"0"-258,0 0 129,0 0 0,0 0-258,0 0-387,-6 4-258,6-4-129,0 0-516,0 0-129,-17-4 0,17 4-129,-19-9 0,5 4 0,-2-2 0,-2 0 0,-2-2 129,1-4 129,-1 1-258,3-1 129,-1 0-129,3-4 0,-2 6 0,2-5 0,2 1-129,2 4 129,1-5-387,2 2 387,4-3-258,1-1 258,3-2-258,1 3 129,3-2-129,2-1 258,0 1 0,0-3 0,0 4-129,0 1 0,-1 4 129,0-4-129,0 6 0,1-1 0,-6 12 0,11-9-129,-11 9 258,16-3-129,-16 3 129,18-2 0,-6 2-129,-2-3 129,2 2-129,-12 1 129,22-1-129,-22 1 0,18 0-129,-18 0 258,0 0 0,9 14 0,-9-14 0,-1 21-129,-4-10 129,-2 3-129,-1-2 0,0 5 0,-2-1-258,1-2 258,-2 1 0,3 1 0,-1 1-129,-3 0 258,2 3 0,-1-2 0,-1 1 129,-1 4 0,0-1-129,2-1 129,-2 0 0,2-1-129,1-5 129,-1 2 129,3-5 0,8-12-129,-12 19 0,12-19 0,-9 15 129,9-15-129,-1 13-129,1-13 0,0 11 0,0-11 0,0 0 129,8 14 0,-8-14 0,8 11 0,-8-11 258,0 0-129,13 12 129,-13-12 0,19 2 0,-6-2 129,-2-2-258,7-4 129,0-5 0,5-1-258,-1-5 0,3-2 0,3 1-129,0-1 129,0 0-258,-1 0 0,3 4-516,-8-2-1032,-3-2-2064,8 14-387,-14-13 259</inkml:trace>
  <inkml:trace contextRef="#ctx0" brushRef="#br2" timeOffset="66691.814">20132 8288 774,'1'-11'2322,"-1"11"-129,0 0-129,-9-6-516,9 6-645,-15-5 0,5 1-258,-1 4 0,-4 0-129,0 7 0,-2-6-129,-1 5 129,-7-3-129,6 7 0,-6-1 0,2 1 0,-3 0-129,-1 1 0,1 1-129,1 4 0,-2-1 129,2 3-129,1-1 0,0 5-129,4 2 129,2 0 0,0 0 0,4 3-129,6-2 129,1-1-129,1 0 258,3 2-129,3-4 0,0 2 0,2-2 0,6 2 0,-2-3 258,2 0-258,4-1 129,4-2 0,-1-3-129,8-1 258,0-4-258,5-4 129,4-5-129,3-1 0,4-1 0,4-8-129,1-3 129,1-4-258,4-3 258,-1-1-129,-1-5 0,0 1 0,-5-2 0,-4-6 129,-2 3-129,-7-3 0,-8 2 0,-1 0 0,-7 1 0,-6-1 129,-6 0-129,-1 5 0,-6-1 129,-8 4-129,-7-2 129,1 2-129,-9 5-129,-2 1 129,-2 3 0,-3 3-129,1 4 129,-1 2 0,-2 4-129,0 4 0,2 4 0,-3 4 0,7 9-774,-11-7-1032,10 5-2322,0 5-516,-2-4 129</inkml:trace>
  <inkml:trace contextRef="#ctx0" brushRef="#br2" timeOffset="67606.866">19923 8448 903,'0'0'1548,"0"0"0,7-9 129,-7 9 129,0 0-129,1-13 0,-1 13-258,0 0-129,0 0-387,0 0-258,0 0-129,18-9-258,-7 9 0,2-3 129,4 2-129,2-1 0,0 2-129,-1 0 0,0 0 0,-3 0-129,-2 4-129,-13-4 258,13 16-129,-13-16 0,0 20 0,-7-6 129,-7 7 0,-2-5 0,-4 6 0,-3-6-129,1 2 0,-2 0 129,3-1-129,0-4 0,5-4 0,1 0 0,4-1 0,11-8 0,-15 8 129,15-8-129,0 0 258,0 0-258,0 0 129,0 0 0,3 12 0,-3-12 129,17 1-258,-17-1 258,22 1-129,-10 2-129,1-1 129,-2 0-129,2-2 0,4 4 0,-3-1-258,7 3-516,-5-6-2193,7 0-1419,7-1-129,-3-11-258</inkml:trace>
  <inkml:trace contextRef="#ctx0" brushRef="#br2" timeOffset="68359.909">21119 8518 1677,'0'0'3354,"-12"0"258,12 0-1935,0 0-1548,-17-3 129,5 2 129,-4 0 0,1 1 258,-5 0 129,5 3-129,-8-1 258,4 6 0,-3-3-258,3 7 129,-3-2-258,5 3-258,-3-4 129,6 6-258,-1-2 0,3 2-129,0-1 258,4 0-516,1 1 516,4 0 0,1-1-129,2 3 129,4-5 0,7 3 0,3-9-129,6 5 129,4-6-387,2-5-258,10 0-1161,-6-5-1548,4-7-1419,5 0-129,-7-8-258</inkml:trace>
  <inkml:trace contextRef="#ctx0" brushRef="#br2" timeOffset="69007.944">21207 8528 1935,'0'0'2064,"0"0"-129,0 0 387,6 8-129,-6-8-258,14 6-129,-14-6-387,15 6-258,-15-6-516,19 13-258,-8-8-129,1 5-129,0-2 129,1 3-516,1 1 258,1-2-129,-1 1 129,-1 1 0,-1 1 0,-5-1 0,1 1 0,-3 2 0,-5-5 129,0 1-129,-3-1 258,3-10 0,-17 15-129,3-11 129,-2-1 0,-2 2-129,-3-5 129,3 0-129,-2-3 129,4-1-129,1-4 0,3 3-129,12 5 129,-18-16-129,18 16 0,-7-12 0,7 12-129,0-10 129,0 10 0,13-12-129,0 7 129,2-1-129,8 1 0,0-2-129,8 3-387,-4-4-645,9 8-903,-8-9-516,7 7-903,-3-3-903,-7-3-257</inkml:trace>
  <inkml:trace contextRef="#ctx0" brushRef="#br2" timeOffset="69470.973">21519 8497 1548,'12'9'3483,"-12"-9"129,15 10-258,-15-10-3483,16 12-258,-16-12 387,12 17 387,-6 0 129,-6-17 387,5 24 129,-5-24 129,3 26 0,-3-26-129,6 16-129,-6-16-258,24 0-258,-8-8-258,5 0 129,4-3-258,3-2 129,-1 1-129,0-1 0,-6 4 0,-2 0 129,-7 9 0,-1 0-258,-11 0 129,13 13-129,-9 0 129,-1 4-129,3-1 129,2 4-129,-1-3 129,2-5 0,1 3-645,-10-15-3483,17 5-258,-3-5-387,-6-16-129</inkml:trace>
  <inkml:trace contextRef="#ctx0" brushRef="#br2" timeOffset="70396.026">22272 8187 1161,'11'-8'1290,"-11"8"129,9-12-129,-9 12 387,0 0-129,0 0 129,0 0-387,0 5-258,0 6-387,-1 2-387,1 4 258,0-1-129,0 8-129,4 1 0,3 4 129,-2-1-258,4 6 129,-3 0 0,0 2 129,-4-2 0,0-1-129,-2-5 129,0-1-129,-4-5 0,1-2 0,-2-8-129,5-12-129,-5 17 129,5-17 258,0 0-258,0 0 129,0 0 0,0 0 0,10-17-129,1 5 258,1-2-387,2-1 129,2-2-258,-1 3 258,0 2-387,-2 2 258,1 5-258,-3 3 129,1 2-129,-12 0 258,20 8 0,-12 3-258,4 2 387,-2 3-387,0-1 516,1 6-258,-2-4 258,1 4-387,-4-1 387,3-2-129,-4-2-258,-5-16-645,10 17-2838,-10-17-774,0 0-516,19-5 129</inkml:trace>
  <inkml:trace contextRef="#ctx0" brushRef="#br2" timeOffset="70867.053">22779 8622 516,'16'13'2709,"12"-13"-129,-17-11 0,8 4-3483,5-4-258,4 4 387,-5-6 516,-3 3 774,0 3 1032,-7-5 0,0 8 0,-13 4 129,2-13-258,-2 13-258,-8-11-387,-7 7-387,-2 4-258,-2 0-129,-5 0-129,1 3 129,-3 2-129,0 4 129,1 6 0,1-5 129,7 6 129,-3 0 129,10 2-129,-3-3 129,12 7 0,-2-5-129,3 0 129,6-2 129,7-2-387,5-5 129,4 3-129,4-7-129,4-4-258,6 0-516,-5-12-1161,10-4-2322,4 2-129,-9-9-516</inkml:trace>
  <inkml:trace contextRef="#ctx0" brushRef="#br2" timeOffset="71343.08">23248 8228 2193,'0'0'2064,"0"0"-387,0 0 0,-7 17-258,7-17-129,-3 16-387,3-16-258,-3 21-129,-1-9 129,4 7-129,0 0 0,0 9 0,0 2 0,4 6-129,-4 2 0,0 4-258,0 0 129,0 1 0,0-2 0,-4-3-258,3-8 0,-2-4-516,3-1-903,0-8-2451,0-17-387,0 0-129</inkml:trace>
  <inkml:trace contextRef="#ctx0" brushRef="#br2" timeOffset="71987.117">23462 8546 1419,'5'26'3483,"-5"-26"0,2 26-387,-2-13-3354,0 8-516,3 1 387,1 2 258,1 1 129,-1 1 387,1 8 258,-3-4 129,7 8 0,-8-11 258,6 4-258,-6-7-258,4 0 129,-5-4-258,1-4-129,-1-16 129,0 13-258,0-13-129,-14 0 258,14 0-129,-20-10 129,7-5 0,2-2 129,-5-8 258,5 4-387,-1-9 129,4-2-258,-2-3 129,7-1-258,3 2 129,1 0-258,12 3 129,3 4 129,8 1-258,4 6 258,4 3-258,0 5 258,2 5-129,-4 2 0,-1 1 0,-4 4 0,-7 5 0,-3 4-129,-8 4 129,-5 2-129,-2-1 129,-5 5 0,-7-3 129,-3-1 0,-2-3 129,-2 0-129,-2-4 0,3-4 129,-2-1-387,1-3-387,8 0-1806,-3-3-2064,0-9-387,7-2-258</inkml:trace>
  <inkml:trace contextRef="#ctx0" brushRef="#br2" timeOffset="72827.165">24067 8518 129,'14'18'3096,"-14"-18"387,0 0-2451,0 0-129,0 0 258,0 0 0,0 0 129,0 0 387,0 11-258,0 2 0,0-13-387,0 19-129,-9-8-258,9 6-258,-3-4 0,3 3-258,0-3 0,0-1 0,0-12 0,12 20 0,-2-16 0,4-3 0,4-1 0,1-3-129,-1-6 129,6-1 0,-3-5-129,1 1 129,-4-1 0,-2-2 129,-2 0-516,-1 1 516,-3 4-516,-4-1 258,-3 2-129,-3 11 0,4-15 258,-4 15-258,0 0 258,0 0-129,-9-1 129,9 1-258,0 0 258,-17 16-258,13-5 0,-2 6 0,2-2 0,0 8 129,-1 2-129,0 6-129,-1 3 258,0 2-129,-1 3 129,0-2-129,0 6 129,0-8-129,2-2 0,2-6 0,1-4-387,2-23-903,-2 15-2838,2-15-387,0 0-258,10-14 517</inkml:trace>
  <inkml:trace contextRef="#ctx0" brushRef="#br2" timeOffset="73287.191">24526 8703 2580,'-18'0'3870,"-7"-5"-129,25 5-387,-13-17-3483,13 17 129,-8-16 129,8 4 129,0 12 129,9-21 0,4 14 387,-13 7-387,25-14 129,-13 6 0,3 8-258,-2-4-129,0 3 129,-2 1-258,0 2-129,1 6 129,-5 4-258,0 0 258,-4 1 258,-3 0 258,3 5 129,-4-7 0,-3 5 0,-10-9 129,14-7-129,-24 12-129,13-7 0,-5-5-516,2-1-129,14 1-774,-27-11-1419,27 11-2322,-12-17-129,9 5-387</inkml:trace>
  <inkml:trace contextRef="#ctx0" brushRef="#br2" timeOffset="73956.23">24746 8574 645,'10'9'2709,"-10"-9"-1161,19 0-516,-19 0 387,17 0 129,-17 0-129,13 8 387,-13-8 0,5 16-516,-5-16-258,0 28-258,-1-14-129,1 6 129,-3-2-129,3 2-258,-3-5 129,3 3 0,0-7 0,3 1 0,-3-12 0,10 0-129,-10 0-129,24-16 129,-12 0-258,3 0 0,-2-6 0,2 4 0,-2 0 0,-4 5-129,2 1 0,-11 12-129,9-14 0,-9 14 0,0 0 129,0 0-129,0 0 0,0 0 129,0 0 0,7 11 0,-6 0 0,3 1 0,-2 4 0,4 1 0,0-2-129,-1 4 129,3-2 0,2-2 129,-1-3-129,1-3 129,2-6 0,-1-2-129,3-1 0,0-6-387,9 0-3612,-5-7-774,-2-9-258,2-2-516</inkml:trace>
  <inkml:trace contextRef="#ctx0" brushRef="#br2" timeOffset="75547.321">17714 9387 1548,'0'0'3741,"0"0"-387,0 0-774,0 0-645,-4 12-516,4-1-516,0-11-387,-4 22 129,-5-9-129,7 9 0,-6-3 258,4 10-387,-3-5 129,4 8-129,-4-6 0,6 3-258,-1-5 129,2-6-129,3-4-129,8-5 129,4-6 0,3-5 0,6-8-129,-1-7 129,4-4-129,-1-1 129,1-3 0,-2 2-129,-7-2 129,0 4-129,-6 6 129,3 3 129,-15 12-258,15-15 0,-15 15 0,15-4 0,-15 4 0,11 0 0,-11 0-258,12 7 258,-12-7 0,7 12 0,-6-2 0,1 2 0,0 3 0,-1 2 0,1 3 0,0-3 0,1-2 258,-1 0-129,5-1 129,0-1 0,-7-13 0,19 4 0,-11-9 129,6-11-129,-1-4 0,2 0-129,-1-11 0,-1 1-129,-2 0 0,3 1 129,-5 4-129,0 6-129,2 1-258,-4-2 129,3 12-516,-4-9-1032,5 8-2580,-11 9-774,18-7 129,-18 7-258</inkml:trace>
  <inkml:trace contextRef="#ctx0" brushRef="#br2" timeOffset="75879.34">18352 9415 3354,'4'11'4128,"-4"-11"-258,0 0-129,0 0-2838,0 0-1032,11 14 0,-11-14 387,0 21 0,0-5 258,-3-4 129,1 8 0,-4-3 0,4 4-129,-1-4-129,3-2-258,0-1-387,0-14-1161,0 0-2709,16 9-387,-11-18-258,5-3 258</inkml:trace>
  <inkml:trace contextRef="#ctx0" brushRef="#br2" timeOffset="76187.357">18655 9148 2580,'1'31'3870,"-1"-19"0,5 10-258,-4-5-3483,5 3-387,0 3 0,1 2 258,-1 4-129,-1 1 258,0 4 129,-5 3-129,0-1 129,0 1 0,-1 0-129,-3-7-129,-3-6-387,0-12-3354,6 3 0,-13-15-387</inkml:trace>
  <inkml:trace contextRef="#ctx0" brushRef="#br2" timeOffset="76453.372">18532 9324 5031,'50'14'4386,"-25"-14"0,12 3-516,-2-1-3483,4-1-387,1-1 0,1 0 0,-3 0 0,-2 0-129,-5 0-258,1 0-1161,-10 0-2193,-6-8-387,2 5-645</inkml:trace>
  <inkml:trace contextRef="#ctx0" brushRef="#br2" timeOffset="76940.4">18901 9131 5289,'19'24'4644,"-19"-24"-645,12 17-258,-10-4-3741,6 6-387,-1 3 129,0 6 258,-3 3 0,-1 0 129,0 6 258,-3-5 258,-2-1 0,-3-4 0,4-1-258,-2-13 0,3-13-129,7 12-258,6-15-774,12-6 0,-3-9-129,10 4 258,-4-12 0,5 6-129,-4 1 387,-2 6 129,-6 3 645,-8 5-129,4 5 0,-17 0 129,13 15-129,-9 2-129,-1 1-129,-1 3 129,2 3-129,0-2 129,0 1-129,-1-5 129,2-1-129,2-2-129,-7-15-1806,10 14-2064,6-7 0,-16-7-645</inkml:trace>
  <inkml:trace contextRef="#ctx0" brushRef="#br2" timeOffset="77891.455">19794 9346 1419,'0'0'2967,"8"2"129,-8-2-2580,25-7-387,-4 2 258,-1-3 516,9 4 129,-3-4 0,6 7 0,-6-3 0,2 4 0,-7 0-258,-2 6-258,-5 1-129,-4 7-129,-6-3 129,-4 3-258,-8 0 258,-4 1-129,-7 0 0,0 1 0,-6-6 129,2 2-258,1-2 0,3-2 0,5-2-258,14-6 0,-13 5 0,13-5 0,5-2-129,10-2 129,4 3 0,2-3 0,6 1 129,-2 3 0,-2 0 129,-3 5-129,0 6 0,-5 2 0,-4 4 0,-3 0 129,-7 3 0,-1-2 129,0 0-129,-6 1 258,-8-7 0,0 3 0,-8-4 129,2 1-129,-8-6 0,2 5 0,-6-3-258,5 1-129,0-1 0,2-6 0,4 3-387,-2-6-774,12-5-3225,11 6-258,-15-25-387,15 8 258</inkml:trace>
  <inkml:trace contextRef="#ctx0" brushRef="#br2" timeOffset="78635.495">20093 9180 1677,'0'0'3999,"-10"-3"-129,-10-5-129,-2 8-3225,0 0-387,-4 0 129,-3 7 0,-5 1 129,1 6 258,-7-2-258,5 7 0,-3-2 258,1 3-258,3 1 0,3 3-129,0-1 258,7 3-387,5-1 129,3 5-129,2-2-129,6 3-129,2 3 129,4 1 0,2 1 0,1 0 129,5 2-129,5-5 129,1 2 0,4-1 0,3-5-129,5-7 129,3-1 0,5-4-129,3-6 129,4-5-129,5-6 129,4-5-129,4-11 129,1-6-258,1-7 258,1-5-129,-1-6 0,-4-3 0,-3-4 129,-3 0-129,-9-1 0,-2 2 129,-11 1-129,-7 3 129,-4-2 0,-8 6 129,-5 2-258,-11 6 258,-9 1-129,-7 10 0,-10 3 0,-8 6-387,-4 12-1161,-7 6-2967,-9 3-129,-6 6-645,-3-5 258</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1:51.216"/>
    </inkml:context>
    <inkml:brush xml:id="br0">
      <inkml:brushProperty name="width" value="0.05292" units="cm"/>
      <inkml:brushProperty name="height" value="0.05292" units="cm"/>
      <inkml:brushProperty name="color" value="#00B0F0"/>
    </inkml:brush>
  </inkml:definitions>
  <inkml:trace contextRef="#ctx0" brushRef="#br0">12475 7011 129,'-12'-3'774,"12"3"0,-11-11-258,11 11-258,-3-13 0,3 13 129,0-23-129,4 7 0,2-5 258,6-4-258,3-6 258,5-8 129,3-7-129,11-7 129,3-5 0,12-5-258,5-7 129,11-6-258,12-5 129,10-4-258,13-5 0,6-6-129,13-6 129,6-2 0,13-5-129,2 0 0,4 0 129,0-2 258,-1 7-387,1 3 258,-4 9-258,-5 4 129,-4 9-129,-8 9 0,-9 10 0,-11 10-258,-8 9 129,-12 11-516,-12 10-387,-13 8-1419,-20 3-903</inkml:trace>
  <inkml:trace contextRef="#ctx0" brushRef="#br0" timeOffset="924.05">12377 6682 903,'0'0'1290,"0"0"0,0 0 258,0 0-129,0 0 129,0 0-645,0 0-258,-6 3-129,6-3-387,0 0-129,0 15 0,0-15 0,1 21-129,3-7 129,0 5 0,0 1 0,1 1 0,2 1 0,-4 0 0,3 0 0,-1 0 129,-1-1-129,1-3 0,-1-2 129,1-2 0,-2-2-129,-3-12 387,8 14-258,-8-14 129,13 8 0,-13-8 258,17 3-129,-4 0 129,-13-3-129,24-1 258,-9-12-387,7 3 129,-4-6-129,7-3 0,-2-3-129,4-1 0,3-4-129,-2 0 0,0 2 129,-1 0-129,-1 2 0,-3-1-129,0 4 0,-4-4-645,1 10-1161,3-1-2193,-13-8-129,6 11 130</inkml:trace>
  <inkml:trace contextRef="#ctx0" brushRef="#br0" timeOffset="2044.116">16623 3957 1,'0'0'0,"-9"-2"644,9 2 259,-17 0 258,5-5 129,1 5 0,-1-5 129,-1 2-387,-4-1-258,3 1-258,-4 3-258,0-1 0,-2 1 0,-1 0-129,-6 1 0,2 5 0,0 3 0,-4-2 0,-2 6 129,1-3-258,-1 6 0,-4 1 129,3 0-129,-3 6 129,4 0 0,-3 1 129,4 3 129,-3 2 0,8 0 0,-2 2 129,7 3 0,0 0 0,7 3-129,4-4-129,5 1 258,4-2-258,1-1 0,7-7 129,9 0 129,-2-5-258,7-1 129,-1-4-129,5 0 0,-1-4 0,0 0 129,0-3-258,0-2 129,-3-1 0,-2-1-129,-2-2 129,-4 1 0,-14-2 0,19 0-129,-19 0 129,0 0-129,0 0 0,10 0-129,-10 0 0,0 0 0,0 0-129,0 0-258,0 0-903,0 0-2322,0 0-645,12 0-387,-12 0 129</inkml:trace>
  <inkml:trace contextRef="#ctx0" brushRef="#br0" timeOffset="2284.13">16577 4589 1419,'0'11'1677,"0"-11"-903,0 0-774,-18 0-3741</inkml:trace>
  <inkml:trace contextRef="#ctx0" brushRef="#br0" timeOffset="2628.15">16577 4589 129,'-58'-22'2322,"59"-7"-774,10 12-774,1-2-516,5-1-129,3 1 258,0 2-387,3 3 129,-1 5 0,1 3-258,-6 6 129,0 0 0,-4 0 0,0 10 0,-5 0 129,1 5 0,-7 0 258,-1 1 0,-1 1 129,-1 4 258,-5-4-258,-1 2 387,-5-1-129,4 0 0,-4-1 129,1 0-258,-2-6 129,0 2-129,-4-3-258,2 0-258,-3-6 0,2-1-129,0-1-129,-3-2-258,5-1-516,-4-7-774,6-6-1161,12 14-903,-17-27 0</inkml:trace>
  <inkml:trace contextRef="#ctx0" brushRef="#br0" timeOffset="3223.183">16780 4531 1,'2'28'1160,"-2"-16"259,3 1 129,-3-13-129,11 15 0,-11-15-129,24 1-387,-8-1-258,8-9 0,-1-1 129,2-7 0,3 5 129,-5-4 0,4 6-129,-8-4 0,-1 9 0,-4-3 0,0 8-387,-3 0-129,1 0-129,-1 3 0,-11-3-129,20 14 129,-20-14 0,16 17 0,-16-17 258,15 19-258,-9-7 258,-3 0-258,-1 3 129,0 2-129,3 0-258,-4 0-129,0-5-516,5 5-1548,-6-17-1806,0 0-129,15 4-258</inkml:trace>
  <inkml:trace contextRef="#ctx0" brushRef="#br0" timeOffset="5656.323">16919 4489 258,'-7'0'645,"7"0"-129,0 0-258,-11-6-129,11 6-129,0 0 129,-11-5-129,11 5 387,0 0-129,0 0 129,-9-11-129,9 11 129,0 0 129,0 0 0,-9-11-258,9 11-129,0 0 0,0 0 0,0 0-129,0 0 258,0 0-129,0 0 129,0 0 129,0 0 129,0 0-129,0 0-129,0 0 0,0 0 129,0 0-258,0 0-129,0 0 0,0 0 0,0 0 0,0 0 129,0 0-129,-6 7 129,6-7 0,0 0 129,0 12-129,0-12 129,0 11 0,0-11 0,0 14 0,0-14 0,-4 18 129,2-7-129,-3 1-129,1-1 129,-3 2 129,4 1-258,-4-2 258,3 0-258,-2-2 258,6-10-258,-8 20 129,8-20-129,-3 13 0,3-13 0,0 0 129,-2 11-129,2-11 129,0 0 0,0 0 0,0 0 129,0 0-129,0 0-129,0 0 129,0 0-129,0 0 0,0 0-129,0 0 0,0 0 129,0 0-258,0 0 129,0 0 0,0 0 0,0 0 0,0 0 0,0 0 0,0 0 0,0 0 0,0 0 0,0 0 0,0 0 0,0 0-129,0 0 129,0 0 0,0 0 0,9 10 129,-9-10-129,0 0 0,0 0 0,0 0 0,0 0 0,0 0 0,0 0 0,0 0 0,0 0 0,0 0 129,0 0-129,0 0 0,0 0 0,0 0 129,0 0 129,0 0-129,0 0 0,0 0-129,0 0 129,0 0 0,0 0 0,0 0-129,0 0 0,0 0 129,0 0-129,11-3 0,-11 3 0,5-12-129,-5 12 258,8-14-258,-8 14 258,12-18-129,-12 18 0,16-20-129,-16 20 258,19-19-129,-8 10 0,3 1 0,-2-1 0,-1 4 0,3-2 0,-1 2-129,3 1 129,-3 3 0,2-3 0,-3 4 0,-1 0 0,1 0 0,-12 0 0,15 5 0,-15-5 0,14 9 0,-14-9 0,13 10 0,-13-10 0,15 10 0,-15-10 0,15 8 0,-15-8 129,16 9-129,-16-9 0,11 12 0,-11-12 129,5 18-129,1-7 0,-6 2 129,3-1-129,-3 3 0,0-1 0,0-1 129,0 2-258,2-2 258,-2-2-129,0-11 129,2 16-129,-2-16 129,4 13-129,-4-13 0,0 0 129,0 0-129,0 0 129,0 10-129,0-10 0,0 0 0,0 0 0,0 0 0,0 0 0,0 0-258,0 0-387,0 0-1290,0 0-2064,5-10-129,3-1-516</inkml:trace>
  <inkml:trace contextRef="#ctx0" brushRef="#br0" timeOffset="5896.337">17674 4502 516,'0'0'1032,"15"14"-645,-15-14-1677</inkml:trace>
  <inkml:trace contextRef="#ctx0" brushRef="#br0" timeOffset="6240.357">17674 4502 1161,'29'24'2322,"-29"-24"129,-9 0-1161,9 0-774,-20 0-129,7 1-129,-2 1-129,-2 4 0,-2-2-129,1 3 258,-2-1-258,2 1 129,-1 1 0,3 1 129,0 0 258,2 2-258,2-1 258,4 4-129,-2-4 258,8 5-129,-4-3 258,6 6-258,0-7 258,1 8-258,5-7 129,5 5-258,-3-5 0,7 5 0,-2-5-129,6-1-129,-3-5 0,6 1 0,2-3-129,-2-4-258,6 0-258,-3-5-645,9-1-903,-8-4-1290,-3-6-903,2 0 0</inkml:trace>
  <inkml:trace contextRef="#ctx0" brushRef="#br0" timeOffset="6783.388">17852 4645 2709,'0'12'3741,"0"-12"-129,10 6-516,-10-6-2967,21 1-516,-11-2 0,6-5 129,1-5 258,-3 0-129,5-2 129,-4 0 129,1 0 129,-6-1 0,1 2 0,-11 12-129,15-18-129,-15 18 0,4-14-129,-4 14 129,0 0 0,-8-12-129,-3 12 129,0 0 129,-4 1-129,-2 6 129,-1 1 0,-2 0 0,0 5 0,3 1 258,1 2-387,1 2 258,2 1-129,2 0 0,5 3 129,0-2 129,5 5-129,1-7 129,0 6-129,7-4 0,5 4 129,3-5-258,4 1 0,3-5-129,4-3 0,3 0-258,-3-12-645,12 2-387,-10-9-774,5-4-387,-6-8-258,2 0-387,-5-5 0</inkml:trace>
  <inkml:trace contextRef="#ctx0" brushRef="#br0" timeOffset="7427.424">18238 4734 2451,'-14'41'1806,"11"-14"-258,0 4-387,3 6 0,0 2-258,0 4-129,1 1-258,2 2 129,-1-2-387,2-3 0,-4-5 0,1-3-129,-1-10 0,0-2 129,0-10 0,0-11 129,0 0-129,0 0 129,0 0 0,-11-6-129,7-12 0,3-7-129,-1-3 129,2-7-258,0-2 258,2-6-258,6 0 129,3-2-258,1 4 129,3 3 0,0 1 0,3 8 0,-1 3 0,0 8 0,-1 4 129,0 5-258,2 4 129,-4 3 0,1 2-258,-1 0 258,2 4 0,-3 1 0,0 0 0,-13-5 0,19 16 0,-19-16 258,13 20-129,-11-7 0,-2 0 129,0 3-129,-8 1 129,0 3 0,-5-3 129,-1 1-129,-1-1-129,-2-4 0,1 0 0,1-5-129,-2-4 0,3-2 0,0-2 0,0-4-129,3-3-387,-3-10-516,10 2-1161,0-2-1677,3-14-387,6 4 387</inkml:trace>
  <inkml:trace contextRef="#ctx0" brushRef="#br0" timeOffset="7827.446">18833 4284 4644,'-3'36'3870,"-8"-18"-258,10 8-129,-6 2-3741,2 5 0,-2 5 0,1-2 516,-2 3-258,1 2 258,0 2 0,-2-2 0,0 4 129,2-1 129,6 2-258,1-5-129,1 4 0,11-8 0,8-4 0,5-4-129,4-8 0,5-5 0,2-7 0,1-6-129,-1-6-129,0-6-903,-7-11-1290,-4-9-1548,1 7 0,-13-13-387</inkml:trace>
  <inkml:trace contextRef="#ctx0" brushRef="#br0" timeOffset="8096.463">18617 4585 5289,'31'8'4257,"-8"-8"-258,10 7-258,6-2-3870,5 3 0,8-3-129,3 5-387,0-6-774,3-3-2193,0 5-516,-6-7 129</inkml:trace>
  <inkml:trace contextRef="#ctx0" brushRef="#br0" timeOffset="15403.881">16559 9368 1677,'-1'31'3483,"1"-31"0,0 25-2064,2-6-1419,5 2 258,5 1 387,0 5-129,7 4 129,-4 1 129,8 9 129,-3 0-129,11 12 129,-5 0-387,12 10 258,-1 3-387,7 8-129,4 1 0,6 5-129,5-4 0,2 1 0,5-3 0,3-5-129,-3-11 258,5-5-129,-1-11 0,0-7 129,-2-11-129,0-4 0,-8-10 0,-6-3-129,-4-5 129,-9-2-129,-5-2 0,-11-5-129,-5 1-129,-11-9-774,1 4-2322,-10 0-1032,-6-7-129,-8 4-258</inkml:trace>
  <inkml:trace contextRef="#ctx0" brushRef="#br0" timeOffset="16438.94">16395 9389 774,'0'42'1161,"0"-18"258,0 1 0,0 8-129,-4 4 0,-3 5-387,-1 0-129,-1 1-387,-4 0 129,1-6-258,-1-1-129,5-10-129,1-6 129,7-20-129,0 0-258,8 0 0,8-19-129,2-10 0,3-7-129,2-5 129,-2-5-129,-1-1 129,-3 2 258,-5-1-129,-5 5 258,-1 2 258,-4 3-129,-2 4 0,0 3 0,0 2 0,0 4 129,0 3 129,0 7 129,0 1-129,0 12 387,0-14-129,0 14 0,0 0 0,0 0-129,0 0 0,0 0-129,10 8 0,0 4 0,2 2 0,4 4-129,5 2 258,5 0-387,5 0 129,3-1 0,1-4 0,4 2 0,-3-6-129,5-1 129,-4-3 129,-1 1-129,-6-6 0,0 3 0,-4-3-129,-4 2-129,-4-3 0,-6-1-516,1 3-1161,-13-3-2451,0 0-387,0 0-129</inkml:trace>
  <inkml:trace contextRef="#ctx0" brushRef="#br0" timeOffset="16928.968">18295 10483 258,'0'11'1419,"0"-11"-2322</inkml:trace>
  <inkml:trace contextRef="#ctx0" brushRef="#br0" timeOffset="17423.996">18295 10483 1,'9'-19'257,"-9"19"1,0 0 129,-1-12 129,1 12 258,0 0 129,-7-12 0,7 12 129,0 0 258,-8-16 129,8 16-129,0 0-258,0 0-129,-6-12-387,6 12 129,0 0-258,0 0 0,0 0 0,0 0-129,0 0 129,0 0 0,0 0 129,3 11 0,-3-11 0,0 18 129,0-6-258,3 7 0,-3-1-129,2 7 0,-1 2 0,3 1-129,-2 1 129,2 3-129,-2-3-129,2-2 129,-2-2 0,0-2 0,-1-6-129,2-4 129,-3-13-129,2 16 0,-2-16 0,0 0 0,0 0-129,0 0-258,0 0-387,3-13-1161,1 1-1935,-4 12-516,0-26-129</inkml:trace>
  <inkml:trace contextRef="#ctx0" brushRef="#br0" timeOffset="18287.046">18506 10542 2451,'9'-15'2709,"6"10"-645,-15 5-2064,16-12 0,-16 12 129,15-9 258,-15 9 258,0 0 258,14-6 0,-14 6 258,0 0 0,0 0-129,0 0-258,0 0 0,11 12-387,-11-12 0,4 15-129,-1-3 129,1 3-258,-1-1 129,3 5 0,-2-2-129,-1 5 129,1-3-129,-1 1 0,-1-4 0,-1 1 0,2-7 0,-1 1 258,-2-11-258,0 0-129,20-3 129,-6-10-129,3-4 0,5-6 0,-1-1-129,3-3 129,0 3 0,-4 0 0,-3 4 0,-4 3 0,-3 6 0,-10 11 129,10-6 0,-10 6-129,4 5 129,-2 7 0,-1 1 0,1 6 129,-2 0-129,0 2 129,0 2-129,0 0 129,-3-3 0,1 3 0,-3-5 0,2-1-129,-1 0 0,2-8-129,-1 3-129,3-12-129,0 14-387,0-14-774,0 0-2709,6-6-516,-2-7-258,3 1 129</inkml:trace>
  <inkml:trace contextRef="#ctx0" brushRef="#br0" timeOffset="20868.193">18322 10111 129,'0'0'129,"0"0"387,0 0 129,0 0 258,0 0 129,0 0 258,0 0-258,0 0 258,0 0-258,0 0-387,0 0-258,0 0-129,0 0-129,0 0 0,0 0 258,0 0-129,0 0 258,4 7-258,-4-7 129,0 0 0,0 17-129,0-17 0,0 12 0,0-12 129,0 14-129,0-14 0,0 15 129,0-15-129,0 19 0,0-19 0,0 22 0,-1-12 129,1 5-129,-1 1-129,1-2 129,0 2-129,0 0-129,0 0 129,0 0 0,0-3-129,2 2 258,1-3-129,-1 2 0,0-1-129,0 2 129,0-5 0,-1 1-129,0 1 0,-1-2 129,0 5-129,0-5 0,0 2 0,0 0 129,-1 0 0,0 2-129,-3-3 129,3 2 0,1-13-129,-2 23 129,2-12 0,0 0 0,0-11 0,0 21 129,0-21 0,0 19-129,0-19 129,-3 18-129,3-18 0,-3 18 0,3-18 0,-4 18 0,4-18-129,-2 19 0,1-8 0,-1 0 129,-1 0-129,3-11 0,-5 18 0,1-7 0,0 2 0,4-13 0,-8 22 0,8-22 0,-9 20 129,9-20-129,-8 18 0,8-18-129,-6 15 129,6-15-258,-6 12 258,6-12-129,0 0 129,-10 13-129,10-13 129,0 0 0,0 0 0,0 0 0,0 0 129,0 0-129,0 0 0,0 0 0,0 0-129,0 0 129,0 0 0,0 0 0,0 0 0,-11 1 0,11-1 129,0 0-129,-11 0 0,11 0 0,-12 0 0,12 0 0,-15 0 129,15 0-129,-16-2 0,16 2 0,-17-3 0,17 3 0,-14-4 129,14 4-129,0 0-129,-13 0 129,13 0 0,0 0 129,0 0-129,0 0 0,14 0 0,-3 0 0,2 0 0,4 2 0,4-2 0,0 0 129,2 0-129,3 0 0,-3 0 0,3 0 129,0-2-129,0-3 129,-4 5-129,-1 0-129,-2 0 129,-3-3 0,-5 2 0,-11 1 0,0 0 0,0 0-129,5 6 258,-5-6 0,-13 3-129,1 2 129,-1-5-129,-1 3 0,-3-2 0,2-1-129,1 0-129,-1 0 0,2 0-774,-6-7-1419,5-3-1806,4 2-258,-8-6-258</inkml:trace>
  <inkml:trace contextRef="#ctx0" brushRef="#br0" timeOffset="21616.236">18190 10132 516,'0'0'3096,"15"0"129,-10-10-129,7 6-3483,6 1 258,0-2 258,2 1 258,-6-1 129,9 3 258,-9-4 258,7 4-129,-9-3 0,6 5-387,-6-3 0,3 3-258,-15 0 0,19 0 0,-19 0 0,12 0 129,-12 0-129,0 0 0,0 0 0,0 0-129,-17 2 129,6 2-129,-7-2-129,0 2 0,-4 0 129,0 0-129,-1-4 129,2 3-129,3-3 129,1 1-129,3-1 258,4 0-129,10 0 0,-13 0 0,13 0 0,0 0-129,0 0 129,7-6-129,-7 6 129,25-6-129,-9 2-129,6 2 129,1-1-129,2 2 0,5 1-516,-10-2-2064,4 1-1806,3 1-129,-9 0 129</inkml:trace>
  <inkml:trace contextRef="#ctx0" brushRef="#br0" timeOffset="22835.306">19269 10536 1806,'0'-5'2193,"0"5"-1935,0 0 516,0 0 129,-13-7 516,13 7-129,-21 0 258,11 2-258,-7-2 258,6 9-516,-8-8-387,6 9-129,-4-5-387,4 3 129,-4-2-258,6 1 129,-2 1 0,13-8-129,-14 14 0,14-14 0,-7 15 0,7-15 0,0 12 0,0-12 0,9 10 0,-9-10 0,20 11 0,-8-7 0,3 0-129,0 1 129,4 2 0,-4-2 0,3 2-129,-4 1 129,1-1 0,-3 0 0,-12-7 0,14 16 129,-14-16 0,2 16 129,-2-16 129,-9 15-129,-4-9 0,0 3 0,-6-3 0,3 0 0,-4-3-129,2 0 0,3-1-129,0-2 0,4 0-129,0 0-258,11 0-387,-9-11-774,9 11-1290,4-11-1419,-3-5-258</inkml:trace>
  <inkml:trace contextRef="#ctx0" brushRef="#br0" timeOffset="23255.328">19516 10155 2709,'3'14'3096,"-3"-14"-387,0 21-258,0-21-3999,4 32 387,-4-13 645,1 5 516,0 3 516,-1-1 516,2 8 516,-2-2 0,0 8 0,0 0-645,0 3-129,0-2-516,0 1 0,0-4-129,0-3 129,0-9-129,4-3-129,-1-8 129,-3-15-258,8 13-903,-8-13-1290,-4-13-1677,4 13-387,-11-31 129</inkml:trace>
  <inkml:trace contextRef="#ctx0" brushRef="#br0" timeOffset="23489.343">19256 10403 3354,'38'0'4257,"-14"0"-129,14 0-387,2-5-3483,5 0-516,0-3 258,0 5-387,-4-5-258,0 6-774,-9 1-1419,-11-6-1290,6 9 387</inkml:trace>
  <inkml:trace contextRef="#ctx0" brushRef="#br0" timeOffset="24343.392">19795 10511 1806,'17'0'3483,"-17"0"129,15 0-516,-15 0-3612,17 4 258,-17-4 258,16 7 129,-16-7 258,15 9 129,-15-9 129,17 13 258,-9-1-258,-8-12 0,17 24-387,-10-11-129,2 4 0,0-2-129,0 3 0,-2-3 129,-1 4 0,-2-2-129,2 2 129,-4 0 0,1-2 0,-3 1 258,0-3-258,-2 0 129,-1-2-129,-7-1 129,4 0 0,-8-7 0,4 3 0,-5-4 0,-1-2 0,0 0 0,-3-2-129,2 0 0,1-4 0,1-3-129,1-1 0,2-4 129,-1 0-129,7-2 0,2 2 0,4-4 0,0 4 0,2-2 0,5 5 0,7-1 0,0 3 0,9 3 0,-2 3 0,1 0-129,4 1 129,0 0 0,1 3-129,-2 3-129,-5-3 129,4 3-258,-7-4-258,0 7-129,-17-9-774,23 11-1032,-11 1-1806,-12-12 0,15 5 259</inkml:trace>
  <inkml:trace contextRef="#ctx0" brushRef="#br0" timeOffset="24863.422">20147 10568 4644,'0'0'4386,"0"0"-387,0 5 0,0-5-3999,0 16-129,2-4 0,1 4 129,0-2 129,2 3 0,-2 0 129,0 0 129,-1-4-129,4 0 258,-6-13-258,19 10-129,-4-10-129,5 0 129,4-8-129,2-4 0,1-3 0,2-1 129,-3 1-129,0 2 129,-8 0 129,-2 5-129,-16 8 0,20-8 0,-20 8 0,10 2 0,-10-2 0,4 18 0,-4-6 129,1 4-129,-1 1 129,0 3 0,0-2-129,0 4 129,-1-4 0,1 0-129,-4 1-258,4-4-129,0 2-129,0-17-387,0 17-1032,0-17-2580,0 0-387,0 0-129,10-23 259</inkml:trace>
  <inkml:trace contextRef="#ctx0" brushRef="#br0" timeOffset="25387.452">20751 10542 5160,'15'2'4128,"-15"-2"-516,0 0-387,10-5-3999,-10 5 129,0 0 387,0 0 129,0 0 129,0 0 516,-7 0 387,-4 0 0,11 0-258,-20 7-258,20-7-258,-24 13 0,11-4 0,2-2 0,1 3 129,-3 2-129,4 1 0,-3 2 0,3 2 129,-3-1-129,3 5 258,-3-2-129,5 1 129,0-1-129,4 4 129,2-5 0,2 2-258,9-4 387,7-1-516,5-1 258,5-4-387,3-2 129,3-1 0,6-7 0,-4 0-129,0 0-258,-5-8-258,5 8-645,-16-12-1677,1 3-1677,2 1-387,-13-4 0</inkml:trace>
  <inkml:trace contextRef="#ctx0" brushRef="#br0" timeOffset="25959.484">20957 10715 4386,'0'20'4773,"17"-6"-774,-17-14-258,24 0-2967,-10-5-1419,6 2 258,0-3 0,1-1 387,-2-3 0,1-3 516,1 6 129,-8-8-129,2 4 0,-5-3-258,-2 2-258,-4 0 0,-1-3 0,-3 3 129,-1-1-129,-6 1 0,-4 1 0,-3 5 129,-1 0-129,-3 2 0,-1 4 0,-2 0 129,-1 1-129,1 6 0,2 0 0,-2 1 0,3 3 0,1 0 129,0 1-129,4 2 129,2 2-129,0-1 129,3 3 129,3-1-129,4 2 129,0-1 0,2 2 0,4 1 129,8 2-129,2-5 0,9 5-129,2-4 258,7 1-516,5-1-129,2-4-258,12 7-1290,-2-5-2838,-2-13-129,5 1-258,-6-5 130</inkml:trace>
  <inkml:trace contextRef="#ctx0" brushRef="#br0" timeOffset="39867.28">19470 8451 516,'-16'0'516,"-4"0"0,7 0-129,0 0 258,-6 0 0,4 0-258,-6 0 258,0 0 0,-1 0 0,-2 0-258,-1 0 129,3 0 0,-4 0-129,3 0 0,-5 0 0,1 0-258,-1 0 129,1 2-129,-2-1 129,1 1-129,-1 0 0,1 0-129,-2 3 129,0 0 0,-2-2 0,2 2 129,-1 3 0,-2-2-129,2 1 0,-1 0 258,-2 0-258,2-1 0,-1 3 0,2-4 0,-1 2 0,3 0 258,-4 0-258,7 0 0,-1-1 129,4 2-129,-2 0 258,5 0-387,0 0 129,3 1-129,1-2 0,-2 3 0,3 0 0,0-4 0,3 2 0,-1 1 129,2-1 0,0 1 0,11-9-129,-17 20 129,17-20 0,-13 20 129,6-9-258,0-1 129,0 2-129,1-1 129,-1 0 0,3 0 0,-3 0 0,7-11 129,-9 19-129,6-8 129,3-11-129,-3 20 129,3-20-129,0 15 0,0-15 0,0 17 129,0-17-129,3 12 258,-3-12-258,10 13 0,-10-13 0,17 13 0,-17-13 0,19 12 0,-7-8 0,1 0 0,1-1-129,1 1 129,-1-2-129,1 1 129,1-1-129,3-1 129,-2 1-129,2-1 0,0 1 129,1-1-129,2-1 0,-1 1 0,1-1 258,2 2-258,-3-1 0,2 1 0,1 0 129,2 0-129,-2-1 129,1 1-129,2-2 0,3 0 129,1 0 0,-1 0 0,1 0-129,2 0 129,-3-2-129,4 1 129,-2-1-129,1 0 0,-3 1 0,2-1 0,-3-1 129,2 0-129,-2 2 0,0-2 0,-4 1 129,2 2-129,0 0 129,0 0-129,0 0 0,0 0 129,0 0-129,-1 0 0,1 2 0,-2 2 0,2-1 129,-2 1-129,1-2 129,1 2-129,-1-1 129,1 1-129,-3-3 129,1 2-129,-1-1 129,2 3 0,-4-5-129,1 4 129,3-4-129,-1 2 129,2 1 0,0-1-129,-2-1 0,0 1 0,2 0 129,-1 0-129,-3-1 0,1 1 0,-2 0 129,2-1-129,-1 1 0,1-2 0,0 3 129,0-3-129,-1 0-129,1 0 129,3 0 129,-3 0-129,0 0 0,0-3 0,1 1 0,-3 0 0,3 1 129,-3-2-129,1-1 0,-2-1 0,-1 1 129,1 0-129,-3 0 0,-1-3 0,1 2 0,-3 0 0,1-2 0,-3 2 0,2-2 258,1 2-516,-3 0 258,-1-2 0,2 0 0,-2 1 0,-12 6 0,21-13 0,-21 13 0,16-15 258,-16 15-258,13-15 0,-13 15 0,7-17 0,-7 17 0,2-19 0,-2 8 0,0 11 129,0-22-129,-1 11 0,-4 0 0,5 11 0,-13-21 0,13 21 0,-15-21 0,2 12 0,0-2 0,-2 2 0,0-1 0,-4-1 0,0 0 0,-1 0 0,-2 1 0,1 1 0,-3-1 0,2 0 0,-4 0 0,-1 1 129,-2 1-129,-3-2 0,2 3 0,-5-3 0,0 2-129,-2 2 129,-1 1-129,-3-2 129,0 0-258,0 3 258,-7-1 0,2 4 0,-2-5 0,-4 5 0,-1-3 0,-3 4 0,-2 0 0,-3 0-129,1 0 0,-1 0 0,1 1 0,-1-1-258,7 4-258,-6-4-774,11 3-2709,-6 3-645,-4-3-258,-2 5 259</inkml:trace>
  <inkml:trace contextRef="#ctx0" brushRef="#br0" timeOffset="41459.371">19406 8443 1,'8'-41'1160,"-2"17"388,2-5 129,6-2 258,-1-8 129,6-2-387,-2-10-258,7-1-387,-2-10 0,8-1-387,-3-10-129,2-1-129,3-7 0,2-3 0,0-7-129,4 1 258,2-2-387,1 5 129,3 2-258,0 7 129,3 6-129,-1 9 0,0 8-129,-4 9 129,-2 9 0,-4 8 0,-6 5-129,-6 7 0,-5 6-129,-7 3-516,-12 8-645,0 0-1548,0 0-1161,-4 12-387</inkml:trace>
  <inkml:trace contextRef="#ctx0" brushRef="#br0" timeOffset="48967.8">20530 6659 1,'0'0'515,"1"11"-128,-1-11 129,0 12 0,0-12 258,0 14 0,0-14-129,-1 17 258,1-17 0,-7 17 129,7-17-258,-14 17 0,14-17-129,-16 14-258,16-14 258,-16 13-129,16-13-258,-14 9 0,14-9 258,0 0-258,-14 7 0,14-7 258,0 0-129,0 0 0,0 0 129,0 0-129,0 0-129,0 0 258,0 0-129,0 0-129,0 0 0,0 0 129,-6-11-258,6 11 129,-3-22-129,3 7 0,-2-4 0,2-2 0,0-7 0,0-2 0,2-5 0,2-1 0,2-5 0,1 0 0,2 2 129,1 0-258,-1 3 0,2 4 129,-2 1 0,1 5 0,-7 4 0,7 2 0,-7 5-129,3 0 258,-6 4-258,0 11 0,1-14 0,-1 14 0,0 0-258,0 0 258,0 0 129,0 0-258,8 5 129,-4 6 0,3 0 129,1 3-258,2 3 258,2 3-258,1 1 129,3 5-129,1 1 129,3 2 0,-2 3-129,2 5 129,0-3 0,-3 2 0,2-1 0,-5-3 0,0-3 0,-3 0 0,-3-5 0,-1-5 0,-1-2-129,-3-4 129,1-2-258,-4-11-129,3 10 0,-3-10-516,0 0-774,-10-6-1548,-7-7-1161,7 5-129</inkml:trace>
  <inkml:trace contextRef="#ctx0" brushRef="#br0" timeOffset="49236.816">20382 6620 3225,'8'7'4257,"26"-10"-516,-16-10-129,11 6-3870,1-4-258,2 1-129,0 0 258,0 1-258,-6-1 129,-2 5-387,-6 0-1032,-6-7-1935,5 12 387</inkml:trace>
  <inkml:trace contextRef="#ctx0" brushRef="#br0" timeOffset="49763.846">20888 6116 258,'14'0'2709,"-14"0"258,16-5-2580,-16 5 0,16 0 387,-6 5 387,-10-5 258,14 9 0,-14-9 258,11 20-387,-11-20 0,10 21-387,-7-8-258,5 8-258,-2-3 0,4 8 0,0-1-129,-1 7-129,1 0 0,1 6 0,0 0 0,-2 0-129,1-1 0,-3-4 129,0-1-258,-3-10 0,2 0-129,-5-11-129,-1-11-774,0 0-516,0 0-1032,10-17-1161,-10-11-774,7 1 259</inkml:trace>
  <inkml:trace contextRef="#ctx0" brushRef="#br0" timeOffset="50099.865">21145 6026 4902,'-7'10'4128,"7"-10"-129,0 0-1677,-3 17-2451,3 0 129,2 2 0,2 5 129,3 8-129,2-1 129,2 5-129,0 3 258,3 1-258,-1 2 258,0-1-258,1 1 0,1-1 129,4 0-258,-4-7 129,3 0-387,-4-10 0,2 1-774,-6-12-774,2-10-1806,0 1-516,-12-15 130</inkml:trace>
  <inkml:trace contextRef="#ctx0" brushRef="#br0" timeOffset="50483.887">20856 6330 3354,'19'9'4128,"14"-2"-387,-19-7-258,8 0-3741,4-3 129,4-2 258,2 2 0,-2-8 129,7 4 387,-4-9-129,7 0 258,-3-3-387,8 0 0,-2-5-258,3 4 129,-5-2-387,-1 3 258,1 2-387,-9 4 0,-4 5-258,-13-3-903,6 11-903,-21 0-1935,11 0-258,-11 0 130</inkml:trace>
  <inkml:trace contextRef="#ctx0" brushRef="#br0" timeOffset="51362.937">21500 6321 258,'0'0'2322,"0"0"-2967,0 0 645,0 0 516,0 0 258,0 0 645,0 0-129,0 0 387,0 10-258,0-10-129,10 19-387,-10-19-129,15 22-516,-5-6 0,1-3 0,2 3-129,-1-3 0,0 2-129,0-3 129,-1 0 0,-2-2 0,-9-10-129,16 16 129,-16-16 258,9 10 0,-9-10 0,0 0 129,0 0-129,0 0 0,0 0 129,-11-6-258,11 6-129,-17-17 0,6 5-129,1 1 0,-1-2 129,4 1-129,-1-2 129,5 2-129,2-4 0,1 3 129,0-2-129,7 1 0,5 0 0,3 0-129,2 3 129,3 0 129,3 0-258,1 2 258,-2 1-129,-1 2 0,-1 3 0,-5 1 129,-1 1-258,-14 1 0,16 0 0,-16 0-387,0 0-258,3 12-258,-3-12 0,0 10-645,0-10-387,0 0-774,0 0-1419</inkml:trace>
  <inkml:trace contextRef="#ctx0" brushRef="#br0" timeOffset="51751.96">21830 6211 3225,'5'17'3741,"-5"-17"-258,6 14-129,-6-14-4128,3 19-258,-3-19 387,8 21 387,-8-21 258,12 19 258,-4-9 387,-8-10 258,12 20 0,-12-20-258,12 19 0,-12-19-258,13 16-129,-13-16-258,8 11-129,-8-11 0,0 0-129,0 0-903,0 0-645,0 0-645,0 0-1806,0 0 258</inkml:trace>
  <inkml:trace contextRef="#ctx0" brushRef="#br0" timeOffset="52631.01">21985 5832 774,'19'13'2193,"-8"-4"-129,-11-9 258,11 12-516,-2-1-129,-9-11-387,16 23 0,-11-9-387,5 7-129,0 0-258,1 8-258,-2 2 0,4 3 129,-2 0-258,2 2 0,-4-2 129,2-2-258,-4-2 129,2-5-129,-4-5 258,0-3-258,-2-4 0,-3-13 0,5 15 0,-5-15 129,0 0-129,0 0 129,0 0-129,0 0 129,14-8-129,-14 8 129,12-20-129,-3 6 129,0 1-129,2-2 0,1 4 0,-2 1 129,1 1-387,-11 9 258,20-12-129,-20 12 0,17-3 129,-17 3-129,17 0 129,-17 0 0,10 4 0,-10-4 0,8 12 0,-8-12 0,6 16 0,-6-16-129,4 19 129,-4-19-129,1 19 258,-1-19-258,0 19 129,0-19 0,0 15 0,0-15 129,-8 16-129,8-16 129,-15 13 0,15-13 0,-19 7 0,19-7 0,-21 3-129,21-3 129,-20 0-129,20 0-129,-17-8 0,17 8-258,-13-9-129,13 9-516,-4-13-387,0 2-1161,4-2-1806,0 13 0</inkml:trace>
  <inkml:trace contextRef="#ctx0" brushRef="#br0" timeOffset="53332.05">22461 6059 1677,'0'0'3225,"0"0"0,0 0-2967,0 0-258,11 4 129,-11-4 387,13 11-129,-13-11 387,19 18-129,-11-5 0,0-1 258,1 4-129,0-1-129,1 1-258,1-2 0,-1 1 129,-10-15-129,20 20-129,-20-20 0,24 10-129,-24-10 0,23 0 258,-11-3-387,-1-5 129,-11 8-129,20-21 129,-12 7-258,-1-2 258,-5 0-129,0 1 0,-2 1 129,0 1-129,0-1 0,-2 2 0,-3 2 129,5 10-129,-7-17 129,7 17-129,-8-14 129,8 14-129,0 0 0,-9-11-129,9 11-129,0 0-129,0 0-516,0 0-516,0 0-903,0 0-2064,-11-8 0</inkml:trace>
  <inkml:trace contextRef="#ctx0" brushRef="#br0" timeOffset="53768.075">22770 5609 1548,'-12'13'2451,"12"6"0,-10-11-2193,8 9-1290,-1-4 645,1 4 774,2 3 258,0-2 645,5 6 129,1 0 0,6 7 129,1 1-387,3 6-387,2-3-516,1 3-129,0-2 0,2-2 0,-4-3-129,1-6 258,-5-6-258,-2-3 258,-2-5-258,-9-11 0,9 12-774,-9-12-1161,-8-7-903,8 7-1419,-29-22 387</inkml:trace>
  <inkml:trace contextRef="#ctx0" brushRef="#br0" timeOffset="54029.09">22580 5874 774,'27'-4'4128,"-11"-4"258,15 8-387,-6-3-2580,10-7-903,7 2-129,-1-5-258,2 1 0,0-2-129,-4 3 0,-3-1-258,-7 0-645,-3 4-645,-7-1-1161,-19 9-1419,23-8 0</inkml:trace>
  <inkml:trace contextRef="#ctx0" brushRef="#br0" timeOffset="54700.128">23084 5842 2967,'21'25'2967,"-21"-25"-258,23 15-258,-23-15-3999,21 14 387,-10-10 774,7-4 387,-1 2 258,-4-4 774,6-2 645,-5-6 129,8 5-258,-8-9-387,6 6-645,-6-6-258,3 2 129,-4-1-258,-2 2 0,-2-2 0,-3 1 0,-2 2 0,-4 10 0,0-19 0,0 19 0,-6-13 0,6 13 0,-22-6-129,7 4 129,-3 2-129,-1 0 0,-5 0 0,2 4 129,-2 0-129,1 7 0,0-5 258,3 6-258,2-1 129,3 3-129,4 1 129,3-1-129,1 3 129,5 0 0,2-2 0,0 5 0,2-4 0,7 3 129,2-2-129,3 3 0,6-4 129,1 2-129,7-2-129,3-1 129,3-3-129,2-1 0,3-1-129,0-7-129,3 4-258,-7-9-1161,4-6-2709,-2 3-129,-8-8-516</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3-10T13:23:37.463"/>
    </inkml:context>
    <inkml:brush xml:id="br0">
      <inkml:brushProperty name="width" value="0.05292" units="cm"/>
      <inkml:brushProperty name="height" value="0.05292" units="cm"/>
      <inkml:brushProperty name="color" value="#00B0F0"/>
    </inkml:brush>
  </inkml:definitions>
  <inkml:trace contextRef="#ctx0" brushRef="#br0">21723 8429 129,'0'0'516,"0"0"-129,0 0 0,0 0-258,0 0 129,-8-7-129,8 7 129,0 0-129,-14-3 0,14 3 0,-13-4 258,13 4-129,-17-4 0,17 4 129,-21-4-129,9 3 0,-1-2 129,-1 1-129,0 1-129,0-1 0,-1 1-129,-1-1 258,2 2-258,-4 0 129,4 0-129,-3 0 129,1 0-129,-3 0 129,3 0 0,-1 0-129,-1 0 258,-1 2-258,0-1 129,3 1-129,-3-1 258,3 1-129,-3 0-129,3 0 0,0-2 129,0 3-129,2 0-129,-3-1 129,4 0 0,0-1 0,-2 1 0,2 0 0,-2 0 0,1 0 0,-2 1 0,1 0 0,-1 1 0,2 1-129,-2 0 129,1-2 0,-1 1 0,3 3 0,-2-2 0,2 2 129,0-1-129,1 2 0,12-8 0,-21 14 129,21-14-129,-20 14 0,20-14 0,-20 12 0,20-12 0,-16 12 0,16-12 0,-15 15 0,15-15 258,-13 16-258,13-16 0,-12 19 0,12-19 0,-10 18 129,6-7-129,4-11 0,-8 19-129,8-19 258,-1 18-258,1-18 129,0 19 0,0-19 129,8 17-129,-8-17 129,12 17 129,-12-17 0,11 17-129,-11-17 129,18 17 0,-18-17 0,22 18 0,-10-9-129,5-2 129,-1 0 129,4 3-129,-1-3 0,2 0 129,0-2-258,3 1 129,-2 0-129,2-1 0,1-2 129,1 2-258,-2-2 129,1 2-129,2-2 129,-1 1-129,-2 0 129,3 1 0,-1 0-129,0 2 129,0-2-129,2 2 129,-2-1-129,1 0 0,0 1 0,1-1 0,1 0 0,-2-1 258,2 0-258,1 0 0,0 0 129,1-1 0,-1-1-129,3-1 129,0-2 0,1 5 0,-1-5-129,0 0 129,0 1 129,1 1-258,-1-2 129,-1 0-129,2 0 129,-1 0-129,-1 0 0,1 0 0,-2-2 0,2-1 129,-2 0-129,1 0 0,0-1 0,0 0 129,1 0-129,1-1 0,1 0 0,1 1 0,1-3 0,-1 2 0,0 0 0,-1-2 0,1 0 0,-2-1 0,1 3 0,-1-4 0,-1 2 129,1-2-258,-2 1 258,1 1-129,-2-1 0,0 0 0,-4 0-129,-1 0 129,-2-2 0,-3 2 0,-2-3 0,-2 2 0,-3-3 0,-3 2 0,-2-1 0,-3 1 0,-2-3 0,-4 13 0,2-23 0,-2 12 0,-4-1 0,-3 2 258,-3-3-258,-1 1 0,-2 1 0,-1-2 129,-1 2-258,-2-2 258,1 4-129,-7-3-129,2 2 129,-2 1-129,-2 1 0,-4-1 0,-2-2 0,-3 2 0,-3-1-258,-1 1 387,-5-1-387,-5-2 258,-6 2 0,-5 1 0,-3 1-129,-7 1 129,-4 3 129,-5 1-129,-5 0 129,-1 2 0,-7 1-129,0 0-129,-3 1-387,-5 3-645,3 0-1161,6 10-1548,-11-14 517</inkml:trace>
  <inkml:trace contextRef="#ctx0" brushRef="#br0" timeOffset="1292.072">22664 9082 2322,'0'0'2967,"-6"4"-1290,6-4-1806,0 0-258,0 13 387,0-13 387,0 12 0,0-12 129,0 15 0,4-5-129,-4-10 258,7 21-129,-3-6-129,2 2-129,2 3 0,-1 3-129,1 4 0,1 2-129,-1 0 129,1 5-129,-1 0 129,1-1 129,-2-4 129,2-2-129,-5-2 129,4-3 129,-4-4-258,1-3 258,-4-5-258,-1-10 0,5 15-129,-5-15 0,0 0 0,0 0 0,0 0 129,0 0-258,0 0-516,0 0-258,12 0-1677,-12 0-1548,4-11-387</inkml:trace>
  <inkml:trace contextRef="#ctx0" brushRef="#br0" timeOffset="2224.127">22572 9772 3096,'8'-15'1935,"-8"15"-1161,0 0-516,14-9 0,-14 9-129,0 0 129,12-1 0,-12 1 258,0 0 0,8 8 0,-8-8 129,3 17-258,-3-3 258,2 3-129,-2-1-258,3 8 0,-1-3-258,1 4 129,1 0-129,2 0 129,1 1-129,5 0 0,-2-3 387,2-1-258,-2-4 129,1 0-129,-1-5 258,0 0-258,-10-13 129,13 17-258,-13-17 129,12 13-129,-12-13 0,5 14 0,-5-14 129,0 0 258,0 0-129,6 13 129,-6-13 0,0 0 129,0 0-129,7-6 0,-7 6 0,10-19-258,0 7-129,-3-3 129,6-2-258,-3-2 258,2 0-258,0-1 129,-1 0 129,2-3 0,-1 0-129,0-3 129,-2 2-129,2-2 129,-5 1 0,2-4 0,-3 4 0,-2 0-129,-1 3 129,0 2 0,-1 4-129,-2 3 0,0 13 0,2-15 0,-2 15-129,0 0 0,0 0-129,0 0-258,0 0-516,0 0-1161,12 8-1806,-6 7-645,-6-15 258</inkml:trace>
  <inkml:trace contextRef="#ctx0" brushRef="#br0" timeOffset="3172.181">23005 9902 1161,'0'-10'2322,"0"10"-2451,8-3-516,-8 3 387,0 0 258,0 0 516,12-4 129,-12 4 645,10-1-129,-10 1 387,18-1-258,-7 1-387,3 0-387,2 0-129,3 0-258,-2 0-129,3 1 129,0 4-129,0-1 0,1 3 0,-1 0 129,-1 1-129,0 3 0,-2 2 129,-2 1-129,1 1 0,-3 4 0,-4 1 0,2-1 129,-6 3-129,3-1 0,-4-1 129,-3-3 129,1 0-258,-2-5 129,0 0 129,0-12-129,-3 13 129,3-13 0,-10 6 0,10-6 0,-17 2 0,4-2 129,3 0-258,-8 0 129,2-4 0,-1-1 0,-1 0 129,0-2-129,-1-1 0,4 1-129,0-3 0,15 10-129,-21-21 0,12 9-129,7-3 129,1 2 0,1-1 0,3 0-129,6 2 129,2 0 0,7 2 0,1 5 0,3 0 0,-1 1 0,4 2-129,-2 2 0,0 0-129,1 7-258,-6-5 0,3 9-645,-21-11-774,24 11-774,-8 1-1677,-16-12 388</inkml:trace>
  <inkml:trace contextRef="#ctx0" brushRef="#br0" timeOffset="3739.213">23489 9637 1032,'13'2'1677,"-13"-2"258,6 15-258,-6-15-258,6 18-129,-6-18-258,3 22-258,-1-12-258,0 6 129,-1 0-258,3 5 258,-2-2-387,1 6 258,-1-1-258,1 5 0,-2-2-258,2 4 129,-1-4 0,0 1 0,0-1 258,-1-2-258,0-4 129,1-1-129,0-3 0,2-4 0,1 0 0,-3-1-129,-2-12-129,7 12-258,-7-12-645,12 3-1161,-12-3-1677,19-5-516,-19-10 388</inkml:trace>
  <inkml:trace contextRef="#ctx0" brushRef="#br0" timeOffset="4327.246">23746 9859 3225,'0'0'3225,"0"0"129,-3 12-3096,3-12-774,0 0 129,0 15 258,0-15 258,2 21 258,2-6 258,-2-1 129,3 3-258,-2 0 129,3 4 0,1-3-129,0 1 0,0-3-129,0 0 0,6-7 129,-2 1-258,4-4 0,0-2-129,2-4 0,1 0-129,3 0-129,-2-6 129,-1-5 0,1 1 129,-6-5-129,-1 0 129,-3-3-129,-1 0 129,-6-3 0,2 2 129,-4 0-258,0 0 0,-3 2 129,-1-1-129,-5 2 129,1 0 129,-1 4-129,2 1-129,7 11 129,-17-15 0,17 15-129,-10-10-129,10 10-129,0 0-258,0 0-516,0 0-1032,0 0-1419,5 12-1161,-5-12 387</inkml:trace>
  <inkml:trace contextRef="#ctx0" brushRef="#br0" timeOffset="4570.261">24122 9842 1,'18'15'1031,"0"-13"-1031</inkml:trace>
  <inkml:trace contextRef="#ctx0" brushRef="#br0" timeOffset="5011.286">24304 9857 1677,'19'-13'3225,"-15"1"-1290,-4 12-774,8-17-645,-8 17 0,0-19-387,0 19 0,-7-19-129,7 19 129,-16-15 0,16 15 129,-19-7 0,7 2-129,12 5 0,-20 0 0,9 0 129,0 3-129,11-3 129,-21 9 0,21-9 129,-18 12 0,18-12 0,-16 15 0,11-5 129,5-10-129,-9 21 0,4-9-129,5 3 0,-2-1 129,2 1-129,0-1-129,0 1 129,2-2 0,4 3 0,-2-2 0,5 1 0,-1-1-129,5-1 0,0 3 0,2-3-129,-1-1 129,1-1-129,1-1-129,-1-6-129,5 2-129,-5-6-645,9 0-645,-8 0-1677,2-9-1032,11 5 0</inkml:trace>
  <inkml:trace contextRef="#ctx0" brushRef="#br0" timeOffset="14183.811">9814 9513 903,'8'10'1677,"-8"-10"-129,0 0 129,5 15 129,-5-15-516,1 13-258,-1-13-258,0 23-387,0-11-129,0 7 129,0 1-129,0 4-129,0 1 129,-1 4-129,-2-1 258,2 1-129,-4-3 0,1-1 129,-1-5-129,1 0-129,-1-7 0,3-1 0,2-12-129,-6 13-129,6-13 0,0 0 129,0 0-129,0 0 0,0 0-258,0 0 258,0 0 0,-10-11-129,10 11 0,-9-21-129,7 8 129,-3-4 0,2 3 129,-2-6-258,3 1 258,-2-5 0,3-1 129,-1-1-129,2-1 258,0-1-129,0-3 129,0 1 129,0-2 129,4 6-258,2-3 258,1 2 0,-1 1 0,4-1 0,-1 2 129,2 3 0,-1-2-387,3 3 387,0 1-387,1 2 258,2 0-387,1 7 0,-1-2 0,2 2-129,-1 5 258,-1 2-258,-1 2 129,-3 2 0,3 0 0,-15 0 0,20 16 129,-12-4 0,2 3-129,-5-1 129,4 4 0,-2 3-258,-1 2 258,-2 2-258,-1-1 129,-1 1-258,-2 1 258,0 1-258,-2-2 258,-4-3 0,-4 2 0,1-5 0,-3 2 0,-2-7 0,0-1 0,-1-2 0,-2-2 0,0-1-129,-1-4 129,2-2 0,-1-2 0,1 0 0,2-2-129,0-4 129,14 6 0,-18-15-129,18 15 129,-9-19-258,9 19 129,0-16 129,0 16-129,3-12 0,-3 12 129,12-5 0,-12 5-129,12 0 129,-12 0 0,16 21 0,-8-3 0,2 1 0,1 9 0,2 2 0,0 4 0,1 1 0,1 1 129,2 1-129,-1-3 129,0-1 0,1-5-129,-1-6 129,1-3-129,-4-5 0,2-3 0,-3-3 0,-12-8-258,16 1-387,-16-1-1032,0 0-2064,8-13-516,-8 13 1</inkml:trace>
  <inkml:trace contextRef="#ctx0" brushRef="#br0" timeOffset="14903.85">10247 9752 774,'0'0'-129,"0"0"0,11 0 387,-11 0 129,16 3 645,-16-3 0,16 0 0,-16 0 258,22 0-129,-9-2-258,-3-4-129,3-1-258,-1-2-387,-1-3 0,-2-1 0,2-1-129,-6 0 129,0 1-129,-5-1 129,0 2-129,0 12 0,-6-17 0,6 17 0,-20-10-129,6 8 0,0 2 0,0 0 0,-2 0 129,0 6 0,2 2 129,-2 1-129,3 2 129,2 2 0,3 2 0,-2-1 129,3 3 0,1-1-129,0 2 387,1 0-258,4 1 129,-4-3 129,5 7-129,0-6 129,0 4-129,4-3-129,3 3 129,3-4-129,6-2-129,-2-3 129,6-2-129,0-3 129,3-4 0,2-3-129,1 0-129,-1-5-129,0-3-387,1 1 0,-5-9-645,4 6-645,-8-5-1032,-3-6-1419,6 6 259</inkml:trace>
  <inkml:trace contextRef="#ctx0" brushRef="#br0" timeOffset="15339.875">10623 9290 516,'0'0'3741,"0"0"258,0 0-387,0 0-3741,0 0-129,3 8 258,-3-8 387,2 19 0,-1-4 129,-1-2 129,0 5 0,0 0 129,0 4-258,-3 1-129,3 4-258,0 5 0,0 1 0,0 5-129,0-1 129,0 7-258,2 1 129,0-2 0,-2-3 0,0-4 0,0-2 0,0-9-129,0-4-258,1-5-645,-1-16-1548,0 0-1806,0 0-129</inkml:trace>
  <inkml:trace contextRef="#ctx0" brushRef="#br0" timeOffset="16039.917">10880 9622 774,'23'-5'1806,"-9"4"258,0 0-645,-2-1 0,2 2-516,-1 0-387,0 3-258,1 0-129,-1 2 0,0 4 0,-1 1-129,-2 0 258,2 4-258,-4 4 0,2-2 0,-1 3 0,-3 4 0,0-2 0,-1 1 0,-4-1 129,0 2 0,-1-3 0,0-1 0,-6-3 0,-2 1 258,-4-6-258,0 1 0,-1-6 129,-3-1-129,1-4-129,-3-1 258,3 0-258,0-6-258,4 0 129,-1-5 0,12 11 0,-10-21 0,10 11 0,0-5-258,3 3 387,10-1 0,0 1 0,4-1 0,0 2 0,4 2-129,-2 2 0,0 1-516,3 3-516,-5 3-1161,-6-8-1290</inkml:trace>
  <inkml:trace contextRef="#ctx0" brushRef="#br0" timeOffset="16887.965">11357 9268 1032,'4'22'2193,"-4"-22"129,0 22-3741,0-2-129,1 5 903,-1 4 516,0 4 516,0 4 645,0 4 516,-1 5 0,-3 4 258,2 3-516,-1-2-387,3 0-258,0-6-516,0-3 0,0-11 0,3-5-258,1-10-129,-4-16-258,4 14-387,-4-14 0,0-5 0,0-10-129,-4 1 129,-6-10 0,2 4 129,-4-6 0,-3 1 129,1 0 258,-2 1-258,3 3 129,-4 2 129,5 4 129,1 3 258,11 12 258,-17-17 0,17 17 258,0 0-129,0 0 129,0 0 129,10-9-387,4 7 258,1 2-258,4-4 258,3 3-258,0-4 0,4 2-129,1-2 258,-1-1-129,2 3 129,-1 0-258,-1 0 258,-2-1 0,-1 4 0,-2-2 0,-6 2 0,2 0-129,-5 0 129,-1 0 0,-11 0 0,13 11 0,-13-11 129,7 16-129,-7-16 0,1 28 258,-1-8-258,0 1 258,-3 4-258,3 1 129,-6 2-258,5 0 0,-4-4-258,4-1 0,1-5-516,0-18-1548,0 0-1935,0 0-516</inkml:trace>
  <inkml:trace contextRef="#ctx0" brushRef="#br0" timeOffset="17092.977">11705 9293 3483,'0'36'4644,"0"-36"-1548,6 24-2322,-2-9-4257,-4-15-1677</inkml:trace>
  <inkml:trace contextRef="#ctx0" brushRef="#br0" timeOffset="17616.007">11854 9806 1419,'-3'12'3612,"3"-12"-387,-15-22-516,20 7-3483,-5-5-516,3 4 129,0-5 387,4 0 129,1 3 774,3-5 903,3 5 0,-3 0 258,6 9-258,-5 0-516,4 6 0,-4 3-387,0 2 0,-12-2-129,17 25 0,-11-6-129,0 5 258,-4 2 0,-1 4 129,-1-1 258,0 2-129,-4-3 129,-1 2 0,-6-8 129,3 3-129,-7-7-129,4-1 129,-6-6-258,3-2 0,-4-6-258,2-3 0,-1 0-129,1-12-258,4 1-387,-3-12-645,11 4-1161,0-3-1806,0-13-258</inkml:trace>
  <inkml:trace contextRef="#ctx0" brushRef="#br0" timeOffset="18284.045">12222 9704 3096,'-16'40'4128,"16"-15"-258,-11 2-2193,4-5-1935,4 2 258,-1-2-129,1 0 129,0-6 129,3-1 258,0-15-258,0 0 129,16 0 0,0-5 0,0-10 0,8-1-129,-1-5 129,1 1-129,0 0 129,-1 3 0,-6 3 0,-1 7 0,-5 1 0,-11 6 0,17 3-129,-11 8 258,-5 2-129,1 6 0,-2-2 0,1 5 0,-1-5 0,0 5 258,0-7-387,-1 4 0,1-3-129,0-5 0,0 5-516,0-16-129,7 17-1161,-7-17-2064,11 0-774,5-2-258</inkml:trace>
  <inkml:trace contextRef="#ctx0" brushRef="#br0" timeOffset="18856.078">12940 9796 4128,'0'0'4386,"0"0"-645,-4-7-129,-9 4-4128,0-4-258,1 7 258,-3-2 0,-3 2 258,-2 0 258,-2 2 516,1 5-129,-1 0 0,4 1-129,-2 0 0,5-2-258,1 1 0,14-7 0,-16 9-258,16-9 516,0 0-258,-2 11 0,2-11 0,12 12 0,-1-6 129,1 3-129,2 3 0,4 0 0,-1 2-129,0 0 129,-4-1 0,1 3 0,-2-1 0,-1-1 258,-6-2-129,2 1 258,-7-13 0,0 22 258,0-22-258,-7 22 0,-6-15-129,-1 3 0,-2-3 0,-2-2-258,-2-1 0,3-4-258,0 0-129,-1-5-387,18 5-903,-23-20-1290,11 1-1419,11 5-516</inkml:trace>
  <inkml:trace contextRef="#ctx0" brushRef="#br0" timeOffset="27167.553">13199 9339 516,'0'0'645,"0"0"0,0 0 0,0 0-387,0 0 0,0 0-129,0 0 129,0 0 0,0 6 258,0-6 129,0 0-129,0 17 258,0-17 0,-3 20-129,2-5-129,-2-2-129,1 5-129,0 2 129,1 1-387,1 6 0,0-1 0,0 4 0,0 3 0,0 4-129,0-1 129,0 5 0,-1 0 0,-3-2-258,4 2 516,-1-2-516,1-5 516,-2 0-258,0-3 129,-1-6 0,3-2 129,-3-5 129,2-4 0,-3-2-129,3-1 387,1-11-387,-5 11 258,5-11-258,0 0 129,0 0 0,0 0 0,0 0 129,0 0-129,0 0 0,0 0 129,0 0-129,0 0 129,0 0-258,0 0 129,0 0-129,0 0-129,0 0 0,-11 0 0,11 0-129,0 0 0,-8-12 0,8 12 0,-1-20 0,1 11-129,0-6 129,0 3-258,3-2 258,3-2-129,4 1 0,-3-2 0,3 2-129,-2 1 258,3 1-129,-2 1 129,-9 12-129,22-20 129,-22 20 0,21-9-129,-21 9 129,21-4 0,-21 4-129,20 0 129,-20 0 0,17 4 0,-17-4 0,14 12 0,-14-12 0,13 19 0,-7-6 0,0 1 0,-1 0 0,1 4 0,-2 0 0,0 0 0,-1 0 129,0 0-129,-3 1 129,0 1-129,0-3 129,0 1-258,-2 0 258,0 0-258,-1-2 258,0 1-258,0-3 129,-1-2 129,2 0-129,2-12 0,-4 15 0,4-15 129,0 0-258,-4 10 129,4-10 0,0 0-129,0 0-258,0 0-516,0 0-516,2-10-1806,-2-4-1290,8 9 129</inkml:trace>
  <inkml:trace contextRef="#ctx0" brushRef="#br0" timeOffset="27643.581">13569 9994 645,'0'12'2838,"-2"-21"-2322,2 9-129,0 0 387,0 0 0,0 0 129,0 0 0,0 0 0,0 0 0,0 0-258,0 0 129,0 0-387,9 5 258,-9-5-129,3 14 0,-3-4-129,2 4 129,-2-1-258,1 6-258,-1-1 129,1 3-258,1 0 0,-1 2 129,0-2 0,0-2-129,1-2 129,0-4 0,-1 1-516,-1-14-129,6 12-1677,-6-12-1677,11 0-258</inkml:trace>
  <inkml:trace contextRef="#ctx0" brushRef="#br0" timeOffset="28511.628">13837 10101 1548,'-6'29'3225,"6"-29"129,0 17-2967,0 0-516,0 3 129,0 1 0,0 4 258,3 4 0,-3 4 258,3 5 129,-3 3 0,1 2-258,-1-3 0,2 0 0,-2-4-129,2-3 0,-2-9-129,0-4 129,0-6-258,0-4 129,0-10 0,0 15 0,0-15 0,0 0 129,0 0 129,0 0 0,-8 7 0,8-7 129,0 0-258,-10-6 129,10 6 0,-10-16 0,0 6-129,7-2-129,-5-4 129,5-2-129,-2-3 0,2-4-129,0-4 129,3-3-129,0-4 0,2 0-129,6-3 129,-3 2 0,5-1 0,0 3-129,0 2 129,4 4 0,1 1 0,1 2 129,0 5-258,4 0 129,0 6 0,0 1 0,2 6-129,-4 0 129,2 7 0,-1 1-129,-3 5 129,-1 8 129,0 0-129,0 6-129,-3 1 129,1-1-129,-2 3 129,-1 0 0,-1-3 0,-1 0-129,-5-1 258,2-1 129,-5-1-129,0-1 258,-5-3 0,-4 3 129,-5-6 0,0 4 0,-6-5-129,-1 3 0,-5-4-129,-1-1-129,0-1-129,3-4-129,2 4-516,-6-10-1677,9-5-2322,7-1-258,3-11-387</inkml:trace>
  <inkml:trace contextRef="#ctx0" brushRef="#br0" timeOffset="31719.814">14035 10836 129,'-6'-1'2838,"6"6"-1806,0-5-387,0 0 0,0 0 516,0 0-129,0 0 129,0 0 0,0 0 0,11-5-258,-11 5-387,9-17 258,-3 1-387,8 2 258,-2-9-258,9 0 129,0-9-129,8-2-129,5-7 129,8-2 0,3-6-258,5-1 0,3-4 0,6 1-129,1 2 129,-1 1-129,-2 6 129,-3 1 0,-2 6-129,-3 4 258,-8 4-258,-2 4 129,-7 5-129,-5 3 129,-6 5-129,-4 1-129,-6 6 129,-11 5-129,14 0 129,-14 0-258,0 9-129,0-9-774,-3 14-1677,1 1-1548,2-15-129</inkml:trace>
  <inkml:trace contextRef="#ctx0" brushRef="#br0" timeOffset="32883.88">14782 10601 1,'0'-12'1805,"0"12"-128,0 0-258,0 0 0,0 0-129,0-12-258,0 12 258,0 0-258,0 0 0,-9-6-129,9 6-387,-16 0 129,16 0-258,-24 5-129,10 2 129,-2 0-129,-1 3-129,-1-1 129,4 1 0,-2-1-129,1 1 0,4-3 129,11-7-258,-16 13 0,16-13 0,0 0-258,-3 14 258,3-14 0,4 9 258,-4-9-258,24 8 0,-10-1 0,3-2 0,1 4 0,-1-1 0,4 3-258,-2 0 258,0 5 0,-2-2 0,-2 9 0,-1-4-129,-2 5 129,-2 3-129,-3-2 129,-2 1 0,-5-2 129,0-2-129,-4-6 129,-6 1 129,-4-5 0,-4 0 0,-4-4 0,1 0 0,-6-2-129,1-1 129,-3-2-129,3 0 258,0-3-258,3 0 0,0 0 0,6 0-129,3-6 0,14 6-129,-17-14 0,17 14 0,-2-16-258,2 5 0,10 5-387,-3-6-387,13 7-774,-4 0-1935,2-7-903,8 9 387</inkml:trace>
  <inkml:trace contextRef="#ctx0" brushRef="#br0" timeOffset="33339.906">14953 10887 1,'0'-7'257,"0"7"-257,0 0 387,0 0-129,4-12 387,-4 12 129,0 0 129,0 0 0,0 0 0,0 0-129,0 0 129,12-3-258,-12 3 129,0 0-258,0 8 387,0-8-129,2 17 0,0-1-129,-2-4-129,1 9-258,-1-3 258,0 5-258,0-2 0,0 6 129,0-5-129,0 0 129,-1-1-258,-1-3 258,-1-2-387,2-4-258,1-12 0,0 0-903,0 9-1548,0-9-1548,7-9 0</inkml:trace>
  <inkml:trace contextRef="#ctx0" brushRef="#br0" timeOffset="34131.952">15150 10910 258,'0'0'2838,"0"0"129,7 14-2967,-7-14 258,5 18 129,-5-18 258,3 21 0,-3-9 258,3 5 0,-3-4 129,0 4-387,0-2 0,0 1 0,-2-1-258,2-2 0,0-13 0,0 17 0,0-17 0,0 0-258,9 2 258,-9-2-258,18-10-129,-7 1 129,2-3-129,-3 0 0,2-1 0,-1 2 0,-1 0 0,-10 11 129,18-13 0,-18 13 0,14-4-129,-14 4 129,15 0-129,-15 0 0,17 10 0,-17-10 129,16 24 0,-9-7 129,-2-1 0,-1 4 0,-1-2 0,3-1 0,-5-2 0,5-4 0,-6-11-129,17 5-129,-1-5 0,2-7 0,3-5-129,3-2 129,-1-1 0,1 3 0,-5 1 0,-2 4 129,-7 2 129,0 5-129,-10 0 0,12 10 129,-10 3-129,1 4 129,-3-1 0,1 6-129,-1-1 129,0 2 0,0-3-129,-3 2 129,1-4-258,1-3 129,-2 2-258,3-17-129,0 22-516,0-22-774,0 0-2064,10 7-1032,-10-7-387,15-13 259</inkml:trace>
  <inkml:trace contextRef="#ctx0" brushRef="#br0" timeOffset="34484.972">15819 11125 645,'7'11'3612,"-7"-11"258,3 15-258,-3-15-3483,3 17 0,-3-3 129,0-2 387,0 5-129,0 0 387,0 6 0,-5-6-129,5 7 129,-6-7-387,6 3-258,-6-3-129,5-3-258,1 1-387,0-15-645,5 11-1548,-5-11-1677,0 0-387</inkml:trace>
  <inkml:trace contextRef="#ctx0" brushRef="#br0" timeOffset="34859.992">16121 10948 903,'2'14'3483,"-2"-14"258,0 14-387,0-14-3483,0 18 129,1-3 516,-1-2 129,0 8 258,-6-2 258,6 9 0,-8-2-129,4 9-258,-5 0-387,1 5 129,-3-2-387,0 2 0,-1-7-129,2-3 129,3-4-387,-1-8-516,5-1-387,3-17-1935,0 0-1290,0 0-516,0-6 646</inkml:trace>
  <inkml:trace contextRef="#ctx0" brushRef="#br0" timeOffset="35416.024">16219 11276 1161,'-1'13'3612,"1"-13"-129,-12 0-258,12 0-3612,0 0-258,0 0 258,0 0-129,14 7 258,-3-2 516,1 5-258,-1 2 258,3 3-258,0 2-258,2 0 129,-1 3 0,-1-4-129,-1 3 129,-2-2-129,-1-1 516,-3-4-129,-1 2 129,-6-3 387,0 3-129,0-14 129,-14 17 258,-2-13 0,5 4-258,-12-5 129,6 4-258,-5-7 0,5 1-129,-5-1 0,6 0 0,-1-5-129,5 2 0,-2-4 0,14 7 0,-12-14-129,12 14 0,0-15 0,0 15-129,17-16 0,-1 10 0,4-3 0,3 4-129,3-1 0,3 3 0,-1 3-129,-2-2-387,2 3-387,-7-1-516,1 4-1548,0 7-1419,-22-11 0</inkml:trace>
  <inkml:trace contextRef="#ctx0" brushRef="#br0" timeOffset="35975.057">16497 11416 1,'5'14'3224,"-2"-1"-1805,3 1-387,-4 3 258,8 6 129,-8-3 0,6 3 0,-6 0-387,5 3 129,-6-6-516,5 4 0,-6-10-129,1 1-129,-1-15 0,0 18-129,0-18 387,0 0-387,0 0 129,0 0-129,-11 3 0,11-3 387,0 0-387,-9-12 129,4 1-129,5-2 0,-1-1 0,1-4-129,1-1 0,6-1 0,1 1-129,3 1 0,2-2 0,2 4 0,3 4-129,0 0 129,5 5-129,-1 0 0,5 6 0,-2-1-258,8 2-258,-8 0-645,11 7-645,-8 2-2322,-1-7-387,2 5-387</inkml:trace>
  <inkml:trace contextRef="#ctx0" brushRef="#br0" timeOffset="36285.075">17016 11613 2451,'1'22'3999,"-1"10"-258,0-32 0,-6 17-3741,5 0 0,-5-1 387,3 4 0,-6-6 516,9 10 0,-8-7 0,8 5-258,-1-3-258,1-4-774,3 0-387,-3-15-645,19 12-1290,-5-11-1935,0-5-258</inkml:trace>
  <inkml:trace contextRef="#ctx0" brushRef="#br0" timeOffset="36656.096">17361 11425 3354,'3'14'4128,"-3"-14"-258,2 12-129,-2-12-3225,0 17-774,0-17 258,0 17 129,0-2 258,-5 0 516,2 13-129,-9-4 129,7 10-258,-12 5-258,7 7-258,-8 2 0,5 3-258,0-5 129,3-2 0,1-5-129,2-6 0,4-7-258,-5-15-774,8-11-1935,0 0-1419,0 0-516,0-13 387</inkml:trace>
  <inkml:trace contextRef="#ctx0" brushRef="#br0" timeOffset="37391.138">17226 11705 258,'16'12'3999,"-16"-12"129,33 8-258,-13-3-2967,5-2-903,3 1 129,1-2 129,2 4 0,-1-4 129,3 2-129,-6-4 0,2 3 129,-3-3-258,-1 0-129,-4 0 0,-4-4 0,-1 0 0,-4 2 129,-12 2-129,15-5 129,-15 5 0,0 0 0,0 0 0,-10 6 129,-3 0-129,3 5 129,-4 1 0,-2 3-129,1 0 129,1 4-129,0 4 129,1 0-129,1 2 129,3 3 0,-2-2 0,7 2 0,-1-4-129,4-2 129,1-5-129,1-1-129,-1-16 129,22 13-129,-5-13-129,3 0 129,4-7-129,-1-6 0,5-1 129,-2-6-129,3-1 0,-7 0 129,2-3 0,-5 6-129,-3-2 258,-3 4-129,-5 1 129,1 5 0,-9 10-129,0 0 129,0 0 0,0 0-129,0 0 129,-4 15-129,-3-1 129,-3 7-129,2 3 129,-2 2 0,-3 6-129,-2 6 258,-2 3-129,-1 8 129,-4 2 0,1 5-129,-4-1 129,5 2-129,-2-5 0,3-4-387,10 1-1290,-4-9-3096,5-18-387,4-9-129</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4T16:48:01.504"/>
    </inkml:context>
    <inkml:brush xml:id="br0">
      <inkml:brushProperty name="width" value="0.05292" units="cm"/>
      <inkml:brushProperty name="height" value="0.05292" units="cm"/>
      <inkml:brushProperty name="color" value="#FF0000"/>
    </inkml:brush>
  </inkml:definitions>
  <inkml:trace contextRef="#ctx0" brushRef="#br0">1801 12099 104 0,'-9'0'41'0,"9"0"-22"0,0 0-9 0,0 0 12 16,0 0-4-16,0 0 0 15,0 0-6-15,0 0 0 16,0 0-7-16,0 0-3 0,9 8 1 15,-1-1-4-15,5 1 0 16,-1 3 1-16,5 0 2 16,8 0-1-16,0-3 2 15,5-1 11-15,3-3 8 16,5 0 2-16,4-4 3 16,0 0-11-16,4 0-4 0,17 3-5 15,4-3-2-15,9 0-6 16,3 0 1-16,-3 0 0 15,8-3 0-15,4-1 0 16,8 0 2-16,5 0 5 16,0 1 4-16,-1 3-4 15,9 0-2-15,9 0 0 16,20 0-1-16,-16 0-5 16,-1 0-1-16,9-4 3 15,5 0 1-15,7 1 2 16,-8-1 2-16,1 0 1 15,16 0 1-15,8 4-4 16,-12 0-1-16,4 0 3 16,8 0 1-16,5 0 3 15,-1 0 1-15,-8 0-1 0,17 0 1 16,0-3-4-16,0-1 1 16,0 4-3-16,4 0 0 15,1 0-3-15,28 4-2 16,1 3 1-16,-5-3-1 15,-17-4 0-15,5 4 0 16,17-4-3-16,-13-4 2 16,-5 4 1-16,18-4 0 15,-9-3 2-15,-8 3 3 16,20 0-4-16,-11 0-3 16,-5 4 7-16,8 0 4 0,4 0 2 15,-12 4 3-15,0 4-5 16,9-5-3-16,-10 1-6 15,1 4 0-15,21-1 0 16,-4 0 0-16,-9 1 0 16,17-4 0-16,-8-1 0 15,-9 1 0-15,22 0 0 16,-18 0 2-16,1 7 1 16,20-8 1-16,-16 5-2 15,4-1 1-15,12-3 0 16,-8 7 1-16,9 0-2 15,8-3 1-15,-5-4-4 16,5 3 0-16,-4 1 1 16,-9-5 0-16,9 1-3 15,-5 0 2-15,-8-4 1 0,13 0 2 16,-9 4-1-16,-12-4-1 16,25 7 3-16,-21-3 0 15,-9-8 3-15,18 8 1 16,-14-1-1-16,1 5 1 15,12-4-4-15,-16-1-2 16,-1 1-3-16,18-4 1 16,-14 0 1-16,-7 0 2 15,12 0-3-15,-13 0 0 16,-8 0 1-16,0-7 2 16,8 3-1-16,-16 0 2 0,-9 0-2 15,21 1 2-15,-13-5-2 16,-3 5-1-16,3-5-2 15,1 4 1-15,-13 4 1 16,-9 0 2-16,1-3 1 16,4 3 3-16,-13 7-1 15,-12-7 0-15,-1 4-3 16,13 3 1-16,-16 1-2 16,-13-5-1-16,-9-3-2 15,-8 8 1-15,-8-8 3 16,-1 0 3-16,-7-4-4 15,-14 0-1-15,-12 1-5 16,-12-1-1-16,-13 0-6 16,-9 1-3-16,-7 3-16 15,-10 0-7-15,-3 0-27 16,-13 7-118 0</inkml:trace>
  <inkml:trace contextRef="#ctx0" brushRef="#br0" timeOffset="796.824">23627 11984 332 0,'0'-8'126'0,"0"8"-68"0,4-4-68 0,0 4 22 16,5 0-18-16,3 4-1 15,1 0-5-15,4 0 0 16,8 3 6-16,0 1-1 0,8 3 0 16,1 0 4-16,4 0 1 15,4 4 10-15,4 4 7 16,4-1 4-16,5 1 3 16,3 3-6-16,-3-3 1 15,-5 3-10-15,-4 1-2 16,-4 3-5-16,-4-4-3 0,0-3-5 15,-13 0 0-15,-4-1 2 16,-4 1 3-16,-5 0 2 16,-3-5 1-16,-5 1 6 15,-4 0 4-15,-4 0 6 16,-9 0 2-16,-4 0-5 16,-8-4-3-16,-8 8-5 15,-14-4-2-15,1 0-1 16,4 0 1-16,0-4 2 15,1 0 4-15,3 0-2 16,4 0-2-16,5 1-2 16,4-1-3-16,4 0 1 15,4 0 1-15,4-3-6 16,5-1-1-16,0 1-3 16,3-1 0-16,1 0-13 0,0 1-6 15,4-1-24-15,0 1-10 16,0 7-84-1</inkml:trace>
  <inkml:trace contextRef="#ctx0" brushRef="#br0" timeOffset="7477.353">16472 16899 116 0,'-21'-18'44'0,"12"14"-24"0,-12-4-32 0,13 8 2 16,0 0-3-16,-5 0 0 16,-4-3 12-16,-4-1 7 15,0 0 26-15,0 0 14 16,0 1 8-16,-4-1 4 0,4-3-28 15,0-1-9-15,0 1-14 16,5-1-7-16,-5 1-3 0,4-5-5 16,-4 5 0-16,0 0 2 15,0-1 3-15,0 1 8 16,4 3 5-16,0 0 1 16,5 0 3-16,3 1-9 15,9-1-3-15,9 0 0 16,8 1 1-16,4-1-1 15,8 4 1-15,9 4-2 16,12 3-1-16,4 0 1 16,18 1 1-16,7 3-3 15,10 0 0-15,-1 0 1 16,12-3 0-16,5 3 2 16,13-3 1-16,-1-1-4 15,-4 1 1-15,0-5 0 0,5 5 0 16,8-1 0-16,0 4 2 15,-1 1 1-15,1-1 1 16,4 4-2-16,9-4-2 16,-1-4 1-16,-8-3 1 15,8 3-3-15,9-3 0 16,4-4 1-16,-12 0 2 16,-1 0-1-16,0 0 2 15,1 0 0-15,-9 0 1 16,-4 0 2-16,-9 4 3 15,1 0 5-15,12-4 1 0,-9-4-4 16,-3-4-1-16,-5-3-4 16,-8 0-1-16,0-4-1 15,-1 0 0-15,1 4 0 16,-4 0 2-16,-13 3 1 16,0 1 1-16,-4-4-4 15,-4 3-3-15,-1 1 4 16,5-1 1-16,0 1-2 15,-8 3-1-15,-5-3 1 16,-8 3 0-16,-4 0-2 16,-9 4 1-16,0 0-2 15,-4 0 2-15,0-3-2 16,1 3-1-16,-1 0 1 16,4 0 1-16,9 0-1 15,8 0 2-15,-8 0-4 16,-1 3-2-16,-3 1 4 15,-5-4 1-15,1 0 0 0,-5 0-2 16,-9 0 1-16,10 0-1 16,-10 0 0-16,-3 0 2 15,-5 0-1-15,1 0-1 16,-1 0-2-16,0 0 1 16,5 0-1-16,-1 0 0 15,-3 0-5-15,-5 0 0 16,-4 0-6-16,-4 0-2 15,-5 4-7-15,-3 3-1 0,-9 1-15 16,-9-1-5 0,-8 1-54-16,-8 3-56 15,-12-7 48-15</inkml:trace>
  <inkml:trace contextRef="#ctx0" brushRef="#br0" timeOffset="8962.884">1277 18141 212 0,'-30'-7'82'0,"22"25"-44"0,4-29-29 0,4 11 22 16,0-4-13-16,0 1 0 15,0-1-10-15,4 0-5 16,4 0-2-16,-4 1-1 0,5-1 2 16,-5 0 5-16,4 1 4 15,1-1-2-15,3 0 2 16,5 0-6-16,8-3-3 15,13-1-1-15,-9 1 1 16,13 0-3-16,4-1-2 16,9 1 4-16,8 3 1 0,8 0-3 15,0 0 1-15,1 1 0 16,7-1 2-16,-7 4 10 16,3 0 7-16,13 0-4 15,5 0 2-15,-5 4 1 16,-4-1 1-16,-5 1 1 15,1 0 0-15,-5 0-9 16,5-1-2-16,0-3-5 16,4 4-3-16,-5-4-3 15,-3 0-1-15,-5 4 2 16,-4 0 2-16,-16-4 0 16,-1 3 2-16,-4 1-2 15,0-4 2-15,-8 0-2 16,4 0-1-16,0-4 1 15,0 4 1-15,4-3-1 0,0-1-1 16,-4-4 1-16,-4 5 1 16,-5-1-3-16,5 0 0 15,-9 0 3-15,5 4 1 16,4-3-4-16,-13-1-1 16,4 0 1-16,1 4 0 15,-9-3-2-15,16 3 2 16,-7 0 1-16,12 0 0 15,8-8-14-15,13 8-3 16,-9-4-9-16,5 1-4 16,-13-5-10-16,0 4-5 0,-8 1-88 15</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3327 7216 168 0,'5'22'66'0,"7"-4"-36"0,-8 5-20 16,5-8 20-16,-5 0-14 0,9 7-1 16,-9 0-3-16,4 4 2 15,1 4-7-15,-1 4 7 0,-4 11 3 16,5 7-1-16,-9 7 1 15,4 5-7-15,-4-1-2 16,0 0-4-16,0-7-3 16,0-4 0-16,0-7-1 15,0-4-16-15,8-7-6 16,-8-8-29-16,0-4-12 16,17-3-38-1</inkml:trace>
  <inkml:trace contextRef="#ctx0" brushRef="#br0" timeOffset="5944.64">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4670 7316 296 0,'4'4'112'0,"13"3"-60"0,4-3-43 0,-5 0 25 16,9-1-19-16,9 1-6 15,12-4-5-15,13 0-4 16,4-4 1-16,0 1-4 0,-5-1 2 15,1 0-19-15,-9 4-7 16,1 0-50-16,-13 4-20 0,-5 3-14 16</inkml:trace>
  <inkml:trace contextRef="#ctx0" brushRef="#br0" timeOffset="7940.34">1004 8825 100 0,'0'8'38'0,"0"3"-20"0,0 0-1 0,0-3 14 16,0 3-10-16,0 4-2 15,0 3-5-15,0 5-1 0,0 3-7 16,4 4 7-16,5-1 4 0,-5 9 2 16,8-1 1-16,-8 8-7 15,5-1 0-15,3 9-8 16,-7-1-3-16,7 0-1 15,1-4-1-15,-9-3-14 16,9-4-3-16,-13-7-22 16,4-12-8-16,-4-7-37 15</inkml:trace>
  <inkml:trace contextRef="#ctx0" brushRef="#br0" timeOffset="8300.834">933 8777 256 0,'-13'7'96'0,"13"-14"-52"0,4 11-36 0,5-1 24 16,3 1-18-16,1 0-2 16,4 0-8-16,4-4-3 15,16 0 0-15,5 0-4 0,13-4 2 0,-5 0 1 16,5-7 2-16,3 0-3 16,1 0 0-16,-4-1 1 15,-1-2 0-15,-8 2 0 16,9 5 2-16,-13-1-12 15,0 1-3-15,0 0-32 16,-13 3-10-16,-8 8-54 16</inkml:trace>
  <inkml:trace contextRef="#ctx0" brushRef="#br0" timeOffset="8661.517">1117 9075 244 0,'0'-4'93'0,"17"1"-50"0,-4-1-44 0,-1 4 18 16,5 0-12-16,-5-4-3 16,9 0-4-16,0 1 1 15,9-1 1-15,-9-3 0 0,4-1 0 16,4 1 8-16,1-1 5 0,7 4 7 16,-7 1 2-16,12-1-9 15,0 0-5-15,4 1-5 16,8 3 0-16,5 0-40 15,-13 3-16-15,9 1-71 16</inkml:trace>
  <inkml:trace contextRef="#ctx0" brushRef="#br0" timeOffset="11393.949">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5341 8576 224 0,'-9'15'85'0,"13"-4"-46"0,-8 15-35 0,4-15 19 16,0 8-15-16,-4 3-2 16,4 12-2-16,-4 7 2 15,0 11-3-15,-1 4 7 0,1 7 5 16,0 4-1-16,0-7 2 15,4-1-3-15,4-6 0 16,0-5-3-16,5-7-1 16,7-4-5-16,5-3-3 15,5-12-3-15,7-7 1 16,5-7-19-16,4-5-9 16,8-10-23-16,-8-8-9 15,0-4-48-15,0-3-19 16,-4-4 64-16</inkml:trace>
  <inkml:trace contextRef="#ctx0" brushRef="#br0" timeOffset="15854.217">5097 8647 288 0,'13'-12'110'0,"8"9"-60"0,17-9-47 0,-22 9 21 16,10-5-16-16,3 1-4 15,9-1-1-15,4 1 0 16,8-1-1-16,5-3 1 0,3 0 0 16,5 4-4-16,-4-1 1 15,-5 1-13-15,-3 7-5 16,-5 0-36-16,-8 3-18 16,-1 5-42-1</inkml:trace>
  <inkml:trace contextRef="#ctx0" brushRef="#br0" timeOffset="20402.178">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8">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3747 11818 312 0,'-13'-4'115'0,"9"4"-62"0,4 0-55 0,0 0 20 16,0 0-13-16,0 0-3 15,13 4-28-15,-9 3-12 16</inkml:trace>
  <inkml:trace contextRef="#ctx0" brushRef="#br0" timeOffset="22775.122">4120 12336 208 0,'0'0'79'0,"0"4"-42"0,0-1-30 0,0-3 18 16,9 12-13-16,-9-1-2 15,0 7-6-15,0 5-1 16,0 10-1-16,-9 5 7 0,5 10 6 16,0 12 4-16,0 3 1 15,-5 0-5-15,9 1 1 16,-8-8-7-16,4-1-3 16,4-10-3-16,0-8-3 15,0-3-15-15,4-12-5 16,4-3-23-16,-4-23-100 15</inkml:trace>
  <inkml:trace contextRef="#ctx0" brushRef="#br0" timeOffset="23223.407">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5450 12150 220 0,'-5'3'82'0,"10"5"-44"0,-1 7-29 0,0-4 22 16,0 11-17-16,0 1-5 15,-4 3-5-15,5 7-4 16,-5 1 1-16,0-1 10 0,0 8 7 16,-5-3 0-16,1-5-1 15,0-3-12-15,4-4-5 16,0-4-22-16,0-7-9 15,0-7-61 1,0-8-58-16,8-19 45 16</inkml:trace>
  <inkml:trace contextRef="#ctx0" brushRef="#br0" timeOffset="25251.66">5571 11837 252 0,'-12'3'96'0,"16"16"-52"0,4-8-69 16,5-7 6-16,-9 7-73 15,4 0-29-15,5 4 51 16,-5 0 27-16</inkml:trace>
  <inkml:trace contextRef="#ctx0" brushRef="#br0" timeOffset="26256.09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48">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8">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2">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19">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4">13133 8803 208 0,'-4'0'77'0,"8"0"-42"0,-4 4-28 16,0-4 18-16,4 7-11 16,1 1-3-16,-1 3-9 0,0 8-1 15,0 3-1-15,5 11 2 0,-1 5 1 16,0 6-1-16,1 1-2 16,-1 0 5-16,-4 0 4 15,5-1 1-15,-5 1 2 16,4 0-6-16,1-4-4 15,-5-4-1-15,0-3-1 16,0-1-3-16,-4-3 2 16,0-4-21-16,0-7-8 15,0-5-27-15,0-6-9 16,-4-8-20 0</inkml:trace>
  <inkml:trace contextRef="#ctx0" brushRef="#br0" timeOffset="39678.462">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12802 9593 140 0,'-4'37'55'0,"4"-18"-30"0,0 3-18 15,0-10 15-15,0 14-9 16,0 3-2-16,0 5 2 16,0 0 2-16,0 3-8 15,-4 8 2-15,4-1 4 0,0 8-1 16,4 1 1-16,0 2-3 0,0-6-1 15,4-1-1-15,5-7 0 16,0 0 2-16,3-7 1 16,5-12-3-16,5-3 0 15,-1-12-5-15,4-3-2 16,0-8-11-16,1-3-6 16,-1-4-17-16,-4-4-4 15,-4-8-20-15,0-6-9 16,-4-5-8-1</inkml:trace>
  <inkml:trace contextRef="#ctx0" brushRef="#br0" timeOffset="42171.664">12517 9809 260 0,'0'-3'99'0,"8"3"-54"0,13-19-31 15,-4 15 28-15,8 0-21 16,9 1-4-16,3-1-12 16,1 0-4-16,8 1-1 15,0-5 0-15,-4 1 0 0,0-1-11 16,-4 4-3-16,4 1-20 0,-4-1-5 15,-5 0-51 1,1 12-54-16,-5-5 45 16</inkml:trace>
  <inkml:trace contextRef="#ctx0" brushRef="#br0" timeOffset="42486.457">13246 9955 276 0,'-4'0'104'0,"4"0"-56"0,0 0-47 15,0 0 21-15,0 0-14 16,4 7-4-16,5 4-6 15,3 0 1-15,-3 8 1 16,-1 0 0-16,5 7 0 0,-1 4-3 16,1-1 2-16,0-3 1 15,-5 1 0-15,5-5-3 16,-5-3 2-16,0-8-41 16,5-8-17-16,-5-10-54 15</inkml:trace>
  <inkml:trace contextRef="#ctx0" brushRef="#br0" timeOffset="42695.011">13368 9642 276 0,'-4'0'104'0,"8"0"-56"0,-4 3-56 0,0-3 16 16,4 8-37-16,0-1-13 0,1 1-66 15,-1-1-31-15</inkml:trace>
  <inkml:trace contextRef="#ctx0" brushRef="#br0" timeOffset="43355.9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22">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11133 12574 176 0,'-13'0'66'0,"13"4"-36"0,-4-4-15 16,4 0 18-16</inkml:trace>
  <inkml:trace contextRef="#ctx0" brushRef="#br0" timeOffset="55126.083">11133 12578 339 0,'25'-4'11'0,"8"1"-7"15,9-1 4-15,9-3 4 0,3-1 3 16,1 1 0-16,-1 3-5 16,-3 0-2-16,-5 4-6 15,-4 4-2-15,-5 0 0 16,1-1 0-16,-4 1-16 16,-9 0-6-16,-4 0-40 15,-4-1-15-15,-9 5-11 16</inkml:trace>
  <inkml:trace contextRef="#ctx0" brushRef="#br0" timeOffset="55456.232">11057 13055 252 0,'25'-15'93'0,"0"8"-50"0,17-1-55 0,-16 5 15 0,16-5-23 16,8 1-4-16,4-4 5 15,1 3 6-15,-5 1 8 16,1 3 12-16,-5 0 7 0,-4 4 7 15,-5 0 2-15,-3 0-8 16,-5 0-4-16,-4 4-17 16,-4 0-9-16,-4-1-61 15,-4 5-55 1,-5-1 38-16</inkml:trace>
  <inkml:trace contextRef="#ctx0" brushRef="#br0" timeOffset="56266.06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19">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5">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14572 15649 276 0,'-9'4'104'0,"5"-4"-56"0,-4 7-43 0,4-3 24 0,-1 0-18 16,-3-1-4-16,0 5-9 15,-1-1-1-15,1 1 1 16,0-1 3-16,3 4 4 0,1 0 11 15,0 4 5-15,0 4-5 16,0 7 1-16,4 0-8 16,0 0-1-16,0 0-4 15,4 0-3-15,0-3-5 16,0-5 0-16,0-3-7 16,-4-4-3-16,5-3-14 15,-5-8-5-15,4-8-34 16,0-10-14-16,4-12-30 15</inkml:trace>
  <inkml:trace contextRef="#ctx0" brushRef="#br0" timeOffset="79824.529">14769 15343 328 0,'-4'23'123'0,"4"-16"-66"0,-4-7-80 0,8 8 13 16,-4-8-65-16,0 0-24 15,4 7-11-15,4-3-1 16</inkml:trace>
  <inkml:trace contextRef="#ctx0" brushRef="#br0" timeOffset="80362.651">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1">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5">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5">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39">18628 16301 284 0,'0'8'107'0,"0"-5"-58"0,0 8-55 16,4 1 17-16,-4 3-18 15,0 7-3-15,0 8-2 16,0 7 2-16,-4 0 6 15,-1 12 13-15,1 3 7 0,0 4 5 16,0 7 2-16,0 4 5 16,4 0 5-16,0-3-18 15,0-5-6-15,0-10-15 16,0-8-4-16,0-8-19 16,0-10-7-16,0-9-16 15,-5-14-8-15,1-14-20 16,0-9-45-1,0-3 34-15</inkml:trace>
  <inkml:trace contextRef="#ctx0" brushRef="#br0" timeOffset="96350.451">18464 16737 148 0,'0'-7'55'0,"0"14"-30"0,0-11 1 0,4 4 23 15,9 4-7-15,3 0 1 16,5 0-14-16,0 3-3 15,5-3-15-15,3 3-7 0,5 1 0 16,3-1-3-16,5-3-1 16,0 0-6-16,4-4-1 0,5 0-28 15,-5 0-9-15,-4-4-29 16,-5 0-53 0,-3 4 28-16</inkml:trace>
  <inkml:trace contextRef="#ctx0" brushRef="#br0" timeOffset="96846.474">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1">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1">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41">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5">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14085 7905 116 0,'-12'15'44'0,"8"-11"-24"0,-5-1 1 0,9-3 19 16,0 0-8-16,0 0-1 16</inkml:trace>
  <inkml:trace contextRef="#ctx0" brushRef="#br0" timeOffset="129919.80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7">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5">19236 5594 224 0,'-13'0'85'0,"13"0"-46"0,0 0-43 16,0 0 15-16</inkml:trace>
  <inkml:trace contextRef="#ctx0" brushRef="#br0" timeOffset="136854.508">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79">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81">23518 1406 264 0,'17'-12'101'0,"12"12"-54"0,25-11-37 15,-24 8 25-15,3-1-21 16,9-4-5-16,4 1-8 15,5 3-4-15,3 0 2 16,5 1-13-16,8-1-4 0,-4 4-23 0,-4 0-11 16,-5 0-57-1,-3 4-27-15,-9-1 71 16</inkml:trace>
  <inkml:trace contextRef="#ctx0" brushRef="#br0" timeOffset="163861.922">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21689 2960 72 0,'-17'-4'27'16,"13"8"-14"-16,-4-4-46 0,4 0-8 0</inkml:trace>
  <inkml:trace contextRef="#ctx0" brushRef="#br0" timeOffset="164702.103">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79">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1:09:24.54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1110 9985 1161,'0'-8'3612,"0"8"-387,0 0-1032,8-6 387,-8 6-645,0 0 129,0 0-387,0 0-387,0 0-516,0 0-129,0 0-129,0 0-258,0 0-129,0 0-129,-4 9 0,4-9 0,0 20 0,0-6 129,0 4 0,0 3-129,0 0 129,0 4 0,-3-1 0,2 0 0,-2 0 0,-1 0-129,1-5 129,-2-1-129,0-4 129,2-1-258,3-13 0,-5 13-258,5-13-516,0 0-516,0 13-1677,0-13-1290,0 0-258,2-8-258</inkml:trace>
  <inkml:trace contextRef="#ctx0" brushRef="#br0" timeOffset="976.055">1285 10011 516,'10'0'2838,"-10"0"258,0 0-129,15-11-2580,-15 11-387,0 0 129,8-11 0,-8 11 258,0 0 0,0 0 129,0 0 129,0 0 258,0 0-258,-2 5 129,2-5-258,-3 13 129,3-13-129,0 19 129,0-7-129,0 3-258,3-3 129,1 4-129,-1 1 387,1 0-387,-2 0 258,3 6 0,-5-7-129,5 6 129,-5-9-129,1 3 0,-1-6 129,0 1-387,0-11 0,0 0 0,0 0-129,0 0 129,0 0-129,12-2 129,-7-9 0,1 0 0,-1-3 0,3-5 0,0 1 0,1 1 0,2-3-258,0-1 258,1 1-129,3 2 0,4 0-129,-1 4 129,2-1-129,1 1 129,-2 3-129,-1 5 129,1-1 0,-3 3 0,-3 4-129,-1 0 129,-12 0 0,19 14 0,-13 0 129,-2 1-129,-3 4 129,1 5 0,-2-7 258,0 5-258,-2 0 129,0-3 129,-2-2-129,-1 1-129,3-2 129,2-4-258,-2-2 0,2-10 0,0 21-129,0-21-129,2 13-258,-2-13-129,0 0-516,0 0-1548,0 0-1806,8-8-129,-5-6-516,4-1 258</inkml:trace>
  <inkml:trace contextRef="#ctx0" brushRef="#br0" timeOffset="1663.095">1990 10031 2451,'0'0'3225,"0"0"258,15 5-1290,-15-5-1419,0 0 129,0 0 129,8-10 0,-8 10 0,0 0 258,0 0 0,-5-14-387,5 14-129,-13-1-129,13 1-129,-15 0 0,15 0-387,-23 8 0,13-1-129,-4 0 0,1 0 129,-1 6 0,2-2-129,3-1 0,-2 2 0,11-12 129,-14 15-129,14-15 129,-9 17-258,9-17 0,0 0 129,0 13-129,0-13 129,14 4 0,-2-3 0,6 2 129,2 0-129,3-1 0,2 1 0,0 4 0,3-2 0,-2 1 0,-4 3-129,1 2 0,-5-1 0,-5 1 129,0-2 0,-7 2 0,-5 0 129,-1 1 0,-5 0-129,-10-1 129,2 2 0,-8-1 0,0 0 0,-3-1 0,0-2 0,-3 0 0,3-4 129,1 1-258,4-5 0,3-1-129,0-4-516,16 4-258,-13-22-1290,13 6-2193,2-2-258,7-4-516,5 0 387</inkml:trace>
  <inkml:trace contextRef="#ctx0" brushRef="#br0" timeOffset="2088.119">2349 9774 3483,'4'17'4257,"1"1"-258,-5-18-129,0 0-1935,7 10-1935,-7-10 129,3 20 129,-3-8 0,5 8 387,-5-2-129,4 12 0,-4-1 258,6 10-129,-6-3 258,6 8-387,-3-5 0,3 2-258,-2-5 0,1-4-258,0-6 0,-2-7 0,-1-4-129,-2-15-258,7 12-516,-7-18-1290,0-5-2064,0-5-387,0-3-258,-1-3 0</inkml:trace>
  <inkml:trace contextRef="#ctx0" brushRef="#br0" timeOffset="2364.135">2287 9985 516,'-29'-13'3870,"29"13"129,-21-4 0,10-2-1806,11 6-516,0 0-387,0 0-129,0 0-129,0 0-258,5-14 129,8 14-129,0-9-258,5 9 0,4-8-129,5 4 0,-1-1-129,6 2-129,0 1 129,2-1-258,1 1-258,-2-5-258,7 9-1677,-7-2-2322,-4 0-258,-4-2-258,-5-3-387</inkml:trace>
  <inkml:trace contextRef="#ctx0" brushRef="#br0" timeOffset="3123.178">2651 10065 516,'0'0'3483,"0"0"258,0 0 0,0 0-2322,0 0-774,0 0 387,0 0-129,7 13-129,-2 5 129,-4-6-258,5 12 258,-2-5-258,5 8 0,-6-5 0,5 7-258,-2-7 0,4 4 129,-6-6-258,2-3 0,-5-6 0,5 1 0,-6-12 129,0 0-129,0 0 0,0 0 0,-6-16 0,0 4 0,-2-7-129,-2 0-129,0-4 129,2 0-129,-1 0 129,5 4 0,2-3-129,2 4 129,0-1-129,5 2 129,5 3-129,2 2 129,5-2-129,3 2 129,5 1-129,3 4 0,2 1 0,0 1 0,-2 2 0,-2-1 0,0 3-129,-9-3-387,4 9-516,-21-5-1419,15 0-1935,-15 0-645,0 0 129,8 12-774</inkml:trace>
  <inkml:trace contextRef="#ctx0" brushRef="#br0" timeOffset="3732.213">3060 10101 2193,'12'0'4128,"-12"0"-129,0 0 0,0 0-2064,0 0-1548,-2-10-258,2 10 258,0 0-129,0 0 258,-5 10 129,5-10 0,-1 19 0,1-19 0,0 32 0,-2-18-129,2 10 0,3-7-129,4 3-129,-1-3-129,2 0 0,1-6 0,4-2 0,1-5-129,4-4 0,2-5 0,1-8 0,1-3 0,1 0 129,-3-1 0,-1 2-129,-6 0 129,-1 3 129,-5-3-129,-7 15 0,9-19 0,-7 8 129,-2-2-258,0-2 129,0 1-129,0-1 0,-2 3-129,-1-2 129,3 14-645,-3-24-129,3 24-1161,0 0-2580,0 0-258,3-15-258,-3 15-129</inkml:trace>
  <inkml:trace contextRef="#ctx0" brushRef="#br0" timeOffset="4792.272">3573 9997 1032,'14'17'2967,"-14"-17"387,0 0-2322,0 0 0,0 0 0,0 0 516,0 11 0,3 2 258,-3-13-129,2 27-129,-2-14-387,2 12-129,-2-9-258,6 9-129,-5-9-258,4 5-129,-3-7 0,2-2-129,-4-12 0,7 15 129,-7-15-129,0 0 0,15 0-129,-15 0 129,20-16-129,-7 3 129,0-4-129,2-3 129,-1-1-129,0 1 0,-3-2 0,3 3 129,-3 1-258,0 2 258,0 4-258,-11 12 129,20-10 0,-20 10 0,17 0 0,-17 0 0,13 13 129,-7 4-129,-2 1 258,-2 6-258,-2 1 129,1 3-129,-1-5 258,1 0-129,-1-5-129,2-3 129,-2-15 0,8 14-129,-8-14 129,24-12-129,-7-5 0,1 0 0,4-2 129,0-3-258,-1 1 129,-4 3 129,0 7-258,-5 5 258,-12 6-129,20 0 0,-20 0-129,13 3 129,-13-3 129,13 19-129,-13-19 129,13 21 0,-9-8 0,1 2 0,-3 4 0,1 1-129,-1 1 0,-2 1 0,0 0-387,0-5-129,2 9-645,-2-26-1032,-1 15-2709,1-15-129,0 0-387,11-9-129</inkml:trace>
  <inkml:trace contextRef="#ctx0" brushRef="#br0" timeOffset="5623.321">4285 10154 2193,'12'7'3870,"-12"-7"0,19 3 0,-6-3-3225,-3 0 129,6-3-258,-5-2 258,6 1-258,-4-5 129,4 1 258,-5-5-129,7 6-129,-7-7-258,5 3 129,-6-3-258,3 4 129,-5-4-258,2 2 129,-6-2-258,0 2 129,-2 1-129,-3 11 0,0-18 0,0 18 0,-13-11-129,3 8-129,-1 3 258,-8 0-129,5 6 0,-6 0 129,-2 5 0,1 3 129,-2 3 0,1 0 129,0 1-129,5 5 0,-3-3 0,8 2-129,2-3 129,2 3-129,5 0 129,3-3-129,1 0 258,9-1-129,4 1-129,2-3 258,4-3-258,5-5 129,3 0-129,1-8-129,2 0 0,-3-6-258,4-2-129,-7-13-516,8 11-645,-16-14-1935,4 3-1161,-2 3-258,-4-6 387</inkml:trace>
  <inkml:trace contextRef="#ctx0" brushRef="#br0" timeOffset="6172.353">4696 9992 5031,'-8'19'4902,"3"1"-645,5-20 0,0 0-3225,0 13-1032,0-13 0,4 17-129,-2-6 129,2 0 0,-4-11 129,8 23 129,-8-23 258,6 26-258,-5-14 258,5 8-258,-4-6 129,4-2 129,-1 1-258,-5-13-129,20 9-129,-8-9 129,4-6-129,1-10 0,3-2 129,4-3 0,0-3-129,1 3 0,-1 1 129,0 3 0,-2 1 0,0 3 0,-1 8 0,0 3-258,-7 2 258,1 0 129,-3 7 0,-1 7-129,-3-1 387,-5 9-258,-3 0 0,0 2 129,-2 1 0,-4 0-258,-3 0-129,0-3 0,1-1-258,-2-6-258,7 2-645,-9-17-1548,12 0-2193,0 0-258,0 0-387,0-22 258</inkml:trace>
  <inkml:trace contextRef="#ctx0" brushRef="#br0" timeOffset="6779.387">5304 9678 1806,'7'11'4128,"-1"2"258,-6-13-258,0 0-2838,0 12-903,0-12 387,-1 22-129,-6-10 0,7 9 258,-5-4-129,5 15 0,-6-10 0,6 14 258,-3-2-129,3 9-387,0-5 0,1 2 0,4-2-129,5-1-129,4-1-129,2-4 0,6-5-129,1-6 129,3-4-129,3-3 0,1-4 0,-1-6-129,3-4-129,-6-7-516,13 3-1548,-8-13-2451,0-8-516,-4-4-129,-2-5 0</inkml:trace>
  <inkml:trace contextRef="#ctx0" brushRef="#br0" timeOffset="7129.406">5229 9901 7224,'17'9'4515,"-4"-9"0,5-9-1032,5 4-2967,2-6-258,6 5 258,-1-4-129,5 1-129,2-4 258,6 5-129,1 0-129,3 2-258,2 6-645,-7-3-3870,10-1-129,-1-5-387,-2-6-387</inkml:trace>
  <inkml:trace contextRef="#ctx0" brushRef="#br0" timeOffset="22143.266">7223 9764 2322,'0'0'1161,"0"-8"0,0 8 0,0 0 258,0 0-387,0 0 129,-8-8 129,8 8-258,0 0 0,0 0-516,0 0 0,0 0-387,-5 9 0,5-9-129,-2 17 129,1-2-129,1-1 0,-1 6 0,-1 1-129,-1 1 129,0 1 0,-3 2 0,0 2 0,1-3-258,2 0-645,-2-7-1161,5-17-1806,0 19-129</inkml:trace>
  <inkml:trace contextRef="#ctx0" brushRef="#br0" timeOffset="22480.285">7382 9774 2193,'0'19'3870,"0"-19"258,-1 10-258,1-10-3741,-3 15 0,3-15 0,-4 13 0,4-13-129,-5 16 129,3-2 258,-4-2-129,2 5 258,-4 0-129,0 5 129,-4 0-129,5 4 129,-6-1-258,6-4-129,1 3-645,-3-10-1548,2-1-2193,9-2-129,-2-11-258</inkml:trace>
  <inkml:trace contextRef="#ctx0" brushRef="#br0" timeOffset="23263.328">7532 10251 258,'0'-36'774,"0"17"-129,7-4 0,4-1 129,4-1 129,2 2 258,5 1 129,-1 0 0,1 8 0,1-3-129,1 7-258,-2 3 0,1 6-387,-3 0 0,-2 1-387,-4 7 0,3 4 0,-8 0 258,2 2-129,-5-2 0,0 6 258,-6-5 129,1 9 129,-5-8 129,-1 11-258,-11-10 258,3 13-129,-10-10-129,1 5-129,-7-3 0,2 2-129,-3-7 0,4 1 0,-2-6-258,8-3 0,-1-5 0,7-1-258,14 0-258,-18-24-516,18 13-387,0-15-903,11 6-2451,3-4-258,3 3-258</inkml:trace>
  <inkml:trace contextRef="#ctx0" brushRef="#br0" timeOffset="23651.352">7981 10062 2322,'6'21'4128,"-6"-21"129,0 18-387,0-8-3225,0 1-774,0 6 129,0 1 129,0 6-258,0 1 387,0 8 0,0 3 129,4 14 516,-4-3-258,0 11 387,-2-6-258,2 10 129,-8-9-387,8-2 0,-6-6-387,0-13-258,5 2-516,-8-19-1290,7-4-2451,2-11-516,0 0-129</inkml:trace>
  <inkml:trace contextRef="#ctx0" brushRef="#br0" timeOffset="24171.382">8019 10169 1935,'15'-12'3999,"-1"11"258,-14 1-258,16-21-2709,-3 14-1161,-13 7 0,23-13 0,-11 11 129,4-4-129,-3 2 258,2 2 0,-15 2 0,23 0 0,-23 0 258,21 14-387,-21-14 129,18 20-129,-10-6 0,1 6 0,-3-3-129,1 4 129,-5-2 0,2 3 0,-4-5 129,0 5 0,-4-4 258,-2 1-258,-5-7 0,0 2 0,-5-6-129,-1 5 0,0-2-129,-3-3 129,0-5-129,0-2-129,-1-1 258,1 0-129,1-3-129,3-2-129,0-5 129,2-1-516,14 11-258,-15-22-516,15 22-1419,7-15-2064,4 1-387,4-4-129</inkml:trace>
  <inkml:trace contextRef="#ctx0" brushRef="#br0" timeOffset="24755.416">8422 10193 1161,'7'12'3870,"-7"-12"129,15 5-645,-4-2-2709,-1-3-129,8 0 258,-4 0-258,8-1 129,-3-8 0,5 7 258,-7-13-129,8 10 129,-9-11-129,5 6-129,-9-5 0,3 5-258,-9-5-129,0 1-129,-5 3-258,-1-1 129,0 12-258,-14-18 0,2 13 129,-5-1 0,-2 5 0,-1 1 0,-1 0 258,0 6-129,2 4 129,-1 4-129,2-2 129,3 4-129,3 2 129,2 2-129,0 0 129,6 1 0,-2 1 0,6 0 129,-4-3 129,4 5-258,0-2 129,5-2-129,2-3 0,1 1 0,6-6-129,-1 1 0,7-4-129,-1-7 0,7-1 0,1-3-258,4-1-129,0-11-258,7 5-129,-10-14-1032,11 5-1806,-5 1-903,-8-8-387,1 6 646</inkml:trace>
  <inkml:trace contextRef="#ctx0" brushRef="#br0" timeOffset="25359.45">8911 10000 3225,'-13'6'4128,"13"-6"-129,0 0-1032,-1 10-2709,1-10-129,0 10 258,0-10-258,2 24 0,2-12 0,3 7 258,-4-6-129,3 11 387,-5-6 0,7 10 0,-8-8 129,5 6-129,-5-7 0,2 3-129,-2-5-258,4-3 0,-3-2 0,-1-12-129,0 0 258,11 3-258,-11-3 0,12-10 129,-8-5 0,4-1 0,-2-3-129,4-1 0,-1-2 0,2 1-129,3-4 0,1 1-129,3 5 0,-2-1 0,4 6 0,-1 2 129,1 1-129,0 5 0,-3 3 129,1 3 0,-1 5 0,0 0 0,-2 5 129,-1 2 0,-2 1 0,-3 1 129,-3 5 0,-2 2 0,-4 0 129,0 7-258,-3-4 258,-1 1-258,-2-2 0,0-1-258,5-3-516,1-19-387,5 13-2709,6-18-1290,7-10-129,2-8-387</inkml:trace>
  <inkml:trace contextRef="#ctx0" brushRef="#br0" timeOffset="25883.48">9497 10135 4386,'-2'21'4902,"2"-21"-645,0 0 129,0 15-3354,0-15-1161,10 0 258,-10 0-129,20 0 129,-5-2 0,1 1 0,2-6 258,3 2 0,-3-4 129,3 6 0,-7-10-258,6 2 258,-11-1-258,5 0 0,-7 1-258,-1-2 0,-2 1-129,-4-1 0,0 13 129,-3-19-129,3 19 129,-16-17-129,4 13 129,-3 0-258,-1 3 258,-2 1-129,0 2 0,-2 5 129,3 8 129,-1 4-129,0 2 387,2 2-258,1 2 258,2 4-129,0-3 0,4 3 0,0-8 0,7 1-129,2 0-129,5-3-129,11-1-258,2-8-258,17 0-645,-7-10-1032,20 0-1290,-5-10-1419,2-6-258,1-5 388</inkml:trace>
  <inkml:trace contextRef="#ctx0" brushRef="#br0" timeOffset="26275.502">9935 10200 3354,'-16'13'3870,"16"-13"-1290,-11 18-516,11-2-387,0-16-387,0 24-387,0-24 0,11 26 0,-11-26-258,23 17 258,-12-14-258,8 3 0,-7-6 0,6-5-129,-7-5 129,4 2-258,-6-7 0,1 0-129,-7-6-129,0 3 0,-3-1 0,-6 0 0,-5 0-129,1 0 0,-4 3 129,2 2 0,-1 4-129,2 1 0,11 9-129,-16-5-129,16 5-258,-15 5-129,14 9-774,-12-9-516,13 13-2064,-5-1-903,-2-5-258,5 4 258</inkml:trace>
  <inkml:trace contextRef="#ctx0" brushRef="#br0" timeOffset="26663.525">10035 9757 516,'12'-33'5031,"-12"33"-129,9-18 0,-8 4-2193,-1 14-1290,0 0-516,0 0-258,0 0-387,5 10-129,-5-10 0,0 24 0,0-3-129,2 4 258,3 4-129,1 5 0,-1 7 0,3 5 0,-3 7 129,0 3 0,0-2 0,0 4 0,2-4-129,0 0 0,1-6-129,8-9 0,5-5-645,-2-24-1806,10-1-2322,3-10-258,5-17-516,3-9 387</inkml:trace>
  <inkml:trace contextRef="#ctx0" brushRef="#br0" timeOffset="27048.547">10577 9902 645,'0'0'129,"0"0"-645</inkml:trace>
  <inkml:trace contextRef="#ctx0" brushRef="#br0" timeOffset="27679.583">10637 9885 1,'0'0'3353,"0"0"1,0 0-2322,0 0-129,0 0 387,0 0-129,0 0 0,-6 0 387,6 0-129,0 0-129,8 13-129,-8-13-258,20 24-129,-7-12-129,9 15-129,3-1-129,7 6-129,2 3 0,5 7-129,-1-2 0,3 5 129,-1-2-129,0-6-129,-1 2 129,-7-4-129,-2-6 0,-6-7 0,-2-2-129,-8-8-516,2 5-387,-16-17-2322,0 0-1419,0 0-129,-7-11-516</inkml:trace>
  <inkml:trace contextRef="#ctx0" brushRef="#br0" timeOffset="28054.604">10658 10454 1935,'0'11'4128,"0"-11"258,1-5-258,-1 5-3096,10-18-516,-7 4 258,7 4-258,-5-10 258,7 6 129,-7-13-129,10 10 129,-9-13-258,11 5 129,-1-9-129,11 1-129,3-7-258,8 1-129,2-2 0,7-1-129,1 2 0,1 3-129,2 7-387,-10-4-258,4 22-1290,-12-5-2709,-5 5-129,-6 5-645,-6-4 388</inkml:trace>
  <inkml:trace contextRef="#ctx0" brushRef="#br0" timeOffset="28990.658">11630 10174 2322,'0'0'3354,"10"2"-2193,-10-2-258,0 0 258,0 0 0,19 17 0,-19-17 0,7 26 0,-7-11 0,6 9 0,-6-3-258,6 8-129,-6-9-258,6 1 0,-1-5-129,5-3-129,-10-13 0,23 8-129,-7-8 0,2-14-129,0-1 129,3-2-129,-2-7 129,-1 2-129,-3-2 129,-1 3-129,-4 3 129,0 0-129,-4 6-129,1 1 129,-7 11-129,0 0 129,18-7-129,-18 7 0,15 7 0,-7 5 0,4-1 258,-2 5-129,4-1 0,0 2 0,-1 2 129,1-2 0,-2-2 0,1 1 129,-4-2-129,3-4 0,-12-10 258,15 14 0,-15-14 0,12 0 258,-10-11-387,4-1 129,-6-7-129,4 2 0,-4-8-129,0-3-129,0 3 0,0 1-129,0 3 129,0 2-258,1 9-387,-1-9-774,11 13-3096,-11 6-387,18-12-387,-8 0 0</inkml:trace>
  <inkml:trace contextRef="#ctx0" brushRef="#br0" timeOffset="29338.678">12365 10128 4386,'3'16'4644,"1"4"-129,-4-20-516,0 0-3870,0 0-129,10 14 0,-10-14 129,12 22 0,-4-5 387,-5 0 0,6 7 0,-8 0 129,6 8-129,-7-6 0,3 0 0,-3-5-258,0-8-1161,6 2-2064,-6-15-1677,0 0-387,13-9-129</inkml:trace>
  <inkml:trace contextRef="#ctx0" brushRef="#br0" timeOffset="29723.7">12809 9694 3225,'7'17'4902,"-7"-17"-258,2 29-387,-2-9-2322,0 1-1806,1 5 0,-1 2 258,2 9 0,-2 1 129,2 11 0,-2-4 129,2 6 0,-2-3 0,0 6-258,0-8 0,0 2-129,0-10-258,0-7 0,0-6-258,0-12-387,2 5-1548,-2-18-2451,-6-4-258,0-11-516,-1-5 258</inkml:trace>
  <inkml:trace contextRef="#ctx0" brushRef="#br0" timeOffset="29992.715">12566 10037 6321,'0'0'5160,"8"10"-516,5-9 0,0-1-4128,14 0-387,8-3 129,5 2 0,4-3-129,6 0-129,3-1 129,1 2-129,-2 1 0,-2 2 0,-4 0 0,-5 0-645,2 12-645,-19-10-2064,-1 2-1290,-5 4-258,-18-8-258</inkml:trace>
  <inkml:trace contextRef="#ctx0" brushRef="#br0" timeOffset="30631.752">13038 9680 4128,'13'17'4386,"-4"-3"-129,-9-14-258,0 0-4128,6 15 0,-1-3 129,2 3 129,-4 4 129,5 2 129,-5 4 0,5 8 387,-7 0-258,9 9 129,-7 0-129,5 9 129,-3-3-129,1 5-258,-3-2 129,2 0-387,1-6 129,-3-4-129,1-7 0,-2-9-129,1-9 129,0-5 0,-3-11 0,17 0 0,-7-15-258,3-9 258,5-3-129,2-2 0,2 1 129,1-1-129,0 2 129,0 7 0,-2 3 0,0 10 0,-2 1 0,-2 6-129,0 0 258,-3 9-129,-1 2 0,-3 5 129,0 2 129,-2 9 258,-6-3-129,2 3 0,-4 2 0,0 2 129,-4-5-129,3-1-258,1-3-258,-4-10-1161,8 0-3483,-4-12-129,16 5-258,-6-17-645</inkml:trace>
  <inkml:trace contextRef="#ctx0" brushRef="#br0" timeOffset="31590.806">13864 9827 1677,'-11'0'3999,"11"0"-1032,0 0-516,0 0-387,0 0-645,4-9-258,9 9-129,-13 0-258,23-3 129,-11 2 0,7 2-387,-3 6 0,5 6-129,-1 4-129,4 7 0,0 3-129,2 4 0,1 0 0,1 1 129,-3-1-258,3-2 0,-5-3 0,0-6-258,-2-8 258,-3-3-387,-2-1-129,-16-8-645,28 0-1677,-14-8-1806,-4-6-129,0-1-129</inkml:trace>
  <inkml:trace contextRef="#ctx0" brushRef="#br0" timeOffset="32314.848">14540 9811 1677,'0'0'3483,"-4"7"258,4-7-2580,-17 7-387,17-7-258,-20 13 0,10-2 129,-3-4 0,4 4 129,-5 1-129,2 9 129,-4 0-129,2 9 258,-6-2-258,-1 9-129,-5-4 129,5 1-258,-2-4 0,5-3-129,-1-7 0,5-6-258,14-14-258,-17 10-258,17-10-129,0 0-129,11-6 129,-11 6-258,13-17 387,-13 17 0,14-14 129,-14 14 129,0 0 387,10-11 0,-10 11 129,0 0 129,0 0-258,0 0-129,0 0 129,0 0 129,0 0 0,6 8 0,-6-8-129,0 0-129,0 0 0,0 0 258,0 0-129,3 12-129,-3-12 129,0 0 0,3 18 0,1-7 0,-2 2 0,3 2 129,-3 1-129,2 6 258,-3-1-129,5 4 258,-6-1-258,7 3 129,-6-3 129,6 0 0,-7-2-129,6-3 0,-6-4 129,0 1-258,0-16 0,0 18 0,0-18-129,0 12-258,0-12-258,0 0-1677,-18 0-2580,18 0-387,-14-25-258,4-1-129</inkml:trace>
  <inkml:trace contextRef="#ctx0" brushRef="#br0" timeOffset="33500.916">14825 9550 1806,'13'0'3870,"-13"0"258,0 0-2451,0 0-645,17-6 387,-17 6 0,0 0-129,3-9-258,-3 9 0,0 0-258,0 0-258,6 5 129,-4 7-258,-2 2-129,0 5 0,0 3 129,0 5-129,0 1-129,0 2 0,-2 1-258,-1-6 0,3 1-645,-4-11-258,5 9-903,-1-14-2451,0-10-516,8 0-258</inkml:trace>
  <inkml:trace contextRef="#ctx0" brushRef="#br0" timeOffset="33780.932">15125 9501 6063,'4'46'4902,"-4"-27"-258,0 3-516,-4-3-3870,1 3-129,-2 3 0,3 6 129,-2-10 0,1 5 0,-1-3-258,2-2 129,2 2-903,-6-4-3354,6-19-258,-9 10-516,-2-16-258</inkml:trace>
  <inkml:trace contextRef="#ctx0" brushRef="#br0" timeOffset="35064.005">6907 11425 2193,'0'-13'3354,"0"13"-903,0 0-1806,0 0 129,0 0-129,8-1 129,-8 1 129,0 0-258,0 0 129,0 0 129,0 0 129,0 0-258,0 0 129,2 10-258,-2-10-129,2 18 0,-2-18 0,0 26 0,0-8-129,0 6 129,-7-2 0,2 6 0,-6-5 129,2 2-387,-3-4 129,1-3-387,2 2-645,-5-11-1290,14-9-2709,0 0-129,-13 2-387,13-2 129</inkml:trace>
  <inkml:trace contextRef="#ctx0" brushRef="#br0" timeOffset="35365.022">7168 11385 2580,'4'22'4128,"-3"3"-387,-1-25 129,-4 18-3612,4-4-258,0 1 129,0 0 258,0 1 129,0 4 129,0-4 258,0 10-129,-6-6 258,4 3-258,-3-3-387,1-5-1419,2-3-2967,2 2-645,0-14-258,0 0-129</inkml:trace>
  <inkml:trace contextRef="#ctx0" brushRef="#br0" timeOffset="36939.112">7707 11750 1677,'0'0'4257,"0"0"0,0 0 129,-11 1-2709,11-1-903,0 0-129,0 0 129,0 0-258,0-12-129,0 12 0,13-10 0,-1 3-258,1 1 129,3 0-129,1-1 0,5 2 0,-1 4 0,4 1-129,-4 1 129,3 5-129,-1 5-129,-1 0 129,-2 7-129,-1-1 129,1 2 129,-4 3-129,1 4 0,-5 1 0,-1 0 0,-3 2 129,-2-3-129,-3 1 129,-3-1 0,0-2-129,-9-1 129,0-6 258,-4-3-387,-2-2 129,0-2 0,-3-4 0,-1-6 129,1 0-258,-2-4 129,3-3 0,0-7-129,1-3 0,3-2 0,3 1-129,3-2 0,4-1-129,3 4 129,2-3 0,7 6 0,4 0-129,5 1 129,0 0 0,2 0 258,3-1-129,1 3 0,-3 1 0,-1 3 0,-1 3-129,-1 4-387,-18 0-387,28 6-1161,-21 6-2064,-7-12-645,16 22-258</inkml:trace>
  <inkml:trace contextRef="#ctx0" brushRef="#br0" timeOffset="37367.136">8333 11447 5547,'11'0'4644,"-11"0"-258,0 0 0,0 0-3870,0 0-258,6 18 129,-4-3 0,-2-1 0,0 11 129,-5-1 258,5 12-387,0 0-129,0 11 0,0-1 129,0 3-258,4 1 129,1 3-129,1-7-129,-1-4 129,-2-5-129,0-10 0,1-4-129,-4-11-387,8 4-1419,-8-16-2580,-2-12-387,-1-6-387,-4-10 0</inkml:trace>
  <inkml:trace contextRef="#ctx0" brushRef="#br0" timeOffset="37631.152">8147 11614 9159,'7'7'5160,"4"-7"-387,4 0-129,5-6-4644,2 2 0,10-4 129,4-2-129,-1 1 0,5 1 0,1 4-129,-1-5-129,1 6-516,-9-9-903,8 11-2451,-8 1-774,-4 0-258,-4 1-258</inkml:trace>
  <inkml:trace contextRef="#ctx0" brushRef="#br0" timeOffset="38204.185">8647 11862 2580,'32'10'4386,"-18"-13"-387,13 3-129,0-7-3225,-4-6-258,5 1-129,-4-4 258,3 3-258,-7-4 129,2 9 129,-8-8 258,1 6-387,-5-3 129,-10 13-258,9-22-129,-9 22 0,0-14 0,0 14-129,-20-15 0,5 11 0,-4 3 0,-2 1 0,2 1 0,-2 6 129,-1 1-129,4 1 129,-2 4 0,5 6 129,-3-1 0,8 4 258,-4-2-129,8 6 129,-1-2 0,7 6-129,0-8 0,6 4 0,4-5-129,7 1 129,3-1-129,4-1-258,7-6 0,4-6-129,8 4-645,-4-12-1032,14 0-2967,3-9-387,6-4-258,1-6 0</inkml:trace>
  <inkml:trace contextRef="#ctx0" brushRef="#br0" timeOffset="38940.224">10120 11504 2193,'0'0'4257,"0"0"258,0 0-1935,-10-10-387,10 10-516,0 0-258,0 0-258,0 0-129,0 0 0,0 0-129,0 0-258,6 7-129,-6-7 129,14 16-258,0-1 0,-2 1-258,7 9 129,-2 5-129,6 4-129,0 5 129,2 3-258,1 4 258,1 2-258,2 2 129,-3-5-258,-1 2 0,-2-8-258,3 2-387,-12-19-645,11 10-1290,-15-20-2064,-10-12-387,12 7-129</inkml:trace>
  <inkml:trace contextRef="#ctx0" brushRef="#br0" timeOffset="39247.244">9896 11925 4773,'-32'25'4644,"21"-25"-129,11 0-387,6-3-3612,7-14-387,7 2 129,5-11 0,10 0 0,3-8 129,9 2-129,5-7-129,4 3 129,4-1-387,4-1 0,1 9-774,-8-8-1548,2 7-2064,2 2-387,-8 2 0</inkml:trace>
  <inkml:trace contextRef="#ctx0" brushRef="#br0" timeOffset="40343.307">11190 11737 516,'10'0'4128,"-10"0"-129,0 0 258,0 0-2709,0 0-903,0 0-129,0 0 0,0 0 0,0 0 129,0 0 129,0 0 129,3 14-129,-3-14 0,2 17 0,-2-5 0,5 11-129,-5-6-258,4 9 0,0-3 0,2 2-258,-2-1 129,6 2-129,-1-6 129,4-8-258,5-7 0,3-5 0,5-5-258,4-11 129,5-7 0,0-7 0,1-1 0,-2-5 0,-1 5 129,-6 2 0,-4 3 0,-6 9 0,-3 2 0,-14 15 0,16-10-129,-16 10 129,14 3-129,-14-3 129,12 17 0,-12-17 0,15 22 129,-6-8 0,0 4-129,2-1 129,-2-2 0,0-2 0,0 2-129,0-1 0,-2-5 0,-7-9 0,10 16 129,-10-16-129,0 0 0,15 5 0,-15-5 129,10-6-129,-5-6 258,3-5-129,-4-5 0,4-1-129,-1-2 0,0-6 0,1 2-258,-4-3-387,8 11-516,-12-11-2451,11 10-1290,-1 2-387,1 3-258</inkml:trace>
  <inkml:trace contextRef="#ctx0" brushRef="#br0" timeOffset="40856.336">12005 11725 1419,'0'0'3870,"0"0"258,0 0-1419,0 0-1419,12 0-129,-12 0 0,12 12-129,-12-12 0,14 25-258,-10-11 0,9 7 0,-7 0-387,4 4 0,-2-2-258,-2-4-258,2 3-903,-8-8-2967,0-14-645,0 0-258,9-17-258</inkml:trace>
  <inkml:trace contextRef="#ctx0" brushRef="#br0" timeOffset="41157.354">12384 11309 8256,'14'38'5031,"-10"-18"-129,-3 1-258,-1 3-4515,1 4-258,0 11 0,2 4 0,-2 0 129,1 3 0,1 5 129,-1-1 0,1-5 129,0 0-129,-1-10-129,-2-11-387,5 5-1677,-6-14-2451,1-15-516,0 0-258,-20-15 0</inkml:trace>
  <inkml:trace contextRef="#ctx0" brushRef="#br0" timeOffset="41396.367">12181 11644 4128,'-13'-14'4515,"23"10"258,9 1-387,10 3-3354,-3-8-387,10 7 0,0-8 129,9 9-258,0-4 0,4 4-129,-3-3-258,-2 3-129,3 3-129,-8-3-645,2 8-516,-13-9-1935,-1-3-1419,-4 3-387,-7-8 0</inkml:trace>
  <inkml:trace contextRef="#ctx0" brushRef="#br0" timeOffset="41899.396">12708 11343 7998,'4'7'4515,"5"11"129,-9-18-1677,12 25-2709,-11-4 0,4 8 129,-4 1 129,6 8 129,-7 2 0,7 5-129,-7-3 129,4 3 0,-4-6-129,6-2-258,-4-10-129,2-9-129,6-7-258,0-11-258,10-10-129,2-12 0,9 1 129,-2-12 0,8 7 129,-1-2 0,-2 5 387,-1 8 258,-6 6 0,0 7 0,-7 2-129,0 13 0,-5 3 0,-1 5-129,-2 0 0,0 7 129,-4-6 0,1 4 0,-3-7 129,2-1 0,-3-5-129,0-2-129,-1 2-387,-4-13-2193,0 0-2064,13 0-387,-13 0-516,19-17 0</inkml:trace>
  <inkml:trace contextRef="#ctx0" brushRef="#br0" timeOffset="43167.469">13751 11367 1161,'0'-16'3999,"0"16"-774,0 0-1419,-3-21 129,3 21 129,-4-12-129,4 12-129,0 0-387,0 0-258,0-13-387,0 13 0,7 8-129,3 6-258,-5 3 0,6 10-129,1 1 0,3 6 0,1 1-258,1-1 129,0-1-129,0-7 258,0-1-516,0-10 129,2-5 0,-4-7-258,6-2-129,-6-8-258,11 0-258,-8-14 0,10 9-258,-8-13-387,10 10-258,-12-15-387,17 14 129,-15-10 258,8 7 258,-8-3 0,4 3 903,-8-1 516,0 3 774,-4 4 645,-3 0 129,-9 13 0,10-16-129,-10 16-258,1-12-129,-1 12-258,0 0 0,0 0-129,-10-7 258,10 7 0,-18 0 0,18 0 129,-22 16 0,12-1-258,-8-5 0,5 12 0,-12-3 129,5 8 0,-9-4 0,1 10-129,-10-6 0,5 3 258,-4-3-387,5 1 0,1-7-387,4-7 0,6-1-129,6-3 0,15-10 0,-15 4 0,15-4-129,0-7 0,0 7 258,0 0-129,11-12 129,-11 12 0,10-7-129,-10 7 129,0 0-129,12 3 129,-12-3 0,0 0 129,0 0-129,0 0 0,0 13 0,0-13 129,0 0 0,0 0 129,0 12-129,0-12-129,0 0 129,0 17-129,0-17 129,4 20-129,0-8 129,2 5-129,0 3 258,2 5-258,0-1 258,1 4 129,-1 0-258,1 3 258,-4-2-129,4 2 258,-7-9-387,1-1 0,-3-5 0,0-3-129,0-13-129,0 12-129,0-12-1032,0 0-3354,0 0-516,1-9-129,4-14-258</inkml:trace>
  <inkml:trace contextRef="#ctx0" brushRef="#br0" timeOffset="44386.538">14705 11289 645,'8'15'2838,"-8"-15"-1935,0 0-129,0 0 516,0 0 387,0 0 129,0 0 129,-3-7 129,3 7-129,0 0-258,0 7-129,0-7-516,-2 14-258,2-14-258,-5 26 0,0-9-387,5 2 0,-3 4 0,0-1 0,-2-2-129,3 0 0,0 0-258,2-20-645,0 22-774,0-22-2838,0 0-387,6-7-387,3-13 388</inkml:trace>
  <inkml:trace contextRef="#ctx0" brushRef="#br0" timeOffset="44652.554">14891 11343 4644,'13'24'4515,"-13"-24"-129,11 21-516,-4-8-3483,-4 2-129,0 4 129,-3 0 0,0 6 0,0-3 129,-1 7 129,-7-2-129,5 2-129,-4-4-387,2-6-1548,2-2-2838,3-5-516,0-12-258,15-12-128</inkml:trace>
  <inkml:trace contextRef="#ctx0" brushRef="#br0" timeOffset="54552.119">15615 10086 1161,'15'-1'2838,"-15"1"-1161,16-9 129,-16 9-387,12-4-387,-12 4-516,16 0 129,-16 0 129,25-3 129,-12 0 129,10 3-258,1-1 258,9 1-129,-3-4-129,9 4-129,-4-4-129,6 2-387,1 0-129,-3-3-516,1 4-129,-7-6-774,6 5-774,-10 1-2193,-6-8-129,2 7 129</inkml:trace>
  <inkml:trace contextRef="#ctx0" brushRef="#br0" timeOffset="55116.152">16045 9901 3225,'10'6'3483,"-10"-6"0,17-6-2451,-6 2-1032,4 2 0,-1 0 129,1-1 258,1 2 0,-1 0 0,3 1 387,-3 0-129,2 5-129,1-2 129,4 4-258,1 0-129,2 2-129,1-1-129,0 1 0,0 3-129,-2-4 0,-2 6 0,-4-1 129,-1 1-129,-7 1 129,-3 4 0,-2-3 129,-5 2-129,0 0 0,-5 0 129,-4 0-258,-4 3 258,-2 0-258,-2-1 258,-3 0-258,-1-2 387,1 2 0,-2-3 0,4-1 129,0-3-258,3-2-129,15-11-516,-17 12-516,17-12-3096,0 0-129,0 0-258</inkml:trace>
  <inkml:trace contextRef="#ctx0" brushRef="#br0" timeOffset="55955.2">17264 9499 1935,'0'0'3225,"0"0"-387,0 0-1935,0 0-387,11-5 0,-11 5-129,13-1 129,-13 1-258,20 5 129,-8 3 129,4 4-129,-1 3 129,4 3 0,-1 3-129,5 5 0,-1 1-129,3 1-129,-5 1-129,3-4 129,-3 0-258,-1 0 0,-1-5 129,-5-4 0,-1-3-258,-12-13 0,16 19-516,-16-19-1032,0 0-1806,14 6-258,-14-6 1</inkml:trace>
  <inkml:trace contextRef="#ctx0" brushRef="#br0" timeOffset="56847.251">17929 9453 3096,'0'0'2838,"0"0"-774,0 0-645,0 0 0,-5 11-258,5-11-258,0 0-258,-14 16-129,14-16-129,-7 19-129,2-5 129,-3-1-129,4 1 0,-4 5-129,2 3 0,-3 7 0,2 7 129,-5 4 0,3 7-129,-4 6-129,0 5 129,0 5 0,-2 1-129,2-3 129,-1-3 0,0-6 129,2-5-129,1-6 129,4-6 0,-1-10-129,3-4 258,0-6-258,2-3-129,3-12 0,-1 12 0,1-12 0,0 0-129,0 0 0,0 0-129,0 0 0,0 0-129,7 4-1161,-7-4-2451,0 0-387,22-14-129</inkml:trace>
  <inkml:trace contextRef="#ctx0" brushRef="#br0" timeOffset="58019.318">18626 10268 3483,'-11'0'3870,"11"0"0,0 0-2193,-22-14-774,22 14-129,-16-20 387,16 20-258,-14-24-129,14 24-129,-8-22 0,8 10-129,2-3-258,10 1-129,5-2-258,5-4 129,3 2-129,5-1 129,3 1-129,-1 2 129,-2 4-129,-2 2 129,-5 3-129,-4 4 129,-3 3 0,-6 0-129,0 11 258,-6 1-258,-2 1 129,-2 7-129,-2 1 129,-6 2 0,-2 1 0,-2-1 129,-3-2-129,-4-2 0,0-1 258,-2 0-129,-4-3 129,1-2-129,-2-4 129,4 2-258,2-2-387,-4-8-516,14 4-1806,10-5-1419,-20-13-645,20 2 129</inkml:trace>
  <inkml:trace contextRef="#ctx0" brushRef="#br0" timeOffset="58419.341">19002 10050 2322,'1'33'3612,"-1"-21"258,5 1-1290,0 3-2709,-3 4 0,4 4 0,-3 3 258,2 4-129,-4 8 0,2 3 258,-3 5 258,0 4-258,0 3 0,-4-3 258,-1-3-258,1-4 129,-1-8-129,0-6 0,2-9-516,-4-10-774,7-11-2709,0 0-258,-4-15 129</inkml:trace>
  <inkml:trace contextRef="#ctx0" brushRef="#br0" timeOffset="58899.368">19077 10014 3999,'0'0'4257,"-2"-11"-129,2 11-258,12-9-3612,-12 9-516,21-14 258,-6 8 0,3-1 0,3-1 0,0 5 0,4-2 0,-2 4 258,-1 1-129,-1-1-129,-2 1 129,-1 1-258,-5 7 0,-3 1 129,-3 6-387,-3 0 258,-1 7 0,-3-1 129,-2 3 0,-5-2 129,-6-2 516,1 4-129,-8-10 258,4 3 129,-9-9-258,5 4 0,-8-7-129,8-1-129,-2-4-258,1 0-258,2 0 0,3-7-516,16 7-903,-22-11-2322,18-4-774,4 2-387,4-7 387</inkml:trace>
  <inkml:trace contextRef="#ctx0" brushRef="#br0" timeOffset="59515.404">19586 10026 3096,'5'22'4257,"12"-3"-645,-17-19-645,17-2-4128,-5-3-1290,11 0-129,0 0-258,2-2 516,-3 0 645,4 2 775,-5 0 1030,-3-2 904,1 4 774,-6-2 129,-13 5 516,14-8-645,-14 8-258,1-13-774,-1 13-387,-7-13-129,-3 4-129,-3 4 0,-3 0-258,-2 1 258,-3 1-129,4 2 0,-2 1 129,2 0-129,-1 1 258,1 4-129,3 0 0,1 1 0,1 5 0,12-11 0,-17 19 258,9-7 0,4 5 0,0 0 258,3 5-258,-4-4 258,5 7 0,-5-3 0,5 7 0,-3-10 0,3 5-387,0-4 0,2 0 0,5-6-129,5-5-258,7-2-387,0-7-516,15 0-387,-6-7-774,9-7-1548,6-1-903,-7-8 129</inkml:trace>
  <inkml:trace contextRef="#ctx0" brushRef="#br0" timeOffset="60155.44">20011 9951 903,'5'14'3483,"-5"-14"387,12 6-387,-12-6-3354,15 6-258,-15-6-129,13 8 129,-13-8 129,7 12 129,-6 2 387,-1-4-129,0 5 258,0 2-129,-1 2 129,-4-1-129,5 5 129,-6-6-129,6 0-129,-3-3 0,3 1 0,0-15 0,0 17 129,0-17 129,0 0-258,12 0 0,0-7 0,0-5-129,6-1-129,2-5-258,6-3 0,1 0 0,2-1 0,1-2 0,1 2 129,-2 3-129,1 2 129,-6 3 0,-4 5 0,1 2 0,-4 3-129,-4 3 129,-2 1 0,-11 0 129,12 10 0,-10 3 129,0 1 0,-2 1 129,0 7 129,-4-3 0,1 4-258,-1-2 258,-1-1-387,2-2 129,1 0-387,2-5-129,0-13-903,2 18-1419,-2-18-2064,17 0-129,-4-8-645</inkml:trace>
  <inkml:trace contextRef="#ctx0" brushRef="#br0" timeOffset="60779.476">20691 10012 1548,'0'20'3999,"2"-7"-129,-2-13-129,0 0-3483,21 0-516,-4 0 0,0 0 129,4 0-258,-2-5 258,5-2 129,-2 2 0,0-3 0,-1-1 258,-2-3 129,0 3-129,-5-3 129,1 4 258,-7-3-258,-8 11 258,9-20-129,-9 20 0,0-15 0,0 15-129,-12-10-129,12 10 0,-20-7-129,6 5-129,1 0 0,-1 2 0,-3 0 0,2 0 0,-2 0 258,-2 2 129,-2 1 0,2 6 0,-6-4 129,8 9 0,-8-7 0,5 8 0,-3-2-258,6 6 129,-2-5-129,6 3-129,1 2-129,4 1 129,5-2 0,3 2 0,0-3 0,9-2-129,5-2 129,3 0-129,4-4 129,1-2-258,6-1-258,-1-6-258,11 5-645,-11-12-1806,6 2-1677,5-2-387,-1-5 0</inkml:trace>
  <inkml:trace contextRef="#ctx0" brushRef="#br0" timeOffset="61159.498">21102 10106 2322,'4'31'3612,"-4"-31"0,13 15-2451,1-6-1032,4-1 0,2-5-129,2-1 129,-2-2-129,6 0-129,-4-3 258,0-4 0,-3-3 0,-1 0 258,-5-3 0,-4-4-129,-2 1 387,-7-4 129,1 8-129,-1-6-258,-3 3 258,-8 0-387,11 15 0,-18-15-258,3 9 0,1 6-516,-6-3-387,4 3-387,-8 5-1032,-2-2-1806,10 7-129</inkml:trace>
  <inkml:trace contextRef="#ctx0" brushRef="#br0" timeOffset="61626.524">21327 9732 3483,'16'-35'4773,"-10"23"-129,-6-1-903,0-2-2451,0 15-645,1-16-258,-1 16 0,0 0-129,0 0-129,0 0-129,0 0 129,0 0 0,1 7 0,-1-7 0,0 20 0,0-1 0,0 5 0,0 2 0,0 6 0,-1 5-129,0 1 129,-1 1-129,-3 2 129,0 0 0,-1-3-129,4 1 129,0 1 0,2-4 0,0-5-129,2-2 0,6-2-129,5-5-387,-2-6-1161,2-5-2967,7-5 0,-2-6-516,7-9 259</inkml:trace>
  <inkml:trace contextRef="#ctx0" brushRef="#br0" timeOffset="66230.788">21983 9402 516,'-12'0'3741,"12"0"-516,0 0-1290,0 0-129,0 0 0,0 0-387,0 0-129,0 0-387,0 0-129,0 0-387,0 0 258,0 0-387,0 0-129,0 0-129,0 0 0,0 0 0,0 0 0,0 12-129,0-12 129,13 18-129,-2-3 129,7 3 0,5 3 0,7 2 0,7 6 0,3 4-129,6 6-129,2-3 0,6 10-129,-3-1 129,1 7-129,-6-4 0,-1 4-258,-8-7 387,-2 0 129,-9-1 0,-2-7 129,-7-6-129,-4-4 258,-2-8-129,-4-1-258,-7-18-645,8 13-1806,-8-13-1290,0 0-258</inkml:trace>
  <inkml:trace contextRef="#ctx0" brushRef="#br0" timeOffset="66906.826">21912 10159 2709,'19'-17'1677,"-8"2"-1161,3-4 258,1-3 258,2 1 0,-1-7 387,6 5 258,-6-10 0,10 6 129,-7-13-129,11 7-129,-7-13-129,11 10-387,-8-10-258,9 4-258,-3-4-129,0 8-129,2 1-129,0 6-129,-3 2 129,-2 3-129,-4 6 0,-4 3 0,-6 7 0,-2 1 0,-13 9 0,13-8 0,-13 8-129,0 0 129,0 0-387,0 0 0,0 0-387,0 0-774,0 0-3096,-7-2-129,7 2-387</inkml:trace>
  <inkml:trace contextRef="#ctx0" brushRef="#br0" timeOffset="68206.901">15501 11935 645,'0'0'2064,"0"0"-774,0 0 258,0 0 258,0-7 0,0 7 129,0 0 0,0 0-258,0 0-129,0 0-258,0 0 0,0 0-387,0 0-258,0 0-258,0 0-129,14 0 0,-14 0-129,16 0 0,-2 0 0,4 0-129,2 0 0,7-5 258,2 0-258,6-3 0,5-1-258,5 1 258,-2-1 0,7 0-129,-5-3 129,0 6-129,-4 2 0,-5 2 129,-5 2-129,-9-2-129,-2 2-258,-20 0-516,21 8-1548,-21-8-2064,0 0-258,0 0-129</inkml:trace>
  <inkml:trace contextRef="#ctx0" brushRef="#br0" timeOffset="68850.938">15958 11655 2580,'0'18'3870,"0"-18"-129,9 10-2451,3-10-1290,3 1 516,1-1 258,4 0-129,-4 0 129,7 4-129,-6-4 387,6 5-129,-5-5-129,7 10-129,-7-8 129,9 10-258,-5-7 0,7 3-129,-3 1-387,4 0 129,0 2-129,-2 1 129,0 0-258,-1-4 129,-3 4 0,-3 0-129,-5-4 129,-2 1 0,-3-1-129,-11-8 129,9 11 0,-9-11 129,-1 17-129,1-17 129,-22 19 0,2-5 0,-6 0 129,-6-1-129,-5 2 0,-1 3 0,-6-3 129,0 2 129,-3-2-129,5 2 0,0-5-129,7 2 129,2-1-258,6-6 0,7 2-129,1-4-129,19-5-129,-13 7-258,13-7 0,0 0-774,18 0-3225,-3-1-258,0-7-258,6 0 388</inkml:trace>
  <inkml:trace contextRef="#ctx0" brushRef="#br0" timeOffset="70123.01">17280 11400 1935,'0'0'3354,"0"0"387,10-14-2967,-10 14-774,22-7 129,-10 7 258,-12 0 129,22-3-258,-22 3 129,22 0 129,-22 0 0,17 10 129,-17-10 0,26 18-129,-13-5-129,6 6 0,-1-1-129,5 2 0,-1 0-258,1 4 129,2-2-258,-5 1 258,4-4-258,-4-3 258,-2 0-258,-2-4 0,-1-3-258,-15-9-1161,25 0-1806,-9 3-903,-11-11 129</inkml:trace>
  <inkml:trace contextRef="#ctx0" brushRef="#br0" timeOffset="70724.045">17968 11347 1677,'0'0'2322,"0"0"-387,0 0-258,0 0-258,2 13-387,-2-13-387,0 12-387,0-12 0,-4 18 0,4-18 258,-13 28 387,-2-16 0,4 11 0,-11-7 258,7 16 129,-11-2-387,4 15 129,-10-3-258,5 8-387,-3 1-129,5 8 0,3-6-129,3 2 0,2-9-129,6-5 129,1-6 0,4-2 0,-1-8 0,3-4 0,-5-3 129,4-3-258,5-15 129,-12 18 0,12-18-129,-7 11-129,7-11 129,0 0-387,7-5-387,-3-13-774,15 2-3225,-1-3-258,0-6-129</inkml:trace>
  <inkml:trace contextRef="#ctx0" brushRef="#br0" timeOffset="72991.174">18912 11805 2193,'20'3'2709,"1"-10"-2451,-8 6-645,4-2 258,0 3-258,0-1 516,1 1 129,-3-2 129,2 2 129,-3 0-129,2 0 129,-4 8 0,0-2 0,-1 0-387,0 3 258,-3 2-129,2 2 129,-6 0 129,2 0 258,-5 0 0,2 5 258,-3-7-258,0 4 129,0-2-129,0 3-129,0-16 0,-10 22-258,3-10 0,7-12 0,-15 20-258,7-8 129,-6-4 0,3 0 0,-6 2 0,2 0 0,-4-5 129,1 8 0,-3-9-129,2 3 129,-1-5-129,1 2-129,-1-4 129,6 0-129,0 0-129,2-9 0,12 9-129,-15-19 0,13 6-129,2-3 0,0 2-129,3-6 0,10 4-129,-3-4 129,7 6 0,0-3 0,1 6 0,1-1 0,1 1 258,-1 3-129,-2 1 129,1 2-129,0 0 129,-3 1-129,3 1 0,-3 0 0,4 3 129,-2 0 0,0 0-129,1 0 258,1 3-129,-2-2-516,-1 7-1419,4-2-1677,-20-6-387</inkml:trace>
  <inkml:trace contextRef="#ctx0" brushRef="#br0" timeOffset="73587.209">19495 11263 3870,'11'1'4128,"-11"-1"-258,0 0-1290,0 0-1935,0 12-387,0-12 129,-2 17 129,2-17 258,-7 28 0,-2-14 0,5 10 0,-6-2-129,5 12-258,-8-3 129,7 8-129,-4 4-129,3 4-258,-1-1 129,3 4-129,1-3 0,4-1 0,0-5 0,5 0 0,4-6-129,1-6 129,2-6-129,-3-5-129,3 0-258,-12-18-387,20 14-1419,-20-14-2322,8-14-387,-5-3 0</inkml:trace>
  <inkml:trace contextRef="#ctx0" brushRef="#br0" timeOffset="73863.224">19215 11497 2967,'-12'0'4644,"12"0"-129,9 7-129,-9-7-2193,26 0-1806,0 0 0,3-3 0,11 0 129,2-3-258,5 1 129,2 0-258,4-1-129,-1 3-129,-2-2-258,3 5-774,-13-3-2451,-2-1-903,1 1-516,-9-2 129</inkml:trace>
  <inkml:trace contextRef="#ctx0" brushRef="#br0" timeOffset="74495.26">19847 11701 2451,'-1'14'3870,"1"-14"-258,0 0-1419,0 0-2322,12 1 0,-12-1 129,20 1 129,-6-1 258,0 0 387,3 0 0,-2-1 0,7-3 258,-5-4-258,4 2-129,-1-3-129,1-1 0,-5 0-258,-2 0-258,-1 2 0,-13 8-387,11-16 387,-11 16-129,-2-14 0,2 14-129,-19-7 129,2 3-129,0 4 0,-4-1 0,0 1-129,-1 0 258,-1 6 0,2 4 258,-1-2-129,0 5 0,1-2 129,1 4 129,2-1 0,-1 8-129,7-5 258,1 0-258,3 0 129,6 4 129,0 1 129,3 2-129,4-2 129,6 3-129,-1-1 0,5 4-129,2-9 129,7 3-258,0-5-129,4-3-129,12 2-774,-9-14-2451,11-2-1419,6-2-129,-1-10-258</inkml:trace>
  <inkml:trace contextRef="#ctx0" brushRef="#br0" timeOffset="76064.35">20787 11350 2322,'0'0'4644,"-4"14"-129,4-14 129,0 0-2967,0 0-774,0 0-129,11 16 129,-11-16-258,15 16 0,-15-16-129,20 16-129,-8-6-258,7 7 129,-3 2-129,8 3-129,0 9 258,4 2-387,3 8 129,-1 4-129,4 4 0,-2-3 0,1 7 0,-3-5 0,6 1-258,-9-3-129,3 0-258,-9-10-258,9 4-1032,-10-4-2580,-5-18-258,-1 1-129</inkml:trace>
  <inkml:trace contextRef="#ctx0" brushRef="#br0" timeOffset="76492.375">20721 11935 3225,'21'-37'3999,"-10"15"-129,5 6-903,-8-18-903,17 12-258,-6-15-258,16 5-258,-7-10-516,14 3-129,0-4-516,3-1-258,7 7-774,-7-15-1161,5 10-2709,2 6-258,-5-2-129</inkml:trace>
  <inkml:trace contextRef="#ctx0" brushRef="#br1" timeOffset="84647.841">22416 11240 2709,'-35'-10'4773,"35"10"0,-19-20-129,8 3-3483,11 17 0,-1-25 0,1 25-387,1-24 0,6 13-387,4 0 0,8 3-258,5-1 0,8 6-129,6-2 129,7 0-258,3 3 129,4 2 0,-1 0 0,-4 7-129,0-1 129,-7 2 0,-7 6 0,-5 4 0,-6 2 0,-7-1 0,-6 5 129,-3 4 0,-6 0 0,-11 7 129,-8-3 0,-3 3 0,-7 1-129,-4 4 129,-6 2-258,-1 2 0,2-1-129,-2-1-516,9 9-774,-10-12-2193,16 2-1548,6-7 0,10-5-387</inkml:trace>
  <inkml:trace contextRef="#ctx0" brushRef="#br1" timeOffset="84887.855">22597 12192 5805,'-9'36'4902,"9"-22"-387,0-14-387,0 0-3999,0 0-516,17 5-258,-17-5-258,12 0-387,-12 0-774,6-17-2322,5 15-387,-9-15 516</inkml:trace>
  <inkml:trace contextRef="#ctx0" brushRef="#br1" timeOffset="85307.879">23250 11123 6966,'-10'13'5160,"10"-13"-258,0 0-258,0 11-3870,0-11-387,0 0 0,0 0-129,0 0-129,0 0 0,0 16 0,0-1-129,1 7 129,-1 8-129,0 7 129,0 6 0,-1 9-129,-3 3 129,-1 2-258,5 4-387,-5-10-516,9 13-1548,1-10-2193,-3-4-258,6-2-387,3-7 517</inkml:trace>
  <inkml:trace contextRef="#ctx0" brushRef="#br1" timeOffset="85623.897">23311 12354 6450,'10'17'5289,"2"0"-774,-12-17 0,0 0-3870,0 0-903,0 0-516,0 0-1548,0 0-2193,-6 0-129,-8-8-645</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D78C226-7F5C-4FD7-B96F-DE8BDF5794D5}" emma:medium="tactile" emma:mode="ink">
          <msink:context xmlns:msink="http://schemas.microsoft.com/ink/2010/main" type="inkDrawing"/>
        </emma:interpretation>
      </emma:emma>
    </inkml:annotationXML>
    <inkml:trace contextRef="#ctx0" brushRef="#br0">840-1 4,'-10'0'4,"-7"0"-1,4 2-1,-2 0-1,0 1-1,-1 0 0,0 2 0,1 0 0,-2 0 0,1 0 0,-3 0 0,-2 2 1,4 3-1,-3-1 2,-1 3-2,0 1 2,-4 1-1,2 1 1,0 0-1,1 1 1,-5-3 0,5 3-1,-5-1 1,2 0 0,1 2 0,0-2 1,-2 4 0,3-1 0,2 1 1,-4 0 0,2-1 0,3 2 0,-4 1 0,2-3-1,0 2 0,3-3-1,1 2 0,-1-2 0,8 1 0,-3-2-1,2 0 1,6 0-1,1 0 1,3 1 1,-4-1-1,8 0-1,-4 0 1,3-3 0,-2 1-1,-5-1 0,6-1 1,-4 0-1,2-3 0,1 2 1,1 1-1,-2-3 0,6 5 0,-1-5 0,6 4 0,1 2-1,1-1 1,0 0-1,-3-5 1,5 4-1,-4-2 1,7 5-1,-7-5 1,2 0-1,-3 1 1,4 2 0,4-1 0,0 2 0,1 2-1,-1-1 1,1 2 0,0-2 0,4-2-1,-2 1 1,4-1 0,3-2 0,-1 1 0,3-2 0,1-2 1,1 2-1,-1-1 1,-2-1 0,6 2-2,1 1 1,3-3 0,0 1-1,5 0 0,-4 0 1,6-3-1,2-1 0,-5 1 1,0-3 1,-1 0-1,2-1 1,0 0 0,1-1-1,-3 0 1,6 0-1,-4 0-1,4 1 1,-1-2-1,0 0 0,0 2 0,1-2 0,0 0 0,-3 1 0,0 0 1,0 0-1,-3-1 1,1 1-1,-4-2 0,0 0 1,4 0-2,-4 1 1,-3-2 0,-5 1 0,2 1 0,0 0-1,1 1 1,-3 0 0,1 1 0,-2 0 0,5 0 0,1 0 0,0 1 0,1-2 1,3 0-1,0 0 0,0 0 0,4 0 0,-2 1 0,5 1 0,4 0 0,0 0 0,0 3 0,4-2 0,3-1 0,3 1 0,4 0 1,-1-1-1,3 1 0,0 0 0,4 0 1,0 2-1,1-2 0,0 2 0,0-2 0,1 2 0,3-2 0,1-2 0,0 0 0,-1 0 0,1-1 0,-3-1 0,2 0 0,-4-1 0,-3 0 0,0 0 0,-4 1-1,-1 0 2,-4 0-1,0 0 0,-7 0 0,0 0 0,-2-1 1,-1 2-1,-2-2 0,-2 0 0,1 0 0,-3 0 0,2 1 0,-3 0 0,-1-1 0,0 0 1,-3-1-1,1 0 0,-2-1 0,2-1 0,0 0 0,2 2 0,0-1 0,1 0 0,-1 0 0,2 0 1,-4 0-1,-2 0 0,-2 0 0,-3-1 0,-2-1 1,-1-1-1,-1 0 0,-2 0 0,-1 0 0,0 1 0,-1 1 0,0-1 0,0-1 0,-1 2 0,-3 0 0,2 0 0,-1-1 1,0-1-1,-1-2 0,1 2 0,-2-3 0,1 0 0,-1-1 0,2-2 0,-1 0 0,-1 1 0,2 0 0,-2-2 0,3 2 0,0-2 0,-1 3 0,2-3 0,1-1 0,1 0 0,0-1 0,1 1 0,-4 0 0,2 0 0,-1 1 0,-3 1 0,-2-1 1,-1 2-2,-1 1 2,-4-3-1,1 1 0,-3 1 0,-2-2 0,0 0 0,-3 0 1,0-4-1,-2 3 0,-2-1 0,0 1 0,-2-1-1,0 0 1,-2-1 0,-3 0-1,-1-4 2,-1 1-2,-3 0 1,-2 1-1,1-2 1,-3 1 0,-1-1 0,-2 3-1,-3 1 0,-2-1 1,-2 1-1,1 0 1,-8-1-1,-1 3 1,-1-3-1,-5 3 0,-2-1 1,-1-1 0,-5 0 0,-3 0 0,-4-1 0,-6-1 0,-6 2-1,-4-2 1,-4 0 0,-4 0 0,-4-3 0,-4 2 0,-3-1 0,1 0 0,-1-1 0,1-2 0,1 2 0,-2-2 0,-2 3 0,-2-1 0,-1 1 0,-1 2 0,-6 0 1,0 3-2,-3-1 1,-3 0 0,0 3 0,2 0-1,2 1 1,1 2 0,4-2 0,-2 2 0,3 3 0,2 1 0,3 2 0,-5-2 1,2 2-1,0 2 0,-5 1 0,-1 2 0,-2 2 0,2 3 1,-2-1 0,2 2-1,1-2 0,-1 3 0,3-4 1,2 2 0,1 0 0,-1-2 0,7 3-1,0-2 1,3 2-1,8-2 1,5 4-1,4-6 0,10-2 0,8 1 0,4-2 0,9-2 0,6 0 0,7 0 0,7 0 0,4-1-1,15 2 0,-12-3-3,12 3-7,13-10-15,4 3-3,9-8-1,8-6 1</inkml:trace>
  </inkml:traceGroup>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0AADE2AD-6124-4E84-A45B-1A16495D97E2}" emma:medium="tactile" emma:mode="ink">
          <msink:context xmlns:msink="http://schemas.microsoft.com/ink/2010/main" type="inkDrawing"/>
        </emma:interpretation>
      </emma:emma>
    </inkml:annotationXML>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traceGroup>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7.59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 0 28 0,'-4'0'13'0,"8"0"-6"0,0 0-4 16,-4 0 13 0,4 13 7-1,0-10-3-15,4-3-2 0,-4-3 5 16,4 13-8 0,0-17-6-16,0 7-3 15,-1-3-2-15,5 13 2 16,-4-17 1-16,8 4 1 15</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8.5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61 225 0,'28'3'15'16,"-1"-6"-7"-16,5 6-1 0,-1-6 0 15,5 3 1-15,11-10 0 16,0 7-2-16,-3 3 1 16,3 0-2-16,-4-4 0 0,1 4-3 15,3 0-2-15,4 0 1 16,-4 0 1-16,4-6-3 15,1 6 0-15,-5 0 1 16,12 0 2-16,-4 0 1 16,-4 6 3-16,0-6-1 15,-3 0 2-15,3-6-2 16,4 2 2-16,-4 4-2 16,4-3 0-16,4 3-1 15,1 0 0-15,3 0-2 16,-4 0 1-16,-4-6-4 15,0 6 0-15,-4-4 1 16,0 4 2-16,4-3 1 16,1-4 1-16,3 4-5 0,-4 3 1 15,8 0 2-15,0 0 1 16,-4 0 1-16,-4 0 0 16,0 0-2-16,-8 0 1 15,16 0 2-15,-8 0 2 16,1 0-1-16,-1 0-1 15,0 0-3-15,8 0 1 16,-4 0 0-16,-4 3 1 16,-4-3-2-16,-3 7-2 15,7-7-2-15,4 0 1 16,4 0 1-16,0 0 0 16,8 0 0-16,0 0 2 0,-8 0-1 15,0 3 2-15,3-3-4 16,-3 0-2-16,4-3 4 15,4 3 3-15,0 0 1 16,4 0 0-16,0 0-3 16,-4 0 1-16,-4 3-2 15,4-3-1-15,-1 0 1 16,1 0-1-16,0 0 0 16,4 0 2-16,4 0 1 15,-8 4 1-15,-4-4-2 16,-4 0-2-16,11 0 1 15,1 6-1-15,-4-3 0 16,0-3 0-16,16 0 0 16,-9 4 2-16,-7 6-1 15,-8-10 2-15,-4 13-2 0,0-10 2 16,4 4-2-16,0-7-1 16,-3 3 3-16,3-3 0 15,-4 6-4-15,4-6-1 16,-4 0 3-16,-4 4 1 15,-4-4-3-15,0 0 1 16,12 10 0-16,-4-7 2 16,0 0-3-16,-4 4-2 15,1-4 2-15,-5 0 2 16,0 4 0-16,-8-7-1 16,5 3 1-16,-17-3 1 15,-3 3-3-15,-5 4 0 0,-11-4-15 16,-4-3-6-16,-8 0-69 15,-20 13-62 1,-27-23 43-16</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9.48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87 3 56 0,'-32'0'22'0,"28"0"-12"0,-4-4-5 0,8 4 6 16,-4 0 2-16,0 0 3 15,-4 0 4-15,1 0 2 16,-1 0-3-16,4 0 1 15,0 4-2-15,0-4-2 16</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41.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2426 1255 30,'6'9'10,"-6"-9"0,0 0-2,0 0-7,0 0 0,0 0 1,4 12-1,-4-12 2,0 0 2,5 13-1,-5-13 1,7 15 1,0-5-1,-1 1 0,3 4-1,0 4 1,4 4-1,-2 3 1,3 6 0,-3 3-1,1 5 0,-2 2-1,0 4 0,-3-2-1,0 0 0,-3 0-1,-1-3-1,0-1 1,-1-3-1,1-3 1,0-3-1,0-3 0,1-2 1,2-3-1,-1-2 0,-1-7 0,0 0 0,-1-2 0,0-2 0,-3-10 0,3 11-1,-3-11-2,0 0-5,4 10-11,-4-10-1,0 0-2,2-15 2</inkml:trace>
  <inkml:trace contextRef="#ctx0" brushRef="#br0" timeOffset="560">2368 2192 54,'0'0'15,"0"0"-1,10 3 0,-10-3-13,19-5-2,-6 2 0,7-3 1,6-2 1,5-3 2,7-2 1,3-4 0,5-1 2,-2-2-1,2 0 0,-6-1 0,-2 5 1,-9-2-1,-5 8 1,-8-1 0,-4 6-2,-12 5 0,9-6-2,-9 6-1,0 0-1,0 0-3,0 0-3,0 0-5,0 0-7,18-9-5,-18 9-1,23-19 1,-10 2 1</inkml:trace>
  <inkml:trace contextRef="#ctx0" brushRef="#br0" timeOffset="1061">2312 1251 0,'-18'-14'0</inkml:trace>
  <inkml:trace contextRef="#ctx0" brushRef="#br0" timeOffset="1181">2163 1314 11,'0'0'10,"-9"1"0,9-1 1,-10 1-2,10-1-1,-9 1-1,9-1-1,0 0-2,-9 2-1,9-2 0,0 0 0,16-2-1,1-1-1,9-3 0,7-3-1,8-2 2,7-1 1,2-5 2,4 1 0,-6-1 3,-2 3 0,-14 0 0,-3 6 1,-11-2-1,-4 7-1,-14 3-2,10-4-2,-10 4-2,0 0-1,0 0-1,0 0 0,0 0 0,0 0 0,0 0 0,0 0-1,0 0-3,0 0-6,0 0-7,0 0-4,0 0-1,0 0 0,17-10 1</inkml:trace>
  <inkml:trace contextRef="#ctx0" brushRef="#br0" timeOffset="1882">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2683">3256 1586 58,'0'0'17,"0"0"1,0 0-3,0 0-10,0 0-2,0 0 0,0 0-1,9-9 0,3 7 0,2-3 0,9 0 0,4-2-1,7-4-2,6 0 0,5-4 1,3-1 0,2-2 0,-4-2 1,-2 4 1,-9 0 1,-4 4 0,-9 0 0,-7 5 0,-15 7-3,8-9-4,-8 9-4,-21 4-6,4 2-7,-6-3-2,-2-3 2,-6-3-1</inkml:trace>
  <inkml:trace contextRef="#ctx0" brushRef="#br0" timeOffset="3144">3082 1137 29,'-11'-2'12,"11"2"-1,0 0 1,0 0-7,-6-11-1,6 11-1,0 0 0,0 0 0,0 0 1,0 0 0,0 0-1,0 0-1,15-3-1,2-2 0,7 0 0,9-5 1,10 1 1,9-5 2,6-1 0,2-4 1,0 4 0,-5-3 1,-3 7 0,-13-3-1,-4 7-1,-14-1-1,-4 5-2,-17 3 0,14-1-2,-14 1 0,0 0-1,-7 14-3,7-14-3,-11 20-8,-2-8-8,2 1 1,-8-11-2,1-6 1</inkml:trace>
  <inkml:trace contextRef="#ctx0" brushRef="#br0" timeOffset="14751">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2246">3916 1364 32,'0'0'12,"9"-10"1,-9 10 1,0 0-8,12-8-1,-12 8 1,0 0 0,13 1-1,-13-1 1,18 11 0,-4-2-1,5 4-2,3 3-1,4 0-1,4 4 0,0-1-1,0-1-1,-1 2-1,-4-4-4,-2-1-5,-7-3-6,-2-1-3,-14-11 2,7 15-1</inkml:trace>
  <inkml:trace contextRef="#ctx0" brushRef="#br0" timeOffset="192536">4009 1619 65,'-8'9'23,"8"-9"-1,0 0-1,0 0-10,13-15-7,-5 5-1,-1-4-1,5-3 0,-2-4 0,5-5 0,0-2-1,2-4-2,3 0-4,-1-8-4,11 3-4,-3-6-10,5 5-1,0-2 1,0 8 0</inkml:trace>
  <inkml:trace contextRef="#ctx0" brushRef="#br0" timeOffset="192967">4326 746 45,'1'-12'15,"0"3"1,-1 9 0,5-14-11,-5 14-4,0 0 1,0 0 0,0 0 0,10-3 1,-6 13 0,0 4 0,4 8-1,2 6 1,3 7-2,3 8 1,1 6 0,2 4-1,-1 1-1,2 0-1,-2-3 1,-1-2-3,-2-8-1,-2-6-3,-7-11-2,-1-4-3,-7-8-5,2-12 0,-17-3 1,1-9 1</inkml:trace>
  <inkml:trace contextRef="#ctx0" brushRef="#br0" timeOffset="193237">4374 1105 32,'-15'-24'17,"5"5"1,1 3 1,5 7-3,-2-1-3,6 10-3,2-11-3,-2 11-2,18-10-2,-2 4-2,4-2-1,5-3-1,7 0-3,0-3-1,6 3-5,-5-4-6,4 2-4,-6-2-2,-3 2 2,-6-1 1</inkml:trace>
  <inkml:trace contextRef="#ctx0" brushRef="#br0" timeOffset="193508">4687 834 26,'1'14'11,"-1"-14"-1,12 17 0,-3-9-7,2 5-5,4 0 0,-1 3 1,1 1 1,-1 3 0,1-1 2,-3 0 1,-2 0 0,-1-2 0,-3-2 0,-2-2-1,0-2 1,-4-11 1,3 12 3,-3-12-1,0 0 2,0 0-1,0 0 1,-9-14 0,9 14-1,-7-22-1,4 9-2,-2-6-1,3 0-1,1-2 0,1 1 0,3-1-1,4 2 0,0-1 0,4 3-1,4 3-1,2 2 1,5 3-1,3 2-1,3 4 0,1-2-1,4 7-2,-2-5-2,3 6-5,-5-6-7,2 3-3,-5-2 2,-2-2-1</inkml:trace>
  <inkml:trace contextRef="#ctx0" brushRef="#br0" timeOffset="194109">5104 693 32,'0'0'12,"14"-5"-2,4 5 0,2-1-8,2 1-3,3 1 0,2 1 2,0 1 1,-1 0 1,-1 3 0,-5 4 1,-1 0 0,-3 7-2,1 3 0,-5 3-4,-1 3 0,-4 2 0,-3-1 0,-3-1 2,-3 0-1,-6-4 3,-5-3 1,-4-2 2,-2-3 0,-3-4 2,2-2 0,-3-6 0,3 0 0,-1-6-1,7 0 1,1-7-2,3 2 0,3-4-2,4 1-1,1 0 0,2-1-2,2 1 0,1 1-2,4 1-2,0-2-6,7 3-7,2-1-4,7 1-2,3-7 2,8 2 0</inkml:trace>
  <inkml:trace contextRef="#ctx0" brushRef="#br0" timeOffset="194569">5763 587 48,'0'0'15,"0"0"-1,0 0 2,-10-9-12,10 9-1,0 0-1,0 0 0,-13-8 0,13 8 2,-22 7-1,8 1-1,-5 4-1,-4 4 0,-3 3 0,1 4 0,0 1 0,1 3 0,2-1 0,6 0-1,2-4 1,7-1 0,5-4 0,4-1-1,5-5 0,7-5-3,8-2-4,3-7-5,6-2-5,1-7-2,5-5 1,-2-7-1</inkml:trace>
  <inkml:trace contextRef="#ctx0" brushRef="#br0" timeOffset="194920">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5621">6244-3 87,'-9'6'21,"9"-6"-1,0 0-3,0 0-24,3 16-7,-3-16-7,11 16-1,-2-11-1,2 2 2</inkml:trace>
  <inkml:trace contextRef="#ctx0" brushRef="#br0" timeOffset="195901">6661 442 63,'-9'-2'22,"-1"-3"-2,-2-8 0,2 1-8,-2-7-10,0 1-1,2-5-1,1-2 0,5-1 0,5 2 0,7 1 0,6 3 0,4 2-1,3 2 1,4 6 0,2 3-1,-1 5 1,1 3 0,-6 5-1,-2 5 1,-5 4 0,-5 3-1,-4 5 1,-6 1-1,-3 2 1,-8-1 0,-3-2 1,-6 0 1,-4-8 0,0 1 0,-4-8 1,1 0-1,-1-7 1,1 1 0,4-4-1,5-3 0,5-3-3,3-8-5,12 1-10,5-9-5,8 0-2,6-6 0,7-1-1</inkml:trace>
  <inkml:trace contextRef="#ctx0" brushRef="#br0" timeOffset="196392">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50.2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-7-5 269 0,'0'13'13'0,"0"-10"-2"15,12 7 13 1,0-6-6-16,7-8-3 16,9-2-4-16,3-1-2 15,1 7-3-15,3-6 1 16,5 2 0-16,-1 1 1 15,16 3-7-15,-4 0-2 0,-3 0 6 16,-1 0 6-16,0 3 1 16,4 1 1-16,8 5-3 15,8-9-1-15,-4 0-1 16,16 4 0-16,-4 2-4 16,-4 1-1-16,-4 3 3 15,12-7 1-15,-5 4-1 16,9-7-1-16,12 3-1 15,-9 0 0-15,-3-3-2 16,4 7 1-16,7-7 2 16,1 0 4-16,3 0-2 15,1 0-2-15,-9 0 2 16,-3 0 0-16,7 0-1 16,1-7-1-16,3 7-1 0,9 0 0 15,-13 0 0-15,1 0 0 16,3-6-5-16,-3-4 1 15,3 6 0-15,4-2 0 16,-7 3 0-16,-5-1 2 16,9 4-3-16,3 0-2 15,1-6 6-15,3 6 3 16,-4-4-1-16,-11 4 0 16,7-3-1-16,1 3 0 15,3 0 0-15,1 0 0 16,-9-6-5-16,-7 2 1 15,-8 4 0-15,11 0 2 16,1 4 1-16,3-4 3 0,-7 0-3 16,-4 6-2-16,-9-6 0 15,-3 0 1-15,-4 0 1 16,0 0 1-16,-4 13-5 16,0-13 1-16,-4 0 0 15,-4 0 2-15,-3 13-3 16,-9-6 0-16,0 0 1 15,-7-4 2-15,-1 7 1 16,-3-10 1-16,-5 13-7 16,1-10 0-16,-9 7 1 15,1-7 3-15,-4-6 2 16,0 9-4 0,-5-12 1-16,1-4 0 0,-4 7 2 15,-4 9-1 1,-4-6-5-16,4-3 0 15,-4 13-14-15,4-4-3 16,-8-19-110 0</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4.2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796 35 6,'-9'-3'6,"9"3"1,-22-5 0,8 3-1,-1 0 0,-3-1 1,2 0-1,-6 2 1,1-1-1,-4 1-1,5 0-1,-6 0 0,2 1 0,-5 0-2,-1 1 2,3-1-2,-1 0 1,2-1-1,-1 0 1,0-1 0,3 1-1,3 0 0,1 0 0,-2 0 0,7 0 0,-5 1 0,8 0-1,-1-1 0,3 1-1,10 0 1,-13-1-1,13 1 0,0 0 1,0 0-2,-9-1 1,9 1-1,0 0 0,0 0 0,0 0 0,-5 10 0,5-10-1,-1 14 1,-2-4 0,0 6 0,0-1 1,-3 7 0,6 2-1,-3 4 1,2 2 0,-2 4-1,3 2 1,0 1 0,-2 7-1,2 1 1,-4 4 0,3 3 0,-3 2 0,-4 6 0,3 2 0,-4 1 0,6 2 0,3-2 0,4-2 0,-3-2-1,-2-2 1,8-3 0,-4-4 0,6-4-1,-3-3 2,-4-6-1,1-5 0,0-5 0,1-6 0,-2-5 0,0-4 1,-2-12-1,2 12 0,-2-12 1,0 0 0,0 0 0,0 0 0,0 0 0,0 0 1,0 0-1,0 0 1,-10 5-1,10-5 0,0 0 0,0 0 0,0 0 0,0 0 0,0 0-1,0 0 1,13-1 0,-13 1-1,0 0 0,0 0 0,0 0 0,0 0 0,0 0 0,0 0 0,9 3 0,-9-3 0,13 3 1,-13-3 0,19 5 1,-5-1 0,8-3 0,-1 2 1,9-3-1,3 1 1,10-3 0,5 1-1,12-4-1,1 3 0,7-2 0,5 1 0,5-1-1,0 2 0,1 0 0,-6 0 0,-3 1 2,-6 0-1,-1-1 0,-10 1-1,-5-1 1,-8 0-1,-5-1 0,-5 2 0,-4 1-3,-3-2-3,-3 8-9,-1 2-18,-6-3-1,0 4 0</inkml:trace>
  <inkml:trace contextRef="#ctx0" brushRef="#br0" timeOffset="24615">813 1542 7,'-16'-5'15,"4"3"-2,-5-2-2,-5-1-1,-1 2-3,-4 0 0,-2 0-2,-5 1-1,0 1-1,-5 0 1,0 2-2,0 1 0,1 1 0,-5 1 0,7 4 0,-1 0 0,0 1 0,4 0 0,6 2-1,5-1 1,2 1-1,8-1-1,-3-1 0,6-2 0,9-7 0,-7 15-1,7-15 1,-4 12-1,4-12 1,-5 15 0,5-15 0,2 18 0,-3-4 0,4 3 0,1 5 0,-3 5 0,4 6 0,-8 6 0,2 7 1,0 9-1,-10 7 1,0 7-1,-5 7 1,1 5 0,-1 2 0,2-2 1,6 0-1,-7-5 0,12-7 1,1-8-1,4-7-1,4-10 1,2-7-1,3-6 0,-3-5 0,8-6 1,1-5-1,1-2 1,1-3 1,3-3 1,2 2 0,1-3 1,4 1 0,2-1 0,6 1 0,7-3 0,6 0-1,1-3 0,10-2-1,6-1-1,2 0-1,6 0-1,4 0 0,3 8-7,2 3-25,3-3-3,-5 2 2,-12-9-1</inkml:trace>
  <inkml:trace contextRef="#ctx0" brushRef="#br0" timeOffset="50322">846 3062 16,'0'0'24,"0"0"-2,-7-10-11,7 10-6,0 0-4,0 0-3,-14-4-1,14 4-1,-13 6 1,1-3 3,-5 2 3,-1-4 2,0 4 3,-9-7 4,4 5-1,-8-9 2,1 4-2,-7-6-2,5 2-4,-13-2 0,4 2-3,-1-2-1,1 1 0,1 1-1,2 1 0,0 0 0,8 2 1,5 0 0,5 1 0,-4 0 0,11 1 0,0-1-1,13 2 0,-9 4 0,9-4-1,-2 12 0,3-2 0,7 5 0,-11 1 0,10 6 0,-5 5 1,1 3-1,0 4 2,-3 3-1,2 7 0,-2 5 1,2 7-1,-11 6 0,1 11 1,-11 7-1,2 6 0,-4 2 1,5 2 1,-6-4-2,-4-4 2,13-7-1,-5-12 0,16-12 1,2-51-1,1 73 0,-1-73-1,0 0 0,4 52 0,-4-52-1,14 9 1,-14-9 0,24 0 0,-11-3 0,21 2 1,-7-1 0,10 3 0,6 3 0,5 0 2,8 2-2,1 5 1,9 2-2,1-1-2,21-5-31,8 7-2,6-9-3,-2 0 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6.4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279 376 2,'0'0'6,"0"0"-2,0 0-1,0 0-1,0 0 0,15 0 0,-4 0 0,8-1 0,1 0 1,7 0 0,4 0 1,2 0-1,1-1 0,1 1 0,1 1-1,-3 1 0,-1 1 0,-5 0-1,-5 1 0,-2 0 0,-5 1 0,-3 0 1,-12-4 0,12 6 1,-12-6 0,0 0 0,4 9 1,-4-9-1,0 11 0,0-11-1,0 11 0,0-11 0,-1 13 0,0-1-1,1 1-1,0 1 1,-1 4-1,1 4 2,-1 8-1,0 5 1,-1 11-1,1 5 1,1 9 1,-3 6-2,2 4 2,-3 3-1,0 6 2,-3 0-1,3 1 1,-3-3 0,1 1 1,-2-4-1,1-1 0,0-9-1,1-1 0,0-11-1,0-4 0,0-12 0,2-7-1,0-8 0,1-6-1,0-3 1,3-12 0,-1 10 0,1-10 0,0 0 0,0 0 1,0 0-1,0 0 0,0 0 0,0 0 0,0 0 0,0 0-1,0 0 0,0 0 0,0 0 0,0 0 1,0 0 0,0 0 0,0 0 0,-11-2 0,1-1 1,-3-1-1,-5-2 0,-6 1-1,-4-1 1,-7 0-1,-2 0 0,-4-3 2,-7 2-4,0 1 4,-3 1-2,5 0 1,1-1-1,5 1 0,4 0 0,6 2 0,9 1-1,7-2-2,14 4-6,-16-3-15,16 3-12,0 0-1,0 0 1</inkml:trace>
  <inkml:trace contextRef="#ctx0" brushRef="#br0" timeOffset="11767">891 493 7,'0'0'11,"0"0"-1,0 0 0,0 0 1,0 0 1,0 0-1,0 0-2,0 0 0,5-13-3,-4 0-2,1 1 0,1-5-3,1-1 1,3-6-2,0 2 0,1-6 1,1 0-1,2-2 0,-1-1 0,0-1 1,1 1-1,-1 2 0,-1 0 1,1 3-1,-2 5 1,-2 1-1,0 6 1,-1 2 0,0 3-1,-5 9 0,5-10 0,-5 10 0,0 0-1,0 0 0,0 0 0,0 0 0,0 0 0,12 12 1,-12-12-1,13 17 1,-3-3 0,0 3 0,5 3 0,0 5 1,2 3-1,0 3 1,2 3-1,0 2 1,0 1-1,0-1 1,-3-3-1,-2-1 1,-3-2-1,-4-6 1,-3-2-1,-3-7 1,-1-2 0,0-13-2,-12 14-4,2-15-4,-7-6-3,-4-3-4,-7-3 2,-3-2 0,-5-3 1,0 1 3,0 0 4,2 0 7,2 4 3,5 1 2,6 3 0,5 2-1,3 1 0,4 1-3,9 5-1,0 0-1,-4-11 0,4 11 1,11-4 1,0 1 1,1 2 2,5-1 1,1 1 0,3 0 1,2 3 0,0-2-1,1 3-2,-2-1-1,1 1-1,-5 0-1,0 0-1,-3 0-2,0-2-7,-5-4-18,9 4 0,-9-12 0</inkml:trace>
  <inkml:trace contextRef="#ctx0" brushRef="#br0" timeOffset="12668">1327 226 22,'0'0'25,"0"0"0,0 0-16,0 0-5,0 0-2,0 0-1,0 0 0,0 0 0,0 0 1,0 0-1,5 13 1,-5-13-1,7 15 0,-1-3 0,2 1-1,1 4 1,0-1 0,-1 3 0,2-1-1,-3 2 1,0-2 0,-2-3 0,-1 0 0,-1-4 1,0-2-1,-3-9 1,3 12-1,-3-12 1,0 0 0,0 0 0,0 0 1,0 0 0,6-17 0,-5 3 0,1 0 0,-2-4 0,1 1-1,1-3 0,-2 2-1,0 2-1,0 3 1,1 1-1,1 1 0,2 1 0,2 0-1,-6 10 1,15-16-1,-3 10 0,1 1-1,1 3 0,0 0-3,1 7-2,-2-3-7,-1 0-14,6 5-3,-9-8 0</inkml:trace>
  <inkml:trace contextRef="#ctx0" brushRef="#br0" timeOffset="13279">1681 269 2,'-5'18'20,"5"-18"-1,0 0-17,-6 10-3,6-10 1,3 12 0,-3-12 2,9 14 1,0-8 2,4-1 0,2 0-1,5-3 1,4 0 0,-1-3-2,2-2-1,0-1 0,-3-3 0,-5-1 0,-4-2 2,-4 1 1,-8-4 0,-2 2 1,-7-3 0,-3 0 0,-3 0 0,-2 3-2,-2 1-1,0 3-2,-1 4-1,-1 3-1,5 3 0,0 3-1,4 1 0,0 1 0,7 4 0,1-1 0,5 1 0,2-1 0,7 2 1,1 3-1,4 1 2,0 3-1,4 4 0,0 4 0,1 5 1,-1 3-1,-3 7 1,-1 0-1,-3 4 0,-2-1 1,-4-1 0,-4-4 1,-5-4 0,-2-5 1,-5-6 1,-1-5-1,-3-8 1,-1-4 0,-3-9 0,0-6-1,-1-8 0,4-7 0,-1-5 0,3-5-1,3-4 0,5-1-1,3-2 1,4 1-1,6 2 1,5 2-1,2 1-1,3 1-1,2 4-1,0-2-3,5 5-4,1 1-11,-3-4-11,12 5 1</inkml:trace>
  <inkml:trace contextRef="#ctx0" brushRef="#br0" timeOffset="16574">2142 278 8,'9'-9'13,"7"-2"-2,1-4-1,7-3-3,0-4 0,-1-4-3,5-2 0,-2-1 0,-1 3 2,-2-1 1,-4 8 2,-5 0-1,0 7 0,-7 2-1,-7 10 0,0 0-2,11-7-2,-11 7-2,0 0-1,0 0-1,0 0 1,-4 9-1,4-9 0,0 0 1,0 17 0,2-7 0,-1 2 0,3 5 0,-2 4 0,1 2 0,0 4 1,0 3-1,-2 2 0,1-1 0,-1-1 1,-1-2-1,-1-2 0,-2-4 1,0-3-1,-2-4 0,0-2 1,0-4-1,5-9 0,-13 14 1,13-14-1,-17 12 0,5-7 0,-2 0 0,-4-1-1,-3 2 1,-2-1 0,-1 2 0,1-5-1,3 2 1,0-3-1,7 2-3,-1-2 1,14-1 0,0 0 0,19-10-1,1 3 1,10-2 0,7 0 0,6-1 3,8 1-1,0 1-2,0 3-7,-3 1-18,7 7 1,-10-10 0</inkml:trace>
  <inkml:trace contextRef="#ctx0" brushRef="#br0" timeOffset="24856">398 2128 4,'1'10'23,"-1"-10"-2,0 0-6,0 0-13,0 0-3,0 0 1,0 0 1,0 0 1,0 0 2,0 0 0,0 0 1,0 0 1,0 0-3,0 0 0,9-3-2,1 3-1,3 1 0,3 0 0,4 0 1,4 1-1,0 1 1,0 0-1,-1 1 0,0 3 0,-1 0 0,-3 1 0,-2 2 0,-4 2 0,-1 0 0,-1 3 0,-3-1 0,1 2 0,-3 1 1,-1 2 0,-1 2-1,0 2 1,0 5 0,0 3-1,2 5 1,-2 6-1,-1 5 1,1 6 0,0 4 0,-1 3 0,0-1 0,-1 0 1,-1-2 0,1-3 0,1-5 0,-1-1-1,2-8 1,1 0-2,1-5 1,1-4-1,3-4 0,-2-5 0,0-4 1,-1-5 3,-7-13 1,7 16 1,-7-16 1,0 0 0,-18-2 0,7 2 0,-11-6-1,-2 3 0,-6-3-4,-4 1 0,-5-1 0,0 1 0,-3 0-1,2 2 1,2-2-1,5 2 0,4 0 0,4 1-1,8 0 0,3 0 0,4 1-1,10 1-1,0 0-1,-10-4-2,10 4-5,0 0-8,14 0-20,-1-3 0,0-8 1</inkml:trace>
  <inkml:trace contextRef="#ctx0" brushRef="#br0" timeOffset="26508">1262 554 0,'0'0'2,"-9"-10"2,9 10 2,0 0 2,0 0 2,0 0 2,0 0 1,-6-9 1,6 9-1,0 0-1,0 0-3,0 0-3,0 0-2,0 0-2,-5 10-1,5-10-1,-7 20 0,3-4-1,0 5 1,-4 7-1,1 8 2,-5 11-2,-1 5 2,-4 7-2,-2 7 1,-4 8 1,-2 4-1,-3 3 0,0 0 0,1-5 0,3-3 0,1-5 0,4-7 0,2-9 0,5-6 0,3-5-1,1-6 1,4-2-1,1-1 0,2-1 1,0 0-1,1-2 1,1-4-1,-1-3 2,1-4-1,-1-5 1,0-4-1,0-9 1,0 0 0,0 0-1,-2 9 0,2-9-2,0 0-1,-1 13-4,1-13-6,0 0-14,-4 19-1,4-19-1</inkml:trace>
  <inkml:trace contextRef="#ctx0" brushRef="#br0" timeOffset="27089">726 1859 4,'-1'12'26,"1"-12"-2,0 0 1,0 0-15,0 0-11,0 0-2,0 0 1,0 0 1,8 15 2,-7-6 3,-2 2 0,0 6 1,-1 2 0,1 5 0,-2 1-1,4 3-1,-1-2 0,4 0-1,0-3-1,3 0 0,3-4-1,4-3 0,4-1 0,3-4-1,1-2 1,2-3 0,0-5 1,2-6 0,3-9 1,2-4 0,0-10 0,4-4 0,1-8 0,4-1 0,0-3-1,0 3 0,-4 3 1,-2 5 0,-8 6 0,-3 6 0,-8 7 0,-2 3 0,-13 11-1,11-10 1,-11 10-2,0 0-1,0 0-2,0 0-11,11 9-19,-11-9-2,0 0 2</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19.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2481 51 1,'0'0'12,"0"0"-3,0 0-1,0 0 0,-2-9 0,2 9 0,0 0 0,0 0 0,0 0 0,-12-11-1,12 11-1,-18-4 0,6 2-1,-3-2-1,-1 3 1,-2-2-1,1 2 1,-6-1-1,5 1 0,0-2-1,1 3 0,1-3 0,2 2-2,1-1 1,13 2-1,-15-3-1,6 2 0,9 1 0,-9-1 1,9 1-1,0 0 0,0 0 1,0 0-1,0 0 0,0 0 1,0 0-1,0 0 0,0 0 0,0 0 0,0 0 0,0 0-1,0 0 1,-10 10-1,10-10 1,-6 16-1,-1 0 1,2 3 0,-3 5 0,0 5-1,3 7 1,-4 8 0,0 7 0,-1 7 0,0 5-1,-2 6 2,1 4-1,-2 5 0,0-1 0,0 1 0,-1-4 1,3-1-1,0-2 1,5-4-1,2-4 0,4-7 1,3-4-1,2-6 0,3-5 0,-1-8 0,-1-7 0,0-6 0,-1-4 1,0-6 0,-5-10 0,7 10 1,-7-10 0,10 0 0,0-4 0,5-1 1,7-3-1,5-1-1,6-3 1,4 0-2,4-1 1,3 0 0,0 2-1,-2 0 0,-7 4 0,-4 1 0,-7 4 0,-5 0 0,-3 1 1,-7 1 0,-9 0 0,9 1-1,-9-1 1,0 0 1,0 0-1,0 0-2,0 0-2,0 0-2,4 9-9,-6 2-21,2-11-2,0 0 1,0 0 0</inkml:trace>
  <inkml:trace contextRef="#ctx0" brushRef="#br0" timeOffset="46517">192 2966 10,'0'0'23,"-10"-8"-7,10 8-6,0 0-3,0 0-3,0 0-2,0 0-1,0 0-1,21-4 1,-5 5-1,7 0 0,6-1 0,4 1 1,4 0 0,3 0-1,-1 2 1,-3 1-1,-2 3 0,-3 2 1,-6 7-1,-7 4 1,-4 5 0,-5 5-1,-1 7 1,-5 3 0,1 5 0,-1 6 1,1 3-1,3 4-1,-1 3 0,3 6 1,0 1-1,3 3 1,-1 2 0,-2-3 0,2 1 1,-3-4 0,1-2 1,-1-6 1,-1-3-1,-1-4 1,1-1 0,1-4-1,-2-2 0,0-3-1,1-5 2,-3-7 0,1-2 1,-5-11 1,3 2 0,-10-10 0,1 1 1,-7-7-1,-4 2 1,-11-5-3,-2 2 0,-10-2-2,-4-3 0,-4 0 0,-3-1-1,-3-1 1,3 3-1,-2 0 0,3 0-1,5 3 1,1 1-1,5-1 0,5 1 1,2 0-1,8 1 0,4 0-1,5-2 0,6 1-1,-4-4-6,13 2-16,3 11-14,-3-11-2,0 0 0</inkml:trace>
  <inkml:trace contextRef="#ctx0" brushRef="#br0" timeOffset="48429">712 2917 7,'0'0'25,"-6"16"0,-2-25-2,8-2-21,3-4-5,6-8 1,0-5 2,5-5 0,2-2 3,3-6 2,0 5 1,0 0 1,-1 5 1,-3 2-1,-1 9-1,-4 3-1,-1 6-1,-9 11-1,11-11-1,-11 11 0,6 18-1,-3-1-1,1 6 0,2 5-1,-1 5 1,1 2 0,4 3 0,-1-2 0,0-2 0,4-2 0,-2-3 0,-1-4 0,0-5 0,-1-1-1,-3-4 1,-1 1-1,-6-5 1,-3 0-1,-5-3 0,-3-1 1,-7-2-1,-6-3 1,-1-3 1,-4-5-1,2-2 0,0-4 1,5-1 0,1-2-1,7-1 0,6-2 0,6 1-1,8-1 1,6 3-1,8-1-1,4 1 1,9 2-1,2 1-1,6 4 1,1 1-1,1 5 0,-1 0 0,-3 3 1,-4 1 0,-5 3 1,-4 0 0,-5 1 1,-3 1 0,-5 2 0,-1 3 1,-5 1-1,-1 2 1,-1 1 0,-2 1 1,-1-3 0,-1 1 0,-2-5 0,3-1 0,-1-9 0,0 0 0,8-22-2,-1-1-1,6-4-1,1-5 1,3-2-1,0-1 1,0 3-1,-1 6 3,-6 6-1,0 6 2,-10 14-1,10-6 1,-10 6-1,5 19 1,-5-2-2,2 1 0,1 4 1,2 1-2,5-2 1,2-4-2,11-8-2,5-10-4,11-5-4,3-10 0,9-7-1,-2-6 3,0-1 6,-5 2 7,-14 1 3,-2 7 5,-17 1 6,-11 19-1,3-15-1,-3 15-1,-23 9-7,7 1-4,-2 5-5,-2 4 0,0 4 0,-1 1-1,4 2 1,-2 0 0,7 0 0,2-1 0,5-1 1,6-2 0,9 3 0,2 0 0,6 3 0,2 0 1,1 0-1,-2 1 2,-2 0 0,-4 1 2,-11-4 0,-1 1 1,-10-5-1,0 0 1,-6-5 0,-3-1-1,-2-7 0,3-2-1,-2-10-1,4-6 0,3-9 0,5-8-1,7-8 0,8-8-2,9-1-5,-1-10-11,8 0-18,11 5 0,-3-3 1</inkml:trace>
  <inkml:trace contextRef="#ctx0" brushRef="#br0" timeOffset="49781">2061 2874 47,'-12'1'36,"-2"-11"-1,5-8-3,1-7-27,6-4-7,3-4 1,5-1-2,4-1 1,6 2 0,2 4 2,1 5 1,3 8-1,0 5 1,-3 8 0,0 6 0,-3 8-1,-1 4 0,-4 7 1,-2 5 0,-4 3-1,-6 1 2,2 2 0,-6-3 0,-3 0 0,-4-5 1,-4-1-1,-3-4-1,-3-8-5,-5-2-31,2-5 0,-6-10-3,4-6 2</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21.8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580 5 9,'0'0'11,"0"0"0,0 0-1,0 0 0,10 4-1,-10-4-1,19 1 0,-2-2-2,1 1 1,7-2-3,4 1 0,3-1-1,3 1-2,0 1 0,2 1-1,-2 1 1,1 2-1,-2 2 0,-6 0 0,-2 1 0,-3 1 1,-3-1-1,-4 2 1,-5-3 0,0 1 1,-11-7-1,11 11 1,-11-11 0,8 12 0,-8-12-1,2 15 1,0-4-1,-1 2 0,0 5 0,1 4-1,-2 6 1,3 5 0,-1 7 0,-1 8-1,-1 9 2,-2 6-1,1 5 0,-1 4 1,-1 4 0,0 1 1,-5-2 0,6 2 0,-5-4-1,5 1 1,-4-5-1,3-3 0,-1-7-1,2-6 1,-1-6-1,0-9 0,2-9 0,-1-7 0,1-10 1,1-12 0,0 13-1,0-13 1,0 0 0,0 0 0,0 0 0,0 0 0,0 0-1,0 0 1,0 0-1,0 0 0,0 0 1,0 0-1,0 0 1,0 0-1,0 0 0,0 0 1,-12 5-1,12-5 0,-20 0 0,5-1 0,-4-1 0,-6-1 0,-2 0 0,-3 1 0,-4-1 0,-1 1 0,-3 0 0,0 2 0,-1 0-1,1 2 0,1 0 1,1 1-1,2 1 0,4 1-1,-1 0 1,3 0 0,2 0 0,3 0 0,2 0 0,2 1-1,0-2 1,5 0 0,14-4 0,-17 4-1,17-4-1,0 0-1,0 0-8,0 13-29,0-13 2,0 0-3,-19-15 2</inkml:trace>
  <inkml:trace contextRef="#ctx0" brushRef="#br0" timeOffset="24365">721 1725 20,'0'0'18,"-15"-6"-2,15 6-18,-9-6-5,9 6 1,-17-6 1,7 2 3,-2 0 4,-2-1 3,-4-1 3,0 2 0,-3-1 0,0-1-2,-4 1-1,-1 0-2,-1-2 0,-3 1 2,-1 2 0,-2-3 0,0 4 0,-2-2 1,3 3 0,-2-3-1,5 4 0,-2-1-1,7 2-2,-2-1 1,6 1-2,1 0 0,4 1-1,5-1-1,-2 0 1,12 0-1,-12 1 0,12-1-1,0 0 1,-5 12-1,5-12 1,5 17 0,-2-2 0,0 5 1,-3 7-1,5 9 1,-1 8 0,-1 8 0,-2 8 0,-2 8 0,-2 8 0,-2 5 0,1 5 1,-5 3-1,-2 1 0,-1-1 0,2-3 0,-1-4 1,5-6-1,2-8 0,3-6 1,1-9-1,2-8 0,3-8 1,0-6 0,2-8-1,-1-4 2,-1-6 0,1-2 0,-6-11-1,15 11 1,-15-11 0,11 6-1,-11-6 1,14 4-2,-14-4 1,15 7-1,-6-5 1,-9-2-1,14 4 0,-14-4 1,11 0 0,-11 0 0,0 0 0,9 0 0,-9 0-1,0 0-5,-5-13-24,5 13-5,0 0 0,0 0 1</inkml:trace>
  <inkml:trace contextRef="#ctx0" brushRef="#br0" timeOffset="25596">146 3070 29,'0'21'31,"0"-21"0,0 0-1,11 1-18,0-8-12,8-3-2,7-1 1,8 0 0,8-3 3,8 2 0,4-2 0,5 5 0,4 0 0,3 4 0,0 1-1,1 3 0,2 6-2,2-2-4,4 1-22,8 7-6,-6-11 0,7-3 0</inkml:trace>
  <inkml:trace contextRef="#ctx0" brushRef="#br0" timeOffset="49040">1219 3086 15,'0'0'26,"0"0"-3,0 0-6,0 0-7,-14 3-5,5-1-3,-5 0 0,-1 0-2,-5 2 2,-4-1 0,0 1 2,-3-4 0,-1 4 1,0-3-1,3 4 1,0-4 0,6 2-1,2-2-1,5 2-2,12-3-1,-15 6 0,15-6-1,-5 12 0,5 1 0,0 3 1,0 5-1,2 6 1,-2 6-1,0 5 2,-1 10-1,-1 5 0,-2 8 0,-3 10 0,-3 7 0,-2 5 1,-2 3 0,-1 2 0,-1 0-1,1-2 2,2-5-1,2-7 0,4-6 0,3-6 0,1-7 0,4-4-1,1-8 1,1-2 0,0-8 0,2-3 0,0-6 0,3-1 0,-1-5 0,1-2 1,4-2-1,6-1 1,6-2 0,12 1 0,14-5 0,12 0-2,22 0-2,15-5-16,26 2-16,19-1-3,10-5 1,15 1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35.02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0 511 29,'0'0'19,"15"-20"-1,-3 0-3,1-7-3,8-9-6,2-7-4,4-5-2,1-3 0,2 1 0,-1 0 0,-3 6 2,-2 6 0,-3 9 1,-6 5 1,-2 10-1,-5 2 0,-8 12 0,10-5-1,-10 5 0,8 21-1,-3-3 0,0 9-1,2 3 0,2 8 0,4 4 0,-1 3 0,2 0 1,0 0-1,2-1 0,-2-6 0,0-2 0,-3-7 0,-1-5 1,-3-6-1,-3-4-1,-4-14 0,-14 11-2,-1-12 0,-10-6 0,-2-4 1,-11-4-1,-5-3 1,-2-4 0,-1-1 2,2-1 0,2 4 1,6 0-1,4 5 1,8 3-1,5 6 0,5 1-1,14 5-1,-9-1 0,9 1 0,23 0 0,1-1 0,7-2 0,10 0 0,8-2 1,10-1-1,4-3 0,2 2-1,-5-2 1,0 2-2,-8 0 2,-4 3 1,-10 1 0,-8 2 2,-6 4 1,-7 3 2,1 7-2,-8 2 0,-2 6-1,-3 1 0,-3 5 0,2 0 0,0 4-1,-3-3 2,-1-2 2,-2-6 1,5-1 1,-4-7 0,1-1 1,0-11-1,0 0 0,-5-14-2,2-3-2,2-9-1,2-1-1,0-3 0,5-2 0,-4 1-1,1 4 1,4 6-1,4 2 1,-1 9-2,1 1 0,3 6-1,1 2 0,4 7 0,0-1 0,2 4 0,0 1 1,1 3 1,-4-1 0,1 0 0,-3 0 1,-2-1 0,-2 0 1,-3 0-1,-2 0 0,-1-1 0,1 1 0,1-1 0,0 0 0,2-1-1,3-3 1,3-3-1,2-4 0,0-3 0,1-6-1,-2-4 1,1-4 1,-8-2 0,-2-2 2,-8 1 0,-7 2 0,-3 3 1,-4 4 0,-4 6-1,-2 5-1,1 6-1,-1 4-1,5 6-1,4 1 0,3 5 0,5 1 1,5 3-1,7 2 1,9 3 1,5 4-1,3 2 1,4 4 0,5 6 0,0 4 0,-1 6 0,-3 2 1,-4-1-1,-7-1 1,-5-1 0,-7-4 0,-7-7 1,-5-6 0,-9-8 1,-3-7-1,-7-8 0,-1-5 1,-5-9 0,0-5 0,-1-9-1,-1-8 1,1-10-1,3-3-1,3-8 1,7-6-1,7-2 0,10-4-2,8 1 1,10 2 0,6 5-1,5 0 1,6 6-1,1 4 0,3 8-4,-7 2-7,-2 6-21,2 8-1,-9-2 1</inkml:trace>
  <inkml:trace contextRef="#ctx0" brushRef="#br0" timeOffset="2303">1637 405 10,'0'0'29,"-9"-12"0,9 12 0,0 0-19,-1-14-6,1 14-3,4-13-1,-4 13 0,11-11 1,0 7 0,-1 0 0,4 0 0,2 2 0,2 1 0,-1 1 0,2 1-1,-1 0 1,-2 3 0,-1-1 0,-1 2 1,-5 1-1,-1 4 0,-6 2 0,-3 3 1,-8 4 0,-3 3 0,-8 4 0,-2 4-1,-7 1 1,-2 3 0,-5 0 0,2 0-1,3-3 0,4-2 0,6-6 0,4-3-1,7-2 1,8-4 0,2-14 0,26 15 1,-1-12-1,10-2 1,6-2 0,7 0 0,1-5 0,4 1 1,-5 0-1,0 3 1,-8-1 0,-1 3 0,-9 2-1,-4 2 0,-5 4-1,-2 3-1,-5 4-2,-7-3-4,0 3-32,-8 0 1,-12-7-1,-4-3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20T22:11:48.4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1786 1048 8,'0'0'20,"0"0"2,0 0-12,0 0-5,0 0 2,0 0 2,0 0 0,0 0 1,0 0 1,-1 10-1,1-10-1,22 4-4,-6-2-1,10 0-2,6 1-1,4-1 0,4-2 0,6 1 0,-4-1-1,-2 1 0,-3 0 0,-5 0-1,-3 0 2,-8 1-1,-3 0 1,-4 1-1,-2 0 0,-3 0 1,-9-3 0,15 6 0,-15-6-1,7 11 1,-7-11-1,5 14 1,-5-14-1,0 19 1,0-7 0,0 4-1,0 0 1,1 7-1,1 4 1,-1 7 0,4 7-1,-1 10 0,-2 7 0,3 5 1,0 5 0,1 5-1,0 2 1,2-1 0,-1 2 0,2-2 0,3-1 0,0-1 0,0-5-1,1-2 1,-1-2 0,0-5-1,-1-8 1,-3-3-1,-1-9 3,-5-5-3,0-6 2,-3-4-2,-1-8 2,-1 0-1,-1-4-1,-4-1 1,-2 0 0,3 0-1,-3 0 1,0 2 1,-4-2-1,-4 3 1,-4-2 0,1 1-1,-4 1 0,-5-1 0,-5 1 0,-4-1 0,-6-3 1,-1 1-1,-7-3 1,0 0 0,-6-3 1,3 0-1,-6-2 0,9-1-1,5 0 0,2 0 0,10-2 0,4 1-1,10 0 0,4-1-1,18 1 0,-15-2-2,15 2-3,0 0-9,-11-6-27,11 6 2,3-20-2,-3-4 2</inkml:trace>
  <inkml:trace contextRef="#ctx0" brushRef="#br0" timeOffset="1772">1462 628 4,'0'0'11,"0"0"-9,0 0-2,0 0 3,0 0 1,0 0 2,-1-10 4,1 10 3,7-22 0,0 4-3,0-8-4,3-7-3,0-5-3,7-6 1,-2-3 1,2-4 2,0 3 1,-3-1 1,2 4 1,-4 2 0,2 7 0,-7 3-1,2 8-1,-4 2-2,0 8-1,-1 3 0,-4 12-2,3-10 1,-3 10-2,0 0 1,0 0 0,0 0-1,0 0 1,11 14 0,-3-3-1,2 3 1,1 3 0,3 3 0,1 3 0,3 5 1,0 3 0,2 3 0,0 5 0,1 4 0,1 7 0,-3 1 0,0 3 0,-2-2 0,-4-3-1,-3-4 0,2-6 0,-9-9 1,0-7-1,-4-6 0,-3-7 1,4-10-1,-18 4-1,1-12-1,-8-5-1,-1-4 1,-5-4-1,-3-2 1,0-3-1,-2 2 1,1-1 1,3 5 1,3 2 0,4 5 0,4 3 1,5 3-1,1 1 0,4 4-1,11 2 0,0 0 1,0 0-1,19 11 1,3-4-1,6-4 1,10 2 0,6-3-1,4-2-1,0-1 0,-2-5-1,-2 0-1,-6-5 1,-5 2-1,-11-3 2,-5-1 1,-6 3 2,-2-3 1,-4 4 1,-1-1-1,-4 10 1,-1-13 0,1 13-2,0 0 0,0 0-1,0 0 0,0 0 0,0 0 0,9 0 0,-9 0 0,8 18 0,-3-4 1,5 3-1,-2 0 0,4 3 1,0-2 0,-3-1 1,1-2 0,-3 0 1,0-5 0,-7-10 0,12 14 0,-12-14 0,2 10-1,-2-10 0,0 0 0,0 0 1,0 0 0,0 0 0,2-9 0,2-4 0,-3-6-1,3-2 1,0-1-2,3-4-1,2 0-1,0 2 0,2 2 1,-1 5-2,2 2 1,-1 2-1,4 4-1,0-2-3,4 7-2,-3-3-3,6 7 0,-6-4 0,2 6 2,-4-3 2,-3 2 1,-11-1 4,11 2 3,-11-2 2,1 12 1,-2 0 0,-2 2-2,3 5 0,-1 5-1,4 2-1,2 1-1,3 0 0,6-4 0,5-4-1,3-7 1,-2-5 0,5-10 2,-4-7 3,-4-8 0,-2-3 2,-9-4 1,-4 0 0,-10-2 0,2 4-1,-8 3-2,0 5-2,-2 8-2,-1 4 0,0 5-2,1 5 0,5 5-1,0 3 1,4 7 0,3 0 1,5 3 0,7 1 0,2 2 1,7 0 0,3 4 0,6 3 0,2 1 0,1 3 0,2 6-1,-6 2 1,-2 2-1,0 2 1,-9-2 0,-1-2 0,-8-1 0,-3-2 0,-8-6 1,-1-4-1,-4-3 0,-3-3 1,0-5-1,-2-3 1,-1-5 0,-3-3 1,3-5 1,0-2 0,-2-6 1,5 1 0,-4-7 0,4-1 1,2-9-1,6-4 1,-1-10-3,7-7 1,8-8-3,2-8 1,8-4-3,5-6-3,9 4-11,6 0-21,-2-1 0,-1 4 0,-6-7 1</inkml:trace>
  <inkml:trace contextRef="#ctx0" brushRef="#br0" timeOffset="5237">2954 71 10,'0'0'16,"0"0"-1,0 0-4,-10 11-6,10-11-3,-14 21-3,5-5 0,2 5 0,-3 3 2,3 5 1,-2 2 2,5 0 1,1 0 0,7 1 0,-4-32 3,14 60-2,-14-60-2,28 48 0,-28-48-4,57 27 0,-57-27-1,57-1 0,-57 1 1,55-33 1,-55 33 4,48-57 1,-48 57 2,10-71 0,-10 71 1,2-71 0,-2 71-2,-22-60-3,22 60-2,-32-44-1,32 44-1,0 0 0,-50-24 0,50 24-1,-52 9 0,27 2-1,-2 4 0,-1 3 0,0 4-3,-4 0-10,-4 3-19,11 1-1,-3-12 2</inkml:trace>
  <inkml:trace contextRef="#ctx0" brushRef="#br0" timeOffset="23494">189 2385 52,'0'0'35,"0"0"-1,0 0-12,0 0-16,0 0-4,0 0-1,14 7-1,-2-5 0,4 0 0,3 1 0,5 1 0,4-1 1,3 1-1,3-1 0,0 0 0,2-1 0,0 0 0,0 0 0,-3 0 0,-4 2 0,-2 2 1,-3 1-1,-3 1 0,-3 4 1,-5 4-2,-2 3 2,-2 3-2,0 6 1,-3 5-1,-2 8 1,0 5 1,-1 8-2,0 5 2,-1 7-1,2 1 0,-2 2 0,2 2 1,1 2-1,2-2 0,0 1 1,1-1-1,0-4 0,0-1 1,1-3-1,-3-2 1,0-5 0,-1-5 0,-1-6-1,-2-4 1,0-6 0,-1-2-1,-1-3 1,0-5 0,-2-4-1,0-3 1,-1-1 0,-1-1 0,-4 0 2,0-2-1,-6-1 0,-1 2 2,-11-3 0,-1 0 0,-11-4 1,-1 3 0,-11-5 0,1 2-1,-11-3-1,3 1 0,1-1-2,0 2-1,2 0-3,-2-6-6,3 4-33,4-4 1,3-5-2,5-8 2</inkml:trace>
  <inkml:trace contextRef="#ctx0" brushRef="#br0" timeOffset="30474">1072 3831 17,'-10'20'27,"-3"-7"-5,4-3-7,9-10-2,-9 2-6,9-2-4,11-24-2,3-1-1,5-5-1,1-6 0,3-4 0,-1-1 0,3-1 1,-6 3 0,-1 3 2,-3 6 0,-4 3 2,0 4 0,-1 2 0,-1 3-1,0 2 0,2 2-1,-4 4-1,-7 10 0,15-11-1,-15 11 1,1 20 0,-3 3 0,-2 6 0,1 8 0,-3 6 1,1 9 0,-5 3 1,6 2-1,-1-3 0,6 0 0,-3-3-1,2-7-2,3-3-2,0-13-3,2-3-2,-5-13-4,0-12 0,-13 3-1,1-11 0,-13-7 5,-2-5 5,-7 0 3,-4-6 5,2 3 4,-1-3 1,6 6 1,3 1-2,8 5-2,6 0-2,12 3-1,6 1-3,9 2 1,8 2-1,13-1 1,7-3-2,11 1 1,4 2-3,0 1-2,4 3-5,-3 1-9,-8-2-15,-1 13 1,-18-6 1</inkml:trace>
  <inkml:trace contextRef="#ctx0" brushRef="#br0" timeOffset="31215">1536 3659 33,'10'1'34,"-10"-1"1,5 12-2,2 4-21,-7 5-10,4 7-2,1 6-1,-4 5 0,0 8 0,-1 1 1,3-1 2,-7-3-2,3-10 1,-3-5 1,-1-9-1,2-11 0,3-9 0,0-24 1,0-4-1,7-5 1,0-6 0,3-5 0,-1-1-1,-3 5-1,4 6 1,-1 8 0,-5 6-1,-1 7 0,-3 13-1,0 0-1,0 0 0,11 8 0,-5 6-2,-1 1 0,8 5 0,0-3 1,10 4 1,3-5 0,7-4 2,3-4 0,7-7 1,1-4 0,0-6 0,-3-2 1,0-4 0,-5 0 1,-13 0 0,0 1 0,-14-1 1,-1 3-2,-11 2 1,3 10-2,-16-13 0,2 10-2,0 1-1,-3 2 0,0 6 0,2 0 0,4 3 1,0 2 0,5 1 1,4 2-1,8 3 1,2 3 0,11 1 0,0 5-1,4 9 0,6 6-1,-2 7 0,-2 5-1,-5 7 1,-1 1 0,-9 2 0,-3-1 1,-6-5 1,-7-4 0,-2-10 2,-7-3-1,2-11 2,0-4-1,-1-10 0,1-4 1,-3-13 1,-1-7-1,1-7 1,7-13 0,-2-11 2,5-9-2,8-12-2,2-11 0,8-2-3,10-4-3,2 6-5,1 1-9,5 5-19,1 16-2,-9 6 1</inkml:trace>
  <inkml:trace contextRef="#ctx0" brushRef="#br0" timeOffset="32647">2550 3441 28,'23'19'30,"-23"-19"0,17 3 1,-7 0-23,-10-3-4,11 5 1,-11-5 0,11 19 1,-13-6 1,3 9 0,-2-1-1,1 8-1,6 2-2,-5 7-1,3-2-1,2 2 0,-1-1-1,0-6-7,-4 0-31,4-2 1,-12-16-1,7-13-1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 82 12,'0'0'21,"8"14"-2,-8-14 1,0 0-18,16 15-2,-16-15 2,18 17 3,-6-13 1,8 2 0,1-4 0,1-1-1,-1-4 0,3-2-2,-5-5-1,-5-2 0,-5-5 2,-10 5 1,-8-8 0,-1 6 0,-2-4 0,-6 7-1,-1 1-1,-1 3-4,0 5 0,-2 1-3,5 6 0,-6 0-2,3 7-2,2-5-8,-2 2-13,11 4 1,-2-8 0</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7.32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3,'0'0'9,"0"0"-1,0 0-2,0 0 0,0 0-1,5 12-1,-5-12 0,14 8 0,-3-7 0,3-7 1,10 7 0,1 7 0,7-6 0,12 0-1,3-1 0,5 2 0,2-2-2,3 10 0,-6-4-1,-4-2 1,-1 1-2,-14-4 2,-3 5-1,-12-6 1,0 5-1,-17-6 0,9-7 0,-9 7 0,0 0-2,-5-11-2,5 11-3,-11-19-6,3 9-5,2-5-5,4 5 0</inkml:trace>
  <inkml:trace contextRef="#ctx0" brushRef="#br0" timeOffset="461">622 0 9,'0'0'10,"-2"10"0,5-1-2,13 4-1,6 4 1,13 4-2,9 5 0,8 2-1,7 3-2,3 0-1,4 1 0,-6-2-2,-7-2 1,-11-5-1,-8 2 0,-15-2 1,-7 1 0,-10-3 0,-10 0 0,-7-2 3,-5 0-2,-5 2 1,-5-1 0,-4-3 0,-2 2 0,-5 0 0,-1-1 0,-4 3-1,0-1 0,-6 2 0,8-1-1,-1-4 0,1 1 0,3-4 0,5-1 0,5-5 1,7-1-1,6-4 2,2-1-1,5-5 1,11 3 0,0 0-1,-2-13 0,2 13-2,7-11 0,-7 11-2,12-11-2,-12 11-6,0 0-9,0 0-8,-16 16 0,-4-9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25.3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-3 274 2,'0'0'7,"0"0"-1,0 0 0,0 0-2,0 0 1,-12 1-1,12-1 0,0 0 1,0 0 0,15 3 0,-3-2 0,5 1-1,10 1 0,3-1 0,4 1 0,-3 1-1,9 0-1,7-2 0,1 4 0,3-2 1,3 0-1,3-1 0,1 1-1,4-2 0,-7 1 1,-6-2-1,-3 0 0,-11-2 0,-9 2 0,-9-1 0,-5 0 0,-12 0 0,0 0-1,0 0 0,0 0 0,0 0-1,-19-2-3,9 3-4,-9 0-5,-2-2-6,7 1-3,-6-7 0</inkml:trace>
  <inkml:trace contextRef="#ctx0" brushRef="#br0" timeOffset="531">741 6 7,'-2'-12'12,"2"12"-2,0 0-2,9 0-1,-9 0-2,13 6-1,-1-2-2,4 1 0,1 2-1,2 1 1,3 1-1,4 1 0,0-1 1,5 1 0,1 0 0,5 0 0,3 2 0,2-2 1,3 4-1,-3 0 1,8-1 0,-7 3 0,-1 2-1,-5-1-1,0 0 0,-10 0-1,-6-1 1,-1-1-1,-8-1 0,-3-2 0,-2 0 0,-6-1 1,-11 0-1,2 1 1,-7-1 0,-9 2 0,-1 1 0,-6 0 1,-8 2 0,-4-2 0,3 2 1,-9 5-1,6 2 1,-3 1 0,-1 1-1,0-1 0,7 1 0,2 1-1,0-2 0,9-5 0,3-3 0,4-3-1,2-2 0,5-3 1,2-1 0,13-7 0,0 0 1,-12 6-1,12-6 1,0 0 0,0 0-1,0 0 0,0 0-1,0 0 1,0 0-1,0 0 0,0 0 0,0 0 0,0 0-1,0 0 0,0 0 0,0 0-2,0 0-3,0 0-4,-11 6-6,11-6-10,-7 18 0,7-18-1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36.1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800-4 0,'-12'-6'8,"12"6"-1,0 0-3,0 0-1,0 0-1,10 2-1,-10-2-1,0 0 1,10 7-1,-10-7 1,11 7 0,-11-7 1,17 6-1,-17-6 1,14 5 0,-14-5 2,0 0 0,0 0 1,-9 11 0,-6-6 1,-6 0-1,-5 2 0,-6 3 0,-8 0-1,-2 3-1,-7-1-1,-2 5 1,2-3-1,-6 4 0,0-2 0,-4 1 0,6 1 1,1 0 0,8-1 0,3 0-1,0-1 0,12 1 1,2 1-1,16-1-1,-2-1 1,11 3 0,3-2-1,13-1 1,9 1-1,4 0 1,11-3-1,4 2 0,10 0 0,-3 1 0,10 0 0,-7-1-1,-6 1 1,0 1-1,-6 0 1,-3 0-1,-11 0 0,-5-2 0,-13 2 0,-2 1 0,-8 1 0,-9 0 1,-7 4 0,-8 1 0,-6 2 0,-4 2 0,-3 2-1,-8 1 1,4 2 0,2-1-1,0 0 1,-1-2-1,4-2 1,10-3-1,10-3 0,10-3 1,8-5-1,8 0 0,3 1 1,15 1-1,5 0 0,4-1 0,-1 4 1,-2 1-1,-1 4 1,-2 1-1,2 0 0,-9 2 0,3 2 0,-3 1 0,-6 3 0,2-1 0,-4 1 0,-3 1 0,-3-2 0,-4 0 0,-11 0 1,-7 0-1,-9-2 1,-11 1 0,-10 0 0,-5 2 0,-10-3 1,0 0-1,3-2 1,4 0-1,8 0 0,8-3 0,8-4 0,12-1 0,15 1-1,8-2 0,8 1 0,6-2 1,10 0-1,0-1 0,5 0 1,-3-1-1,-2 1 0,-1 0 0,-5-1 0,-3 0 0,-9 4 0,-1-1 0,-5 1 0,-4 1 1,-4 0-1,-6 2 1,-10 0-1,-6-1 1,-6 3-1,-9 1 2,-3 1-1,-4 1 0,3-3 0,1 1 1,9-2-1,7 1-1,12-3 1,14 0 0,14-1-2,13-2 2,6 1-1,7-1 0,2-1 0,7-2 0,-1-2 0,-2 0 0,-8-2 0,-3 1 1,-6-2-1,-2 0 0,-2-2 1,-7 0-1,-2 0 0,-8-3-1,5 0-1,-14-7-6,0 0-21,0 0-2,-27-1-2,1-10 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29.6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0 926 5,'0'0'10,"0"0"0,0 0-1,0 0 1,0 0-1,0 0-1,0 0 0,0 0-1,0 0-1,0 0 0,0 0-1,51-3-1,-51 3 0,76 0 0,-32 0-1,0-1-1,-2 2 1,-42-1-2,73 1 0,-73-1 0,49 3-1,-49-3-1,0 0-1,0 0-2,0 0-3,0 0-7,0 0-11,0 0 1,0 0 0</inkml:trace>
  <inkml:trace contextRef="#ctx0" brushRef="#br0" timeOffset="431">71 717 22,'43'8'20,"-43"-8"-3,51 6-2,-51-6-2,70 5-4,-70-5-3,70 9-1,-70-9-3,56 12-1,-56-12-1,41 24 0,-41-24 0,0 0 0,45 45-1,-45-45 0,24 33 1,-13-16-1,6-4 1,-6-1-1,-2 0 1,3-1 0,-9 0 1,5 0-1,-3 0 1,-1 2 1,-4-13 0,0 0 1,-27 54-1,27-54 1,-37 55-1,37-55 0,-68 66 0,68-66 0,-68 67-2,68-67 1,-62 58 0,62-58-1,-52 36 0,52-36 0,0 0-2,0 0-6,0 0-18,0 0-1,0 0 0,34-74-1</inkml:trace>
  <inkml:trace contextRef="#ctx0" brushRef="#br0" timeOffset="1312">1254 48 15,'-13'-4'10,"13"4"-1,-8-9-1,-1 5-2,-4 1-1,-3 0-1,-7 2 0,-1 0-1,9 0 0,-15 0 1,1 0 1,-3-2 0,1 1 1,-4-2-1,6 1-1,-4 0 0,-3 1-1,1 1-2,0 1 0,3 2-1,4 2 0,0 0 0,5 1 0,-1-1 0,4 1 0,10-2 1,-8 0-1,9 0 0,9-3 1,0 0-2,0 0 2,-7 11-1,7-11 0,-1 11 0,1-11 0,2 22 0,-7-10 0,-3 9 1,1 2-1,4 5 0,0 5 0,-9 4 1,5 5-1,-3 2 0,-3 8 1,1 0 0,5 4 0,-5 2 1,-1 2 0,2 4 0,1 3 0,9 1 0,0 3-1,5-3 0,-7 2 1,3-2-1,7 0 0,-7-8 0,6-5 0,-10-2 0,8-11 1,-4-42-1,-2 76 0,2-76 0,-3 52-1,11-34 1,-2-3-1,-2-5 1,-4-10-1,2 12 1,-2-12 0,0 0 0,0 0 0,13 0 0,-13 0 0,0 0 0,26-3-1,-11 2 0,5-2 0,1 0 1,7-2 0,3-3 0,12-2 0,12-1-1,0-2 1,8 1 0,-2 0 0,12 0-2,-2 1 1,2 1 0,-5 4-1,-8-1 2,-5 3-1,-1-1 1,-2 2-1,-13 0 2,-5 0-1,-9 1 0,-5 0 1,-1 1-1,-7-1 0,-12 2-1,12-1 1,-12 1 0,0 0 0,0 0-1,0 0 1,0 0-1,0 0 1,0 0-1,0 0 0,0 0-1,0 0-2,0 0-7,0 0-19,9 4-2,2-11-1,-2-10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33.1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0 434 1,'18'9'5,"-7"-4"1,6 1 1,0-1 0,5 2 1,3-1 1,3 0 0,7 0 0,5-1-1,4 2 0,3 3-2,5-1 0,-3 0-1,2-2-1,-3 2 0,-5-5-1,-10 4 1,-3-1-2,-9-5 1,-6 3-1,-6-4 0,-9-1-1,0 0 0,9 5-1,-9-5 1,0 0-1,0 0 0,0 0 1,0 0-1,0 0 2,0 0-1,0 0 1,0 0-1,0 0 1,0 0-1,0 0 0,0 0 0,0 0-1,0 0 0,0 0 0,-1 11 0,1-11 0,0 0 0,0 0 0,0 12 0,0-12 0,0 0 0,1 11 0,-1-11 0,-2 10-1,2-10 1,-3 14 0,3-14 0,-3 17 0,1-7 0,0 2 1,0 1-1,0 1 0,1 5 0,-2 0 0,0 5 0,0 4 0,-2 5 0,0 2 0,-2 5 0,-3 4 1,1 3-2,0 3 2,-1 4-1,1 3 0,3 1 1,1 2-1,4 1 1,2 0-1,1-4 1,0-2-1,1-7 0,0-4 1,-2-5-1,1-7 0,-2-7 0,-1-5 0,0-4 1,0-3-1,0-3 0,1-10 1,1 13-1,-1-13 0,0 0 1,0 0-1,0 0 1,0 0-1,0 0 1,0 0-1,0 0 0,0 0 0,-5 9 0,5-9 1,0 0-1,-13 7 0,2-3 0,-5 1 1,-4 1-1,-5 0 1,-5 0-1,-4 0 0,-4 0 1,0 0-1,-1-1 0,4 0 0,1-3 0,6 2 1,5-2-1,4 1 0,3-3 0,5 1 1,11-1-1,-13 1 1,13-1-1,0 0 0,-10 0 0,10 0 0,0 0 0,0 0 0,0 0 1,0 0-1,0 0-1,0 0 1,0 0-3,0 0-9,-12 8-16,12-8-3,-20-5 2,11-6-1</inkml:trace>
  <inkml:trace contextRef="#ctx0" brushRef="#br0" timeOffset="2073">793 555 1,'0'0'8,"0"0"0,0 0 1,0 0 0,0 0 2,0 0 0,0 0 1,0 0 0,0 0 0,0 0-2,0 0-2,2-17-2,-2 17-2,4-21-1,0 7 0,0-7-2,1-2 1,0-5-1,2-3 0,-3-2 1,2-1-1,-3 1 0,1 4 1,-3 1-1,2 4 0,-1 4 0,2 2 0,-2 5 0,1 0 0,0 2 0,0 2 0,0-1 0,-3 10-1,6-16 1,-6 16-1,0 0 0,4-10 0,-4 10-1,0 0 0,0 0-1,0 0 1,-2 16 0,2-5 0,1 2 0,1 2 0,4 4 1,-1 4 0,3-1 0,2 5 1,4-2-1,1 2 0,0 0 0,1 0 0,-1 0 0,0-2 0,-2-2 0,-3 0 0,-1 0 0,-3-6 0,-1 2 0,-1-2 0,-1-1 0,-1-1 0,0-3 0,-1-2 0,-1-10 0,4 15 0,-4-15 1,0 0-1,0 0-2,0 0-3,0 0-8,-8-17-6,1 5-7,-2 0-2,-5-3 0</inkml:trace>
  <inkml:trace contextRef="#ctx0" brushRef="#br0" timeOffset="2794">758 407 7,'13'0'10,"2"0"1,3 0-1,3-1 1,1 1-1,1-1-1,0 1 0,1-2 0,-1 2-3,-2-1-1,2 1-2,-2 1-2,1-1-2,-1 2-4,-2 0-11,-3-2-7,0 3 0,-5-8-1</inkml:trace>
  <inkml:trace contextRef="#ctx0" brushRef="#br0" timeOffset="3164">1168 358 7,'0'0'18,"0"0"-2,9 1-7,-9-1-3,0 0 0,9-1 0,-9 1-2,0 0-1,0 0-1,0 0 0,0 0-1,4 11 1,-4-11-1,4 16 2,1-6-2,1 4 1,1-1 0,2 3 1,0-1-1,0 1 0,-2 0 0,4-1 0,-5-1 0,0-4 0,-3 2-1,-3-12 0,5 13 1,-5-13 0,0 0 1,0 0 1,0 0 1,0 0-1,0 0 1,6-18-1,-5 2 0,1 1-1,-1-7-1,1 4-2,0-3 0,0 3 0,-1 3 1,1 3-2,-2 12 1,6-13 0,-6 13-1,12-5 0,-2 5 0,1 1-2,9 3-2,0-1-5,10 3-8,3 4-11,4-5 2,5 0-1</inkml:trace>
  <inkml:trace contextRef="#ctx0" brushRef="#br0" timeOffset="3785">1724 358 5,'0'0'10,"0"0"-1,-2-10-2,2 10 0,0 0 0,-12-2-1,12 2-1,-18 3-1,1 0-1,-3 3 1,-2-1 0,-2 3 1,-1-3-1,3 4 1,0-1-1,6 1-1,4-1 0,8 2 0,4-10-1,11 18 0,3-11 0,6-1 1,5-3-1,2-3 0,0-2 0,1-4 0,-4-2-1,-3-5 1,-5 1-1,-4-1 0,-7 1 0,1 0-1,-7 3 1,0-1-2,1 10 1,-4-11-1,4 11 0,0 0 0,0 0-1,0 0 1,0 0-1,0 0 1,-8 10 0,8 0 0,0 2 1,1 3 0,-1 5 0,1 4 1,3 6-1,-1 5 1,2 3-1,2 5 0,1 3 1,0 3-1,2 1 0,-1-1 0,-1-6 0,0-6 0,-2-5 0,-2-7 0,-2-7 1,-1-5-1,-1-13 1,-3 13 0,3-13 1,-12-1-1,2-4 1,-3-3 0,-6-6 0,-4 0-1,-5-6 1,-1 0-2,-3-2 1,1 1-1,3 1 0,3 4 1,5 1-1,8 1 0,11 1-1,10-1-1,16-1-2,7-1-5,15 2-4,5-2-12,3-2-1,7 3 0</inkml:trace>
  <inkml:trace contextRef="#ctx0" brushRef="#br0" timeOffset="4797">2058 358 28,'0'0'14,"5"-9"1,-5 9-1,13-15-2,-6 2-2,6 0-2,-5-4-3,5 0-1,0-4 0,1-2-1,-2-3 0,1 1-1,0-3 0,-1 5 1,0-2-1,3 3-1,-5 2 1,1 4-1,-2 4 0,-1 1 1,-8 11-1,14-12 0,-14 12 0,0 0 0,0 0-1,10-10 0,-10 10 0,0 0 0,0 0 0,0 0-1,0 0 1,0 0 0,0 0-1,0 0 1,0 0-1,3 11 1,-3-1-1,2 6 1,2 7-1,2 3 1,-1 8 0,3 6 0,-2 1 0,-2 2 0,2-2 0,-2-2 0,0-4 0,-5-3 1,-2-5-1,-1-4 0,-2-6 0,4 0 0,-1-6 0,0 0 1,3-11-1,-6 14 0,6-14 0,-3 10 0,3-10 0,0 0 0,0 0 0,0 0-1,0 0 0,0 0-3,0 0-2,0 0-2,0 0 1,0 0-1,0 0 0,0 0 0,-2 10 0,2-10 3,0 0 2,-14-1 1,14 1 1,-15 1 0,5 1 1,0 1-1,-1 1 1,1-1 0,0 2 1,1 1-1,9-6 2,-14 12 0,14-12 2,0 0 1,3 10 2,12-5-1,8-5 0,9 2 1,6-3 0,8 2-1,1-3-1,2 2-1,-6-2-1,-2 1 1,-9-1-1,-7 0 0,-11 1-2,-2 0-1,-12 1 1,9-1-2,-9 1 1,0 0-1,0 0-1,0 0-2,0 0-7,3 14-14,-3-14-4,0 0 1,0 0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7.2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4136 47 3,'0'0'7,"0"0"-1,0 0-1,-2-9-2,-7 10 0,-1-2-2,1 0-1,-4 1 1,1 0 0,-4-1 0,0 0 1,-3 0 1,-2-2 1,-1-1 1,-3 0 1,-1 1-1,-1-1 1,1 1 0,-2 1-2,5 0 0,-1 2-2,7 1-1,2 0-1,3 1 0,1 0 0,11-2 0,0 0 0,-9 5 0,9-5 0,0 0 1,0 0-1,-2 9 1,2-9 0,-1 10 0,1-10-1,0 16 2,1-2-2,-1-3 1,-3 5-1,1 3 0,-2 0 1,0 3 0,-3 3 0,0-1 0,-5 2 1,1 6-1,-1 2 0,-2 4 1,0 5 0,0 2 0,2 5-1,3 1 0,0-1 0,4 1 0,0-2 0,2-2 0,0-4 1,0-1-1,-5-2 1,0-2-1,-1 0 1,-3 1-1,3-3 1,-1 1-1,0 0 0,4-1 0,4-3 0,2-2 0,1-3 0,6-5 1,-5-6 0,4-1 0,-2-7 1,-4-9 1,6 10-1,-6-10 0,0 0 1,0 0-2,0 0 1,17 1-2,-17-1 0,21-4-1,-3 1 1,4 0-1,4-2 0,5 0 0,4-1 1,-1-1-1,3 0 1,0 0-1,-3 1 0,-1 1 1,-3 2-1,-6 2 0,-1 2 0,-4 1-1,-4 1 1,-4 1 0,-1 0 0,-10-4 0,13 8-2,-13-8-3,16 4-17,-5-3-8,1-8-1,8-5 0</inkml:trace>
  <inkml:trace contextRef="#ctx0" brushRef="#br0" timeOffset="7711">-2 1172 20,'0'0'11,"0"0"-1,-7 17-3,5-8-2,3 1-4,4 2 1,5-3 1,7 0 0,6-4 1,6-1 0,4-5 1,4-1 2,-1-4 0,2-1-1,-3-3-1,1 1 0,-2-3-1,4 2-1,-2-1-1,1-2-1,3 4 0,-1 1-1,-2 3 0,-1 2-1,-6 5 0,-3 3 1,-7 3-1,-4 5 1,-4 3 0,-3 0 1,-4 1 1,0 1 1,0-2 0,3-1 1,1-3 0,7 1 0,7-5-1,11 0-1,7-4 0,7-2-1,6-4-1,7-2 0,1-3 0,-1-3 0,-5-3 0,-3 0 1,-4-1 1,-5-1-1,-6 3 0,-1 3 0,-6 1 0,-1 5-1,-3 5 0,-3 5 0,-4 3-1,-2 5 1,-1 4 0,-1 1 0,1 1-1,4-1 2,7 0-1,8-3 1,8-4-1,11-4 1,9-5-1,8-4 0,3-4 0,2-3-1,2-1 1,-4-3-1,-3 1 1,-4 1 0,-3 1 1,-7 0-1,-2 4 0,-6 1 0,-6 1 1,-2 0-1,-6 0 0,2 0 1,-6-1-1,-1 1 0,-2-1 0,1 0 0,1 0 0,0-1 0,1 0 0,-3 2 0,0 0 1,-2 0-1,0 1 0,-3 0 0,-4 2 0,-1 2-3,2 9-11,-3 0-15,-4-3-2,-1-1 1,-13-8-1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8.6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0 370 13,'0'0'18,"0"0"-2,11-11-3,-11 11-4,20-5-3,-5 3-1,5 2-2,6 1 0,7 2-3,5 0 1,5 4 0,-1-2 0,5 0 0,-2-1 1,1 0 1,-9-4 0,-2 2 2,-10-4 0,-3 2 0,-7-2-1,-2 2-1,-13 0 0,9-1-2,-9 1 0,0 0-2,-4 10 0,4-10 0,-4 12 0,4-12 1,-9 18 0,4-6 0,2 1 0,-1 3 1,0 5 0,1 6-1,1 5 1,2 6-1,4 10 1,2 4 0,6 8 0,5 4-1,3 1 0,1 1 1,-1 1-1,0-2 1,-4-4-1,2-1 0,-7-3 1,-2-3-1,-2-1 1,-1-1-1,1-1 0,-1-3 0,-1-1 0,0-8 0,-2-3 0,-2-5 1,-2-6-1,-1-5 1,-2-5-1,-1-5 1,5-10-1,-11 14 1,2-10-1,9-4 0,-19 6 0,3-3 0,-6 1 0,-4 0 0,-5 1-1,-6 0 1,-6-1 0,-4 1 1,-4-2 0,1 0 0,0-3 1,2 1 0,3-4 1,5 2-1,5-2 1,8 0-1,5 0 0,7 1-1,15 2-1,-15-3 0,15 3 0,0 0-1,0 0 1,0 0-1,0 0 0,0 0-3,15 10-3,-15-10-16,10 1-5,1-5-3,0-9 2</inkml:trace>
  <inkml:trace contextRef="#ctx0" brushRef="#br0" timeOffset="1823">755 497 15,'0'0'8,"0"0"0,0 0 0,0 0 0,0 0-1,0 0 0,0 0 1,0 0 0,0 0 2,0 0-2,10-1 0,-10 1-2,8-10-1,-8 10-1,15-17-2,-1 4 0,0-1 1,3-6-1,2-1 1,3-5-1,3-3 1,0-3-1,2-2 0,-4-1 0,3 0-1,-3-1 1,0 5-1,-3 1 1,-2 7-1,-4 0 1,-3 6-1,0 3 0,-4 4 0,-7 10 0,11-15 0,-11 15-1,0 0 1,8-11-1,-8 11 0,0 0 1,0 0-1,0 0 0,0 0 0,0 0-1,0 0 1,0 0-1,0 0 0,9 4 0,-9-4 1,8 21-1,-4-8 1,1 6-1,-1 1 1,-2 4 0,4 0 0,-4 3 0,1 1 0,0 0 0,-1 3 0,1 0 0,2 3 0,1-3 0,-1-1 0,1-4 0,2-1 0,-1-6 0,-1-5 0,1-3 0,-7-11 0,8 10 0,-8-10 0,0 0-2,0 0-2,0 0-6,-3-20-6,-2 8-12,1-2-2,-5-4 1,2-2 0</inkml:trace>
  <inkml:trace contextRef="#ctx0" brushRef="#br0" timeOffset="2574">949 249 19,'0'0'16,"0"0"1,0 0-2,11 10-1,1-10-1,7 3-4,2-2-2,6 2-2,3-3-1,3 2 0,-2-1-2,-3 2 0,-5-2-1,-1 0 0,-4 1-3,-9 0-3,0 2-5,-9-4-8,0 0-9,14 11 0,-14-11 1</inkml:trace>
  <inkml:trace contextRef="#ctx0" brushRef="#br0" timeOffset="2914">1470 319 2,'0'0'21,"0"0"0,1-10-2,-1 10-6,0 0-6,0 0 0,0 0-2,0 0-1,8-10 0,-8 10-1,0 0 0,0 0-2,2 11 0,-2-11-1,-2 18 0,0-5-1,0 2 1,0 3 0,-1 1 0,0 1 0,1 1 0,0-1 1,0 1-1,2-2 1,0-2-1,1-3 1,2-1 0,-3-13 0,3 16 1,-3-16 0,0 0 1,0 0 0,0 0 0,0 0 1,0 0-1,11-14 0,-10-1 0,3-3-1,-2-4-1,0 2-1,1-4 0,-2 1 0,2 3 1,-2 3-1,0 3 0,0 1 1,1 4-1,-2 9 1,9-11-1,0 7 0,3 0 1,2 1-1,3 0 0,3 1-1,1 2-2,-1-2-6,6 2-14,-6 3-6,1-4 0,1 3 0</inkml:trace>
  <inkml:trace contextRef="#ctx0" brushRef="#br0" timeOffset="3545">1969 349 24,'0'0'17,"-10"-6"1,10 6-1,-17-2-4,5 3-5,-1-1-3,-3 4-1,-1-1 0,1 5-1,1 0 0,2 3-1,2 1 0,5 2-1,0 0 0,10 2 1,-2-1-1,9 1 1,3-3 0,8-1-1,2-2 0,5-3 0,2-3-1,1-4 1,0-5-1,-3-2 0,-5-5 0,-5-1 0,-5-3 1,-6 1-1,-6-1 0,-5 1 0,-3 3 0,-3 0 0,-5 4-1,-3 1-1,-5 3 1,-3 0-2,0 4-2,-2-1-3,3 5-5,-1-2-6,5 1-4,7 2-2,13-5 0</inkml:trace>
  <inkml:trace contextRef="#ctx0" brushRef="#br0" timeOffset="3986">1965 399 2,'0'0'5,"-14"2"-2,14-2 0,-13 6 2,13-6 1,-5 12 2,7-2 1,0 0 1,7 3 0,-2 3 0,5 1 0,-2 3 0,4 5-3,-1 1-1,3 6-2,-2 2 0,0 6-1,0 0-1,-1 8-1,0 1 0,-2 2-1,-2 0 0,-3-3 0,-3-1-1,-1-4 1,-5-6 0,-1-4 0,-3-7 0,1-5 1,-1-9 0,0-2 2,-3-8 0,0-4 0,-6-8 1,3-2-1,-3-8 1,-1 2-2,-1-8 0,-1-1-1,6 0 0,3-1-2,10 3 1,5 0-2,5 2 0,6 1-3,7 7-5,2-1-12,3 0-7,8 2 1,-4-4 0</inkml:trace>
  <inkml:trace contextRef="#ctx0" brushRef="#br0" timeOffset="4717">2462 368 21,'0'0'21,"0"0"0,0 0-2,0 0-2,-6-12-5,6 12-3,10-7-4,1 4-1,0-1-1,5 3-1,2-1-1,2 2-1,0 1 1,1 1-1,-2 2 0,-4 0 0,-4 1 0,-11-5-1,10 13 1,-10-13 0,-11 17 0,-1-5 0,-5 2 0,-2 2 0,-1 1 0,-3 2 0,1 2 1,1 1-1,1 0 0,2 0 0,0 0 0,5 1 0,-3-1 1,4-1-1,1-1 0,2 0 0,3-1 0,3-1 0,3 0 1,5-1-1,4-1 1,7 0 0,2-2 0,6 0 0,5-3-1,5 0 1,4-3 0,2-2 0,2-2-1,-1-3 1,-2-1-1,3-2 1,-9-1-1,-4 0 1,-6-1-1,-6 2 1,-6-1-1,-11 3 0,13-2 0,-13 2 0,0 0-1,0 0 1,0 0-1,-13 0 1,13 0 0,0 0 0,-11 2-1,11-2 0,-10 2-1,10-2-7,-16 0-17,16 0-3,-22-6 0,13-2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8:12.4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197 1669 1,'19'0'3,"-9"1"1,3-1 1,-4-1-1,4 0 1,-3-1 0,1 1 0,5-2-1,0 2-2,-1-2 1,5 0-1,4 1-1,2-1 0,3 1 0,3-2 0,-2 3-1,3-1 1,5 0-1,-2 1 1,-8-1 0,4 2 0,-2-1 0,2 0 1,1 0-1,-1 0 1,0 1-1,1 0 1,4-2-1,-1 1 1,2 0-1,-2 1 0,1-1 0,0 1 0,3 0 0,-2 0 0,7 0 0,2 0-1,0 1 1,5-2 0,3 0 0,-4-1 0,8-1-1,3 0 1,-2 1 0,0-1 0,1 0-1,2 0 1,1 2 0,6 0-1,-3 0 1,-5 1 0,8 0-1,1 0 1,1 0-1,1 1 1,3 0-1,2 0 0,-1 1 2,6-1-2,-7-1 0,7-1 0,1 0 1,2-2-1,2-1 0,1 0 0,2 0 0,3 1 0,6 0 0,-6 1 1,3 0-1,1 2 0,1 1 0,3 1 0,2 0 0,1 0 1,4 1-1,2 0 0,1 1 0,1-1 0,0 0 1,0 1-1,3 0 0,-1 0 0,1-1 0,1 1 0,0 1 1,-1-2-1,5 1 1,0-1-1,0 0 1,0 1-1,2-1 1,1 0 0,-1 1-1,0 0 1,-3 1-1,1-1 1,1 3-1,0 3 1,-4-3-1,1 3 1,-3-5-1,4 6 0,-4-2 0,-1 1 0,-4-3 0,1-3 0,-1 2 0,0-3 0,-2 2 0,-2-5 0,1-6 0,2 4 1,-3-4-1,-1 3 0,1-3 0,-1 4 0,-2-3 0,-1 5 1,-3 0-1,-5 2 0,-1 3 0,0-2 0,-3 2 0,-1-4 0,-2 5 0,2-6 0,0 0-1,3-1 1,1-5 1,2 3-2,3-2 1,3 4 1,4-5-1,1 4 0,3 1 0,2-7 0,2 6 0,0-6 1,1 5-1,2-4 0,2 3 0,2-3 0,2 3 0,-2 4 0,-2-3 0,3 4 0,0-1 0,-1 0-1,-1 4 1,-1 4 0,-2-3 0,3 5 0,3 2 0,-6-1 0,-2 1 0,-4 3 0,0-4-1,-2-4 2,-1 5-1,-5-6 0,2-1 0,-3-3 0,-3-1 0,-3-3-1,-5-1 2,-6-1-1,-9-1 0,-8-2 0,-11-5 1,-4 5-1,-8-3 0,-6 1 1,-4 0-1,-2-2 0,-3 1 0,-3-3 0,1 5 0,0-9 0,-1 4 1,-1-4-1,0-1 0,-6 2 0,3-3 0,-2 2 1,-3-3-1,2 2 0,-2-3 0,0-1 0,3 2 0,-3-5 0,1-1 0,0 1 0,0-3 0,1-1 0,0 0 0,-2-1 0,0-1 0,0 2 0,0-6 0,1-1 1,-2 4-2,0 1 1,-3-1 0,-1 0 0,1 1-1,-2-1 1,0 5-1,-3 0 1,2-6 0,-3 0 0,-1-2 0,-1 3 0,-1-1 0,-2 1 0,-1 2 0,-1 3 0,-1 4 0,1 2 0,-1 4 0,0-1 0,-1 5 0,-1 0 0,1 3 0,-2 0 0,0 1 0,-3-1 0,-2 1-1,-4 0 1,-2 0-1,-5-1 1,-5-5 0,-1 7-1,-11-6 1,-4-1 0,-6 4-1,-6-2 1,-2 0 0,-10-3 1,-7 6-2,-9-9 1,-6 2-1,-9 1 1,-3-6 0,-6 0-1,-9 2 0,1 1 1,-8 5-1,-3-1 1,-1 5 0,0 2 0,-8 0 0,0 0 0,-4 1 0,-3-2 0,-1-2 0,-2-3 0,-5 0 0,-2 0 0,1 4 0,-4 2-1,-6 2 0,8 0 0,-9 3 0,-2 2 0,-2 5 0,-1-5-1,-2-2 1,0 1-1,1-2 1,-7 1 1,8-3-1,2 1 1,0 0-1,0 2 1,2 0-1,1 1 0,-1-3 0,4 2 0,0 1 1,-1-1-1,2-2 1,2 1-1,-3 0 1,-4 1 0,1 2-1,-4 2 0,0 2 0,0 3-1,0 2 0,2-1 0,3 1 1,5-1-1,1-2 1,3 0 0,0-2 1,1-4 0,1 1 0,-3 5 0,-5-1 0,-1 5 0,-2 3-1,-1 4 1,2-2 0,2 2-1,3-4 1,2-2 0,4-4 0,4-5 0,1-4 0,5-3 0,-3 0 1,3-2-1,3 3 0,0 1 0,4 1 0,-3 2 1,3 0-1,2 4 0,2 2 0,1 1 0,-2 0 0,2-3 0,2 0 0,4-3 0,4 2 0,2-3 1,-2 1-1,5 0 0,2 2 0,5 4-1,-1 1 1,2 5 1,1-1-1,2 2-1,9 1 1,-1-1 0,6-1 1,3 1-1,3-4 0,3 0 1,7 0-1,3-3 0,1 0 1,8-2 0,2 1-1,5 0 1,2 1-1,2 0 0,0 2 0,5-1 0,2 1-1,0-2 2,1 3-2,-11-5 2,11 2 1,0-4-1,8 2 0,1 3 0,2-4 1,3 6-1,-2-8 1,19 9-2,-10-9 1,3 11-1,-4-12 1,0 8-2,2 3 1,-6-1 0,9 5 0,-9-4 0,5 7 0,-4-4-1,5 10 1,-4-7 0,4 3 0,5 5-1,-1 3 1,3 9 0,1 3 0,1 8 0,2 1 0,3 1 0,0 3 0,-3-1-1,1 0 1,0-8 1,-1-3-1,2-6 0,1-3 0,-1-4 1,1-6-1,1-6 2,-1-5-1,1-11 1,1 15-1,-1-15 1,0 0 0,0 0 0,0 0 0,0 0-1,0 0-3,0 0-3,10 4-8,2-5-6,8 1-1,2-7-1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9:41.9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1118 2,'73'-4'9,"6"0"-2,4-2 1,3 2-1,1 0-1,8 1-1,3 0-1,5 2 0,6 1 0,-1-1-1,4 1-1,5-2 0,6 0 0,0-2 0,2 1-1,0 1 1,1-1-1,1 1-1,3 0 1,-1 1 0,1 1-1,-1 1 1,0 0 0,5 0-1,0 1 1,3 0-1,-2 1 1,3-1-1,2 2 1,-1-1 0,-1 1-1,1 1 0,-1 0 0,-3 1 0,-1 0 0,-3 1 0,-5-1 0,-1-2 0,-3 1 1,-6-3-1,-3 0 0,-5-2 0,1 1 0,-3 0 0,0 0 0,-1 0 1,0 1-1,-2 1 0,3-1 0,-1 0 1,4-1-1,1-1 1,3-1 1,-1 0-1,2-1 1,0 0-1,-1 0 0,0 0 0,-3 1 0,-5-1 0,2 1-1,-5-1 0,-3-1 0,-3 1 1,-1 0-1,-3 1 0,-5-1 0,4 0 0,-2 0-1,0 1 1,4-1 0,1-1 0,-4-3-1,-7 1 1,-5-1 0,-8-1-1,-10 1 1,-7 0 0,-11 1 0,-8 1-1,-3 0 1,-2 1 0,-1 1-1,-2 1 1,3 0-1,0 0 0,0-1 0,3 2 0,-1 0-1,7 1 0,0-2 0,-4-1 1,-2 0 0,-4-4 0,1 3 0,-4-2 0,0 1-1,-3 1 0,0 3-4,6 7 0,4-6 0,1 1 1,-4-1-1,0 1 2,-5-2 0,-1-2 2,-4-2 2,-6-4 1,-13 8 0,11-8 0,-11 8 0,12-12-1,-12 12 1,11-10-1,-11 10 0,15-9 0,-4 2-1,2 2 0,-3-1 1,0-2-1,-2-3 0,-1-2 1,-2 3-2,-1-4 2,-3 3-1,2-1 0,2 2 0,-2 1 0,2 0 0,0-1 0,0-2 2,-3-5-1,-2-4 0,-6 0 1,-2-4 0,-4-1-1,-2 0 1,-3-1-1,0 0 0,-3 1 1,1 2-2,-2-3 1,-3 1 0,-1 1 0,0-1-1,-3 3 1,1 2 0,0 3 0,1 3 0,1 1-1,2 4 1,2-1 0,-1 2 0,0 1 0,-2 1 0,2-2 0,-5 3 0,1 1 0,-6 2 0,-4 2 0,-3 1 0,-5 0-1,-7 0 1,-8 1 0,-5-2 0,-9-1 0,-7-2 0,-10 1-1,-10-4 1,-6 3 0,-7-1 0,-6-1 0,-9 1 0,-9 0 1,-5-1-1,-4 0 0,-7 0 0,-9-2 0,-8 1 0,-8-1 1,-3 2-1,-4-1 0,-5 1 0,-2-3 0,1 2 0,0-1 0,1 0 0,2-4 0,0 1 0,-1-1 0,0-1 0,-1 0 1,-1 1-1,-1 1 0,3-5 0,0 5 0,4-1 0,4 2 0,5 0 1,7-3-1,3 3 0,5-1 0,3 8 0,1-6 0,2 6 0,3-4 0,4 4 0,0 3 0,5 0 1,7 0-1,3 0 1,7 0-1,9 1 1,7-2 0,5 2-1,8-1 1,2 1 0,7 6-1,7-4 1,5 5-1,1-6 1,5 7-1,5-7 0,8 10 0,3-4 1,5-1 0,2 0-1,3 1 1,6 2 0,2-2 0,-1 7 0,4-6-1,2 1 0,9 3 0,2-1 0,6 2 0,4-1 0,6 0 0,10 1 0,6 2 0,7 1 0,2 3 0,8 1 1,4 6-1,-3 4 0,3 4 0,-1 5-1,-5 3 1,-3 3-1,-7 2 0,-4 1 1,-7-2 0,1-2 0,-9 0 0,-3-3 0,-2 0 1,-4-3 0,-5-4 0,4-2 0,-3-2 0,5-5 0,-1-4 0,3-3 0,5-5 0,1-1-1,2 0-1,-8 1-8,-5-1-5,-2 6-2</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1-03T20:51:43.786"/>
    </inkml:context>
    <inkml:brush xml:id="br0">
      <inkml:brushProperty name="width" value="0.05292" units="cm"/>
      <inkml:brushProperty name="height" value="0.05292" units="cm"/>
      <inkml:brushProperty name="color" value="#0070C0"/>
    </inkml:brush>
  </inkml:definitions>
  <inkml:trace contextRef="#ctx0" brushRef="#br0">1688 5788 140 0,'0'-11'52'0,"0"11"-28"0,0 4-26 0,0-4 11 15,0 0-4-15,0 7 0 16,0 1-1-16,0 3 0 15,0 0-2-15,0 4 3 0,0 0 1 0,0 3 4 16,-9 1 4-16,5 7-4 16,4 8 2-16,-8-1-1 15,-1 5 1-15,1 3-2 16,4 3-1-16,-9 12-3 16,-4 7 1-16,-4 5-2 15,5 2 2-15,-1 9-2 16,0-5 0-16,-4-7-3 15,4-7-2-15,5-4-2 16,3-8-1-16,-3-7 2 16,3-7 0-16,5-8-13 15,4-11-5-15,0-15-28 16,4-4-10-16,5-7-23 16</inkml:trace>
  <inkml:trace contextRef="#ctx0" brushRef="#br0" timeOffset="585.833">1679 5922 184 0,'9'4'71'0,"-5"4"-38"0,0-1-34 16,4 4 15-16,-8 12-10 16,5-1 0-16,3 0-2 15,-8 4 1-15,4 4-2 16,5 0 6-16,-5 4 5 0,8-1 0 15,-8 1 3-15,9 3 1 16,0 4 2-16,-1 4-6 16,1 3 1-16,4-7-6 15,-5-4-2-15,-3 8-2 16,3-4-3-16,9-7 1 16,-13-5-1-16,5-3 0 15,4-3 0-15,-5-8 2 16,1-4 1-16,0-4 3 0,-1-7 1 15,-8-7 3-15,9-12 1 16,0-7 1-16,-1-11 0 16,1-8-4-16,-9-3-3 15,8-8 0-15,1 0-1 16,4-7-2-16,-5 7-2 16,1-4 1-16,4 0-1 15,-5 5 0-15,5-1 0 16,-4 3 0-16,-1 5 0 15,5 3-3-15,-4 8 0 16,3 7 2-16,-11 4 2 0,3 4-11 16,-4 7-6-16,5 4-29 15,-9 3-13-15,0 8-65 16</inkml:trace>
  <inkml:trace contextRef="#ctx0" brushRef="#br0" timeOffset="1441.148">2417 5766 160 0,'0'-4'63'0,"0"8"-34"0,-8-4-27 15,8 4 12-15,-4 3-7 16,0 4 1-16,4 0-1 16,-13 4 1-16,5 4-4 15,-1 0-1-15,1 3 1 0,4 4 4 16,-9 8 5-16,5-5-3 16,3 5 2-16,1 3-9 15,-4 0-2-15,4 8-1 0,-5 0 2 16,1 0-1-1,0 7-1-15,3 0 1 0,-7 0-1 16,3 8 0-16,1-4 0 16,0-8 0-16,3-3 0 15,5-8 4-15,-8-3 5 16,8-8 1-16,8-4 4 16,-8-7 2-16,13-4-1 15,4-3-3-15,0-8 0 16,12-4-5-16,9-4 1 15,-5 1-5-15,9-8-2 16,0 0 0-16,0 4-1 16,0-8 0-16,-9 4 0 0,5 4 0 15,-13 0 2-15,5 0 5 16,-1 0 6-16,0 0-5 16,-12-1 0-16,8 1 0 15,-12 0 0-15,4 4-2 16,-13-1 1-16,4 1-4 15,-3-1-2-15,-5 4-14 16,-5 1-96 0,-7 3-30-16,-9-8 24 15</inkml:trace>
  <inkml:trace contextRef="#ctx0" brushRef="#br0" timeOffset="3106.915">1067 7394 168 0,'-9'-7'66'0,"1"3"-36"0,4 0-20 15,4 4 17-15,-9 0-7 16,5 0-1-16,4 0-9 16,-12 0-2-16,8 0-4 15,4 0-3-15,-9 4 0 0,5 4-1 16,4-1 2-16,0 4-3 16,0 4 0-16,0 8-1 15,0 3 0-15,4 11 4 16,5 15 1-16,-5 4 1 15,0 15 0-15,4-8 2 16,-8-3 1-16,4-1-1 16,5 5-1-16,-9-12-3 15,4-7-2-15,4-8 1 0,-3-7 1 16,7-12-1-16,18-6-1 16,-1-24-4-16,13-10 0 15,0-15-7-15,0-15-3 16,0-8 3-16,-9-3 4 15,5-1 4-15,-9 8 4 16,1 8 4-16,-9 7 4 16,4 0-2-16,-8 11 1 15,4 11-3-15,-5 8 0 16,-3 11-1-16,-9 8 0 0,5 7-2 16,-5 11 1-16,-4 11-2 15,4 4 2-15,4 11 2 16,-8-3 4-16,5-1 0 15,3-3 2-15,-8-4-6 16,4 0-1-16,0-8-4 16,5 1-1-16,-9-12 1 15,12 1 0-15,-8-12 6 16,9-11 6-16,0-11-2 16,-1-8 0-16,5-18-4 15,12-12 1-15,-3-14-4 16,-6-8 0-16,6 0-1 15,-1 0-2-15,4 1 1 16,-8 6-1-16,4 5-3 0,0 10 2 16,-8 1-1-16,0 7-2 15,-4 7-15-15,-1 8-7 16,1 15-29-16,4 11-12 16,-5 11-42-1</inkml:trace>
  <inkml:trace contextRef="#ctx0" brushRef="#br0" timeOffset="3692.985">2061 8043 184 0,'0'-26'68'0,"12"11"-36"0,-12-11-26 15,5 15 15-15,3-8-13 16,0-7-2-16,1 0-6 15,3 0-1-15,5-4 1 16,-4 4 6-16,4 0 4 0,-1 7 1 16,9 4 3-16,-12 4-5 0,4 7-1 15,0 4-4-15,-1 8-3 16,5 3 0-16,-8 4-1 16,-5 7 0-16,1 8 2 15,-5 0 3-15,-4 0 4 16,0-1 2-16,-4 1 3 15,-9 0-1-15,1 4 0 16,-5-1 1-16,-8-3 2 16,4-4-7-16,-5-4-3 15,-11-3-3-15,7-4 0 16,1-4-4-16,-5-3 0 16,5-8-4-16,0-8 1 0,8-7-7 15,8-7-1-15,9-4-4 16,8-4-3-16,5-4-5 15,3 1-2-15,5-4-8 16,0 7-2-16,8 0-35 16,-8 8-41-1,8 3 35-15</inkml:trace>
  <inkml:trace contextRef="#ctx0" brushRef="#br0" timeOffset="4294.557">2631 7588 124 0,'0'0'49'0,"0"8"-26"0,0 3-18 0,0 0 11 16,0 4-7-16,0 4-3 15,0 7-1-15,0 0-1 16,0 4-2-16,0 3 12 0,0 4 7 0,0 1-1 15,0-1 0-15,0 0-2 16,-8 0 0-16,8 1-3 16,0-5-1-16,-4-3-8 15,-1 0-4-15,5-8-1 16,0 1 1-16,-8-5 3 16,4-3 4-16,4-7 0 15,0-5 0-15,0-3-1 16,-9-7 2-16,9-12-3 15,9 1 1-15,-9-9-5 16,4 1 0-16,4-3-1 16,9-9-2-16,-4 1 1 15,-1-4-1-15,5 0 0 16,13 4 0-16,-9-1-5 0,12 1 1 16,-4 4-3-16,1 7 2 15,-1 3-10-15,-8 5-6 16,4 3-6-16,0 7-3 15,-4 8-48 1,0 8-48-16,0 3 40 16</inkml:trace>
  <inkml:trace contextRef="#ctx0" brushRef="#br0" timeOffset="4773.634">3034 8028 160 0,'-13'-22'60'0,"22"10"-32"0,-9-6-22 16,4 10 15-16,0-7-16 15,4 0-2-15,5-3-4 16,0 3-1-16,3 0 2 16,1 0 0-16,8 4 0 0,-8 0 0 15,8 3 2-15,-8 5 3 0,8-1 4 16,-8 4 2 0,0 7 1-16,0 1 0 0,4 3 0 15,-5 4-4-15,-12 0-3 16,5 3-2-16,-9 1 0 15,0 3 0-15,0-3 3 16,-13 0 3-16,1 3 2 16,-5-3 3-16,0 3 2 15,-4-3-5-15,0-4-1 16,-4-4-6-16,-4-4-1 16,4 1-3-16,-1-16-3 15,5-3-16-15,9-4-5 16,8-11-37-16,4-8-13 0,8-7-18 15</inkml:trace>
  <inkml:trace contextRef="#ctx0" brushRef="#br0" timeOffset="5103.563">3327 7216 168 0,'5'22'66'0,"7"-4"-36"0,-8 5-20 16,5-8 20-16,-5 0-14 0,9 7-1 16,-9 0-3-16,4 4 2 15,1 4-7-15,-1 4 7 0,-4 11 3 16,5 7-1-16,-9 7 1 15,4 5-7-15,-4-1-2 16,0 0-4-16,0-7-3 16,0-4 0-16,0-7-1 15,0-4-16-15,8-7-6 16,-8-8-29-16,0-4-12 16,17-3-38-1</inkml:trace>
  <inkml:trace contextRef="#ctx0" brushRef="#br0" timeOffset="5944.64">3835 7514 240 0,'13'0'90'0,"-9"7"-48"0,0 8-47 15,-4-4 17-15,4 4-7 16,-4 11 0-16,4 8-6 15,-4 3 1-15,0 4 0 16,0-4 8-16,0 8 7 0,0-8 2 16,0-3 1-16,0-4-3 15,0-4 1-15,9-11-7 16,-5-1-3-16,4-10-3 16,5-4 0-16,4-11-2 15,-9-4-1-15,5-4 1 0,-1-3 1 16,1 0 1-16,-5-4 3 15,1 3 6-15,-1 1 2 16,0 3-3-16,1 4-1 16,-5 1-6-16,4 2-1 15,-4 5-1-15,5-1 1 16,-9 5-7-16,0 3 1 16,4 3 3-16,4 9 2 15,-3 3 2-15,-5 3 0 16,4 8 0-16,-4 4 2 15,0-4-5-15,0 0-1 0,8-3-7 16,-8-1-3-16,9-3-34 16,-1-8-14-16,5-4-85 15</inkml:trace>
  <inkml:trace contextRef="#ctx0" brushRef="#br0" timeOffset="6454.146">4263 7819 212 0,'0'8'79'0,"8"-5"-42"0,-4 1-32 16,5 0 19-16,7 0-15 15,-3-1-5-15,4-3-2 0,4 0 0 16,0-3-1-16,-4-5 6 15,8 1 5-15,-8-5 3 0,-1-2 3 16,1-5-6-16,-4 0-2 16,-5-3-1-16,0 0-1 15,-3-4-4-15,-5 3-1 16,0-3-1-16,-5 11-2 16,-3 0-2-16,-5 4 1 15,1 0-1-15,-5 3-2 16,-4 5 3-16,-4-1 2 15,0 4 0-15,0 7-1 0,4 5 3 16,0 6 0-16,0 5 3 16,8 10 1-16,-4-3-1 15,9 0-1-15,4 3-3 16,8 1 1-16,9-4-2 16,8-1 2-16,4-2-4 15,4-5 0-15,0-7 1 16,5-4 2-16,4-7-6 15,-1-4-1-15,-3-4-18 16,0-11-5-16,-1-4-15 16,1-7-5-16,-5-7-18 15,0-8-53 1,5-4 23-16</inkml:trace>
  <inkml:trace contextRef="#ctx0" brushRef="#br0" timeOffset="6769.525">4854 6970 152 0,'-4'-30'57'0,"4"26"-30"0,-4-3-18 0,4 7 16 15,0 0-10-15,0 0-1 16,0 0-6-16,-4 7 0 16,4 8-5-16,-9 7 9 0,5 12 7 15,4 11 10-15,0 7 6 16,4 7-9-16,5 5-4 15,-5 3-6-15,4 4-2 16,9 7-6-16,-9 0-3 0,9 0-2 16,0 1 0-16,0-12-2 15,4-11 2-15,0-8-2 16,0-7 2-16,-1-7-7 16,-7-8-1-16,4-8-18 15,0-7-5-15,-5-7-24 16,5-11-9-16,-4-12-49 15</inkml:trace>
  <inkml:trace contextRef="#ctx0" brushRef="#br0" timeOffset="7055.88">4670 7316 296 0,'4'4'112'0,"13"3"-60"0,4-3-43 0,-5 0 25 16,9-1-19-16,9 1-6 15,12-4-5-15,13 0-4 16,4-4 1-16,0 1-4 0,-5-1 2 15,1 0-19-15,-9 4-7 16,1 0-50-16,-13 4-20 0,-5 3-14 16</inkml:trace>
  <inkml:trace contextRef="#ctx0" brushRef="#br0" timeOffset="7940.34">1004 8825 100 0,'0'8'38'0,"0"3"-20"0,0 0-1 0,0-3 14 16,0 3-10-16,0 4-2 15,0 3-5-15,0 5-1 0,0 3-7 16,4 4 7-16,5-1 4 0,-5 9 2 16,8-1 1-16,-8 8-7 15,5-1 0-15,3 9-8 16,-7-1-3-16,7 0-1 15,1-4-1-15,-9-3-14 16,9-4-3-16,-13-7-22 16,4-12-8-16,-4-7-37 15</inkml:trace>
  <inkml:trace contextRef="#ctx0" brushRef="#br0" timeOffset="8300.834">933 8777 256 0,'-13'7'96'0,"13"-14"-52"0,4 11-36 0,5-1 24 16,3 1-18-16,1 0-2 16,4 0-8-16,4-4-3 15,16 0 0-15,5 0-4 0,13-4 2 0,-5 0 1 16,5-7 2-16,3 0-3 16,1 0 0-16,-4-1 1 15,-1-2 0-15,-8 2 0 16,9 5 2-16,-13-1-12 15,0 1-3-15,0 0-32 16,-13 3-10-16,-8 8-54 16</inkml:trace>
  <inkml:trace contextRef="#ctx0" brushRef="#br0" timeOffset="8661.517">1117 9075 244 0,'0'-4'93'0,"17"1"-50"0,-4-1-44 0,-1 4 18 16,5 0-12-16,-5-4-3 16,9 0-4-16,0 1 1 15,9-1 1-15,-9-3 0 0,4-1 0 16,4 1 8-16,1-1 5 0,7 4 7 16,-7 1 2-16,12-1-9 15,0 0-5-15,4 1-5 16,8 3 0-16,5 0-40 15,-13 3-16-15,9 1-71 16</inkml:trace>
  <inkml:trace contextRef="#ctx0" brushRef="#br0" timeOffset="11393.949">1620 9213 140 0,'-4'0'55'0,"4"0"-30"0,0 4-16 0,0-4 16 15,0 0-8-15,0 0 1 16,4 0-2-16,9 0-1 0,-13 0-7 15,13 0 1-15,-13 0 2 16,12 0-4-16,-12 0-2 0,4 0-2 16,1 3 0-16,3 5-2 15,-8-1 2-15,4 5 0 16,5-1 1-16,-9 4 2 16,0 0 1-16,0-1-1 15,4 5 1-15,-4 3-4 16,4 1 0-16,4 3 1 15,-8 0 0-15,0 0-2 16,5 0-2-16,3 0 5 16,-8-3 1-16,4-1 0 15,5-3 1-15,-9-5-2 16,4-2 0-16,0-5 1 0,-4 1 1 16,0-8-3-16,0-4-3 15,0-4-3-15,0-3-1 16,0-4 2-16,-4 0 0 15,0-3 1-15,-5-1 2 16,5 0-1-16,4-3-1 16,-8-4 7-16,3 4 5 15,5-4-8-15,0 3-2 16,0 1-2-16,0 0 2 16,0 3 1-16,13 0 1 15,0 1-5-15,-5-1 1 0,13-3 0 16,-4 3 0-1,-1 4-3-15,10 4 0 0,-10 0 2 16,10 3 2-16,-14 1-2 16,9 3 0-16,-4 0-1 15,4 8 0-15,-4 0 2 16,-1 0 0-16,1 3-16 16,4 0-8-1,-8 1-4-15,3-1-42 16,-11 5-19-16,3-1-7 15</inkml:trace>
  <inkml:trace contextRef="#ctx0" brushRef="#br0" timeOffset="12206.03">2333 9220 124 0,'0'-11'49'0,"5"8"-26"0,3 3-9 16,-8 0 15-16,0-4-8 16,4 0-1-16,5 0-6 15,-9 1 1-15,0-1 14 16,0-4-16-16,0 1 13 15,8 11-8 1,0-8-3-16,5 0-6 16,0 8-1-16,-5-8-3 15,5 8 0-15,3 3-3 16,5-3 1-16,-8 4-4 16,4-1 0-16,-1 1 1 15,10 3 0-15,-10 4-3 0,1 3 0 16,0 1-1-16,4 3 3 15,-9 1-2-15,5-1-1 16,-4 0 3-16,-5-3 0 16,1 0 1-16,-5-1 0 15,4 1 2-15,-8-1 1 16,-8-3-4-16,-1-3 1 16,-3-1-2-16,-1-4 0 15,-4 1-5-15,-4-8 0 16,1 0-2-16,-6-4 3 15,1 0-3-15,4 0 1 0,-8 1-5 16,4-1 1 0,8-3 1-16,-8-1 5 0,8 1 3 15,4-1 4-15,5-3 6 16,4-4 6-16,4-4-7 16,4 5-1-16,4 2-3 15,5-2 1-15,4 2-4 16,0 1-2-16,4 4 4 15,-1-1 1-15,6 5-5 16,-10 3-2-16,10 3-7 16,-10 5 0-16,1-5-25 15,4 5-8-15,0 3-37 16</inkml:trace>
  <inkml:trace contextRef="#ctx0" brushRef="#br0" timeOffset="13255.427">2686 9172 176 0,'-13'-11'66'0,"17"-8"-36"0,5-7-29 15,-9 19 16-15,4-1-16 16,-4 1-2-16,0-1-5 15,0 5-1-15,0-1 4 16,0 0 8-16,0 0 6 0,0 4 6 16,0 0 4-16,0 0-2 15,0 0 0-15,4 8-1 16,5 3 0-16,3-4-3 16,-8 8-1-16,5 0-6 15,-5 0-3-15,0 0-2 0,4 0-3 16,5 0-2-16,-13 0 1 15,4 3 1-15,0 1 2 16,5-4-3-16,-9 0-2 16,0 0 4-16,0-4 1 15,0-4 2-15,0 1 2 16,0-1-1-16,0-7 0 16,4-3-3-16,4-1 1 15,-8-4-2-15,9-3-1 16,-1-7-2-16,5 3 1 15,-9-8 1-15,4 5 0 16,9-8 2-16,-4 3-1 16,-5 5-1-16,5-1-2 15,-1 4-1-15,1 4 4 16,4 0 1-16,-1 0 0 16,5 3 1-16,-8 4 0 15,-5 1 1-15,5-1-2 16,0 4-2-16,-5 4 1 15,0 3 1-15,1 1-1 16,-5 3-1-16,0 0 3 16,0 11 2-16,-4 1 4 15,0-5 2-15,0 1 1 16,0 0 0-16,0-5-4 16,0 1 0-16,0-3-5 15,4-5-2-15,9-7 0 16,4-7 1-16,8-5-3 15,-8-10-2-15,8-4-1 0,-4 0 0 16,0 0 3-16,-4 3 2 16,-1 5 0-16,1-1-1 15,-4 4-2-15,-1 4-1 16,1 4 2-16,0 3 2 16,3 4-2-16,-3 0 0 15,-1 4 1-15,-3 7 2 16,-1 0-1-16,-4 8 2 15,5 3-2-15,-9 0-1 16,0 4 3-16,-9 0 0 16,9 1 1-16,-4-5 0 0,4 0-2 15,-8-3 1-15,4 0-4 16,4-5 0-16,0 1-12 16,0-7-7-16,0-8-36 15,12-4-13-15,-8-3-62 16</inkml:trace>
  <inkml:trace contextRef="#ctx0" brushRef="#br0" timeOffset="13825.882">3533 9165 236 0,'0'22'90'0,"4"-11"-48"0,5-11-47 0,3 4 17 15,1-4-9-15,-5 4-2 16,13-4 2-16,-4-4 2 16,8 0-2-16,-8-7 7 0,4-4 3 15,0 0 0-15,0 0 0 16,0 0-3-16,-9 0-1 15,5-3-3-15,-9-1-1 16,1-3-6-16,3-1 1 16,-12 1-2-16,0 0 0 15,0-1 0-15,-12 1-2 16,-1 3-2-16,1 4-1 16,-5 4 1-16,0 4 2 0,-8 3-1 15,4 4 4-15,0 7 0 16,0 5 1-16,0 3 2 15,0 3 3-15,0 8 0 16,4-3 2-16,-4 3 2 16,9 0 2-16,-1 4-1 15,1-1 1-15,7 1 0 16,5-4 1-16,9 0-9 16,-1 1-1-16,9-5-2 15,8 0 2-15,4-3-3 16,5-4 0-16,4-4-1 0,4 4 0 15,0-4-3-15,0 0-1 16,-5-3-15-16,-3-5-4 16,-5 1-31-16,1-4-12 15,-9 0-41 1</inkml:trace>
  <inkml:trace contextRef="#ctx0" brushRef="#br0" timeOffset="14562.279">4108 9015 132 0,'8'-18'52'0,"-8"10"-28"0,0-3-19 15,0 7 11-15,4 1-1 0,-4-1 1 16,0 0 5-16,0-3 1 16,0 7-11-16,0 0 4 0,9 7 5 15,-9 1-2-15,0 3-1 16,0 4-1-16,0 3 3 16,0 1-7-16,4 11 1 15,0 0-8-15,0 0-1 16,0 3 0-16,1-3 0 15,3 0-2-15,-4-4 1 16,4-4 2-16,-8-3 2 16,5-4-1-16,3-4-1 15,0-4-3-15,5-7-2 16,12-7-2-16,-8-4-1 16,8-4-1-16,4-4 0 0,-8-3 7 15,5-1 5-15,-1-3 2 16,-8 4 4-16,8 3-3 15,-4 4-1-15,-5 4-4 16,1 0-1-16,0 4-3 16,0-1-2-16,-5 4 1 15,1 1-1-15,0 3 0 16,-5 3 2-16,0 5 1 16,-3 7 1-16,-1 0-2 15,0 3-2-15,0 5 1 16,-4-1-1-16,0 0 0 15,0 1 2-15,4-1-10 16,5-7-4-16,-9 0-30 0,8-4-12 16,0-7-82-1</inkml:trace>
  <inkml:trace contextRef="#ctx0" brushRef="#br0" timeOffset="15132.222">4800 9232 244 0,'0'7'90'0,"4"-7"-48"0,4 4-47 16,1 0 17-16,3-4-14 15,5 0-3-15,4-4-2 16,4 0-1-16,4-7 5 16,1-4 1-16,-1-7 2 0,0 3 2 15,-8 0 3-15,0 1 2 16,0-1 3-16,-4-3-1 16,-4-1 0-16,-5 1-5 15,-4 0-3-15,-4 3-7 16,-4 0-1-16,-4 1-2 15,-5-1 3-15,-4 12 4 16,-4 3 3-16,-4 4 0 16,-4 7 2-16,0 8 2 0,-1-4 4 15,5 4 7-15,4 0 2 16,0 4-3-16,0 0 1 16,9-5 0-16,-5 9-1 15,8 3-5-15,5 0-4 16,4 0-1-16,4 0-1 15,5 0-2-15,8 4-2 16,3 0-2-16,6-4 1 16,3 0-1-16,0-4 0 15,1-3 2-15,-1-4 2 16,5-8-8-16,-1-7-1 16,-3-3-27-16,-1-8-10 0,0-8-60 15,1-3-47 1,-1-8 55-16</inkml:trace>
  <inkml:trace contextRef="#ctx0" brushRef="#br0" timeOffset="15508.047">5341 8576 224 0,'-9'15'85'0,"13"-4"-46"0,-8 15-35 0,4-15 19 16,0 8-15-16,-4 3-2 16,4 12-2-16,-4 7 2 15,0 11-3-15,-1 4 7 0,1 7 5 16,0 4-1-16,0-7 2 15,4-1-3-15,4-6 0 16,0-5-3-16,5-7-1 16,7-4-5-16,5-3-3 15,5-12-3-15,7-7 1 16,5-7-19-16,4-5-9 16,8-10-23-16,-8-8-9 15,0-4-48-15,0-3-19 16,-4-4 64-16</inkml:trace>
  <inkml:trace contextRef="#ctx0" brushRef="#br0" timeOffset="15854.217">5097 8647 288 0,'13'-12'110'0,"8"9"-60"0,17-9-47 0,-22 9 21 16,10-5-16-16,3 1-4 15,9-1-1-15,4 1 0 16,8-1-1-16,5-3 1 0,3 0 0 16,5 4-4-16,-4-1 1 15,-5 1-13-15,-3 7-5 16,-5 0-36-16,-8 3-18 16,-1 5-42-1</inkml:trace>
  <inkml:trace contextRef="#ctx0" brushRef="#br0" timeOffset="20402.178">1381 12425 96 0,'0'-22'38'0,"9"15"-20"0,-9-8-1 16,0 11 14-16,0-4-5 16,0 1-3-16,0 0-5 15,0-1-1-15,0 4-9 16,0-3-3-16,4 3 1 0,-4 0-1 0,0 1 0 15,8-1 1 1,-8 4 3-16,0 4 5 16,13 3 1-16,-9 4-2 0,-4 4 2 15,4 4-2-15,5 7 2 16,-9 8-4-16,4 3 1 16,4 4-3-16,-8 4 2 15,0-1 0-15,0 1 1 16,0-8-2-16,0-3 1 15,5-8-6-15,-1-4-1 16,4-7 2-16,5-7 1 16,3-16-3-16,-3-11-3 15,8-7 0-15,0-3 1 16,0-1-3-16,0 0 0 0,-4 4 1 16,-5-4 2-16,5 4-1 15,-4 7-1-15,-1 1-2 16,-3 7 1-16,3-1-1 15,5 5 0-15,4 3 2 16,-4 0 0-16,8 12 0 16,-8 7 0-16,8 3 0 15,-8 1 0-15,-1 3 2 16,1 5 1-16,4-1 3 16,-4-4 1-16,-5-3-1 15,5-5-1-15,-4-6 3 16,4-8 3-16,-1-11-4 15,1-8-2-15,4-7-2 16,-8-7 0-16,3-5-2 0,1 1-1 16,-4 0 1-16,-1-1 1 15,1-3-3-15,-9 4-2 16,9 4 2-16,-9-1 0 16,4 8-4-16,-8 4-1 15,5 3-26-15,-1 4-9 16,-4 8-76-1,8 3-67-15,-8 8 66 16</inkml:trace>
  <inkml:trace contextRef="#ctx0" brushRef="#br0" timeOffset="20942.818">2447 12310 124 0,'0'-11'46'0,"-4"11"-24"0,-1-12-8 0,5 9 17 16,0-1-4-16,0 4 1 15,0 0-2-15,0 0 1 16,0 0-15-16,0 0 2 0,5 7 11 15,-1 1-2 1,8 3-6-16,-8 0-2 16,5 4-7-16,-1 0 0 15,1 4-5-15,3 3 0 16,-8 8 1-16,5 3 0 0,-5 5 0 16,0 6 0-16,-4 5 0 15,0-4 2-15,0-1-3 16,0-6-2-16,0-9-5 15,0-6 0-15,9-5-20 16,-9-6-7-16,12-9-39 16,5-6-15-16,-4-12-16 15</inkml:trace>
  <inkml:trace contextRef="#ctx0" brushRef="#br0" timeOffset="21528.618">2942 11937 252 0,'-5'0'96'0,"10"4"-52"0,-5 3-47 0,4-3 16 16,-4 7-7-16,4 4 1 15,4 4-4-15,-8 7-2 16,5 7 0-16,3 1 1 0,-8 11 3 16,0 3 0-16,0 8 2 15,0-4-2-15,0 4 2 0,0 0-2 16,0-4 0-16,0 0-3 15,0 1 1-15,0-5 0 16,0-7 1-16,0-4-2 16,0-7-2-16,4-4-2 15,-4-4 1-15,4-3-1 16,-4-4 0-16,9-4 2 16,-9-3 0-16,12-5 2 15,-7-10 3-15,11-12 0 16,5-11 0-16,9-7-3 15,-9-8 1-15,4-3-2 16,8-4-1-16,1 0 1 16,-1 0 1-16,1-4-3 15,0 7 0-15,-1 4-1 0,-8 8 0 16,-8 7-5-16,0 4 0 16,-5 8-15-16,-3 3-3 15,-5 0-16-15,0 11-6 16,-4 4-39-1,-4 11-37-15,-4 0 47 16</inkml:trace>
  <inkml:trace contextRef="#ctx0" brushRef="#br0" timeOffset="22099.002">3038 12459 252 0,'-8'0'93'0,"12"0"-50"0,0 0-39 16,4 4 19-16,5-4-13 16,4 0-1-16,0 3-5 15,8 1-1-15,0 0-1 16,4 0-2-16,1 3 1 0,-5 0-1 16,0 8 0-16,0 0 2 15,0 0 1-15,-4 0 5 16,0 0 5-16,-8 4-5 15,4-1 0-15,4 1-4 16,0-1-3-16,0 1 0 16,-1-4-1-16,1-8-7 15,0-7 0-15,0-11-8 0,0-4-1 16,0-3-4-16,4-8-3 16,-8-4 6-16,0 0 5 15,4 4 7-15,-4 0 5 16,-5 0 1-16,1 0 2 15,4 3-2-15,-9 1 2 16,5 3 2-16,-1-3 9 16,-3 3 1-1,-1 4 1-15,-4 4 3 16,-4 4-2-16,0 7-1 16,-4 4-4-16,0 7 0 15,0 0-1-15,4 4 3 0,-9 3-3 16,5 5-1-16,4 3-4 15,0 7-1-15,4 1-3 16,5-4-2-16,-5-4-4 16,4 0 0-16,1-7-16 15,3-8-6-15,1-11-45 16,-1-8-18-16,1-10-31 16</inkml:trace>
  <inkml:trace contextRef="#ctx0" brushRef="#br0" timeOffset="22279.495">3747 11818 312 0,'-13'-4'115'0,"9"4"-62"0,4 0-55 0,0 0 20 16,0 0-13-16,0 0-3 15,13 4-28-15,-9 3-12 16</inkml:trace>
  <inkml:trace contextRef="#ctx0" brushRef="#br0" timeOffset="22775.122">4120 12336 208 0,'0'0'79'0,"0"4"-42"0,0-1-30 0,0-3 18 16,9 12-13-16,-9-1-2 15,0 7-6-15,0 5-1 16,0 10-1-16,-9 5 7 0,5 10 6 16,0 12 4-16,0 3 1 15,-5 0-5-15,9 1 1 16,-8-8-7-16,4-1-3 16,4-10-3-16,0-8-3 15,0-3-15-15,4-12-5 16,4-3-23-16,-4-23-100 15</inkml:trace>
  <inkml:trace contextRef="#ctx0" brushRef="#br0" timeOffset="23223.407">4045 12258 252 0,'-9'-8'93'0,"9"8"-50"0,4 0-41 15,-4 0 17-15,9 0-8 16,3 0 1-16,5 4-5 0,4 0-2 16,-8-1-2-16,8 9-3 0,4-1 3 15,-8 0 0-15,8 4 1 16,-8 0-2-16,-1 3 1 15,1 5-2-15,4-5 2 16,-8 8-2-16,3-3 2 16,-11 3-2-16,3 0 2 15,-8-4 2-15,-8 1 4 16,3 3-2-16,-11 0-2 16,3 0-2-16,-8 0 0 15,4-4-4-15,-4 1 0 16,-4-5 1-16,0-3 2 0,0-7-1 15,0-5-1-15,4-3 1 16,4-3 1-16,4-5-12 16,1-3-6-16,3-4-20 15,9-3-7-15,5-5-40 16,7 1-56 0,-3-4 34-16</inkml:trace>
  <inkml:trace contextRef="#ctx0" brushRef="#br0" timeOffset="23928.84">4556 12392 160 0,'0'-11'63'0,"0"7"-34"0,0 0-34 0,5 4 10 15,-1-4-3-15,0 1 1 16,4-1 5-16,1 0 3 15,-1 1-6-15,5-1 8 0,-5 0 4 0,5 0 2 16,-1 1 1-16,5-1-7 16,-9 0 0-16,5 0-6 15,0-3 1-15,-1 0-3 16,-3-1 0-16,-1 1-3 16,0-1 1-16,-8-3-2 15,0 0-1-15,0 0 1 16,0-1-1-16,-8 1-3 15,4 0 2-15,0 0 1 16,-5 3 2-16,5 5-8 16,-13 3-1-16,5 0-1 15,-1 7 2-15,0 1 6 16,1 3 2-16,-1 4 2 16,1 3 0-16,-1 1 4 0,-4 0 5 15,5-1 2-15,3 1 3 16,-7 0-1-16,3 3-1 15,5 0-6-15,3 4-4 16,-3 4-3-16,8-4 0 16,0 0-2-16,8 0-1 15,-3 1 3-15,3-1 0 16,5 0-1-16,3-4 1 16,-3-3-4-16,8-8 0 15,0-4-1-15,0-7-2 16,4-3-11-16,0-5-5 15,5-3-25-15,-5-4-8 16,0 0-59-16,4 4-29 16,1-4 71-16</inkml:trace>
  <inkml:trace contextRef="#ctx0" brushRef="#br0" timeOffset="24381.161">4955 12489 192 0,'0'18'74'0,"12"-3"-40"0,9 0-33 15,-8-7 14-15,4-1-8 16,-1 1 1-16,1-5-1 0,0 1 3 15,4-4-5-15,0-7-3 0,0-5-1 16,4-3 1-16,-8 1 1 16,4-5-4-16,-4 0 1 15,-1 1 6-15,-3-5 6 16,0 1 3-16,-5 3 0 16,-4-3-7-16,-4 0-5 15,0 3-2-15,-4-3-1 16,-4 3-3-16,-1 8 0 15,-8 0-7-15,-4 11-2 16,0 7 2-16,0 4 1 0,-4 4-5 16,0 4-4-16,-4 3-10 15,4-3-5-15,4-1 4 16,4 1 3-16,0-4 1 16,9 0 4-16,-1-4-20 15,9-4-21 1,5-3 19-16</inkml:trace>
  <inkml:trace contextRef="#ctx0" brushRef="#br0" timeOffset="24756.626">5248 11572 300 0,'-12'-4'112'0,"12"8"-60"0,0-4-54 0,0 0 20 16,0 4-16-16,-4 3 0 15,-1 4-7-15,5 0 1 16,0 12 2-16,0-1 1 0,-8 12 3 15,4 3 3-15,4 11 4 16,0 12 0-16,0 11 0 16,0 7-5-16,0 0-3 0,0-3 0 15,0 3-1-15,0-11-11 16,0-7-3-16,0-8-17 16,0-7-8-16,4-8-34 15,4-7-16-15,-3-4-4 16</inkml:trace>
  <inkml:trace contextRef="#ctx0" brushRef="#br0" timeOffset="25041.514">5450 12150 220 0,'-5'3'82'0,"10"5"-44"0,-1 7-29 0,0-4 22 16,0 11-17-16,0 1-5 15,-4 3-5-15,5 7-4 16,-5 1 1-16,0-1 10 0,0 8 7 16,-5-3 0-16,1-5-1 15,0-3-12-15,4-4-5 16,0-4-22-16,0-7-9 15,0-7-61 1,0-8-58-16,8-19 45 16</inkml:trace>
  <inkml:trace contextRef="#ctx0" brushRef="#br0" timeOffset="25251.66">5571 11837 252 0,'-12'3'96'0,"16"16"-52"0,4-8-69 16,5-7 6-16,-9 7-73 15,4 0-29-15,5 4 51 16,-5 0 27-16</inkml:trace>
  <inkml:trace contextRef="#ctx0" brushRef="#br0" timeOffset="26256.098">5752 12209 212 0,'0'-4'79'0,"4"4"-42"0,0-3-28 0,4 3 22 16,1-4-17-16,3 0-2 15,1-3-8-15,0 7-3 16,3 0 0-16,1 0-1 0,0 7 0 16,0 1-3-16,-1-1 0 15,1 4-1-15,0 8 3 16,0 0 0-16,0-1 3 15,-1 5-6-15,1-1 1 16,4 0 1-16,-4 1 1 16,-5-1 1-16,1 8 0 15,0 0 0-15,-5-4 0 16,-4 0 0-16,-4 0 2 0,0 0 3 16,-4-4 2-16,0-3 1 15,-5-8 0-15,-3 0-9 16,-1-7-1-16,-4-4-9 15,1-4-3-15,-5-3-3 16,4 0-3-16,-4-5-2 16,0-3 1-16,4 1 7 15,0-5 4-15,5 0 3 16,3 1 3-16,5-1 8 16,0-3 7-16,4 3 1 15,4 0 3-15,0 1 1 16,5-1-1-16,3 4-5 15,1 4-2-15,0 0-4 0,3 3-3 16,1 1 0-16,0 7-1 16,0 4 4-16,4 7 2 15,0 0 0-15,4 4 1 16,0 0 2-16,4 3 5 16,5 5 1-16,4-5 0 15,-9 5 1-15,5-5 0 16,-5 1-6-16,-4-4-2 15,0 0-2-15,-8-4 1 16,0 0-4-16,-5 0 3 16,-3 1 0-1,-5-5 0-15,-4-3 1 16,0-4-15-16,-4 0-7 0,0-4-8 16,-1 0-3-16,-3-3-59 15,-5 3-24-15,-3-14 7 16</inkml:trace>
  <inkml:trace contextRef="#ctx0" brushRef="#br0" timeOffset="30221.148">6918 11837 100 0,'0'-8'38'0,"0"4"-20"0,0 1-1 0,0 3 14 16,0 0-1-16,0-4 0 16,0 0-9-16,0 0-2 15,0 1-11-15,0-1-3 0,4 0 1 16,0-3-3-16,4-4 0 15,5-1-3-15,4-2-3 16,4-5 2-16,8-7 2 0,5-8 6 16,3-10 4-16,9-12 0 15,9-4 1 1,8-7-4-16,12-4 0 0,9-18 1 16,4-8 5-16,0-8-2 15,1-3 1-15,7 0-7 16,-4 11-2-16,5-3 0 15,-5 7 0-15,-4-4-5 16,-8 7-1-16,-5 12-8 16,-8 4-2-16,-4 14-17 15,-8 4-9-15,-9 11-46 16,-8 12-43 0,-5 7 42-16</inkml:trace>
  <inkml:trace contextRef="#ctx0" brushRef="#br0" timeOffset="31074.828">6934 8919 100 0,'-16'-4'38'0,"11"4"-20"0,-3-4-10 0,8 4 11 15,-4 0-9-15,0 0-3 16,-1 0-2-16,1 0 1 16,0 0 3-16,0 0 2 15,0 0-5-15,-1 0 5 0,1 0 2 16,0 0 0-16,0 0 2 16,0 0-8-16,4 4-2 15,0-4-3-15,0 4-2 16,0 3 1-16,4 0 1 15,4 1 3-15,1-1 2 16,3 8-3-16,1-4-1 16,4 4 1-16,4 0 2 15,0 0 3-15,8 4 5 16,0-1-4-16,5 9 0 0,4-1-4 16,8-4 1-16,8 4-2 15,13-4 0-15,13 1-1 16,8-1 2-16,4 1-1 15,9-5 0-15,4-3-3 16,16 4 1-16,1-1-2 16,-4 1 2-16,-9 0-2 15,-9-1-1-15,-3 1 1 16,-5-4-1-16,-4 0 0 16,-8 0 0-16,-13-1 0 15,-8 1 2-15,-13-3-1 16,0-1 2-16,-13 0-4 15,-3-4-2-15,-9 1 2 0,-9-1 0 16,-3-3-19-16,-9-4-9 16,0 0-58-1,-4 4-50-15,-13-4 45 16</inkml:trace>
  <inkml:trace contextRef="#ctx0" brushRef="#br0" timeOffset="32187.263">9057 8729 140 0,'0'-4'52'0,"4"19"-28"0,0 0-19 0,0-4 11 16,5 4-3-16,-1 3 2 16,0 8-6-16,1 8-1 15,3 3-4-15,1 4 4 0,4 11 4 16,-1-11-4-16,5 4 0 15,0-8-4-15,5 1-3 16,-1-5 0-16,4-3-1 16,5-4 0-16,8-7 0 15,4-8-11-15,4-4-3 16,0-3-9-16,1-8-2 0,-5-3 2 16,0-8 3-16,0 0 7 15,0-15 4-15,-4 0 5 16,0-3 2-16,-4-4 2 15,-5-4 2-15,-3 0-1 16,3 3-1-16,-12-3 1 16,-4 12 1-16,0 2-3 15,-5 1-2-15,-3 4-7 16,-5 7-8 0,-4 0 7-16,-4 4 1 15,-5 4 4-15,1-1 6 16,-5 4 2-16,-3 4 6 15,-1 4 3-15,-8 4-9 16,-5 3 0-16,1 7 0 0,0 5 1 16,-5 7 1-16,-4 7 2 15,-4-4 1-15,-4 8 3 16,-4 4-1-16,0-4 2 16,-1-4 3-16,5-3 3 15,8-4-5-15,5-4 1 16,4-4-8-16,8-3-1 0,4-4 0 15,4-4-2-15,5-4-2 16,4 1 1-16,4-8-1 16,0 0 0-16,8 0 2 15,0 0-1-15,1 0-1 16,-1 0 1-16,1 4 1 0,-1-1-3 16,5 5-2-16,-5-1 2 15,4 4 2-15,1 12 2 16,0-1 3-16,-1 4 3 15,1 8 2-15,-1 7 1 16,1 3 0-16,0 1 0 16,-1 11 2-16,1-4 2 15,-5-7-1-15,0-4-3 16,1-4-2-16,-1-3-4 16,1-8 1-16,-5 0-2 15,0-7 0-15,0-5-6 16,0 1 1-16,5-7 0 15,-5-1 0-15,4-7-18 16,1-4-8-16,3-7-44 0,5-4-17 16,0-3-1-1</inkml:trace>
  <inkml:trace contextRef="#ctx0" brushRef="#br0" timeOffset="33043.422">9933 9366 156 0,'-8'-15'60'0,"8"15"-32"0,0 0-20 0,0 0 25 15,12-4-11 1,9 0-2-16,0 1 0 16,9-1-12-16,3 0 4 0,5 1 2 15,0-1-1-15,4 4 0 16,0-4-7-16,0 4-2 15,-1 0 0-15,1 0 2 16,-4 4-3-16,4 3 0 16,0 1-1-16,0 10-2 15,0 1-2-15,-4 7 1 16,-1 4 1-16,-3 7 0 0,-9 4-3 16,-4 0 2-16,-8 4 1 15,-9 3 0-15,-8-7 0 16,-9-3 0-16,-4-5 0 15,-8 1 2-15,0-8-1 16,-4-4-1-16,-1-3 3 16,-3-4 2-16,-1-4-7 15,1-4 0-15,-5-3-5 16,0-4 2-16,0-4-2 16,1 1 0-16,3-5 6 15,1-3 2-15,3 0 1 16,9-8-2-16,4-3 3 15,9-1 2-15,4 1 0 16,8-4 0-16,9-4-1 0,3-3 2 16,10-5-3-16,3 5-2 15,0-1 0-15,5 8 1 16,-1 4-1-16,1 3-1 16,-1 4-2-16,1 8-1 15,0 3-7-15,-1 4-4 16,1 0-17-16,-1 4-7 15,1 3-35 1,-1 4-49-16,1 1 34 16</inkml:trace>
  <inkml:trace contextRef="#ctx0" brushRef="#br0" timeOffset="33988.688">11103 9351 160 0,'-12'-8'60'0,"3"8"-32"0,1-7-20 0,4 7 18 15,0 4-9-15,-1-4 1 16,1 3-9-16,0 1-1 16,-9 7-4-16,9 4-3 0,-4 8 2 15,-1 6 7-15,1 9 3 16,4 3-2-16,4 0 1 16,0 0-5-16,8 0-2 0,5-8-2 15,-1-3 0-15,14-15-2 16,-1-8-1-16,8-10-10 15,5-9-4-15,4-6-2 16,0-12 0-16,-4-4 9 16,-5-3 6-16,-8 7 5 15,-4-3 3-15,-8-1 1 16,-13 4 0-16,-4 4-7 16,-9 4-2-16,-4 3-7 15,-4 5 0-15,-4 2-3 16,-4 5 0-16,0-1 6 15,-1 8 4-15,5 0 4 16,4 4 3-16,0 0-1 16,4 0 2-16,5 7-4 15,3 0-2-15,5 4 0 0,0 0-1 16,8 7 0-16,4 8 0 16,9 11 0-16,0 7 2 15,8 12-1-15,0 0-1 16,5 3 1-16,3 8 1 15,5 0-10-15,0 7-2 16,0 0 5-16,-9 0 2 16,0-3 3-16,-8-8 0 15,-4 0 0-15,-4-11 0 16,-5 0 2-16,-4-11 3 16,-8-4-4-16,-4-4-1 15,-9-7 0-15,-13-4 0 16,-3-8 0-16,-1-3 0 0,-3-4 2 15,-1-7 1-15,0-8 5 16,0-7 3-16,5-7 2 16,3-8 3-16,1-12-9 15,8-14-4-15,9-15-20 16,3-7-9-16,9-5-26 16,9 1-12-16,7 3-19 15</inkml:trace>
  <inkml:trace contextRef="#ctx0" brushRef="#br0" timeOffset="34588.466">11711 9813 216 0,'-21'-7'82'0,"9"-1"-44"0,-1-11-38 0,9 8 16 16,-4 0-14-16,-1-4-2 0,1-3-10 15,0-9-4-15,-1-2 8 16,9-5 2-16,0-3 4 0,4 7 4 16,5 4 5-16,3-4 6 15,5 8 3-15,0 3 4 16,0 4 1-16,8 4-4 16,0 4-1-16,0 3-6 15,0 4-2-15,5 4-4 16,-5 3-1-16,4 4-3 15,-4 8 1-15,1 3-2 16,-5 4-1-16,-1 4 1 16,-7 0-1-16,-5 0 2 15,-8-4 3-15,-4 4 0 16,-4-1 0-16,-5 1 3 16,-3-4 5-16,-5-3 2 0,-9-5 0 15,1 1-1-15,-1-4 1 16,5-4-6-16,-4-7-1 15,0-4-6-15,8-8-2 16,0-7-5-16,4-7-1 16,0-4-17-16,0-8-8 15,5-3-43-15,3 0-19 16,1 3-34 0</inkml:trace>
  <inkml:trace contextRef="#ctx0" brushRef="#br0" timeOffset="38837.619">12819 8743 92 0,'12'-11'35'0,"-8"22"-18"0,9-11-20 0,-5 0 6 16,1-3-1-16,-1 3 1 15,1-4 3-15,-1 0 3 16,0 4 11-16,-3-3 5 15,-1 3-2-15,-4-4-2 16,0 0-3-16,0 4-1 16,-9 0-7-16,-3 0-4 15,-5 0-3-15,0 0 0 0,-4 4-4 16,-4 3-2 0,-4 1-3-16,-5 3-1 0,1 0 1 15,3 0 2-15,1 0 2 16,4 1 3-16,4-1 0 15,0 0 2-15,4 0 2 16,4 0 4-16,5 1 0 16,4-5 0-16,8 0-1 15,9-3 2-15,8-4-7 16,8 0-2-16,9 0-3 16,-1 4-2-16,1 0 3 15,0 3 2-15,-4 4 0 16,-5 4-1-16,0 0-4 15,-8 4-2-15,0 3-2 16,-4-3 0-16,-4-1 5 16,-5 1 1-16,0 3 2 0,-8-3 2 15,-4 3 8-15,-4-3 3 16,-5 0 9-16,-8-1 4 16,0-3-8-16,-4 0 0 15,-4-4-7-15,-5-3-1 16,1-1-9-16,-1-3 0 15,5 0-3-15,4-4 0 16,4-4-7-16,4 0-4 16,8-15-22-1,9 1-16-15,9-1-9 16,3-3-28 0</inkml:trace>
  <inkml:trace contextRef="#ctx0" brushRef="#br0" timeOffset="39212.394">13133 8803 208 0,'-4'0'77'0,"8"0"-42"0,-4 4-28 16,0-4 18-16,4 7-11 16,1 1-3-16,-1 3-9 0,0 8-1 15,0 3-1-15,5 11 2 0,-1 5 1 16,0 6-1-16,1 1-2 16,-1 0 5-16,-4 0 4 15,5-1 1-15,-5 1 2 16,4 0-6-16,1-4-4 15,-5-4-1-15,0-3-1 16,0-1-3-16,-4-3 2 16,0-4-21-16,0-7-8 15,0-5-27-15,0-6-9 16,-4-8-20 0</inkml:trace>
  <inkml:trace contextRef="#ctx0" brushRef="#br0" timeOffset="39678.462">13104 8695 256 0,'0'-15'96'0,"4"15"-52"0,0 0-43 15,5 0 19-15,-1 0-13 16,5 0-4-16,-1 4-2 16,5 0-1-16,4-1 0 15,4 1-3-15,0 3 2 0,5 5 1 0,-5-1 0 16,0 4 0-16,0 0 2 16,-4 3-3-16,-4 1 0 15,0 3 1-15,-5 1 0 16,-3 3-7-16,-9 3-3 15,-5 1 3-15,-3 0 4 16,-9 0 2-16,-8-4 3 16,-4 0 8-16,-5 0 3 15,-4-3 5-15,1-5 1 16,7 5-6-16,1-12-3 16,0-4-5-16,3-7-2 15,5-4-3-15,9-7-3 0,4 0-14 16,3-4-6-16,5 0-15 15,9-3-6-15,3-1-36 16,5 0-47 0,8 1 37-16</inkml:trace>
  <inkml:trace contextRef="#ctx0" brushRef="#br0" timeOffset="40263.867">13603 8691 116 0,'8'-11'46'0,"-8"4"-24"0,9-1-8 0,-5 4 15 15,0 1-14-15,5-1-3 16,-1 0-8-16,-4 1-3 16,0 3 0-16,5 0-1 0,-1 0 0 15,0 3 8-15,1 5 7 16,3-1-1-16,1 4 2 16,4 1-3-16,0 2 0 15,-5 5-7-15,1 0-2 16,-1 3 0-16,1 8 0 0,-1 3-5 15,1 5 1-15,-5-1-5 16,1 0-1-16,-1 0-2 16,-8-7 2-16,0 0 4 15,-4 0 1-15,-4-4 3 16,-1-4 3-16,-3-3 7 16,-5-8 4-16,-4 0-6 15,4-7-1-15,0 0-5 16,1-12-1-16,-1-3-1 15,0-4-2-15,0-3-2 16,5-5-1-16,-1-3-3 16,5-4-1-16,-1 1-5 15,5-1-3-15,4 0 2 16,4 8 0-16,1-1 1 0,3 5 0 16,5-1-4-16,7 4-3 15,1 4-9-15,0 3-3 16,0 1-32-1</inkml:trace>
  <inkml:trace contextRef="#ctx0" brushRef="#br0" timeOffset="40699.365">14333 8650 148 0,'-4'-11'57'0,"4"11"-30"0,-5-4-18 16,5 4 16-16,-4-3-12 15,0-1-4-15,-4 0-6 16,-1 4 0-16,-3 0-2 15,-1 0 8-15,-4 4 4 0,0 0 2 16,1 3 4-16,-5 4-5 16,4 0 0-16,0 1-4 15,0 6-1-15,1 5 1 16,-1-1 1-16,0 0 1 16,4 4 0-16,5 4-2 0,4 4-1 15,4-1-5-15,4-3-1 16,9 0-1-16,3 0-2 15,1-12-2-15,8-3-1 16,1-4-23-16,3-3-10 16,0-8-41-1,5-4-62-15,4-3 32 16</inkml:trace>
  <inkml:trace contextRef="#ctx0" brushRef="#br0" timeOffset="41179.842">14547 8803 188 0,'12'0'71'0,"1"0"-38"0,8 0-32 15,-13 0 14-15,5 0-8 16,-1-4-2-16,5 1-2 15,-4-5 0-15,-1-3-2 16,1 0 6-16,-5-8 7 16,-4 1 0-16,-4-1-6 15,0 4 1-15,-4 0-4 16,-4 0 0-16,-5 4-3 16,-3 0-2-16,-1 3-2 15,-4 5 1-15,-4-1 1 0,-1 4 0 16,5 4 0-16,0 3 2 15,1 1-1-15,-1 6-1 16,4 1 7-16,0 4 5 16,0 0 3-16,5-1 3 15,7 5-1-15,1-1-1 16,8 4-6-16,5 0-4 16,8 0-3-16,4-3 0 15,12-1-2-15,5 0-1 16,0-3-4-16,-1-4 0 15,1 0-27-15,0-8-9 0,-5-3-48 16,1 0-59 0,-9-8 41-16</inkml:trace>
  <inkml:trace contextRef="#ctx0" brushRef="#br0" timeOffset="41885.645">12802 9593 140 0,'-4'37'55'0,"4"-18"-30"0,0 3-18 15,0-10 15-15,0 14-9 16,0 3-2-16,0 5 2 16,0 0 2-16,0 3-8 15,-4 8 2-15,4-1 4 0,0 8-1 16,4 1 1-16,0 2-3 0,0-6-1 15,4-1-1-15,5-7 0 16,0 0 2-16,3-7 1 16,5-12-3-16,5-3 0 15,-1-12-5-15,4-3-2 16,0-8-11-16,1-3-6 16,-1-4-17-16,-4-4-4 15,-4-8-20-15,0-6-9 16,-4-5-8-1</inkml:trace>
  <inkml:trace contextRef="#ctx0" brushRef="#br0" timeOffset="42171.664">12517 9809 260 0,'0'-3'99'0,"8"3"-54"0,13-19-31 15,-4 15 28-15,8 0-21 16,9 1-4-16,3-1-12 16,1 0-4-16,8 1-1 15,0-5 0-15,-4 1 0 0,0-1-11 16,-4 4-3-16,4 1-20 0,-4-1-5 15,-5 0-51 1,1 12-54-16,-5-5 45 16</inkml:trace>
  <inkml:trace contextRef="#ctx0" brushRef="#br0" timeOffset="42486.457">13246 9955 276 0,'-4'0'104'0,"4"0"-56"0,0 0-47 15,0 0 21-15,0 0-14 16,4 7-4-16,5 4-6 15,3 0 1-15,-3 8 1 16,-1 0 0-16,5 7 0 0,-1 4-3 16,1-1 2-16,0-3 1 15,-5 1 0-15,5-5-3 16,-5-3 2-16,0-8-41 16,5-8-17-16,-5-10-54 15</inkml:trace>
  <inkml:trace contextRef="#ctx0" brushRef="#br0" timeOffset="42695.011">13368 9642 276 0,'-4'0'104'0,"8"0"-56"0,-4 3-56 0,0-3 16 16,4 8-37-16,0-1-13 0,1 1-66 15,-1-1-31-15</inkml:trace>
  <inkml:trace contextRef="#ctx0" brushRef="#br0" timeOffset="43355.92">13540 9973 200 0,'0'4'74'0,"0"0"-40"0,4 7-29 0,-4-11 21 15,0 11-14 1,0 4 3-16,0 0 2 16,0 0-9-16,4 0 9 0,1 0 5 15,-1-1 0-15,0-2-1 16,4-1-7-16,1-4-4 15,3-7-5-15,1-3-2 16,4-5-3-16,0-7-3 16,4 0-3-16,-1-3 1 0,1-1 3 15,0 0 1-15,-4 4 5 16,0 4 2-16,0 0 0 16,0 4 1-16,-1-1-4 15,5 4-2-15,0 1 0 16,0 3-1-16,-4 3-3 15,0 5 2-15,0 3 1 16,-5 4 2-16,1 0 3 16,-5 0 4-16,0 0 2 15,1 0 1-15,-1-4-6 16,1 0-2-16,3-4-2 16,1-3-2-16,4-4-4 15,-1-4-2-15,-3 1 3 16,0-1 3-16,-1 0-1 15,1 1-2-15,-5-1 4 16,0 4 3-16,1 0-1 0,-1 4 0 16,1 3-3-16,-1 4-3 15,0 4-12-15,1 0-2 16,-1 0-30-16,1 0-11 16,3 0-72-1</inkml:trace>
  <inkml:trace contextRef="#ctx0" brushRef="#br0" timeOffset="44797.746">14043 10152 116 0,'5'-7'44'0,"-1"3"-24"0,0-7-15 16,0 7 13-16,0 0-1 0,5-3-1 15,-1-1 3-15,-4-3 2 16,5-4-11-16,-1 0 1 0,0 0 2 16,1 1 2-16,3-1 0 15,1 0-1-15,0 0-1 16,-1 0-5-16,1 4 0 15,-1 3-3-15,1-3 0 16,0 4 1-16,-1-1 1 16,1 4-1-16,-5 4 1 15,0 0-2-15,1 4 0 16,-1 4-3-16,1 3 1 16,-1 4 0-16,-4 0 3 15,-4 0-1-15,4-1 2 0,-4 5-2 16,0 0 2-16,0 3-2 15,0 0 2-15,0 1-4 16,0-1 0-16,0 1-1 16,0-1 1-16,0-3-4 15,0-1 0-15,-4-3-1 16,4 0 0-16,0 0 2 16,0-4 0-16,0-3-5 15,0-1-1-15,0-3-2 16,0-4 0-16,0 0-13 15,0-4-6-15,0-7-46 16,0 0-20-16,0-12 2 16</inkml:trace>
  <inkml:trace contextRef="#ctx0" brushRef="#br0" timeOffset="45472.503">14513 10010 104 0,'8'4'38'0,"1"-4"-20"0,3 0-12 16,-3 0 11-16,3 0-5 16,5 0-2-16,4 0 8 15,4-7 5-15,1-1-1 16,-1 5 1-16,4-5-12 15,0 4 9-15,-3-3 3 0,-1 3-5 16,-4-3-3-16,0-1-6 16,-5 1-4-16,-3-1-2 15,-5 1 0-15,-3-4-7 0,-1 0 1 16,-8 3-6-16,-1 1 1 16,-3-1 2-16,-5-3 1 15,1 4 5-15,-5-1 2 16,-4 4-3-16,0 1-1 15,-4-1 1-15,-4 4 0 16,-1 0 3-16,-3 0 1 16,-1 4-4-16,5 3-1 15,-1 4 5-15,5 1 5 16,0 6 2-16,4 1 4 16,4-1 6-16,9 8 2 15,4 1-3-15,4-1 1 0,8 3-5 16,9 5-1-16,12 0-4 15,5 3-1-15,4-7-5 16,4-1-3-16,-1-2-5 16,1 2 0-16,-4-6-22 15,0 3-8-15,0-8-36 16,-5 1-13-16,5 0-24 16</inkml:trace>
  <inkml:trace contextRef="#ctx0" brushRef="#br0" timeOffset="50591.827">7828 12634 36 0,'0'0'13'0,"4"4"-6"0,8-4-2 0,-3 0 8 15,3 0-7-15,1-4-3 16,4 0 4-16,8 1 5 16,0-1 7-16,0 0 3 15,5 0 0-15,3 4-2 16,5 0-4-16,4 0 0 0,4 4 0 16,4 0-1-1,1 3 1-15,-1 1 3 0,5-1-11 16,7 1 2-16,6 3 1 0,15 0-2 15,10 4 0-15,3 4-5 16,5 7-3-16,-5 0 0 16,5-4-1-16,8 0 2 15,0 1 1-15,-8-1 3 16,-9-7 1-16,0 0-1 16,1-11 1-16,-1-1-2 15,0 1 0-15,-4-4-3 16,0 0-2-16,-16 0 1 15,-10 8-1-15,-11-1-5 16,-5 1 1-16,-13-5-5 16,-3 1 1-16,-9 3-12 0,-9-3-4 15,-3 4-40 1,-1 3-45-16,-4-7 31 16</inkml:trace>
  <inkml:trace contextRef="#ctx0" brushRef="#br0" timeOffset="52062.189">10197 12440 184 0,'-8'-7'68'0,"8"7"-36"0,0-4-31 0,0 4 14 15,0 0-13-15,0 0 0 16,0 0-9-16,0 0 0 15,0 0 7 1,4 8 0-16,5 3 3 0,-1 4 3 16,5 0 8-16,3-4 3 15,5 4-2-15,4 0-1 16,1-1-6-16,3 1-3 16,5 4-5-16,-1 0 0 15,5 3 0-15,-5 4 0 16,1 4-5-16,-5 0 1 0,-4-4 0 15,-4 0-1-15,-4-4 4 16,-8 1 0-16,-5-1 1 16,-4-3 2-16,0 7 1 15,-4-8 3-15,-9 1-3 16,-4 0 0-16,0-5-1 16,-4 5-2-16,-4 0 1 15,0-1-1-15,0 1 0 16,0 0 0-16,0-1-7 15,0-3-3-15,4 4-16 16,-5-4-7-16,5 0-17 16,5-4-46-1,3 4 12-15</inkml:trace>
  <inkml:trace contextRef="#ctx0" brushRef="#br0" timeOffset="53083.722">8176 10137 120 0,'-13'-4'46'0,"13"4"-24"0,0-3-15 16,0 3 13-16,9 0-10 16,-1-4-1-16,5 0-3 15,-1 1 1-15,1-5-4 16,4 1 3-16,-1-1 0 0,5-3 9 15,4 0 2-15,1-4-2 16,-1 0-1-16,4 0-4 16,-4 0 1-16,5 0-2 15,-5 0 0-15,0 0-1 16,0 1 0-16,0 2-2 16,-4 1-1-16,-4 4-6 15,0-1 1-15,0 5 0 16,-1 3 2-16,1 0-1 0,-4 0-1 15,-1 3-2-15,1 5 1 16,0-1 1-16,-5 4 0 16,0 8 2-16,1 0 1 15,-9-1-1-15,0 5-2 16,-5 3 3-16,1 0 0 16,-4 4 3-16,0 3 1 15,-1 1-3-15,1-1-1 16,-1-3-3-16,1 4-1 15,4-12 3-15,0 4-3 16,-1-4-2-16,10-3-45 16,3-11-15-1,0-12-11-15,9-4-9 16</inkml:trace>
  <inkml:trace contextRef="#ctx0" brushRef="#br0" timeOffset="53911.09">8528 9090 76 0,'0'-22'30'0,"0"18"-16"0,0-4 1 16,4 5 13-16,-4-1-7 15,0 0 1-15,0 1-9 16,5-1 0-16,-5 4-4 16,0-4 2-16,0 4-6 15,0 0 1-15,0 0 1 0,0 0 5 16,0 0 3-16,12 8 3 15,5-1-6 1,4 0-2-16,0 8-8 16,4 0-1-16,9 4 1 15,3 0 1-15,9-1-1 16,-4 1-2-16,9-4-2 16,-5 0-1-16,-8 0 2 15,-1-1 0-15,-3 1 1 0,-1 0 0 16,-3 0 0-16,-5 0 0 15,-8 0 2-15,-1 0 1 16,-3 0-1-16,-5 0-2 16,-3-4-2-16,-5 0-1 15,0-3 4-15,-5-1 3 16,1 0-3-16,0 1-1 16,-4-4-2-16,-1 3 0 15,-3 0-3-15,-1-3-1 16,-4 4-2-16,-8-1 0 15,0 4 5-15,-4 0 1 16,-5 1 2-16,-4 3 0 0,1-1 0 16,3 5 2-16,-4 3-1 15,9-3-1-15,4 3-2 16,4 1 1-16,0 3-1 16,0-7 0-16,4 3 0 15,0-3-2-15,9 3-17 16,0 0-9-16,3-7-24 15,5 0-33 1,9 4 25-16</inkml:trace>
  <inkml:trace contextRef="#ctx0" brushRef="#br0" timeOffset="54825.979">11363 12381 136 0,'-21'7'52'0,"17"-3"-28"0,0 7-22 16,4-4 14-16,-4 5-10 15,0 3-3-15,4 3 0 16,-5 8 2-16,1 4-2 16,0 11 11-16,4 11 6 0,0 4-2 15,0 11 2-15,0 4-7 16,0 7 0-16,0 1-8 16,4 6-1-16,-4-3 4 15,0-7 3-15,0-12 2 16,0-7 5-16,0-4-8 15,0-7-1-15,0-12-10 0,0-6-1 16,0-5-24-16,0-22-11 16,0-4-22-16,0-14-9 15,0-12-14 1</inkml:trace>
  <inkml:trace contextRef="#ctx0" brushRef="#br0" timeOffset="54962.562">11133 12574 176 0,'-13'0'66'0,"13"4"-36"0,-4-4-15 16,4 0 18-16</inkml:trace>
  <inkml:trace contextRef="#ctx0" brushRef="#br0" timeOffset="55126.083">11133 12578 339 0,'25'-4'11'0,"8"1"-7"15,9-1 4-15,9-3 4 0,3-1 3 16,1 1 0-16,-1 3-5 16,-3 0-2-16,-5 4-6 15,-4 4-2-15,-5 0 0 16,1-1 0-16,-4 1-16 16,-9 0-6-16,-4 0-40 15,-4-1-15-15,-9 5-11 16</inkml:trace>
  <inkml:trace contextRef="#ctx0" brushRef="#br0" timeOffset="55456.232">11057 13055 252 0,'25'-15'93'0,"0"8"-50"0,17-1-55 0,-16 5 15 0,16-5-23 16,8 1-4-16,4-4 5 15,1 3 6-15,-5 1 8 16,1 3 12-16,-5 0 7 0,-4 4 7 15,-5 0 2-15,-3 0-8 16,-5 0-4-16,-4 4-17 16,-4 0-9-16,-4-1-61 15,-4 5-55 1,-5-1 38-16</inkml:trace>
  <inkml:trace contextRef="#ctx0" brushRef="#br0" timeOffset="56266.064">11850 12940 88 0,'12'15'35'0,"-7"-1"-18"0,3 5-22 0,-4-4 6 15,0 0-1-15,5 7 2 16,-1 8 5-16,1 0 6 16,3 3 13-16,1 5 8 15,-1 6-5-15,1 1-2 16,-1-4-11-16,1-4-5 15,0-3-6-15,-1-8-2 0,-3-4 1 16,-1-7 0-16,-4 0 0 16,0-4 6-16,-4-3 6 15,-4-8-4-15,-4-8-2 16,-1-7 1-16,1-7 0 0,0-11 3 16,-1-5 4-1,1 1-10-15,4-4-2 0,-1 7-4 16,5-3-2-16,0 7 1 15,5 1-1-15,3 3-3 16,0 3 2-16,5 5 3 16,4 3 1-16,4 0 1 15,0 4 0-15,0-1 0 16,4 5 0-16,0-1-5 16,4 5 1-16,1-1-27 15,-1 4-9-15,-4 0-66 16,5 4-44-1,-5-4 61-15</inkml:trace>
  <inkml:trace contextRef="#ctx0" brushRef="#br0" timeOffset="56777.903">12378 13115 244 0,'-4'7'90'0,"12"-3"-48"0,1 3-42 0,-1-3 16 0,5 0-18 16,4-8-3-16,4 0-14 16,4 1-5-1,4-5 13-15,5 1 3 0,-1-1 5 0,1-3 16 16,-1 0 6-16,-3 4 4 15,-5-1 3-15,-4 1-8 16,-4-1 0-16,-5 1-9 16,-3-1-1-16,-5 1-6 15,-8-1-2-15,-9 1-5 16,-4-1-1-16,-8 5-4 16,-4 3-1-16,-1 0-1 15,1 3 2-15,0 5 6 16,-5 3 2-16,5 4-1 15,-1 0 2-15,5 7 1 16,0 4 0-16,8 0 4 16,0 8 2-16,9 3 0 0,4 8-1 15,8-4-1-15,4 0 2 16,5-8 1-16,4 1 3 16,4-4-3-16,4-8-2 15,9-7-9-15,7-7-3 16,6-8-36-16,-1-8-16 15,4-3-50 1</inkml:trace>
  <inkml:trace contextRef="#ctx0" brushRef="#br0" timeOffset="57288.528">12915 13238 260 0,'-8'7'96'0,"8"-3"-52"0,8-4-49 16,-4 0 15-16,5-4-22 16,3-3-6-16,5-4-5 15,4-1-1-15,0 1 14 16,0-4 16-16,0 0 9 0,0 0 10 15,-4-3 7-15,-1 3-4 16,-3 0-2-16,0 0-12 16,-5 4-6-16,-4 0-3 15,0 0 1-15,-4-1-14 0,-8 5-5 16,-5 0 0-16,1 3 2 16,-5 4 2-16,0 7 3 15,1 1 2-15,-1 3 2 16,-4 4 3-16,0 0 4 15,0 3 4-15,4-3 5 16,-4 4-4-16,4 3 2 16,5 4-1-16,3 4 1 15,5 0-6-15,4 0-4 16,9 0-1-16,-1-1 1 0,9-3 1 16,4 1 3-1,4-5-3-15,8-7 0 0,9-8-23 16,9-7-12-16,7-7-89 15,-3-16-56 1,4-3 78-16</inkml:trace>
  <inkml:trace contextRef="#ctx0" brushRef="#br0" timeOffset="58457.613">13465 12336 196 0,'-5'0'74'0,"5"4"-40"0,0-1-20 0,0-3 20 15,0 8-6-15,0 3 0 16,0 0-4-16,-4 8-1 15,0 7-12-15,0 4 4 0,0 3 3 0,4 8-6 16,-5 15-2-16,5 4-3 16,-4 11-2-16,0-1-1 15,0 1 0-15,0-4-5 16,-1-7 1-16,1-4 2 16,0-4 3-16,0-7-2 15,0-8-2-15,-1-7 0 16,5-8-1-16,0-7-3 15,9-11 0-15,-1-8 2 16,5-3 0-16,-1-5-2 16,1-3 2-16,4 1-1 15,0 2 0-15,-5 1 0 16,5 4 0-16,-5-1-3 0,5 8-6 16,4 4 2-1,-4 3 0-15,4 1 2 16,0 3 3-16,0 0-1 15,0 4-1-15,0 0-1 16,0 0 1-16,-4 0 2 16,-5 0 4-16,-3 0 2 15,-1 0 0-15,-8 0-2 16,0-1 7-16,-4 1 5 16,-5-3 0-16,-7-1 1 15,-1-4-1-15,-4 1 0 16,-4-5-6-16,0-3-2 0,-1-3-9 15,1-5-2-15,4-3-7 16,4 0-2-16,1-4-15 16,3 0-8-16,1 0-21 15,3 0-10-15,1 4-31 16</inkml:trace>
  <inkml:trace contextRef="#ctx0" brushRef="#br0" timeOffset="59060.996">14022 12992 288 0,'-12'-4'110'0,"8"4"-60"0,-1 0-58 0,5 0 16 16,0 0-17-16,0-4-4 15,5 1 0-15,3-1 2 16,0 4 7-16,5 0 2 0,0 4 2 16,3-1 6-16,1 5 4 15,4-1 3-15,0 4 5 16,4 4-10-16,0 0-2 15,1 0-6-15,3 4-1 0,4-1-4 16,1 1 1-16,0 3-7 16,-5 1-3-16,4 3-3 15,-3 4-3-15,-5-1 9 16,-4 1 6-16,-8 0 4 16,-5-4 3-16,-8 0 5 15,-4-3 6-15,-5-5-3 16,-7 1 2-16,-5-4-7 15,0-4-1-15,-5-4 0 16,-7-3 0-16,4-8 0 16,-5-3 2-16,5-4-1 15,-1-8 0-15,1-7-3 16,4-4 1-16,4 4-7 16,4 0-1-16,0 4-5 0,5 3-1 15,7 4-10-15,5 0-4 16,5 0 5-16,7 4 4 15,9 4 0-15,9-1 3 16,3 5-31-16,13-1-13 16,5 4-17-1</inkml:trace>
  <inkml:trace contextRef="#ctx0" brushRef="#br0" timeOffset="60920.619">15100 12917 44 0,'-8'-15'19'0,"4"30"-10"0,-5-22-15 15,5 14 1-15,-4-3-3 16,-1-4 0-16,-3 4 29 0,-1-4 12 15,1 3 18 1,-1 5 5-16,-4-1-10 0,0 1-3 16,1 3-20-16,-5 0-9 15,4 0-8-15,0-3-5 0,0 3 2 16,1 0-4-16,3 0 0 16,0 4-1-16,5-4-2 15,4 4 7-15,0 0 3 16,-1 0 1-16,5 0 1 15,0-4-2-15,5 0 1 16,3 1 0-16,0-1 1 16,5 0-4-16,0 0-3 15,3 0 0-15,5 0-1 0,-4 1-3 16,4 3 2-16,0-1-6 16,0 1 0-16,-4 0 1 15,0 0 3-15,-5 0 4 16,1 0 2-16,-5 0 3 15,1 0 1-15,-9 0 8 16,0 0 4-16,-5 0 2 16,-7-1-1-16,-5-2-4 15,-4-5-2-15,0 1-6 16,-4-5 0-16,0-3-7 16,0 0-3-16,-5-3-6 15,5-5 0-15,4-3-9 16,4 0-4-16,5-4-22 15,-1-4-8-15,9-3-55 16,8 3-28-16,4 1 66 16</inkml:trace>
  <inkml:trace contextRef="#ctx0" brushRef="#br0" timeOffset="61491.952">15390 13186 276 0,'4'0'104'0,"4"-4"-56"0,5 4-49 16,-5-4 18-16,5 4-19 15,-1-4-3-15,5-3 2 16,4-1 3-16,0-3 1 15,0 0 10-15,4-4 8 0,-4 0 1 16,4 0 3-16,-4 1-9 16,0-1-1-16,-4 0-3 15,0 0-1-15,-5 0-5 16,-3 4-3-16,-5 0-3 16,-4-1-1-16,0 1-3 15,-4 4-1-15,-5-1 1 16,-3 5 2-16,-5 6 2 15,-4 1 3-15,0 3 0 0,-4 1-1 16,0 3-2-16,0 4 1 16,-1 0 1-16,1 0 2 15,0 3-3-15,4 5 0 16,0-1 5-16,0-3 2 16,4-1 0-16,1 1-1 15,7 3 1-15,5 1 3 16,4 3 0-16,4 0 0 15,5 0-3-15,3 0 1 16,5-4-6-16,8 1-3 16,9-5 3-16,8 1 1 15,0-8-5-15,4 0-2 0,4-3-18 16,5-4-5-16,3-4-41 16,-7 0-18-16,-9-8-40 15</inkml:trace>
  <inkml:trace contextRef="#ctx0" brushRef="#br0" timeOffset="66282.153">12617 14296 160 0,'-4'-4'63'0,"8"4"-34"0,-4 4-34 0,0-4 12 15,0 0-8-15,9 0-2 16,-1 4 4-16,1-4 3 0,-5 4-1 16,0-4 11-16,0 3 6 0,0 1 7 15,1 0 4-15,-1-1-6 16,0 1-1-16,0 4-9 16,0-1-4-16,-4 1-4 15,0 6 0-15,-4 5-2 16,0 0 0-16,-4 7-3 15,-5 11 1-15,0 8 2 16,-3 0 2-16,-1-4 5 16,0 0 5-16,4 0-5 15,1-8 1-15,-1-3-10 16,5-4-4-16,-1 0-7 16,1-7-2-16,4-4-9 15,0-4 0-15,0-4-8 16,4-3-3-16,0-4-16 0,4-8-7 15,0-6-46 1</inkml:trace>
  <inkml:trace contextRef="#ctx0" brushRef="#br0" timeOffset="66851.52">12605 14229 256 0,'-17'7'96'0,"17"-3"-52"0,0 0-47 16,0-4 19-16,8 7-17 15,1 1-1-15,3-4 5 16,1 3 3-16,4-3-3 15,0 3 7-15,-1 4 3 0,1 1 5 16,0 2 1-16,0 1-4 16,-1 8 1-16,-3-1-7 15,0 4-1-15,-1 8-4 16,1 3-3-16,-1 4 0 16,5 0 1-16,-4-4-3 15,-1-3 0-15,1-4 3 16,-1-4 3-16,1-4 0 15,0-3 2-15,-1-8 0 0,1-4 3 16,-5 1-1-16,5-8 0 16,-5-4-5-16,0-7-3 15,1-11 0-15,-1-12-1 16,1-3 0-16,-1-4 0 16,0 0-3-16,1 0 2 15,3 0 1-15,-3 0 2 16,3 0-3-16,1 0-2 15,4 0-1-15,-5 3 0 16,1 5 0-16,-1 3 0 16,1 8-2-16,0-1-1 15,-1 5-12-15,1-1-3 0,-1-3-32 16,1 3-15-16,4 4-57 16</inkml:trace>
  <inkml:trace contextRef="#ctx0" brushRef="#br0" timeOffset="67885.699">13435 14218 216 0,'4'0'82'0,"1"0"-44"0,3 4-25 0,-8-4 24 16,0 0-15-16,4 3-4 16,0 1-7-16,1 0-2 0,-1-1-5 15,0 5 6-15,0-1 5 16,0 5-3-16,-4 2 1 0,5 1-4 16,-5 4 2-16,0 3-4 15,0 4-2-15,0 1-2 16,0 2 0-16,-5 1-2 15,5 0 2-15,-4-4-2 16,4 0-1-16,0-3-2 16,0-5-1-16,-4-3-3 15,4-4 1-15,0-3-2 16,0-8 2-16,0-4-2 16,-4-7 2-16,0-4-2 15,-1 0 0-15,1-4-1 16,-4 1 0-16,-1-1 2 15,1 0 2-15,4-3-1 16,0 0 4-16,-1-4 0 0,5 3 1 16,0 1-5-16,0 0 1 15,5 3 2-15,-1 0 1 16,0 4 3-16,0 0 1 16,0 1 5-16,1 2 3 15,-1 5-2-15,0 3 2 16,0 0-6-16,5 4-1 15,-5 0 0-15,0 4 2 16,0 4-3-16,5 3 0 16,-1 4 1-16,0 3 0 15,1 1-2-15,3 3 1 0,1 1-2 16,4-1 2-16,-1 0-2 16,5 5-1-16,0 2 1 15,0 1-1-15,0 0 0 16,0 0 2-16,0-4-3 15,0-4 0-15,0-3 3 16,-4-4 3-16,0 0-2 16,0-4-2-16,-5-4-3 15,1 1 1-15,-5-4 7 16,0-4 4-16,-3-8 1 16,-1-3 1-16,-4-8-2 15,0-7 1-15,0-4-4 16,0 1 1-16,0-1-5 15,0-4 0-15,0 1-1 0,0-1-2 16,0-3-2-16,0 3 1 16,8-3-1-16,1 3-2 15,3 5-13-15,5 3-4 16,4 3-5-16,4 5 1 16,0-1-15-16,0 0-6 15,1-3-67 1,-1 3-48-16,4-7 64 15</inkml:trace>
  <inkml:trace contextRef="#ctx0" brushRef="#br0" timeOffset="69898.826">14320 14352 192 0,'-8'-4'71'0,"8"-3"-38"0,-4-1-39 16,4 8 12-16,0-3-9 15,0-5 0-15,0 1 4 16,0-1 3-16,4 1-1 15,0-1 16-15,-4 1 7 0,0 3 9 16,0 0 5-16,4 1-10 16,-4-1-3-16,0 4-14 15,0 0-5-15,0 0-5 16,0 7 0-16,0 1-2 0,0 3-1 16,0-3-2-16,0 10 4 15,0 1 0 1,0 3 0-16,-4 4 1 15,0 12-2-15,0 6 2 16,-1 5-2-16,1-1 2 16,0 1-4-16,0-8-2 15,4-4 2-15,0-4 2 16,0-7 0-16,0 1-1 16,0-13-13-16,-4-2-4 15,4-5-7-15,0-7-2 16,0-4-48-16,-5-11-19 15,1-11-5-15</inkml:trace>
  <inkml:trace contextRef="#ctx0" brushRef="#br0" timeOffset="70453.458">14350 14177 272 0,'0'0'101'0,"-5"0"-54"0,5 0-53 0,0 0 19 16,0 0-15-16,0 0 0 16,0 0-2-16,0 0 2 15,0 7 1-15,5 1 7 0,7 7 15 16,9 0-3-1,-4-1 1-15,4 5 0 16,4 0-13-16,4-1-4 16,5 5-3-16,4-1-1 15,-1 0-3-15,-3 1 1 16,0-1-9-16,-5 4-2 16,-8 4 1-16,0 4 3 15,-4 3 2-15,-1-4 3 0,-3 1-1 16,-5-4 0-16,1-4 6 15,-5-4 2-15,-8-3 3 16,-5-4 2-16,-3-4-1 16,-5 0 0-16,-8 0-3 15,-9-3 1-15,-8-1 4 16,0-3 4-16,0 0-4 16,0-1-2-16,5 1-5 15,3-4 0-15,1 0-5 16,3 8 1-16,-3-1-5 15,8-3-1-15,4-4-9 16,4 3 0-16,4-3-8 16,1 4 0-16,3 0-17 15,5 3-7-15</inkml:trace>
  <inkml:trace contextRef="#ctx0" brushRef="#br0" timeOffset="71070.218">15138 14277 160 0,'0'12'63'0,"4"-12"-34"0,-4 11-32 0,0-4 13 16,0 4-1-16,0 4 2 15,0 4 19-15,-4 3 7 16,0 4-18-16,0 8 11 0,-1 3 5 16,1 8-8-16,0 0-3 15,0-8-12-15,-5 0-5 16,5 1-2-16,0-9-1 16,0-3-7-16,0-3 0 15,-1-8-8-15,1 3-1 16,-4-7-11-16,4-3-3 0,0-8-4 15,-1-4-1-15,1 0-14 16,0-7-4-16,4-7-38 16,0-5-16-1,4-6 51-15</inkml:trace>
  <inkml:trace contextRef="#ctx0" brushRef="#br0" timeOffset="71820.739">15092 14222 252 0,'-4'-4'96'0,"4"4"-52"0,0-4-36 16,0 4 21-16,4-4-17 0,0 1-5 16,4-5-4-16,1 1-3 15,3-1 1-15,5-3-1 0,8 4 0 16,5-1 11-16,-1 5 5 15,0-1 3-15,1 4 1 16,-5 0-9-16,0 0-2 16,0 4-5-16,0 3-3 15,-4 0-5-15,0 1 0 16,-4-1-3-16,0 5 0 16,-4-5 1-16,-9 4 4 15,-4 4 5 1,-9-4-1-16,1 4 1 15,-5 0 1-15,-3-4 0 16,-5 0-2-16,0 1-2 0,-5-1 1 16,1-4 1-16,0 1-6 15,0-1-1-15,4-3-1 16,4 0 4-16,5-1 3 16,3 1 2-16,9-4-4 15,0 0 1-15,13 4 2 16,4-1 1-16,-1 1-1 15,5 0-2-15,0 0-2 16,0 3 1-16,4 1-6 16,1-1-3-16,-1 0-3 15,4 5-2-15,-4 3 1 16,5-1 1-16,-5 5 3 16,-4 3 1-16,0 5 3 0,-4-1 4 15,-5-4 5-15,-3 0 3 16,-1 1 2-16,-8-5 2 15,0 1-1-15,-8-4 0 16,-1-4-3-16,-8 0 1 16,-4 0 0-16,-4-3 1 15,-4-1 2-15,-5 1 4 16,-3-1 3-16,-10 1 2 16,-3-5-8-16,0 1-2 15,4 0-7-15,4 0-2 16,0 3-5-16,4 0-1 15,4-3-11-15,5 0-1 16,0 0-22-16,8-4-9 0,4 0-60 16,4 7-54-1,1-11 62-15</inkml:trace>
  <inkml:trace contextRef="#ctx0" brushRef="#br0" timeOffset="78140.815">12890 15887 136 0,'0'4'52'0,"0"0"-28"0,0 0-24 16,0-4 13-16,0 0-5 15,0 0 3-15,0 0 5 16,4 7 2-16,-4 0-9 16,0 1 17-16,0-1 7 0,0 1 2 15,-4-1 4-15,0-3-10 16,4 0-3-16,0-1-9 16,0 1 0-16,-4-4-6 0,4 0 1 15,-5-4-5-15,5-3-2 16,0-4 0-16,0-8-1 15,5-3 2-15,-1-8 1 16,0 0-1-16,0 0-1 16,0 1-6-16,5-5-1 15,-1-3 3-15,5 0 1 16,-1-1-3-16,-3 1 1 16,3 3 0-16,-3-3 2 15,3 4-3-15,1 3 0 16,-1 0-1-16,1-4 0 15,0 8 2-15,-1 0 0 16,1 4-3-16,-5 3 2 0,1 1-4 16,-1 3 1-16,-4 4-3 15,0 3 2-15,0 1 1 16,1 3 2-16,-5 4 3 16,8 0 2-16,-4 4-1 15,0 3 1-15,1 1-2 16,-1 3 2-16,-4 4-2 15,0 0 2-15,0 3 2 16,-4 1 2-16,4-1 3 16,0 5 1-16,0-5 3 15,0 1 2-15,0 0-7 16,4-4-3-16,-4-4-1 16,4-4 1-16,0-3-3 15,5-4-2-15,3-4 0 16,1 1-1-16,4-9-3 0,-1 1 0 15,1-4 2-15,4-3 0 16,0 3 1-16,8-4 0 16,-3 0-5-16,-1-3 1 15,-4 0 2-15,0-1 1 16,-5 5-2-16,1 3 0 16,-4 4-1-16,-1 0 0 15,1 3-2-15,-5 4 1 16,1 4 1-16,-9 0 2 15,4 4 1-15,0 7 1 16,-4 0 0-16,0 4 2 0,0 4-1 16,-4 0 2-16,0 10-4 15,0 1 0-15,-1 4 1 16,1 7 2-16,0-4-3 16,-4 8 0-16,-1-1 1 15,5 5 2-15,-4 3-1 16,-1 0 2-16,1-3 0 15,4-5 3-15,-1-6-1 16,1-9 0-16,0-2-3 16,0-9 1-16,0 1-9 15,-1-8-1-15,5 0-3 16,0-3 1-16,0-8-6 16,0 0-1-16,5-4-15 15,-1-7-8-15,4-4-26 16,1-8-8-16,3 1-46 15</inkml:trace>
  <inkml:trace contextRef="#ctx0" brushRef="#br0" timeOffset="78694.873">13678 15582 244 0,'0'0'90'0,"0"4"-48"0,0-4-51 0,0 0 12 16,0 0-7-16,5-4 0 15,-5 4 5-15,-5 0 1 0,1 0 0 16,0 0 14-16,0 0 9 0,0 4 0 16,0-1 0-16,-1 5-7 15,1-1-3-15,0 4-7 16,0 1 0-16,0-1-3 15,-1 4 0-15,1 3-3 16,0 1 1-16,0 7 0 16,0 0 3-16,-1 4 3 15,5 3 2-15,0-3-5 16,0-4-4-16,5 0 1 16,-1-3 0-16,0-5-1 15,4-3-2-15,5-7-4 16,0-5 0-16,3-6-3 0,5-5 2 15,0-7 1-15,-4 0-1 16,0-3 4-16,0-5 2 16,-1 1 0-16,1 0-1 15,0-1 1-15,0 1 1 16,-5 3 3-16,-3 1 2 16,-1-1-1-16,-4 4-1 15,-4-3-3-15,0 3 1 16,0 0-4-16,-4 4-2 15,0-1-9-15,0 5-3 16,-1 0-12-16,5 3-5 16,0 0-36-16,0 0-16 15,9 4-29-15</inkml:trace>
  <inkml:trace contextRef="#ctx0" brushRef="#br0" timeOffset="79311.129">14236 15571 240 0,'4'0'90'0,"1"0"-48"0,-1-8-47 15,0 4 17-15,0 1-25 16,-4-5-5-16,0 5 1 15,0-1 3-15,-4 0 8 0,0 0 16 0,0 1 11 16,-5 3 12-16,-3 3 4 16,-1 5-11-16,1 3-3 15,-1 0-11-15,0 0-3 16,1 1-7-16,-1 2-2 16,1-2-2-16,-1-1-2 15,5 0 3-15,-1 0 0 16,5 0 1-16,0 1 0 15,4-5 0-15,0 4 2 16,4-3 1-16,4-1 1 16,1 1-5-16,3 3 1 15,1 0-2-15,0 0-2 0,-1 4 0 16,5 0 0-16,0 0-2 16,0 0 1-16,-1 0 3 15,1 0 1-15,-4 3 1 16,-5-3 2-16,0 0 1 15,-3 0 3-15,-1-4 1 16,-8 0 1-16,-1 0-2 16,-7 1-1-16,-1-1 1 15,-4 0 1-15,-3-4-1 16,-1 1-1-16,0-4-3 16,0-1 1-16,0 1-4 15,0 0-2-15,0-1-7 16,4-3-2-16,4 0-6 15,5 0-2-15,4-3-9 16,4-1-4-16,4-3-22 0,4-1-8 16,5-3-30-1</inkml:trace>
  <inkml:trace contextRef="#ctx0" brushRef="#br0" timeOffset="79641.834">14572 15649 276 0,'-9'4'104'0,"5"-4"-56"0,-4 7-43 0,4-3 24 0,-1 0-18 16,-3-1-4-16,0 5-9 15,-1-1-1-15,1 1 1 16,0-1 3-16,3 4 4 0,1 0 11 15,0 4 5-15,0 4-5 16,0 7 1-16,4 0-8 16,0 0-1-16,0 0-4 15,4 0-3-15,0-3-5 16,0-5 0-16,0-3-7 16,-4-4-3-16,5-3-14 15,-5-8-5-15,4-8-34 16,0-10-14-16,4-12-30 15</inkml:trace>
  <inkml:trace contextRef="#ctx0" brushRef="#br0" timeOffset="79824.529">14769 15343 328 0,'-4'23'123'0,"4"-16"-66"0,-4-7-80 0,8 8 13 16,-4-8-65-16,0 0-24 15,4 7-11-15,4-3-1 16</inkml:trace>
  <inkml:trace contextRef="#ctx0" brushRef="#br0" timeOffset="80362.651">15029 15597 112 0,'0'0'44'0,"4"3"-24"0,-4-6-4 0,0 3 16 16,0 0 0-16,0 0 3 15,0 0 1-15,-4 0-1 16,0 3-18-16,-5-3 5 0,1 0 5 16,-5 0-9-16,1 0 0 15,-5 4-10-15,0 0-5 16,1 3-7-16,-5 1 0 15,4-1-3-15,0 4 2 16,-4 1 1-16,0 3 2 16,4 3 3-16,0 1 2 15,5 3 3-15,-1 1 3 16,5 3-2-16,4 0 1 0,0 0-3 16,4-4 0-16,4 4-1 15,8-3 2-15,5-1-3 16,4-3-2-16,4-1 0 15,5-3 1-15,3-4-1 16,1-3 2-16,-1-1-4 16,1 1-2-16,-1-1-5 15,1-3 0-15,-1 0-18 16,-3-4-8-16,-5-4-55 16,-4-4-62-1,-8-7 40-15</inkml:trace>
  <inkml:trace contextRef="#ctx0" brushRef="#br0" timeOffset="85677.791">12919 16335 124 0,'-4'-4'49'0,"8"0"-26"0,-4 0-18 0,5 4 13 16,-5-3 3-16,4-1 2 16,-4 4 10-16,0 0 6 15,0 0-21-15,0 0 8 0,0 0 4 16,0 7-10-16,0 5-3 16,0 3-8-16,-4 7-1 15,-1 4-1-15,1 7 3 16,-4 5-3-16,4-1 1 15,-5 4-1-15,1 0 1 16,-1 4 2-16,1-1 1 16,0 12-3-16,-1-3 0 15,1-5-5-15,-1 0-2 0,1 1 0 16,0-4-1-16,3-4 0 16,1-4 0-16,0-7-5 15,0-4-1-15,0-8-6 16,0-3-3-16,-1-4-16 15,1-11-7-15,0-11-38 16,0-7-13-16,0-5-11 16</inkml:trace>
  <inkml:trace contextRef="#ctx0" brushRef="#br0" timeOffset="86038.132">12806 16745 248 0,'-8'3'93'0,"8"1"-50"0,4 3-50 0,4-7 16 16,1 0-8-16,7 0-1 15,1-3 3-15,0 3 0 16,8-4-1-16,0 4 9 0,1 0 8 15,-1 0 1-15,4 0 3 16,-4 0-4-16,0 0-2 16,1 4-9-16,-6-4-3 15,1 0-3-15,-4 0-2 16,0 0-4-16,-4 0 0 0,-1 0-9 16,1 0-2-16,-5 0-12 15,-4 0-3-15,-4 0-11 16,0 0-4-16,0 0-22 15,0 0-47 1,5-4 24-16</inkml:trace>
  <inkml:trace contextRef="#ctx0" brushRef="#br0" timeOffset="86441">13318 16338 228 0,'0'-3'88'0,"4"3"-48"0,-4-4-47 0,0 4 16 16,4 0-8-16,0 0-1 15,1-4 3-15,-5 4 2 16,0 0-2-16,0 0 7 0,0 0 5 16,4 8 2-16,-4 3 1 15,0 4 2-15,-4 3 2 16,-1 5-6-16,1 6 1 15,0 5-6-15,-4 0 1 16,-1 7-5-16,1 3-2 16,-1 1-5-16,1 3 0 15,0 5-2-15,3-5 0 16,-3 1 0-16,4-5 0 0,0 1 2 16,-1-4 2-16,1-4-1 15,0-7 2-15,0-4-9 16,0-4-3-16,0-3-9 15,-1-4-1-15,1-8-14 16,4-3-7-16,0-8-14 16,0-3-3-16,4-8-41 15</inkml:trace>
  <inkml:trace contextRef="#ctx0" brushRef="#br0" timeOffset="86983.193">13616 16704 252 0,'-9'7'93'0,"5"0"-50"0,0-3-50 0,4 0 16 15,0-4-24-15,0 7-6 16,0-3-4-16,0 0 3 15,-4 3 12-15,-1 1 14 0,1 3 10 16,0 0 18-16,0 4 9 16,0 4-8-16,-1-1-4 15,1 1-15-15,0 3-4 16,4 1-8-16,0-5-2 16,0 1 2-16,4-1 3 15,5 1-4-15,-1 0-3 0,0-1 3 16,5-3 3-16,0-4 1 15,-1 1 2-15,1-5-2 16,-1-7 2-16,5-4-4 16,0-7 0-16,4 0-1 15,-4-4-2-15,-1-4 1 16,1-7-1-16,0 0 2 16,0 0 1-16,-1-4 1 15,-3 4 0-15,-5 4 0 16,1 0 2-16,-5-1-1 15,0 1 0-15,0 7-3 16,-4 0 1-16,0 4-13 16,0-4-6-16,0 15-13 15,0 0-12-15,0 0-2 16,5 11-32-16,-5-3-12 16,4 3-7-1</inkml:trace>
  <inkml:trace contextRef="#ctx0" brushRef="#br0" timeOffset="87899.84">14165 16633 168 0,'4'3'66'0,"0"1"-36"0,1 0-4 15,-5-4 23-15,4 11-20 16,-4 0-6-16,0 4-10 15,0 0-1-15,0 7-7 16,0 1 1-16,-4-1 4 0,-1 4 0 16,1 0 2-16,4-3 0 15,-4-1 2-15,4-3-1 16,0-1 0-16,0-3-5 0,0-4 0 16,0-3-3-16,0-1 0 15,0-7-3-15,4-3 1 16,5-5-2-16,-1-3 2 15,0 0-2-15,1-4-1 16,3 0 1-16,-3 0 1 16,-1 0-3-16,5 4 0 15,-5 0 1-15,0 0 2 16,1-1-6-16,-1 5 1 16,1 3 3-16,3 1 2 0,-3-1 0 15,-1 4-2 1,5 0-2-16,-1 0-1 0,-3 4 4 15,-1-1 3-15,0 1-1 16,5 3-2-16,-5 5 2 16,1-1 2-16,-5 7-2 15,0-3 0-15,0 4-1 16,0 0 1-16,1-1 0 16,-1-3 1-16,0 0 2 15,0-4 1-15,0-3-1 16,5-8-1-16,8-4-3 15,8-7-2-15,8-8-6 16,9-3-4-16,0-4-3 16,-4 0-2-16,0 7 3 15,-5 0 5-15,-3 8 4 16,-5 0 4-16,0 7 4 0,-4 1 2 16,-4 3 1-16,-5 3 2 15,-3 5-1-15,-1 3 0 16,0 0-3-16,1 8-1 15,-5-1-1-15,0 1 0 16,0 0 0-16,1-1 2 16,-1 5-1-16,-4 3 0 15,0 0-6-15,0 0 1 16,0 0 0-16,0 0 2 16,0-4-12-16,0-3-3 15,0-4-18-15,0-4-6 16,0-3-33-16,0-8-15 15,0-8-41-15</inkml:trace>
  <inkml:trace contextRef="#ctx0" brushRef="#br0" timeOffset="88618.595">15029 16726 204 0,'-4'-8'77'0,"4"8"-42"0,-4-7-17 0,4 7 23 16,0-4-10-16,-5 1-1 15,5 3-11-15,-4 0-1 16,4 0-11-16,4 0 2 0,5 0 2 16,3 0-4-16,5 3 1 15,4 1-5-15,8 3 0 16,5 1-1-16,4-1 1 0,0 5-2 15,-5-1 2-15,-4 0 0 16,-3 4 1-16,-5 0-5 16,0 0 1-16,-5 7-2 15,-3 0-2-15,-5 1-2 16,1 3 1-16,-5 0 3 16,-4 0 1-16,0 0 1 15,-4 0 0-15,-1 0-3 16,-3 0 2-16,-5-3 5 15,-3-5 2-15,-5-3 0 16,-4 0-1-16,-5-7-6 16,1-5 1-16,0-3 0 15,3-7 0-15,1-4-3 16,4-4 2-16,4-8-1 16,5 1 0-16,3 0-5 0,5-1 0 15,8 1-2-15,5 0 1 16,3 3 2-16,9 0 2 15,5 1-1-15,3 6 4 16,0 1 0-16,1 0 1 16,-1 4-3-16,-4 3 0 15,0 4-5-15,0 0 0 16,1-4-23-16,-1 4-9 16,-4 0-32-1,0 0-59-15,0 0 29 16</inkml:trace>
  <inkml:trace contextRef="#ctx0" brushRef="#br0" timeOffset="89235.691">15578 16592 120 0,'5'0'46'0,"-1"0"-24"0,0 7-26 16,0 1 10-16,0 3 8 0,1 0 8 15,-5 8 20-15,0-1 8 16,0 5 2-16,0 6 3 15,0-2-30-15,4-1-3 0,-4-4-1 16,0 0-10-16,0 1-3 16,0-5-5-16,0-3-3 15,0-4-2-15,4-3 1 16,0-1 1-16,0-3 0 16,5-4 4-16,-1-7 2 15,5-5-2-15,-1-2-1 16,1-5-1-16,4 0-2 15,-1 1-2-15,5-1 1 0,0 4 3 16,5 0 1 0,-1 0-4-16,-4 0 1 0,0 4 4 15,0 7 2-15,0 4-2 16,0 4-3-16,-5 0 0 16,1 3 1-16,-4 5 1 15,-1 2 1-15,1 1 0 16,-5 4 0-16,1 0 0 15,-5 3 0-15,-4 0 2 16,0 1 3-16,0-5-2 16,0-3-2-16,0 0-7 15,0-4-3-15,0 0-23 16,0-3-6-16,0-4-54 16,0-4-20-16,-4-8-12 15</inkml:trace>
  <inkml:trace contextRef="#ctx0" brushRef="#br0" timeOffset="90736.274">16476 16305 200 0,'-8'0'74'0,"3"4"-40"0,1 3-27 15,4 0 20-15,0 1-14 16,0 3-2-16,0 4-7 0,0 4-1 15,0 7-1-15,4 7 5 0,1 4 3 16,-1 1 1-16,4 6 3 16,1 9-5-16,3-1-1 15,1 11 0-15,-1-7 2 16,1 4-5-16,-5-1-1 16,5 1 0-16,-5-8 2 15,1-11 1-15,-1-7 3 16,0-5 1-16,-3-6 3 15,-1-8-3-15,0-4 1 16,4-11 2-16,1-11 1 16,-1-12-2-16,1-10 2 15,-1-4-4-15,0-8-1 16,5-4-4-16,-1 1-1 0,1-4-3 16,4-4-2-16,0 0-2 15,-1-7 1-15,5 7 1 16,0 4 0-16,0 3-5 15,-4 8 1-15,0 4 0 16,0 7-1-16,-5 4-1 16,1 7 1-16,-5 1-8 15,5 7-4-15,-5 3-27 16,1 4-11-16,-1 1-161 31,0 18 76-31</inkml:trace>
  <inkml:trace contextRef="#ctx0" brushRef="#br0" timeOffset="91112.48">16941 16964 152 0,'-4'4'57'0,"4"-4"-30"0,0 0-14 0,0 0 17 16,-4 0-6-16,0 0-2 16,4 0 1-16,-4-4 0 15,0 1-12-15,-1-1-2 0,1 0-2 0,4 0-1 16,0 1-1-16,0-1-8 16,0 0 0-16,0 1-4 15,-4 3 0-15,4-4-1 16,0 4 2-16,0-4 4 15,0 4 3-15,0 0 0 16,0 0 2-16,8 0-2 16,-3 0-1-16,-5-4-10 15,0 4-4-15,0 0-15 16,0 0-4-16,0 0-14 16,0 0-47-1,0 0 9-15</inkml:trace>
  <inkml:trace contextRef="#ctx0" brushRef="#br0" timeOffset="94127.905">16975 17013 204 0,'-4'0'77'0,"4"4"-42"0,-4-4-30 0,-1 0 19 0,1 0-11 15,-4 0-2-15,-1-4-4 16,5 0 0-16,-4 0-4 16,4 1 18-16,0-5 8 0,-5 1 1 15,5-1 0-15,0 1-6 16,0-1-1-16,-1 1-10 15,5-4-5-15,0 0-8 16,5-1-2-16,-1 1-4 16,0-4 1-16,0 4 1 15,5-4 2-15,-1 4-4 16,0 0 0-16,1 3 0 16,-1 1 2-16,5 0-1 0,-1 3 4 15,1 4-2-15,4 0 1 16,-1 4-3-16,5-1-1 15,0 1-2-15,0 3 2 16,-4 1-3-16,0-1 1 16,-5 5 4-16,1-1 4 15,-5 4 1-15,-3-1 2 16,-5 1-2-16,-5 4 2 16,-3 0 0-16,0-1 3 15,-5 1 3-15,0 0 2 16,-3-5-1-16,-1 1-1 0,0-3-1 15,0-1 2-15,1-4-3 16,-1-3-2-16,0-4-2 16,0-8-3-16,0 1-8 15,5-4-3-15,-1-4-10 16,1 0-1-16,3 0-11 16,1 0-4-16,0 4-24 15,3 0-11-15,1 0-26 16</inkml:trace>
  <inkml:trace contextRef="#ctx0" brushRef="#br0" timeOffset="94774.429">17386 16294 180 0,'0'3'68'0,"0"5"-36"0,0 3-13 16,0 0 23-16,0 8-8 15,0 7 0-15,0 11-10 16,0 4-3-16,-4 0-12 16,0 0 3-16,-1 4 2 0,1-4-3 0,0 4 1 15,0-4-3-15,0 7 2 16,-1-7-6-16,1-4-3 15,4-3 1-15,0-4 2 16,0-4-4-16,0 0-1 16,0-4-2-16,0-3 0 15,0-1 0-15,0-3 0 16,0-4-7-16,0-3-2 16,0-1-5-16,0-7-1 15,0 0-12-15,0-3-7 16,0-5-38-16,0-3-15 0,9 0-6 31</inkml:trace>
  <inkml:trace contextRef="#ctx0" brushRef="#br0" timeOffset="95283.798">17575 16763 160 0,'-4'0'63'0,"-1"4"-34"0,10-8-49 0,-5 4 4 15,0 0-5-15,-5 4 0 16,1 3 23-16,0 1 10 15,4-1 17-15,-4 4 9 16,0 4-3-16,4 0 0 16,-5 0-9-16,5 4-4 15,0-1-12-15,0 5 0 0,0-1 1 16,0 0-4-16,5 1-2 16,-1-1-2-16,0-3-3 15,4-4 3-15,1-4 0 16,-1-7-4-16,5-8 1 15,-1-4-2-15,5-6-2 0,0-1 3 16,0 0 0-16,-1-4 5 16,1-3 2-16,4-1 2 15,-8 1 2-15,-1 0-3 16,1-1 1-16,0 5-5 16,-5-1-2-16,0 4 0 15,1 0-1-15,-1 4-11 16,-4 4-3-16,0-1-28 15,1 4-11-15,-5 4-56 16</inkml:trace>
  <inkml:trace contextRef="#ctx0" brushRef="#br0" timeOffset="95824.318">17940 16752 156 0,'0'4'57'0,"4"-4"-30"0,0 3-43 0,-4-3 7 16,4 8-3-16,0 3 3 15,-4 0 31-15,0 4 17 16,0 8 12-16,5-1 6 0,-1 0-16 16,0 1-4-16,0-5-22 15,0-3-2-15,1-4-2 0,-1-7-9 16,4-4 0-16,5-7-11 16,4-5-2-16,-1-3-5 15,5-3-1-15,0-1 8 16,-4 4 2-16,0 0 11 15,0 4 7-15,-9 0 6 16,5 4 4-16,-5 7-5 16,0 0 1-16,5 0-8 15,-5 7-1-15,1 4-4 16,-1 0-1-16,0 4-1 16,-3 0 1-16,-1 4 2 15,0 3 4-15,0 1 0 0,0-1 0 16,1 0-8-16,-1-3 0 15,0-4-19-15,0 0-5 16,0-8-20-16,5-7-8 16,-1-7-36-16,5-4-15 15,4-8 10 1</inkml:trace>
  <inkml:trace contextRef="#ctx0" brushRef="#br0" timeOffset="96140.939">18628 16301 284 0,'0'8'107'0,"0"-5"-58"0,0 8-55 16,4 1 17-16,-4 3-18 15,0 7-3-15,0 8-2 16,0 7 2-16,-4 0 6 15,-1 12 13-15,1 3 7 0,0 4 5 16,0 7 2-16,0 4 5 16,4 0 5-16,0-3-18 15,0-5-6-15,0-10-15 16,0-8-4-16,0-8-19 16,0-10-7-16,0-9-16 15,-5-14-8-15,1-14-20 16,0-9-45-1,0-3 34-15</inkml:trace>
  <inkml:trace contextRef="#ctx0" brushRef="#br0" timeOffset="96350.451">18464 16737 148 0,'0'-7'55'0,"0"14"-30"0,0-11 1 0,4 4 23 15,9 4-7-15,3 0 1 16,5 0-14-16,0 3-3 15,5-3-15-15,3 3-7 0,5 1 0 16,3-1-3-16,5-3-1 16,0 0-6-16,4-4-1 0,5 0-28 15,-5 0-9-15,-4-4-29 16,-5 0-53 0,-3 4 28-16</inkml:trace>
  <inkml:trace contextRef="#ctx0" brushRef="#br0" timeOffset="96846.474">18934 16912 312 0,'21'11'118'0,"4"-11"-64"0,21 0-76 0,-21-3 13 15,9-5-23 1,-1-3-6-16,1 0 19 0,-1-4 7 16,1 0 9-16,-5 0 19 0,-4 4 10 15,-4 0 4-15,-4 3 2 16,0-3-11-16,-9 4-3 16,-4-1-12-16,-4-3-7 15,-4 0-10-15,-8 0-4 16,-1 3-1-16,-4 5 0 15,-8-1 6-15,-8 4 4 16,-5 4 4-16,-4-1 3 16,0 5 9-16,4-1 3 0,5 1 0 15,3 3 0 1,1 4-7-16,4 3-2 0,0 5-4 16,8-1-3-16,4 4 6 15,5 4 5-15,8 3-2 16,4 5 2-16,9-1 1 15,8-3 2-15,8-5-10 16,13-3-5-16,4-7-12 16,-4-8-4-16,-4-3-19 15,0-8-7-15,-5-11-51 16,1-4-47 0,-1-8 52-16</inkml:trace>
  <inkml:trace contextRef="#ctx0" brushRef="#br0" timeOffset="97326.138">19450 16897 316 0,'-5'8'121'0,"5"-5"-66"0,9 1-77 0,-1 0 13 16,1 0-15-16,3-1-2 15,5-3 11-15,4-3 7 16,4-1 5-16,4-4 17 0,5 1 8 16,4 0 3-16,-5-5 2 0,1 1-13 15,-5 0-5-15,-8 0-6 16,-4 0-3-16,-5 0-4 16,-3-1-2-16,-13 1-2 15,-9 0 2-15,-4 4 2 16,-12-1 2-16,-5 4 1 15,1 4 1-15,3 4 2 16,-3 0 1-16,4 3 1 16,-1 4 0-16,1 4-2 15,4 0-2-15,0 4 5 16,4 3 1-16,0 1 2 16,8 6 0-16,5 1 2 15,3 7 1-15,5 1-1 16,5-1-1-16,3-3-10 15,5-1-1-15,8-11-7 0,0-3-1 16,4-4-11-16,8-8-4 16,5-10-39-16,4-16-19 15,0-11-31 1</inkml:trace>
  <inkml:trace contextRef="#ctx0" brushRef="#br0" timeOffset="97792.541">19856 16886 236 0,'-4'19'88'0,"8"-8"-48"0,-4-4-71 16,5 1 4-16,-1-1-11 15,0 4-2-15,0 4 44 16,0 4 22-16,1 3 22 16,-1 8 11-16,0 4-12 15,0-1-4-15,0 1-24 16,1-4-9-16,-1-8-3 0,8-3-11 16,-8-1-2-16,-4-7-6 15,0-3-3-15,-4-16 0 16,0-10 8-1,-4-12 3-15,4-4 8 0,4 1 5 16,0-1-1-16,0-3 1 16,0 4-8-16,0 3 0 15,4 0-6-15,8 0-1 16,-3 8-2-16,3-1 2 16,5 9 4-16,0-1 1 15,4 3-4-15,0 1 1 16,0 0-14-16,8 4-5 15,0-1-48 1,5 4-60-16,4 1 28 16</inkml:trace>
  <inkml:trace contextRef="#ctx0" brushRef="#br0" timeOffset="98272.571">20616 16786 292 0,'-9'3'110'0,"5"1"-60"0,-9 0-63 16,5-4 17-16,0 3-17 16,-1-3-4-16,-3 8 15 15,-1-1 8-15,-4 5-2 16,-4 2 18-16,0 5 9 0,5 0-4 15,-1-4-1-15,4 3-15 16,1 1-4-16,7-1-7 16,5 5-3-16,9-1-3 0,3 4-1 15,5-3-1-15,4-1 2 16,0 0-5-16,0-3-1 16,4-4 2-16,0 0 4 15,-4 0 3-15,0-4 2 16,0 0 1-16,-4 0 0 15,-4 0 0-15,-1-3 2 16,-3 3 8-16,-9 0 5 16,-9 0 6-16,-3 1 2 15,-5-1 3-15,-4 0 1 0,-4 0-3 16,-5-3-1-16,-7-1-12 16,-5 1-7-16,-4-5-20 15,-1 1-7-15,5-8-29 16,5-3-11-16,-5-4-93 15</inkml:trace>
  <inkml:trace contextRef="#ctx0" brushRef="#br0" timeOffset="99937.558">16841 13853 228 0,'0'0'85'0,"8"0"-46"0,5 3-41 0,-5-3 17 16,9 4-7-16,8 0 3 0,13-4 5 15,12 4 2-15,13-1-9 16,4 1 6-16,5 3 4 0,-1 5 1 16,8 3 0-16,10 3-6 15,11 5-1-15,1-1-6 16,4 0-2-16,-5 1-2 16,5-5-3-16,13 1-2 15,-1 3 1-15,-12 1-12 16,-9-1-5-16,-7 0-10 15,-14-3-3-15,-16-8-10 16,-5 0-4-16,-16-3-26 16,-9-4-52-1,-12-4 26-15</inkml:trace>
  <inkml:trace contextRef="#ctx0" brushRef="#br0" timeOffset="100402.807">18460 13707 272 0,'4'0'104'0,"13"8"-56"0,8-5-52 0,-8 1 18 0,4 4-13 15,4 3-2-15,4 0 0 16,1 0 2-16,3 0 0 16,1 4 2-16,12 4 0 0,0 3-1 15,8 4 1-15,-3 4-2 16,-5 0 2-16,-4 0 0 16,-9 0 3-16,-3-4-5 15,-14 0-1-15,-7 0-7 16,-9 4-3-16,-13 3 1 15,-8 1 0-15,-4-4 6 16,-13 3 3-16,1 1 12 16,-1-5 7-16,0-2-1 15,0-1-1-15,-4-4-5 16,9-3-2-16,4-1-9 16,-1-3 0-16,9-4-12 0,4 1-5 15,5-5-14-15,-1-3-6 16,9-4-28-16,4-8-9 15,17-3-23 1</inkml:trace>
  <inkml:trace contextRef="#ctx0" brushRef="#br0" timeOffset="101454.307">20720 12526 200 0,'-4'-4'77'0,"4"12"-42"0,-8-8-19 0,8 0 24 0,-4 0-21 16,-5 0-5-16,1 0-9 16,-5 0-2-16,-4 3-1 15,1-3 5-15,-9 8 3 0,-1-1 3 16,-7 5 5-16,-9 2-1 15,-8 9 1-15,-5 10-3 16,0 5-1-16,-3 3-6 16,3 3 0-16,1 1-5 15,3 7 0-15,5 0-1 16,4-3-2-16,0 3 1 16,5-4 1-16,3 8-1 0,5 0-1 15,8 4 1-15,8-8 1 16,9-7-1-16,4-1-1 15,8 1 1-15,5 0-1 16,12-4-5-16,0-8 1 16,5-3-5-16,7-7 1 15,5-1-5-15,4-7 1 16,5-8 1-16,7-3 5 16,1-8 1-16,-4-3 0 15,-5-12-5-15,-4 1-2 16,-4-5 2-16,-13-3 1 15,-3 0 3-15,-10-7 4 16,-3 3 3-16,-5 0 4 0,-8 4 7 16,-8 3 2-16,-5 1-3 15,-3 3-1-15,-10 1-6 16,-7 3-1-16,-5 7-1 16,0 5-2-16,1 3 1 15,-1 0-1-15,0 3 0 16,9 5 0-16,-1 3-3 15,10 0 0-15,-1 0-5 16,4 1 0-16,4-5-7 16,5 1-1-16,4-1-20 15,20-7-97 1</inkml:trace>
  <inkml:trace contextRef="#ctx0" brushRef="#br0" timeOffset="101936.558">20938 13521 256 0,'-29'-4'96'0,"21"-7"-52"0,-5 0-60 0,9 7 12 16,0-11-30-16,0-3-8 0,-1-5 17 16,5-7 9-16,9-3 11 15,3 3 23-15,9 0 10 0,9 4 4 16,3 4 1-16,1 3-10 16,3 8-3-16,-3 0-12 15,0 3-3-15,-1 5-10 16,1 3-2-16,-5 3-3 15,-4 9 1-15,-4 6 5 16,-8 8 2-16,-5 4 2 16,-8 4 0-16,-4-1 6 15,-9 1 4-15,-8 3 12 16,-4-7 6-16,-4 0 1 16,-9-8 0-16,-4-3-8 15,-4-8-2-15,0-4-16 16,8-3-4-16,5-11-5 15,3-8-1-15,9-4-14 0,5-7-6 16,7-8-26-16,9 1-9 16,13-4-57-1</inkml:trace>
  <inkml:trace contextRef="#ctx0" brushRef="#br0" timeOffset="102401.122">21366 13417 260 0,'-17'3'96'0,"9"-3"-52"0,0-7-54 16,8 3 16-16,-5-7-28 15,5-8-10-15,0-3-9 16,5-4-2-16,3 0 24 16,5 0 12-16,8 3 8 0,4 8 18 15,0 1 8-15,4 2 8 16,5 5 3-16,4 3-9 16,-1 4-3-16,-3 8-15 15,-1 3-7-15,-7 7-7 16,-5 12-3-16,-5 0-8 15,-11 0-2-15,-10 0 11 0,-7-4 7 16,-5-4 20-16,-4-3 8 16,-4-1-2-16,0-6 0 15,-5-5-9-15,5-3-4 16,-4-4-11-16,4-4-4 16,4-7-15-16,4-4-2 15,0-7-14-15,5-4-5 16,12-4-39-16,8 0-14 15,13 8-6 1</inkml:trace>
  <inkml:trace contextRef="#ctx0" brushRef="#br0" timeOffset="103062.17">21962 13338 228 0,'8'19'88'0,"5"-8"-48"0,8-3-58 16,-4-8 11-16,3-4-24 16,1-4-6-16,5-6 18 15,3-5 7-15,9-3 9 16,-9-1 30-16,0 5 15 0,-8-1 3 0,-4 4 3 15,-8 0-14-15,-9 0-3 16,-9 4-18-16,-8 4-6 16,-8-1-11-16,-4 4-5 15,-5 4 0-15,-3 4 0 16,7 0 3-16,1 3 2 16,4 4-1-16,4 4 1 15,4 4-2-15,4 7-1 16,5 4 4-16,4 3 3 15,4 1-1-15,8 7-2 16,1 4-14-16,3 7-4 16,1 0-20-16,4 4-7 0,-5 7-3 15,1 16-16 1,-5-1 21-16,0-4 29 16,-3-7 15-16,-10-3 37 15,-3-8 14-15,-5-4 2 16,-3-11 2-16,-5-11-19 15,0-8-8-15,-4-7-15 16,-1-8-1-16,1-7 3 0,0-7 6 16,0-12 3-16,0-3 6 15,8-8 5-15,4-18-9 16,5-12-2-16,8 0-9 16,8-3-3-16,9 0-14 15,8-1-7-15,9-3-13 16,4 4-3-16,8 0-12 15,4-1-3-15,9-3-10 16,8 0-3-16,-4 7-14 16,-9 5-33-16,-3-1 31 15</inkml:trace>
  <inkml:trace contextRef="#ctx0" brushRef="#br0" timeOffset="103361.411">22616 12425 176 0,'-8'-22'68'0,"4"15"-36"0,-1-1-15 0,5 4 20 16,0 1-8-16,-4-1 0 15,4 4-10-15,-4 0-1 0,0 0-11 16,4 4 0-16,-4 3 0 0,4 4-1 16,0 4 1-16,0 11 2 15,0 12 5-15,0 17-2 16,0 13 3-16,0 13-4 15,-5 5-1-15,1 4 0 16,0-8 1-16,-4 7-1 16,3 1-1-16,1-12-8 15,0-7-2-15,-4-8-9 16,3-11-4-16,1-11-30 16,0-11-13-16,4-11-81 15</inkml:trace>
  <inkml:trace contextRef="#ctx0" brushRef="#br0" timeOffset="103826.959">22843 13245 292 0,'8'11'110'0,"9"1"-60"0,12 2-56 0,-12-6 17 15,4-4-47-15,4-4-17 16,4-4-38-16,1-7-16 16,-1 0 38-16,0-4 17 15,1 0 73-15,-1 0 33 0,-4-4 10 16,-4 1 4-16,-4-1-15 16,0 0-8-16,-5 1-21 15,1-1-7-15,-13 0-11 16,-8 1-11-16,-1 3-1 0,-3 4-5 15,-9 3 2-15,0 5 5 16,0 3 2-16,-4 3 2 16,-1 5 0-16,-3 3 13 15,0 4 8-15,-1 3 1 16,5 1-1-16,4 3-3 16,9 4-1-16,7 4-5 15,10 8-2-15,7-1-2 16,9 0 2-16,4 0-1 15,5 1 0-15,3-1-5 16,1-7-3-16,4-4-5 0,-1 0-2 16,1-7-33-16,8-8-13 15,-4 0-82 1</inkml:trace>
  <inkml:trace contextRef="#ctx0" brushRef="#br0" timeOffset="106829.941">20515 14199 188 0,'-4'0'71'0,"4"0"-38"0,-5 0-30 0,5 0 15 16,-4 0-16-16,-4 0-3 0,-1 0-5 15,-3 0-1-15,-5 0 4 16,-4 0 16-16,-4 4 9 0,0 0 14 16,-5-1 7-16,5 5-10 15,0-1-4-15,-4 1-11 16,4 3-3-16,-5 0-5 16,1 4-1-16,0 0-5 15,3 4-1-15,-3 7-1 16,4 0-2-16,-5 11 1 15,5 15 1-15,0 8-1 16,4-1 2-16,4 1-2 16,5 0-1-16,3-1 5 15,5 5 1-15,8-8-5 16,5-1 0-16,-1 5-1 0,9 0 0 16,4-4 0-16,4-8 0 15,9-7 2-15,3-7 1 16,10-12-4-16,11-11-1 15,5-11-2-15,-4-15 0 16,-5-11 0-16,1-4 3 16,-5-3-2-16,-8-4-1 15,-4-1 3-15,-4 1 2 16,-5 0-2-16,-4-1-2 16,0-6 2-16,-12 10 0 15,-1 4 5-15,-12 4 2 16,-4 4-5-16,-8 7-2 15,-5 0 0-15,-4 8 0 16,-4-1 3-16,0 4 3 0,-1 1-2 16,-3 3 0-16,-5 0 1 15,1 0 0-15,-1 7 0 16,5-3 2-16,8 0-8 16,4-1-3-16,5-3 0 15,3 0 1-15,5 4-1 16,4-4 1-16,4 11-6 15,5-3-2-15,3-1-9 16,1-3-4-16,4 0-17 16,-1-1-9-16,5 1-45 15,0 4-43 1,0-5 52-16</inkml:trace>
  <inkml:trace contextRef="#ctx0" brushRef="#br0" timeOffset="107369.13">20880 14673 348 0,'-4'0'132'0,"4"0"-72"0,0 0-68 0,0 0 23 15,0 0-21-15,0 0-3 16,0 0-1-16,0 7 1 15,4 4 6-15,0 4 1 0,0 4 4 0,5 3 1 16,-1 4 3-16,0 8 1 16,5-1 1-16,4 4-7 15,-1 1 0-15,5-5-1 16,0 1 2-16,-4-1-3 16,4 1 0-16,-8-8 1 15,-5-4 2-15,-4-3 1 16,-4-4 1-16,0-4 0 15,-4-7 2-15,-4-4 1 16,-5-8 3-16,-8-3-3 16,4-4 1-16,-4 0-1 15,5-3 1-15,-1-8-2 16,0 0 1-16,4-1-4 16,5 1-2-16,0 4-3 15,8-4 1-15,8 4-4 0,9-5 1 16,12 5 0-16,9 0-1 15,4 3 1-15,0 8 0 16,4 3 3-16,0 1 2 16,0 3-5-16,-4 1 1 15,4-5-10-15,-8 4-2 16,0 1-12-16,-5-1-3 16,-7 0-35-16,-5 4-13 15,-9-4-41 1</inkml:trace>
  <inkml:trace contextRef="#ctx0" brushRef="#br0" timeOffset="108015.815">21672 14639 296 0,'5'4'112'0,"3"-1"-60"0,5 5-58 0,-5-4 19 16,5 3-15-16,-1 4-3 15,5 0 0-15,-5 1 1 16,5 3 2-16,0 3 1 0,0 4 3 16,0 8-1-16,4 0-1 15,0 4-2-15,-5-1 1 16,-3 1 1-16,-1-1 0 15,-3-3 4-15,-1 0 2 16,-4-4 2-16,-4-4 2 0,-4-3-1 16,-4-4 0-1,-5-4-1-15,-3-3 0 0,-1-5-4 16,0-3-1-16,-4-3 1 16,0-5 2-16,0 1-1 15,4-5 2-15,0 1-2 16,5 0 0-16,-1-4-1 15,5 0 0-15,4 0-9 16,8 4-4-16,4 0 0 16,5 0 3-16,4 0-2 15,-1 3 1-15,5 1-1 16,0-1 0-16,5 1-6 16,-1 3-4-16,4 0-17 15,-4 1-5-15,5-1-45 16,-1 4-51-16,5 4 39 15</inkml:trace>
  <inkml:trace contextRef="#ctx0" brushRef="#br0" timeOffset="108750.197">22167 14732 280 0,'-8'-4'107'0,"8"4"-58"0,0 0-53 0,0 0 18 16,0 0-21-16,0 0-6 15,0 4 2-15,0 7 2 0,0 4 5 16,0 8 11-16,0 3 5 0,0 3-1 16,4 9-1-16,0 6-6 15,1 9-1-15,-1 14-1 16,0 0-2-16,0-4-2 15,0 1 1-15,0-5 1 16,-4-3 2-16,0-8-1 16,0-3 2-16,-4-11-2 15,0-8-1-15,0-4 5 16,0-7 4-16,-5-4-1 16,1-3 3-16,0-5-4 15,-1-6-2-15,5-5 4 16,0-7 4-16,-5 0 2 15,5-14 3-15,0-1-6 0,0-11-2 16,4-4-3-16,0-7-2 16,4 0-6-16,0 3 1 15,9 1-2-15,4-1 0 16,8 5 0-16,4 3-2 16,9 3-4-16,0 5 0 15,-1 3 4-15,-3 4 2 16,4 4-3-16,-1 7 1 15,-3 4 0-15,-1 3-1 16,1 4-1-16,-5 4 1 16,-3 4 1-16,-5 4 2 0,-5 3-1 15,-3 0-1-15,-5 0 5 16,1 4 1-16,-9 0 2 16,-5 0 2-16,-3 0 3 15,-5 0 5-15,-7-4-2 16,-1 0 3-16,-5-4 1 15,1 1-1-15,-4-4-7 16,-5-4-3-16,1-8-8 16,-1 1 0-16,1-1-6 15,3-3 1-15,9 0-9 16,0 0-4-16,9 0-20 16,3-1-7-16,5-3-51 15,13-3-66 1,3 3 46-16</inkml:trace>
  <inkml:trace contextRef="#ctx0" brushRef="#br0" timeOffset="109426.112">22734 14210 212 0,'8'-18'82'0,"-8"-1"-44"0,4 4-31 0,0 8 18 15,0-4-18-15,1-4-5 0,3 4 2 16,0-1 4-16,1 1-4 16,-5 4 24-16,0-1 11 0,0 1 0 15,1 3 0-15,-5 4-14 16,4 8-5-16,0 3-11 15,0 4-6-15,0 11-5 16,5 7 1-16,-1 5 1 16,1 6 0-16,-1 5 0 15,-4 10 0-15,0 12-3 16,-4 0 2-16,0 0 1 16,-4-4 0-16,-4-8-3 15,-1-3 2-15,1-4 1 16,0-11 0-16,-1-11 0 15,5-4 0-15,0-7-3 0,0-4 0 16,4-8-1-16,4-7 0 16,8-7-2-16,5-8 1 15,4-11-2-15,9 0 0 16,-1 0 1-16,0 0 4 16,1-8-1-16,-1 4 1 15,-4 4 0-15,0 4-2 16,-4 3-2-16,0 8 1 15,0 4 3-15,-4 7 1 16,0 7-2-16,-5 4 2 16,1 8 3-16,-5 3 1 0,1 1-1 15,-5 6-2-15,0 5 3 16,0-1 2-16,0 5 2 16,-4-1 3-16,0 0-3 15,-4 1 1-15,0-5-5 16,0 1 0-16,0-8-19 15,-1-4-7-15,1-3-39 16,-4-8-15-16,-9-7-48 16</inkml:trace>
  <inkml:trace contextRef="#ctx0" brushRef="#br0" timeOffset="129528.765">14085 7905 116 0,'-12'15'44'0,"8"-11"-24"0,-5-1 1 0,9-3 19 16,0 0-8-16,0 0-1 16</inkml:trace>
  <inkml:trace contextRef="#ctx0" brushRef="#br0" timeOffset="129919.807">14064 7916 337 0,'9'-11'21'0,"-1"0"-3"16,0 0-4-16,1-1-1 16,3 1 1-16,5 0 2 15,0 0-1-15,0 0 1 16,8-1 0-16,0-2 3 0,9-5 2 15,3-7 2-15,10-4-4 16,11-3-1-16,9-5-6 16,5 1 0-16,-1-8-5 15,4-3-2-15,5-1 0 16,4-7-1-16,17-3 2 16,4-8 1-16,-5-4-1 15,1 4 1-15,-5 4-4 16,1 3-2-16,12 0 2 15,-8 12 2-15,-9-1 0 16,-13 8 0-16,-3 4-3 16,-9 7-2-16,-4 0 3 15,-9 4 0-15,-3 4-4 16,-5 3 1-16,-8 5 0 16,-5 2 0-16,-8 5-5 15,-4-1 1-15,0 5-11 0,-4 3-3 16,-4 3-22-16,-5 1-7 15,0 7-63-15,1 1-27 16,-13-1 17 0</inkml:trace>
  <inkml:trace contextRef="#ctx0" brushRef="#br0" timeOffset="130940.885">15297 12030 236 0,'-12'0'88'0,"8"0"-48"0,-1-3-34 0,5 3 22 16,0-4-13-16,0-7-1 16,0-4-2-16,5-4 0 15,-1-14-6-15,4-5 7 0,5-10 6 16,8-12-4-16,0-18 2 15,12-15-1-15,9-15 2 16,4-11-6-16,13-31-2 16,8-6-5-16,17-12-2 0,4-22-3 15,-8 0-1-15,0-4 1 16,-1-33 0-16,1 18-3 16,0 4 2-16,3-18-1 15,1 18-2-15,-4 11-2 16,-9-4-1-16,-4 27-5 15,1 26 0-15,-14 18-5 16,1 19 0-16,-5 15-25 16,-8 15-13-16,-4 18-70 15</inkml:trace>
  <inkml:trace contextRef="#ctx0" brushRef="#br0" timeOffset="134273.735">17336 5971 140 0,'0'-19'55'0,"4"19"-30"0,-4-4-18 16,4 4 13-16,-4 0-12 16,0 0-4-16,0 0-1 15,0 0 0-15,0 0-1 16,8 0 12-16,-8 0 5 0,5 0 4 15,-5 0 3-15,0 0-8 16,8 4-3-16,-4 4-6 16,0-1-1-16,-4 8-1 15,5 4 3-15,-1 3-5 0,0 12-1 16,0 7-2-16,0 3-2 16,1 12-2-16,-1 11 1 15,0 0 1-15,4 8 0 16,1-8 0-16,-1-4 2 15,1-7-1-15,-1-4 2 16,-4 1-4-16,0-13 0 16,1-2 1-16,-1-8 0 15,-4-4-5-15,0-4 1 16,0-3-3-16,0-4 0 16,0-4-14-16,-4-4-6 0,4-3-17 15,-5-4-7-15,1-4-24 16,0-3-19-1,0-8 40-15</inkml:trace>
  <inkml:trace contextRef="#ctx0" brushRef="#br0" timeOffset="134858.4">17281 5919 220 0,'-4'-15'82'0,"12"4"-44"0,9-12-42 0,-8 12 15 15,7-8-10-15,5 1-1 16,0-5-7-16,9 1 0 15,-1 0 3-15,9-1 0 0,4-3 0 16,4 8 0-16,8-1 3 16,5 4 2-16,4 0 2 15,-9 8 1-15,1-1 2 16,-5 1 1-16,-4 3 3 16,-4 8-5-16,0 0-1 15,-8 3-2-15,-1 4-2 16,1 8-2-16,-9 3 1 0,-8 8-1 15,-4 11-2-15,-13-4 7 16,-5 0 3-16,-3 1 5 16,-5-1 6-16,-3-7 4 15,-10-4 2-15,-3 0-4 16,-4 0-1-16,-14-4-6 16,-7-7-2-16,-5 4-9 15,5-8 0-15,-1 0-3 16,9-3 0-16,0-4-3 15,4-1 1-15,4 1-3 16,5 0 2-16,3 3-2 16,5 1 2-16,4-1-6 15,4 1-3-15,5 3-12 16,-1 0-4-16,9-4-28 16,0 1-11-16,8-1-16 15</inkml:trace>
  <inkml:trace contextRef="#ctx0" brushRef="#br0" timeOffset="135579.427">17935 6481 120 0,'5'-7'46'0,"-1"7"-24"0,0-4-13 15,0 4 16-15,5 0-1 0,-5 0 3 16,0 0 0-16,4 4 3 16,1 3-16-16,-1 5-1 15,1 2 0-15,-1 1-7 0,0 8-1 16,5 3-3-16,0 0-2 15,-1 0 1-15,1 4-1 16,-1 0 0-16,1-4 0 16,-1-4 2-16,-3 4 3 15,-1-7 2-15,-4-4 3 16,1 0-1-16,-1-4 0 16,-4-4-1-16,0 1 0 15,0-5 2-15,0-6 1 16,-4-5-3-16,-1-3 0 0,1-4-3 15,0-4 0-15,0 1-1 16,0-8 0-16,-1-8-5 16,1 4-1-16,0 1 1 15,4-1 0-15,0 0-2 16,4 0 2-16,0 0-4 16,5 1-1-16,3 2 0 15,5 1 4-15,0 4 1 16,4 7 3-16,4 0-6 15,0 4-1-15,0 0-9 16,5 7-2-16,3 4-22 16,1 0-8-16,-5 4-58 15,-4 7-27 1,-4-4 64-16</inkml:trace>
  <inkml:trace contextRef="#ctx0" brushRef="#br0" timeOffset="136103.974">18690 6705 272 0,'-16'-4'101'0,"16"4"-54"0,-9-3-53 0,9-1 17 0,-4-4-23 16,-4-3-4-16,3-4 6 15,1-3 2-15,0-1 6 16,8-3-1-16,5-4 1 0,-1-1 2 16,5 1 2-16,3 4 10 15,5 0 4-15,0 3 1 16,0 4 0-16,4 8-7 15,5 3-4-15,-5 4-3 16,-4 7-3-16,0 5-6 16,-4-1-1-16,-5 4 1 15,1 0 1-15,-5-1 5 16,-4 1 4-16,-4 0 8 16,-4 4 2-16,-4 0 4 15,0-1 3-15,-5 1-5 0,-4-4 1 16,0 0-8-16,-4-4-1 15,0-4-6-15,-4 1-2 16,0-8-5-16,0-4-1 16,0-3-8-16,0-5-2 15,-1 1-11-15,5 0-3 16,5-4-41-16,3-4-17 16,1-10-16-1</inkml:trace>
  <inkml:trace contextRef="#ctx0" brushRef="#br0" timeOffset="136316.335">19236 5594 224 0,'-13'0'85'0,"13"0"-46"0,0 0-43 16,0 0 15-16</inkml:trace>
  <inkml:trace contextRef="#ctx0" brushRef="#br0" timeOffset="136854.508">19223 5609 349 0,'0'15'-9'0,"4"0"4"16,0 7 0-16,1 5 3 0,-1 10 2 0,4 11 2 15,1 4 5-15,-1 8 4 16,0 3 0-16,5 5 3 16,-5-5-7-16,1 4-2 15,-5 4-3-15,0-4 1 16,-4-4-2-16,0-7 2 16,0-7-2-16,-4-12-1 15,4-7 3-15,0-4 0 16,-4-8 3-16,4-3 1 15,-4-4-1-15,4-11-1 16,0 0-3-16,0-7 1 0,4-8-7 16,0-7-1-16,4-8-5 15,5 0 1-15,-1-3-2 16,5-1 2-16,0 4-2 16,4 0 0-16,4 8 6 15,5 3 2-15,-5 4 0 16,0 4 0-16,4 4 4 15,1 7 1-15,-1 0 4 16,0 7 1-16,1 4-3 16,-5 4-3-16,0 4-3 15,-4 3 1-15,-4 8 1 16,-5-4 2-16,-7 0 8 16,-10-3 3-16,-3-1 9 15,-9-3 4-15,-8-4-6 16,-4 0 1-16,-1-4-8 0,-3-4 0 15,-1-3-8-15,1-4-1 16,-1-4-9-16,5-3-4 16,4-4-11-16,4-1-5 15,0-3-13-15,4 1-6 16,4-1-20-16,5 0-10 16,8-4-9-1</inkml:trace>
  <inkml:trace contextRef="#ctx0" brushRef="#br0" timeOffset="137500.247">19957 6109 172 0,'-13'3'66'0,"13"-3"-36"0,-4-3-33 16,4 3 11-16,0 0-24 15,0 0-7-15,0 0 12 16,4 3 5-16,9-3 5 0,0 0 18 0,3 0 11 15,5 4 1-15,0-4 3 16,0 0-3-16,4 4 2 16,5 3-11-16,-5 1-4 15,4-1-9-15,1 1-5 16,-5 3-1-16,0 4-1 16,0 3-5-16,-4 1 1 15,-4 3 0-15,0 1-1 16,-5 3 4-16,-3 4 0 15,-9-1 3-15,-5 5 3 16,-3-4 4-16,-4-4 2 0,-5-4 1 16,0-3 2-16,0 0-3 15,-4-5-1-15,-8-2-4 16,4-5-1-16,0-3-3 16,-1-4 1-16,1-4-2 15,4 0-1-15,4-3 1 16,5-4-1-16,-5-4-3 15,9 0 2-15,-1 0 1 16,5 4 2-16,4 0-3 16,9-4-2-16,3 0-7 15,9 4-4-15,4-1-3 16,0-2-3-16,5 2-6 16,3 5-4-16,5-1-14 15,0 1-7-15,0 0-39 16</inkml:trace>
  <inkml:trace contextRef="#ctx0" brushRef="#br0" timeOffset="138011.067">20750 6019 260 0,'-17'0'99'0,"13"0"-54"0,-5 4-37 15,1 0 24-15,0-1-18 16,-5 1-5-16,-4 4-8 16,0-1-1-16,1 1 0 15,-1 3 0-15,0 4 0 0,5 0-3 16,-1-1 2-16,5 1 1 15,3 0 2-15,1 0 1 16,8 0 1-16,5 0 0 16,3-4 2-16,5 4-3 15,0 0 0-15,4 0-1 16,0 0-2-16,0 3-2 16,0 5 1-16,-4-1-1 15,-1 0 0-15,-3 1 0 16,-9-1 0-16,-4-3 8 0,-4-1 4 15,0-3 3-15,-9 0 3 16,1-4-3-16,-5 1 0 16,-4-5-5-16,0-3 0 15,-4 0-10-15,4-8-3 16,4-4-11-16,0-3-4 16,5-4-28-16,7-7-9 15,1 0-47 1,13-1-48-16,3-3 57 15</inkml:trace>
  <inkml:trace contextRef="#ctx0" brushRef="#br0" timeOffset="138505.519">21031 6217 176 0,'16'3'68'0,"-7"-3"-36"0,-1 0-15 15,1 0 20-15,-1 0-13 16,5 0-3-16,-1-3-15 16,1-5-6-16,4 1 0 15,-1-4-6-15,5-4 2 0,-4-4 2 16,-4 1 3-16,-1 3 11 16,-3 0 4-16,-1-8 1 15,-4 5 0-15,0-1-5 16,-4 8-2-16,0 0-9 15,-4 3-2-15,-4 5-3 16,-5 3 0-16,-4 7 0 0,1 0 3 16,-5 5 0-16,0-1 1 15,-9 4 4-15,1 0 5 16,0 0 4-16,-5 7 4 16,9 0-5-16,4 1 1 15,4 3-8-15,5 0-3 16,7 0 3-16,5 7 1 15,13 1 6-15,8-1 3 16,8 5-4-16,9-8 1 16,-4-8-1-16,3-3 1 15,1-8-6-15,0-4-2 16,0 1-9-16,-1-5-2 0,1-3-18 16,-9 0-9-16,-3-3-64 15,-14-5-28-15,-16-7 5 16</inkml:trace>
  <inkml:trace contextRef="#ctx0" brushRef="#br0" timeOffset="140351.879">20406 5047 160 0,'-13'-4'60'0,"13"4"-32"0,-4 0-31 16,4 0 11-16,0 0 0 15,0 0 3-15,-4 0 11 16,0 0 8-16,4 0-15 16,0 0 9-16,0 0 6 0,0-8-5 15,4 5 0-15,4-5-3 16,1-7-2-16,7 0 1 15,1-3-1-15,4-1-3 16,8-7 0-16,5-4-7 16,4-11-2-16,0 0-4 15,8-3-1-15,0-5 1 0,0 1 0 16,0-1 2-16,4 4 1 16,1 8-1-16,-5 4 1 15,-4-1-4-15,-4 4-2 16,-1 4 0-16,-12 4-1 15,-4 3 0-15,-4 8 2 16,-4 0-3-16,-5 0 0 16,1 3-12-16,-5 5-7 15,-4 3-16-15,0 0-5 16,-4 0-38-16,-1 7-14 16,-7 8-26-1</inkml:trace>
  <inkml:trace contextRef="#ctx0" brushRef="#br0" timeOffset="140862.838">20670 4305 228 0,'-8'0'85'0,"8"0"-46"0,0-7-35 16,0 7 21-16,8-4-14 16,0 0-1-16,5 0-4 15,4-3-1-15,4-1-3 16,8-3-2-16,9 0 1 0,12 0 1 0,5 0 1 16,-1-12 5-16,1 1 5 15,-1 0-1-15,-8 3 1 16,-4 0-1-16,-4 4 2 15,-4 4-5-15,-5 4-3 16,-4 3-3-16,0 0-3 16,-4 4 1-16,-4 4-1 15,0 4-3-15,-5 6 2 16,1 1 3-16,-5 8 1 16,-3-1-1-16,-1 0 1 15,0 5-2-15,0 6 2 16,5-3-2-16,-5 0-1 0,0 0 5 15,0-1 1-15,-4-3 2 16,-4 1 0-16,4 2-7 16,-4-6 0-16,0-1-3 15,-1-3 0-15,1-1-16 16,4-3-5-16,-4 0-57 16,0-4-25-16,-5-11-12 15</inkml:trace>
  <inkml:trace contextRef="#ctx0" brushRef="#br0" timeOffset="154554.805">19257 7607 56 0,'4'4'22'0,"-4"-1"-12"0,12 1-3 0,-12-4 7 0,5 7 19 15,-1 1 11-15,-4-1-10 16,0 5-2-16,4-1-8 16,-4 4-3-16,0-4-11 15,-4 0 0-15,4 0 1 0,0-3 0 16,0-1 3-16,0-3-1 15,0-4 2-15,0 0 1 16,0 0-1-16,0 0-1 16,4-4-1-16,0-7-1 15,0-8 0-15,1-3 0 16,3-8 0-16,0 4-4 0,1-8 0 16,3 1-1-16,1-4 1 15,-5 3-4-15,5-3-3 16,-5 3-3-16,5-3 1 15,-5 0 1-15,1-1 0 16,-5 1 0-16,0 4 2 16,0-1-1-16,-4 4 2 15,4 8 0-15,1 0 3 16,-1 3-5-16,0 4-1 16,0 4 0-16,5 3 0 15,3 8-3-15,1 0 2 16,-5 4 1-16,0 0 0 15,5 3-3-15,0 5 2 16,-5-1 3-16,0 0 1 0,1 4-1 16,-1 0-2-16,1 0 1 15,-1 7 1-15,0 4-1 16,1 0 2-16,3-4 0 16,1-3 1-16,4 0-5 15,4-4-1-15,4-8 1 16,4-3 2-16,5-8-2 15,-1-11 0-15,5-3-4 16,0-5 1-16,-5-3 0 16,-3 0-1-16,-1 0 6 15,-8 4 3-15,-4 3-1 16,-5 4 0-16,-3 4-3 16,-1 0-1-16,1 3-4 15,-5 5-1-15,0 3-2 0,0 3 2 16,0 8 4-16,1 4 1 15,-1 4 1-15,0 3 2 16,-4 12 1-16,0 3 1 16,0 4 0-16,-4 4 2 15,0 3-3-15,-1 1 0 16,1 3-1-16,4 4 1 16,-4 0-4-16,4-4-2 15,4-4-9-15,-4-7-5 16,0-3-11-16,4-9-3 15,1-10-12-15,3-12-3 0,0-10-32 16,1-12-46 0,3-15 35-16</inkml:trace>
  <inkml:trace contextRef="#ctx0" brushRef="#br0" timeOffset="155124.846">20867 6917 264 0,'-4'-7'101'0,"0"11"-54"0,-9-1-55 0,9 1 18 15,-4 0-7-15,-5 0 1 16,-4 3-5-16,-4 0 1 16,0 5 0-16,-4 3-5 0,0 3-1 15,0 5 3-15,-5 6 3 16,1-3 3-16,0 1 1 16,4-1 2-16,-1-4 1 15,5 4-3-15,9 4-1 16,3-8-1-16,5-3 1 15,8-1 2-15,5-3 2 16,8 0-6-16,4 0-2 16,0 0-5-16,4 0-1 0,0 0 1 15,0 4 4-15,-4-1-1 16,-4 1 1-16,-5-1 6 16,1 1 5-16,-5 0 8 15,-8-1 4-15,-4 1 3 16,0 0 0-16,-9 3-5 15,1 0 1-15,-9 1-2 16,-4 3 0-16,0 0-5 16,-5 0 0-16,1 0-6 15,-5-7-2-15,1-8-5 16,-1-4 0-16,1-7-11 16,3-3-3-16,9-5-31 15,4-7-12-15,9-3-99 16</inkml:trace>
  <inkml:trace contextRef="#ctx0" brushRef="#br0" timeOffset="157677.055">18175 2758 112 0,'0'-3'44'0,"0"6"-24"0,0-3-8 15,0 0 13-15,0 0-5 16,0 0 1-16,4 0-3 16,-4-3 0-16,0-1-9 15,4-3 1-15,0-8 3 0,5-4-5 16,-1-3 0-16,0-4-4 15,5-1-1-15,-1-2-1 16,1-1-2-16,0 0 1 0,-1 0-1 16,1-11 0-16,-1 8 0 15,1-5 4-15,-5-3 2 16,1 4 2-16,-1 4 0 16,0 3-2-16,1 7-1 15,-5-3-1-15,4 4 0 16,1 3-5-16,-1 4 1 15,1 4 0-15,-1 4 0 16,0-1-3-16,1 5 2 16,-1 6 5-16,1 5 5 15,-5-1 1-15,0 4 4 16,4 8-7-16,-3 3-2 0,-1 5-1 16,0-5 0-16,-4 4-2 15,0-4 1-15,0 1 0 16,0-5 3-16,0-3 1 15,4-4 3-15,0 4-3 16,1-11-2-16,3 0-2 16,4-8 0-16,1 0-2 15,4-3 2-15,0-4-4 16,-1-4 0-16,-3-8-1 16,4-3-2-16,0 4-2 15,-5 0-1-15,1 3-1 16,-1 0 2-16,-3 4 4 15,-1 1 3-15,-4 2-2 16,0 5 0-16,1-1 1 16,-1 5 0-16,4-1 0 0,-4 4 0 15,-4 0 0-15,5 4 0 16,-1 3 0-16,4 8 2 16,-4 7-1-16,5 5 2 15,-5-1-4-15,0 3 0 16,0 1 1-16,1 4 2 15,-1-1-1-15,0 1-1 16,-4 3 5-16,0 0 4 16,0 12-5-16,0-12-2 15,4 4-1-15,0-4-1 16,1-3-3-16,-1 3 2 16,0-7 1-16,0-4 0 0,0-7-5 15,0-4-6 1,1-4 2-16,-5-4-7 15,0-7 0-15,0-3-22 16,4-9-10-16,0-3-59 16</inkml:trace>
  <inkml:trace contextRef="#ctx0" brushRef="#br0" timeOffset="158338.908">19491 2084 244 0,'-29'4'93'0,"21"-1"-50"0,-5 1-44 0,9 4 20 15,-4-5-15-15,-5 5-2 16,-4-1-2-16,0 4 0 16,1 1 0-16,-5 6 0 0,-4-3 0 15,4 0 0-15,0 0 2 0,4 7 5 16,0-3 6-16,4 0-5 15,5-5-2-15,4 5-1 16,4-4-1-16,0 0 0 16,8 0 0-16,5 0-2 15,-1 3-2-15,5-10 1 16,0 7 1-16,0 0-3 16,0-1 0-16,3 5-4 15,-3 0 1-15,0-1-3 16,0 12 0-16,0-11-1 15,-5 3 2-15,-3 4 4 16,-1 0 1-16,0-3 5 16,-8-1 5-16,-4 0 1 0,-4-3 2 15,-1 0-2-15,-7-1 1 16,-1 1-6-16,-4-4-1 16,-4-4 2-16,0-3 3 15,-1-1 0-15,-3-3 0 16,4-4-1-16,-5 0 0 15,5-4-2-15,0-3-1 16,4-5-8-16,4 1-2 16,5 0-12-16,3 0-3 15,5-4-21-15,8 0-9 16,13-4-75 0</inkml:trace>
  <inkml:trace contextRef="#ctx0" brushRef="#br0" timeOffset="159133.603">20737 1708 100 0,'13'-15'38'0,"-5"11"-20"0,0-4-15 16,1 8 10-16,-1-3-4 16,1-1 0-16,-1 0 1 15,0-7 1-15,1 4 8 16,-5-1 2-16,0 1 3 16,-4 3 2-1,-4 0-1-15,-4-3 2 0,-1 3-4 16,-3 0 0-16,-5 8-8 15,0 4-4-15,-4-1-4 16,0 4-2-16,-4 0-3 16,-4 4-2-16,-5 4 1 15,1 3-1-15,-5 1 0 16,-4 6 2-16,0 1 3 16,0 4 2-16,0 7 1 0,8 0 0 15,5 0 2-15,8 0 4 16,4 0-6-16,9-8-2 15,4-3-3-15,4 4 0 16,8-8-2-16,9-8 2 16,8 1-2-16,9-8-1 15,3-3-6-15,1-8-4 16,0-4-5-16,0-4-4 16,-1 1-11-16,-3-4-6 15,0-4-54 1,3-4-54-16,1-3 46 0</inkml:trace>
  <inkml:trace contextRef="#ctx0" brushRef="#br0" timeOffset="159703.265">20997 2065 272 0,'-42'-3'101'0,"34"-1"-54"0,-5-4-48 0,9 5 20 15,-4-1-18-15,-1-4-4 16,-3-3-10-16,-1 0-5 15,5 0 10-15,-1 0 1 0,-3-4 3 16,8 4 5-16,-1-1 1 16,5-2 4-16,5-1 1 15,3-4 3-15,9 4 1 16,4 4 1-16,4 4 0 16,4-1-4-16,5 8 0 15,-5 0-7-15,5 4-1 16,-5 3-2-16,-4 4 0 15,0 1 0-15,-4 6 0 0,-4 1 0 16,0 3-2-16,-5 4 3 16,-3-7 0-16,-1 0 5 15,-8-1 5-15,-4 1 4 16,-4-1 4-16,-5-3-3 16,1-3 2-16,-5-1-9 15,-4-4-2-15,-4 1-3 16,-5-5 1-16,-3-3-2 15,-5-3-1-15,9-5-2 16,3 1-1-16,5-4-14 16,9-1-6-16,3-3-24 15,9-3-7-15,13-1-69 16</inkml:trace>
  <inkml:trace contextRef="#ctx0" brushRef="#br0" timeOffset="160335.375">21429 1808 208 0,'-21'-7'79'0,"13"14"-42"0,4-7-21 16,4 0 24-16,0 0-25 16,-5 0-8-16,1 4-7 15,4-4-2-15,0 4 2 16,0-1-3-16,0 5 2 0,0-1-1 16,4 4 0-16,1 8 6 15,3-8 2-15,5 4 6 16,-1 7 5-16,1 1-3 15,-1-1 0-15,1 4-2 16,-5 0 0-16,1-3-4 16,-1-5-3-16,0-3 0 15,-3 4-1-15,-1-15-2 16,4-1-2-16,1-6-2 16,-1-9 1-16,5-6-4 15,3-5 1-15,5 1 0 0,0 0 2 16,0-4 1-16,0 7 1 15,-4-3 0-15,0 3 0 16,-5 4 2-16,1 4 3 16,0 11-7-1,-1 7 4 1,1 1-2-16,3-1 0 16,-3 4 1-16,0 4 1 15,-5 4 3-15,0 3 4 16,5 4 2-16,-9 4 1 15,5-4-4-15,-9-3 0 16,8-1-5-16,-4-3-2 0,5-8-18 16,-1-4-6-16,5-7-42 15,-1-7-18-15,1-8-40 16</inkml:trace>
  <inkml:trace contextRef="#ctx0" brushRef="#br0" timeOffset="161040.99">22473 1771 264 0,'0'-4'99'0,"5"8"-54"0,-5-4-42 0,0 0 23 15,-5 0-19-15,1 0-4 16,-4 4-2-16,-5-4 1 16,-3 3-1-16,-5 1-1 0,-5 0 1 15,-3 3 3-15,0 1 2 16,-1-1 2-16,1 12 2 16,4-1-3-16,4 5 1 15,0-1-3-15,4 0 2 16,0 1 0-16,1 7 3 15,7-4-5-15,5 0-3 16,4 4-1-16,8-4-1 16,5-4 2-16,8-3 1 0,8-4-4 15,9-4 1-15,0-11-2 16,8 0 0-16,-4-8 0 16,4-3-2-16,0-7-2 15,0-9-1-15,5 5-3 16,-5 0 1-16,-4-1-4 15,-5 1-2-15,-3 0 4 16,-5-8 2-16,-4 7 0 16,-8 5 3-16,-4-1-1 15,-9 8 2-15,-4-8 3 16,-8 12 1-16,-5 0 1 16,0 3 0-16,-8 4 4 15,1 4 2-15,-1 3 2 0,0 0 0 16,4 12-2-16,-4-8 1 15,4 4-2-15,4 4 2 16,-3-1-2-16,7 5 2 16,1 3-2-16,4 0 2 15,0-7 0-15,8 3 1 16,4 0-7-16,9 1 0 16,12-5-3-16,5 1-2 15,12-4-19-15,13-4-8 16,4-4-17-16,-5-3-5 15,-3-8-12-15,-1-7-2 16,-8-4-9-16</inkml:trace>
  <inkml:trace contextRef="#ctx0" brushRef="#br0" timeOffset="161640.257">23262 1801 140 0,'-4'-4'52'0,"4"4"-28"0,-4 11-15 16,4-11 23 0,-5 4-10-16,1 11-2 15,0 3-3-15,-4 5-9 16,8 3 6-16,0 7 5 0,0 8 1 16,0 8 3-16,8 10-9 15,-4-3-3-15,5 0-4 16,-1-4-2-16,0-7 1 15,1 0 3-15,-1-12 0 0,1 1 0 16,-5-12-3-16,0-3-1 16,0-4-3-16,0-4 1 15,-4-11-9-15,0-4-1 16,0-7-1-16,-4-8 2 16,0-3 2-16,-4-8 2 15,-5-18-1-15,-4-4 1 16,0-8 2-16,1 0 0 15,7 5-9-15,5 2-2 16,8 5-12-16,5 11-5 16,7-1 4-16,1 9 3 15,13 6 11-15,-1 1 5 0,0 3 8 16,5 12 6-16,4-4 4 16,3 11 2-16,-3 0-4 15,0 3 1-15,-4 9-5 16,-5 2-2-16,0-2-2 15,-4-1-3-15,-8 0 5 16,-8 4 4-16,-9 0 1 16,-5-4 2-16,-11 0 2 15,-14 4 2-15,-3-8-1 16,-9 5 1-16,0-9-4 16,-4 1-2-16,0 0-9 15,-1-4 0-15,1 0-32 16,0 0-14-16,-8 7-87 15</inkml:trace>
  <inkml:trace contextRef="#ctx0" brushRef="#br0" timeOffset="162511.872">23690 1156 172 0,'-4'0'66'0,"4"0"-36"0,0 4-4 16,0-4 23-16,0 0-20 16,0 0-6-16,0 3-12 15,0 9-5-15,0-9-3 16,0 5 0-16,0 7 0 0,4 3 1 16,0 1 2-16,0 3-1 15,0 12 2-15,1 11-2 16,-1 10 2-16,4 5-2 15,-4 0 2-15,5-1 9 16,3 1 5-16,1-4-9 16,4-11-4-16,4-1-5 0,4-6-3 15,4-1 3-15,5-11 0 16,3-7-10-16,1-8-5 16,0-8-25-16,0-3-9 15,-1-7-25-15,-3-8-7 16,-9-3-21-1</inkml:trace>
  <inkml:trace contextRef="#ctx0" brushRef="#br0" timeOffset="162826.381">23518 1406 264 0,'17'-12'101'0,"12"12"-54"0,25-11-37 15,-24 8 25-15,3-1-21 16,9-4-5-16,4 1-8 15,5 3-4-15,3 0 2 16,5 1-13-16,8-1-4 0,-4 4-23 0,-4 0-11 16,-5 0-57-1,-3 4-27-15,-9-1 71 16</inkml:trace>
  <inkml:trace contextRef="#ctx0" brushRef="#br0" timeOffset="163861.922">20989 2557 144 0,'-17'-11'55'0,"9"11"-30"0,-9 0-18 16,8 0 15-16,-3 4-13 15,-5-1-2-15,-4 1-5 16,-4 4 1-16,-4 3-2 16,-1 4 4-16,-3 3 4 0,-1 8 8 15,1 12 7-15,-1-8 0 16,-4 7 1-16,1 11-3 16,-5 1-2-16,0-1-6 15,0 8-4-15,0-4-3 16,8 8 0-16,5 3-2 15,12 1 2-15,9-9 0 16,8 1 1-16,12 0-7 16,5-7 0-16,8-5-1 0,5-10 2 15,7-4-6-15,5-4 1 16,0-8-1-16,9-6 2 16,3-9-1-16,5-3 1 15,4-11 2-15,4-7 0 16,-4-5-3-16,-5-3 2 15,-3-4-4-15,-5-7-1 16,-12-4 0-16,-4 0 2 16,-9 4 2-16,-4-4 1 15,-9 4 3-15,-3 3 1 16,-9 8 5-16,-9-4 3 16,-3 11-4-16,-9 5 1 0,-9 6-5 15,-7 4 0-15,-5 4-3 16,-4 12-1-16,4-1 1 15,0 0 0-15,0 4-5 16,8 3-1-16,5-3-4 16,4-3 1-16,4-1-2 15,4-4 0-15,4-3-14 16,5-4-4-16,8 0-14 16,4-4-5-16,5-3-45 15</inkml:trace>
  <inkml:trace contextRef="#ctx0" brushRef="#br0" timeOffset="164132.536">21689 2960 72 0,'-17'-4'27'16,"13"8"-14"-16,-4-4-46 0,4 0-8 0</inkml:trace>
  <inkml:trace contextRef="#ctx0" brushRef="#br0" timeOffset="164702.103">21584 2952 164 0,'-4'4'63'0,"4"-4"-34"0,0 0-16 16,0 0 19-16,0 0-5 15,0 0 1-15,4 4-9 16,1 3-1-16,-1 1-11 16,0-1 2-16,4 4 2 0,5 4 0 15,4 0 1-15,-1 7-2 0,5 1 1 16,0 3-4-16,0 11 1 16,0 8-3-16,-4 0 0 15,0-1-1-15,0-3 0 16,-5 4 2-16,1-4 3 15,-1-7-2-15,-3-5 1 16,-1-6-5-16,-4-5 0 16,1-3 3-16,-1-4 3 15,-4-11 0-15,-4-3 0 16,-1-9-8-16,1-2 0 16,-4-5-1-16,4-11 0 15,-1-3 0-15,-3-8 2 0,4 0 1 16,0 3 1-16,-1 5-5 15,1-1 1-15,0 4 0 16,0 4 0-16,4 4 0 16,0 0 0-16,0 7-3 15,4 4 2-15,4-1-1 16,1 9 0-16,3-1 2 16,5 0 0-16,0 4 0 15,0 0 0-15,4 0-3 16,0 0 0-16,4 0 4 15,4 0 1-15,1 0-11 16,-1 0-4-16,0 0-18 16,5 0-6-16,-1 4-22 15,5-4-8-15,0 0-46 16</inkml:trace>
  <inkml:trace contextRef="#ctx0" brushRef="#br0" timeOffset="165302.997">22457 3027 224 0,'-4'-4'85'0,"4"4"-46"0,0 0-26 15,0 0 22-15,0 0-14 16,8 4-4-16,0-1-10 16,5 5-3-16,4-1-2 15,-1-3-2-15,5 4 1 0,0 3-1 16,5 0 2-16,3 4-6 15,0 3-1-15,-4 1-3 16,1 7 0-16,-1 4 2 16,-4 0 2-16,0 0 4 15,-5 3 2-15,1 1 0 16,-8-4-2-16,-5-4-2 0,-8 0 1 16,-5-4 5-16,-3 4 2 15,-9-7 0-15,-4-4 1 16,-5-4-4-16,1-4-2 15,-1-7 2-15,1-3 0 16,4-5 7-16,0-3 4 16,4-4-3-16,4-4 1 15,4 1-9-15,5-1-2 16,4-3-1-16,8 3 0 16,4 1-5-16,5 3-1 15,4 7-4-15,4 1-1 16,8 3-5-16,9 4-1 0,0 4-6 15,4-4-2-15,4 0-16 16,0 0-6-16,0-4-48 16</inkml:trace>
  <inkml:trace contextRef="#ctx0" brushRef="#br0" timeOffset="165963.479">23073 3131 256 0,'-17'22'96'0,"17"-14"-52"0,-4 11-43 0,4-8 21 15,0 11-16-15,0 8-6 16,0 7-3-16,0 8 2 15,0 7 0-15,4 4-8 0,1 4-2 16,-1-5 6-16,0 1 2 16,0-3 11-16,0-5 5 15,1-3-4-15,-5-1-3 16,0-6 1-16,0-12 2 16,0-4 2-16,0-3 1 15,0-8-2-15,0-11-1 16,0-11-12-16,0-8-3 0,0-7 1 15,0-7 0-15,0-12 5 16,0 0 2-16,0-15 2 16,0-7 0-16,4-7-2 15,0-1 1-15,0 5-2 16,5 10 2-16,3 8 0 16,1 7 1-16,-1 8-2 15,1 7-2-15,0 0-2 16,3 15 1-16,1 8-1 15,0 3-2-15,0 4 0 16,8 4 0-16,-4 7 5 16,4 4 1-16,-4 3 0 15,-4 1-2-15,-1 3 3 16,-3 1 2-16,-5-1 4 16,-3 1 2-16,-5-1-3 15,-5-3 0-15,-7-1-1 0,-5-3 3 16,-4-4-1-16,-4-3 2 15,-4-1-4-15,-5 1-2 16,-8-5-5-16,0-6 0 16,-4-5-13-16,-4-10-5 15,4-5-21-15,4-7-8 16,4 4-92 0</inkml:trace>
  <inkml:trace contextRef="#ctx0" brushRef="#br0" timeOffset="166879.585">23736 2371 228 0,'0'-11'88'0,"0"11"-48"0,0-8-36 0,0 8 19 16,-4 4-13-16,0 0-1 0,4-1-1 16,0 1 0-16,-5 0-4 15,5 3 6-15,0-3 5 0,0 4 2 16,5-1 1-16,-1 4 2 16,0 4 0-16,0 4-7 15,4 3-3-15,1 19-3 16,-1 15-2-16,1 7-3 15,-5 12-2-15,-4-1-2 16,-4 1 1-16,-1-4 1 16,1-8 0-16,0 0 2 15,0-3 1-15,0-4 1 16,-1-11 0-16,1-8-2 16,4-4-2-16,0-10-2 15,9-8-1-15,3-15-7 0,1-11-4 16,4-8-8-1,-1-7-1-15,5 0 3 0,0-8 4 16,0 1 8-16,-4-1 4 16,4 8 7-16,-4 4 3 15,0 3 2-15,-1 4 2 16,1 4-3-16,0 3-2 16,0 5-2-16,-1 3-3 15,1 0 1-15,0 7-1 16,0 1 2-16,0 7 1 15,-1 3-1-15,1 5-2 16,-4 3 7-16,-5 11 3 0,1 4-1 16,-9 0 0-16,0 0-3 15,-5-4 1-15,1 0 2 16,-4 4 2-16,-1-7-10 16,5-4-3-16,0-8-37 15,0-3-16-15</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b="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b="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b="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b="0"/>
            </a:lvl1pPr>
          </a:lstStyle>
          <a:p>
            <a:pPr>
              <a:defRPr/>
            </a:pPr>
            <a:fld id="{3089E10F-4753-43E3-B2C9-BAD06C88F2FF}" type="slidenum">
              <a:rPr lang="en-US"/>
              <a:pPr>
                <a:defRPr/>
              </a:pPr>
              <a:t>‹#›</a:t>
            </a:fld>
            <a:endParaRPr lang="en-US"/>
          </a:p>
        </p:txBody>
      </p:sp>
    </p:spTree>
    <p:extLst>
      <p:ext uri="{BB962C8B-B14F-4D97-AF65-F5344CB8AC3E}">
        <p14:creationId xmlns:p14="http://schemas.microsoft.com/office/powerpoint/2010/main" val="2769666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ndomains.fbk.eu/" TargetMode="External"/><Relationship Id="rId5" Type="http://schemas.openxmlformats.org/officeDocument/2006/relationships/hyperlink" Target="http://www.geonames.org/" TargetMode="External"/><Relationship Id="rId4" Type="http://schemas.openxmlformats.org/officeDocument/2006/relationships/hyperlink" Target="http://wordnet.princeton.edu/"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velopers.google.com/freebase/guide/basic_concepts#topics"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developers.google.com/freebase/data" TargetMode="External"/><Relationship Id="rId5" Type="http://schemas.openxmlformats.org/officeDocument/2006/relationships/hyperlink" Target="https://developers.google.com/freebase/v1/getting-started" TargetMode="External"/><Relationship Id="rId4" Type="http://schemas.openxmlformats.org/officeDocument/2006/relationships/hyperlink" Target="https://developers.google.com/freebase/guide/basic_concepts#schema"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n.wikipedia.org/wiki/Freebase#cite_note-nytimes-2" TargetMode="External"/><Relationship Id="rId13" Type="http://schemas.openxmlformats.org/officeDocument/2006/relationships/hyperlink" Target="https://en.wikipedia.org/wiki/Freebase#cite_note-4" TargetMode="External"/><Relationship Id="rId18" Type="http://schemas.openxmlformats.org/officeDocument/2006/relationships/hyperlink" Target="https://en.wikipedia.org/wiki/Resource_Description_Framework" TargetMode="External"/><Relationship Id="rId3" Type="http://schemas.openxmlformats.org/officeDocument/2006/relationships/hyperlink" Target="https://en.wikipedia.org/wiki/Knowledge_base" TargetMode="External"/><Relationship Id="rId21" Type="http://schemas.openxmlformats.org/officeDocument/2006/relationships/hyperlink" Target="http://g.co/KnowledgeGraphSearchAPI" TargetMode="External"/><Relationship Id="rId7" Type="http://schemas.openxmlformats.org/officeDocument/2006/relationships/hyperlink" Target="https://en.wikipedia.org/wiki/Wiki" TargetMode="External"/><Relationship Id="rId12" Type="http://schemas.openxmlformats.org/officeDocument/2006/relationships/hyperlink" Target="https://en.wikipedia.org/wiki/Knowledge_Graph" TargetMode="External"/><Relationship Id="rId17" Type="http://schemas.openxmlformats.org/officeDocument/2006/relationships/hyperlink" Target="https://en.wikipedia.org/wiki/Application_programming_interface" TargetMode="External"/><Relationship Id="rId2" Type="http://schemas.openxmlformats.org/officeDocument/2006/relationships/slide" Target="../slides/slide39.xml"/><Relationship Id="rId16" Type="http://schemas.openxmlformats.org/officeDocument/2006/relationships/hyperlink" Target="https://en.wikipedia.org/wiki/Creative_Commons" TargetMode="External"/><Relationship Id="rId20" Type="http://schemas.openxmlformats.org/officeDocument/2006/relationships/hyperlink" Target="https://en.wikipedia.org/wiki/Freebase#cite_note-5" TargetMode="External"/><Relationship Id="rId1" Type="http://schemas.openxmlformats.org/officeDocument/2006/relationships/notesMaster" Target="../notesMasters/notesMaster1.xml"/><Relationship Id="rId6" Type="http://schemas.openxmlformats.org/officeDocument/2006/relationships/hyperlink" Target="https://en.wikipedia.org/wiki/Online_database" TargetMode="External"/><Relationship Id="rId11" Type="http://schemas.openxmlformats.org/officeDocument/2006/relationships/hyperlink" Target="https://en.wikipedia.org/wiki/Freebase#cite_note-3" TargetMode="External"/><Relationship Id="rId5" Type="http://schemas.openxmlformats.org/officeDocument/2006/relationships/hyperlink" Target="https://en.wikipedia.org/wiki/Online_community" TargetMode="External"/><Relationship Id="rId15" Type="http://schemas.openxmlformats.org/officeDocument/2006/relationships/hyperlink" Target="https://en.wikipedia.org/wiki/Non-commercial" TargetMode="External"/><Relationship Id="rId10" Type="http://schemas.openxmlformats.org/officeDocument/2006/relationships/hyperlink" Target="https://en.wikipedia.org/wiki/Google" TargetMode="External"/><Relationship Id="rId19" Type="http://schemas.openxmlformats.org/officeDocument/2006/relationships/hyperlink" Target="https://en.wikipedia.org/wiki/Wikidata" TargetMode="External"/><Relationship Id="rId4" Type="http://schemas.openxmlformats.org/officeDocument/2006/relationships/hyperlink" Target="https://en.wikipedia.org/wiki/Data" TargetMode="External"/><Relationship Id="rId9" Type="http://schemas.openxmlformats.org/officeDocument/2006/relationships/hyperlink" Target="https://en.wikipedia.org/wiki/Metaweb" TargetMode="External"/><Relationship Id="rId14" Type="http://schemas.openxmlformats.org/officeDocument/2006/relationships/hyperlink" Target="https://en.wikipedia.org/wiki/Commerce" TargetMode="External"/><Relationship Id="rId22" Type="http://schemas.openxmlformats.org/officeDocument/2006/relationships/hyperlink" Target="https://en.wikipedia.org/wiki/Freebase#cite_note-6"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nlm.nih.gov/research/umls/implementation_resources/applications.html" TargetMode="External"/><Relationship Id="rId3" Type="http://schemas.openxmlformats.org/officeDocument/2006/relationships/hyperlink" Target="http://www.nlm.nih.gov/research/umls/user_education/presentations.html" TargetMode="External"/><Relationship Id="rId7" Type="http://schemas.openxmlformats.org/officeDocument/2006/relationships/hyperlink" Target="http://www.nlm.nih.gov/research/umls/user_education/learning_resources.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nlm.nih.gov/research/umls/sourcereleasedocs/index.html" TargetMode="External"/><Relationship Id="rId11" Type="http://schemas.openxmlformats.org/officeDocument/2006/relationships/hyperlink" Target="http://www.nlm.nih.gov/hit_interoperability.html" TargetMode="External"/><Relationship Id="rId5" Type="http://schemas.openxmlformats.org/officeDocument/2006/relationships/hyperlink" Target="http://www.nlm.nih.gov/research/umls/new_users/online_learning/index.htm" TargetMode="External"/><Relationship Id="rId10" Type="http://schemas.openxmlformats.org/officeDocument/2006/relationships/hyperlink" Target="http://www.nlm.nih.gov/healthit.html" TargetMode="External"/><Relationship Id="rId4" Type="http://schemas.openxmlformats.org/officeDocument/2006/relationships/hyperlink" Target="http://www.ncbi.nlm.nih.gov/books/NBK9676/" TargetMode="External"/><Relationship Id="rId9" Type="http://schemas.openxmlformats.org/officeDocument/2006/relationships/hyperlink" Target="http://www.nlm.nih.gov/research/umls/implementation_resources/community/index.htm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46F1F45-2F45-4C46-ABF1-187ECC9F423B}" type="slidenum">
              <a:rPr lang="en-US" smtClean="0"/>
              <a:pPr/>
              <a:t>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10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Concrete entities are represented by FOPC constants</a:t>
            </a:r>
          </a:p>
          <a:p>
            <a:pPr eaLnBrk="1" hangingPunct="1"/>
            <a:endParaRPr lang="en-US"/>
          </a:p>
          <a:p>
            <a:pPr eaLnBrk="1" hangingPunct="1"/>
            <a:r>
              <a:rPr lang="en-US" sz="1400">
                <a:solidFill>
                  <a:schemeClr val="accent2"/>
                </a:solidFill>
              </a:rPr>
              <a:t>These attachments consist of assigning constants and copying from daugthers up to mothers.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11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a:solidFill>
                  <a:schemeClr val="accent2"/>
                </a:solidFill>
                <a:latin typeface="Comic Sans MS" pitchFamily="66" charset="0"/>
              </a:rPr>
              <a:t>These consist of taking the semantics attached to one daughter and applying </a:t>
            </a:r>
          </a:p>
          <a:p>
            <a:pPr eaLnBrk="1" hangingPunct="1">
              <a:spcBef>
                <a:spcPct val="0"/>
              </a:spcBef>
            </a:pPr>
            <a:r>
              <a:rPr lang="en-US" sz="2800">
                <a:solidFill>
                  <a:schemeClr val="accent2"/>
                </a:solidFill>
                <a:latin typeface="Comic Sans MS" pitchFamily="66" charset="0"/>
              </a:rPr>
              <a:t>it as a function to the semantics of the other daughters.</a:t>
            </a:r>
            <a:endParaRPr lang="en-US" sz="2800">
              <a:solidFill>
                <a:srgbClr val="A50021"/>
              </a:solidFill>
              <a:latin typeface="Comic Sans MS" pitchFamily="66" charset="0"/>
            </a:endParaRPr>
          </a:p>
          <a:p>
            <a:pPr eaLnBrk="1" hangingPunct="1"/>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12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Each node in a tree corresponds to a rule in the grammar</a:t>
            </a:r>
          </a:p>
          <a:p>
            <a:pPr eaLnBrk="1" hangingPunct="1"/>
            <a:r>
              <a:rPr lang="en-US"/>
              <a:t>Each grammar rule has a semantic rule associated with it that specifies how the semantics </a:t>
            </a:r>
          </a:p>
          <a:p>
            <a:pPr eaLnBrk="1" hangingPunct="1"/>
            <a:r>
              <a:rPr lang="en-US"/>
              <a:t>of the RHS of that rule can be computed from the semantics of its daughters.</a:t>
            </a:r>
          </a:p>
          <a:p>
            <a:pPr eaLnBrk="1" hangingPunct="1"/>
            <a:endParaRPr lang="en-US"/>
          </a:p>
          <a:p>
            <a:pPr eaLnBrk="1" hangingPunct="1"/>
            <a:r>
              <a:rPr lang="en-US"/>
              <a:t>Strong Compositionality :The semantics of the whole is derived </a:t>
            </a:r>
            <a:r>
              <a:rPr lang="en-US">
                <a:solidFill>
                  <a:srgbClr val="A50021"/>
                </a:solidFill>
              </a:rPr>
              <a:t>solely</a:t>
            </a:r>
            <a:r>
              <a:rPr lang="en-US"/>
              <a:t> from the semantics of the parts.</a:t>
            </a:r>
          </a:p>
          <a:p>
            <a:pPr eaLnBrk="1" hangingPunct="1"/>
            <a:r>
              <a:rPr lang="en-US"/>
              <a:t>	(i.e. we ignore what’s going on in other parts of the tree).</a:t>
            </a:r>
          </a:p>
          <a:p>
            <a:pPr eaLnBrk="1" hangingPunct="1"/>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13</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14</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15</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18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DA6621-DCB4-4F31-AE1D-416A99D68458}" type="slidenum">
              <a:rPr lang="en-US" smtClean="0"/>
              <a:pPr/>
              <a:t>20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What’s a word?</a:t>
            </a:r>
          </a:p>
          <a:p>
            <a:pPr lvl="1" eaLnBrk="1" hangingPunct="1"/>
            <a:r>
              <a:rPr lang="en-US" dirty="0"/>
              <a:t>Types, tokens, stems, roots, inflected forms, etc... Ugh.</a:t>
            </a:r>
          </a:p>
          <a:p>
            <a:pPr eaLnBrk="1" hangingPunct="1"/>
            <a:r>
              <a:rPr lang="en-US" dirty="0"/>
              <a:t>So how many entries for the “string”….</a:t>
            </a:r>
          </a:p>
          <a:p>
            <a:pPr eaLnBrk="1" hangingPunct="1"/>
            <a:r>
              <a:rPr lang="en-US" dirty="0"/>
              <a:t>Lexeme a pairing of a particular form (</a:t>
            </a:r>
            <a:r>
              <a:rPr lang="en-US" dirty="0" err="1"/>
              <a:t>ortographic</a:t>
            </a:r>
            <a:r>
              <a:rPr lang="en-US" baseline="0" dirty="0"/>
              <a:t> and phonological) with its meaning</a:t>
            </a:r>
          </a:p>
          <a:p>
            <a:pPr eaLnBrk="1" hangingPunct="1"/>
            <a:r>
              <a:rPr lang="en-US" baseline="0" dirty="0"/>
              <a:t>For the purposes of lexical semantics (dictionaries and thesauri) we represent a lexeme by a lemma</a:t>
            </a:r>
            <a:endParaRPr lang="en-US" dirty="0"/>
          </a:p>
          <a:p>
            <a:pPr eaLnBrk="1" hangingPunct="1"/>
            <a:endParaRPr lang="en-US" dirty="0"/>
          </a:p>
          <a:p>
            <a:pPr eaLnBrk="1" hangingPunct="1"/>
            <a:r>
              <a:rPr lang="en-US" dirty="0"/>
              <a:t>Lexicon include compound words and non-compositional phrases</a:t>
            </a:r>
          </a:p>
          <a:p>
            <a:pPr eaLnBrk="1" hangingPunct="1"/>
            <a:r>
              <a:rPr lang="en-US" dirty="0"/>
              <a:t>Where do you  usually find this kind of information?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4A93EA7-1FC3-466E-A2DB-1B3416B88218}" type="slidenum">
              <a:rPr lang="en-US" smtClean="0"/>
              <a:pPr/>
              <a:t>21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dirty="0"/>
              <a:t>We can use them because some lexemes are grounded in the external word (perception (visual systems), ….)</a:t>
            </a:r>
          </a:p>
          <a:p>
            <a:pPr eaLnBrk="1" hangingPunct="1"/>
            <a:endParaRPr lang="en-US" dirty="0"/>
          </a:p>
          <a:p>
            <a:pPr eaLnBrk="1" hangingPunct="1"/>
            <a:r>
              <a:rPr lang="en-US" dirty="0"/>
              <a:t>Red blood</a:t>
            </a:r>
          </a:p>
          <a:p>
            <a:pPr eaLnBrk="1" hangingPunct="1"/>
            <a:endParaRPr lang="en-US" dirty="0"/>
          </a:p>
          <a:p>
            <a:pPr eaLnBrk="1" hangingPunct="1"/>
            <a:r>
              <a:rPr lang="en-US" dirty="0"/>
              <a:t>The list of relations presented here is by no means exhaustive</a:t>
            </a:r>
          </a:p>
          <a:p>
            <a:pPr eaLnBrk="1" hangingPunct="1"/>
            <a:endParaRPr lang="en-US" dirty="0"/>
          </a:p>
          <a:p>
            <a:r>
              <a:rPr lang="en-CA" sz="1200" b="0" i="0" u="none" strike="noStrike" kern="1200" baseline="0" dirty="0">
                <a:solidFill>
                  <a:schemeClr val="tx1"/>
                </a:solidFill>
                <a:latin typeface="Times New Roman" pitchFamily="18" charset="0"/>
                <a:ea typeface="+mn-ea"/>
                <a:cs typeface="+mn-cs"/>
              </a:rPr>
              <a:t>For computational purposes, one approach to defining a sense is to make use</a:t>
            </a:r>
          </a:p>
          <a:p>
            <a:r>
              <a:rPr lang="en-CA" sz="1200" b="0" i="0" u="none" strike="noStrike" kern="1200" baseline="0" dirty="0">
                <a:solidFill>
                  <a:schemeClr val="tx1"/>
                </a:solidFill>
                <a:latin typeface="Times New Roman" pitchFamily="18" charset="0"/>
                <a:ea typeface="+mn-ea"/>
                <a:cs typeface="+mn-cs"/>
              </a:rPr>
              <a:t>of a similar approach to these dictionary definitions; defining a sense through its</a:t>
            </a:r>
          </a:p>
          <a:p>
            <a:r>
              <a:rPr lang="en-CA" sz="1200" b="0" i="0" u="none" strike="noStrike" kern="1200" baseline="0" dirty="0">
                <a:solidFill>
                  <a:schemeClr val="tx1"/>
                </a:solidFill>
                <a:latin typeface="Times New Roman" pitchFamily="18" charset="0"/>
                <a:ea typeface="+mn-ea"/>
                <a:cs typeface="+mn-cs"/>
              </a:rPr>
              <a:t>relationship with other senses.</a:t>
            </a:r>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solidFill>
                  <a:prstClr val="black"/>
                </a:solidFill>
              </a:rPr>
              <a:pPr/>
              <a:t>22</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a:solidFill>
                  <a:schemeClr val="accent2"/>
                </a:solidFill>
              </a:rPr>
              <a:t>Syntagmatic)</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3200" dirty="0"/>
              <a:t>Repositories of information about the meaning of words, but…..</a:t>
            </a:r>
          </a:p>
          <a:p>
            <a:pPr eaLnBrk="1" hangingPunct="1"/>
            <a:r>
              <a:rPr lang="en-US" sz="3200" dirty="0"/>
              <a:t>We can use them because some lexemes are grounded in the external word (perception (visual systems), ….)</a:t>
            </a:r>
          </a:p>
          <a:p>
            <a:pPr eaLnBrk="1" hangingPunct="1"/>
            <a:endParaRPr lang="en-US" sz="3200" dirty="0"/>
          </a:p>
          <a:p>
            <a:pPr eaLnBrk="1" hangingPunct="1"/>
            <a:r>
              <a:rPr lang="en-US" sz="3200" dirty="0"/>
              <a:t>Red blood</a:t>
            </a:r>
          </a:p>
          <a:p>
            <a:pPr eaLnBrk="1" hangingPunct="1"/>
            <a:endParaRPr lang="en-US" sz="3200" dirty="0"/>
          </a:p>
          <a:p>
            <a:pPr eaLnBrk="1" hangingPunct="1"/>
            <a:r>
              <a:rPr lang="en-US" sz="3200" dirty="0"/>
              <a:t>The list of relations presented here is by no means exhaustive</a:t>
            </a:r>
          </a:p>
          <a:p>
            <a:pPr eaLnBrk="1" hangingPunct="1"/>
            <a:endParaRPr lang="en-US" sz="3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5986B5F-F5C7-4E19-B091-46FF667938B2}" type="slidenum">
              <a:rPr lang="en-US" smtClean="0"/>
              <a:pPr/>
              <a:t>23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2" eaLnBrk="1" hangingPunct="1"/>
            <a:r>
              <a:rPr lang="en-US" sz="1600"/>
              <a:t>Items taking part in such relation: homonyms</a:t>
            </a:r>
          </a:p>
          <a:p>
            <a:pPr lvl="2" eaLnBrk="1" hangingPunct="1"/>
            <a:r>
              <a:rPr lang="en-US" sz="1600"/>
              <a:t>Phonological, orthographic or both</a:t>
            </a:r>
          </a:p>
          <a:p>
            <a:pPr eaLnBrk="1" hangingPunct="1"/>
            <a:r>
              <a:rPr lang="en-US"/>
              <a:t>POS can help but not always</a:t>
            </a:r>
          </a:p>
          <a:p>
            <a:pPr eaLnBrk="1" hangingPunct="1"/>
            <a:r>
              <a:rPr lang="en-US"/>
              <a:t>Found: past of find / found (a 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4254AB1-7253-40F6-8938-8EA65568DC72}" type="slidenum">
              <a:rPr lang="en-US" smtClean="0"/>
              <a:pPr/>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The problematic part of understanding homonymy isn’t with the forms, it’s the meanings.</a:t>
            </a:r>
          </a:p>
          <a:p>
            <a:pPr lvl="1" eaLnBrk="1" hangingPunct="1"/>
            <a:r>
              <a:rPr lang="en-US"/>
              <a:t>An intuition with true homonymy is coincidence</a:t>
            </a:r>
          </a:p>
          <a:p>
            <a:pPr lvl="2" eaLnBrk="1" hangingPunct="1"/>
            <a:r>
              <a:rPr lang="en-US"/>
              <a:t>It’s a coincidence in English that bat and bat mean what they do.</a:t>
            </a:r>
          </a:p>
          <a:p>
            <a:pPr lvl="2" eaLnBrk="1" hangingPunct="1"/>
            <a:r>
              <a:rPr lang="en-US"/>
              <a:t>Nothing particularly important would happen to anything else in English if we used a different word for the little flying mammal things</a:t>
            </a:r>
          </a:p>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C759FB-17F7-4719-BFE9-EDEFC7343F78}" type="slidenum">
              <a:rPr lang="en-US" smtClean="0"/>
              <a:pPr/>
              <a:t>25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meanings associated with it</a:t>
            </a:r>
          </a:p>
          <a:p>
            <a:pPr eaLnBrk="1" hangingPunct="1"/>
            <a:r>
              <a:rPr lang="en-US"/>
              <a:t>Most non-rare words have multiple meanings</a:t>
            </a:r>
          </a:p>
          <a:p>
            <a:pPr lvl="1" eaLnBrk="1" hangingPunct="1"/>
            <a:r>
              <a:rPr lang="en-US"/>
              <a:t>The number of meanings is related to its frequency</a:t>
            </a:r>
          </a:p>
          <a:p>
            <a:pPr lvl="1" eaLnBrk="1" hangingPunct="1"/>
            <a:r>
              <a:rPr lang="en-US"/>
              <a:t>Verbs tend more to polysemy</a:t>
            </a:r>
          </a:p>
          <a:p>
            <a:pPr lvl="1" eaLnBrk="1" hangingPunct="1"/>
            <a:r>
              <a:rPr lang="en-US"/>
              <a:t>Distinguishing polysemy from homonymy isn’t always easy (or necessary)</a:t>
            </a:r>
          </a:p>
          <a:p>
            <a:pPr lvl="1"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EB6FAD6-EC16-419D-A2AF-EC0EA63FF754}" type="slidenum">
              <a:rPr lang="en-US" smtClean="0"/>
              <a:pPr/>
              <a:t>26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What distinct senses does it have?</a:t>
            </a:r>
          </a:p>
          <a:p>
            <a:pPr eaLnBrk="1" hangingPunct="1"/>
            <a:r>
              <a:rPr lang="en-US" dirty="0"/>
              <a:t>How are these senses related?</a:t>
            </a:r>
          </a:p>
          <a:p>
            <a:pPr eaLnBrk="1" hangingPunct="1"/>
            <a:r>
              <a:rPr lang="en-US" dirty="0"/>
              <a:t>How can they be reliably distinguished?</a:t>
            </a:r>
          </a:p>
          <a:p>
            <a:pPr eaLnBrk="1" hangingPunct="1"/>
            <a:r>
              <a:rPr lang="en-US" dirty="0"/>
              <a:t>The answer to these questions can have serious consequences for how well semantic analyzers</a:t>
            </a:r>
          </a:p>
          <a:p>
            <a:pPr eaLnBrk="1" hangingPunct="1"/>
            <a:r>
              <a:rPr lang="en-US" dirty="0"/>
              <a:t>Search engines, Generators, and Machine translation systems perform their respective tasks.</a:t>
            </a:r>
          </a:p>
          <a:p>
            <a:pPr eaLnBrk="1" hangingPunct="1"/>
            <a:r>
              <a:rPr lang="en-US" dirty="0" err="1"/>
              <a:t>ZEUGMA:Combine</a:t>
            </a:r>
            <a:r>
              <a:rPr lang="en-US" dirty="0"/>
              <a:t> two separate uses of a lexeme into a single example using a conjunction…</a:t>
            </a:r>
          </a:p>
          <a:p>
            <a:pPr eaLnBrk="1" hangingPunct="1"/>
            <a:r>
              <a:rPr lang="en-US" dirty="0"/>
              <a:t>What is the relation among the various senses?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54010D8-DE2F-4F85-A7BD-DB5CBDA3C750}" type="slidenum">
              <a:rPr lang="en-US" smtClean="0"/>
              <a:pPr/>
              <a:t>27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t>Synonyms clash with polysemous meanings (one sense of big is older)</a:t>
            </a:r>
          </a:p>
          <a:p>
            <a:pPr eaLnBrk="1" hangingPunct="1"/>
            <a:r>
              <a:rPr lang="en-US"/>
              <a:t>Collocation: big mistake sounds more natural</a:t>
            </a:r>
          </a:p>
          <a:p>
            <a:pPr eaLnBrk="1" hangingPunct="1"/>
            <a:r>
              <a:rPr lang="en-US"/>
              <a:t>There aren’t any…</a:t>
            </a:r>
          </a:p>
          <a:p>
            <a:pPr eaLnBrk="1" hangingPunct="1"/>
            <a:r>
              <a:rPr lang="en-US"/>
              <a:t>Maybe not, but people think and act like there are so maybe there are…</a:t>
            </a:r>
          </a:p>
          <a:p>
            <a:pPr eaLnBrk="1" hangingPunct="1"/>
            <a:r>
              <a:rPr lang="en-US"/>
              <a:t>PURCHASE / BUY</a:t>
            </a:r>
          </a:p>
          <a:p>
            <a:pPr eaLnBrk="1" hangingPunct="1"/>
            <a:r>
              <a:rPr lang="en-US"/>
              <a:t>One test…</a:t>
            </a:r>
          </a:p>
          <a:p>
            <a:pPr lvl="1" eaLnBrk="1" hangingPunct="1"/>
            <a:r>
              <a:rPr lang="en-US"/>
              <a:t>Two lexemes are synonyms if they can be successfully substituted for each other in all situations</a:t>
            </a:r>
          </a:p>
          <a:p>
            <a:pPr lvl="1" eaLnBrk="1" hangingPunct="1"/>
            <a:r>
              <a:rPr lang="en-US"/>
              <a:t>Too strong!</a:t>
            </a:r>
          </a:p>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0923D78-964A-4A4A-9BFE-D7B0BCBDE079}" type="slidenum">
              <a:rPr lang="en-US" smtClean="0"/>
              <a:pPr/>
              <a:t>28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A hyponymy relation can be asserted between two lexemes when the meanings of the lexemes entail a subset relation</a:t>
            </a:r>
          </a:p>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A7A7ADF-3AFB-4A0C-9ECA-98FB3F80C495}" type="slidenum">
              <a:rPr lang="en-US" smtClean="0"/>
              <a:pPr/>
              <a:t>29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E6196F-C56D-48ED-99FD-D9E359922F4C}" type="slidenum">
              <a:rPr lang="en-US" smtClean="0"/>
              <a:pPr/>
              <a:t>30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So bass includes fish-sense instrument-sense musical-range-sense</a:t>
            </a:r>
          </a:p>
          <a:p>
            <a:pPr eaLnBrk="1" hangingPunct="1"/>
            <a:endParaRPr lang="en-US" dirty="0"/>
          </a:p>
          <a:p>
            <a:pPr eaLnBrk="1" hangingPunct="1"/>
            <a:r>
              <a:rPr lang="en-US" dirty="0"/>
              <a:t>The </a:t>
            </a:r>
            <a:r>
              <a:rPr lang="en-US" b="1" dirty="0"/>
              <a:t>noun</a:t>
            </a:r>
            <a:r>
              <a:rPr lang="en-US" dirty="0"/>
              <a:t> "bass" has 8 senses in WordNet.</a:t>
            </a:r>
            <a:br>
              <a:rPr lang="en-US" dirty="0"/>
            </a:br>
            <a:br>
              <a:rPr lang="en-US" dirty="0"/>
            </a:br>
            <a:r>
              <a:rPr lang="en-US" dirty="0"/>
              <a:t>1. </a:t>
            </a:r>
            <a:r>
              <a:rPr lang="en-US" b="1" dirty="0"/>
              <a:t>bass</a:t>
            </a:r>
            <a:r>
              <a:rPr lang="en-US" dirty="0"/>
              <a:t> -- (the lowest part of the musical range)</a:t>
            </a:r>
            <a:br>
              <a:rPr lang="en-US" dirty="0"/>
            </a:br>
            <a:r>
              <a:rPr lang="en-US" dirty="0"/>
              <a:t>2. </a:t>
            </a:r>
            <a:r>
              <a:rPr lang="en-US" b="1" dirty="0"/>
              <a:t>bass</a:t>
            </a:r>
            <a:r>
              <a:rPr lang="en-US" dirty="0"/>
              <a:t>, bass part -- (the lowest part in polyphonic music)</a:t>
            </a:r>
            <a:br>
              <a:rPr lang="en-US" dirty="0"/>
            </a:br>
            <a:r>
              <a:rPr lang="en-US" dirty="0"/>
              <a:t>3. </a:t>
            </a:r>
            <a:r>
              <a:rPr lang="en-US" b="1" dirty="0"/>
              <a:t>bass</a:t>
            </a:r>
            <a:r>
              <a:rPr lang="en-US" dirty="0"/>
              <a:t>, basso -- (an adult male singer with the lowest voice)</a:t>
            </a:r>
            <a:br>
              <a:rPr lang="en-US" dirty="0"/>
            </a:br>
            <a:r>
              <a:rPr lang="en-US" dirty="0"/>
              <a:t>4. sea bass, </a:t>
            </a:r>
            <a:r>
              <a:rPr lang="en-US" b="1" dirty="0"/>
              <a:t>bass</a:t>
            </a:r>
            <a:r>
              <a:rPr lang="en-US" dirty="0"/>
              <a:t> -- (the lean flesh of a saltwater fish of the family </a:t>
            </a:r>
            <a:r>
              <a:rPr lang="en-US" dirty="0" err="1"/>
              <a:t>Serranidae</a:t>
            </a:r>
            <a:r>
              <a:rPr lang="en-US" dirty="0"/>
              <a:t>)</a:t>
            </a:r>
            <a:br>
              <a:rPr lang="en-US" dirty="0"/>
            </a:br>
            <a:r>
              <a:rPr lang="en-US" dirty="0"/>
              <a:t>5. freshwater bass, </a:t>
            </a:r>
            <a:r>
              <a:rPr lang="en-US" b="1" dirty="0"/>
              <a:t>bass</a:t>
            </a:r>
            <a:r>
              <a:rPr lang="en-US" dirty="0"/>
              <a:t> -- (any of various North American freshwater fish with lean flesh (especially of the genus </a:t>
            </a:r>
            <a:r>
              <a:rPr lang="en-US" dirty="0" err="1"/>
              <a:t>Micropterus</a:t>
            </a:r>
            <a:r>
              <a:rPr lang="en-US" dirty="0"/>
              <a:t>))</a:t>
            </a:r>
            <a:br>
              <a:rPr lang="en-US" dirty="0"/>
            </a:br>
            <a:r>
              <a:rPr lang="en-US" dirty="0"/>
              <a:t>6. </a:t>
            </a:r>
            <a:r>
              <a:rPr lang="en-US" b="1" dirty="0"/>
              <a:t>bass</a:t>
            </a:r>
            <a:r>
              <a:rPr lang="en-US" dirty="0"/>
              <a:t>, bass voice, basso -- (the lowest adult male singing voice)</a:t>
            </a:r>
            <a:br>
              <a:rPr lang="en-US" dirty="0"/>
            </a:br>
            <a:r>
              <a:rPr lang="en-US" dirty="0"/>
              <a:t>7. </a:t>
            </a:r>
            <a:r>
              <a:rPr lang="en-US" b="1" dirty="0"/>
              <a:t>bass</a:t>
            </a:r>
            <a:r>
              <a:rPr lang="en-US" dirty="0"/>
              <a:t> -- (the member with the lowest range of a family of musical instruments)</a:t>
            </a:r>
            <a:br>
              <a:rPr lang="en-US" dirty="0"/>
            </a:br>
            <a:r>
              <a:rPr lang="en-US" dirty="0"/>
              <a:t>8. </a:t>
            </a:r>
            <a:r>
              <a:rPr lang="en-US" b="1" dirty="0"/>
              <a:t>bass</a:t>
            </a:r>
            <a:r>
              <a:rPr lang="en-US" dirty="0"/>
              <a:t> -- (nontechnical name for any of numerous edible marine and freshwater spiny-finned fishes)</a:t>
            </a:r>
            <a:br>
              <a:rPr lang="en-US" dirty="0"/>
            </a:b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7D16FB3-64EF-469C-80D8-5B02C26A29C6}" type="slidenum">
              <a:rPr lang="en-US" smtClean="0"/>
              <a:pPr/>
              <a:t>31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t>Each blue list is a synset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a:t>Referring to physical objects - Executing instructions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913354-6484-4197-8668-B5BBF3AD260E}" type="slidenum">
              <a:rPr lang="en-US" smtClean="0"/>
              <a:pPr/>
              <a:t>32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z="1600"/>
              <a:t>Key point: synsets are related not specific words</a:t>
            </a:r>
            <a:endParaRPr lang="en-US" sz="1600" b="1"/>
          </a:p>
          <a:p>
            <a:pPr eaLnBrk="1" hangingPunct="1"/>
            <a:endParaRPr lang="en-US"/>
          </a:p>
          <a:p>
            <a:pPr eaLnBrk="1" hangingPunct="1"/>
            <a:r>
              <a:rPr lang="en-US"/>
              <a:t>Adjectives (synonyms, antonyms)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192B5C-FECC-42F5-B61C-F7703472E659}" type="slidenum">
              <a:rPr lang="en-US" smtClean="0"/>
              <a:pPr/>
              <a:t>33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Now 3.0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AFF2917-8678-4953-AA20-1D352A998381}" type="slidenum">
              <a:rPr lang="en-US" smtClean="0"/>
              <a:pPr/>
              <a:t>36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a:t>If you know the right attachment for “acquire a company for money”, </a:t>
            </a:r>
          </a:p>
          <a:p>
            <a:pPr eaLnBrk="1" hangingPunct="1"/>
            <a:r>
              <a:rPr lang="en-US" dirty="0"/>
              <a:t>“purchase a car for money”</a:t>
            </a:r>
          </a:p>
          <a:p>
            <a:pPr eaLnBrk="1" hangingPunct="1"/>
            <a:endParaRPr lang="en-US" dirty="0"/>
          </a:p>
          <a:p>
            <a:pPr eaLnBrk="1" hangingPunct="1"/>
            <a:r>
              <a:rPr lang="en-US" dirty="0"/>
              <a:t>Can help you to decide the attachment for “buy books for money”</a:t>
            </a:r>
          </a:p>
          <a:p>
            <a:pPr eaLnBrk="1" hangingPunct="1"/>
            <a:endParaRPr lang="en-US" dirty="0"/>
          </a:p>
          <a:p>
            <a:pPr eaLnBrk="1" hangingPunct="1"/>
            <a:r>
              <a:rPr lang="en-US" dirty="0"/>
              <a:t>John assassinated the senator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YAGO2s is a huge semantic knowledge base, derived from </a:t>
            </a:r>
            <a:r>
              <a:rPr lang="en-CA" dirty="0">
                <a:hlinkClick r:id="rId3"/>
              </a:rPr>
              <a:t>Wikipedia</a:t>
            </a:r>
            <a:r>
              <a:rPr lang="en-CA" dirty="0"/>
              <a:t> </a:t>
            </a:r>
            <a:r>
              <a:rPr lang="en-CA" dirty="0" err="1">
                <a:hlinkClick r:id="rId4"/>
              </a:rPr>
              <a:t>WordNet</a:t>
            </a:r>
            <a:r>
              <a:rPr lang="en-CA" dirty="0"/>
              <a:t> and </a:t>
            </a:r>
            <a:r>
              <a:rPr lang="en-CA" dirty="0" err="1">
                <a:hlinkClick r:id="rId5"/>
              </a:rPr>
              <a:t>GeoNames</a:t>
            </a:r>
            <a:r>
              <a:rPr lang="en-CA" dirty="0"/>
              <a:t>. Currently, YAGO2s has knowledge of more than 10 million entities (like persons, organizations, cities, etc.) and contains more than 120 million facts about these entities. </a:t>
            </a:r>
          </a:p>
          <a:p>
            <a:r>
              <a:rPr lang="en-CA" dirty="0"/>
              <a:t>YAGO is special in several ways: </a:t>
            </a:r>
          </a:p>
          <a:p>
            <a:r>
              <a:rPr lang="en-CA" dirty="0"/>
              <a:t>The accuracy of YAGO has been manually evaluated, proving a confirmed accuracy of 95%. Every relation is annotated with its confidence value. </a:t>
            </a:r>
          </a:p>
          <a:p>
            <a:r>
              <a:rPr lang="en-CA" dirty="0"/>
              <a:t>YAGO is an ontology that is anchored in time and space. YAGO attaches a temporal dimension and a spatial dimension to many of its facts and entities. </a:t>
            </a:r>
          </a:p>
          <a:p>
            <a:r>
              <a:rPr lang="en-CA" dirty="0"/>
              <a:t>In addition to a taxonomy, YAGO has thematic domains such as "music" or "science" from </a:t>
            </a:r>
            <a:r>
              <a:rPr lang="en-CA" dirty="0" err="1">
                <a:hlinkClick r:id="rId6"/>
              </a:rPr>
              <a:t>WordNet</a:t>
            </a:r>
            <a:r>
              <a:rPr lang="en-CA" dirty="0">
                <a:hlinkClick r:id="rId6"/>
              </a:rPr>
              <a:t> Domains</a:t>
            </a:r>
            <a:r>
              <a:rPr lang="en-CA" dirty="0"/>
              <a:t>.</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a:t>Notable Names Database (</a:t>
            </a:r>
            <a:r>
              <a:rPr lang="en-CA" b="1"/>
              <a:t>NNDB</a:t>
            </a:r>
            <a:r>
              <a:rPr lang="en-CA"/>
              <a:t>) is an online database of biographical details of over 40,000 people of note.</a:t>
            </a:r>
            <a:endParaRPr lang="en-CA" sz="1200" b="0" i="0" kern="1200">
              <a:solidFill>
                <a:schemeClr val="tx1"/>
              </a:solidFill>
              <a:effectLst/>
              <a:latin typeface="Times New Roman" pitchFamily="18" charset="0"/>
              <a:ea typeface="+mn-ea"/>
              <a:cs typeface="+mn-cs"/>
            </a:endParaRPr>
          </a:p>
          <a:p>
            <a:pPr fontAlgn="base"/>
            <a:r>
              <a:rPr lang="en-CA" sz="1200" b="0" i="0" kern="1200" dirty="0">
                <a:solidFill>
                  <a:schemeClr val="tx1"/>
                </a:solidFill>
                <a:effectLst/>
                <a:latin typeface="Times New Roman" pitchFamily="18" charset="0"/>
                <a:ea typeface="+mn-ea"/>
                <a:cs typeface="+mn-cs"/>
              </a:rPr>
              <a:t>What is Freebase?</a:t>
            </a:r>
          </a:p>
          <a:p>
            <a:pPr fontAlgn="base"/>
            <a:r>
              <a:rPr lang="en-CA" sz="1200" b="0" i="0" kern="1200" dirty="0">
                <a:solidFill>
                  <a:schemeClr val="tx1"/>
                </a:solidFill>
                <a:effectLst/>
                <a:latin typeface="Times New Roman" pitchFamily="18" charset="0"/>
                <a:ea typeface="+mn-ea"/>
                <a:cs typeface="+mn-cs"/>
              </a:rPr>
              <a:t>Freebase contains tens of millions of </a:t>
            </a:r>
            <a:r>
              <a:rPr lang="en-CA" sz="1200" b="0" i="0" u="none" strike="noStrike" kern="1200" dirty="0">
                <a:solidFill>
                  <a:schemeClr val="tx1"/>
                </a:solidFill>
                <a:effectLst/>
                <a:latin typeface="Times New Roman" pitchFamily="18" charset="0"/>
                <a:ea typeface="+mn-ea"/>
                <a:cs typeface="+mn-cs"/>
                <a:hlinkClick r:id="rId3"/>
              </a:rPr>
              <a:t>topics</a:t>
            </a:r>
            <a:r>
              <a:rPr lang="en-CA" sz="1200" b="0" i="0" kern="1200" dirty="0">
                <a:solidFill>
                  <a:schemeClr val="tx1"/>
                </a:solidFill>
                <a:effectLst/>
                <a:latin typeface="Times New Roman" pitchFamily="18" charset="0"/>
                <a:ea typeface="+mn-ea"/>
                <a:cs typeface="+mn-cs"/>
              </a:rPr>
              <a:t>, thousands of </a:t>
            </a:r>
            <a:r>
              <a:rPr lang="en-CA" sz="1200" b="0" i="0" u="none" strike="noStrike" kern="1200" dirty="0">
                <a:solidFill>
                  <a:schemeClr val="tx1"/>
                </a:solidFill>
                <a:effectLst/>
                <a:latin typeface="Times New Roman" pitchFamily="18" charset="0"/>
                <a:ea typeface="+mn-ea"/>
                <a:cs typeface="+mn-cs"/>
                <a:hlinkClick r:id="rId4"/>
              </a:rPr>
              <a:t>types</a:t>
            </a:r>
            <a:r>
              <a:rPr lang="en-CA" sz="1200" b="0" i="0" kern="1200" dirty="0">
                <a:solidFill>
                  <a:schemeClr val="tx1"/>
                </a:solidFill>
                <a:effectLst/>
                <a:latin typeface="Times New Roman" pitchFamily="18" charset="0"/>
                <a:ea typeface="+mn-ea"/>
                <a:cs typeface="+mn-cs"/>
              </a:rPr>
              <a:t>, and tens of thousands of </a:t>
            </a:r>
            <a:r>
              <a:rPr lang="en-CA" sz="1200" b="0" i="0" u="none" strike="noStrike" kern="1200" dirty="0">
                <a:solidFill>
                  <a:schemeClr val="tx1"/>
                </a:solidFill>
                <a:effectLst/>
                <a:latin typeface="Times New Roman" pitchFamily="18" charset="0"/>
                <a:ea typeface="+mn-ea"/>
                <a:cs typeface="+mn-cs"/>
                <a:hlinkClick r:id="rId4"/>
              </a:rPr>
              <a:t>properties</a:t>
            </a:r>
            <a:r>
              <a:rPr lang="en-CA" sz="1200" b="0" i="0" kern="1200" dirty="0">
                <a:solidFill>
                  <a:schemeClr val="tx1"/>
                </a:solidFill>
                <a:effectLst/>
                <a:latin typeface="Times New Roman" pitchFamily="18" charset="0"/>
                <a:ea typeface="+mn-ea"/>
                <a:cs typeface="+mn-cs"/>
              </a:rPr>
              <a:t>. By comparison, English Wikipedia has over 4 million articles. Each of the topics in Freebase is linked to other related topics and annotated with important properties like movie genres and people's dates of birth. There are over a billion such facts or relations that make up the graph and they're all available for free through the </a:t>
            </a:r>
            <a:r>
              <a:rPr lang="en-CA" sz="1200" b="0" i="0" u="none" strike="noStrike" kern="1200" dirty="0">
                <a:solidFill>
                  <a:schemeClr val="tx1"/>
                </a:solidFill>
                <a:effectLst/>
                <a:latin typeface="Times New Roman" pitchFamily="18" charset="0"/>
                <a:ea typeface="+mn-ea"/>
                <a:cs typeface="+mn-cs"/>
                <a:hlinkClick r:id="rId5"/>
              </a:rPr>
              <a:t>APIs</a:t>
            </a:r>
            <a:r>
              <a:rPr lang="en-CA" sz="1200" b="0" i="0" kern="1200" dirty="0">
                <a:solidFill>
                  <a:schemeClr val="tx1"/>
                </a:solidFill>
                <a:effectLst/>
                <a:latin typeface="Times New Roman" pitchFamily="18" charset="0"/>
                <a:ea typeface="+mn-ea"/>
                <a:cs typeface="+mn-cs"/>
              </a:rPr>
              <a:t> or to download from our weekly </a:t>
            </a:r>
            <a:r>
              <a:rPr lang="en-CA" sz="1200" b="0" i="0" u="none" strike="noStrike" kern="1200" dirty="0">
                <a:solidFill>
                  <a:schemeClr val="tx1"/>
                </a:solidFill>
                <a:effectLst/>
                <a:latin typeface="Times New Roman" pitchFamily="18" charset="0"/>
                <a:ea typeface="+mn-ea"/>
                <a:cs typeface="+mn-cs"/>
                <a:hlinkClick r:id="rId6"/>
              </a:rPr>
              <a:t>data dumps</a:t>
            </a:r>
            <a:r>
              <a:rPr lang="en-CA" sz="1200" b="0" i="0" kern="1200" dirty="0">
                <a:solidFill>
                  <a:schemeClr val="tx1"/>
                </a:solidFill>
                <a:effectLst/>
                <a:latin typeface="Times New Roman" pitchFamily="18" charset="0"/>
                <a:ea typeface="+mn-ea"/>
                <a:cs typeface="+mn-cs"/>
              </a:rPr>
              <a:t>.</a:t>
            </a:r>
          </a:p>
          <a:p>
            <a:pPr fontAlgn="base"/>
            <a:r>
              <a:rPr lang="en-CA" sz="1200" b="0" i="0" kern="1200" dirty="0">
                <a:solidFill>
                  <a:schemeClr val="tx1"/>
                </a:solidFill>
                <a:effectLst/>
                <a:latin typeface="Times New Roman" pitchFamily="18" charset="0"/>
                <a:ea typeface="+mn-ea"/>
                <a:cs typeface="+mn-cs"/>
              </a:rPr>
              <a:t>Notable Names Database (</a:t>
            </a:r>
            <a:r>
              <a:rPr lang="en-CA" sz="1200" b="1" i="0" kern="1200" dirty="0">
                <a:solidFill>
                  <a:schemeClr val="tx1"/>
                </a:solidFill>
                <a:effectLst/>
                <a:latin typeface="Times New Roman" pitchFamily="18" charset="0"/>
                <a:ea typeface="+mn-ea"/>
                <a:cs typeface="+mn-cs"/>
              </a:rPr>
              <a:t>NNDB</a:t>
            </a:r>
            <a:r>
              <a:rPr lang="en-CA" sz="1200" b="0" i="0" kern="1200" dirty="0">
                <a:solidFill>
                  <a:schemeClr val="tx1"/>
                </a:solidFill>
                <a:effectLst/>
                <a:latin typeface="Times New Roman" pitchFamily="18" charset="0"/>
                <a:ea typeface="+mn-ea"/>
                <a:cs typeface="+mn-cs"/>
              </a:rPr>
              <a:t>) is an online database of biographical details of over 40,000 people of note</a:t>
            </a:r>
          </a:p>
          <a:p>
            <a:pPr fontAlgn="base"/>
            <a:r>
              <a:rPr lang="en-CA" sz="1200" b="0" i="0" kern="1200" dirty="0" err="1">
                <a:solidFill>
                  <a:schemeClr val="tx1"/>
                </a:solidFill>
                <a:effectLst/>
                <a:latin typeface="Times New Roman" pitchFamily="18" charset="0"/>
                <a:ea typeface="+mn-ea"/>
                <a:cs typeface="+mn-cs"/>
              </a:rPr>
              <a:t>MusicBrainz</a:t>
            </a:r>
            <a:r>
              <a:rPr lang="en-CA" sz="1200" b="0" i="0" kern="1200" dirty="0">
                <a:solidFill>
                  <a:schemeClr val="tx1"/>
                </a:solidFill>
                <a:effectLst/>
                <a:latin typeface="Times New Roman" pitchFamily="18" charset="0"/>
                <a:ea typeface="+mn-ea"/>
                <a:cs typeface="+mn-cs"/>
              </a:rPr>
              <a:t> is an open music encyclopedia that collects music metadata and makes it available to the public.</a:t>
            </a:r>
          </a:p>
          <a:p>
            <a:pPr fontAlgn="base"/>
            <a:endParaRPr lang="en-CA"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8920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Freebase</a:t>
            </a:r>
            <a:r>
              <a:rPr lang="en-CA" dirty="0"/>
              <a:t> was a large collaborative </a:t>
            </a:r>
            <a:r>
              <a:rPr lang="en-CA" dirty="0">
                <a:hlinkClick r:id="rId3" tooltip="Knowledge base"/>
              </a:rPr>
              <a:t>knowledge base</a:t>
            </a:r>
            <a:r>
              <a:rPr lang="en-CA" dirty="0"/>
              <a:t> consisting of </a:t>
            </a:r>
            <a:r>
              <a:rPr lang="en-CA" dirty="0">
                <a:hlinkClick r:id="rId4" tooltip="Data"/>
              </a:rPr>
              <a:t>data</a:t>
            </a:r>
            <a:r>
              <a:rPr lang="en-CA" dirty="0"/>
              <a:t> composed mainly by its </a:t>
            </a:r>
            <a:r>
              <a:rPr lang="en-CA" dirty="0">
                <a:hlinkClick r:id="rId5" tooltip="Online community"/>
              </a:rPr>
              <a:t>community</a:t>
            </a:r>
            <a:r>
              <a:rPr lang="en-CA" dirty="0"/>
              <a:t> members. It was an </a:t>
            </a:r>
            <a:r>
              <a:rPr lang="en-CA" dirty="0">
                <a:hlinkClick r:id="rId6" tooltip="Online database"/>
              </a:rPr>
              <a:t>online collection of structured data</a:t>
            </a:r>
            <a:r>
              <a:rPr lang="en-CA" dirty="0"/>
              <a:t> harvested from many sources, including individual, user-submitted </a:t>
            </a:r>
            <a:r>
              <a:rPr lang="en-CA" dirty="0">
                <a:hlinkClick r:id="rId7" tooltip="Wiki"/>
              </a:rPr>
              <a:t>wiki</a:t>
            </a:r>
            <a:r>
              <a:rPr lang="en-CA" dirty="0"/>
              <a:t> contributions.</a:t>
            </a:r>
            <a:r>
              <a:rPr lang="en-CA" baseline="30000" dirty="0">
                <a:hlinkClick r:id="rId8"/>
              </a:rPr>
              <a:t>[2]</a:t>
            </a:r>
            <a:r>
              <a:rPr lang="en-CA" dirty="0"/>
              <a:t> Freebase aimed to create a global resource that allowed people (and machines) to access common information more effectively. It was developed by the American software company </a:t>
            </a:r>
            <a:r>
              <a:rPr lang="en-CA" dirty="0" err="1">
                <a:hlinkClick r:id="rId9" tooltip="Metaweb"/>
              </a:rPr>
              <a:t>Metaweb</a:t>
            </a:r>
            <a:r>
              <a:rPr lang="en-CA" dirty="0"/>
              <a:t> and ran publicly since March 2007. </a:t>
            </a:r>
            <a:r>
              <a:rPr lang="en-CA" dirty="0" err="1"/>
              <a:t>Metaweb</a:t>
            </a:r>
            <a:r>
              <a:rPr lang="en-CA" dirty="0"/>
              <a:t> was acquired by </a:t>
            </a:r>
            <a:r>
              <a:rPr lang="en-CA" dirty="0">
                <a:hlinkClick r:id="rId10" tooltip="Google"/>
              </a:rPr>
              <a:t>Google</a:t>
            </a:r>
            <a:r>
              <a:rPr lang="en-CA" dirty="0"/>
              <a:t> in a private sale announced 16 July 2010.</a:t>
            </a:r>
            <a:r>
              <a:rPr lang="en-CA" baseline="30000" dirty="0">
                <a:hlinkClick r:id="rId11"/>
              </a:rPr>
              <a:t>[3]</a:t>
            </a:r>
            <a:r>
              <a:rPr lang="en-CA" dirty="0"/>
              <a:t> Google's </a:t>
            </a:r>
            <a:r>
              <a:rPr lang="en-CA" dirty="0">
                <a:hlinkClick r:id="rId12" tooltip="Knowledge Graph"/>
              </a:rPr>
              <a:t>Knowledge Graph</a:t>
            </a:r>
            <a:r>
              <a:rPr lang="en-CA" dirty="0"/>
              <a:t> was powered in part by Freebase.</a:t>
            </a:r>
            <a:r>
              <a:rPr lang="en-CA" baseline="30000" dirty="0">
                <a:hlinkClick r:id="rId13"/>
              </a:rPr>
              <a:t>[4]</a:t>
            </a:r>
            <a:endParaRPr lang="en-CA" dirty="0"/>
          </a:p>
          <a:p>
            <a:r>
              <a:rPr lang="en-CA" dirty="0"/>
              <a:t>Freebase data was available for </a:t>
            </a:r>
            <a:r>
              <a:rPr lang="en-CA" dirty="0">
                <a:hlinkClick r:id="rId14" tooltip="Commerce"/>
              </a:rPr>
              <a:t>commercial</a:t>
            </a:r>
            <a:r>
              <a:rPr lang="en-CA" dirty="0"/>
              <a:t> and </a:t>
            </a:r>
            <a:r>
              <a:rPr lang="en-CA" dirty="0">
                <a:hlinkClick r:id="rId15" tooltip="Non-commercial"/>
              </a:rPr>
              <a:t>non-commercial</a:t>
            </a:r>
            <a:r>
              <a:rPr lang="en-CA" dirty="0"/>
              <a:t> use under a </a:t>
            </a:r>
            <a:r>
              <a:rPr lang="en-CA" dirty="0">
                <a:hlinkClick r:id="rId16" tooltip="Creative Commons"/>
              </a:rPr>
              <a:t>Creative Commons Attribution License</a:t>
            </a:r>
            <a:r>
              <a:rPr lang="en-CA" dirty="0"/>
              <a:t>, and an open </a:t>
            </a:r>
            <a:r>
              <a:rPr lang="en-CA" dirty="0">
                <a:hlinkClick r:id="rId17" tooltip="Application programming interface"/>
              </a:rPr>
              <a:t>API</a:t>
            </a:r>
            <a:r>
              <a:rPr lang="en-CA" dirty="0"/>
              <a:t>, </a:t>
            </a:r>
            <a:r>
              <a:rPr lang="en-CA" dirty="0">
                <a:hlinkClick r:id="rId18" tooltip="Resource Description Framework"/>
              </a:rPr>
              <a:t>RDF</a:t>
            </a:r>
            <a:r>
              <a:rPr lang="en-CA" dirty="0"/>
              <a:t> endpoint, and a database dump was provided for programmers.</a:t>
            </a:r>
          </a:p>
          <a:p>
            <a:r>
              <a:rPr lang="en-CA" dirty="0"/>
              <a:t>On 16 December 2014, Knowledge Graph announced that it would shut down Freebase over the succeeding six months and help with the move of the data from Freebase to </a:t>
            </a:r>
            <a:r>
              <a:rPr lang="en-CA" dirty="0" err="1">
                <a:hlinkClick r:id="rId19" tooltip="Wikidata"/>
              </a:rPr>
              <a:t>Wikidata</a:t>
            </a:r>
            <a:r>
              <a:rPr lang="en-CA" dirty="0"/>
              <a:t>.</a:t>
            </a:r>
            <a:r>
              <a:rPr lang="en-CA" baseline="30000" dirty="0">
                <a:hlinkClick r:id="rId20"/>
              </a:rPr>
              <a:t>[5]</a:t>
            </a:r>
            <a:endParaRPr lang="en-CA" dirty="0"/>
          </a:p>
          <a:p>
            <a:r>
              <a:rPr lang="en-CA" dirty="0"/>
              <a:t>On 16 December 2015, Google officially announced the </a:t>
            </a:r>
            <a:r>
              <a:rPr lang="en-CA" dirty="0">
                <a:hlinkClick r:id="rId21"/>
              </a:rPr>
              <a:t>Knowledge Graph API</a:t>
            </a:r>
            <a:r>
              <a:rPr lang="en-CA" dirty="0"/>
              <a:t>, which is meant to be a replacement to the Freebase API. Freebase.com was officially shut down on 2 May 2016.</a:t>
            </a:r>
            <a:r>
              <a:rPr lang="en-CA" baseline="30000" dirty="0">
                <a:hlinkClick r:id="rId22"/>
              </a:rPr>
              <a:t>[6]</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6283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Knowledge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harnessed from billions of web pages and years worth of search logs -- these are nothing more than the digitized footprints of human communication.</a:t>
            </a:r>
          </a:p>
          <a:p>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unique in two aspects. First,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has an extremely large concept/category space (2.7 million categories).</a:t>
            </a:r>
            <a:r>
              <a:rPr lang="en-CA" sz="1200" b="0" i="0" kern="1200" dirty="0">
                <a:solidFill>
                  <a:schemeClr val="tx1"/>
                </a:solidFill>
                <a:effectLst/>
                <a:latin typeface="Times New Roman" pitchFamily="18" charset="0"/>
                <a:ea typeface="+mn-ea"/>
                <a:cs typeface="+mn-cs"/>
              </a:rPr>
              <a:t> As these concepts are automatically acquired from web pages authored by millions of users, it is probably true that they cover most concepts in our mental world (about worldly facts). Second, </a:t>
            </a:r>
            <a:r>
              <a:rPr lang="en-CA" sz="1200" b="1" i="0" kern="1200" dirty="0">
                <a:solidFill>
                  <a:schemeClr val="tx1"/>
                </a:solidFill>
                <a:effectLst/>
                <a:latin typeface="Times New Roman" pitchFamily="18" charset="0"/>
                <a:ea typeface="+mn-ea"/>
                <a:cs typeface="+mn-cs"/>
              </a:rPr>
              <a:t>data in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as knowledge in our mind, is not black or white.</a:t>
            </a:r>
            <a:r>
              <a:rPr lang="en-CA" sz="1200" b="0" i="0" kern="1200" dirty="0">
                <a:solidFill>
                  <a:schemeClr val="tx1"/>
                </a:solidFill>
                <a:effectLst/>
                <a:latin typeface="Times New Roman" pitchFamily="18" charset="0"/>
                <a:ea typeface="+mn-ea"/>
                <a:cs typeface="+mn-cs"/>
              </a:rPr>
              <a:t> </a:t>
            </a:r>
            <a:r>
              <a:rPr lang="en-CA" sz="1200" b="1" i="0" kern="1200" dirty="0" err="1">
                <a:solidFill>
                  <a:schemeClr val="tx1"/>
                </a:solidFill>
                <a:effectLst/>
                <a:latin typeface="Times New Roman" pitchFamily="18" charset="0"/>
                <a:ea typeface="+mn-ea"/>
                <a:cs typeface="+mn-cs"/>
              </a:rPr>
              <a:t>Probase</a:t>
            </a:r>
            <a:r>
              <a:rPr lang="en-CA" sz="1200" b="1" i="0" kern="1200" dirty="0">
                <a:solidFill>
                  <a:schemeClr val="tx1"/>
                </a:solidFill>
                <a:effectLst/>
                <a:latin typeface="Times New Roman" pitchFamily="18" charset="0"/>
                <a:ea typeface="+mn-ea"/>
                <a:cs typeface="+mn-cs"/>
              </a:rPr>
              <a:t> quantifies the uncertainty.</a:t>
            </a:r>
            <a:r>
              <a:rPr lang="en-CA" sz="1200" b="0" i="0" kern="1200" dirty="0">
                <a:solidFill>
                  <a:schemeClr val="tx1"/>
                </a:solidFill>
                <a:effectLst/>
                <a:latin typeface="Times New Roman" pitchFamily="18" charset="0"/>
                <a:ea typeface="+mn-ea"/>
                <a:cs typeface="+mn-cs"/>
              </a:rPr>
              <a:t> These serve as the priors and likelihoods that become the foundations of probabilistic reasoning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r>
              <a:rPr lang="en-CA" sz="1200" b="0" i="0" kern="1200" dirty="0">
                <a:solidFill>
                  <a:schemeClr val="tx1"/>
                </a:solidFill>
                <a:effectLst/>
                <a:latin typeface="Times New Roman" pitchFamily="18" charset="0"/>
                <a:ea typeface="+mn-ea"/>
                <a:cs typeface="+mn-cs"/>
              </a:rPr>
              <a:t>Our mental world contains many concepts about worldly facts, and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tries to duplicate them. The core taxonomy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alone contains above 2.7 million concepts. 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Besides concepts,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a large data space (each concept contains a set of instances or sub-concepts), a large attribute space (each concept is described by a set of attributes), and a large relationship space (e.g.,“</a:t>
            </a:r>
            <a:r>
              <a:rPr lang="en-CA" sz="1200" b="0" i="0" kern="1200" dirty="0" err="1">
                <a:solidFill>
                  <a:schemeClr val="tx1"/>
                </a:solidFill>
                <a:effectLst/>
                <a:latin typeface="Times New Roman" pitchFamily="18" charset="0"/>
                <a:ea typeface="+mn-ea"/>
                <a:cs typeface="+mn-cs"/>
              </a:rPr>
              <a:t>locatedIn</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friendOf</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mayorOf</a:t>
            </a:r>
            <a:r>
              <a:rPr lang="en-CA" sz="1200" b="0" i="0" kern="1200" dirty="0">
                <a:solidFill>
                  <a:schemeClr val="tx1"/>
                </a:solidFill>
                <a:effectLst/>
                <a:latin typeface="Times New Roman" pitchFamily="18" charset="0"/>
                <a:ea typeface="+mn-ea"/>
                <a:cs typeface="+mn-cs"/>
              </a:rPr>
              <a:t>”, as well as relationships that are not easily named, such as the relationship between apple and Newton.)</a:t>
            </a:r>
          </a:p>
          <a:p>
            <a:endParaRPr lang="en-CA" dirty="0"/>
          </a:p>
          <a:p>
            <a:r>
              <a:rPr lang="en-CA" sz="1200" b="0" i="0" kern="1200" dirty="0">
                <a:solidFill>
                  <a:schemeClr val="tx1"/>
                </a:solidFill>
                <a:effectLst/>
                <a:latin typeface="Times New Roman" pitchFamily="18" charset="0"/>
                <a:ea typeface="+mn-ea"/>
                <a:cs typeface="+mn-cs"/>
              </a:rPr>
              <a:t>Another feature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that it is probabilistic, which means every claim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associated with some probabilities that model the claim’s correctness, typicality, ambiguity, and other characteristics. The probabilities are derived from evidences found in web data, search log data, and other existing taxonomies. For example, for typicality (between concepts and instances),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contains the following probabilities:</a:t>
            </a:r>
          </a:p>
          <a:p>
            <a:r>
              <a:rPr lang="en-CA" sz="1200" b="0" i="0" kern="1200" dirty="0">
                <a:solidFill>
                  <a:schemeClr val="tx1"/>
                </a:solidFill>
                <a:effectLst/>
                <a:latin typeface="Times New Roman" pitchFamily="18" charset="0"/>
                <a:ea typeface="+mn-ea"/>
                <a:cs typeface="+mn-cs"/>
              </a:rPr>
              <a:t>P(C=</a:t>
            </a:r>
            <a:r>
              <a:rPr lang="en-CA" sz="1200" b="0" i="0" kern="1200" dirty="0" err="1">
                <a:solidFill>
                  <a:schemeClr val="tx1"/>
                </a:solidFill>
                <a:effectLst/>
                <a:latin typeface="Times New Roman" pitchFamily="18" charset="0"/>
                <a:ea typeface="+mn-ea"/>
                <a:cs typeface="+mn-cs"/>
              </a:rPr>
              <a:t>company|I</a:t>
            </a:r>
            <a:r>
              <a:rPr lang="en-CA" sz="1200" b="0" i="0" kern="1200" dirty="0">
                <a:solidFill>
                  <a:schemeClr val="tx1"/>
                </a:solidFill>
                <a:effectLst/>
                <a:latin typeface="Times New Roman" pitchFamily="18" charset="0"/>
                <a:ea typeface="+mn-ea"/>
                <a:cs typeface="+mn-cs"/>
              </a:rPr>
              <a:t>=apple): How likely people will think of the concept “company” when they see the word “apple”.</a:t>
            </a:r>
          </a:p>
          <a:p>
            <a:r>
              <a:rPr lang="en-CA" sz="1200" b="0" i="0" kern="1200" dirty="0">
                <a:solidFill>
                  <a:schemeClr val="tx1"/>
                </a:solidFill>
                <a:effectLst/>
                <a:latin typeface="Times New Roman" pitchFamily="18" charset="0"/>
                <a:ea typeface="+mn-ea"/>
                <a:cs typeface="+mn-cs"/>
              </a:rPr>
              <a:t>P(I=</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a:t>
            </a:r>
            <a:r>
              <a:rPr lang="en-CA" sz="1200" b="0" i="0" kern="1200" dirty="0" err="1">
                <a:solidFill>
                  <a:schemeClr val="tx1"/>
                </a:solidFill>
                <a:effectLst/>
                <a:latin typeface="Times New Roman" pitchFamily="18" charset="0"/>
                <a:ea typeface="+mn-ea"/>
                <a:cs typeface="+mn-cs"/>
              </a:rPr>
              <a:t>jobs|C</a:t>
            </a:r>
            <a:r>
              <a:rPr lang="en-CA" sz="1200" b="0" i="0" kern="1200" dirty="0">
                <a:solidFill>
                  <a:schemeClr val="tx1"/>
                </a:solidFill>
                <a:effectLst/>
                <a:latin typeface="Times New Roman" pitchFamily="18" charset="0"/>
                <a:ea typeface="+mn-ea"/>
                <a:cs typeface="+mn-cs"/>
              </a:rPr>
              <a:t>=</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 How likely “</a:t>
            </a:r>
            <a:r>
              <a:rPr lang="en-CA" sz="1200" b="0" i="0" kern="1200" dirty="0" err="1">
                <a:solidFill>
                  <a:schemeClr val="tx1"/>
                </a:solidFill>
                <a:effectLst/>
                <a:latin typeface="Times New Roman" pitchFamily="18" charset="0"/>
                <a:ea typeface="+mn-ea"/>
                <a:cs typeface="+mn-cs"/>
              </a:rPr>
              <a:t>steve</a:t>
            </a:r>
            <a:r>
              <a:rPr lang="en-CA" sz="1200" b="0" i="0" kern="1200" dirty="0">
                <a:solidFill>
                  <a:schemeClr val="tx1"/>
                </a:solidFill>
                <a:effectLst/>
                <a:latin typeface="Times New Roman" pitchFamily="18" charset="0"/>
                <a:ea typeface="+mn-ea"/>
                <a:cs typeface="+mn-cs"/>
              </a:rPr>
              <a:t> jobs” will come into mind when people think about the concept “</a:t>
            </a:r>
            <a:r>
              <a:rPr lang="en-CA" sz="1200" b="0" i="0" kern="1200" dirty="0" err="1">
                <a:solidFill>
                  <a:schemeClr val="tx1"/>
                </a:solidFill>
                <a:effectLst/>
                <a:latin typeface="Times New Roman" pitchFamily="18" charset="0"/>
                <a:ea typeface="+mn-ea"/>
                <a:cs typeface="+mn-cs"/>
              </a:rPr>
              <a:t>ceo</a:t>
            </a:r>
            <a:r>
              <a:rPr lang="en-CA" sz="1200" b="0" i="0" kern="1200" dirty="0">
                <a:solidFill>
                  <a:schemeClr val="tx1"/>
                </a:solidFill>
                <a:effectLst/>
                <a:latin typeface="Times New Roman" pitchFamily="18" charset="0"/>
                <a:ea typeface="+mn-ea"/>
                <a:cs typeface="+mn-cs"/>
              </a:rPr>
              <a:t>”.</a:t>
            </a:r>
          </a:p>
          <a:p>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has typicality scores for concepts and attributes. Another important score in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is the similarity between any</a:t>
            </a:r>
            <a:br>
              <a:rPr lang="en-CA" sz="1200" b="0" i="0" kern="1200" dirty="0">
                <a:solidFill>
                  <a:schemeClr val="tx1"/>
                </a:solidFill>
                <a:effectLst/>
                <a:latin typeface="Times New Roman" pitchFamily="18" charset="0"/>
                <a:ea typeface="+mn-ea"/>
                <a:cs typeface="+mn-cs"/>
              </a:rPr>
            </a:br>
            <a:r>
              <a:rPr lang="en-CA" sz="1200" b="0" i="0" kern="1200" dirty="0">
                <a:solidFill>
                  <a:schemeClr val="tx1"/>
                </a:solidFill>
                <a:effectLst/>
                <a:latin typeface="Times New Roman" pitchFamily="18" charset="0"/>
                <a:ea typeface="+mn-ea"/>
                <a:cs typeface="+mn-cs"/>
              </a:rPr>
              <a:t>two concepts y1 and y2 (e.g., </a:t>
            </a:r>
            <a:r>
              <a:rPr lang="en-CA" sz="1200" b="0" i="1" kern="1200" dirty="0">
                <a:solidFill>
                  <a:schemeClr val="tx1"/>
                </a:solidFill>
                <a:effectLst/>
                <a:latin typeface="Times New Roman" pitchFamily="18" charset="0"/>
                <a:ea typeface="+mn-ea"/>
                <a:cs typeface="+mn-cs"/>
              </a:rPr>
              <a:t>celebrity</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famous politicians</a:t>
            </a:r>
            <a:r>
              <a:rPr lang="en-CA" sz="1200" b="0" i="0" kern="1200" dirty="0">
                <a:solidFill>
                  <a:schemeClr val="tx1"/>
                </a:solidFill>
                <a:effectLst/>
                <a:latin typeface="Times New Roman" pitchFamily="18" charset="0"/>
                <a:ea typeface="+mn-ea"/>
                <a:cs typeface="+mn-cs"/>
              </a:rPr>
              <a:t>). Thus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can tell that </a:t>
            </a:r>
            <a:r>
              <a:rPr lang="en-CA" sz="1200" b="0" i="1" kern="1200" dirty="0">
                <a:solidFill>
                  <a:schemeClr val="tx1"/>
                </a:solidFill>
                <a:effectLst/>
                <a:latin typeface="Times New Roman" pitchFamily="18" charset="0"/>
                <a:ea typeface="+mn-ea"/>
                <a:cs typeface="+mn-cs"/>
              </a:rPr>
              <a:t>natural disasters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politicians</a:t>
            </a:r>
            <a:r>
              <a:rPr lang="en-CA" sz="1200" b="0" i="0" kern="1200" dirty="0">
                <a:solidFill>
                  <a:schemeClr val="tx1"/>
                </a:solidFill>
                <a:effectLst/>
                <a:latin typeface="Times New Roman" pitchFamily="18" charset="0"/>
                <a:ea typeface="+mn-ea"/>
                <a:cs typeface="+mn-cs"/>
              </a:rPr>
              <a:t> are very different </a:t>
            </a:r>
            <a:r>
              <a:rPr lang="en-CA" sz="1200" b="0" i="0" kern="1200" dirty="0" err="1">
                <a:solidFill>
                  <a:schemeClr val="tx1"/>
                </a:solidFill>
                <a:effectLst/>
                <a:latin typeface="Times New Roman" pitchFamily="18" charset="0"/>
                <a:ea typeface="+mn-ea"/>
                <a:cs typeface="+mn-cs"/>
              </a:rPr>
              <a:t>concepts,</a:t>
            </a:r>
            <a:r>
              <a:rPr lang="en-CA" sz="1200" b="0" i="1" kern="1200" dirty="0" err="1">
                <a:solidFill>
                  <a:schemeClr val="tx1"/>
                </a:solidFill>
                <a:effectLst/>
                <a:latin typeface="Times New Roman" pitchFamily="18" charset="0"/>
                <a:ea typeface="+mn-ea"/>
                <a:cs typeface="+mn-cs"/>
              </a:rPr>
              <a:t>endangered</a:t>
            </a:r>
            <a:r>
              <a:rPr lang="en-CA" sz="1200" b="0" i="1" kern="1200" dirty="0">
                <a:solidFill>
                  <a:schemeClr val="tx1"/>
                </a:solidFill>
                <a:effectLst/>
                <a:latin typeface="Times New Roman" pitchFamily="18" charset="0"/>
                <a:ea typeface="+mn-ea"/>
                <a:cs typeface="+mn-cs"/>
              </a:rPr>
              <a:t> species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tropical rainforest plants</a:t>
            </a:r>
            <a:r>
              <a:rPr lang="en-CA" sz="1200" b="0" i="0" kern="1200" dirty="0">
                <a:solidFill>
                  <a:schemeClr val="tx1"/>
                </a:solidFill>
                <a:effectLst/>
                <a:latin typeface="Times New Roman" pitchFamily="18" charset="0"/>
                <a:ea typeface="+mn-ea"/>
                <a:cs typeface="+mn-cs"/>
              </a:rPr>
              <a:t> have certain relationships, while </a:t>
            </a:r>
            <a:r>
              <a:rPr lang="en-CA" sz="1200" b="0" i="1" kern="1200" dirty="0">
                <a:solidFill>
                  <a:schemeClr val="tx1"/>
                </a:solidFill>
                <a:effectLst/>
                <a:latin typeface="Times New Roman" pitchFamily="18" charset="0"/>
                <a:ea typeface="+mn-ea"/>
                <a:cs typeface="+mn-cs"/>
              </a:rPr>
              <a:t>countries</a:t>
            </a:r>
            <a:r>
              <a:rPr lang="en-CA" sz="1200" b="0" i="0" kern="1200" dirty="0">
                <a:solidFill>
                  <a:schemeClr val="tx1"/>
                </a:solidFill>
                <a:effectLst/>
                <a:latin typeface="Times New Roman" pitchFamily="18" charset="0"/>
                <a:ea typeface="+mn-ea"/>
                <a:cs typeface="+mn-cs"/>
              </a:rPr>
              <a:t> and </a:t>
            </a:r>
            <a:r>
              <a:rPr lang="en-CA" sz="1200" b="0" i="1" kern="1200" dirty="0">
                <a:solidFill>
                  <a:schemeClr val="tx1"/>
                </a:solidFill>
                <a:effectLst/>
                <a:latin typeface="Times New Roman" pitchFamily="18" charset="0"/>
                <a:ea typeface="+mn-ea"/>
                <a:cs typeface="+mn-cs"/>
              </a:rPr>
              <a:t>nations</a:t>
            </a:r>
            <a:r>
              <a:rPr lang="en-CA" sz="1200" b="0" i="0" kern="1200" dirty="0">
                <a:solidFill>
                  <a:schemeClr val="tx1"/>
                </a:solidFill>
                <a:effectLst/>
                <a:latin typeface="Times New Roman" pitchFamily="18" charset="0"/>
                <a:ea typeface="+mn-ea"/>
                <a:cs typeface="+mn-cs"/>
              </a:rPr>
              <a:t> are almost the same concepts.</a:t>
            </a:r>
          </a:p>
          <a:p>
            <a:r>
              <a:rPr lang="en-CA" sz="1200" b="0" i="0" kern="1200" dirty="0">
                <a:solidFill>
                  <a:schemeClr val="tx1"/>
                </a:solidFill>
                <a:effectLst/>
                <a:latin typeface="Times New Roman" pitchFamily="18" charset="0"/>
                <a:ea typeface="+mn-ea"/>
                <a:cs typeface="+mn-cs"/>
              </a:rPr>
              <a:t>These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In addition, the probabilistic nature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also enables it to incorporate data of varied quality from heterogeneous sources.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regards external data as </a:t>
            </a:r>
            <a:r>
              <a:rPr lang="en-CA" sz="1200" b="0" i="0" kern="1200" dirty="0" err="1">
                <a:solidFill>
                  <a:schemeClr val="tx1"/>
                </a:solidFill>
                <a:effectLst/>
                <a:latin typeface="Times New Roman" pitchFamily="18" charset="0"/>
                <a:ea typeface="+mn-ea"/>
                <a:cs typeface="+mn-cs"/>
              </a:rPr>
              <a:t>evthese</a:t>
            </a:r>
            <a:r>
              <a:rPr lang="en-CA" sz="1200" b="0" i="0" kern="1200" dirty="0">
                <a:solidFill>
                  <a:schemeClr val="tx1"/>
                </a:solidFill>
                <a:effectLst/>
                <a:latin typeface="Times New Roman" pitchFamily="18" charset="0"/>
                <a:ea typeface="+mn-ea"/>
                <a:cs typeface="+mn-cs"/>
              </a:rPr>
              <a:t> probabilities serve as priors and likelihoods for Bayesian reasoning on top of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57959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shows what is inside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The knowledgebase consists of </a:t>
            </a:r>
            <a:r>
              <a:rPr lang="en-CA" sz="1200" b="1" i="1" kern="1200" dirty="0">
                <a:solidFill>
                  <a:schemeClr val="tx1"/>
                </a:solidFill>
                <a:effectLst/>
                <a:latin typeface="Times New Roman" pitchFamily="18" charset="0"/>
                <a:ea typeface="+mn-ea"/>
                <a:cs typeface="+mn-cs"/>
              </a:rPr>
              <a:t>concepts</a:t>
            </a:r>
            <a:r>
              <a:rPr lang="en-CA" sz="1200" b="0" i="0" kern="1200" dirty="0">
                <a:solidFill>
                  <a:schemeClr val="tx1"/>
                </a:solidFill>
                <a:effectLst/>
                <a:latin typeface="Times New Roman" pitchFamily="18" charset="0"/>
                <a:ea typeface="+mn-ea"/>
                <a:cs typeface="+mn-cs"/>
              </a:rPr>
              <a:t> (e.g. emerging markets), </a:t>
            </a:r>
            <a:r>
              <a:rPr lang="en-CA" sz="1200" b="1" i="1" kern="1200" dirty="0">
                <a:solidFill>
                  <a:schemeClr val="tx1"/>
                </a:solidFill>
                <a:effectLst/>
                <a:latin typeface="Times New Roman" pitchFamily="18" charset="0"/>
                <a:ea typeface="+mn-ea"/>
                <a:cs typeface="+mn-cs"/>
              </a:rPr>
              <a:t>instances</a:t>
            </a:r>
            <a:r>
              <a:rPr lang="en-CA" sz="1200" b="0" i="0" kern="1200" dirty="0">
                <a:solidFill>
                  <a:schemeClr val="tx1"/>
                </a:solidFill>
                <a:effectLst/>
                <a:latin typeface="Times New Roman" pitchFamily="18" charset="0"/>
                <a:ea typeface="+mn-ea"/>
                <a:cs typeface="+mn-cs"/>
              </a:rPr>
              <a:t> (e.g., China), </a:t>
            </a:r>
            <a:r>
              <a:rPr lang="en-CA" sz="1200" b="1" i="1" kern="1200" dirty="0">
                <a:solidFill>
                  <a:schemeClr val="tx1"/>
                </a:solidFill>
                <a:effectLst/>
                <a:latin typeface="Times New Roman" pitchFamily="18" charset="0"/>
                <a:ea typeface="+mn-ea"/>
                <a:cs typeface="+mn-cs"/>
              </a:rPr>
              <a:t>attributes</a:t>
            </a:r>
            <a:r>
              <a:rPr lang="en-CA" sz="1200" b="0" i="0" kern="1200" dirty="0">
                <a:solidFill>
                  <a:schemeClr val="tx1"/>
                </a:solidFill>
                <a:effectLst/>
                <a:latin typeface="Times New Roman" pitchFamily="18" charset="0"/>
                <a:ea typeface="+mn-ea"/>
                <a:cs typeface="+mn-cs"/>
              </a:rPr>
              <a:t> and </a:t>
            </a:r>
            <a:r>
              <a:rPr lang="en-CA" sz="1200" b="1" i="1" kern="1200" dirty="0">
                <a:solidFill>
                  <a:schemeClr val="tx1"/>
                </a:solidFill>
                <a:effectLst/>
                <a:latin typeface="Times New Roman" pitchFamily="18" charset="0"/>
                <a:ea typeface="+mn-ea"/>
                <a:cs typeface="+mn-cs"/>
              </a:rPr>
              <a:t>values</a:t>
            </a:r>
            <a:r>
              <a:rPr lang="en-CA" sz="1200" b="0" i="0" kern="1200" dirty="0">
                <a:solidFill>
                  <a:schemeClr val="tx1"/>
                </a:solidFill>
                <a:effectLst/>
                <a:latin typeface="Times New Roman" pitchFamily="18" charset="0"/>
                <a:ea typeface="+mn-ea"/>
                <a:cs typeface="+mn-cs"/>
              </a:rPr>
              <a:t> (e.g., China's population is 1.3 billion), and </a:t>
            </a:r>
            <a:r>
              <a:rPr lang="en-CA" sz="1200" b="1" i="1" kern="1200" dirty="0">
                <a:solidFill>
                  <a:schemeClr val="tx1"/>
                </a:solidFill>
                <a:effectLst/>
                <a:latin typeface="Times New Roman" pitchFamily="18" charset="0"/>
                <a:ea typeface="+mn-ea"/>
                <a:cs typeface="+mn-cs"/>
              </a:rPr>
              <a:t>relationships</a:t>
            </a:r>
            <a:r>
              <a:rPr lang="en-CA" sz="1200" b="0" i="0" kern="1200" dirty="0">
                <a:solidFill>
                  <a:schemeClr val="tx1"/>
                </a:solidFill>
                <a:effectLst/>
                <a:latin typeface="Times New Roman" pitchFamily="18" charset="0"/>
                <a:ea typeface="+mn-ea"/>
                <a:cs typeface="+mn-cs"/>
              </a:rPr>
              <a:t> (e.g., emerging markets, as a concept, is closely related to newly industrialized countries), all of which are automatically derived in an unsupervised manner.</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1876281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Times New Roman" pitchFamily="18" charset="0"/>
                <a:ea typeface="+mn-ea"/>
                <a:cs typeface="+mn-cs"/>
              </a:rPr>
              <a:t>Figure 2 shows their distribution. The Y axis is the number of instances each concept contains(logarithmic scale), and on the X axis are the 2.7 million concepts ordered by their size. In contrast, existing knowledge bases have far fewer concepts (Freebase [3] contains no more than 2,000 concepts, and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 [7] has about 120,000 concepts), which fall short of modeling our mental world. As we can see in Figure 2, besides popular concepts such as “cities” and “musicians”, which are included by almost every general purpose taxonomy, </a:t>
            </a:r>
            <a:r>
              <a:rPr lang="en-CA" sz="1200" b="0" i="0" kern="1200" dirty="0" err="1">
                <a:solidFill>
                  <a:schemeClr val="tx1"/>
                </a:solidFill>
                <a:effectLst/>
                <a:latin typeface="Times New Roman" pitchFamily="18" charset="0"/>
                <a:ea typeface="+mn-ea"/>
                <a:cs typeface="+mn-cs"/>
              </a:rPr>
              <a:t>Probase</a:t>
            </a:r>
            <a:r>
              <a:rPr lang="en-CA" sz="1200" b="0" i="0" kern="1200" dirty="0">
                <a:solidFill>
                  <a:schemeClr val="tx1"/>
                </a:solidFill>
                <a:effectLst/>
                <a:latin typeface="Times New Roman" pitchFamily="18" charset="0"/>
                <a:ea typeface="+mn-ea"/>
                <a:cs typeface="+mn-cs"/>
              </a:rPr>
              <a:t> has millions of long tail concepts such as “anti-</a:t>
            </a:r>
            <a:r>
              <a:rPr lang="en-CA" sz="1200" b="0" i="0" kern="1200" dirty="0" err="1">
                <a:solidFill>
                  <a:schemeClr val="tx1"/>
                </a:solidFill>
                <a:effectLst/>
                <a:latin typeface="Times New Roman" pitchFamily="18" charset="0"/>
                <a:ea typeface="+mn-ea"/>
                <a:cs typeface="+mn-cs"/>
              </a:rPr>
              <a:t>parkinson</a:t>
            </a:r>
            <a:r>
              <a:rPr lang="en-CA" sz="1200" b="0" i="0" kern="1200" dirty="0">
                <a:solidFill>
                  <a:schemeClr val="tx1"/>
                </a:solidFill>
                <a:effectLst/>
                <a:latin typeface="Times New Roman" pitchFamily="18" charset="0"/>
                <a:ea typeface="+mn-ea"/>
                <a:cs typeface="+mn-cs"/>
              </a:rPr>
              <a:t> treatments”, "celebrity wedding dress designers” and “basic watercolor techniques”, which cannot be found in Freebase or </a:t>
            </a:r>
            <a:r>
              <a:rPr lang="en-CA" sz="1200" b="0" i="0" kern="1200" dirty="0" err="1">
                <a:solidFill>
                  <a:schemeClr val="tx1"/>
                </a:solidFill>
                <a:effectLst/>
                <a:latin typeface="Times New Roman" pitchFamily="18" charset="0"/>
                <a:ea typeface="+mn-ea"/>
                <a:cs typeface="+mn-cs"/>
              </a:rPr>
              <a:t>Cyc</a:t>
            </a:r>
            <a:r>
              <a:rPr lang="en-CA" sz="1200" b="0" i="0" kern="1200" dirty="0">
                <a:solidFill>
                  <a:schemeClr val="tx1"/>
                </a:solidFill>
                <a:effectLst/>
                <a:latin typeface="Times New Roman" pitchFamily="18" charset="0"/>
                <a:ea typeface="+mn-ea"/>
                <a:cs typeface="+mn-cs"/>
              </a:rPr>
              <a:t>.</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1878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is a crowd-sourced community effort to extract structured information from Wikipedia and make this information available on the Web. </a:t>
            </a:r>
            <a:r>
              <a:rPr lang="en-CA" sz="1200" b="0" i="1" kern="1200" dirty="0" err="1">
                <a:solidFill>
                  <a:schemeClr val="tx1"/>
                </a:solidFill>
                <a:effectLst/>
                <a:latin typeface="Times New Roman" pitchFamily="18" charset="0"/>
                <a:ea typeface="+mn-ea"/>
                <a:cs typeface="+mn-cs"/>
              </a:rPr>
              <a:t>DBpedia</a:t>
            </a:r>
            <a:r>
              <a:rPr lang="en-CA" sz="1200" b="0" i="1" kern="1200" dirty="0">
                <a:solidFill>
                  <a:schemeClr val="tx1"/>
                </a:solidFill>
                <a:effectLst/>
                <a:latin typeface="Times New Roman" pitchFamily="18" charset="0"/>
                <a:ea typeface="+mn-ea"/>
                <a:cs typeface="+mn-cs"/>
              </a:rPr>
              <a:t> allows you to ask sophisticated queries against Wikipedia, and to link the different data sets on the Web to Wikipedia data. We hope that this work will make it easier for the huge amount of information in Wikipedia to be used in some new interesting ways. Furthermore, it might inspire new mechanisms for navigating, linking, and improving the encyclopedia itself.</a:t>
            </a:r>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3089E10F-4753-43E3-B2C9-BAD06C88F2F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781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extLst>
      <p:ext uri="{BB962C8B-B14F-4D97-AF65-F5344CB8AC3E}">
        <p14:creationId xmlns:p14="http://schemas.microsoft.com/office/powerpoint/2010/main" val="13046413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What is the UMLS?</a:t>
            </a:r>
          </a:p>
          <a:p>
            <a:r>
              <a:rPr lang="en-CA" dirty="0"/>
              <a:t>The UMLS, or Unified Medical Language System, is a set of files and software that brings together many health and biomedical vocabularies and standards to enable interoperability between computer systems.</a:t>
            </a:r>
          </a:p>
          <a:p>
            <a:r>
              <a:rPr lang="en-CA" dirty="0"/>
              <a:t>You can use the UMLS to enhance or develop applications, such as electronic health records, classification tools, dictionaries and language translators.</a:t>
            </a:r>
          </a:p>
          <a:p>
            <a:r>
              <a:rPr lang="en-CA" b="1" dirty="0"/>
              <a:t>More About the UMLS</a:t>
            </a:r>
          </a:p>
          <a:p>
            <a:pPr lvl="1"/>
            <a:r>
              <a:rPr lang="en-CA" dirty="0">
                <a:hlinkClick r:id="rId3"/>
              </a:rPr>
              <a:t>Presentations and Publications</a:t>
            </a:r>
            <a:endParaRPr lang="en-CA" dirty="0"/>
          </a:p>
          <a:p>
            <a:pPr lvl="1"/>
            <a:r>
              <a:rPr lang="en-CA" dirty="0">
                <a:hlinkClick r:id="rId4"/>
              </a:rPr>
              <a:t>UMLS Reference Manual</a:t>
            </a:r>
            <a:endParaRPr lang="en-CA" dirty="0"/>
          </a:p>
          <a:p>
            <a:pPr lvl="1"/>
            <a:r>
              <a:rPr lang="en-CA" dirty="0">
                <a:hlinkClick r:id="rId5"/>
              </a:rPr>
              <a:t>UMLS Basics Tutorial</a:t>
            </a:r>
            <a:endParaRPr lang="en-CA" dirty="0"/>
          </a:p>
          <a:p>
            <a:pPr lvl="1"/>
            <a:r>
              <a:rPr lang="en-CA" dirty="0">
                <a:hlinkClick r:id="rId6"/>
              </a:rPr>
              <a:t>Source Vocabulary Information</a:t>
            </a:r>
            <a:endParaRPr lang="en-CA" dirty="0"/>
          </a:p>
          <a:p>
            <a:pPr lvl="1"/>
            <a:r>
              <a:rPr lang="en-CA" dirty="0">
                <a:hlinkClick r:id="rId7"/>
              </a:rPr>
              <a:t>UMLS Video Learning Resources</a:t>
            </a:r>
            <a:endParaRPr lang="en-CA" dirty="0"/>
          </a:p>
          <a:p>
            <a:r>
              <a:rPr lang="en-CA" b="1" dirty="0"/>
              <a:t>UMLS in Use</a:t>
            </a:r>
          </a:p>
          <a:p>
            <a:r>
              <a:rPr lang="en-CA" dirty="0"/>
              <a:t>One powerful use of the UMLS is linking health information, medical terms, drug names, and billing codes across different computer systems. Some examples of this are:</a:t>
            </a:r>
          </a:p>
          <a:p>
            <a:r>
              <a:rPr lang="en-CA" dirty="0"/>
              <a:t>Linking terms and codes between your doctor, your pharmacy, and your insurance company</a:t>
            </a:r>
          </a:p>
          <a:p>
            <a:r>
              <a:rPr lang="en-CA" dirty="0"/>
              <a:t>Patient care coordination among several departments within a hospital</a:t>
            </a:r>
          </a:p>
          <a:p>
            <a:r>
              <a:rPr lang="en-CA" dirty="0"/>
              <a:t>The UMLS has many other uses, including search engine retrieval, data mining, public health statistics reporting, and terminology research.</a:t>
            </a:r>
          </a:p>
          <a:p>
            <a:r>
              <a:rPr lang="en-CA" b="1" dirty="0"/>
              <a:t>More Uses of the UMLS</a:t>
            </a:r>
          </a:p>
          <a:p>
            <a:pPr lvl="1"/>
            <a:r>
              <a:rPr lang="en-CA" dirty="0">
                <a:hlinkClick r:id="rId8"/>
              </a:rPr>
              <a:t>NLM Applications</a:t>
            </a:r>
            <a:endParaRPr lang="en-CA" dirty="0"/>
          </a:p>
          <a:p>
            <a:pPr lvl="1"/>
            <a:r>
              <a:rPr lang="en-CA" dirty="0">
                <a:hlinkClick r:id="rId9"/>
              </a:rPr>
              <a:t>UMLS Community</a:t>
            </a:r>
            <a:endParaRPr lang="en-CA" dirty="0"/>
          </a:p>
          <a:p>
            <a:pPr lvl="1"/>
            <a:r>
              <a:rPr lang="en-CA" dirty="0">
                <a:hlinkClick r:id="rId10"/>
              </a:rPr>
              <a:t>Health Information Technology</a:t>
            </a:r>
            <a:endParaRPr lang="en-CA" dirty="0"/>
          </a:p>
          <a:p>
            <a:pPr lvl="1"/>
            <a:r>
              <a:rPr lang="en-CA" dirty="0">
                <a:hlinkClick r:id="rId11"/>
              </a:rPr>
              <a:t>Supporting Interoperability</a:t>
            </a:r>
            <a:endParaRPr lang="en-CA" dirty="0"/>
          </a:p>
          <a:p>
            <a:r>
              <a:rPr lang="en-CA" b="1" dirty="0"/>
              <a:t>The Three UMLS Tools</a:t>
            </a:r>
          </a:p>
          <a:p>
            <a:r>
              <a:rPr lang="en-CA" dirty="0"/>
              <a:t>The UMLS has three tools, which we call the Knowledge Sources:</a:t>
            </a:r>
          </a:p>
          <a:p>
            <a:r>
              <a:rPr lang="en-CA" b="1" dirty="0" err="1"/>
              <a:t>Metathesaurus</a:t>
            </a:r>
            <a:r>
              <a:rPr lang="en-CA" dirty="0"/>
              <a:t>: Terms and codes from many vocabularies, including CPT®, ICD-10-CM, LOINC®, </a:t>
            </a:r>
            <a:r>
              <a:rPr lang="en-CA" dirty="0" err="1"/>
              <a:t>MeSH</a:t>
            </a:r>
            <a:r>
              <a:rPr lang="en-CA" dirty="0"/>
              <a:t>®, </a:t>
            </a:r>
            <a:r>
              <a:rPr lang="en-CA" dirty="0" err="1"/>
              <a:t>RxNorm</a:t>
            </a:r>
            <a:r>
              <a:rPr lang="en-CA" dirty="0"/>
              <a:t>, and SNOMED CT®</a:t>
            </a:r>
          </a:p>
          <a:p>
            <a:r>
              <a:rPr lang="en-CA" b="1" dirty="0"/>
              <a:t>Semantic Network</a:t>
            </a:r>
            <a:r>
              <a:rPr lang="en-CA" dirty="0"/>
              <a:t>: Broad categories (semantic types) and their relationships (semantic relations)</a:t>
            </a:r>
          </a:p>
          <a:p>
            <a:r>
              <a:rPr lang="en-CA" b="1" dirty="0"/>
              <a:t>SPECIALIST Lexicon and Lexical Tools</a:t>
            </a:r>
            <a:r>
              <a:rPr lang="en-CA" dirty="0"/>
              <a:t>: Natural language processing tools</a:t>
            </a:r>
          </a:p>
          <a:p>
            <a:r>
              <a:rPr lang="en-CA" dirty="0"/>
              <a:t>We use the Semantic Network and Lexical Tools to produce the </a:t>
            </a:r>
            <a:r>
              <a:rPr lang="en-CA" dirty="0" err="1"/>
              <a:t>Metathesaurus</a:t>
            </a:r>
            <a:r>
              <a:rPr lang="en-CA" dirty="0"/>
              <a:t>. </a:t>
            </a:r>
            <a:r>
              <a:rPr lang="en-CA" dirty="0" err="1"/>
              <a:t>Metathesaurus</a:t>
            </a:r>
            <a:r>
              <a:rPr lang="en-CA" dirty="0"/>
              <a:t> production involves:</a:t>
            </a:r>
          </a:p>
          <a:p>
            <a:r>
              <a:rPr lang="en-CA" dirty="0"/>
              <a:t>Processing the terms and codes using the Lexical Tools</a:t>
            </a:r>
          </a:p>
          <a:p>
            <a:r>
              <a:rPr lang="en-CA" dirty="0"/>
              <a:t>Grouping synonymous terms into concepts</a:t>
            </a:r>
          </a:p>
          <a:p>
            <a:r>
              <a:rPr lang="en-CA" dirty="0"/>
              <a:t>Categorizing concepts by semantic types from the Semantic Network</a:t>
            </a:r>
          </a:p>
          <a:p>
            <a:r>
              <a:rPr lang="en-CA" dirty="0"/>
              <a:t>Incorporating relationships and attributes provided by vocabularies</a:t>
            </a:r>
          </a:p>
          <a:p>
            <a:r>
              <a:rPr lang="en-CA" dirty="0"/>
              <a:t>Releasing the data in a common format</a:t>
            </a:r>
          </a:p>
          <a:p>
            <a:r>
              <a:rPr lang="en-CA" dirty="0"/>
              <a:t>Although we integrate these tools for </a:t>
            </a:r>
            <a:r>
              <a:rPr lang="en-CA" dirty="0" err="1"/>
              <a:t>Metathesaurus</a:t>
            </a:r>
            <a:r>
              <a:rPr lang="en-CA" dirty="0"/>
              <a:t> production, you can access them separately or in any combination according to your needs.</a:t>
            </a:r>
          </a:p>
          <a:p>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86361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a:solidFill>
                  <a:schemeClr val="tx1"/>
                </a:solidFill>
                <a:effectLst/>
                <a:latin typeface="Times New Roman" pitchFamily="18" charset="0"/>
                <a:ea typeface="+mn-ea"/>
                <a:cs typeface="+mn-cs"/>
              </a:rPr>
              <a:t>igure</a:t>
            </a:r>
            <a:r>
              <a:rPr lang="en-CA" sz="1200" b="0" i="0" kern="1200" dirty="0">
                <a:solidFill>
                  <a:schemeClr val="tx1"/>
                </a:solidFill>
                <a:effectLst/>
                <a:latin typeface="Times New Roman" pitchFamily="18" charset="0"/>
                <a:ea typeface="+mn-ea"/>
                <a:cs typeface="+mn-cs"/>
              </a:rPr>
              <a:t> 3. A Portion of the UMLS Semantic Network: Relations</a:t>
            </a:r>
          </a:p>
          <a:p>
            <a:r>
              <a:rPr lang="en-CA" sz="1200" b="0" i="0" kern="1200" dirty="0">
                <a:solidFill>
                  <a:schemeClr val="tx1"/>
                </a:solidFill>
                <a:effectLst/>
                <a:latin typeface="Times New Roman" pitchFamily="18" charset="0"/>
                <a:ea typeface="+mn-ea"/>
                <a:cs typeface="+mn-cs"/>
              </a:rPr>
              <a:t>The Semantic Network contains 133 semantic types and 54 relationships.</a:t>
            </a:r>
            <a:endParaRPr lang="en-CA" dirty="0"/>
          </a:p>
        </p:txBody>
      </p:sp>
      <p:sp>
        <p:nvSpPr>
          <p:cNvPr id="4" name="Slide Number Placeholder 3"/>
          <p:cNvSpPr>
            <a:spLocks noGrp="1"/>
          </p:cNvSpPr>
          <p:nvPr>
            <p:ph type="sldNum" sz="quarter" idx="10"/>
          </p:nvPr>
        </p:nvSpPr>
        <p:spPr/>
        <p:txBody>
          <a:bodyPr/>
          <a:lstStyle/>
          <a:p>
            <a:pPr>
              <a:defRPr/>
            </a:pPr>
            <a:fld id="{3089E10F-4753-43E3-B2C9-BAD06C88F2FF}"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803079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50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extLst>
      <p:ext uri="{BB962C8B-B14F-4D97-AF65-F5344CB8AC3E}">
        <p14:creationId xmlns:p14="http://schemas.microsoft.com/office/powerpoint/2010/main" val="4260930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9B9C0F9-AF65-4073-92D1-E2F5BC0937FF}" type="slidenum">
              <a:rPr lang="en-US" smtClean="0"/>
              <a:pPr/>
              <a:t>51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endParaRPr lang="en-US"/>
          </a:p>
          <a:p>
            <a:pPr eaLnBrk="1" hangingPunct="1"/>
            <a:r>
              <a:rPr lang="en-US"/>
              <a:t>One of the most important roles of the grammar is to help organize this pred-args structure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39CE73-F0BD-4B0E-BFBB-F282F1397E73}" type="slidenum">
              <a:rPr lang="en-US" smtClean="0"/>
              <a:pPr/>
              <a:t>52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How does language convey meaning?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4D288B0-A6C8-4BC1-BA2F-5F3B0379F51A}" type="slidenum">
              <a:rPr lang="en-US" smtClean="0"/>
              <a:pPr/>
              <a:t>53</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In generation.</a:t>
            </a:r>
          </a:p>
          <a:p>
            <a:pPr eaLnBrk="1" hangingPunct="1"/>
            <a:r>
              <a:rPr lang="en-US"/>
              <a:t>Instrument with “with” if there is an agent</a:t>
            </a:r>
          </a:p>
          <a:p>
            <a:pPr eaLnBrk="1" hangingPunct="1"/>
            <a:r>
              <a:rPr lang="en-US"/>
              <a:t>Otherwise it is the subject</a:t>
            </a:r>
          </a:p>
          <a:p>
            <a:pPr eaLnBrk="1" hangingPunct="1"/>
            <a:endParaRPr lang="en-US"/>
          </a:p>
          <a:p>
            <a:pPr eaLnBrk="1" hangingPunct="1"/>
            <a:r>
              <a:rPr lang="en-US"/>
              <a:t>Thematic hierarchy for assigning subject</a:t>
            </a:r>
          </a:p>
          <a:p>
            <a:pPr eaLnBrk="1" hangingPunct="1"/>
            <a:r>
              <a:rPr lang="en-US"/>
              <a:t>Agent &gt; Instrument &gt; Theme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41A5D8-C2A0-4229-A5CF-5AAD7EC0240C}" type="slidenum">
              <a:rPr lang="en-US" smtClean="0"/>
              <a:pPr/>
              <a:t>54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E3B293-8C9F-4FFA-80EB-F846F5904699}" type="slidenum">
              <a:rPr lang="en-US" smtClean="0"/>
              <a:pPr/>
              <a:t>55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It is controversial whether a  finite list of thematic roles exists..</a:t>
            </a:r>
          </a:p>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D46862A-EF25-4A96-BAB6-4A5B8DA33DEA}" type="slidenum">
              <a:rPr lang="en-US" smtClean="0"/>
              <a:pPr/>
              <a:t>56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t>Instrument</a:t>
            </a:r>
          </a:p>
          <a:p>
            <a:pPr eaLnBrk="1" hangingPunct="1"/>
            <a:r>
              <a:rPr lang="en-US" dirty="0"/>
              <a:t>	intermediary “opened X with Y” -&gt; “Y opened X”</a:t>
            </a:r>
          </a:p>
          <a:p>
            <a:pPr eaLnBrk="1" hangingPunct="1"/>
            <a:r>
              <a:rPr lang="en-US" dirty="0"/>
              <a:t>	enabling “ate X with Y” -&gt;  ?”Y ate X”?</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1DEB8E3-B0C4-40EE-BA93-CBFA19EE055C}" type="slidenum">
              <a:rPr lang="en-US" smtClean="0"/>
              <a:pPr/>
              <a:t>57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CA" b="1" dirty="0"/>
              <a:t>OR</a:t>
            </a:r>
            <a:r>
              <a:rPr lang="en-CA" dirty="0"/>
              <a:t> Thematic roles should be viewed as prototypes, where there may be different degrees of membership</a:t>
            </a:r>
            <a:endParaRPr lang="en-US" b="1" dirty="0"/>
          </a:p>
          <a:p>
            <a:pPr eaLnBrk="1" hangingPunct="1"/>
            <a:r>
              <a:rPr lang="en-US" b="1" dirty="0"/>
              <a:t>Sentience</a:t>
            </a:r>
            <a:r>
              <a:rPr lang="en-US" dirty="0"/>
              <a:t> refers to utilization of sensory organs, the ability to feel or perceive subjectively </a:t>
            </a:r>
          </a:p>
          <a:p>
            <a:pPr eaLnBrk="1" hangingPunct="1"/>
            <a:r>
              <a:rPr lang="en-US" dirty="0"/>
              <a:t>Incremental theme</a:t>
            </a:r>
          </a:p>
          <a:p>
            <a:pPr eaLnBrk="1" hangingPunct="1"/>
            <a:r>
              <a:rPr lang="en-US" dirty="0"/>
              <a:t>the apricot is the incremental theme in (3) since the progress of the eating event is reflected</a:t>
            </a:r>
          </a:p>
          <a:p>
            <a:pPr eaLnBrk="1" hangingPunct="1"/>
            <a:r>
              <a:rPr lang="en-US" dirty="0"/>
              <a:t>in the amount of apricot remaining: when the apricot is half-eaten the event is half done,</a:t>
            </a:r>
          </a:p>
          <a:p>
            <a:pPr eaLnBrk="1" hangingPunct="1"/>
            <a:r>
              <a:rPr lang="en-US" dirty="0"/>
              <a:t>when the apricot is two-thirds eaten, the event is two-thirds done, and so on.</a:t>
            </a:r>
          </a:p>
          <a:p>
            <a:pPr eaLnBrk="1" hangingPunct="1"/>
            <a:r>
              <a:rPr lang="en-US" dirty="0"/>
              <a:t>(3) Taylor ate the apricot.</a:t>
            </a:r>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26DFF62-4EE3-4112-87C6-5C80539137B9}" type="slidenum">
              <a:rPr lang="en-US" smtClean="0"/>
              <a:pPr/>
              <a:t>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lvl="1" eaLnBrk="1" hangingPunct="1"/>
            <a:r>
              <a:rPr lang="en-US" sz="3600">
                <a:solidFill>
                  <a:schemeClr val="accent2"/>
                </a:solidFill>
              </a:rPr>
              <a:t>Paradigmatic:</a:t>
            </a:r>
            <a:r>
              <a:rPr lang="en-US" sz="3200"/>
              <a:t> the external relational structure among words</a:t>
            </a:r>
          </a:p>
          <a:p>
            <a:pPr lvl="1" eaLnBrk="1" hangingPunct="1"/>
            <a:r>
              <a:rPr lang="en-US" sz="3600">
                <a:solidFill>
                  <a:schemeClr val="accent2"/>
                </a:solidFill>
              </a:rPr>
              <a:t>Syntagmatic:</a:t>
            </a:r>
            <a:r>
              <a:rPr lang="en-US" sz="3200"/>
              <a:t> the internal structure of words that determines how they can be combined with other words</a:t>
            </a:r>
          </a:p>
          <a:p>
            <a:pPr eaLnBrk="1" hangingPunct="1"/>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FC1229-1A03-410A-8BD7-F3242BF2F227}" type="slidenum">
              <a:rPr lang="en-US" smtClean="0"/>
              <a:pPr/>
              <a:t>58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From wikipedia (and imprecise)</a:t>
            </a:r>
          </a:p>
          <a:p>
            <a:pPr eaLnBrk="1" hangingPunct="1"/>
            <a:r>
              <a:rPr lang="en-US"/>
              <a:t>PropBank differs from </a:t>
            </a:r>
            <a:r>
              <a:rPr lang="en-US">
                <a:hlinkClick r:id="rId3" tooltip="FrameNet"/>
              </a:rPr>
              <a:t>FrameNet</a:t>
            </a:r>
            <a:r>
              <a:rPr lang="en-US"/>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59A27C-DD46-408D-8409-9E1B45F2AA5A}" type="slidenum">
              <a:rPr lang="en-US" smtClean="0"/>
              <a:pPr/>
              <a:t>59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From </a:t>
            </a:r>
            <a:r>
              <a:rPr lang="en-US" dirty="0" err="1"/>
              <a:t>wikipedia</a:t>
            </a:r>
            <a:r>
              <a:rPr lang="en-US" dirty="0"/>
              <a:t> (and imprecise)</a:t>
            </a:r>
          </a:p>
          <a:p>
            <a:pPr eaLnBrk="1" hangingPunct="1"/>
            <a:r>
              <a:rPr lang="en-US" dirty="0" err="1"/>
              <a:t>PropBank</a:t>
            </a:r>
            <a:r>
              <a:rPr lang="en-US" dirty="0"/>
              <a:t> differs from </a:t>
            </a:r>
            <a:r>
              <a:rPr lang="en-US" dirty="0" err="1">
                <a:hlinkClick r:id="rId3" tooltip="FrameNet"/>
              </a:rPr>
              <a:t>FrameNet</a:t>
            </a:r>
            <a:r>
              <a:rPr lang="en-US" dirty="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a:p>
          <a:p>
            <a:pPr eaLnBrk="1" hangingPunct="1"/>
            <a:r>
              <a:rPr lang="en-US" dirty="0"/>
              <a:t>Also</a:t>
            </a:r>
          </a:p>
          <a:p>
            <a:pPr eaLnBrk="1" hangingPunct="1"/>
            <a:r>
              <a:rPr lang="en-US" dirty="0"/>
              <a:t>The </a:t>
            </a:r>
            <a:r>
              <a:rPr lang="en-US" b="1" dirty="0" err="1"/>
              <a:t>VerbNet</a:t>
            </a:r>
            <a:r>
              <a:rPr lang="en-US" dirty="0"/>
              <a:t> project maps </a:t>
            </a:r>
            <a:r>
              <a:rPr lang="en-US" dirty="0" err="1">
                <a:hlinkClick r:id="rId4" tooltip="PropBank"/>
              </a:rPr>
              <a:t>PropBank</a:t>
            </a:r>
            <a:r>
              <a:rPr lang="en-US" dirty="0"/>
              <a:t> verb types to their corresponding </a:t>
            </a:r>
            <a:r>
              <a:rPr lang="en-US" dirty="0">
                <a:hlinkClick r:id="rId5" tooltip="Levin Class"/>
              </a:rPr>
              <a:t>Levin classes</a:t>
            </a:r>
            <a:r>
              <a:rPr lang="en-US" dirty="0"/>
              <a:t>. It is a lexical resource that incorporates both semantic and syntactic information about its contents. The lexicon can be viewed and downloaded from </a:t>
            </a:r>
            <a:r>
              <a:rPr lang="en-US" dirty="0">
                <a:hlinkClick r:id="rId6" tooltip="http://verbs.colorado.edu/verb-index"/>
              </a:rPr>
              <a:t>http://verbs.colorado.edu/verb-index</a:t>
            </a:r>
            <a:endParaRPr lang="en-US" dirty="0"/>
          </a:p>
          <a:p>
            <a:pPr eaLnBrk="1" hangingPunct="1"/>
            <a:r>
              <a:rPr lang="en-US" dirty="0" err="1"/>
              <a:t>VerbNet</a:t>
            </a:r>
            <a:r>
              <a:rPr lang="en-US" dirty="0"/>
              <a:t> is part of the </a:t>
            </a:r>
            <a:r>
              <a:rPr lang="en-US" dirty="0" err="1">
                <a:hlinkClick r:id="rId7" tooltip="http://verbs.colorado.edu/semlink/"/>
              </a:rPr>
              <a:t>SemLink</a:t>
            </a:r>
            <a:r>
              <a:rPr lang="en-US" dirty="0"/>
              <a:t> project in development at the University of Colorado.</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8B9E7A3-FA84-45D2-94AB-8405C6064AE5}" type="slidenum">
              <a:rPr lang="en-US" smtClean="0"/>
              <a:pPr/>
              <a:t>60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10,000 lexical units (defined below), more than 6,100 of which are fully annotated, in more than 825 hierarchically structured semantic frames, exemplified in more than 135,000 annotated sentences </a:t>
            </a:r>
          </a:p>
          <a:p>
            <a:pPr eaLnBrk="1" hangingPunct="1"/>
            <a:r>
              <a:rPr lang="en-US"/>
              <a:t>John was HIRED to clean up the file system.</a:t>
            </a:r>
            <a:br>
              <a:rPr lang="en-US"/>
            </a:br>
            <a:r>
              <a:rPr lang="en-US"/>
              <a:t>IBM HIRED Gates as chief janitor.</a:t>
            </a:r>
            <a:br>
              <a:rPr lang="en-US"/>
            </a:br>
            <a:r>
              <a:rPr lang="en-US"/>
              <a:t>I was RETAINED at $500 an hour.</a:t>
            </a:r>
            <a:br>
              <a:rPr lang="en-US"/>
            </a:br>
            <a:r>
              <a:rPr lang="en-US"/>
              <a:t>The A's SIGNED a new third baseman for $30M.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6113F24-2661-4895-AF81-744CBF466613}" type="slidenum">
              <a:rPr lang="en-US" smtClean="0"/>
              <a:pPr/>
              <a:t>61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Very specific thematic roles!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D5CCEA5-487D-4F5A-A4FC-2AF33B79FD76}" type="slidenum">
              <a:rPr lang="en-US" smtClean="0"/>
              <a:pPr/>
              <a:t>62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a:t>Shallow semantic parsing is labeling phrases of a sentence with semantic roles with respect to a target word. </a:t>
            </a:r>
            <a:br>
              <a:rPr lang="en-US"/>
            </a:br>
            <a:r>
              <a:rPr lang="en-US"/>
              <a:t>For example, the sentence </a:t>
            </a:r>
          </a:p>
          <a:p>
            <a:pPr eaLnBrk="1" hangingPunct="1"/>
            <a:r>
              <a:rPr lang="en-US"/>
              <a:t>“Shaw Publishing offered Mr. Smith a reimbursement last March.”</a:t>
            </a:r>
          </a:p>
          <a:p>
            <a:pPr eaLnBrk="1" hangingPunct="1"/>
            <a:r>
              <a:rPr lang="en-US"/>
              <a:t>Is labeled as: </a:t>
            </a:r>
          </a:p>
          <a:p>
            <a:pPr eaLnBrk="1" hangingPunct="1"/>
            <a:r>
              <a:rPr lang="en-US"/>
              <a:t>[AGENTShaw Publishing] </a:t>
            </a:r>
            <a:r>
              <a:rPr lang="en-US" b="1"/>
              <a:t>offered</a:t>
            </a:r>
            <a:r>
              <a:rPr lang="en-US"/>
              <a:t> [RECEPIENTMr. Smith] [THEMEa reimbursement] [TIMElast March] . </a:t>
            </a:r>
          </a:p>
          <a:p>
            <a:pPr eaLnBrk="1" hangingPunct="1"/>
            <a:r>
              <a:rPr lang="en-US"/>
              <a:t>We work with a number of collaborators, beginning with Dan Gildea in his dissertation work, on automatic semantic parsing. Much of Dan Gildeas's dissertation work was written up here: </a:t>
            </a:r>
            <a:r>
              <a:rPr lang="en-US">
                <a:hlinkClick r:id="rId3"/>
              </a:rPr>
              <a:t>Daniel Gildea and Daniel Jurafsky. 2002. Automatic Labeling of Semantic Roles. </a:t>
            </a:r>
            <a:r>
              <a:rPr lang="en-US" i="1">
                <a:hlinkClick r:id="rId3"/>
              </a:rPr>
              <a:t>Computational Linguistics</a:t>
            </a:r>
            <a:r>
              <a:rPr lang="en-US">
                <a:hlinkClick r:id="rId3"/>
              </a:rPr>
              <a:t> 28:3, 245-288. </a:t>
            </a:r>
            <a:r>
              <a:rPr lang="en-US"/>
              <a:t>This work also involves close collaboration with the </a:t>
            </a:r>
            <a:r>
              <a:rPr lang="en-US">
                <a:hlinkClick r:id="rId4"/>
              </a:rPr>
              <a:t>FrameNet</a:t>
            </a:r>
            <a:r>
              <a:rPr lang="en-US"/>
              <a:t> and </a:t>
            </a:r>
            <a:r>
              <a:rPr lang="en-US">
                <a:hlinkClick r:id="rId5"/>
              </a:rPr>
              <a:t>PropBank</a:t>
            </a:r>
            <a:r>
              <a:rPr lang="en-US"/>
              <a:t> projects. </a:t>
            </a:r>
          </a:p>
          <a:p>
            <a:pPr eaLnBrk="1" hangingPunct="1"/>
            <a:r>
              <a:rPr lang="en-US"/>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a:p>
          <a:p>
            <a:pPr eaLnBrk="1" hangingPunct="1"/>
            <a:r>
              <a:rPr lang="en-US"/>
              <a:t>CompensationPeripheral</a:t>
            </a:r>
          </a:p>
          <a:p>
            <a:pPr eaLnBrk="1" hangingPunct="1"/>
            <a:r>
              <a:rPr lang="en-US"/>
              <a:t>EmployeeCore</a:t>
            </a:r>
          </a:p>
          <a:p>
            <a:pPr eaLnBrk="1" hangingPunct="1"/>
            <a:r>
              <a:rPr lang="en-US"/>
              <a:t>EmployerCore</a:t>
            </a:r>
          </a:p>
          <a:p>
            <a:pPr eaLnBrk="1" hangingPunct="1"/>
            <a:r>
              <a:rPr lang="en-US"/>
              <a:t>FieldCore</a:t>
            </a:r>
          </a:p>
          <a:p>
            <a:pPr eaLnBrk="1" hangingPunct="1"/>
            <a:r>
              <a:rPr lang="en-US"/>
              <a:t>InstrumentPeripheral</a:t>
            </a:r>
          </a:p>
          <a:p>
            <a:pPr eaLnBrk="1" hangingPunct="1"/>
            <a:r>
              <a:rPr lang="en-US"/>
              <a:t>MannerPeripheral</a:t>
            </a:r>
          </a:p>
          <a:p>
            <a:pPr eaLnBrk="1" hangingPunct="1"/>
            <a:r>
              <a:rPr lang="en-US"/>
              <a:t>MeansPeripheral</a:t>
            </a:r>
          </a:p>
          <a:p>
            <a:pPr eaLnBrk="1" hangingPunct="1"/>
            <a:r>
              <a:rPr lang="en-US"/>
              <a:t>PlacePeripheral</a:t>
            </a:r>
          </a:p>
          <a:p>
            <a:pPr eaLnBrk="1" hangingPunct="1"/>
            <a:r>
              <a:rPr lang="en-US"/>
              <a:t>PositionCore</a:t>
            </a:r>
          </a:p>
          <a:p>
            <a:pPr eaLnBrk="1" hangingPunct="1"/>
            <a:r>
              <a:rPr lang="en-US"/>
              <a:t>PurposeExtra-Thematic</a:t>
            </a:r>
          </a:p>
          <a:p>
            <a:pPr eaLnBrk="1" hangingPunct="1"/>
            <a:r>
              <a:rPr lang="en-US"/>
              <a:t>TaskCore</a:t>
            </a:r>
          </a:p>
          <a:p>
            <a:pPr eaLnBrk="1" hangingPunct="1"/>
            <a:r>
              <a:rPr lang="en-US"/>
              <a:t>TimePeripheral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489D8BE-DB82-42CF-B280-FB693E423DEF}" type="slidenum">
              <a:rPr lang="en-US" smtClean="0"/>
              <a:pPr/>
              <a:t>63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562994-9D56-4FBF-AE0E-DBEB451AA060}" type="slidenum">
              <a:rPr lang="en-US" smtClean="0"/>
              <a:pPr/>
              <a:t>66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6</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A restaurant close to the Ocean serves the food I like most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a:t>We’ll accomplish this by attaching semantic formation rules to our syntactic CFG rules</a:t>
            </a:r>
          </a:p>
          <a:p>
            <a:pPr eaLnBrk="1" hangingPunct="1"/>
            <a:r>
              <a:rPr lang="en-US" dirty="0"/>
              <a:t>This should be read as the semantics we attach to A can be computed from </a:t>
            </a:r>
          </a:p>
          <a:p>
            <a:pPr eaLnBrk="1" hangingPunct="1"/>
            <a:r>
              <a:rPr lang="en-US" dirty="0"/>
              <a:t>some function applied to the semantics of A’s parts.</a:t>
            </a:r>
          </a:p>
          <a:p>
            <a:pPr eaLnBrk="1" hangingPunct="1"/>
            <a:r>
              <a:rPr lang="en-US" dirty="0"/>
              <a:t>As we’ll see the class of actions performed by </a:t>
            </a:r>
            <a:r>
              <a:rPr lang="en-US" i="1" dirty="0"/>
              <a:t>f</a:t>
            </a:r>
            <a:r>
              <a:rPr lang="en-US" dirty="0"/>
              <a:t> in the following rule can be quite restricted.</a:t>
            </a:r>
          </a:p>
          <a:p>
            <a:pPr eaLnBrk="1" hangingPunct="1">
              <a:buFontTx/>
              <a:buChar char="•"/>
            </a:pPr>
            <a:r>
              <a:rPr lang="en-US" dirty="0"/>
              <a:t>What does it mean for a syntactic constituent to have a meaning?</a:t>
            </a:r>
          </a:p>
          <a:p>
            <a:pPr eaLnBrk="1" hangingPunct="1"/>
            <a:r>
              <a:rPr lang="en-US" i="1" dirty="0"/>
              <a:t>• </a:t>
            </a:r>
            <a:r>
              <a:rPr lang="en-US" dirty="0"/>
              <a:t>What do these meanings have to be like so that they can be composed into</a:t>
            </a:r>
          </a:p>
          <a:p>
            <a:pPr eaLnBrk="1" hangingPunct="1"/>
            <a:r>
              <a:rPr lang="en-US" dirty="0"/>
              <a:t>larger meanings?</a:t>
            </a:r>
          </a:p>
          <a:p>
            <a:pPr eaLnBrk="1" hangingPunct="1"/>
            <a:endParaRPr lang="en-US" dirty="0"/>
          </a:p>
          <a:p>
            <a:pPr eaLnBrk="1" hangingPunct="1"/>
            <a:r>
              <a:rPr lang="en-US" dirty="0"/>
              <a:t>Parallel development in programming languages… essentially identical compositional techniques</a:t>
            </a:r>
          </a:p>
          <a:p>
            <a:pPr eaLnBrk="1" hangingPunct="1"/>
            <a:r>
              <a:rPr lang="en-US" dirty="0"/>
              <a:t>for the design of compilers</a:t>
            </a:r>
          </a:p>
          <a:p>
            <a:pPr eaLnBrk="1" hangingPunct="1"/>
            <a:r>
              <a:rPr lang="en-US" dirty="0"/>
              <a:t>Recent</a:t>
            </a:r>
            <a:r>
              <a:rPr lang="en-US" baseline="0" dirty="0"/>
              <a:t> successful approach: </a:t>
            </a:r>
            <a:r>
              <a:rPr lang="en-CA" dirty="0"/>
              <a:t>Lambda calculus • Parsing with Combinatory </a:t>
            </a:r>
            <a:r>
              <a:rPr lang="en-CA" dirty="0" err="1"/>
              <a:t>Categorial</a:t>
            </a:r>
            <a:r>
              <a:rPr lang="en-CA" dirty="0"/>
              <a:t> Grammars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Extend syntax of FOL</a:t>
            </a:r>
          </a:p>
          <a:p>
            <a:pPr eaLnBrk="1" hangingPunct="1"/>
            <a:r>
              <a:rPr lang="en-US"/>
              <a:t>The state of something satisfying the P predicate</a:t>
            </a:r>
          </a:p>
          <a:p>
            <a:pPr eaLnBrk="1" hangingPunct="1"/>
            <a:r>
              <a:rPr lang="en-US" sz="1400"/>
              <a:t>Allow those variables to be bound by treating the lambda form as a function with formal arguments</a:t>
            </a:r>
          </a:p>
          <a:p>
            <a:pPr eaLnBrk="1" hangingPunct="1"/>
            <a:endParaRPr lang="en-US"/>
          </a:p>
          <a:p>
            <a:pPr eaLnBrk="1" hangingPunct="1"/>
            <a:r>
              <a:rPr lang="en-US"/>
              <a:t>Lambda-reduction</a:t>
            </a:r>
          </a:p>
          <a:p>
            <a:pPr eaLnBrk="1" hangingPunct="1"/>
            <a:r>
              <a:rPr lang="en-US"/>
              <a:t>you can apply the lambda expression to logical terms and create new FOPC expressions in which the occurrences of the variable are bound to the argument</a:t>
            </a:r>
          </a:p>
          <a:p>
            <a:pPr eaLnBrk="1" hangingPunct="1"/>
            <a:r>
              <a:rPr lang="en-US"/>
              <a:t>more than one variable: an application returns a reduced lambda exp.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6C4D411-277C-4C2E-A476-D42DA33DA5CA}" type="datetime1">
              <a:rPr lang="en-US" smtClean="0"/>
              <a:t>2/26/2020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7B9DC41-A8B8-417E-9932-99DE46FCA33D}" type="datetime1">
              <a:rPr lang="en-US" smtClean="0"/>
              <a:t>2/26/2020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4930498-4D5E-4746-8C21-4B376BF64DF8}" type="datetime1">
              <a:rPr lang="en-US" smtClean="0"/>
              <a:t>2/26/2020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B8528DC-7808-44A7-9B6B-5ADFDA800181}" type="datetime1">
              <a:rPr lang="en-US" smtClean="0"/>
              <a:t>2/26/2020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31B0026-11CF-46A5-AACE-950D83015848}" type="datetime1">
              <a:rPr lang="en-US" smtClean="0"/>
              <a:t>2/26/2020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53D7064C-9703-4273-9173-F7A3E6B6B79D}" type="datetime1">
              <a:rPr lang="en-US" smtClean="0"/>
              <a:t>2/26/2020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777296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9DBF7BB-79D6-4C99-AB42-92F91921C854}"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024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A74F67-A546-4BD4-8616-E386F85D8714}"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308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6B4ACB1-A26C-4BB0-9444-4F2B2C533645}"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87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9B644AF-CE2A-4558-9AA7-46A6CBA21CB3}"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17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E3942B0-F9F2-40F9-A251-18098F563598}" type="datetime1">
              <a:rPr lang="en-US" smtClean="0">
                <a:solidFill>
                  <a:srgbClr val="000000"/>
                </a:solidFill>
              </a:rPr>
              <a:t>2/26/2020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25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E2E87EC-C99E-4AD0-9CCC-E806945B9550}" type="datetime1">
              <a:rPr lang="en-US" smtClean="0"/>
              <a:t>2/26/2020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394C4D-D1D0-4184-AF19-345E4020B366}" type="datetime1">
              <a:rPr lang="en-US" smtClean="0">
                <a:solidFill>
                  <a:srgbClr val="000000"/>
                </a:solidFill>
              </a:rPr>
              <a:t>2/26/2020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586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8012FB-CBD4-4EC5-90AB-141275990EEE}" type="datetime1">
              <a:rPr lang="en-US" smtClean="0">
                <a:solidFill>
                  <a:srgbClr val="000000"/>
                </a:solidFill>
              </a:rPr>
              <a:t>2/26/2020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95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C1EF3F-2C08-467E-B6ED-5056225DB150}"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26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694BA5-DD47-46F4-A0E4-D49B0698614A}"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342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295549-55BB-4C6D-8B38-B1E75E5F7055}"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29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E76DD64-DA65-435A-B386-049E8A6789F1}"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6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BD241CF-E7EB-4B7D-9142-0C6EF1845EF3}"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833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AC544B68-DF04-4041-A34C-6E765C8DDB06}"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053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197E244B-792B-45BF-AA4B-BA07062A8A80}" type="datetime1">
              <a:rPr lang="en-US" altLang="en-US" smtClean="0">
                <a:solidFill>
                  <a:srgbClr val="000000"/>
                </a:solidFill>
              </a:rPr>
              <a:t>2/26/2020</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CPSC503 Winter 2019</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77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A58E2B5-646C-4324-9950-9D175580B21A}"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3C595A3-691E-4AED-86B8-90C89A693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7624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1D0E274-0F4D-4C80-8641-81EA19B5398C}" type="datetime1">
              <a:rPr lang="en-US" smtClean="0"/>
              <a:t>2/26/2020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83D5263-3693-4D1E-8F4A-B1B3FA0E7E9F}"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FA10373-BF0C-4AA6-A60E-34C86219A6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8152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1158B19-59DF-4670-BFF1-B44C35EB2185}"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CC16365-F996-4B35-A525-5CEA38AFD8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245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7CC431D-A480-4636-9425-B90E39DDD0BA}"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8728F97-00BA-4185-A954-9749D4BB2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754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DCA0A2F-2AE4-4FD9-9657-9DD4D2DBA88C}" type="datetime1">
              <a:rPr lang="en-US" smtClean="0">
                <a:solidFill>
                  <a:srgbClr val="000000"/>
                </a:solidFill>
              </a:rPr>
              <a:t>2/26/2020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B612303-53E5-40DF-88F6-9D55C9870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723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5296CF7-2F4D-4CDE-BF0C-DB2F475E5727}" type="datetime1">
              <a:rPr lang="en-US" smtClean="0">
                <a:solidFill>
                  <a:srgbClr val="000000"/>
                </a:solidFill>
              </a:rPr>
              <a:t>2/26/2020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1692EB8-07D1-4B45-95E9-F32685544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248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A5BFE91-41E0-442A-A90A-9C50FB446CBA}" type="datetime1">
              <a:rPr lang="en-US" smtClean="0">
                <a:solidFill>
                  <a:srgbClr val="000000"/>
                </a:solidFill>
              </a:rPr>
              <a:t>2/26/2020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9E84F33-BB02-4DCB-A045-AB67F353B3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225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645750D-1A94-4FD1-A3BE-D21CFAA07865}"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B4C882E-F048-4E9D-BAA1-9DC4460A24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6659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7E7E3B-C9E5-4B65-B3FC-CD83F4805B51}"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F244601-BE38-4CB9-8413-55D1AAD45A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636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4EF16AE-5377-49AA-8CB8-1423CDE5AE3D}"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0223B9E-9A83-4C31-BAE9-B50A66FA91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585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BD9FD6B-AD82-48D1-A2D4-C48FCBA32766}"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1E98629-C31F-4C7B-9330-472AC9034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335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18EC99D-E75D-4FF0-8E74-E43FC2FB7387}" type="datetime1">
              <a:rPr lang="en-US" smtClean="0"/>
              <a:t>2/26/2020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ext Placeholder 2"/>
          <p:cNvSpPr>
            <a:spLocks noGrp="1"/>
          </p:cNvSpPr>
          <p:nvPr>
            <p:ph type="body"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C363EF4-561B-4697-9FB8-AEC08F93B072}" type="datetime1">
              <a:rPr lang="en-US" smtClean="0">
                <a:solidFill>
                  <a:srgbClr val="000000"/>
                </a:solidFill>
              </a:rPr>
              <a:t>2/26/2020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CECCAA-DFC8-4348-9A02-8BAF69083A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20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18C11DF3-F1CD-413D-B74B-F06DF6DF9CBB}" type="datetime1">
              <a:rPr lang="en-US" smtClean="0">
                <a:solidFill>
                  <a:srgbClr val="000000"/>
                </a:solidFill>
              </a:rPr>
              <a:t>2/26/2020</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a:solidFill>
                  <a:srgbClr val="000000"/>
                </a:solidFill>
              </a:rPr>
              <a:t>CPSC503 Winter 2019</a:t>
            </a: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3899A2C1-25F4-402C-BAF3-563E73F8E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001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47B2CAD4-CBC5-479B-A063-E84EF03F93D7}" type="datetime1">
              <a:rPr lang="en-US" altLang="en-US" smtClean="0">
                <a:solidFill>
                  <a:srgbClr val="000000"/>
                </a:solidFill>
              </a:rPr>
              <a:t>2/26/2020</a:t>
            </a:fld>
            <a:endParaRPr lang="en-US" alt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000000"/>
                </a:solidFill>
              </a:rPr>
              <a:t>CPSC503 Winter 2019</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19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1D11973-8850-456A-9098-3FDE4D0934EE}" type="datetime1">
              <a:rPr lang="en-US" smtClean="0"/>
              <a:t>2/26/2020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0979A3E-544E-4109-B44C-A7D26256235A}" type="datetime1">
              <a:rPr lang="en-US" smtClean="0"/>
              <a:t>2/26/2020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7609203-F4E2-49BE-82C4-F5A71737F0D1}" type="datetime1">
              <a:rPr lang="en-US" smtClean="0"/>
              <a:t>2/26/2020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17ED5B-FA82-4BF6-88F0-3CC0689BEA7A}" type="datetime1">
              <a:rPr lang="en-US" smtClean="0"/>
              <a:t>2/26/2020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662A6BC-776A-4E05-8655-20D4F649DEDA}" type="datetime1">
              <a:rPr lang="en-US" smtClean="0"/>
              <a:t>2/26/2020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2019</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3F96E173-3D20-40FC-B70E-BF705FAE456D}" type="datetime1">
              <a:rPr lang="en-US" smtClean="0"/>
              <a:t>2/26/2020</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CPSC503 Winter 2019</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708"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1141F586-4279-4A3E-A5D9-8683AF16E2E9}" type="datetime1">
              <a:rPr lang="en-US" b="0" smtClean="0">
                <a:solidFill>
                  <a:srgbClr val="000000"/>
                </a:solidFill>
              </a:rPr>
              <a:t>2/26/2020</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CPSC503 Winter 2019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3650550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B5DCEB02-E26F-4E41-B0F6-2754747CC81A}" type="datetime1">
              <a:rPr lang="en-US" b="0" smtClean="0">
                <a:solidFill>
                  <a:srgbClr val="000000"/>
                </a:solidFill>
              </a:rPr>
              <a:t>2/26/2020</a:t>
            </a:fld>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en-US" b="0">
                <a:solidFill>
                  <a:srgbClr val="000000"/>
                </a:solidFill>
              </a:rPr>
              <a:t>CPSC503 Winter 2019</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r>
              <a:rPr lang="en-US" b="0">
                <a:solidFill>
                  <a:srgbClr val="000000"/>
                </a:solidFill>
              </a:rPr>
              <a:t>Slide </a:t>
            </a:r>
            <a:fld id="{6A50AFF8-8721-4813-8FDB-2289D702592F}" type="slidenum">
              <a:rPr lang="en-US" b="0">
                <a:solidFill>
                  <a:srgbClr val="000000"/>
                </a:solidFill>
              </a:rPr>
              <a:pPr>
                <a:defRPr/>
              </a:pPr>
              <a:t>‹#›</a:t>
            </a:fld>
            <a:endParaRPr lang="en-US" b="0">
              <a:solidFill>
                <a:srgbClr val="000000"/>
              </a:solidFill>
            </a:endParaRPr>
          </a:p>
        </p:txBody>
      </p:sp>
    </p:spTree>
    <p:extLst>
      <p:ext uri="{BB962C8B-B14F-4D97-AF65-F5344CB8AC3E}">
        <p14:creationId xmlns:p14="http://schemas.microsoft.com/office/powerpoint/2010/main" val="274899195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3" Type="http://schemas.openxmlformats.org/officeDocument/2006/relationships/image" Target="../media/image15.emf"/><Relationship Id="rId18" Type="http://schemas.openxmlformats.org/officeDocument/2006/relationships/customXml" Target="../ink/ink32.xml"/><Relationship Id="rId26" Type="http://schemas.openxmlformats.org/officeDocument/2006/relationships/customXml" Target="../ink/ink36.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40.xml"/><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42.xml"/><Relationship Id="rId2" Type="http://schemas.openxmlformats.org/officeDocument/2006/relationships/slideLayout" Target="../slideLayouts/slideLayout2.xml"/><Relationship Id="rId16" Type="http://schemas.openxmlformats.org/officeDocument/2006/relationships/customXml" Target="../ink/ink31.xml"/><Relationship Id="rId20" Type="http://schemas.openxmlformats.org/officeDocument/2006/relationships/customXml" Target="../ink/ink33.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8.emf"/><Relationship Id="rId11" Type="http://schemas.openxmlformats.org/officeDocument/2006/relationships/image" Target="../media/image13.emf"/><Relationship Id="rId24" Type="http://schemas.openxmlformats.org/officeDocument/2006/relationships/customXml" Target="../ink/ink35.xml"/><Relationship Id="rId32" Type="http://schemas.openxmlformats.org/officeDocument/2006/relationships/customXml" Target="../ink/ink39.xml"/><Relationship Id="rId37" Type="http://schemas.openxmlformats.org/officeDocument/2006/relationships/image" Target="../media/image146.emf"/><Relationship Id="rId5" Type="http://schemas.openxmlformats.org/officeDocument/2006/relationships/image" Target="../media/image7.emf"/><Relationship Id="rId15" Type="http://schemas.openxmlformats.org/officeDocument/2006/relationships/image" Target="../media/image24.wmf"/><Relationship Id="rId23" Type="http://schemas.openxmlformats.org/officeDocument/2006/relationships/image" Target="../media/image139.emf"/><Relationship Id="rId28" Type="http://schemas.openxmlformats.org/officeDocument/2006/relationships/customXml" Target="../ink/ink37.xml"/><Relationship Id="rId36" Type="http://schemas.openxmlformats.org/officeDocument/2006/relationships/customXml" Target="../ink/ink41.xml"/><Relationship Id="rId10" Type="http://schemas.openxmlformats.org/officeDocument/2006/relationships/image" Target="../media/image12.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oleObject" Target="../embeddings/oleObject12.bin"/><Relationship Id="rId22" Type="http://schemas.openxmlformats.org/officeDocument/2006/relationships/customXml" Target="../ink/ink34.xml"/><Relationship Id="rId27" Type="http://schemas.openxmlformats.org/officeDocument/2006/relationships/image" Target="../media/image141.emf"/><Relationship Id="rId30" Type="http://schemas.openxmlformats.org/officeDocument/2006/relationships/customXml" Target="../ink/ink38.xml"/><Relationship Id="rId35" Type="http://schemas.openxmlformats.org/officeDocument/2006/relationships/image" Target="../media/image145.emf"/><Relationship Id="rId8" Type="http://schemas.openxmlformats.org/officeDocument/2006/relationships/image" Target="../media/image10.emf"/><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customXml" Target="../ink/ink44.xm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yoavartzi.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59.emf"/><Relationship Id="rId21" Type="http://schemas.openxmlformats.org/officeDocument/2006/relationships/image" Target="../media/image96.emf"/><Relationship Id="rId34" Type="http://schemas.openxmlformats.org/officeDocument/2006/relationships/customXml" Target="../ink/ink15.xml"/><Relationship Id="rId42" Type="http://schemas.openxmlformats.org/officeDocument/2006/relationships/customXml" Target="../ink/ink19.xml"/><Relationship Id="rId7" Type="http://schemas.openxmlformats.org/officeDocument/2006/relationships/image" Target="../media/image2.wmf"/><Relationship Id="rId2" Type="http://schemas.openxmlformats.org/officeDocument/2006/relationships/slideLayout" Target="../slideLayouts/slideLayout4.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00.emf"/><Relationship Id="rId41" Type="http://schemas.openxmlformats.org/officeDocument/2006/relationships/image" Target="../media/image90.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104.emf"/><Relationship Id="rId40" Type="http://schemas.openxmlformats.org/officeDocument/2006/relationships/customXml" Target="../ink/ink18.xml"/><Relationship Id="rId5" Type="http://schemas.openxmlformats.org/officeDocument/2006/relationships/image" Target="../media/image1.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32.png"/><Relationship Id="rId31" Type="http://schemas.openxmlformats.org/officeDocument/2006/relationships/image" Target="../media/image101.emf"/><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99.emf"/><Relationship Id="rId30" Type="http://schemas.openxmlformats.org/officeDocument/2006/relationships/customXml" Target="../ink/ink13.xml"/><Relationship Id="rId35" Type="http://schemas.openxmlformats.org/officeDocument/2006/relationships/image" Target="../media/image103.emf"/><Relationship Id="rId43" Type="http://schemas.openxmlformats.org/officeDocument/2006/relationships/image" Target="../media/image33.png"/><Relationship Id="rId8" Type="http://schemas.openxmlformats.org/officeDocument/2006/relationships/customXml" Target="../ink/ink2.xml"/><Relationship Id="rId3" Type="http://schemas.openxmlformats.org/officeDocument/2006/relationships/notesSlide" Target="../notesSlides/notesSlide2.xml"/><Relationship Id="rId12" Type="http://schemas.openxmlformats.org/officeDocument/2006/relationships/customXml" Target="../ink/ink4.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7.xml"/></Relationships>
</file>

<file path=ppt/slides/_rels/slide20.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customXml" Target="../ink/ink46.xml"/><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0.emf"/><Relationship Id="rId13" Type="http://schemas.openxmlformats.org/officeDocument/2006/relationships/image" Target="../media/image50.emf"/><Relationship Id="rId3" Type="http://schemas.openxmlformats.org/officeDocument/2006/relationships/customXml" Target="../ink/ink48.xml"/><Relationship Id="rId7" Type="http://schemas.openxmlformats.org/officeDocument/2006/relationships/customXml" Target="../ink/ink50.xml"/><Relationship Id="rId12" Type="http://schemas.openxmlformats.org/officeDocument/2006/relationships/customXml" Target="../ink/ink53.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2.emf"/><Relationship Id="rId11" Type="http://schemas.openxmlformats.org/officeDocument/2006/relationships/customXml" Target="../ink/ink52.xml"/><Relationship Id="rId5" Type="http://schemas.openxmlformats.org/officeDocument/2006/relationships/customXml" Target="../ink/ink49.xml"/><Relationship Id="rId15" Type="http://schemas.openxmlformats.org/officeDocument/2006/relationships/image" Target="../media/image610.emf"/><Relationship Id="rId10" Type="http://schemas.openxmlformats.org/officeDocument/2006/relationships/image" Target="../media/image43.emf"/><Relationship Id="rId4" Type="http://schemas.openxmlformats.org/officeDocument/2006/relationships/image" Target="../media/image160.emf"/><Relationship Id="rId9" Type="http://schemas.openxmlformats.org/officeDocument/2006/relationships/customXml" Target="../ink/ink51.xml"/><Relationship Id="rId14" Type="http://schemas.openxmlformats.org/officeDocument/2006/relationships/customXml" Target="../ink/ink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customXml" Target="../ink/ink56.xml"/><Relationship Id="rId4" Type="http://schemas.openxmlformats.org/officeDocument/2006/relationships/image" Target="../media/image46.emf"/></Relationships>
</file>

<file path=ppt/slides/_rels/slide32.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image" Target="../media/image29.emf"/><Relationship Id="rId7" Type="http://schemas.openxmlformats.org/officeDocument/2006/relationships/image" Target="../media/image5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ustomXml" Target="../ink/ink57.xml"/><Relationship Id="rId5" Type="http://schemas.openxmlformats.org/officeDocument/2006/relationships/image" Target="../media/image31.png"/><Relationship Id="rId4" Type="http://schemas.openxmlformats.org/officeDocument/2006/relationships/image" Target="../media/image30.emf"/><Relationship Id="rId9" Type="http://schemas.openxmlformats.org/officeDocument/2006/relationships/image" Target="../media/image5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hyperlink" Target="http://g.co/KnowledgeGraphSearchAPI"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hyperlink" Target="https://en.wikipedia.org/wiki/Freebase#cite_note-6"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6.emf"/><Relationship Id="rId5" Type="http://schemas.openxmlformats.org/officeDocument/2006/relationships/customXml" Target="../ink/ink21.xml"/><Relationship Id="rId4" Type="http://schemas.openxmlformats.org/officeDocument/2006/relationships/image" Target="../media/image10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10.emf"/><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customXml" Target="../ink/ink61.xml"/><Relationship Id="rId5" Type="http://schemas.openxmlformats.org/officeDocument/2006/relationships/image" Target="../media/image300.emf"/><Relationship Id="rId4" Type="http://schemas.openxmlformats.org/officeDocument/2006/relationships/customXml" Target="../ink/ink60.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0.xml"/><Relationship Id="rId5" Type="http://schemas.openxmlformats.org/officeDocument/2006/relationships/image" Target="../media/image36.emf"/><Relationship Id="rId4" Type="http://schemas.openxmlformats.org/officeDocument/2006/relationships/customXml" Target="../ink/ink62.xml"/></Relationships>
</file>

<file path=ppt/slides/_rels/slide44.xml.rels><?xml version="1.0" encoding="UTF-8" standalone="yes"?>
<Relationships xmlns="http://schemas.openxmlformats.org/package/2006/relationships"><Relationship Id="rId2" Type="http://schemas.openxmlformats.org/officeDocument/2006/relationships/hyperlink" Target="https://concept.research.microsoft.com/" TargetMode="Externa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6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customXml" Target="../ink/ink70.xml"/><Relationship Id="rId3" Type="http://schemas.openxmlformats.org/officeDocument/2006/relationships/customXml" Target="../ink/ink65.xml"/><Relationship Id="rId7" Type="http://schemas.openxmlformats.org/officeDocument/2006/relationships/customXml" Target="../ink/ink67.xml"/><Relationship Id="rId12" Type="http://schemas.openxmlformats.org/officeDocument/2006/relationships/image" Target="../media/image41.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customXml" Target="../ink/ink69.xml"/><Relationship Id="rId5" Type="http://schemas.openxmlformats.org/officeDocument/2006/relationships/customXml" Target="../ink/ink66.xml"/><Relationship Id="rId10" Type="http://schemas.openxmlformats.org/officeDocument/2006/relationships/image" Target="../media/image40.emf"/><Relationship Id="rId4" Type="http://schemas.openxmlformats.org/officeDocument/2006/relationships/image" Target="../media/image55.emf"/><Relationship Id="rId9" Type="http://schemas.openxmlformats.org/officeDocument/2006/relationships/customXml" Target="../ink/ink68.xml"/><Relationship Id="rId14" Type="http://schemas.openxmlformats.org/officeDocument/2006/relationships/image" Target="../media/image42.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3" Type="http://schemas.openxmlformats.org/officeDocument/2006/relationships/customXml" Target="../ink/ink76.xml"/><Relationship Id="rId18" Type="http://schemas.openxmlformats.org/officeDocument/2006/relationships/image" Target="../media/image64.emf"/><Relationship Id="rId26" Type="http://schemas.openxmlformats.org/officeDocument/2006/relationships/image" Target="../media/image68.emf"/><Relationship Id="rId3" Type="http://schemas.openxmlformats.org/officeDocument/2006/relationships/customXml" Target="../ink/ink71.xml"/><Relationship Id="rId21" Type="http://schemas.openxmlformats.org/officeDocument/2006/relationships/customXml" Target="../ink/ink80.xml"/><Relationship Id="rId34" Type="http://schemas.openxmlformats.org/officeDocument/2006/relationships/image" Target="../media/image72.emf"/><Relationship Id="rId7" Type="http://schemas.openxmlformats.org/officeDocument/2006/relationships/customXml" Target="../ink/ink73.xml"/><Relationship Id="rId12" Type="http://schemas.openxmlformats.org/officeDocument/2006/relationships/image" Target="../media/image61.emf"/><Relationship Id="rId17" Type="http://schemas.openxmlformats.org/officeDocument/2006/relationships/customXml" Target="../ink/ink78.xml"/><Relationship Id="rId25" Type="http://schemas.openxmlformats.org/officeDocument/2006/relationships/customXml" Target="../ink/ink82.xml"/><Relationship Id="rId33" Type="http://schemas.openxmlformats.org/officeDocument/2006/relationships/customXml" Target="../ink/ink86.xml"/><Relationship Id="rId2" Type="http://schemas.openxmlformats.org/officeDocument/2006/relationships/notesSlide" Target="../notesSlides/notesSlide51.xml"/><Relationship Id="rId16" Type="http://schemas.openxmlformats.org/officeDocument/2006/relationships/image" Target="../media/image63.emf"/><Relationship Id="rId20" Type="http://schemas.openxmlformats.org/officeDocument/2006/relationships/image" Target="../media/image65.emf"/><Relationship Id="rId29" Type="http://schemas.openxmlformats.org/officeDocument/2006/relationships/customXml" Target="../ink/ink84.xml"/><Relationship Id="rId1" Type="http://schemas.openxmlformats.org/officeDocument/2006/relationships/slideLayout" Target="../slideLayouts/slideLayout2.xml"/><Relationship Id="rId6" Type="http://schemas.openxmlformats.org/officeDocument/2006/relationships/image" Target="../media/image58.emf"/><Relationship Id="rId11" Type="http://schemas.openxmlformats.org/officeDocument/2006/relationships/customXml" Target="../ink/ink75.xml"/><Relationship Id="rId24" Type="http://schemas.openxmlformats.org/officeDocument/2006/relationships/image" Target="../media/image67.emf"/><Relationship Id="rId32" Type="http://schemas.openxmlformats.org/officeDocument/2006/relationships/image" Target="../media/image71.emf"/><Relationship Id="rId5" Type="http://schemas.openxmlformats.org/officeDocument/2006/relationships/customXml" Target="../ink/ink72.xml"/><Relationship Id="rId15" Type="http://schemas.openxmlformats.org/officeDocument/2006/relationships/customXml" Target="../ink/ink77.xml"/><Relationship Id="rId23" Type="http://schemas.openxmlformats.org/officeDocument/2006/relationships/customXml" Target="../ink/ink81.xml"/><Relationship Id="rId28" Type="http://schemas.openxmlformats.org/officeDocument/2006/relationships/image" Target="../media/image69.emf"/><Relationship Id="rId10" Type="http://schemas.openxmlformats.org/officeDocument/2006/relationships/image" Target="../media/image60.emf"/><Relationship Id="rId19" Type="http://schemas.openxmlformats.org/officeDocument/2006/relationships/customXml" Target="../ink/ink79.xml"/><Relationship Id="rId31" Type="http://schemas.openxmlformats.org/officeDocument/2006/relationships/customXml" Target="../ink/ink85.xml"/><Relationship Id="rId4" Type="http://schemas.openxmlformats.org/officeDocument/2006/relationships/image" Target="../media/image57.emf"/><Relationship Id="rId9" Type="http://schemas.openxmlformats.org/officeDocument/2006/relationships/customXml" Target="../ink/ink74.xml"/><Relationship Id="rId14" Type="http://schemas.openxmlformats.org/officeDocument/2006/relationships/image" Target="../media/image62.emf"/><Relationship Id="rId22" Type="http://schemas.openxmlformats.org/officeDocument/2006/relationships/image" Target="../media/image66.emf"/><Relationship Id="rId27" Type="http://schemas.openxmlformats.org/officeDocument/2006/relationships/customXml" Target="../ink/ink83.xml"/><Relationship Id="rId30" Type="http://schemas.openxmlformats.org/officeDocument/2006/relationships/image" Target="../media/image70.emf"/><Relationship Id="rId8" Type="http://schemas.openxmlformats.org/officeDocument/2006/relationships/image" Target="../media/image59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ustomXml" Target="../ink/ink87.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customXml" Target="../ink/ink88.xml"/><Relationship Id="rId4" Type="http://schemas.openxmlformats.org/officeDocument/2006/relationships/image" Target="../media/image73.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80.emf"/><Relationship Id="rId2" Type="http://schemas.openxmlformats.org/officeDocument/2006/relationships/customXml" Target="../ink/ink89.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customXml" Target="../ink/ink24.xml"/><Relationship Id="rId3" Type="http://schemas.openxmlformats.org/officeDocument/2006/relationships/notesSlide" Target="../notesSlides/notesSlide7.xml"/><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19.emf"/><Relationship Id="rId2" Type="http://schemas.openxmlformats.org/officeDocument/2006/relationships/slideLayout" Target="../slideLayouts/slideLayout14.xml"/><Relationship Id="rId16" Type="http://schemas.openxmlformats.org/officeDocument/2006/relationships/customXml" Target="../ink/ink23.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wmf"/><Relationship Id="rId15" Type="http://schemas.openxmlformats.org/officeDocument/2006/relationships/image" Target="../media/image15.emf"/><Relationship Id="rId10" Type="http://schemas.openxmlformats.org/officeDocument/2006/relationships/image" Target="../media/image10.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9.emf"/><Relationship Id="rId1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notesSlide" Target="../notesSlides/notesSlide8.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25.xml"/><Relationship Id="rId11" Type="http://schemas.openxmlformats.org/officeDocument/2006/relationships/image" Target="../media/image124.emf"/><Relationship Id="rId5" Type="http://schemas.openxmlformats.org/officeDocument/2006/relationships/image" Target="../media/image16.wmf"/><Relationship Id="rId10" Type="http://schemas.openxmlformats.org/officeDocument/2006/relationships/customXml" Target="../ink/ink27.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1.wmf"/><Relationship Id="rId18" Type="http://schemas.openxmlformats.org/officeDocument/2006/relationships/customXml" Target="../ink/ink29.xml"/><Relationship Id="rId3" Type="http://schemas.openxmlformats.org/officeDocument/2006/relationships/notesSlide" Target="../notesSlides/notesSlide9.xml"/><Relationship Id="rId7" Type="http://schemas.openxmlformats.org/officeDocument/2006/relationships/image" Target="../media/image18.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4.xml"/><Relationship Id="rId16" Type="http://schemas.openxmlformats.org/officeDocument/2006/relationships/customXml" Target="../ink/ink28.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19.wmf"/><Relationship Id="rId1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noFill/>
        </p:spPr>
        <p:txBody>
          <a:bodyPr/>
          <a:lstStyle/>
          <a:p>
            <a:fld id="{678B746D-045B-44E0-97B1-B2F6F4FEE23F}" type="datetime1">
              <a:rPr lang="en-US" smtClean="0"/>
              <a:t>2/26/2020</a:t>
            </a:fld>
            <a:endParaRPr lang="en-US"/>
          </a:p>
        </p:txBody>
      </p:sp>
      <p:sp>
        <p:nvSpPr>
          <p:cNvPr id="1029" name="Footer Placeholder 4"/>
          <p:cNvSpPr>
            <a:spLocks noGrp="1"/>
          </p:cNvSpPr>
          <p:nvPr>
            <p:ph type="ftr" sz="quarter" idx="11"/>
          </p:nvPr>
        </p:nvSpPr>
        <p:spPr>
          <a:noFill/>
        </p:spPr>
        <p:txBody>
          <a:bodyPr/>
          <a:lstStyle/>
          <a:p>
            <a:r>
              <a:rPr lang="en-US"/>
              <a:t>CPSC503 Winter 2019</a:t>
            </a:r>
          </a:p>
        </p:txBody>
      </p:sp>
      <p:sp>
        <p:nvSpPr>
          <p:cNvPr id="1030" name="Slide Number Placeholder 5"/>
          <p:cNvSpPr>
            <a:spLocks noGrp="1"/>
          </p:cNvSpPr>
          <p:nvPr>
            <p:ph type="sldNum" sz="quarter" idx="12"/>
          </p:nvPr>
        </p:nvSpPr>
        <p:spPr>
          <a:noFill/>
        </p:spPr>
        <p:txBody>
          <a:bodyPr/>
          <a:lstStyle/>
          <a:p>
            <a:fld id="{BA1BFC60-CFBF-47DE-BF9D-D38D229617C3}" type="slidenum">
              <a:rPr lang="en-US" smtClean="0"/>
              <a:pPr/>
              <a:t>1</a:t>
            </a:fld>
            <a:endParaRPr lang="en-US"/>
          </a:p>
        </p:txBody>
      </p:sp>
      <p:sp>
        <p:nvSpPr>
          <p:cNvPr id="1031"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2" name="Rectangle 3"/>
          <p:cNvSpPr>
            <a:spLocks noGrp="1" noChangeArrowheads="1"/>
          </p:cNvSpPr>
          <p:nvPr>
            <p:ph type="subTitle" idx="1"/>
          </p:nvPr>
        </p:nvSpPr>
        <p:spPr>
          <a:xfrm>
            <a:off x="1371600" y="3048000"/>
            <a:ext cx="6781800" cy="2057400"/>
          </a:xfrm>
        </p:spPr>
        <p:txBody>
          <a:bodyPr/>
          <a:lstStyle/>
          <a:p>
            <a:pPr eaLnBrk="1" hangingPunct="1"/>
            <a:endParaRPr lang="en-US" i="1" dirty="0"/>
          </a:p>
          <a:p>
            <a:pPr eaLnBrk="1" hangingPunct="1"/>
            <a:r>
              <a:rPr lang="en-US" dirty="0"/>
              <a:t>Lecture 12</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3" name="Ink 9"/>
              <p14:cNvContentPartPr>
                <a14:cpLocks xmlns:a14="http://schemas.microsoft.com/office/drawing/2010/main" noRot="1" noChangeAspect="1" noEditPoints="1" noChangeArrowheads="1" noChangeShapeType="1"/>
              </p14:cNvContentPartPr>
              <p14:nvPr/>
            </p14:nvContentPartPr>
            <p14:xfrm>
              <a:off x="2009775" y="5745163"/>
              <a:ext cx="381000" cy="231775"/>
            </p14:xfrm>
          </p:contentPart>
        </mc:Choice>
        <mc:Fallback xmlns="">
          <p:pic>
            <p:nvPicPr>
              <p:cNvPr id="1033" name="Ink 9"/>
              <p:cNvPicPr>
                <a:picLocks noRot="1" noChangeAspect="1" noEditPoints="1" noChangeArrowheads="1" noChangeShapeType="1"/>
              </p:cNvPicPr>
              <p:nvPr/>
            </p:nvPicPr>
            <p:blipFill>
              <a:blip r:embed="rId4"/>
              <a:stretch>
                <a:fillRect/>
              </a:stretch>
            </p:blipFill>
            <p:spPr>
              <a:xfrm>
                <a:off x="2004013" y="5736166"/>
                <a:ext cx="399726" cy="252649"/>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B8572370-64B7-4A9C-9DB6-2B440293CD12}" type="datetime1">
              <a:rPr lang="en-US" smtClean="0"/>
              <a:t>2/26/2020</a:t>
            </a:fld>
            <a:endParaRPr lang="en-US"/>
          </a:p>
        </p:txBody>
      </p:sp>
      <p:sp>
        <p:nvSpPr>
          <p:cNvPr id="24586" name="Footer Placeholder 5"/>
          <p:cNvSpPr>
            <a:spLocks noGrp="1"/>
          </p:cNvSpPr>
          <p:nvPr>
            <p:ph type="ftr" sz="quarter" idx="11"/>
          </p:nvPr>
        </p:nvSpPr>
        <p:spPr>
          <a:noFill/>
        </p:spPr>
        <p:txBody>
          <a:bodyPr/>
          <a:lstStyle/>
          <a:p>
            <a:r>
              <a:rPr lang="en-US"/>
              <a:t>CPSC503 Winter 2020</a:t>
            </a:r>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10</a:t>
            </a:fld>
            <a:endParaRPr lang="en-US"/>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a:t>PropNoun -&gt; </a:t>
            </a:r>
            <a:r>
              <a:rPr lang="en-US" sz="2800" b="0" i="1"/>
              <a:t>AyCaramba</a:t>
            </a:r>
            <a:r>
              <a:rPr lang="en-US" sz="2800">
                <a:solidFill>
                  <a:srgbClr val="008000"/>
                </a:solidFill>
              </a:rPr>
              <a:t>	</a:t>
            </a:r>
            <a:endParaRPr lang="en-US" sz="2800"/>
          </a:p>
          <a:p>
            <a:pPr lvl="1" eaLnBrk="1" hangingPunct="1"/>
            <a:r>
              <a:rPr lang="en-US" sz="2800"/>
              <a:t>MassNoun -&gt; </a:t>
            </a:r>
            <a:r>
              <a:rPr lang="en-US" sz="2800" b="0" i="1"/>
              <a:t>meat</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a:t>Attachments</a:t>
            </a:r>
          </a:p>
          <a:p>
            <a:pPr lvl="1" eaLnBrk="1" hangingPunct="1">
              <a:lnSpc>
                <a:spcPct val="90000"/>
              </a:lnSpc>
              <a:buFontTx/>
              <a:buNone/>
            </a:pPr>
            <a:r>
              <a:rPr lang="en-US" sz="2800" b="0"/>
              <a:t>{AyCaramba}</a:t>
            </a:r>
          </a:p>
          <a:p>
            <a:pPr lvl="1" eaLnBrk="1" hangingPunct="1">
              <a:lnSpc>
                <a:spcPct val="90000"/>
              </a:lnSpc>
              <a:buFontTx/>
              <a:buNone/>
            </a:pPr>
            <a:r>
              <a:rPr lang="en-US" sz="2800" b="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2C09685D-BAEF-440B-B326-A3BCE86C06BA}" type="datetime1">
              <a:rPr lang="en-US" smtClean="0"/>
              <a:t>2/26/2020</a:t>
            </a:fld>
            <a:endParaRPr lang="en-US"/>
          </a:p>
        </p:txBody>
      </p:sp>
      <p:sp>
        <p:nvSpPr>
          <p:cNvPr id="25608" name="Footer Placeholder 5"/>
          <p:cNvSpPr>
            <a:spLocks noGrp="1"/>
          </p:cNvSpPr>
          <p:nvPr>
            <p:ph type="ftr" sz="quarter" idx="11"/>
          </p:nvPr>
        </p:nvSpPr>
        <p:spPr>
          <a:noFill/>
        </p:spPr>
        <p:txBody>
          <a:bodyPr/>
          <a:lstStyle/>
          <a:p>
            <a:r>
              <a:rPr lang="en-US"/>
              <a:t>CPSC503 Winter 2020</a:t>
            </a:r>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11</a:t>
            </a:fld>
            <a:endParaRPr lang="en-US"/>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a:t>Verb -&gt; </a:t>
            </a:r>
            <a:r>
              <a:rPr lang="en-US" b="0" i="1"/>
              <a:t>serves</a:t>
            </a:r>
          </a:p>
          <a:p>
            <a:pPr eaLnBrk="1" hangingPunct="1"/>
            <a:endParaRPr lang="en-US" sz="2400"/>
          </a:p>
          <a:p>
            <a:pPr eaLnBrk="1" hangingPunct="1"/>
            <a:endParaRPr lang="en-US" sz="2400"/>
          </a:p>
          <a:p>
            <a:pPr eaLnBrk="1" hangingPunct="1">
              <a:buFontTx/>
              <a:buNone/>
            </a:pPr>
            <a:endParaRPr lang="en-US" sz="240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a:t>{VP.sem(NP.sem)}</a:t>
            </a:r>
          </a:p>
          <a:p>
            <a:pPr eaLnBrk="1" hangingPunct="1"/>
            <a:r>
              <a:rPr lang="en-US"/>
              <a:t>{Verb.sem(NP.sem)</a:t>
            </a:r>
          </a:p>
          <a:p>
            <a:pPr eaLnBrk="1" hangingPunct="1">
              <a:buFontTx/>
              <a:buNone/>
            </a:pPr>
            <a:endParaRPr lang="en-US"/>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94214" name="Equation" r:id="rId4" imgW="2133360" imgH="355320" progId="Equation.3">
                  <p:embed/>
                </p:oleObj>
              </mc:Choice>
              <mc:Fallback>
                <p:oleObj name="Equation" r:id="rId4" imgW="2133360" imgH="355320" progId="Equation.3">
                  <p:embed/>
                  <p:pic>
                    <p:nvPicPr>
                      <p:cNvPr id="2560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ACD08BD8-BF79-4971-AD99-9EBFF3EED1F5}" type="datetime1">
              <a:rPr lang="en-US" smtClean="0"/>
              <a:t>2/26/2020</a:t>
            </a:fld>
            <a:endParaRPr lang="en-US"/>
          </a:p>
        </p:txBody>
      </p:sp>
      <p:sp>
        <p:nvSpPr>
          <p:cNvPr id="26635" name="Footer Placeholder 4"/>
          <p:cNvSpPr>
            <a:spLocks noGrp="1"/>
          </p:cNvSpPr>
          <p:nvPr>
            <p:ph type="ftr" sz="quarter" idx="11"/>
          </p:nvPr>
        </p:nvSpPr>
        <p:spPr>
          <a:noFill/>
        </p:spPr>
        <p:txBody>
          <a:bodyPr/>
          <a:lstStyle/>
          <a:p>
            <a:r>
              <a:rPr lang="en-US"/>
              <a:t>CPSC503 Winter 2020</a:t>
            </a:r>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12</a:t>
            </a:fld>
            <a:endParaRPr lang="en-US"/>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95238" name="Equation" r:id="rId14" imgW="2933640" imgH="203040" progId="Equation.3">
                  <p:embed/>
                </p:oleObj>
              </mc:Choice>
              <mc:Fallback>
                <p:oleObj name="Equation" r:id="rId14" imgW="2933640" imgH="203040" progId="Equation.3">
                  <p:embed/>
                  <p:pic>
                    <p:nvPicPr>
                      <p:cNvPr id="26626"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p:txBody>
          <a:bodyPr/>
          <a:lstStyle/>
          <a:p>
            <a:pPr>
              <a:defRPr/>
            </a:pPr>
            <a:fld id="{5896BFF3-5A3A-4BB8-964C-725205C393F9}" type="datetime1">
              <a:rPr lang="en-US" smtClean="0"/>
              <a:t>2/26/2020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13</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71" y="12954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3A9166DB-9A24-4E1E-9258-70411E8957E7}" type="datetime1">
              <a:rPr lang="en-US" smtClean="0"/>
              <a:t>2/26/2020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14</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1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091"/>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6521B779-EF66-475D-AFEA-C7B04F615158}" type="datetime1">
              <a:rPr lang="en-US" smtClean="0"/>
              <a:t>2/26/2020</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15</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 y="1008141"/>
            <a:ext cx="7111710" cy="516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76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534-D54B-4349-BB25-F781CE9536A5}"/>
              </a:ext>
            </a:extLst>
          </p:cNvPr>
          <p:cNvSpPr>
            <a:spLocks noGrp="1"/>
          </p:cNvSpPr>
          <p:nvPr>
            <p:ph type="title"/>
          </p:nvPr>
        </p:nvSpPr>
        <p:spPr>
          <a:xfrm>
            <a:off x="4267200" y="68981"/>
            <a:ext cx="4495800" cy="1066800"/>
          </a:xfrm>
        </p:spPr>
        <p:txBody>
          <a:bodyPr/>
          <a:lstStyle/>
          <a:p>
            <a:r>
              <a:rPr lang="en-CA" sz="2800" dirty="0"/>
              <a:t>Neural Semantic Parser</a:t>
            </a:r>
          </a:p>
        </p:txBody>
      </p:sp>
      <p:sp>
        <p:nvSpPr>
          <p:cNvPr id="4" name="Date Placeholder 3">
            <a:extLst>
              <a:ext uri="{FF2B5EF4-FFF2-40B4-BE49-F238E27FC236}">
                <a16:creationId xmlns:a16="http://schemas.microsoft.com/office/drawing/2014/main" id="{FBF9DF47-FB8F-4366-A858-D56183456DBE}"/>
              </a:ext>
            </a:extLst>
          </p:cNvPr>
          <p:cNvSpPr>
            <a:spLocks noGrp="1"/>
          </p:cNvSpPr>
          <p:nvPr>
            <p:ph type="dt" sz="half" idx="10"/>
          </p:nvPr>
        </p:nvSpPr>
        <p:spPr/>
        <p:txBody>
          <a:bodyPr/>
          <a:lstStyle/>
          <a:p>
            <a:pPr>
              <a:defRPr/>
            </a:pPr>
            <a:fld id="{58EF2B38-9C2A-4F5C-BC8B-8DFDCFF55BE7}" type="datetime1">
              <a:rPr lang="en-US" smtClean="0"/>
              <a:t>2/26/2020</a:t>
            </a:fld>
            <a:endParaRPr lang="en-US"/>
          </a:p>
        </p:txBody>
      </p:sp>
      <p:sp>
        <p:nvSpPr>
          <p:cNvPr id="5" name="Footer Placeholder 4">
            <a:extLst>
              <a:ext uri="{FF2B5EF4-FFF2-40B4-BE49-F238E27FC236}">
                <a16:creationId xmlns:a16="http://schemas.microsoft.com/office/drawing/2014/main" id="{EAFB0769-52B4-428C-9561-BCEAD9D8544D}"/>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3D48ED67-0DAC-4E03-9F7A-89C1B1E83F9E}"/>
              </a:ext>
            </a:extLst>
          </p:cNvPr>
          <p:cNvSpPr>
            <a:spLocks noGrp="1"/>
          </p:cNvSpPr>
          <p:nvPr>
            <p:ph type="sldNum" sz="quarter" idx="12"/>
          </p:nvPr>
        </p:nvSpPr>
        <p:spPr/>
        <p:txBody>
          <a:bodyPr/>
          <a:lstStyle/>
          <a:p>
            <a:pPr>
              <a:defRPr/>
            </a:pPr>
            <a:fld id="{FE1CA072-3F49-4900-9264-D91C6C7C6FFB}" type="slidenum">
              <a:rPr lang="en-US" smtClean="0"/>
              <a:pPr>
                <a:defRPr/>
              </a:pPr>
              <a:t>16</a:t>
            </a:fld>
            <a:endParaRPr lang="en-US"/>
          </a:p>
        </p:txBody>
      </p:sp>
      <p:pic>
        <p:nvPicPr>
          <p:cNvPr id="7" name="Picture 6">
            <a:extLst>
              <a:ext uri="{FF2B5EF4-FFF2-40B4-BE49-F238E27FC236}">
                <a16:creationId xmlns:a16="http://schemas.microsoft.com/office/drawing/2014/main" id="{1CA7D98B-7D65-4457-B826-9BC5FBFD0ACB}"/>
              </a:ext>
            </a:extLst>
          </p:cNvPr>
          <p:cNvPicPr>
            <a:picLocks noChangeAspect="1"/>
          </p:cNvPicPr>
          <p:nvPr/>
        </p:nvPicPr>
        <p:blipFill rotWithShape="1">
          <a:blip r:embed="rId2"/>
          <a:srcRect l="2460" t="3328" r="5709" b="5687"/>
          <a:stretch/>
        </p:blipFill>
        <p:spPr>
          <a:xfrm>
            <a:off x="0" y="2629670"/>
            <a:ext cx="9067800" cy="3886200"/>
          </a:xfrm>
          <a:prstGeom prst="rect">
            <a:avLst/>
          </a:prstGeom>
        </p:spPr>
      </p:pic>
      <p:pic>
        <p:nvPicPr>
          <p:cNvPr id="8" name="Picture 7">
            <a:extLst>
              <a:ext uri="{FF2B5EF4-FFF2-40B4-BE49-F238E27FC236}">
                <a16:creationId xmlns:a16="http://schemas.microsoft.com/office/drawing/2014/main" id="{2E1C8132-2EEE-4B04-95EF-2DCA150DAE9B}"/>
              </a:ext>
            </a:extLst>
          </p:cNvPr>
          <p:cNvPicPr>
            <a:picLocks noChangeAspect="1"/>
          </p:cNvPicPr>
          <p:nvPr/>
        </p:nvPicPr>
        <p:blipFill rotWithShape="1">
          <a:blip r:embed="rId2"/>
          <a:srcRect l="2460" t="3328" r="75051" b="62569"/>
          <a:stretch/>
        </p:blipFill>
        <p:spPr>
          <a:xfrm>
            <a:off x="127251" y="152400"/>
            <a:ext cx="3530349" cy="2315729"/>
          </a:xfrm>
          <a:prstGeom prst="rect">
            <a:avLst/>
          </a:prstGeom>
        </p:spPr>
      </p:pic>
      <p:sp>
        <p:nvSpPr>
          <p:cNvPr id="9" name="TextBox 8">
            <a:extLst>
              <a:ext uri="{FF2B5EF4-FFF2-40B4-BE49-F238E27FC236}">
                <a16:creationId xmlns:a16="http://schemas.microsoft.com/office/drawing/2014/main" id="{23AFF1FC-39CF-43A4-9F08-ED2756A3977E}"/>
              </a:ext>
            </a:extLst>
          </p:cNvPr>
          <p:cNvSpPr txBox="1"/>
          <p:nvPr/>
        </p:nvSpPr>
        <p:spPr>
          <a:xfrm>
            <a:off x="4191000" y="995793"/>
            <a:ext cx="5029200" cy="1077218"/>
          </a:xfrm>
          <a:prstGeom prst="rect">
            <a:avLst/>
          </a:prstGeom>
          <a:noFill/>
        </p:spPr>
        <p:txBody>
          <a:bodyPr wrap="square" rtlCol="0">
            <a:spAutoFit/>
          </a:bodyPr>
          <a:lstStyle/>
          <a:p>
            <a:r>
              <a:rPr lang="en-CA" b="1" dirty="0"/>
              <a:t>Neural Semantic Parsing with Type Constraints for Semi-Structured Tables</a:t>
            </a:r>
          </a:p>
          <a:p>
            <a:r>
              <a:rPr lang="en-CA" dirty="0"/>
              <a:t>Jayant Krishnamurthy, Pradeep </a:t>
            </a:r>
            <a:r>
              <a:rPr lang="en-CA" dirty="0" err="1"/>
              <a:t>Dasigi</a:t>
            </a:r>
            <a:r>
              <a:rPr lang="en-CA" dirty="0"/>
              <a:t>, Matt Gardner. </a:t>
            </a:r>
            <a:r>
              <a:rPr lang="en-CA" b="1" dirty="0"/>
              <a:t>EMNLP 2017</a:t>
            </a:r>
            <a:r>
              <a:rPr lang="en-CA"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E8F451B-9CFE-4306-8617-9167D8972CD8}"/>
                  </a:ext>
                </a:extLst>
              </p14:cNvPr>
              <p14:cNvContentPartPr/>
              <p14:nvPr/>
            </p14:nvContentPartPr>
            <p14:xfrm>
              <a:off x="158533" y="2787651"/>
              <a:ext cx="2066760" cy="23760"/>
            </p14:xfrm>
          </p:contentPart>
        </mc:Choice>
        <mc:Fallback xmlns="">
          <p:pic>
            <p:nvPicPr>
              <p:cNvPr id="10" name="Ink 9">
                <a:extLst>
                  <a:ext uri="{FF2B5EF4-FFF2-40B4-BE49-F238E27FC236}">
                    <a16:creationId xmlns:a16="http://schemas.microsoft.com/office/drawing/2014/main" id="{DE8F451B-9CFE-4306-8617-9167D8972CD8}"/>
                  </a:ext>
                </a:extLst>
              </p:cNvPr>
              <p:cNvPicPr/>
              <p:nvPr/>
            </p:nvPicPr>
            <p:blipFill>
              <a:blip r:embed="rId4"/>
              <a:stretch>
                <a:fillRect/>
              </a:stretch>
            </p:blipFill>
            <p:spPr>
              <a:xfrm>
                <a:off x="86533" y="2643651"/>
                <a:ext cx="22104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79EC937-0C0F-4B8D-B386-FC27112014D4}"/>
                  </a:ext>
                </a:extLst>
              </p14:cNvPr>
              <p14:cNvContentPartPr/>
              <p14:nvPr/>
            </p14:nvContentPartPr>
            <p14:xfrm>
              <a:off x="543733" y="460251"/>
              <a:ext cx="2999520" cy="25560"/>
            </p14:xfrm>
          </p:contentPart>
        </mc:Choice>
        <mc:Fallback xmlns="">
          <p:pic>
            <p:nvPicPr>
              <p:cNvPr id="11" name="Ink 10">
                <a:extLst>
                  <a:ext uri="{FF2B5EF4-FFF2-40B4-BE49-F238E27FC236}">
                    <a16:creationId xmlns:a16="http://schemas.microsoft.com/office/drawing/2014/main" id="{379EC937-0C0F-4B8D-B386-FC27112014D4}"/>
                  </a:ext>
                </a:extLst>
              </p:cNvPr>
              <p:cNvPicPr/>
              <p:nvPr/>
            </p:nvPicPr>
            <p:blipFill>
              <a:blip r:embed="rId6"/>
              <a:stretch>
                <a:fillRect/>
              </a:stretch>
            </p:blipFill>
            <p:spPr>
              <a:xfrm>
                <a:off x="471733" y="316611"/>
                <a:ext cx="3143160" cy="313200"/>
              </a:xfrm>
              <a:prstGeom prst="rect">
                <a:avLst/>
              </a:prstGeom>
            </p:spPr>
          </p:pic>
        </mc:Fallback>
      </mc:AlternateContent>
      <p:sp>
        <p:nvSpPr>
          <p:cNvPr id="12" name="TextBox 11">
            <a:extLst>
              <a:ext uri="{FF2B5EF4-FFF2-40B4-BE49-F238E27FC236}">
                <a16:creationId xmlns:a16="http://schemas.microsoft.com/office/drawing/2014/main" id="{A7CE38F8-1A9A-4003-8C0C-83386678AF5C}"/>
              </a:ext>
            </a:extLst>
          </p:cNvPr>
          <p:cNvSpPr txBox="1"/>
          <p:nvPr/>
        </p:nvSpPr>
        <p:spPr>
          <a:xfrm>
            <a:off x="4161322" y="6450465"/>
            <a:ext cx="4068278" cy="338554"/>
          </a:xfrm>
          <a:prstGeom prst="rect">
            <a:avLst/>
          </a:prstGeom>
          <a:noFill/>
        </p:spPr>
        <p:txBody>
          <a:bodyPr wrap="square" rtlCol="0">
            <a:spAutoFit/>
          </a:bodyPr>
          <a:lstStyle/>
          <a:p>
            <a:r>
              <a:rPr lang="en-CA" b="1" dirty="0">
                <a:solidFill>
                  <a:srgbClr val="FF0000"/>
                </a:solidFill>
              </a:rPr>
              <a:t>Encoder Decoder Architecture in two weeks</a:t>
            </a:r>
            <a:endParaRPr lang="en-CA" dirty="0">
              <a:solidFill>
                <a:srgbClr val="FF0000"/>
              </a:solidFill>
            </a:endParaRPr>
          </a:p>
        </p:txBody>
      </p:sp>
    </p:spTree>
    <p:extLst>
      <p:ext uri="{BB962C8B-B14F-4D97-AF65-F5344CB8AC3E}">
        <p14:creationId xmlns:p14="http://schemas.microsoft.com/office/powerpoint/2010/main" val="125057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F9A4-5FDA-472B-A1AE-BFE592247A69}"/>
              </a:ext>
            </a:extLst>
          </p:cNvPr>
          <p:cNvSpPr>
            <a:spLocks noGrp="1"/>
          </p:cNvSpPr>
          <p:nvPr>
            <p:ph type="title"/>
          </p:nvPr>
        </p:nvSpPr>
        <p:spPr/>
        <p:txBody>
          <a:bodyPr/>
          <a:lstStyle/>
          <a:p>
            <a:r>
              <a:rPr lang="en-CA" dirty="0"/>
              <a:t>Notes….</a:t>
            </a:r>
          </a:p>
        </p:txBody>
      </p:sp>
      <p:sp>
        <p:nvSpPr>
          <p:cNvPr id="3" name="Content Placeholder 2">
            <a:extLst>
              <a:ext uri="{FF2B5EF4-FFF2-40B4-BE49-F238E27FC236}">
                <a16:creationId xmlns:a16="http://schemas.microsoft.com/office/drawing/2014/main" id="{72667B57-55D6-4D14-9E8F-717CA3920D57}"/>
              </a:ext>
            </a:extLst>
          </p:cNvPr>
          <p:cNvSpPr>
            <a:spLocks noGrp="1"/>
          </p:cNvSpPr>
          <p:nvPr>
            <p:ph idx="1"/>
          </p:nvPr>
        </p:nvSpPr>
        <p:spPr/>
        <p:txBody>
          <a:bodyPr/>
          <a:lstStyle/>
          <a:p>
            <a:r>
              <a:rPr lang="en-US" sz="1600" b="0" dirty="0"/>
              <a:t>Another approach is to treat semantic parsing as a machine translation problem</a:t>
            </a:r>
            <a:endParaRPr lang="en-US" sz="1600" dirty="0"/>
          </a:p>
          <a:p>
            <a:endParaRPr lang="en-US" sz="1400" dirty="0"/>
          </a:p>
          <a:p>
            <a:r>
              <a:rPr lang="en-US" sz="1600" dirty="0"/>
              <a:t>Evaluated on WIKI TABLE QUESTIONS, a challenging data set for question answering against semi-structured Wikipedia tables (</a:t>
            </a:r>
            <a:r>
              <a:rPr lang="en-US" sz="1600" dirty="0" err="1"/>
              <a:t>Pasupat</a:t>
            </a:r>
            <a:r>
              <a:rPr lang="en-US" sz="1600" dirty="0"/>
              <a:t> and Liang, 2015). This data set has a broad variety of entities and relations across different tables, along with complex questions that necessitate long logical forms.</a:t>
            </a:r>
          </a:p>
          <a:p>
            <a:r>
              <a:rPr lang="en-US" sz="1600" b="0" dirty="0"/>
              <a:t>Entity Linking Identifying the entities mentioned</a:t>
            </a:r>
          </a:p>
          <a:p>
            <a:r>
              <a:rPr lang="en-US" sz="1600" b="0" dirty="0"/>
              <a:t>Our parser explicitly includes an entity linking module that enables it to model the highly ambiguous and implicit entity mentions in </a:t>
            </a:r>
            <a:r>
              <a:rPr lang="en-CA" sz="1600" b="0" dirty="0"/>
              <a:t>WIKITABLEQUESTIONS</a:t>
            </a:r>
          </a:p>
          <a:p>
            <a:r>
              <a:rPr lang="en-CA" sz="1600" b="0" dirty="0"/>
              <a:t>The set of instantiated </a:t>
            </a:r>
            <a:r>
              <a:rPr lang="en-US" sz="1600" b="0" dirty="0"/>
              <a:t>rules is automatically derived from a corpus of logical forms, which we in turn produce by running dynamic programming on denotations</a:t>
            </a:r>
            <a:endParaRPr lang="en-CA" sz="1600" dirty="0"/>
          </a:p>
        </p:txBody>
      </p:sp>
      <p:sp>
        <p:nvSpPr>
          <p:cNvPr id="4" name="Date Placeholder 3">
            <a:extLst>
              <a:ext uri="{FF2B5EF4-FFF2-40B4-BE49-F238E27FC236}">
                <a16:creationId xmlns:a16="http://schemas.microsoft.com/office/drawing/2014/main" id="{AA18C40C-AAFC-45BF-BC44-A10630709656}"/>
              </a:ext>
            </a:extLst>
          </p:cNvPr>
          <p:cNvSpPr>
            <a:spLocks noGrp="1"/>
          </p:cNvSpPr>
          <p:nvPr>
            <p:ph type="dt" sz="half" idx="10"/>
          </p:nvPr>
        </p:nvSpPr>
        <p:spPr/>
        <p:txBody>
          <a:bodyPr/>
          <a:lstStyle/>
          <a:p>
            <a:pPr>
              <a:defRPr/>
            </a:pPr>
            <a:fld id="{8E2E87EC-C99E-4AD0-9CCC-E806945B9550}" type="datetime1">
              <a:rPr lang="en-US" smtClean="0"/>
              <a:t>2/26/2020</a:t>
            </a:fld>
            <a:endParaRPr lang="en-US" dirty="0"/>
          </a:p>
        </p:txBody>
      </p:sp>
      <p:sp>
        <p:nvSpPr>
          <p:cNvPr id="5" name="Footer Placeholder 4">
            <a:extLst>
              <a:ext uri="{FF2B5EF4-FFF2-40B4-BE49-F238E27FC236}">
                <a16:creationId xmlns:a16="http://schemas.microsoft.com/office/drawing/2014/main" id="{A752DB01-F07A-4B2F-A8F2-F1907F4613F5}"/>
              </a:ext>
            </a:extLst>
          </p:cNvPr>
          <p:cNvSpPr>
            <a:spLocks noGrp="1"/>
          </p:cNvSpPr>
          <p:nvPr>
            <p:ph type="ftr" sz="quarter" idx="11"/>
          </p:nvPr>
        </p:nvSpPr>
        <p:spPr/>
        <p:txBody>
          <a:bodyPr/>
          <a:lstStyle/>
          <a:p>
            <a:pPr>
              <a:defRPr/>
            </a:pPr>
            <a:r>
              <a:rPr lang="en-US"/>
              <a:t>CPSC503 Winter 2019</a:t>
            </a:r>
          </a:p>
        </p:txBody>
      </p:sp>
      <p:sp>
        <p:nvSpPr>
          <p:cNvPr id="6" name="Slide Number Placeholder 5">
            <a:extLst>
              <a:ext uri="{FF2B5EF4-FFF2-40B4-BE49-F238E27FC236}">
                <a16:creationId xmlns:a16="http://schemas.microsoft.com/office/drawing/2014/main" id="{6F1BEB02-9A72-403F-B621-54D5D657227F}"/>
              </a:ext>
            </a:extLst>
          </p:cNvPr>
          <p:cNvSpPr>
            <a:spLocks noGrp="1"/>
          </p:cNvSpPr>
          <p:nvPr>
            <p:ph type="sldNum" sz="quarter" idx="12"/>
          </p:nvPr>
        </p:nvSpPr>
        <p:spPr/>
        <p:txBody>
          <a:bodyPr/>
          <a:lstStyle/>
          <a:p>
            <a:pPr>
              <a:defRPr/>
            </a:pPr>
            <a:fld id="{57EC8A4E-3639-41C4-97C6-E5A2C3A818F6}" type="slidenum">
              <a:rPr lang="en-US" smtClean="0"/>
              <a:pPr>
                <a:defRPr/>
              </a:pPr>
              <a:t>17</a:t>
            </a:fld>
            <a:endParaRPr lang="en-US"/>
          </a:p>
        </p:txBody>
      </p:sp>
    </p:spTree>
    <p:extLst>
      <p:ext uri="{BB962C8B-B14F-4D97-AF65-F5344CB8AC3E}">
        <p14:creationId xmlns:p14="http://schemas.microsoft.com/office/powerpoint/2010/main" val="339982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DA8B9D56-6E69-4A76-BC50-4B470476C5CF}" type="datetime1">
              <a:rPr lang="en-US" smtClean="0"/>
              <a:t>2/26/2020</a:t>
            </a:fld>
            <a:endParaRPr lang="en-US" dirty="0"/>
          </a:p>
        </p:txBody>
      </p:sp>
      <p:sp>
        <p:nvSpPr>
          <p:cNvPr id="39939" name="Footer Placeholder 4"/>
          <p:cNvSpPr>
            <a:spLocks noGrp="1"/>
          </p:cNvSpPr>
          <p:nvPr>
            <p:ph type="ftr" sz="quarter" idx="11"/>
          </p:nvPr>
        </p:nvSpPr>
        <p:spPr>
          <a:xfrm>
            <a:off x="3124200" y="6324600"/>
            <a:ext cx="2895600" cy="457200"/>
          </a:xfrm>
          <a:noFill/>
        </p:spPr>
        <p:txBody>
          <a:bodyPr/>
          <a:lstStyle/>
          <a:p>
            <a:r>
              <a:rPr lang="en-US" dirty="0"/>
              <a:t>CPSC503 Winter 2020</a:t>
            </a:r>
          </a:p>
        </p:txBody>
      </p:sp>
      <p:sp>
        <p:nvSpPr>
          <p:cNvPr id="39940" name="Slide Number Placeholder 5"/>
          <p:cNvSpPr>
            <a:spLocks noGrp="1"/>
          </p:cNvSpPr>
          <p:nvPr>
            <p:ph type="sldNum" sz="quarter" idx="12"/>
          </p:nvPr>
        </p:nvSpPr>
        <p:spPr>
          <a:noFill/>
        </p:spPr>
        <p:txBody>
          <a:bodyPr/>
          <a:lstStyle/>
          <a:p>
            <a:fld id="{63FA4D67-1848-49C0-9B98-42BFCC9B51DE}" type="slidenum">
              <a:rPr lang="en-US" smtClean="0"/>
              <a:pPr/>
              <a:t>18</a:t>
            </a:fld>
            <a:endParaRPr lang="en-US"/>
          </a:p>
        </p:txBody>
      </p:sp>
      <p:sp>
        <p:nvSpPr>
          <p:cNvPr id="7" name="Rectangle 2"/>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85800" y="973777"/>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000" dirty="0"/>
              <a:t> Text Book: Representation and Inference for Natural Language : A First Course in Computational Semantics </a:t>
            </a:r>
            <a:r>
              <a:rPr lang="en-US" sz="2000" i="1" dirty="0"/>
              <a:t>Patrick Blackburn and Johan Bos, </a:t>
            </a:r>
            <a:r>
              <a:rPr lang="en-US" sz="2000" b="1" i="1" dirty="0"/>
              <a:t>2005</a:t>
            </a:r>
            <a:r>
              <a:rPr lang="en-US" sz="2000" i="1" dirty="0"/>
              <a:t>, </a:t>
            </a:r>
            <a:r>
              <a:rPr lang="en-CA" sz="2000" dirty="0"/>
              <a:t>CSLI </a:t>
            </a:r>
            <a:r>
              <a:rPr lang="en-CA" sz="2000" i="1" dirty="0">
                <a:solidFill>
                  <a:srgbClr val="FF0000"/>
                </a:solidFill>
              </a:rPr>
              <a:t>(pre-neural)</a:t>
            </a:r>
            <a:endParaRPr lang="en-US" sz="2000" i="1" dirty="0">
              <a:solidFill>
                <a:srgbClr val="FF0000"/>
              </a:solidFill>
            </a:endParaRPr>
          </a:p>
          <a:p>
            <a:endParaRPr lang="en-US" sz="2000" i="1" dirty="0"/>
          </a:p>
          <a:p>
            <a:pPr>
              <a:buFont typeface="Arial" pitchFamily="34" charset="0"/>
              <a:buChar char="•"/>
            </a:pPr>
            <a:r>
              <a:rPr lang="en-US" sz="2000" i="1" dirty="0"/>
              <a:t> </a:t>
            </a:r>
            <a:r>
              <a:rPr lang="en-CA" sz="2000" i="1" dirty="0"/>
              <a:t>J. </a:t>
            </a:r>
            <a:r>
              <a:rPr lang="en-CA" sz="2000" i="1" dirty="0" err="1"/>
              <a:t>Bos</a:t>
            </a:r>
            <a:r>
              <a:rPr lang="en-CA" sz="2000" i="1" dirty="0"/>
              <a:t> (</a:t>
            </a:r>
            <a:r>
              <a:rPr lang="en-CA" sz="2000" b="1" i="1" dirty="0"/>
              <a:t>2011</a:t>
            </a:r>
            <a:r>
              <a:rPr lang="en-CA" sz="2000" i="1" dirty="0"/>
              <a:t>): A Survey of Computational Semantics: Representation, Inference and Knowledge in Wide-Coverage Text Understanding. </a:t>
            </a:r>
            <a:r>
              <a:rPr lang="en-CA" sz="2000" dirty="0"/>
              <a:t>Language and Linguistics Compass 5(6): 336–366</a:t>
            </a:r>
            <a:r>
              <a:rPr lang="en-CA" sz="2000" i="1" dirty="0"/>
              <a:t>. </a:t>
            </a:r>
            <a:r>
              <a:rPr lang="en-CA" sz="2000" i="1" dirty="0">
                <a:solidFill>
                  <a:srgbClr val="FF0000"/>
                </a:solidFill>
              </a:rPr>
              <a:t>(pre-neural)</a:t>
            </a:r>
          </a:p>
          <a:p>
            <a:pPr>
              <a:buFont typeface="Arial" pitchFamily="34" charset="0"/>
              <a:buChar char="•"/>
            </a:pPr>
            <a:endParaRPr lang="en-CA" sz="2000" i="1" dirty="0"/>
          </a:p>
          <a:p>
            <a:pPr>
              <a:buFont typeface="Arial" pitchFamily="34" charset="0"/>
              <a:buChar char="•"/>
            </a:pPr>
            <a:r>
              <a:rPr lang="en-CA" sz="2000" i="1" dirty="0"/>
              <a:t> Semantic parsing via Machine Learning: </a:t>
            </a:r>
            <a:r>
              <a:rPr lang="en-CA" sz="2000" dirty="0">
                <a:solidFill>
                  <a:srgbClr val="6962F4"/>
                </a:solidFill>
              </a:rPr>
              <a:t>The Cornell Semantic Parsing Framework</a:t>
            </a:r>
            <a:r>
              <a:rPr lang="en-CA" sz="2000" dirty="0"/>
              <a:t> (Cornell SPF) is an open source research software package. It includes a semantic parsing algorithm, a </a:t>
            </a:r>
            <a:r>
              <a:rPr lang="en-CA" sz="2000" dirty="0">
                <a:solidFill>
                  <a:schemeClr val="accent6">
                    <a:lumMod val="60000"/>
                    <a:lumOff val="40000"/>
                  </a:schemeClr>
                </a:solidFill>
              </a:rPr>
              <a:t>flexible meaning representation </a:t>
            </a:r>
            <a:r>
              <a:rPr lang="en-CA" sz="2000" dirty="0"/>
              <a:t>language and </a:t>
            </a:r>
            <a:r>
              <a:rPr lang="en-CA" sz="2000" dirty="0">
                <a:solidFill>
                  <a:schemeClr val="accent6">
                    <a:lumMod val="60000"/>
                    <a:lumOff val="40000"/>
                  </a:schemeClr>
                </a:solidFill>
              </a:rPr>
              <a:t>learning algorithms</a:t>
            </a:r>
            <a:r>
              <a:rPr lang="en-CA" sz="2000" dirty="0"/>
              <a:t>. </a:t>
            </a:r>
            <a:r>
              <a:rPr lang="en-CA" sz="1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http://yoavartzi.com/</a:t>
            </a:r>
            <a:endParaRPr lang="en-CA" sz="1800" dirty="0">
              <a:solidFill>
                <a:srgbClr val="FF0000"/>
              </a:solidFill>
              <a:latin typeface="Arial" panose="020B0604020202020204" pitchFamily="34" charset="0"/>
              <a:cs typeface="Arial" panose="020B0604020202020204" pitchFamily="34" charset="0"/>
            </a:endParaRPr>
          </a:p>
          <a:p>
            <a:pPr>
              <a:buFont typeface="Arial" pitchFamily="34" charset="0"/>
              <a:buChar char="•"/>
            </a:pPr>
            <a:endParaRPr lang="en-C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800" b="1" dirty="0">
                <a:solidFill>
                  <a:srgbClr val="FF0000"/>
                </a:solidFill>
              </a:rPr>
              <a:t>The paper I just mentioned: </a:t>
            </a:r>
            <a:r>
              <a:rPr lang="en-CA" sz="1800" b="1" dirty="0"/>
              <a:t>Neural Semantic Parsing with Type Constraints for Semi-Structured Tables </a:t>
            </a:r>
            <a:r>
              <a:rPr lang="en-CA" sz="1800" dirty="0"/>
              <a:t>Jayant Krishnamurthy, Pradeep </a:t>
            </a:r>
            <a:r>
              <a:rPr lang="en-CA" sz="1800" dirty="0" err="1"/>
              <a:t>Dasigi</a:t>
            </a:r>
            <a:r>
              <a:rPr lang="en-CA" sz="1800" dirty="0"/>
              <a:t>, Matt Gardner. </a:t>
            </a:r>
            <a:r>
              <a:rPr lang="en-CA" sz="1800" b="1" dirty="0"/>
              <a:t>EMNLP 2017</a:t>
            </a:r>
            <a:r>
              <a:rPr lang="en-CA" sz="1800" dirty="0"/>
              <a:t>.</a:t>
            </a:r>
          </a:p>
          <a:p>
            <a:pPr>
              <a:buFont typeface="Arial" pitchFamily="34" charset="0"/>
              <a:buChar char="•"/>
            </a:pP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30A310C7-A7A8-4C78-BE8B-A87F1DB8B9C7}" type="datetime1">
              <a:rPr lang="en-US" smtClean="0"/>
              <a:t>2/26/2020</a:t>
            </a:fld>
            <a:endParaRPr lang="en-US"/>
          </a:p>
        </p:txBody>
      </p:sp>
      <p:sp>
        <p:nvSpPr>
          <p:cNvPr id="3077" name="Footer Placeholder 5"/>
          <p:cNvSpPr>
            <a:spLocks noGrp="1"/>
          </p:cNvSpPr>
          <p:nvPr>
            <p:ph type="ftr" sz="quarter" idx="11"/>
          </p:nvPr>
        </p:nvSpPr>
        <p:spPr>
          <a:noFill/>
        </p:spPr>
        <p:txBody>
          <a:bodyPr/>
          <a:lstStyle/>
          <a:p>
            <a:r>
              <a:rPr lang="en-US"/>
              <a:t>CPSC503 Winter 2019</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19</a:t>
            </a:fld>
            <a:endParaRPr lang="en-US"/>
          </a:p>
        </p:txBody>
      </p:sp>
      <p:sp>
        <p:nvSpPr>
          <p:cNvPr id="3079" name="Rectangle 1026"/>
          <p:cNvSpPr>
            <a:spLocks noGrp="1" noChangeArrowheads="1"/>
          </p:cNvSpPr>
          <p:nvPr>
            <p:ph type="title"/>
          </p:nvPr>
        </p:nvSpPr>
        <p:spPr/>
        <p:txBody>
          <a:bodyPr/>
          <a:lstStyle/>
          <a:p>
            <a:pPr eaLnBrk="1" hangingPunct="1"/>
            <a:r>
              <a:rPr lang="en-US" dirty="0"/>
              <a:t>Today 26 Feb</a:t>
            </a:r>
            <a:br>
              <a:rPr lang="en-US" dirty="0"/>
            </a:br>
            <a:r>
              <a:rPr lang="en-US" dirty="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a:ln>
                <a:noFill/>
              </a:ln>
              <a:solidFill>
                <a:schemeClr val="bg1">
                  <a:lumMod val="50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xfrm>
            <a:off x="457200" y="6443980"/>
            <a:ext cx="1905000" cy="457200"/>
          </a:xfrm>
          <a:noFill/>
        </p:spPr>
        <p:txBody>
          <a:bodyPr/>
          <a:lstStyle/>
          <a:p>
            <a:fld id="{C22E7998-CE61-471F-9822-6F605959F615}" type="datetime1">
              <a:rPr lang="en-US" smtClean="0"/>
              <a:t>2/26/2020</a:t>
            </a:fld>
            <a:endParaRPr lang="en-US" dirty="0"/>
          </a:p>
        </p:txBody>
      </p:sp>
      <p:sp>
        <p:nvSpPr>
          <p:cNvPr id="2068" name="Footer Placeholder 5"/>
          <p:cNvSpPr>
            <a:spLocks noGrp="1"/>
          </p:cNvSpPr>
          <p:nvPr>
            <p:ph type="ftr" sz="quarter" idx="11"/>
          </p:nvPr>
        </p:nvSpPr>
        <p:spPr>
          <a:xfrm>
            <a:off x="2923540" y="6519236"/>
            <a:ext cx="2895600" cy="457200"/>
          </a:xfrm>
          <a:noFill/>
        </p:spPr>
        <p:txBody>
          <a:bodyPr/>
          <a:lstStyle/>
          <a:p>
            <a:r>
              <a:rPr lang="en-US" dirty="0"/>
              <a:t>CPSC503 Winter 2020</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2</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sp>
        <p:nvSpPr>
          <p:cNvPr id="2071" name="Rectangle 3"/>
          <p:cNvSpPr>
            <a:spLocks noGrp="1" noChangeArrowheads="1"/>
          </p:cNvSpPr>
          <p:nvPr>
            <p:ph type="body" sz="half" idx="1"/>
          </p:nvPr>
        </p:nvSpPr>
        <p:spPr>
          <a:xfrm>
            <a:off x="0" y="1143000"/>
            <a:ext cx="8991600" cy="1219200"/>
          </a:xfrm>
        </p:spPr>
        <p:txBody>
          <a:bodyPr/>
          <a:lstStyle/>
          <a:p>
            <a:pPr lvl="1" eaLnBrk="1" hangingPunct="1">
              <a:buFontTx/>
              <a:buNone/>
            </a:pPr>
            <a:r>
              <a:rPr lang="en-US" sz="2800" dirty="0"/>
              <a:t>Map NL queries into FOPC so that answers can be effectively computed</a:t>
            </a:r>
            <a:r>
              <a:rPr lang="en-US" sz="2800" dirty="0">
                <a:solidFill>
                  <a:srgbClr val="008000"/>
                </a:solidFill>
              </a:rPr>
              <a:t>	</a:t>
            </a:r>
          </a:p>
          <a:p>
            <a:pPr lvl="1" eaLnBrk="1" hangingPunct="1"/>
            <a:endParaRPr lang="en-US" sz="2800" dirty="0">
              <a:solidFill>
                <a:srgbClr val="008000"/>
              </a:solidFill>
            </a:endParaRPr>
          </a:p>
          <a:p>
            <a:pPr eaLnBrk="1" hangingPunct="1"/>
            <a:endParaRPr lang="en-US" dirty="0">
              <a:solidFill>
                <a:schemeClr val="accent2"/>
              </a:solidFill>
            </a:endParaRPr>
          </a:p>
        </p:txBody>
      </p:sp>
      <p:graphicFrame>
        <p:nvGraphicFramePr>
          <p:cNvPr id="2050" name="Object 12"/>
          <p:cNvGraphicFramePr>
            <a:graphicFrameLocks noChangeAspect="1"/>
          </p:cNvGraphicFramePr>
          <p:nvPr>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90122" name="Equation" r:id="rId4" imgW="3327120" imgH="203040" progId="Equation.3">
                  <p:embed/>
                </p:oleObj>
              </mc:Choice>
              <mc:Fallback>
                <p:oleObj name="Equation" r:id="rId4" imgW="3327120" imgH="203040" progId="Equation.3">
                  <p:embed/>
                  <p:pic>
                    <p:nvPicPr>
                      <p:cNvPr id="205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90123" name="Equation" r:id="rId6" imgW="2933640" imgH="507960" progId="Equation.3">
                  <p:embed/>
                </p:oleObj>
              </mc:Choice>
              <mc:Fallback>
                <p:oleObj name="Equation" r:id="rId6" imgW="2933640" imgH="507960" progId="Equation.3">
                  <p:embed/>
                  <p:pic>
                    <p:nvPicPr>
                      <p:cNvPr id="2051"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4960" cy="1198440"/>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6513533" y="4479641"/>
              <a:ext cx="1879560" cy="838800"/>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6504173" y="4470281"/>
                <a:ext cx="189828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6109625" y="4259263"/>
              <a:ext cx="2740680" cy="1652760"/>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8248491" y="3959161"/>
              <a:ext cx="19080" cy="236160"/>
            </p14:xfrm>
          </p:contentPart>
        </mc:Choice>
        <mc:Fallback xmlns="">
          <p:pic>
            <p:nvPicPr>
              <p:cNvPr id="2" name="Ink 1"/>
              <p:cNvPicPr/>
              <p:nvPr/>
            </p:nvPicPr>
            <p:blipFill>
              <a:blip r:embed="rId39"/>
              <a:stretch>
                <a:fillRect/>
              </a:stretch>
            </p:blipFill>
            <p:spPr>
              <a:xfrm>
                <a:off x="8235891" y="3946561"/>
                <a:ext cx="44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 name="Ink 4">
                <a:extLst>
                  <a:ext uri="{FF2B5EF4-FFF2-40B4-BE49-F238E27FC236}">
                    <a16:creationId xmlns:a16="http://schemas.microsoft.com/office/drawing/2014/main" id="{0117DEFA-4956-49DE-A353-461B9C0D7703}"/>
                  </a:ext>
                </a:extLst>
              </p14:cNvPr>
              <p14:cNvContentPartPr/>
              <p14:nvPr/>
            </p14:nvContentPartPr>
            <p14:xfrm>
              <a:off x="8370602" y="3921108"/>
              <a:ext cx="155520" cy="322920"/>
            </p14:xfrm>
          </p:contentPart>
        </mc:Choice>
        <mc:Fallback xmlns="">
          <p:pic>
            <p:nvPicPr>
              <p:cNvPr id="5" name="Ink 4">
                <a:extLst>
                  <a:ext uri="{FF2B5EF4-FFF2-40B4-BE49-F238E27FC236}">
                    <a16:creationId xmlns:a16="http://schemas.microsoft.com/office/drawing/2014/main" id="{0117DEFA-4956-49DE-A353-461B9C0D7703}"/>
                  </a:ext>
                </a:extLst>
              </p:cNvPr>
              <p:cNvPicPr/>
              <p:nvPr/>
            </p:nvPicPr>
            <p:blipFill>
              <a:blip r:embed="rId41"/>
              <a:stretch>
                <a:fillRect/>
              </a:stretch>
            </p:blipFill>
            <p:spPr>
              <a:xfrm>
                <a:off x="8361962" y="3912468"/>
                <a:ext cx="173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 name="Ink 2">
                <a:extLst>
                  <a:ext uri="{FF2B5EF4-FFF2-40B4-BE49-F238E27FC236}">
                    <a16:creationId xmlns:a16="http://schemas.microsoft.com/office/drawing/2014/main" id="{1A602EE2-CE43-4758-A5B3-19BC5E20C8A0}"/>
                  </a:ext>
                </a:extLst>
              </p14:cNvPr>
              <p14:cNvContentPartPr/>
              <p14:nvPr/>
            </p14:nvContentPartPr>
            <p14:xfrm>
              <a:off x="7213400" y="4016640"/>
              <a:ext cx="1320840" cy="37080"/>
            </p14:xfrm>
          </p:contentPart>
        </mc:Choice>
        <mc:Fallback xmlns="">
          <p:pic>
            <p:nvPicPr>
              <p:cNvPr id="3" name="Ink 2">
                <a:extLst>
                  <a:ext uri="{FF2B5EF4-FFF2-40B4-BE49-F238E27FC236}">
                    <a16:creationId xmlns:a16="http://schemas.microsoft.com/office/drawing/2014/main" id="{1A602EE2-CE43-4758-A5B3-19BC5E20C8A0}"/>
                  </a:ext>
                </a:extLst>
              </p:cNvPr>
              <p:cNvPicPr/>
              <p:nvPr/>
            </p:nvPicPr>
            <p:blipFill>
              <a:blip r:embed="rId43"/>
              <a:stretch>
                <a:fillRect/>
              </a:stretch>
            </p:blipFill>
            <p:spPr>
              <a:xfrm>
                <a:off x="7159760" y="3909000"/>
                <a:ext cx="1428480" cy="252720"/>
              </a:xfrm>
              <a:prstGeom prst="rect">
                <a:avLst/>
              </a:prstGeom>
            </p:spPr>
          </p:pic>
        </mc:Fallback>
      </mc:AlternateContent>
      <p:sp>
        <p:nvSpPr>
          <p:cNvPr id="4" name="Arrow: Right 3">
            <a:extLst>
              <a:ext uri="{FF2B5EF4-FFF2-40B4-BE49-F238E27FC236}">
                <a16:creationId xmlns:a16="http://schemas.microsoft.com/office/drawing/2014/main" id="{3EE6791F-9848-4342-BC68-D2A59DC86442}"/>
              </a:ext>
            </a:extLst>
          </p:cNvPr>
          <p:cNvSpPr/>
          <p:nvPr/>
        </p:nvSpPr>
        <p:spPr>
          <a:xfrm rot="10800000">
            <a:off x="5798378" y="5156870"/>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FD20C55D-6C90-4A77-B4E1-8164D1B403A9}"/>
              </a:ext>
            </a:extLst>
          </p:cNvPr>
          <p:cNvSpPr/>
          <p:nvPr/>
        </p:nvSpPr>
        <p:spPr>
          <a:xfrm rot="10800000">
            <a:off x="6841360" y="5355114"/>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7E9B4DB7-1E95-4650-89B9-B7D64D8A833C}"/>
              </a:ext>
            </a:extLst>
          </p:cNvPr>
          <p:cNvSpPr/>
          <p:nvPr/>
        </p:nvSpPr>
        <p:spPr>
          <a:xfrm>
            <a:off x="24528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Arrow: Right 31">
            <a:extLst>
              <a:ext uri="{FF2B5EF4-FFF2-40B4-BE49-F238E27FC236}">
                <a16:creationId xmlns:a16="http://schemas.microsoft.com/office/drawing/2014/main" id="{0254A02E-4F64-418F-AE17-F46FDE752FF5}"/>
              </a:ext>
            </a:extLst>
          </p:cNvPr>
          <p:cNvSpPr/>
          <p:nvPr/>
        </p:nvSpPr>
        <p:spPr>
          <a:xfrm>
            <a:off x="990600" y="5169535"/>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Arrow: Right 32">
            <a:extLst>
              <a:ext uri="{FF2B5EF4-FFF2-40B4-BE49-F238E27FC236}">
                <a16:creationId xmlns:a16="http://schemas.microsoft.com/office/drawing/2014/main" id="{A1180CE5-72A1-4126-A1C7-BAF6232FC42A}"/>
              </a:ext>
            </a:extLst>
          </p:cNvPr>
          <p:cNvSpPr/>
          <p:nvPr/>
        </p:nvSpPr>
        <p:spPr>
          <a:xfrm>
            <a:off x="41786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9" name="Date Placeholder 3"/>
          <p:cNvSpPr>
            <a:spLocks noGrp="1"/>
          </p:cNvSpPr>
          <p:nvPr>
            <p:ph type="dt" sz="quarter" idx="10"/>
          </p:nvPr>
        </p:nvSpPr>
        <p:spPr>
          <a:noFill/>
        </p:spPr>
        <p:txBody>
          <a:bodyPr/>
          <a:lstStyle/>
          <a:p>
            <a:fld id="{7760704D-7C74-4168-AA68-E16C0EC07FE6}" type="datetime1">
              <a:rPr lang="en-US" smtClean="0"/>
              <a:t>2/26/2020</a:t>
            </a:fld>
            <a:endParaRPr lang="en-US"/>
          </a:p>
        </p:txBody>
      </p:sp>
      <p:sp>
        <p:nvSpPr>
          <p:cNvPr id="4110" name="Footer Placeholder 4"/>
          <p:cNvSpPr>
            <a:spLocks noGrp="1"/>
          </p:cNvSpPr>
          <p:nvPr>
            <p:ph type="ftr" sz="quarter" idx="11"/>
          </p:nvPr>
        </p:nvSpPr>
        <p:spPr>
          <a:noFill/>
        </p:spPr>
        <p:txBody>
          <a:bodyPr/>
          <a:lstStyle/>
          <a:p>
            <a:r>
              <a:rPr lang="en-US"/>
              <a:t>CPSC503 Winter 2019</a:t>
            </a:r>
          </a:p>
        </p:txBody>
      </p:sp>
      <p:sp>
        <p:nvSpPr>
          <p:cNvPr id="4111" name="Slide Number Placeholder 5"/>
          <p:cNvSpPr>
            <a:spLocks noGrp="1"/>
          </p:cNvSpPr>
          <p:nvPr>
            <p:ph type="sldNum" sz="quarter" idx="12"/>
          </p:nvPr>
        </p:nvSpPr>
        <p:spPr>
          <a:noFill/>
        </p:spPr>
        <p:txBody>
          <a:bodyPr/>
          <a:lstStyle/>
          <a:p>
            <a:fld id="{F0CEEA80-6CE7-4BFF-8CD9-9054A1F3A2B0}" type="slidenum">
              <a:rPr lang="en-US" smtClean="0"/>
              <a:pPr/>
              <a:t>20</a:t>
            </a:fld>
            <a:endParaRPr lang="en-US"/>
          </a:p>
        </p:txBody>
      </p:sp>
      <p:sp>
        <p:nvSpPr>
          <p:cNvPr id="4112" name="Rectangle 2"/>
          <p:cNvSpPr>
            <a:spLocks noGrp="1" noChangeArrowheads="1"/>
          </p:cNvSpPr>
          <p:nvPr>
            <p:ph type="title"/>
          </p:nvPr>
        </p:nvSpPr>
        <p:spPr>
          <a:xfrm>
            <a:off x="5715000" y="609600"/>
            <a:ext cx="2438400" cy="1143000"/>
          </a:xfrm>
        </p:spPr>
        <p:txBody>
          <a:bodyPr/>
          <a:lstStyle/>
          <a:p>
            <a:pPr eaLnBrk="1" hangingPunct="1"/>
            <a:r>
              <a:rPr lang="en-US"/>
              <a:t>Word?</a:t>
            </a:r>
          </a:p>
        </p:txBody>
      </p:sp>
      <p:sp>
        <p:nvSpPr>
          <p:cNvPr id="4113" name="Rectangle 3"/>
          <p:cNvSpPr>
            <a:spLocks noGrp="1" noChangeArrowheads="1"/>
          </p:cNvSpPr>
          <p:nvPr>
            <p:ph type="body" idx="1"/>
          </p:nvPr>
        </p:nvSpPr>
        <p:spPr>
          <a:xfrm>
            <a:off x="0" y="457200"/>
            <a:ext cx="9144000" cy="2133600"/>
          </a:xfrm>
        </p:spPr>
        <p:txBody>
          <a:bodyPr/>
          <a:lstStyle/>
          <a:p>
            <a:pPr lvl="1" eaLnBrk="1" hangingPunct="1">
              <a:buFontTx/>
              <a:buNone/>
            </a:pPr>
            <a:r>
              <a:rPr lang="en-US" sz="3200" dirty="0">
                <a:solidFill>
                  <a:schemeClr val="accent2"/>
                </a:solidFill>
              </a:rPr>
              <a:t>Lemma:</a:t>
            </a:r>
            <a:r>
              <a:rPr lang="en-US" sz="3200" dirty="0"/>
              <a:t> </a:t>
            </a:r>
          </a:p>
          <a:p>
            <a:pPr lvl="1" eaLnBrk="1" hangingPunct="1"/>
            <a:r>
              <a:rPr lang="en-US" sz="3200" dirty="0"/>
              <a:t> </a:t>
            </a:r>
            <a:r>
              <a:rPr lang="en-US" sz="3200" dirty="0">
                <a:solidFill>
                  <a:schemeClr val="accent2"/>
                </a:solidFill>
              </a:rPr>
              <a:t>O</a:t>
            </a:r>
            <a:r>
              <a:rPr lang="en-US" sz="3200" dirty="0"/>
              <a:t>rthographic form + </a:t>
            </a:r>
          </a:p>
          <a:p>
            <a:pPr lvl="1" eaLnBrk="1" hangingPunct="1"/>
            <a:r>
              <a:rPr lang="en-US" sz="3200" dirty="0"/>
              <a:t> </a:t>
            </a:r>
            <a:r>
              <a:rPr lang="en-US" sz="3200" dirty="0">
                <a:solidFill>
                  <a:schemeClr val="accent2"/>
                </a:solidFill>
              </a:rPr>
              <a:t>P</a:t>
            </a:r>
            <a:r>
              <a:rPr lang="en-US" sz="3200" dirty="0"/>
              <a:t>honological form + </a:t>
            </a:r>
          </a:p>
          <a:p>
            <a:pPr lvl="1" eaLnBrk="1" hangingPunct="1"/>
            <a:r>
              <a:rPr lang="en-US" sz="3200" dirty="0">
                <a:solidFill>
                  <a:schemeClr val="accent2"/>
                </a:solidFill>
              </a:rPr>
              <a:t> M</a:t>
            </a:r>
            <a:r>
              <a:rPr lang="en-US" sz="3200" dirty="0"/>
              <a:t>eaning </a:t>
            </a:r>
            <a:r>
              <a:rPr lang="en-US" sz="3200" dirty="0">
                <a:solidFill>
                  <a:schemeClr val="accent2"/>
                </a:solidFill>
              </a:rPr>
              <a:t>(sense)</a:t>
            </a:r>
          </a:p>
        </p:txBody>
      </p:sp>
      <p:sp>
        <p:nvSpPr>
          <p:cNvPr id="595972" name="Rectangle 4"/>
          <p:cNvSpPr>
            <a:spLocks noChangeArrowheads="1"/>
          </p:cNvSpPr>
          <p:nvPr/>
        </p:nvSpPr>
        <p:spPr bwMode="auto">
          <a:xfrm>
            <a:off x="-381000" y="5448300"/>
            <a:ext cx="9144000" cy="685800"/>
          </a:xfrm>
          <a:prstGeom prst="rect">
            <a:avLst/>
          </a:prstGeom>
          <a:noFill/>
          <a:ln w="9525">
            <a:noFill/>
            <a:miter lim="800000"/>
            <a:headEnd/>
            <a:tailEnd/>
          </a:ln>
        </p:spPr>
        <p:txBody>
          <a:bodyPr/>
          <a:lstStyle/>
          <a:p>
            <a:pPr marL="742950" lvl="1" indent="-285750">
              <a:spcBef>
                <a:spcPct val="20000"/>
              </a:spcBef>
              <a:buFontTx/>
              <a:buChar char="–"/>
            </a:pPr>
            <a:r>
              <a:rPr lang="en-US" sz="3200" dirty="0">
                <a:solidFill>
                  <a:schemeClr val="accent2"/>
                </a:solidFill>
                <a:latin typeface="Comic Sans MS" pitchFamily="66" charset="0"/>
              </a:rPr>
              <a:t>Lexicon</a:t>
            </a:r>
            <a:r>
              <a:rPr lang="en-US" sz="3200" dirty="0">
                <a:latin typeface="Comic Sans MS" pitchFamily="66" charset="0"/>
              </a:rPr>
              <a:t>: A collection of lemmas/lexemes</a:t>
            </a:r>
          </a:p>
        </p:txBody>
      </p:sp>
      <p:sp>
        <p:nvSpPr>
          <p:cNvPr id="595973" name="Text Box 5"/>
          <p:cNvSpPr txBox="1">
            <a:spLocks noChangeArrowheads="1"/>
          </p:cNvSpPr>
          <p:nvPr/>
        </p:nvSpPr>
        <p:spPr bwMode="auto">
          <a:xfrm>
            <a:off x="685800" y="35814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content?</a:t>
            </a:r>
            <a:endParaRPr lang="en-US" sz="2800" b="0" i="1">
              <a:solidFill>
                <a:srgbClr val="A50021"/>
              </a:solidFill>
              <a:latin typeface="Comic Sans MS" pitchFamily="66" charset="0"/>
            </a:endParaRPr>
          </a:p>
        </p:txBody>
      </p:sp>
      <p:sp>
        <p:nvSpPr>
          <p:cNvPr id="595974" name="Text Box 6"/>
          <p:cNvSpPr txBox="1">
            <a:spLocks noChangeArrowheads="1"/>
          </p:cNvSpPr>
          <p:nvPr/>
        </p:nvSpPr>
        <p:spPr bwMode="auto">
          <a:xfrm>
            <a:off x="685800" y="44958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duck?</a:t>
            </a:r>
            <a:endParaRPr lang="en-US" sz="2800" b="0" i="1">
              <a:solidFill>
                <a:srgbClr val="A50021"/>
              </a:solidFill>
              <a:latin typeface="Comic Sans MS" pitchFamily="66" charset="0"/>
            </a:endParaRPr>
          </a:p>
        </p:txBody>
      </p:sp>
      <p:sp>
        <p:nvSpPr>
          <p:cNvPr id="595975" name="Text Box 7"/>
          <p:cNvSpPr txBox="1">
            <a:spLocks noChangeArrowheads="1"/>
          </p:cNvSpPr>
          <p:nvPr/>
        </p:nvSpPr>
        <p:spPr bwMode="auto">
          <a:xfrm>
            <a:off x="4572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a:t>
            </a:r>
            <a:endParaRPr lang="en-US" sz="2800" b="0" i="1">
              <a:solidFill>
                <a:srgbClr val="A50021"/>
              </a:solidFill>
              <a:latin typeface="Comic Sans MS" pitchFamily="66" charset="0"/>
            </a:endParaRPr>
          </a:p>
        </p:txBody>
      </p:sp>
      <p:sp>
        <p:nvSpPr>
          <p:cNvPr id="4119" name="Rectangle 9"/>
          <p:cNvSpPr>
            <a:spLocks noChangeArrowheads="1"/>
          </p:cNvSpPr>
          <p:nvPr/>
        </p:nvSpPr>
        <p:spPr bwMode="auto">
          <a:xfrm>
            <a:off x="5791200" y="0"/>
            <a:ext cx="2514600" cy="762000"/>
          </a:xfrm>
          <a:prstGeom prst="rect">
            <a:avLst/>
          </a:prstGeom>
          <a:noFill/>
          <a:ln w="9525">
            <a:noFill/>
            <a:miter lim="800000"/>
            <a:headEnd/>
            <a:tailEnd/>
          </a:ln>
        </p:spPr>
        <p:txBody>
          <a:bodyPr anchor="ctr"/>
          <a:lstStyle/>
          <a:p>
            <a:pPr algn="ctr"/>
            <a:r>
              <a:rPr lang="en-US" sz="4000" b="0">
                <a:solidFill>
                  <a:schemeClr val="accent2"/>
                </a:solidFill>
                <a:latin typeface="Comic Sans MS" pitchFamily="66" charset="0"/>
              </a:rPr>
              <a:t>Stem?</a:t>
            </a:r>
          </a:p>
        </p:txBody>
      </p:sp>
      <p:sp>
        <p:nvSpPr>
          <p:cNvPr id="13" name="Text Box 7"/>
          <p:cNvSpPr txBox="1">
            <a:spLocks noChangeArrowheads="1"/>
          </p:cNvSpPr>
          <p:nvPr/>
        </p:nvSpPr>
        <p:spPr bwMode="auto">
          <a:xfrm>
            <a:off x="3810000" y="45720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banks?</a:t>
            </a:r>
            <a:endParaRPr lang="en-US" sz="2800" b="0" i="1">
              <a:solidFill>
                <a:srgbClr val="A50021"/>
              </a:solidFill>
              <a:latin typeface="Comic Sans MS" pitchFamily="66" charset="0"/>
            </a:endParaRPr>
          </a:p>
        </p:txBody>
      </p:sp>
      <p:sp>
        <p:nvSpPr>
          <p:cNvPr id="14" name="Text Box 7"/>
          <p:cNvSpPr txBox="1">
            <a:spLocks noChangeArrowheads="1"/>
          </p:cNvSpPr>
          <p:nvPr/>
        </p:nvSpPr>
        <p:spPr bwMode="auto">
          <a:xfrm>
            <a:off x="4800600" y="40386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celebrate?</a:t>
            </a:r>
            <a:endParaRPr lang="en-US" sz="2800" b="0" i="1">
              <a:solidFill>
                <a:srgbClr val="A50021"/>
              </a:solidFill>
              <a:latin typeface="Comic Sans MS" pitchFamily="66" charset="0"/>
            </a:endParaRPr>
          </a:p>
        </p:txBody>
      </p:sp>
      <p:sp>
        <p:nvSpPr>
          <p:cNvPr id="15" name="Text Box 7"/>
          <p:cNvSpPr txBox="1">
            <a:spLocks noChangeArrowheads="1"/>
          </p:cNvSpPr>
          <p:nvPr/>
        </p:nvSpPr>
        <p:spPr bwMode="auto">
          <a:xfrm>
            <a:off x="4495800" y="3505200"/>
            <a:ext cx="2819400" cy="519113"/>
          </a:xfrm>
          <a:prstGeom prst="rect">
            <a:avLst/>
          </a:prstGeom>
          <a:noFill/>
          <a:ln w="9525">
            <a:noFill/>
            <a:miter lim="800000"/>
            <a:headEnd/>
            <a:tailEnd/>
          </a:ln>
        </p:spPr>
        <p:txBody>
          <a:bodyPr>
            <a:spAutoFit/>
          </a:bodyPr>
          <a:lstStyle/>
          <a:p>
            <a:pPr algn="ctr"/>
            <a:r>
              <a:rPr lang="en-US" sz="2800" b="0" i="1">
                <a:solidFill>
                  <a:schemeClr val="accent2"/>
                </a:solidFill>
                <a:latin typeface="Comic Sans MS" pitchFamily="66" charset="0"/>
              </a:rPr>
              <a:t>celebration?</a:t>
            </a:r>
            <a:endParaRPr lang="en-US" sz="2800" b="0" i="1">
              <a:solidFill>
                <a:srgbClr val="A50021"/>
              </a:solidFill>
              <a:latin typeface="Comic Sans MS" pitchFamily="66" charset="0"/>
            </a:endParaRPr>
          </a:p>
        </p:txBody>
      </p:sp>
      <p:sp>
        <p:nvSpPr>
          <p:cNvPr id="16" name="Rectangle 3"/>
          <p:cNvSpPr txBox="1">
            <a:spLocks noChangeArrowheads="1"/>
          </p:cNvSpPr>
          <p:nvPr/>
        </p:nvSpPr>
        <p:spPr bwMode="auto">
          <a:xfrm>
            <a:off x="0" y="2743200"/>
            <a:ext cx="7086600" cy="762000"/>
          </a:xfrm>
          <a:prstGeom prst="rect">
            <a:avLst/>
          </a:prstGeom>
          <a:noFill/>
          <a:ln w="9525">
            <a:noFill/>
            <a:miter lim="800000"/>
            <a:headEnd/>
            <a:tailEnd/>
          </a:ln>
        </p:spPr>
        <p:txBody>
          <a:bodyPr/>
          <a:lstStyle/>
          <a:p>
            <a:pPr marL="742950" lvl="1" indent="-285750">
              <a:spcBef>
                <a:spcPct val="20000"/>
              </a:spcBef>
              <a:defRPr/>
            </a:pPr>
            <a:r>
              <a:rPr lang="en-US" sz="3200" i="1" kern="0" dirty="0">
                <a:latin typeface="+mn-lt"/>
              </a:rPr>
              <a:t>[Modulo inflectional morphology]</a:t>
            </a:r>
          </a:p>
        </p:txBody>
      </p:sp>
      <mc:AlternateContent xmlns:mc="http://schemas.openxmlformats.org/markup-compatibility/2006" xmlns:p14="http://schemas.microsoft.com/office/powerpoint/2010/main">
        <mc:Choice Requires="p14">
          <p:contentPart p14:bwMode="auto" r:id="rId3">
            <p14:nvContentPartPr>
              <p14:cNvPr id="4129" name="Ink 33"/>
              <p14:cNvContentPartPr>
                <a14:cpLocks xmlns:a14="http://schemas.microsoft.com/office/drawing/2010/main" noRot="1" noChangeAspect="1" noEditPoints="1" noChangeArrowheads="1" noChangeShapeType="1"/>
              </p14:cNvContentPartPr>
              <p14:nvPr/>
            </p14:nvContentPartPr>
            <p14:xfrm>
              <a:off x="5949950" y="1049338"/>
              <a:ext cx="1946275" cy="341312"/>
            </p14:xfrm>
          </p:contentPart>
        </mc:Choice>
        <mc:Fallback xmlns="">
          <p:pic>
            <p:nvPicPr>
              <p:cNvPr id="4129" name="Ink 33"/>
              <p:cNvPicPr>
                <a:picLocks noRot="1" noChangeAspect="1" noEditPoints="1" noChangeArrowheads="1" noChangeShapeType="1"/>
              </p:cNvPicPr>
              <p:nvPr/>
            </p:nvPicPr>
            <p:blipFill>
              <a:blip r:embed="rId4"/>
              <a:stretch>
                <a:fillRect/>
              </a:stretch>
            </p:blipFill>
            <p:spPr>
              <a:xfrm>
                <a:off x="5944550" y="1037817"/>
                <a:ext cx="1963196" cy="36075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130" name="Ink 34"/>
              <p14:cNvContentPartPr>
                <a14:cpLocks xmlns:a14="http://schemas.microsoft.com/office/drawing/2010/main" noRot="1" noChangeAspect="1" noEditPoints="1" noChangeArrowheads="1" noChangeShapeType="1"/>
              </p14:cNvContentPartPr>
              <p14:nvPr/>
            </p14:nvContentPartPr>
            <p14:xfrm>
              <a:off x="6307138" y="257175"/>
              <a:ext cx="1487487" cy="404813"/>
            </p14:xfrm>
          </p:contentPart>
        </mc:Choice>
        <mc:Fallback xmlns="">
          <p:pic>
            <p:nvPicPr>
              <p:cNvPr id="4130" name="Ink 34"/>
              <p:cNvPicPr>
                <a:picLocks noRot="1" noChangeAspect="1" noEditPoints="1" noChangeArrowheads="1" noChangeShapeType="1"/>
              </p:cNvPicPr>
              <p:nvPr/>
            </p:nvPicPr>
            <p:blipFill>
              <a:blip r:embed="rId6"/>
              <a:stretch>
                <a:fillRect/>
              </a:stretch>
            </p:blipFill>
            <p:spPr>
              <a:xfrm>
                <a:off x="6301738" y="246370"/>
                <a:ext cx="1503687" cy="4210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438640" y="3533400"/>
              <a:ext cx="5193000" cy="1600920"/>
            </p14:xfrm>
          </p:contentPart>
        </mc:Choice>
        <mc:Fallback xmlns="">
          <p:pic>
            <p:nvPicPr>
              <p:cNvPr id="2" name="Ink 1"/>
              <p:cNvPicPr/>
              <p:nvPr/>
            </p:nvPicPr>
            <p:blipFill>
              <a:blip r:embed="rId8"/>
              <a:stretch>
                <a:fillRect/>
              </a:stretch>
            </p:blipFill>
            <p:spPr>
              <a:xfrm>
                <a:off x="2436120" y="3525840"/>
                <a:ext cx="5205600" cy="1617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5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5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59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95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P spid="595973" grpId="0" autoUpdateAnimBg="0"/>
      <p:bldP spid="595974" grpId="0" autoUpdateAnimBg="0"/>
      <p:bldP spid="595975" grpId="0" autoUpdateAnimBg="0"/>
      <p:bldP spid="13" grpId="0" autoUpdateAnimBg="0"/>
      <p:bldP spid="14" grpId="0" autoUpdateAnimBg="0"/>
      <p:bldP spid="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xfrm>
            <a:off x="1447800" y="6629400"/>
            <a:ext cx="1905000" cy="457200"/>
          </a:xfrm>
          <a:noFill/>
        </p:spPr>
        <p:txBody>
          <a:bodyPr/>
          <a:lstStyle/>
          <a:p>
            <a:fld id="{13C0ADC7-4C11-4B99-A729-0FA1015EED6B}" type="datetime1">
              <a:rPr lang="en-US" smtClean="0"/>
              <a:t>2/26/2020</a:t>
            </a:fld>
            <a:endParaRPr lang="en-US" dirty="0"/>
          </a:p>
        </p:txBody>
      </p:sp>
      <p:sp>
        <p:nvSpPr>
          <p:cNvPr id="23555" name="Footer Placeholder 4"/>
          <p:cNvSpPr>
            <a:spLocks noGrp="1"/>
          </p:cNvSpPr>
          <p:nvPr>
            <p:ph type="ftr" sz="quarter" idx="11"/>
          </p:nvPr>
        </p:nvSpPr>
        <p:spPr>
          <a:xfrm>
            <a:off x="3429000" y="6629400"/>
            <a:ext cx="2895600" cy="457200"/>
          </a:xfrm>
          <a:noFill/>
        </p:spPr>
        <p:txBody>
          <a:bodyPr/>
          <a:lstStyle/>
          <a:p>
            <a:r>
              <a:rPr lang="en-US"/>
              <a:t>CPSC503 Winter 2019</a:t>
            </a:r>
            <a:endParaRPr lang="en-US" dirty="0"/>
          </a:p>
        </p:txBody>
      </p:sp>
      <p:sp>
        <p:nvSpPr>
          <p:cNvPr id="23556" name="Slide Number Placeholder 5"/>
          <p:cNvSpPr>
            <a:spLocks noGrp="1"/>
          </p:cNvSpPr>
          <p:nvPr>
            <p:ph type="sldNum" sz="quarter" idx="12"/>
          </p:nvPr>
        </p:nvSpPr>
        <p:spPr>
          <a:xfrm>
            <a:off x="6553200" y="6210300"/>
            <a:ext cx="1905000" cy="457200"/>
          </a:xfrm>
          <a:noFill/>
        </p:spPr>
        <p:txBody>
          <a:bodyPr/>
          <a:lstStyle/>
          <a:p>
            <a:fld id="{75D1F5F9-7803-413E-9B62-2404A8582275}" type="slidenum">
              <a:rPr lang="en-US" smtClean="0"/>
              <a:pPr/>
              <a:t>21</a:t>
            </a:fld>
            <a:endParaRPr lang="en-US"/>
          </a:p>
        </p:txBody>
      </p:sp>
      <p:sp>
        <p:nvSpPr>
          <p:cNvPr id="23557" name="Rectangle 2"/>
          <p:cNvSpPr>
            <a:spLocks noGrp="1" noChangeArrowheads="1"/>
          </p:cNvSpPr>
          <p:nvPr>
            <p:ph type="title"/>
          </p:nvPr>
        </p:nvSpPr>
        <p:spPr>
          <a:xfrm>
            <a:off x="609600" y="152400"/>
            <a:ext cx="7772400" cy="1143000"/>
          </a:xfrm>
        </p:spPr>
        <p:txBody>
          <a:bodyPr/>
          <a:lstStyle/>
          <a:p>
            <a:pPr eaLnBrk="1" hangingPunct="1"/>
            <a:r>
              <a:rPr lang="en-US"/>
              <a:t>Dictionary</a:t>
            </a:r>
          </a:p>
        </p:txBody>
      </p:sp>
      <p:sp>
        <p:nvSpPr>
          <p:cNvPr id="23558" name="Rectangle 3"/>
          <p:cNvSpPr>
            <a:spLocks noGrp="1" noChangeArrowheads="1"/>
          </p:cNvSpPr>
          <p:nvPr>
            <p:ph type="body" idx="1"/>
          </p:nvPr>
        </p:nvSpPr>
        <p:spPr>
          <a:xfrm>
            <a:off x="-25400" y="914400"/>
            <a:ext cx="9144000" cy="1219200"/>
          </a:xfrm>
        </p:spPr>
        <p:txBody>
          <a:bodyPr/>
          <a:lstStyle/>
          <a:p>
            <a:pPr lvl="1" eaLnBrk="1" hangingPunct="1">
              <a:buFontTx/>
              <a:buNone/>
            </a:pPr>
            <a:r>
              <a:rPr lang="en-US" sz="3200" dirty="0"/>
              <a:t>Repositories of information about the meaning of words, but…..</a:t>
            </a:r>
          </a:p>
        </p:txBody>
      </p:sp>
      <p:sp>
        <p:nvSpPr>
          <p:cNvPr id="631812" name="Rectangle 4"/>
          <p:cNvSpPr>
            <a:spLocks noChangeArrowheads="1"/>
          </p:cNvSpPr>
          <p:nvPr/>
        </p:nvSpPr>
        <p:spPr bwMode="auto">
          <a:xfrm>
            <a:off x="0" y="1968500"/>
            <a:ext cx="9144000" cy="685800"/>
          </a:xfrm>
          <a:prstGeom prst="rect">
            <a:avLst/>
          </a:prstGeom>
          <a:noFill/>
          <a:ln w="9525">
            <a:noFill/>
            <a:miter lim="800000"/>
            <a:headEnd/>
            <a:tailEnd/>
          </a:ln>
        </p:spPr>
        <p:txBody>
          <a:bodyPr/>
          <a:lstStyle/>
          <a:p>
            <a:pPr marL="742950" lvl="1" indent="-285750">
              <a:spcBef>
                <a:spcPct val="20000"/>
              </a:spcBef>
            </a:pPr>
            <a:r>
              <a:rPr lang="en-US" sz="3200" i="1" dirty="0">
                <a:solidFill>
                  <a:schemeClr val="accent2"/>
                </a:solidFill>
                <a:latin typeface="Comic Sans MS" pitchFamily="66" charset="0"/>
              </a:rPr>
              <a:t>Most of the definitions are circular… ?? They are descriptions….</a:t>
            </a:r>
          </a:p>
        </p:txBody>
      </p:sp>
      <p:sp>
        <p:nvSpPr>
          <p:cNvPr id="631816" name="Rectangle 8"/>
          <p:cNvSpPr>
            <a:spLocks noChangeArrowheads="1"/>
          </p:cNvSpPr>
          <p:nvPr/>
        </p:nvSpPr>
        <p:spPr bwMode="auto">
          <a:xfrm>
            <a:off x="0" y="3102769"/>
            <a:ext cx="8458200" cy="3002757"/>
          </a:xfrm>
          <a:prstGeom prst="rect">
            <a:avLst/>
          </a:prstGeom>
          <a:solidFill>
            <a:schemeClr val="bg1"/>
          </a:solidFill>
          <a:ln w="9525">
            <a:noFill/>
            <a:miter lim="800000"/>
            <a:headEnd/>
            <a:tailEnd/>
          </a:ln>
        </p:spPr>
        <p:txBody>
          <a:bodyPr/>
          <a:lstStyle/>
          <a:p>
            <a:pPr marL="742950" lvl="1" indent="-285750">
              <a:spcBef>
                <a:spcPct val="20000"/>
              </a:spcBef>
            </a:pPr>
            <a:r>
              <a:rPr lang="en-US" sz="3200" dirty="0">
                <a:latin typeface="Comic Sans MS" pitchFamily="66" charset="0"/>
              </a:rPr>
              <a:t>Fortunately, there is still some useful semantic info </a:t>
            </a:r>
            <a:r>
              <a:rPr lang="en-US" sz="3200" dirty="0">
                <a:solidFill>
                  <a:schemeClr val="accent2"/>
                </a:solidFill>
                <a:latin typeface="Comic Sans MS" pitchFamily="66" charset="0"/>
              </a:rPr>
              <a:t>(Lexical Relations)</a:t>
            </a:r>
            <a:r>
              <a:rPr lang="en-US" sz="3200" dirty="0">
                <a:latin typeface="Comic Sans MS" pitchFamily="66" charset="0"/>
              </a:rPr>
              <a:t>:</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O and P, different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“same” M, different O</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“opposite” M</a:t>
            </a:r>
          </a:p>
          <a:p>
            <a:pPr marL="742950" lvl="1" indent="-285750">
              <a:spcBef>
                <a:spcPts val="400"/>
              </a:spcBef>
            </a:pPr>
            <a:r>
              <a:rPr lang="en-US" sz="2800" dirty="0">
                <a:latin typeface="Comic Sans MS" pitchFamily="66" charset="0"/>
              </a:rPr>
              <a:t>L</a:t>
            </a:r>
            <a:r>
              <a:rPr lang="en-US" sz="2800" baseline="-25000" dirty="0">
                <a:latin typeface="Comic Sans MS" pitchFamily="66" charset="0"/>
              </a:rPr>
              <a:t>1,</a:t>
            </a:r>
            <a:r>
              <a:rPr lang="en-US" sz="2800" dirty="0">
                <a:latin typeface="Comic Sans MS" pitchFamily="66" charset="0"/>
              </a:rPr>
              <a:t>L</a:t>
            </a:r>
            <a:r>
              <a:rPr lang="en-US" sz="2800" baseline="-25000" dirty="0">
                <a:latin typeface="Comic Sans MS" pitchFamily="66" charset="0"/>
              </a:rPr>
              <a:t>2</a:t>
            </a:r>
            <a:r>
              <a:rPr lang="en-US" sz="2800" dirty="0">
                <a:latin typeface="Comic Sans MS" pitchFamily="66" charset="0"/>
              </a:rPr>
              <a:t> , M</a:t>
            </a:r>
            <a:r>
              <a:rPr lang="en-US" sz="2800" baseline="-25000" dirty="0">
                <a:latin typeface="Comic Sans MS" pitchFamily="66" charset="0"/>
              </a:rPr>
              <a:t>1</a:t>
            </a:r>
            <a:r>
              <a:rPr lang="en-US" sz="2800" dirty="0">
                <a:latin typeface="Comic Sans MS" pitchFamily="66" charset="0"/>
              </a:rPr>
              <a:t> subclass of M</a:t>
            </a:r>
            <a:r>
              <a:rPr lang="en-US" sz="2800" baseline="-25000" dirty="0">
                <a:latin typeface="Comic Sans MS" pitchFamily="66" charset="0"/>
              </a:rPr>
              <a:t>2</a:t>
            </a:r>
          </a:p>
          <a:p>
            <a:pPr marL="742950" lvl="1" indent="-285750">
              <a:spcBef>
                <a:spcPts val="400"/>
              </a:spcBef>
            </a:pPr>
            <a:r>
              <a:rPr lang="en-US" sz="2800" baseline="-25000" dirty="0">
                <a:latin typeface="Comic Sans MS" pitchFamily="66" charset="0"/>
              </a:rPr>
              <a:t>Etc. ……</a:t>
            </a:r>
          </a:p>
        </p:txBody>
      </p:sp>
      <p:sp>
        <p:nvSpPr>
          <p:cNvPr id="631817" name="Text Box 9"/>
          <p:cNvSpPr txBox="1">
            <a:spLocks noChangeArrowheads="1"/>
          </p:cNvSpPr>
          <p:nvPr/>
        </p:nvSpPr>
        <p:spPr bwMode="auto">
          <a:xfrm>
            <a:off x="6096000" y="4221956"/>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Homonymy</a:t>
            </a:r>
            <a:endParaRPr lang="en-US" sz="2800" b="0" i="1" dirty="0">
              <a:solidFill>
                <a:srgbClr val="A50021"/>
              </a:solidFill>
              <a:latin typeface="Comic Sans MS" pitchFamily="66" charset="0"/>
            </a:endParaRPr>
          </a:p>
        </p:txBody>
      </p:sp>
      <p:sp>
        <p:nvSpPr>
          <p:cNvPr id="631818" name="Text Box 10"/>
          <p:cNvSpPr txBox="1">
            <a:spLocks noChangeArrowheads="1"/>
          </p:cNvSpPr>
          <p:nvPr/>
        </p:nvSpPr>
        <p:spPr bwMode="auto">
          <a:xfrm>
            <a:off x="5410200" y="4548187"/>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Synonymy</a:t>
            </a:r>
            <a:endParaRPr lang="en-US" sz="2800" b="0" i="1" dirty="0">
              <a:solidFill>
                <a:srgbClr val="A50021"/>
              </a:solidFill>
              <a:latin typeface="Comic Sans MS" pitchFamily="66" charset="0"/>
            </a:endParaRPr>
          </a:p>
        </p:txBody>
      </p:sp>
      <p:sp>
        <p:nvSpPr>
          <p:cNvPr id="631819" name="Text Box 11"/>
          <p:cNvSpPr txBox="1">
            <a:spLocks noChangeArrowheads="1"/>
          </p:cNvSpPr>
          <p:nvPr/>
        </p:nvSpPr>
        <p:spPr bwMode="auto">
          <a:xfrm>
            <a:off x="5613400" y="5067300"/>
            <a:ext cx="2819400" cy="519113"/>
          </a:xfrm>
          <a:prstGeom prst="rect">
            <a:avLst/>
          </a:prstGeom>
          <a:noFill/>
          <a:ln w="9525">
            <a:noFill/>
            <a:miter lim="800000"/>
            <a:headEnd/>
            <a:tailEnd/>
          </a:ln>
        </p:spPr>
        <p:txBody>
          <a:bodyPr>
            <a:spAutoFit/>
          </a:bodyPr>
          <a:lstStyle/>
          <a:p>
            <a:pPr algn="ctr"/>
            <a:r>
              <a:rPr lang="en-US" sz="2800" b="0" i="1" dirty="0" err="1">
                <a:solidFill>
                  <a:schemeClr val="accent2"/>
                </a:solidFill>
                <a:latin typeface="Comic Sans MS" pitchFamily="66" charset="0"/>
              </a:rPr>
              <a:t>Antonymy</a:t>
            </a:r>
            <a:endParaRPr lang="en-US" sz="2800" b="0" i="1" dirty="0">
              <a:solidFill>
                <a:srgbClr val="A50021"/>
              </a:solidFill>
              <a:latin typeface="Comic Sans MS" pitchFamily="66" charset="0"/>
            </a:endParaRPr>
          </a:p>
        </p:txBody>
      </p:sp>
      <p:sp>
        <p:nvSpPr>
          <p:cNvPr id="631820" name="Text Box 12"/>
          <p:cNvSpPr txBox="1">
            <a:spLocks noChangeArrowheads="1"/>
          </p:cNvSpPr>
          <p:nvPr/>
        </p:nvSpPr>
        <p:spPr bwMode="auto">
          <a:xfrm>
            <a:off x="5473700" y="5586413"/>
            <a:ext cx="2819400" cy="519113"/>
          </a:xfrm>
          <a:prstGeom prst="rect">
            <a:avLst/>
          </a:prstGeom>
          <a:noFill/>
          <a:ln w="9525">
            <a:noFill/>
            <a:miter lim="800000"/>
            <a:headEnd/>
            <a:tailEnd/>
          </a:ln>
        </p:spPr>
        <p:txBody>
          <a:bodyPr>
            <a:spAutoFit/>
          </a:bodyPr>
          <a:lstStyle/>
          <a:p>
            <a:pPr algn="ctr"/>
            <a:r>
              <a:rPr lang="en-US" sz="2800" b="0" i="1" dirty="0">
                <a:solidFill>
                  <a:schemeClr val="accent2"/>
                </a:solidFill>
                <a:latin typeface="Comic Sans MS" pitchFamily="66" charset="0"/>
              </a:rPr>
              <a:t>Hyponymy</a:t>
            </a:r>
            <a:endParaRPr lang="en-US" sz="2800" b="0" i="1" dirty="0">
              <a:solidFill>
                <a:srgbClr val="A5002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18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1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18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18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18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1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2" grpId="0" autoUpdateAnimBg="0"/>
      <p:bldP spid="631816" grpId="0" animBg="1" autoUpdateAnimBg="0"/>
      <p:bldP spid="631817" grpId="0" autoUpdateAnimBg="0"/>
      <p:bldP spid="631818" grpId="0" autoUpdateAnimBg="0"/>
      <p:bldP spid="631819" grpId="0" autoUpdateAnimBg="0"/>
      <p:bldP spid="6318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p:spPr>
        <p:txBody>
          <a:bodyPr/>
          <a:lstStyle/>
          <a:p>
            <a:r>
              <a:rPr lang="en-US">
                <a:solidFill>
                  <a:srgbClr val="000000"/>
                </a:solidFill>
              </a:rPr>
              <a:t>CPSC503 Winter 2019</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solidFill>
                  <a:srgbClr val="000000"/>
                </a:solidFill>
              </a:rPr>
              <a:pPr/>
              <a:t>22</a:t>
            </a:fld>
            <a:endParaRPr lang="en-US">
              <a:solidFill>
                <a:srgbClr val="000000"/>
              </a:solidFill>
            </a:endParaRPr>
          </a:p>
        </p:txBody>
      </p:sp>
      <p:sp>
        <p:nvSpPr>
          <p:cNvPr id="3079" name="Rectangle 1026"/>
          <p:cNvSpPr>
            <a:spLocks noGrp="1" noChangeArrowheads="1"/>
          </p:cNvSpPr>
          <p:nvPr>
            <p:ph type="title"/>
          </p:nvPr>
        </p:nvSpPr>
        <p:spPr>
          <a:xfrm>
            <a:off x="-304800" y="381000"/>
            <a:ext cx="9829800" cy="685800"/>
          </a:xfrm>
        </p:spPr>
        <p:txBody>
          <a:bodyPr/>
          <a:lstStyle/>
          <a:p>
            <a:pPr eaLnBrk="1" hangingPunct="1"/>
            <a:r>
              <a:rPr lang="en-US" sz="3200" dirty="0"/>
              <a:t>Ontologies: </a:t>
            </a:r>
            <a:r>
              <a:rPr lang="en-US" sz="2400" dirty="0"/>
              <a:t>inspiration</a:t>
            </a:r>
            <a:r>
              <a:rPr lang="en-US" sz="3200" dirty="0"/>
              <a:t> from Natural Language </a:t>
            </a:r>
            <a:br>
              <a:rPr lang="en-US" sz="3200" dirty="0"/>
            </a:br>
            <a:r>
              <a:rPr lang="en-US" sz="2400" dirty="0"/>
              <a:t>(From 422)</a:t>
            </a:r>
            <a:br>
              <a:rPr lang="en-US" sz="2400" dirty="0"/>
            </a:br>
            <a:r>
              <a:rPr lang="en-US" sz="3200" dirty="0"/>
              <a:t>:</a:t>
            </a:r>
          </a:p>
        </p:txBody>
      </p:sp>
      <p:sp>
        <p:nvSpPr>
          <p:cNvPr id="3080" name="Rectangle 1027"/>
          <p:cNvSpPr>
            <a:spLocks noGrp="1" noChangeArrowheads="1"/>
          </p:cNvSpPr>
          <p:nvPr>
            <p:ph type="body" sz="half" idx="1"/>
          </p:nvPr>
        </p:nvSpPr>
        <p:spPr>
          <a:xfrm>
            <a:off x="0" y="2286000"/>
            <a:ext cx="8458200" cy="3124200"/>
          </a:xfrm>
        </p:spPr>
        <p:txBody>
          <a:bodyPr/>
          <a:lstStyle/>
          <a:p>
            <a:pPr eaLnBrk="1" hangingPunct="1">
              <a:buNone/>
            </a:pPr>
            <a:r>
              <a:rPr lang="en-US" dirty="0"/>
              <a:t>Where do we find definitions for words?</a:t>
            </a:r>
          </a:p>
        </p:txBody>
      </p:sp>
      <p:sp>
        <p:nvSpPr>
          <p:cNvPr id="7" name="Rectangle 1027"/>
          <p:cNvSpPr txBox="1">
            <a:spLocks noChangeArrowheads="1"/>
          </p:cNvSpPr>
          <p:nvPr/>
        </p:nvSpPr>
        <p:spPr bwMode="auto">
          <a:xfrm>
            <a:off x="19050" y="1143000"/>
            <a:ext cx="9296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800" b="0" kern="0" dirty="0">
                <a:solidFill>
                  <a:srgbClr val="000000"/>
                </a:solidFill>
                <a:latin typeface="Arial Unicode MS"/>
              </a:rPr>
              <a:t>How do we refer to individuals and relationship in the world in NL e.g., English?</a:t>
            </a:r>
            <a:endParaRPr lang="en-US" sz="2400" b="0" kern="0" dirty="0">
              <a:solidFill>
                <a:srgbClr val="000000"/>
              </a:solidFill>
              <a:latin typeface="Arial Unicode MS"/>
            </a:endParaRPr>
          </a:p>
        </p:txBody>
      </p:sp>
      <p:sp>
        <p:nvSpPr>
          <p:cNvPr id="8" name="Rectangle 4"/>
          <p:cNvSpPr>
            <a:spLocks noChangeArrowheads="1"/>
          </p:cNvSpPr>
          <p:nvPr/>
        </p:nvSpPr>
        <p:spPr bwMode="auto">
          <a:xfrm>
            <a:off x="-457200" y="2821172"/>
            <a:ext cx="10586484" cy="685800"/>
          </a:xfrm>
          <a:prstGeom prst="rect">
            <a:avLst/>
          </a:prstGeom>
          <a:noFill/>
          <a:ln w="9525">
            <a:noFill/>
            <a:miter lim="800000"/>
            <a:headEnd/>
            <a:tailEnd/>
          </a:ln>
        </p:spPr>
        <p:txBody>
          <a:bodyPr/>
          <a:lstStyle/>
          <a:p>
            <a:pPr marL="742950" lvl="1" indent="-285750">
              <a:spcBef>
                <a:spcPct val="20000"/>
              </a:spcBef>
            </a:pPr>
            <a:r>
              <a:rPr lang="en-US" sz="2400" i="1" dirty="0">
                <a:solidFill>
                  <a:srgbClr val="3333CC"/>
                </a:solidFill>
                <a:latin typeface="Comic Sans MS" pitchFamily="66" charset="0"/>
              </a:rPr>
              <a:t>Most of the definitions are circular? They are descriptions.</a:t>
            </a:r>
          </a:p>
        </p:txBody>
      </p:sp>
      <p:sp>
        <p:nvSpPr>
          <p:cNvPr id="9" name="Rectangle 8"/>
          <p:cNvSpPr>
            <a:spLocks noChangeArrowheads="1"/>
          </p:cNvSpPr>
          <p:nvPr/>
        </p:nvSpPr>
        <p:spPr bwMode="auto">
          <a:xfrm>
            <a:off x="-228600" y="3579628"/>
            <a:ext cx="9144000" cy="3276600"/>
          </a:xfrm>
          <a:prstGeom prst="rect">
            <a:avLst/>
          </a:prstGeom>
          <a:solidFill>
            <a:schemeClr val="bg1"/>
          </a:solidFill>
          <a:ln w="9525">
            <a:noFill/>
            <a:miter lim="800000"/>
            <a:headEnd/>
            <a:tailEnd/>
          </a:ln>
        </p:spPr>
        <p:txBody>
          <a:bodyPr/>
          <a:lstStyle/>
          <a:p>
            <a:pPr marL="742950" lvl="1" indent="-285750">
              <a:spcBef>
                <a:spcPct val="20000"/>
              </a:spcBef>
            </a:pPr>
            <a:r>
              <a:rPr lang="en-US" sz="2800" dirty="0">
                <a:solidFill>
                  <a:srgbClr val="000000"/>
                </a:solidFill>
                <a:latin typeface="Comic Sans MS" pitchFamily="66" charset="0"/>
              </a:rPr>
              <a:t>Fortunately, there is still some useful semantic info </a:t>
            </a:r>
            <a:r>
              <a:rPr lang="en-US" sz="2800" dirty="0">
                <a:solidFill>
                  <a:srgbClr val="3333CC"/>
                </a:solidFill>
                <a:latin typeface="Comic Sans MS" pitchFamily="66" charset="0"/>
              </a:rPr>
              <a:t>(Lexical Relations)</a:t>
            </a:r>
            <a:r>
              <a:rPr lang="en-US" sz="2800" dirty="0">
                <a:solidFill>
                  <a:srgbClr val="000000"/>
                </a:solidFill>
                <a:latin typeface="Comic Sans MS" pitchFamily="66" charset="0"/>
              </a:rPr>
              <a:t>:</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same Form and Sound, different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same Meaning, different Form</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“opposite” Meaning</a:t>
            </a:r>
          </a:p>
          <a:p>
            <a:pPr marL="742950" lvl="1" indent="-285750">
              <a:spcBef>
                <a:spcPct val="20000"/>
              </a:spcBef>
            </a:pPr>
            <a:r>
              <a:rPr lang="en-US" sz="2400" dirty="0">
                <a:solidFill>
                  <a:srgbClr val="00B050"/>
                </a:solidFill>
                <a:latin typeface="Comic Sans MS" pitchFamily="66" charset="0"/>
              </a:rPr>
              <a:t>w</a:t>
            </a:r>
            <a:r>
              <a:rPr lang="en-US" sz="2400" baseline="-25000" dirty="0">
                <a:solidFill>
                  <a:srgbClr val="00B050"/>
                </a:solidFill>
                <a:latin typeface="Comic Sans MS" pitchFamily="66" charset="0"/>
              </a:rPr>
              <a:t>1</a:t>
            </a:r>
            <a:r>
              <a:rPr lang="en-US" sz="2400" dirty="0">
                <a:solidFill>
                  <a:srgbClr val="00B050"/>
                </a:solidFill>
                <a:latin typeface="Comic Sans MS" pitchFamily="66" charset="0"/>
              </a:rPr>
              <a:t> w</a:t>
            </a:r>
            <a:r>
              <a:rPr lang="en-US" sz="2400" baseline="-25000" dirty="0">
                <a:solidFill>
                  <a:srgbClr val="00B050"/>
                </a:solidFill>
                <a:latin typeface="Comic Sans MS" pitchFamily="66" charset="0"/>
              </a:rPr>
              <a:t>2 </a:t>
            </a:r>
            <a:r>
              <a:rPr lang="en-US" sz="2400" dirty="0">
                <a:solidFill>
                  <a:srgbClr val="000000"/>
                </a:solidFill>
                <a:latin typeface="Comic Sans MS" pitchFamily="66" charset="0"/>
              </a:rPr>
              <a:t>Meaning</a:t>
            </a:r>
            <a:r>
              <a:rPr lang="en-US" sz="2400" baseline="-25000" dirty="0">
                <a:solidFill>
                  <a:srgbClr val="000000"/>
                </a:solidFill>
                <a:latin typeface="Comic Sans MS" pitchFamily="66" charset="0"/>
              </a:rPr>
              <a:t>1</a:t>
            </a:r>
            <a:r>
              <a:rPr lang="en-US" sz="2400" dirty="0">
                <a:solidFill>
                  <a:srgbClr val="000000"/>
                </a:solidFill>
                <a:latin typeface="Comic Sans MS" pitchFamily="66" charset="0"/>
              </a:rPr>
              <a:t> subclass of Meaning</a:t>
            </a:r>
            <a:r>
              <a:rPr lang="en-US" sz="2400" baseline="-25000" dirty="0">
                <a:solidFill>
                  <a:srgbClr val="000000"/>
                </a:solidFill>
                <a:latin typeface="Comic Sans MS" pitchFamily="66" charset="0"/>
              </a:rPr>
              <a:t>2</a:t>
            </a:r>
            <a:endParaRPr lang="en-US" sz="2400" dirty="0">
              <a:solidFill>
                <a:srgbClr val="000000"/>
              </a:solidFill>
              <a:latin typeface="Comic Sans MS" pitchFamily="66" charset="0"/>
            </a:endParaRPr>
          </a:p>
          <a:p>
            <a:pPr marL="742950" lvl="1" indent="-285750">
              <a:spcBef>
                <a:spcPct val="20000"/>
              </a:spcBef>
            </a:pPr>
            <a:endParaRPr lang="en-US" sz="2400" dirty="0">
              <a:solidFill>
                <a:srgbClr val="000000"/>
              </a:solidFill>
              <a:latin typeface="Comic Sans MS" pitchFamily="66" charset="0"/>
            </a:endParaRPr>
          </a:p>
        </p:txBody>
      </p:sp>
      <p:sp>
        <p:nvSpPr>
          <p:cNvPr id="10" name="Text Box 9"/>
          <p:cNvSpPr txBox="1">
            <a:spLocks noChangeArrowheads="1"/>
          </p:cNvSpPr>
          <p:nvPr/>
        </p:nvSpPr>
        <p:spPr bwMode="auto">
          <a:xfrm>
            <a:off x="6781800" y="455073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Homonymy</a:t>
            </a:r>
            <a:endParaRPr lang="en-US" sz="2400" b="0" i="1" dirty="0">
              <a:solidFill>
                <a:srgbClr val="A50021"/>
              </a:solidFill>
              <a:latin typeface="Comic Sans MS" pitchFamily="66" charset="0"/>
            </a:endParaRPr>
          </a:p>
        </p:txBody>
      </p:sp>
      <p:sp>
        <p:nvSpPr>
          <p:cNvPr id="11" name="Text Box 10"/>
          <p:cNvSpPr txBox="1">
            <a:spLocks noChangeArrowheads="1"/>
          </p:cNvSpPr>
          <p:nvPr/>
        </p:nvSpPr>
        <p:spPr bwMode="auto">
          <a:xfrm>
            <a:off x="5562600" y="5000305"/>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Synonymy</a:t>
            </a:r>
            <a:endParaRPr lang="en-US" sz="2400" b="0" i="1" dirty="0">
              <a:solidFill>
                <a:srgbClr val="A50021"/>
              </a:solidFill>
              <a:latin typeface="Comic Sans MS" pitchFamily="66" charset="0"/>
            </a:endParaRPr>
          </a:p>
        </p:txBody>
      </p:sp>
      <p:sp>
        <p:nvSpPr>
          <p:cNvPr id="12" name="Text Box 11"/>
          <p:cNvSpPr txBox="1">
            <a:spLocks noChangeArrowheads="1"/>
          </p:cNvSpPr>
          <p:nvPr/>
        </p:nvSpPr>
        <p:spPr bwMode="auto">
          <a:xfrm>
            <a:off x="5181600" y="5414665"/>
            <a:ext cx="2819400" cy="461665"/>
          </a:xfrm>
          <a:prstGeom prst="rect">
            <a:avLst/>
          </a:prstGeom>
          <a:noFill/>
          <a:ln w="9525">
            <a:noFill/>
            <a:miter lim="800000"/>
            <a:headEnd/>
            <a:tailEnd/>
          </a:ln>
        </p:spPr>
        <p:txBody>
          <a:bodyPr>
            <a:spAutoFit/>
          </a:bodyPr>
          <a:lstStyle/>
          <a:p>
            <a:pPr algn="ctr"/>
            <a:r>
              <a:rPr lang="en-US" sz="2400" b="0" i="1" dirty="0" err="1">
                <a:solidFill>
                  <a:srgbClr val="3333CC"/>
                </a:solidFill>
                <a:latin typeface="Comic Sans MS" pitchFamily="66" charset="0"/>
              </a:rPr>
              <a:t>Antonymy</a:t>
            </a:r>
            <a:endParaRPr lang="en-US" sz="2400" b="0" i="1" dirty="0">
              <a:solidFill>
                <a:srgbClr val="A50021"/>
              </a:solidFill>
              <a:latin typeface="Comic Sans MS" pitchFamily="66" charset="0"/>
            </a:endParaRPr>
          </a:p>
        </p:txBody>
      </p:sp>
      <p:sp>
        <p:nvSpPr>
          <p:cNvPr id="13" name="Text Box 12"/>
          <p:cNvSpPr txBox="1">
            <a:spLocks noChangeArrowheads="1"/>
          </p:cNvSpPr>
          <p:nvPr/>
        </p:nvSpPr>
        <p:spPr bwMode="auto">
          <a:xfrm>
            <a:off x="5522728" y="5867400"/>
            <a:ext cx="2819400" cy="461665"/>
          </a:xfrm>
          <a:prstGeom prst="rect">
            <a:avLst/>
          </a:prstGeom>
          <a:noFill/>
          <a:ln w="9525">
            <a:noFill/>
            <a:miter lim="800000"/>
            <a:headEnd/>
            <a:tailEnd/>
          </a:ln>
        </p:spPr>
        <p:txBody>
          <a:bodyPr>
            <a:spAutoFit/>
          </a:bodyPr>
          <a:lstStyle/>
          <a:p>
            <a:pPr algn="ctr"/>
            <a:r>
              <a:rPr lang="en-US" sz="2400" b="0" i="1" dirty="0">
                <a:solidFill>
                  <a:srgbClr val="3333CC"/>
                </a:solidFill>
                <a:latin typeface="Comic Sans MS" pitchFamily="66" charset="0"/>
              </a:rPr>
              <a:t>Hyponymy</a:t>
            </a:r>
            <a:endParaRPr lang="en-US" sz="2400" b="0" i="1" dirty="0">
              <a:solidFill>
                <a:srgbClr val="A50021"/>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3280" y="1667520"/>
              <a:ext cx="3852720" cy="2936880"/>
            </p14:xfrm>
          </p:contentPart>
        </mc:Choice>
        <mc:Fallback xmlns="">
          <p:pic>
            <p:nvPicPr>
              <p:cNvPr id="2" name="Ink 1"/>
              <p:cNvPicPr/>
              <p:nvPr/>
            </p:nvPicPr>
            <p:blipFill>
              <a:blip r:embed="rId4"/>
              <a:stretch>
                <a:fillRect/>
              </a:stretch>
            </p:blipFill>
            <p:spPr>
              <a:xfrm>
                <a:off x="4910760" y="1663560"/>
                <a:ext cx="3865680" cy="29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7716180" y="5000305"/>
              <a:ext cx="1331640" cy="947520"/>
            </p14:xfrm>
          </p:contentPart>
        </mc:Choice>
        <mc:Fallback xmlns="">
          <p:pic>
            <p:nvPicPr>
              <p:cNvPr id="3" name="Ink 2"/>
              <p:cNvPicPr/>
              <p:nvPr/>
            </p:nvPicPr>
            <p:blipFill>
              <a:blip r:embed="rId6"/>
              <a:stretch>
                <a:fillRect/>
              </a:stretch>
            </p:blipFill>
            <p:spPr>
              <a:xfrm>
                <a:off x="7706460" y="4989145"/>
                <a:ext cx="134532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7627888" y="6039636"/>
              <a:ext cx="1428480" cy="611280"/>
            </p14:xfrm>
          </p:contentPart>
        </mc:Choice>
        <mc:Fallback xmlns="">
          <p:pic>
            <p:nvPicPr>
              <p:cNvPr id="15" name="Ink 14"/>
              <p:cNvPicPr/>
              <p:nvPr/>
            </p:nvPicPr>
            <p:blipFill>
              <a:blip r:embed="rId8"/>
              <a:stretch>
                <a:fillRect/>
              </a:stretch>
            </p:blipFill>
            <p:spPr>
              <a:xfrm>
                <a:off x="7617808" y="6033156"/>
                <a:ext cx="14414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4316877" y="4859196"/>
              <a:ext cx="360" cy="360"/>
            </p14:xfrm>
          </p:contentPart>
        </mc:Choice>
        <mc:Fallback xmlns="">
          <p:pic>
            <p:nvPicPr>
              <p:cNvPr id="4" name="Ink 3"/>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4316877" y="4859196"/>
              <a:ext cx="360" cy="360"/>
            </p14:xfrm>
          </p:contentPart>
        </mc:Choice>
        <mc:Fallback xmlns="">
          <p:pic>
            <p:nvPicPr>
              <p:cNvPr id="5" name="Ink 4"/>
              <p:cNvPicPr/>
              <p:nvPr/>
            </p:nvPicPr>
            <p:blipFill>
              <a:blip r:embed="rId10"/>
              <a:stretch>
                <a:fillRect/>
              </a:stretch>
            </p:blipFill>
            <p:spPr>
              <a:xfrm>
                <a:off x="4308597" y="485091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p14:cNvContentPartPr/>
              <p14:nvPr/>
            </p14:nvContentPartPr>
            <p14:xfrm>
              <a:off x="5390757" y="6039276"/>
              <a:ext cx="360" cy="360"/>
            </p14:xfrm>
          </p:contentPart>
        </mc:Choice>
        <mc:Fallback xmlns="">
          <p:pic>
            <p:nvPicPr>
              <p:cNvPr id="6" name="Ink 5"/>
              <p:cNvPicPr/>
              <p:nvPr/>
            </p:nvPicPr>
            <p:blipFill>
              <a:blip r:embed="rId13"/>
              <a:stretch>
                <a:fillRect/>
              </a:stretch>
            </p:blipFill>
            <p:spPr>
              <a:xfrm>
                <a:off x="5382477" y="6030996"/>
                <a:ext cx="16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749997" y="2200956"/>
              <a:ext cx="360" cy="360"/>
            </p14:xfrm>
          </p:contentPart>
        </mc:Choice>
        <mc:Fallback xmlns="">
          <p:pic>
            <p:nvPicPr>
              <p:cNvPr id="14" name="Ink 13"/>
              <p:cNvPicPr/>
              <p:nvPr/>
            </p:nvPicPr>
            <p:blipFill>
              <a:blip r:embed="rId15"/>
              <a:stretch>
                <a:fillRect/>
              </a:stretch>
            </p:blipFill>
            <p:spPr>
              <a:xfrm>
                <a:off x="9741717" y="2192676"/>
                <a:ext cx="16920" cy="16920"/>
              </a:xfrm>
              <a:prstGeom prst="rect">
                <a:avLst/>
              </a:prstGeom>
            </p:spPr>
          </p:pic>
        </mc:Fallback>
      </mc:AlternateContent>
      <p:sp>
        <p:nvSpPr>
          <p:cNvPr id="16" name="Date Placeholder 15"/>
          <p:cNvSpPr>
            <a:spLocks noGrp="1"/>
          </p:cNvSpPr>
          <p:nvPr>
            <p:ph type="dt" sz="half" idx="10"/>
          </p:nvPr>
        </p:nvSpPr>
        <p:spPr/>
        <p:txBody>
          <a:bodyPr/>
          <a:lstStyle/>
          <a:p>
            <a:pPr>
              <a:defRPr/>
            </a:pPr>
            <a:fld id="{4C5184A9-C9F1-46BA-9B29-03CAD9EC46F3}"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195358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utoUpdateAnimBg="0"/>
      <p:bldP spid="11" grpId="0" autoUpdateAnimBg="0"/>
      <p:bldP spid="12" grpId="0" autoUpdateAnimBg="0"/>
      <p:bldP spid="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60B6E3D4-947D-4ED0-9FC2-9BA7A1F55FA0}" type="datetime1">
              <a:rPr lang="en-US" smtClean="0"/>
              <a:t>2/26/2020</a:t>
            </a:fld>
            <a:endParaRPr lang="en-US"/>
          </a:p>
        </p:txBody>
      </p:sp>
      <p:sp>
        <p:nvSpPr>
          <p:cNvPr id="24579" name="Footer Placeholder 4"/>
          <p:cNvSpPr>
            <a:spLocks noGrp="1"/>
          </p:cNvSpPr>
          <p:nvPr>
            <p:ph type="ftr" sz="quarter" idx="11"/>
          </p:nvPr>
        </p:nvSpPr>
        <p:spPr>
          <a:noFill/>
        </p:spPr>
        <p:txBody>
          <a:bodyPr/>
          <a:lstStyle/>
          <a:p>
            <a:r>
              <a:rPr lang="en-US"/>
              <a:t>CPSC503 Winter 2019</a:t>
            </a:r>
          </a:p>
        </p:txBody>
      </p:sp>
      <p:sp>
        <p:nvSpPr>
          <p:cNvPr id="24580" name="Slide Number Placeholder 5"/>
          <p:cNvSpPr>
            <a:spLocks noGrp="1"/>
          </p:cNvSpPr>
          <p:nvPr>
            <p:ph type="sldNum" sz="quarter" idx="12"/>
          </p:nvPr>
        </p:nvSpPr>
        <p:spPr>
          <a:noFill/>
        </p:spPr>
        <p:txBody>
          <a:bodyPr/>
          <a:lstStyle/>
          <a:p>
            <a:fld id="{5033FCB7-3595-45D2-A715-E08418C62A78}" type="slidenum">
              <a:rPr lang="en-US" smtClean="0"/>
              <a:pPr/>
              <a:t>23</a:t>
            </a:fld>
            <a:endParaRPr lang="en-US"/>
          </a:p>
        </p:txBody>
      </p:sp>
      <p:sp>
        <p:nvSpPr>
          <p:cNvPr id="24581" name="Rectangle 2"/>
          <p:cNvSpPr>
            <a:spLocks noGrp="1" noChangeArrowheads="1"/>
          </p:cNvSpPr>
          <p:nvPr>
            <p:ph type="title"/>
          </p:nvPr>
        </p:nvSpPr>
        <p:spPr>
          <a:xfrm>
            <a:off x="685800" y="0"/>
            <a:ext cx="7772400" cy="838200"/>
          </a:xfrm>
        </p:spPr>
        <p:txBody>
          <a:bodyPr/>
          <a:lstStyle/>
          <a:p>
            <a:pPr eaLnBrk="1" hangingPunct="1"/>
            <a:r>
              <a:rPr lang="en-US" dirty="0"/>
              <a:t>Homonymy</a:t>
            </a:r>
          </a:p>
        </p:txBody>
      </p:sp>
      <p:sp>
        <p:nvSpPr>
          <p:cNvPr id="24582" name="Rectangle 3"/>
          <p:cNvSpPr>
            <a:spLocks noGrp="1" noChangeArrowheads="1"/>
          </p:cNvSpPr>
          <p:nvPr>
            <p:ph type="body" idx="1"/>
          </p:nvPr>
        </p:nvSpPr>
        <p:spPr>
          <a:xfrm>
            <a:off x="152400" y="685800"/>
            <a:ext cx="8991600" cy="1295400"/>
          </a:xfrm>
        </p:spPr>
        <p:txBody>
          <a:bodyPr/>
          <a:lstStyle/>
          <a:p>
            <a:pPr lvl="1" eaLnBrk="1" hangingPunct="1"/>
            <a:r>
              <a:rPr lang="en-US" sz="3200" dirty="0"/>
              <a:t>Def. Lexemes that have the same </a:t>
            </a:r>
            <a:r>
              <a:rPr lang="en-US" sz="3200" dirty="0">
                <a:solidFill>
                  <a:schemeClr val="accent2"/>
                </a:solidFill>
              </a:rPr>
              <a:t>O</a:t>
            </a:r>
            <a:r>
              <a:rPr lang="en-US" sz="3200" dirty="0"/>
              <a:t>rthographic and </a:t>
            </a:r>
            <a:r>
              <a:rPr lang="en-US" sz="3200" dirty="0">
                <a:solidFill>
                  <a:schemeClr val="accent2"/>
                </a:solidFill>
              </a:rPr>
              <a:t>P</a:t>
            </a:r>
            <a:r>
              <a:rPr lang="en-US" sz="3200" dirty="0"/>
              <a:t>honological forms but unrelated meanings</a:t>
            </a:r>
          </a:p>
        </p:txBody>
      </p:sp>
      <p:sp>
        <p:nvSpPr>
          <p:cNvPr id="596996" name="Rectangle 4"/>
          <p:cNvSpPr>
            <a:spLocks noChangeArrowheads="1"/>
          </p:cNvSpPr>
          <p:nvPr/>
        </p:nvSpPr>
        <p:spPr bwMode="auto">
          <a:xfrm>
            <a:off x="0" y="2286000"/>
            <a:ext cx="8915400" cy="16764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Examples</a:t>
            </a:r>
            <a:r>
              <a:rPr lang="en-US" sz="2400">
                <a:solidFill>
                  <a:schemeClr val="accent2"/>
                </a:solidFill>
                <a:latin typeface="Comic Sans MS" pitchFamily="66" charset="0"/>
              </a:rPr>
              <a:t>: </a:t>
            </a:r>
            <a:r>
              <a:rPr lang="en-US" sz="2800">
                <a:latin typeface="Comic Sans MS" pitchFamily="66" charset="0"/>
              </a:rPr>
              <a:t>Bat (wooden stick-like thing) 			 vs.  Bat (flying scary mammal thing)</a:t>
            </a:r>
          </a:p>
        </p:txBody>
      </p:sp>
      <p:sp>
        <p:nvSpPr>
          <p:cNvPr id="596997" name="Rectangle 5"/>
          <p:cNvSpPr>
            <a:spLocks noChangeArrowheads="1"/>
          </p:cNvSpPr>
          <p:nvPr/>
        </p:nvSpPr>
        <p:spPr bwMode="auto">
          <a:xfrm>
            <a:off x="1676400" y="3352800"/>
            <a:ext cx="4953000" cy="990600"/>
          </a:xfrm>
          <a:prstGeom prst="rect">
            <a:avLst/>
          </a:prstGeom>
          <a:noFill/>
          <a:ln w="9525">
            <a:noFill/>
            <a:miter lim="800000"/>
            <a:headEnd/>
            <a:tailEnd/>
          </a:ln>
        </p:spPr>
        <p:txBody>
          <a:bodyPr/>
          <a:lstStyle/>
          <a:p>
            <a:pPr marL="1143000" lvl="2" indent="-228600">
              <a:spcBef>
                <a:spcPct val="20000"/>
              </a:spcBef>
            </a:pPr>
            <a:r>
              <a:rPr lang="en-US" sz="2800">
                <a:latin typeface="Comic Sans MS" pitchFamily="66" charset="0"/>
              </a:rPr>
              <a:t>Plant (…….) vs.</a:t>
            </a:r>
          </a:p>
          <a:p>
            <a:pPr marL="1143000" lvl="2" indent="-228600">
              <a:spcBef>
                <a:spcPct val="20000"/>
              </a:spcBef>
            </a:pPr>
            <a:r>
              <a:rPr lang="en-US" sz="2800">
                <a:latin typeface="Comic Sans MS" pitchFamily="66" charset="0"/>
              </a:rPr>
              <a:t>Plant (………)</a:t>
            </a:r>
          </a:p>
        </p:txBody>
      </p:sp>
      <p:grpSp>
        <p:nvGrpSpPr>
          <p:cNvPr id="2" name="Group 18"/>
          <p:cNvGrpSpPr>
            <a:grpSpLocks/>
          </p:cNvGrpSpPr>
          <p:nvPr/>
        </p:nvGrpSpPr>
        <p:grpSpPr bwMode="auto">
          <a:xfrm>
            <a:off x="5715000" y="4800600"/>
            <a:ext cx="2743200" cy="1219200"/>
            <a:chOff x="3600" y="3024"/>
            <a:chExt cx="1728" cy="768"/>
          </a:xfrm>
        </p:grpSpPr>
        <p:sp>
          <p:nvSpPr>
            <p:cNvPr id="24593" name="Rectangle 8"/>
            <p:cNvSpPr>
              <a:spLocks noChangeArrowheads="1"/>
            </p:cNvSpPr>
            <p:nvPr/>
          </p:nvSpPr>
          <p:spPr bwMode="auto">
            <a:xfrm>
              <a:off x="374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Homophones</a:t>
              </a:r>
            </a:p>
          </p:txBody>
        </p:sp>
        <p:sp>
          <p:nvSpPr>
            <p:cNvPr id="24594" name="Rectangle 9"/>
            <p:cNvSpPr>
              <a:spLocks noChangeArrowheads="1"/>
            </p:cNvSpPr>
            <p:nvPr/>
          </p:nvSpPr>
          <p:spPr bwMode="auto">
            <a:xfrm>
              <a:off x="3600" y="3312"/>
              <a:ext cx="1584" cy="480"/>
            </a:xfrm>
            <a:prstGeom prst="rect">
              <a:avLst/>
            </a:prstGeom>
            <a:noFill/>
            <a:ln w="9525">
              <a:noFill/>
              <a:miter lim="800000"/>
              <a:headEnd/>
              <a:tailEnd/>
            </a:ln>
          </p:spPr>
          <p:txBody>
            <a:bodyPr anchor="ctr"/>
            <a:lstStyle/>
            <a:p>
              <a:pPr algn="ctr"/>
              <a:r>
                <a:rPr lang="en-US" sz="2800" b="0">
                  <a:latin typeface="Comic Sans MS" pitchFamily="66" charset="0"/>
                </a:rPr>
                <a:t>wood/would</a:t>
              </a:r>
            </a:p>
          </p:txBody>
        </p:sp>
      </p:grpSp>
      <p:grpSp>
        <p:nvGrpSpPr>
          <p:cNvPr id="3" name="Group 17"/>
          <p:cNvGrpSpPr>
            <a:grpSpLocks/>
          </p:cNvGrpSpPr>
          <p:nvPr/>
        </p:nvGrpSpPr>
        <p:grpSpPr bwMode="auto">
          <a:xfrm>
            <a:off x="152400" y="4724400"/>
            <a:ext cx="2971800" cy="1219200"/>
            <a:chOff x="96" y="2976"/>
            <a:chExt cx="1872" cy="768"/>
          </a:xfrm>
        </p:grpSpPr>
        <p:sp>
          <p:nvSpPr>
            <p:cNvPr id="24591" name="Rectangle 7"/>
            <p:cNvSpPr>
              <a:spLocks noChangeArrowheads="1"/>
            </p:cNvSpPr>
            <p:nvPr/>
          </p:nvSpPr>
          <p:spPr bwMode="auto">
            <a:xfrm>
              <a:off x="96" y="2976"/>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Homographs</a:t>
              </a:r>
            </a:p>
          </p:txBody>
        </p:sp>
        <p:sp>
          <p:nvSpPr>
            <p:cNvPr id="24592" name="Rectangle 10"/>
            <p:cNvSpPr>
              <a:spLocks noChangeArrowheads="1"/>
            </p:cNvSpPr>
            <p:nvPr/>
          </p:nvSpPr>
          <p:spPr bwMode="auto">
            <a:xfrm>
              <a:off x="96" y="3264"/>
              <a:ext cx="1872" cy="480"/>
            </a:xfrm>
            <a:prstGeom prst="rect">
              <a:avLst/>
            </a:prstGeom>
            <a:noFill/>
            <a:ln w="9525">
              <a:noFill/>
              <a:miter lim="800000"/>
              <a:headEnd/>
              <a:tailEnd/>
            </a:ln>
          </p:spPr>
          <p:txBody>
            <a:bodyPr anchor="ctr"/>
            <a:lstStyle/>
            <a:p>
              <a:pPr algn="ctr"/>
              <a:r>
                <a:rPr lang="en-US" sz="2800" b="0">
                  <a:latin typeface="Comic Sans MS" pitchFamily="66" charset="0"/>
                </a:rPr>
                <a:t>content/content</a:t>
              </a:r>
            </a:p>
          </p:txBody>
        </p:sp>
      </p:grpSp>
      <p:grpSp>
        <p:nvGrpSpPr>
          <p:cNvPr id="4" name="Group 16"/>
          <p:cNvGrpSpPr>
            <a:grpSpLocks/>
          </p:cNvGrpSpPr>
          <p:nvPr/>
        </p:nvGrpSpPr>
        <p:grpSpPr bwMode="auto">
          <a:xfrm>
            <a:off x="0" y="4572000"/>
            <a:ext cx="8534400" cy="1600200"/>
            <a:chOff x="0" y="2880"/>
            <a:chExt cx="5376" cy="1008"/>
          </a:xfrm>
        </p:grpSpPr>
        <p:sp>
          <p:nvSpPr>
            <p:cNvPr id="24588" name="Rectangle 6"/>
            <p:cNvSpPr>
              <a:spLocks noChangeArrowheads="1"/>
            </p:cNvSpPr>
            <p:nvPr/>
          </p:nvSpPr>
          <p:spPr bwMode="auto">
            <a:xfrm>
              <a:off x="1824" y="3024"/>
              <a:ext cx="1584" cy="48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Homonyms</a:t>
              </a:r>
            </a:p>
          </p:txBody>
        </p:sp>
        <p:sp>
          <p:nvSpPr>
            <p:cNvPr id="24589" name="Oval 14"/>
            <p:cNvSpPr>
              <a:spLocks noChangeArrowheads="1"/>
            </p:cNvSpPr>
            <p:nvPr/>
          </p:nvSpPr>
          <p:spPr bwMode="auto">
            <a:xfrm>
              <a:off x="0" y="2880"/>
              <a:ext cx="3744" cy="1008"/>
            </a:xfrm>
            <a:prstGeom prst="ellipse">
              <a:avLst/>
            </a:prstGeom>
            <a:noFill/>
            <a:ln w="9525">
              <a:solidFill>
                <a:schemeClr val="tx1"/>
              </a:solidFill>
              <a:round/>
              <a:headEnd/>
              <a:tailEnd/>
            </a:ln>
          </p:spPr>
          <p:txBody>
            <a:bodyPr wrap="none" anchor="ctr"/>
            <a:lstStyle/>
            <a:p>
              <a:endParaRPr lang="en-US"/>
            </a:p>
          </p:txBody>
        </p:sp>
        <p:sp>
          <p:nvSpPr>
            <p:cNvPr id="24590" name="Oval 15"/>
            <p:cNvSpPr>
              <a:spLocks noChangeArrowheads="1"/>
            </p:cNvSpPr>
            <p:nvPr/>
          </p:nvSpPr>
          <p:spPr bwMode="auto">
            <a:xfrm>
              <a:off x="1824" y="2880"/>
              <a:ext cx="3552" cy="1008"/>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699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9699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6" grpId="0" autoUpdateAnimBg="0"/>
      <p:bldP spid="59699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8C217FB9-B0ED-495F-971F-A9BA2E855BEE}" type="datetime1">
              <a:rPr lang="en-US" smtClean="0"/>
              <a:t>2/26/2020</a:t>
            </a:fld>
            <a:endParaRPr lang="en-US"/>
          </a:p>
        </p:txBody>
      </p:sp>
      <p:sp>
        <p:nvSpPr>
          <p:cNvPr id="25603" name="Footer Placeholder 4"/>
          <p:cNvSpPr>
            <a:spLocks noGrp="1"/>
          </p:cNvSpPr>
          <p:nvPr>
            <p:ph type="ftr" sz="quarter" idx="11"/>
          </p:nvPr>
        </p:nvSpPr>
        <p:spPr>
          <a:noFill/>
        </p:spPr>
        <p:txBody>
          <a:bodyPr/>
          <a:lstStyle/>
          <a:p>
            <a:r>
              <a:rPr lang="en-US"/>
              <a:t>CPSC503 Winter 2019</a:t>
            </a:r>
          </a:p>
        </p:txBody>
      </p:sp>
      <p:sp>
        <p:nvSpPr>
          <p:cNvPr id="25604" name="Slide Number Placeholder 5"/>
          <p:cNvSpPr>
            <a:spLocks noGrp="1"/>
          </p:cNvSpPr>
          <p:nvPr>
            <p:ph type="sldNum" sz="quarter" idx="12"/>
          </p:nvPr>
        </p:nvSpPr>
        <p:spPr>
          <a:noFill/>
        </p:spPr>
        <p:txBody>
          <a:bodyPr/>
          <a:lstStyle/>
          <a:p>
            <a:fld id="{06BE7B8F-2FBF-4E5E-99B1-D08665B54282}" type="slidenum">
              <a:rPr lang="en-US" smtClean="0"/>
              <a:pPr/>
              <a:t>24</a:t>
            </a:fld>
            <a:endParaRPr lang="en-US"/>
          </a:p>
        </p:txBody>
      </p:sp>
      <p:sp>
        <p:nvSpPr>
          <p:cNvPr id="25605" name="Rectangle 2"/>
          <p:cNvSpPr>
            <a:spLocks noGrp="1" noChangeArrowheads="1"/>
          </p:cNvSpPr>
          <p:nvPr>
            <p:ph type="title"/>
          </p:nvPr>
        </p:nvSpPr>
        <p:spPr/>
        <p:txBody>
          <a:bodyPr/>
          <a:lstStyle/>
          <a:p>
            <a:pPr eaLnBrk="1" hangingPunct="1"/>
            <a:r>
              <a:rPr lang="en-US"/>
              <a:t>Relevance to NLP Tasks</a:t>
            </a:r>
          </a:p>
        </p:txBody>
      </p:sp>
      <p:sp>
        <p:nvSpPr>
          <p:cNvPr id="13318" name="Rectangle 3"/>
          <p:cNvSpPr>
            <a:spLocks noGrp="1" noChangeArrowheads="1"/>
          </p:cNvSpPr>
          <p:nvPr>
            <p:ph type="body" idx="1"/>
          </p:nvPr>
        </p:nvSpPr>
        <p:spPr/>
        <p:txBody>
          <a:bodyPr/>
          <a:lstStyle/>
          <a:p>
            <a:pPr eaLnBrk="1" hangingPunct="1">
              <a:spcBef>
                <a:spcPct val="40000"/>
              </a:spcBef>
              <a:defRPr/>
            </a:pPr>
            <a:r>
              <a:rPr lang="en-US" dirty="0"/>
              <a:t>Information retrieval </a:t>
            </a:r>
            <a:r>
              <a:rPr lang="en-US" dirty="0">
                <a:solidFill>
                  <a:schemeClr val="accent2"/>
                </a:solidFill>
              </a:rPr>
              <a:t>(homonymy)</a:t>
            </a:r>
            <a:r>
              <a:rPr lang="en-US" dirty="0"/>
              <a:t>:</a:t>
            </a:r>
          </a:p>
          <a:p>
            <a:pPr lvl="2" eaLnBrk="1" hangingPunct="1">
              <a:spcBef>
                <a:spcPct val="40000"/>
              </a:spcBef>
              <a:defRPr/>
            </a:pPr>
            <a:r>
              <a:rPr lang="en-US" sz="2800" dirty="0"/>
              <a:t>QUERY: ‘bat care’</a:t>
            </a:r>
          </a:p>
          <a:p>
            <a:pPr eaLnBrk="1" hangingPunct="1">
              <a:spcBef>
                <a:spcPct val="40000"/>
              </a:spcBef>
              <a:defRPr/>
            </a:pPr>
            <a:r>
              <a:rPr lang="en-US" dirty="0"/>
              <a:t>Spelling correction: </a:t>
            </a:r>
            <a:r>
              <a:rPr lang="en-US" dirty="0">
                <a:solidFill>
                  <a:schemeClr val="accent6"/>
                </a:solidFill>
              </a:rPr>
              <a:t>homophones</a:t>
            </a:r>
            <a:r>
              <a:rPr lang="en-US" dirty="0"/>
              <a:t> can lead to real-word spelling errors</a:t>
            </a:r>
            <a:endParaRPr lang="en-US" sz="3200" dirty="0"/>
          </a:p>
          <a:p>
            <a:pPr eaLnBrk="1" hangingPunct="1">
              <a:spcBef>
                <a:spcPct val="40000"/>
              </a:spcBef>
              <a:defRPr/>
            </a:pPr>
            <a:r>
              <a:rPr lang="en-US" dirty="0"/>
              <a:t>Text-to-Speech: </a:t>
            </a:r>
            <a:r>
              <a:rPr lang="en-US" dirty="0">
                <a:solidFill>
                  <a:schemeClr val="accent6"/>
                </a:solidFill>
              </a:rPr>
              <a:t>homographs</a:t>
            </a:r>
            <a:r>
              <a:rPr lang="en-US" dirty="0"/>
              <a:t> (which are not homophones)</a:t>
            </a:r>
          </a:p>
          <a:p>
            <a:pPr eaLnBrk="1" hangingPunct="1">
              <a:spcBef>
                <a:spcPct val="40000"/>
              </a:spcBef>
              <a:defRPr/>
            </a:pPr>
            <a:r>
              <a:rPr lang="en-US" dirty="0"/>
              <a:t>……</a:t>
            </a:r>
          </a:p>
          <a:p>
            <a:pPr eaLnBrk="1" hangingPunct="1">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8BAF25F8-50DD-4580-AFCA-3281DC685CAE}" type="datetime1">
              <a:rPr lang="en-US" smtClean="0"/>
              <a:t>2/26/2020</a:t>
            </a:fld>
            <a:endParaRPr lang="en-US"/>
          </a:p>
        </p:txBody>
      </p:sp>
      <p:sp>
        <p:nvSpPr>
          <p:cNvPr id="26627" name="Footer Placeholder 4"/>
          <p:cNvSpPr>
            <a:spLocks noGrp="1"/>
          </p:cNvSpPr>
          <p:nvPr>
            <p:ph type="ftr" sz="quarter" idx="11"/>
          </p:nvPr>
        </p:nvSpPr>
        <p:spPr>
          <a:noFill/>
        </p:spPr>
        <p:txBody>
          <a:bodyPr/>
          <a:lstStyle/>
          <a:p>
            <a:r>
              <a:rPr lang="en-US"/>
              <a:t>CPSC503 Winter 2019</a:t>
            </a:r>
          </a:p>
        </p:txBody>
      </p:sp>
      <p:sp>
        <p:nvSpPr>
          <p:cNvPr id="26628" name="Slide Number Placeholder 5"/>
          <p:cNvSpPr>
            <a:spLocks noGrp="1"/>
          </p:cNvSpPr>
          <p:nvPr>
            <p:ph type="sldNum" sz="quarter" idx="12"/>
          </p:nvPr>
        </p:nvSpPr>
        <p:spPr>
          <a:noFill/>
        </p:spPr>
        <p:txBody>
          <a:bodyPr/>
          <a:lstStyle/>
          <a:p>
            <a:fld id="{2F5691E3-9F3F-4FBD-B870-639D8B679915}" type="slidenum">
              <a:rPr lang="en-US" smtClean="0"/>
              <a:pPr/>
              <a:t>25</a:t>
            </a:fld>
            <a:endParaRPr lang="en-US"/>
          </a:p>
        </p:txBody>
      </p:sp>
      <p:sp>
        <p:nvSpPr>
          <p:cNvPr id="26629" name="Rectangle 2"/>
          <p:cNvSpPr>
            <a:spLocks noGrp="1" noChangeArrowheads="1"/>
          </p:cNvSpPr>
          <p:nvPr>
            <p:ph type="title"/>
          </p:nvPr>
        </p:nvSpPr>
        <p:spPr>
          <a:xfrm>
            <a:off x="762000" y="0"/>
            <a:ext cx="7772400" cy="1143000"/>
          </a:xfrm>
        </p:spPr>
        <p:txBody>
          <a:bodyPr/>
          <a:lstStyle/>
          <a:p>
            <a:pPr eaLnBrk="1" hangingPunct="1"/>
            <a:r>
              <a:rPr lang="en-US"/>
              <a:t>Polysemy</a:t>
            </a:r>
          </a:p>
        </p:txBody>
      </p:sp>
      <p:sp>
        <p:nvSpPr>
          <p:cNvPr id="14342" name="Rectangle 3"/>
          <p:cNvSpPr>
            <a:spLocks noGrp="1" noChangeArrowheads="1"/>
          </p:cNvSpPr>
          <p:nvPr>
            <p:ph type="body" idx="1"/>
          </p:nvPr>
        </p:nvSpPr>
        <p:spPr>
          <a:xfrm>
            <a:off x="457200" y="838200"/>
            <a:ext cx="8153400" cy="1676400"/>
          </a:xfrm>
        </p:spPr>
        <p:txBody>
          <a:bodyPr/>
          <a:lstStyle/>
          <a:p>
            <a:pPr eaLnBrk="1" hangingPunct="1">
              <a:buFontTx/>
              <a:buNone/>
              <a:defRPr/>
            </a:pPr>
            <a:r>
              <a:rPr lang="en-US" sz="3200" dirty="0"/>
              <a:t>Def. The case where we have a set of lexemes with the same form and </a:t>
            </a:r>
            <a:r>
              <a:rPr lang="en-US" sz="3200" dirty="0">
                <a:solidFill>
                  <a:schemeClr val="accent6"/>
                </a:solidFill>
              </a:rPr>
              <a:t>multiple related meanings</a:t>
            </a:r>
            <a:r>
              <a:rPr lang="en-US" sz="3200" dirty="0"/>
              <a:t>.</a:t>
            </a:r>
          </a:p>
          <a:p>
            <a:pPr eaLnBrk="1" hangingPunct="1">
              <a:defRPr/>
            </a:pPr>
            <a:endParaRPr lang="en-US" dirty="0"/>
          </a:p>
        </p:txBody>
      </p:sp>
      <p:sp>
        <p:nvSpPr>
          <p:cNvPr id="600068" name="Rectangle 4"/>
          <p:cNvSpPr>
            <a:spLocks noChangeArrowheads="1"/>
          </p:cNvSpPr>
          <p:nvPr/>
        </p:nvSpPr>
        <p:spPr bwMode="auto">
          <a:xfrm>
            <a:off x="685800" y="2514600"/>
            <a:ext cx="77724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Consider the homonym:</a:t>
            </a:r>
            <a:r>
              <a:rPr lang="en-US" sz="2800" b="0">
                <a:latin typeface="Comic Sans MS" pitchFamily="66" charset="0"/>
              </a:rPr>
              <a:t> </a:t>
            </a:r>
          </a:p>
          <a:p>
            <a:pPr marL="342900" indent="-342900">
              <a:spcBef>
                <a:spcPct val="20000"/>
              </a:spcBef>
            </a:pPr>
            <a:r>
              <a:rPr lang="en-US" sz="2800" b="0">
                <a:solidFill>
                  <a:schemeClr val="accent2"/>
                </a:solidFill>
                <a:latin typeface="Comic Sans MS" pitchFamily="66" charset="0"/>
              </a:rPr>
              <a:t>bank </a:t>
            </a:r>
            <a:r>
              <a:rPr lang="en-US" sz="2800" b="0">
                <a:latin typeface="Comic Sans MS" pitchFamily="66" charset="0"/>
                <a:sym typeface="Symbol" pitchFamily="18" charset="2"/>
              </a:rPr>
              <a:t></a:t>
            </a:r>
            <a:r>
              <a:rPr lang="en-US" sz="2800" b="0">
                <a:latin typeface="Comic Sans MS" pitchFamily="66" charset="0"/>
              </a:rPr>
              <a:t> commercial </a:t>
            </a:r>
            <a:r>
              <a:rPr lang="en-US" sz="2800">
                <a:latin typeface="Comic Sans MS" pitchFamily="66" charset="0"/>
              </a:rPr>
              <a:t>bank</a:t>
            </a:r>
            <a:r>
              <a:rPr lang="en-US" sz="2800" b="0" baseline="-25000">
                <a:latin typeface="Comic Sans MS" pitchFamily="66" charset="0"/>
              </a:rPr>
              <a:t>1</a:t>
            </a:r>
            <a:r>
              <a:rPr lang="en-US" sz="2800" b="0">
                <a:latin typeface="Comic Sans MS" pitchFamily="66" charset="0"/>
              </a:rPr>
              <a:t> vs. river </a:t>
            </a:r>
            <a:r>
              <a:rPr lang="en-US" sz="2800">
                <a:latin typeface="Comic Sans MS" pitchFamily="66" charset="0"/>
              </a:rPr>
              <a:t>bank</a:t>
            </a:r>
            <a:r>
              <a:rPr lang="en-US" sz="2800" b="0" baseline="-25000">
                <a:latin typeface="Comic Sans MS" pitchFamily="66" charset="0"/>
              </a:rPr>
              <a:t>2</a:t>
            </a:r>
          </a:p>
        </p:txBody>
      </p:sp>
      <p:sp>
        <p:nvSpPr>
          <p:cNvPr id="600069" name="Rectangle 5"/>
          <p:cNvSpPr>
            <a:spLocks noChangeArrowheads="1"/>
          </p:cNvSpPr>
          <p:nvPr/>
        </p:nvSpPr>
        <p:spPr bwMode="auto">
          <a:xfrm>
            <a:off x="457200" y="3733800"/>
            <a:ext cx="7772400" cy="990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Now consider:</a:t>
            </a:r>
            <a:r>
              <a:rPr lang="en-US" sz="2800" b="0">
                <a:latin typeface="Comic Sans MS" pitchFamily="66" charset="0"/>
              </a:rPr>
              <a:t> “</a:t>
            </a:r>
            <a:r>
              <a:rPr lang="en-US" sz="2800" b="0" i="1">
                <a:latin typeface="Comic Sans MS" pitchFamily="66" charset="0"/>
              </a:rPr>
              <a:t>A PCFG can be trained using derivation trees from a tree </a:t>
            </a:r>
            <a:r>
              <a:rPr lang="en-US" sz="2800" b="0" i="1">
                <a:solidFill>
                  <a:schemeClr val="accent2"/>
                </a:solidFill>
                <a:latin typeface="Comic Sans MS" pitchFamily="66" charset="0"/>
              </a:rPr>
              <a:t>bank</a:t>
            </a:r>
            <a:r>
              <a:rPr lang="en-US" sz="2800" b="0" i="1">
                <a:latin typeface="Comic Sans MS" pitchFamily="66" charset="0"/>
              </a:rPr>
              <a:t> annotated by human experts”</a:t>
            </a:r>
            <a:endParaRPr lang="en-US" sz="2800" b="0">
              <a:latin typeface="Comic Sans MS" pitchFamily="66" charset="0"/>
            </a:endParaRPr>
          </a:p>
          <a:p>
            <a:pPr marL="342900" indent="-342900">
              <a:spcBef>
                <a:spcPct val="20000"/>
              </a:spcBef>
            </a:pPr>
            <a:endParaRPr lang="en-US" sz="2800" b="0">
              <a:latin typeface="Comic Sans MS" pitchFamily="66" charset="0"/>
            </a:endParaRPr>
          </a:p>
        </p:txBody>
      </p:sp>
      <p:sp>
        <p:nvSpPr>
          <p:cNvPr id="600070" name="Rectangle 6"/>
          <p:cNvSpPr>
            <a:spLocks noChangeArrowheads="1"/>
          </p:cNvSpPr>
          <p:nvPr/>
        </p:nvSpPr>
        <p:spPr bwMode="auto">
          <a:xfrm>
            <a:off x="762000" y="5334000"/>
            <a:ext cx="7772400" cy="6096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Is this a new independent sense of bank?</a:t>
            </a:r>
          </a:p>
          <a:p>
            <a:pPr marL="342900" indent="-342900">
              <a:spcBef>
                <a:spcPct val="20000"/>
              </a:spcBef>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8" grpId="0" autoUpdateAnimBg="0"/>
      <p:bldP spid="600069" grpId="0" autoUpdateAnimBg="0"/>
      <p:bldP spid="60007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3"/>
          <p:cNvSpPr>
            <a:spLocks noGrp="1"/>
          </p:cNvSpPr>
          <p:nvPr>
            <p:ph type="dt" sz="quarter" idx="10"/>
          </p:nvPr>
        </p:nvSpPr>
        <p:spPr>
          <a:noFill/>
        </p:spPr>
        <p:txBody>
          <a:bodyPr/>
          <a:lstStyle/>
          <a:p>
            <a:fld id="{494C0F21-DEAB-4D9D-B81D-2F848B9BA4F1}" type="datetime1">
              <a:rPr lang="en-US" smtClean="0"/>
              <a:t>2/26/2020</a:t>
            </a:fld>
            <a:endParaRPr lang="en-US"/>
          </a:p>
        </p:txBody>
      </p:sp>
      <p:sp>
        <p:nvSpPr>
          <p:cNvPr id="5124" name="Footer Placeholder 4"/>
          <p:cNvSpPr>
            <a:spLocks noGrp="1"/>
          </p:cNvSpPr>
          <p:nvPr>
            <p:ph type="ftr" sz="quarter" idx="11"/>
          </p:nvPr>
        </p:nvSpPr>
        <p:spPr>
          <a:noFill/>
        </p:spPr>
        <p:txBody>
          <a:bodyPr/>
          <a:lstStyle/>
          <a:p>
            <a:r>
              <a:rPr lang="en-US"/>
              <a:t>CPSC503 Winter 2019</a:t>
            </a:r>
          </a:p>
        </p:txBody>
      </p:sp>
      <p:sp>
        <p:nvSpPr>
          <p:cNvPr id="5125" name="Slide Number Placeholder 5"/>
          <p:cNvSpPr>
            <a:spLocks noGrp="1"/>
          </p:cNvSpPr>
          <p:nvPr>
            <p:ph type="sldNum" sz="quarter" idx="12"/>
          </p:nvPr>
        </p:nvSpPr>
        <p:spPr>
          <a:noFill/>
        </p:spPr>
        <p:txBody>
          <a:bodyPr/>
          <a:lstStyle/>
          <a:p>
            <a:fld id="{79872A25-9007-4033-8D7B-E4B57032706E}" type="slidenum">
              <a:rPr lang="en-US" smtClean="0"/>
              <a:pPr/>
              <a:t>26</a:t>
            </a:fld>
            <a:endParaRPr lang="en-US"/>
          </a:p>
        </p:txBody>
      </p:sp>
      <p:sp>
        <p:nvSpPr>
          <p:cNvPr id="5126" name="Rectangle 2"/>
          <p:cNvSpPr>
            <a:spLocks noGrp="1" noChangeArrowheads="1"/>
          </p:cNvSpPr>
          <p:nvPr>
            <p:ph type="title"/>
          </p:nvPr>
        </p:nvSpPr>
        <p:spPr>
          <a:xfrm>
            <a:off x="609600" y="0"/>
            <a:ext cx="7772400" cy="1143000"/>
          </a:xfrm>
        </p:spPr>
        <p:txBody>
          <a:bodyPr/>
          <a:lstStyle/>
          <a:p>
            <a:pPr eaLnBrk="1" hangingPunct="1"/>
            <a:r>
              <a:rPr lang="en-US"/>
              <a:t>Polysemy</a:t>
            </a:r>
          </a:p>
        </p:txBody>
      </p:sp>
      <p:sp>
        <p:nvSpPr>
          <p:cNvPr id="5127" name="Rectangle 6"/>
          <p:cNvSpPr>
            <a:spLocks noChangeArrowheads="1"/>
          </p:cNvSpPr>
          <p:nvPr/>
        </p:nvSpPr>
        <p:spPr bwMode="auto">
          <a:xfrm>
            <a:off x="0" y="914400"/>
            <a:ext cx="8915400" cy="16764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Lexeme </a:t>
            </a:r>
            <a:r>
              <a:rPr lang="en-US" sz="3200">
                <a:solidFill>
                  <a:schemeClr val="accent2"/>
                </a:solidFill>
                <a:latin typeface="Comic Sans MS" pitchFamily="66" charset="0"/>
              </a:rPr>
              <a:t>(new def.):</a:t>
            </a:r>
            <a:r>
              <a:rPr lang="en-US" sz="3200">
                <a:latin typeface="Comic Sans MS" pitchFamily="66" charset="0"/>
              </a:rPr>
              <a:t> </a:t>
            </a:r>
          </a:p>
          <a:p>
            <a:pPr marL="742950" lvl="1" indent="-285750">
              <a:lnSpc>
                <a:spcPct val="90000"/>
              </a:lnSpc>
              <a:spcBef>
                <a:spcPct val="20000"/>
              </a:spcBef>
              <a:buFontTx/>
              <a:buChar char="–"/>
            </a:pPr>
            <a:r>
              <a:rPr lang="en-US" sz="3200" b="0">
                <a:latin typeface="Comic Sans MS" pitchFamily="66" charset="0"/>
              </a:rPr>
              <a:t> Orthographic form + Phonological form + </a:t>
            </a:r>
          </a:p>
          <a:p>
            <a:pPr marL="742950" lvl="1" indent="-285750">
              <a:lnSpc>
                <a:spcPct val="90000"/>
              </a:lnSpc>
              <a:spcBef>
                <a:spcPct val="20000"/>
              </a:spcBef>
              <a:buFontTx/>
              <a:buChar char="–"/>
            </a:pPr>
            <a:r>
              <a:rPr lang="en-US" sz="3200" b="0">
                <a:latin typeface="Comic Sans MS" pitchFamily="66" charset="0"/>
              </a:rPr>
              <a:t> </a:t>
            </a:r>
            <a:r>
              <a:rPr lang="en-US" sz="3200" b="0">
                <a:solidFill>
                  <a:schemeClr val="accent2"/>
                </a:solidFill>
                <a:latin typeface="Comic Sans MS" pitchFamily="66" charset="0"/>
              </a:rPr>
              <a:t>Set of related senses</a:t>
            </a:r>
          </a:p>
        </p:txBody>
      </p:sp>
      <p:sp>
        <p:nvSpPr>
          <p:cNvPr id="601095" name="Rectangle 7"/>
          <p:cNvSpPr>
            <a:spLocks noChangeArrowheads="1"/>
          </p:cNvSpPr>
          <p:nvPr/>
        </p:nvSpPr>
        <p:spPr bwMode="auto">
          <a:xfrm>
            <a:off x="0" y="2590800"/>
            <a:ext cx="9144000" cy="762000"/>
          </a:xfrm>
          <a:prstGeom prst="rect">
            <a:avLst/>
          </a:prstGeom>
          <a:noFill/>
          <a:ln w="9525">
            <a:noFill/>
            <a:miter lim="800000"/>
            <a:headEnd/>
            <a:tailEnd/>
          </a:ln>
        </p:spPr>
        <p:txBody>
          <a:bodyPr/>
          <a:lstStyle/>
          <a:p>
            <a:pPr marL="742950" lvl="1" indent="-285750">
              <a:lnSpc>
                <a:spcPct val="90000"/>
              </a:lnSpc>
              <a:spcBef>
                <a:spcPct val="20000"/>
              </a:spcBef>
            </a:pPr>
            <a:r>
              <a:rPr lang="en-US" sz="3200">
                <a:latin typeface="Comic Sans MS" pitchFamily="66" charset="0"/>
              </a:rPr>
              <a:t>How many distinct (but related) senses? </a:t>
            </a:r>
          </a:p>
        </p:txBody>
      </p:sp>
      <p:sp>
        <p:nvSpPr>
          <p:cNvPr id="601099" name="Rectangle 11"/>
          <p:cNvSpPr>
            <a:spLocks noChangeArrowheads="1"/>
          </p:cNvSpPr>
          <p:nvPr/>
        </p:nvSpPr>
        <p:spPr bwMode="auto">
          <a:xfrm>
            <a:off x="0" y="3200400"/>
            <a:ext cx="5562600" cy="14478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They </a:t>
            </a:r>
            <a:r>
              <a:rPr lang="en-US" sz="2800" b="0">
                <a:solidFill>
                  <a:schemeClr val="accent2"/>
                </a:solidFill>
                <a:latin typeface="Comic Sans MS" pitchFamily="66" charset="0"/>
              </a:rPr>
              <a:t>serve</a:t>
            </a:r>
            <a:r>
              <a:rPr lang="en-US" sz="2800" b="0">
                <a:latin typeface="Comic Sans MS" pitchFamily="66" charset="0"/>
              </a:rPr>
              <a:t> meat…</a:t>
            </a:r>
          </a:p>
          <a:p>
            <a:pPr marL="742950" lvl="1" indent="-285750">
              <a:lnSpc>
                <a:spcPct val="90000"/>
              </a:lnSpc>
              <a:spcBef>
                <a:spcPct val="20000"/>
              </a:spcBef>
              <a:buFontTx/>
              <a:buChar char="–"/>
            </a:pPr>
            <a:r>
              <a:rPr lang="en-US" sz="2800" b="0">
                <a:latin typeface="Comic Sans MS" pitchFamily="66" charset="0"/>
              </a:rPr>
              <a:t>He </a:t>
            </a:r>
            <a:r>
              <a:rPr lang="en-US" sz="2800" b="0">
                <a:solidFill>
                  <a:schemeClr val="accent2"/>
                </a:solidFill>
                <a:latin typeface="Comic Sans MS" pitchFamily="66" charset="0"/>
              </a:rPr>
              <a:t>served</a:t>
            </a:r>
            <a:r>
              <a:rPr lang="en-US" sz="2800" b="0">
                <a:latin typeface="Comic Sans MS" pitchFamily="66" charset="0"/>
              </a:rPr>
              <a:t> as Dept. Head…</a:t>
            </a:r>
          </a:p>
          <a:p>
            <a:pPr marL="742950" lvl="1" indent="-285750">
              <a:lnSpc>
                <a:spcPct val="90000"/>
              </a:lnSpc>
              <a:spcBef>
                <a:spcPct val="20000"/>
              </a:spcBef>
              <a:buFontTx/>
              <a:buChar char="–"/>
            </a:pPr>
            <a:r>
              <a:rPr lang="en-US" sz="2800" b="0">
                <a:latin typeface="Comic Sans MS" pitchFamily="66" charset="0"/>
              </a:rPr>
              <a:t>She </a:t>
            </a:r>
            <a:r>
              <a:rPr lang="en-US" sz="2800" b="0">
                <a:solidFill>
                  <a:schemeClr val="accent2"/>
                </a:solidFill>
                <a:latin typeface="Comic Sans MS" pitchFamily="66" charset="0"/>
              </a:rPr>
              <a:t>served</a:t>
            </a:r>
            <a:r>
              <a:rPr lang="en-US" sz="2800" b="0">
                <a:latin typeface="Comic Sans MS" pitchFamily="66" charset="0"/>
              </a:rPr>
              <a:t> her time….</a:t>
            </a:r>
            <a:endParaRPr lang="en-US" sz="3200" b="0">
              <a:solidFill>
                <a:schemeClr val="accent2"/>
              </a:solidFill>
              <a:latin typeface="Comic Sans MS" pitchFamily="66" charset="0"/>
            </a:endParaRPr>
          </a:p>
        </p:txBody>
      </p:sp>
      <p:grpSp>
        <p:nvGrpSpPr>
          <p:cNvPr id="2" name="Group 14"/>
          <p:cNvGrpSpPr>
            <a:grpSpLocks/>
          </p:cNvGrpSpPr>
          <p:nvPr/>
        </p:nvGrpSpPr>
        <p:grpSpPr bwMode="auto">
          <a:xfrm>
            <a:off x="5334000" y="3124200"/>
            <a:ext cx="609600" cy="990600"/>
            <a:chOff x="3360" y="2160"/>
            <a:chExt cx="384" cy="624"/>
          </a:xfrm>
        </p:grpSpPr>
        <p:sp>
          <p:nvSpPr>
            <p:cNvPr id="5137" name="Line 12"/>
            <p:cNvSpPr>
              <a:spLocks noChangeShapeType="1"/>
            </p:cNvSpPr>
            <p:nvPr/>
          </p:nvSpPr>
          <p:spPr bwMode="auto">
            <a:xfrm>
              <a:off x="3360" y="2160"/>
              <a:ext cx="0" cy="624"/>
            </a:xfrm>
            <a:prstGeom prst="line">
              <a:avLst/>
            </a:prstGeom>
            <a:noFill/>
            <a:ln w="9525">
              <a:solidFill>
                <a:schemeClr val="tx1"/>
              </a:solidFill>
              <a:round/>
              <a:headEnd/>
              <a:tailEnd/>
            </a:ln>
          </p:spPr>
          <p:txBody>
            <a:bodyPr/>
            <a:lstStyle/>
            <a:p>
              <a:endParaRPr lang="en-US"/>
            </a:p>
          </p:txBody>
        </p:sp>
        <p:sp>
          <p:nvSpPr>
            <p:cNvPr id="5138" name="Line 13"/>
            <p:cNvSpPr>
              <a:spLocks noChangeShapeType="1"/>
            </p:cNvSpPr>
            <p:nvPr/>
          </p:nvSpPr>
          <p:spPr bwMode="auto">
            <a:xfrm>
              <a:off x="3360" y="2400"/>
              <a:ext cx="384" cy="0"/>
            </a:xfrm>
            <a:prstGeom prst="line">
              <a:avLst/>
            </a:prstGeom>
            <a:noFill/>
            <a:ln w="38100">
              <a:solidFill>
                <a:schemeClr val="tx1"/>
              </a:solidFill>
              <a:round/>
              <a:headEnd type="triangle" w="med" len="med"/>
              <a:tailEnd/>
            </a:ln>
          </p:spPr>
          <p:txBody>
            <a:bodyPr/>
            <a:lstStyle/>
            <a:p>
              <a:endParaRPr lang="en-US"/>
            </a:p>
          </p:txBody>
        </p:sp>
      </p:grpSp>
      <p:sp>
        <p:nvSpPr>
          <p:cNvPr id="601103" name="Rectangle 15"/>
          <p:cNvSpPr>
            <a:spLocks noChangeArrowheads="1"/>
          </p:cNvSpPr>
          <p:nvPr/>
        </p:nvSpPr>
        <p:spPr bwMode="auto">
          <a:xfrm>
            <a:off x="5867400" y="32766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Different </a:t>
            </a:r>
            <a:r>
              <a:rPr lang="en-US" sz="2800" b="0" dirty="0" err="1">
                <a:solidFill>
                  <a:schemeClr val="accent2"/>
                </a:solidFill>
                <a:latin typeface="Comic Sans MS" pitchFamily="66" charset="0"/>
              </a:rPr>
              <a:t>subcat</a:t>
            </a:r>
            <a:endParaRPr lang="en-US" sz="2800" b="0" dirty="0">
              <a:solidFill>
                <a:schemeClr val="accent2"/>
              </a:solidFill>
              <a:latin typeface="Comic Sans MS" pitchFamily="66" charset="0"/>
            </a:endParaRPr>
          </a:p>
        </p:txBody>
      </p:sp>
      <p:sp>
        <p:nvSpPr>
          <p:cNvPr id="601104" name="Rectangle 16"/>
          <p:cNvSpPr>
            <a:spLocks noChangeArrowheads="1"/>
          </p:cNvSpPr>
          <p:nvPr/>
        </p:nvSpPr>
        <p:spPr bwMode="auto">
          <a:xfrm>
            <a:off x="5410200" y="4267200"/>
            <a:ext cx="2514600" cy="762000"/>
          </a:xfrm>
          <a:prstGeom prst="rect">
            <a:avLst/>
          </a:prstGeom>
          <a:noFill/>
          <a:ln w="9525">
            <a:noFill/>
            <a:miter lim="800000"/>
            <a:headEnd/>
            <a:tailEnd/>
          </a:ln>
        </p:spPr>
        <p:txBody>
          <a:bodyPr anchor="ctr"/>
          <a:lstStyle/>
          <a:p>
            <a:pPr algn="ctr"/>
            <a:r>
              <a:rPr lang="en-US" sz="2800" b="0" dirty="0">
                <a:solidFill>
                  <a:schemeClr val="accent2"/>
                </a:solidFill>
                <a:latin typeface="Comic Sans MS" pitchFamily="66" charset="0"/>
              </a:rPr>
              <a:t>Intuition (prison)</a:t>
            </a:r>
          </a:p>
        </p:txBody>
      </p:sp>
      <p:sp>
        <p:nvSpPr>
          <p:cNvPr id="601105" name="Line 17"/>
          <p:cNvSpPr>
            <a:spLocks noChangeShapeType="1"/>
          </p:cNvSpPr>
          <p:nvPr/>
        </p:nvSpPr>
        <p:spPr bwMode="auto">
          <a:xfrm flipH="1" flipV="1">
            <a:off x="4800600" y="4495800"/>
            <a:ext cx="1066800" cy="152400"/>
          </a:xfrm>
          <a:prstGeom prst="line">
            <a:avLst/>
          </a:prstGeom>
          <a:noFill/>
          <a:ln w="38100">
            <a:solidFill>
              <a:schemeClr val="tx1"/>
            </a:solidFill>
            <a:round/>
            <a:headEnd/>
            <a:tailEnd type="triangle" w="med" len="med"/>
          </a:ln>
        </p:spPr>
        <p:txBody>
          <a:bodyPr/>
          <a:lstStyle/>
          <a:p>
            <a:endParaRPr lang="en-US"/>
          </a:p>
        </p:txBody>
      </p:sp>
      <p:sp>
        <p:nvSpPr>
          <p:cNvPr id="601106" name="Rectangle 18"/>
          <p:cNvSpPr>
            <a:spLocks noChangeArrowheads="1"/>
          </p:cNvSpPr>
          <p:nvPr/>
        </p:nvSpPr>
        <p:spPr bwMode="auto">
          <a:xfrm>
            <a:off x="0" y="5105400"/>
            <a:ext cx="8686800" cy="1447800"/>
          </a:xfrm>
          <a:prstGeom prst="rect">
            <a:avLst/>
          </a:prstGeom>
          <a:solidFill>
            <a:schemeClr val="bg1"/>
          </a:solidFill>
          <a:ln w="9525">
            <a:noFill/>
            <a:miter lim="800000"/>
            <a:headEnd/>
            <a:tailEnd/>
          </a:ln>
        </p:spPr>
        <p:txBody>
          <a:bodyPr/>
          <a:lstStyle/>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Rome?</a:t>
            </a:r>
          </a:p>
          <a:p>
            <a:pPr marL="742950" lvl="1" indent="-285750">
              <a:lnSpc>
                <a:spcPct val="90000"/>
              </a:lnSpc>
              <a:spcBef>
                <a:spcPct val="20000"/>
              </a:spcBef>
              <a:buFontTx/>
              <a:buChar char="–"/>
            </a:pPr>
            <a:r>
              <a:rPr lang="en-US" sz="2800" b="0">
                <a:latin typeface="Comic Sans MS" pitchFamily="66" charset="0"/>
              </a:rPr>
              <a:t>(?)Does AC </a:t>
            </a:r>
            <a:r>
              <a:rPr lang="en-US" sz="2800" b="0">
                <a:solidFill>
                  <a:schemeClr val="accent2"/>
                </a:solidFill>
                <a:latin typeface="Comic Sans MS" pitchFamily="66" charset="0"/>
              </a:rPr>
              <a:t>serve</a:t>
            </a:r>
            <a:r>
              <a:rPr lang="en-US" sz="2800" b="0">
                <a:latin typeface="Comic Sans MS" pitchFamily="66" charset="0"/>
              </a:rPr>
              <a:t> vegetarian food and Rome?</a:t>
            </a:r>
          </a:p>
        </p:txBody>
      </p:sp>
      <p:sp>
        <p:nvSpPr>
          <p:cNvPr id="601107" name="Rectangle 19"/>
          <p:cNvSpPr>
            <a:spLocks noChangeArrowheads="1"/>
          </p:cNvSpPr>
          <p:nvPr/>
        </p:nvSpPr>
        <p:spPr bwMode="auto">
          <a:xfrm>
            <a:off x="6324600" y="5181600"/>
            <a:ext cx="2514600" cy="762000"/>
          </a:xfrm>
          <a:prstGeom prst="rect">
            <a:avLst/>
          </a:prstGeom>
          <a:noFill/>
          <a:ln w="9525">
            <a:noFill/>
            <a:miter lim="800000"/>
            <a:headEnd/>
            <a:tailEnd/>
          </a:ln>
        </p:spPr>
        <p:txBody>
          <a:bodyPr anchor="ctr"/>
          <a:lstStyle/>
          <a:p>
            <a:pPr algn="ctr"/>
            <a:r>
              <a:rPr lang="en-US" sz="2800" b="0">
                <a:solidFill>
                  <a:schemeClr val="accent2"/>
                </a:solidFill>
                <a:latin typeface="Comic Sans MS" pitchFamily="66" charset="0"/>
              </a:rPr>
              <a:t>Zeugma</a:t>
            </a:r>
          </a:p>
        </p:txBody>
      </p:sp>
      <p:sp>
        <p:nvSpPr>
          <p:cNvPr id="601108" name="Rectangle 20"/>
          <p:cNvSpPr>
            <a:spLocks noChangeArrowheads="1"/>
          </p:cNvSpPr>
          <p:nvPr/>
        </p:nvSpPr>
        <p:spPr bwMode="auto">
          <a:xfrm>
            <a:off x="152400" y="2438400"/>
            <a:ext cx="8915400" cy="762000"/>
          </a:xfrm>
          <a:prstGeom prst="rect">
            <a:avLst/>
          </a:prstGeom>
          <a:noFill/>
          <a:ln w="9525">
            <a:noFill/>
            <a:miter lim="800000"/>
            <a:headEnd/>
            <a:tailEnd/>
          </a:ln>
        </p:spPr>
        <p:txBody>
          <a:bodyPr/>
          <a:lstStyle/>
          <a:p>
            <a:pPr marL="742950" lvl="1" indent="-285750">
              <a:lnSpc>
                <a:spcPct val="90000"/>
              </a:lnSpc>
              <a:spcBef>
                <a:spcPct val="20000"/>
              </a:spcBef>
            </a:pPr>
            <a:endParaRPr lang="en-US" sz="3200" b="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01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011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01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01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0110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01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5" grpId="0" autoUpdateAnimBg="0"/>
      <p:bldP spid="601099" grpId="0" autoUpdateAnimBg="0"/>
      <p:bldP spid="601103" grpId="0" autoUpdateAnimBg="0"/>
      <p:bldP spid="601104" grpId="0" autoUpdateAnimBg="0"/>
      <p:bldP spid="601105" grpId="0" animBg="1"/>
      <p:bldP spid="601106" grpId="0" animBg="1" autoUpdateAnimBg="0"/>
      <p:bldP spid="601107" grpId="0" autoUpdateAnimBg="0"/>
      <p:bldP spid="60110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73E46417-F2E9-4DC0-84AB-E8A0FF94BD27}" type="datetime1">
              <a:rPr lang="en-US" smtClean="0"/>
              <a:t>2/26/2020</a:t>
            </a:fld>
            <a:endParaRPr lang="en-US"/>
          </a:p>
        </p:txBody>
      </p:sp>
      <p:sp>
        <p:nvSpPr>
          <p:cNvPr id="27651" name="Footer Placeholder 4"/>
          <p:cNvSpPr>
            <a:spLocks noGrp="1"/>
          </p:cNvSpPr>
          <p:nvPr>
            <p:ph type="ftr" sz="quarter" idx="11"/>
          </p:nvPr>
        </p:nvSpPr>
        <p:spPr>
          <a:noFill/>
        </p:spPr>
        <p:txBody>
          <a:bodyPr/>
          <a:lstStyle/>
          <a:p>
            <a:r>
              <a:rPr lang="en-US"/>
              <a:t>CPSC503 Winter 2019</a:t>
            </a:r>
          </a:p>
        </p:txBody>
      </p:sp>
      <p:sp>
        <p:nvSpPr>
          <p:cNvPr id="27652" name="Slide Number Placeholder 5"/>
          <p:cNvSpPr>
            <a:spLocks noGrp="1"/>
          </p:cNvSpPr>
          <p:nvPr>
            <p:ph type="sldNum" sz="quarter" idx="12"/>
          </p:nvPr>
        </p:nvSpPr>
        <p:spPr>
          <a:noFill/>
        </p:spPr>
        <p:txBody>
          <a:bodyPr/>
          <a:lstStyle/>
          <a:p>
            <a:fld id="{F85EF7DF-C8BA-4769-9FC1-162E05D335F2}" type="slidenum">
              <a:rPr lang="en-US" smtClean="0"/>
              <a:pPr/>
              <a:t>27</a:t>
            </a:fld>
            <a:endParaRPr lang="en-US"/>
          </a:p>
        </p:txBody>
      </p:sp>
      <p:sp>
        <p:nvSpPr>
          <p:cNvPr id="27653" name="Rectangle 2"/>
          <p:cNvSpPr>
            <a:spLocks noGrp="1" noChangeArrowheads="1"/>
          </p:cNvSpPr>
          <p:nvPr>
            <p:ph type="title"/>
          </p:nvPr>
        </p:nvSpPr>
        <p:spPr/>
        <p:txBody>
          <a:bodyPr/>
          <a:lstStyle/>
          <a:p>
            <a:pPr eaLnBrk="1" hangingPunct="1"/>
            <a:r>
              <a:rPr lang="en-US"/>
              <a:t>Synonyms</a:t>
            </a:r>
          </a:p>
        </p:txBody>
      </p:sp>
      <p:sp>
        <p:nvSpPr>
          <p:cNvPr id="604163" name="Rectangle 3"/>
          <p:cNvSpPr>
            <a:spLocks noGrp="1" noChangeArrowheads="1"/>
          </p:cNvSpPr>
          <p:nvPr>
            <p:ph type="body" idx="1"/>
          </p:nvPr>
        </p:nvSpPr>
        <p:spPr>
          <a:xfrm>
            <a:off x="762000" y="4343400"/>
            <a:ext cx="7772400" cy="609600"/>
          </a:xfrm>
        </p:spPr>
        <p:txBody>
          <a:bodyPr/>
          <a:lstStyle/>
          <a:p>
            <a:pPr eaLnBrk="1" hangingPunct="1">
              <a:buFontTx/>
              <a:buNone/>
            </a:pPr>
            <a:r>
              <a:rPr lang="en-US" b="0"/>
              <a:t>Would I be flying on a </a:t>
            </a:r>
            <a:r>
              <a:rPr lang="en-US" b="0">
                <a:solidFill>
                  <a:schemeClr val="accent2"/>
                </a:solidFill>
              </a:rPr>
              <a:t>large/big</a:t>
            </a:r>
            <a:r>
              <a:rPr lang="en-US" b="0"/>
              <a:t> plane?</a:t>
            </a:r>
          </a:p>
        </p:txBody>
      </p:sp>
      <p:sp>
        <p:nvSpPr>
          <p:cNvPr id="27655" name="Rectangle 4"/>
          <p:cNvSpPr>
            <a:spLocks noChangeArrowheads="1"/>
          </p:cNvSpPr>
          <p:nvPr/>
        </p:nvSpPr>
        <p:spPr bwMode="auto">
          <a:xfrm>
            <a:off x="0" y="1752600"/>
            <a:ext cx="8610600" cy="990600"/>
          </a:xfrm>
          <a:prstGeom prst="rect">
            <a:avLst/>
          </a:prstGeom>
          <a:noFill/>
          <a:ln w="9525">
            <a:noFill/>
            <a:miter lim="800000"/>
            <a:headEnd/>
            <a:tailEnd/>
          </a:ln>
        </p:spPr>
        <p:txBody>
          <a:bodyPr/>
          <a:lstStyle/>
          <a:p>
            <a:pPr marL="342900" indent="-342900">
              <a:spcBef>
                <a:spcPct val="20000"/>
              </a:spcBef>
            </a:pPr>
            <a:r>
              <a:rPr lang="en-US" sz="2800">
                <a:latin typeface="Comic Sans MS" pitchFamily="66" charset="0"/>
              </a:rPr>
              <a:t>Def. Different lexemes with the same meaning.</a:t>
            </a:r>
          </a:p>
          <a:p>
            <a:pPr marL="342900" indent="-342900">
              <a:spcBef>
                <a:spcPct val="20000"/>
              </a:spcBef>
              <a:buFontTx/>
              <a:buChar char="•"/>
            </a:pPr>
            <a:endParaRPr lang="en-US" sz="2800">
              <a:latin typeface="Comic Sans MS" pitchFamily="66" charset="0"/>
            </a:endParaRPr>
          </a:p>
        </p:txBody>
      </p:sp>
      <p:sp>
        <p:nvSpPr>
          <p:cNvPr id="604165" name="Rectangle 5"/>
          <p:cNvSpPr>
            <a:spLocks noChangeArrowheads="1"/>
          </p:cNvSpPr>
          <p:nvPr/>
        </p:nvSpPr>
        <p:spPr bwMode="auto">
          <a:xfrm>
            <a:off x="0" y="2438400"/>
            <a:ext cx="8763000" cy="14478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Substitutability</a:t>
            </a:r>
            <a:r>
              <a:rPr lang="en-US" sz="2800">
                <a:latin typeface="Comic Sans MS" pitchFamily="66" charset="0"/>
              </a:rPr>
              <a:t>- if they can be substituted for one another in </a:t>
            </a:r>
            <a:r>
              <a:rPr lang="en-US" sz="2800" i="1">
                <a:solidFill>
                  <a:schemeClr val="accent2"/>
                </a:solidFill>
                <a:latin typeface="Comic Sans MS" pitchFamily="66" charset="0"/>
              </a:rPr>
              <a:t>some</a:t>
            </a:r>
            <a:r>
              <a:rPr lang="en-US" sz="2800">
                <a:latin typeface="Comic Sans MS" pitchFamily="66" charset="0"/>
              </a:rPr>
              <a:t> environment without changing meaning or acceptability.</a:t>
            </a:r>
          </a:p>
          <a:p>
            <a:pPr marL="342900" indent="-342900">
              <a:spcBef>
                <a:spcPct val="20000"/>
              </a:spcBef>
              <a:buFontTx/>
              <a:buChar char="•"/>
            </a:pPr>
            <a:endParaRPr lang="en-US" sz="2800">
              <a:latin typeface="Comic Sans MS" pitchFamily="66" charset="0"/>
            </a:endParaRPr>
          </a:p>
        </p:txBody>
      </p:sp>
      <p:sp>
        <p:nvSpPr>
          <p:cNvPr id="604166" name="Rectangle 6"/>
          <p:cNvSpPr>
            <a:spLocks noChangeArrowheads="1"/>
          </p:cNvSpPr>
          <p:nvPr/>
        </p:nvSpPr>
        <p:spPr bwMode="auto">
          <a:xfrm>
            <a:off x="609600" y="4953000"/>
            <a:ext cx="77724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became kind of a </a:t>
            </a:r>
            <a:r>
              <a:rPr lang="en-US" sz="2800" b="0">
                <a:solidFill>
                  <a:schemeClr val="accent2"/>
                </a:solidFill>
                <a:latin typeface="Comic Sans MS" pitchFamily="66" charset="0"/>
              </a:rPr>
              <a:t>large/big</a:t>
            </a:r>
            <a:r>
              <a:rPr lang="en-US" sz="2800" b="0">
                <a:latin typeface="Comic Sans MS" pitchFamily="66" charset="0"/>
              </a:rPr>
              <a:t> sister to…</a:t>
            </a:r>
          </a:p>
        </p:txBody>
      </p:sp>
      <p:sp>
        <p:nvSpPr>
          <p:cNvPr id="604167" name="Rectangle 7"/>
          <p:cNvSpPr>
            <a:spLocks noChangeArrowheads="1"/>
          </p:cNvSpPr>
          <p:nvPr/>
        </p:nvSpPr>
        <p:spPr bwMode="auto">
          <a:xfrm>
            <a:off x="609600" y="5562600"/>
            <a:ext cx="5715000" cy="609600"/>
          </a:xfrm>
          <a:prstGeom prst="rect">
            <a:avLst/>
          </a:prstGeom>
          <a:noFill/>
          <a:ln w="9525">
            <a:noFill/>
            <a:miter lim="800000"/>
            <a:headEnd/>
            <a:tailEnd/>
          </a:ln>
        </p:spPr>
        <p:txBody>
          <a:bodyPr/>
          <a:lstStyle/>
          <a:p>
            <a:pPr marL="342900" indent="-342900">
              <a:spcBef>
                <a:spcPct val="20000"/>
              </a:spcBef>
            </a:pPr>
            <a:r>
              <a:rPr lang="en-US" sz="2800" b="0">
                <a:latin typeface="Comic Sans MS" pitchFamily="66" charset="0"/>
              </a:rPr>
              <a:t>? You made a </a:t>
            </a:r>
            <a:r>
              <a:rPr lang="en-US" sz="2800" b="0">
                <a:solidFill>
                  <a:schemeClr val="accent2"/>
                </a:solidFill>
                <a:latin typeface="Comic Sans MS" pitchFamily="66" charset="0"/>
              </a:rPr>
              <a:t>large/big</a:t>
            </a:r>
            <a:r>
              <a:rPr lang="en-US" sz="2800" b="0">
                <a:latin typeface="Comic Sans MS" pitchFamily="66" charset="0"/>
              </a:rPr>
              <a:t> mistake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3" grpId="0" build="p" autoUpdateAnimBg="0"/>
      <p:bldP spid="604165" grpId="0" autoUpdateAnimBg="0"/>
      <p:bldP spid="604166" grpId="0" autoUpdateAnimBg="0"/>
      <p:bldP spid="60416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a:noFill/>
        </p:spPr>
        <p:txBody>
          <a:bodyPr/>
          <a:lstStyle/>
          <a:p>
            <a:fld id="{A5E35630-87F9-4350-9676-1AA715D77D4A}" type="datetime1">
              <a:rPr lang="en-US" smtClean="0"/>
              <a:t>2/26/2020</a:t>
            </a:fld>
            <a:endParaRPr lang="en-US"/>
          </a:p>
        </p:txBody>
      </p:sp>
      <p:sp>
        <p:nvSpPr>
          <p:cNvPr id="6148" name="Footer Placeholder 4"/>
          <p:cNvSpPr>
            <a:spLocks noGrp="1"/>
          </p:cNvSpPr>
          <p:nvPr>
            <p:ph type="ftr" sz="quarter" idx="11"/>
          </p:nvPr>
        </p:nvSpPr>
        <p:spPr>
          <a:noFill/>
        </p:spPr>
        <p:txBody>
          <a:bodyPr/>
          <a:lstStyle/>
          <a:p>
            <a:r>
              <a:rPr lang="en-US"/>
              <a:t>CPSC503 Winter 2019</a:t>
            </a:r>
          </a:p>
        </p:txBody>
      </p:sp>
      <p:sp>
        <p:nvSpPr>
          <p:cNvPr id="6149" name="Slide Number Placeholder 5"/>
          <p:cNvSpPr>
            <a:spLocks noGrp="1"/>
          </p:cNvSpPr>
          <p:nvPr>
            <p:ph type="sldNum" sz="quarter" idx="12"/>
          </p:nvPr>
        </p:nvSpPr>
        <p:spPr>
          <a:noFill/>
        </p:spPr>
        <p:txBody>
          <a:bodyPr/>
          <a:lstStyle/>
          <a:p>
            <a:fld id="{EC04B4F0-E959-4843-809C-4F17A747F003}" type="slidenum">
              <a:rPr lang="en-US" smtClean="0"/>
              <a:pPr/>
              <a:t>28</a:t>
            </a:fld>
            <a:endParaRPr lang="en-US"/>
          </a:p>
        </p:txBody>
      </p:sp>
      <p:sp>
        <p:nvSpPr>
          <p:cNvPr id="6150" name="Rectangle 2"/>
          <p:cNvSpPr>
            <a:spLocks noGrp="1" noChangeArrowheads="1"/>
          </p:cNvSpPr>
          <p:nvPr>
            <p:ph type="title"/>
          </p:nvPr>
        </p:nvSpPr>
        <p:spPr>
          <a:xfrm>
            <a:off x="457200" y="0"/>
            <a:ext cx="7772400" cy="1143000"/>
          </a:xfrm>
        </p:spPr>
        <p:txBody>
          <a:bodyPr/>
          <a:lstStyle/>
          <a:p>
            <a:pPr eaLnBrk="1" hangingPunct="1"/>
            <a:r>
              <a:rPr lang="en-US"/>
              <a:t>Hyponymy</a:t>
            </a:r>
          </a:p>
        </p:txBody>
      </p:sp>
      <p:sp>
        <p:nvSpPr>
          <p:cNvPr id="606211" name="Rectangle 3"/>
          <p:cNvSpPr>
            <a:spLocks noGrp="1" noChangeArrowheads="1"/>
          </p:cNvSpPr>
          <p:nvPr>
            <p:ph type="body" idx="1"/>
          </p:nvPr>
        </p:nvSpPr>
        <p:spPr>
          <a:xfrm>
            <a:off x="609600" y="2667000"/>
            <a:ext cx="7772400" cy="1828800"/>
          </a:xfrm>
        </p:spPr>
        <p:txBody>
          <a:bodyPr/>
          <a:lstStyle/>
          <a:p>
            <a:pPr lvl="1" eaLnBrk="1" hangingPunct="1"/>
            <a:r>
              <a:rPr lang="en-US" sz="2800" dirty="0"/>
              <a:t>Since dogs are </a:t>
            </a:r>
            <a:r>
              <a:rPr lang="en-US" sz="2800" dirty="0" err="1"/>
              <a:t>canids</a:t>
            </a:r>
            <a:endParaRPr lang="en-US" sz="2800" dirty="0"/>
          </a:p>
          <a:p>
            <a:pPr lvl="2" eaLnBrk="1" hangingPunct="1"/>
            <a:r>
              <a:rPr lang="en-US" sz="2800" dirty="0">
                <a:solidFill>
                  <a:schemeClr val="accent2"/>
                </a:solidFill>
              </a:rPr>
              <a:t>Dog</a:t>
            </a:r>
            <a:r>
              <a:rPr lang="en-US" sz="2800" dirty="0">
                <a:solidFill>
                  <a:srgbClr val="008000"/>
                </a:solidFill>
              </a:rPr>
              <a:t> </a:t>
            </a:r>
            <a:r>
              <a:rPr lang="en-US" sz="2800" dirty="0"/>
              <a:t>is a </a:t>
            </a:r>
            <a:r>
              <a:rPr lang="en-US" sz="2800" i="1" dirty="0">
                <a:solidFill>
                  <a:schemeClr val="accent2"/>
                </a:solidFill>
              </a:rPr>
              <a:t>hyponym</a:t>
            </a:r>
            <a:r>
              <a:rPr lang="en-US" sz="2800" dirty="0"/>
              <a:t> of </a:t>
            </a:r>
            <a:r>
              <a:rPr lang="en-US" sz="2800" dirty="0" err="1">
                <a:solidFill>
                  <a:schemeClr val="accent2"/>
                </a:solidFill>
              </a:rPr>
              <a:t>canid</a:t>
            </a:r>
            <a:r>
              <a:rPr lang="en-US" sz="2800" dirty="0"/>
              <a:t> and</a:t>
            </a:r>
          </a:p>
          <a:p>
            <a:pPr lvl="2" eaLnBrk="1" hangingPunct="1"/>
            <a:r>
              <a:rPr lang="en-US" sz="2800" dirty="0" err="1">
                <a:solidFill>
                  <a:schemeClr val="accent2"/>
                </a:solidFill>
              </a:rPr>
              <a:t>Canid</a:t>
            </a:r>
            <a:r>
              <a:rPr lang="en-US" sz="2800" dirty="0"/>
              <a:t> is a </a:t>
            </a:r>
            <a:r>
              <a:rPr lang="en-US" sz="2800" i="1" dirty="0" err="1">
                <a:solidFill>
                  <a:schemeClr val="accent2"/>
                </a:solidFill>
              </a:rPr>
              <a:t>hypernym</a:t>
            </a:r>
            <a:r>
              <a:rPr lang="en-US" sz="2800" dirty="0">
                <a:solidFill>
                  <a:schemeClr val="accent2"/>
                </a:solidFill>
              </a:rPr>
              <a:t> </a:t>
            </a:r>
            <a:r>
              <a:rPr lang="en-US" sz="2800" dirty="0"/>
              <a:t>of </a:t>
            </a:r>
            <a:r>
              <a:rPr lang="en-US" sz="2800" dirty="0">
                <a:solidFill>
                  <a:schemeClr val="accent2"/>
                </a:solidFill>
              </a:rPr>
              <a:t>dog</a:t>
            </a:r>
          </a:p>
          <a:p>
            <a:pPr lvl="2" eaLnBrk="1" hangingPunct="1"/>
            <a:endParaRPr lang="en-US" sz="2800" dirty="0">
              <a:solidFill>
                <a:srgbClr val="008000"/>
              </a:solidFill>
            </a:endParaRPr>
          </a:p>
        </p:txBody>
      </p:sp>
      <p:sp>
        <p:nvSpPr>
          <p:cNvPr id="6152" name="Rectangle 4"/>
          <p:cNvSpPr>
            <a:spLocks noChangeArrowheads="1"/>
          </p:cNvSpPr>
          <p:nvPr/>
        </p:nvSpPr>
        <p:spPr bwMode="auto">
          <a:xfrm>
            <a:off x="685800" y="1447800"/>
            <a:ext cx="7772400" cy="990600"/>
          </a:xfrm>
          <a:prstGeom prst="rect">
            <a:avLst/>
          </a:prstGeom>
          <a:noFill/>
          <a:ln w="9525">
            <a:noFill/>
            <a:miter lim="800000"/>
            <a:headEnd/>
            <a:tailEnd/>
          </a:ln>
        </p:spPr>
        <p:txBody>
          <a:bodyPr/>
          <a:lstStyle/>
          <a:p>
            <a:pPr marL="342900" indent="-342900">
              <a:spcBef>
                <a:spcPct val="20000"/>
              </a:spcBef>
            </a:pPr>
            <a:r>
              <a:rPr lang="en-US" sz="3200">
                <a:latin typeface="Comic Sans MS" pitchFamily="66" charset="0"/>
              </a:rPr>
              <a:t>Def. Pairings where one lexeme denotes a subclass of the other</a:t>
            </a:r>
          </a:p>
          <a:p>
            <a:pPr marL="342900" indent="-342900">
              <a:spcBef>
                <a:spcPct val="20000"/>
              </a:spcBef>
              <a:buFontTx/>
              <a:buChar char="•"/>
            </a:pPr>
            <a:endParaRPr lang="en-US" sz="3200">
              <a:latin typeface="Comic Sans MS" pitchFamily="66" charset="0"/>
            </a:endParaRPr>
          </a:p>
        </p:txBody>
      </p:sp>
      <p:sp>
        <p:nvSpPr>
          <p:cNvPr id="606213" name="Rectangle 5"/>
          <p:cNvSpPr>
            <a:spLocks noChangeArrowheads="1"/>
          </p:cNvSpPr>
          <p:nvPr/>
        </p:nvSpPr>
        <p:spPr bwMode="auto">
          <a:xfrm>
            <a:off x="762000" y="4419600"/>
            <a:ext cx="7772400" cy="1524000"/>
          </a:xfrm>
          <a:prstGeom prst="rect">
            <a:avLst/>
          </a:prstGeom>
          <a:noFill/>
          <a:ln w="9525">
            <a:noFill/>
            <a:miter lim="800000"/>
            <a:headEnd/>
            <a:tailEnd/>
          </a:ln>
        </p:spPr>
        <p:txBody>
          <a:bodyPr/>
          <a:lstStyle/>
          <a:p>
            <a:pPr marL="742950" lvl="1" indent="-285750">
              <a:spcBef>
                <a:spcPct val="20000"/>
              </a:spcBef>
            </a:pPr>
            <a:r>
              <a:rPr lang="en-US" sz="2800" dirty="0">
                <a:latin typeface="Comic Sans MS" pitchFamily="66" charset="0"/>
              </a:rPr>
              <a:t>car/vehicle</a:t>
            </a:r>
          </a:p>
          <a:p>
            <a:pPr marL="742950" lvl="1" indent="-285750">
              <a:spcBef>
                <a:spcPct val="20000"/>
              </a:spcBef>
            </a:pPr>
            <a:r>
              <a:rPr lang="en-US" sz="2800" dirty="0">
                <a:latin typeface="Comic Sans MS" pitchFamily="66" charset="0"/>
              </a:rPr>
              <a:t>doctor/human</a:t>
            </a:r>
          </a:p>
          <a:p>
            <a:pPr marL="742950" lvl="1" indent="-285750">
              <a:spcBef>
                <a:spcPct val="20000"/>
              </a:spcBef>
            </a:pPr>
            <a:r>
              <a:rPr lang="en-US" sz="2800" dirty="0">
                <a:latin typeface="Comic Sans MS" pitchFamily="66" charset="0"/>
              </a:rPr>
              <a:t>……</a:t>
            </a:r>
          </a:p>
          <a:p>
            <a:pPr marL="742950" lvl="1" indent="-285750">
              <a:spcBef>
                <a:spcPct val="20000"/>
              </a:spcBef>
            </a:pPr>
            <a:endParaRPr lang="en-US" sz="3200" dirty="0">
              <a:solidFill>
                <a:schemeClr val="accent2"/>
              </a:solidFill>
              <a:latin typeface="Comic Sans MS" pitchFamily="66" charset="0"/>
            </a:endParaRPr>
          </a:p>
          <a:p>
            <a:pPr marL="1143000" lvl="2" indent="-228600">
              <a:spcBef>
                <a:spcPct val="20000"/>
              </a:spcBef>
              <a:buFontTx/>
              <a:buChar char="•"/>
            </a:pPr>
            <a:endParaRPr lang="en-US" sz="2800" dirty="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6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6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6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6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autoUpdateAnimBg="0"/>
      <p:bldP spid="60621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07C568CF-0D10-475D-AF79-1D3DEAB11EC6}" type="datetime1">
              <a:rPr lang="en-US" smtClean="0"/>
              <a:t>2/26/2020</a:t>
            </a:fld>
            <a:endParaRPr lang="en-US"/>
          </a:p>
        </p:txBody>
      </p:sp>
      <p:sp>
        <p:nvSpPr>
          <p:cNvPr id="28675" name="Footer Placeholder 4"/>
          <p:cNvSpPr>
            <a:spLocks noGrp="1"/>
          </p:cNvSpPr>
          <p:nvPr>
            <p:ph type="ftr" sz="quarter" idx="11"/>
          </p:nvPr>
        </p:nvSpPr>
        <p:spPr>
          <a:noFill/>
        </p:spPr>
        <p:txBody>
          <a:bodyPr/>
          <a:lstStyle/>
          <a:p>
            <a:r>
              <a:rPr lang="en-US"/>
              <a:t>CPSC503 Winter 2019</a:t>
            </a:r>
          </a:p>
        </p:txBody>
      </p:sp>
      <p:sp>
        <p:nvSpPr>
          <p:cNvPr id="28676" name="Slide Number Placeholder 5"/>
          <p:cNvSpPr>
            <a:spLocks noGrp="1"/>
          </p:cNvSpPr>
          <p:nvPr>
            <p:ph type="sldNum" sz="quarter" idx="12"/>
          </p:nvPr>
        </p:nvSpPr>
        <p:spPr>
          <a:noFill/>
        </p:spPr>
        <p:txBody>
          <a:bodyPr/>
          <a:lstStyle/>
          <a:p>
            <a:fld id="{BD6B46F1-95B2-4AF1-AFFF-EC765541E253}" type="slidenum">
              <a:rPr lang="en-US" smtClean="0"/>
              <a:pPr/>
              <a:t>29</a:t>
            </a:fld>
            <a:endParaRPr lang="en-US"/>
          </a:p>
        </p:txBody>
      </p:sp>
      <p:sp>
        <p:nvSpPr>
          <p:cNvPr id="28677" name="Rectangle 2"/>
          <p:cNvSpPr>
            <a:spLocks noGrp="1" noChangeArrowheads="1"/>
          </p:cNvSpPr>
          <p:nvPr>
            <p:ph type="title"/>
          </p:nvPr>
        </p:nvSpPr>
        <p:spPr>
          <a:xfrm>
            <a:off x="685800" y="228600"/>
            <a:ext cx="7772400" cy="1143000"/>
          </a:xfrm>
        </p:spPr>
        <p:txBody>
          <a:bodyPr/>
          <a:lstStyle/>
          <a:p>
            <a:pPr eaLnBrk="1" hangingPunct="1"/>
            <a:r>
              <a:rPr lang="en-US"/>
              <a:t>Lexical Resources</a:t>
            </a:r>
          </a:p>
        </p:txBody>
      </p:sp>
      <p:sp>
        <p:nvSpPr>
          <p:cNvPr id="28678" name="Rectangle 3"/>
          <p:cNvSpPr>
            <a:spLocks noGrp="1" noChangeArrowheads="1"/>
          </p:cNvSpPr>
          <p:nvPr>
            <p:ph type="body" idx="1"/>
          </p:nvPr>
        </p:nvSpPr>
        <p:spPr>
          <a:xfrm>
            <a:off x="685800" y="1295400"/>
            <a:ext cx="7772400" cy="1219200"/>
          </a:xfrm>
        </p:spPr>
        <p:txBody>
          <a:bodyPr/>
          <a:lstStyle/>
          <a:p>
            <a:pPr eaLnBrk="1" hangingPunct="1"/>
            <a:r>
              <a:rPr lang="en-US"/>
              <a:t>Databases containing all lexical relations among all lexemes </a:t>
            </a:r>
          </a:p>
        </p:txBody>
      </p:sp>
      <p:sp>
        <p:nvSpPr>
          <p:cNvPr id="607236" name="Rectangle 4"/>
          <p:cNvSpPr>
            <a:spLocks noChangeArrowheads="1"/>
          </p:cNvSpPr>
          <p:nvPr/>
        </p:nvSpPr>
        <p:spPr bwMode="auto">
          <a:xfrm>
            <a:off x="762000" y="4114800"/>
            <a:ext cx="7772400" cy="16764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WordNet:</a:t>
            </a:r>
            <a:r>
              <a:rPr lang="en-US" sz="2800" dirty="0">
                <a:latin typeface="Comic Sans MS" pitchFamily="66" charset="0"/>
              </a:rPr>
              <a:t> first developed with reasonable coverage and widely used [</a:t>
            </a:r>
            <a:r>
              <a:rPr lang="en-US" sz="2800" dirty="0" err="1">
                <a:latin typeface="Comic Sans MS" pitchFamily="66" charset="0"/>
              </a:rPr>
              <a:t>Fellbaum</a:t>
            </a:r>
            <a:r>
              <a:rPr lang="en-US" sz="2800" dirty="0">
                <a:latin typeface="Comic Sans MS" pitchFamily="66" charset="0"/>
              </a:rPr>
              <a:t>… 1998]</a:t>
            </a:r>
          </a:p>
          <a:p>
            <a:pPr marL="742950" lvl="1" indent="-285750">
              <a:spcBef>
                <a:spcPct val="20000"/>
              </a:spcBef>
              <a:buFontTx/>
              <a:buChar char="–"/>
            </a:pPr>
            <a:r>
              <a:rPr lang="en-US" sz="2400" dirty="0">
                <a:latin typeface="Comic Sans MS" pitchFamily="66" charset="0"/>
              </a:rPr>
              <a:t>for English (versions for other languages have been developed – see </a:t>
            </a:r>
            <a:r>
              <a:rPr lang="en-US" sz="2400" dirty="0" err="1">
                <a:latin typeface="Comic Sans MS" pitchFamily="66" charset="0"/>
              </a:rPr>
              <a:t>MultiWordNet</a:t>
            </a:r>
            <a:r>
              <a:rPr lang="en-US" sz="2400" dirty="0">
                <a:latin typeface="Comic Sans MS" pitchFamily="66" charset="0"/>
              </a:rPr>
              <a:t>)</a:t>
            </a:r>
          </a:p>
        </p:txBody>
      </p:sp>
      <p:sp>
        <p:nvSpPr>
          <p:cNvPr id="607237" name="Rectangle 5"/>
          <p:cNvSpPr>
            <a:spLocks noChangeArrowheads="1"/>
          </p:cNvSpPr>
          <p:nvPr/>
        </p:nvSpPr>
        <p:spPr bwMode="auto">
          <a:xfrm>
            <a:off x="762000" y="24384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Development:</a:t>
            </a:r>
          </a:p>
          <a:p>
            <a:pPr marL="742950" lvl="1" indent="-285750">
              <a:spcBef>
                <a:spcPct val="20000"/>
              </a:spcBef>
              <a:buFontTx/>
              <a:buChar char="–"/>
            </a:pPr>
            <a:r>
              <a:rPr lang="en-US" sz="2400">
                <a:latin typeface="Comic Sans MS" pitchFamily="66" charset="0"/>
              </a:rPr>
              <a:t>Mining info from dictionaries and thesauri</a:t>
            </a:r>
          </a:p>
          <a:p>
            <a:pPr marL="742950" lvl="1" indent="-285750">
              <a:spcBef>
                <a:spcPct val="20000"/>
              </a:spcBef>
              <a:buFontTx/>
              <a:buChar char="–"/>
            </a:pPr>
            <a:r>
              <a:rPr lang="en-US" sz="2400">
                <a:latin typeface="Comic Sans MS" pitchFamily="66" charset="0"/>
              </a:rPr>
              <a:t>Handcrafting it from scratch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7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7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utoUpdateAnimBg="0"/>
      <p:bldP spid="6072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E1095048-19E6-4F3D-A1F6-6633E2789002}" type="datetime1">
              <a:rPr lang="en-US" smtClean="0"/>
              <a:t>2/26/2020</a:t>
            </a:fld>
            <a:endParaRPr lang="en-US"/>
          </a:p>
        </p:txBody>
      </p:sp>
      <p:sp>
        <p:nvSpPr>
          <p:cNvPr id="2068" name="Footer Placeholder 5"/>
          <p:cNvSpPr>
            <a:spLocks noGrp="1"/>
          </p:cNvSpPr>
          <p:nvPr>
            <p:ph type="ftr" sz="quarter" idx="11"/>
          </p:nvPr>
        </p:nvSpPr>
        <p:spPr>
          <a:noFill/>
        </p:spPr>
        <p:txBody>
          <a:bodyPr/>
          <a:lstStyle/>
          <a:p>
            <a:r>
              <a:rPr lang="en-US"/>
              <a:t>CPSC503 Winter 2019</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a:solidFill>
                  <a:srgbClr val="008000"/>
                </a:solidFill>
              </a:rPr>
              <a:t>	</a:t>
            </a:r>
          </a:p>
          <a:p>
            <a:pPr lvl="1" eaLnBrk="1" hangingPunct="1"/>
            <a:endParaRPr lang="en-US" sz="2800" kern="0" dirty="0">
              <a:solidFill>
                <a:srgbClr val="008000"/>
              </a:solidFill>
            </a:endParaRPr>
          </a:p>
          <a:p>
            <a:pPr eaLnBrk="1" hangingPunct="1"/>
            <a:endParaRPr lang="en-US" kern="0" dirty="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6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Date Placeholder 4"/>
          <p:cNvSpPr>
            <a:spLocks noGrp="1"/>
          </p:cNvSpPr>
          <p:nvPr>
            <p:ph type="dt" sz="quarter" idx="10"/>
          </p:nvPr>
        </p:nvSpPr>
        <p:spPr>
          <a:noFill/>
        </p:spPr>
        <p:txBody>
          <a:bodyPr/>
          <a:lstStyle/>
          <a:p>
            <a:fld id="{029D93CF-3653-491E-BAF4-CCD805AF3AD7}" type="datetime1">
              <a:rPr lang="en-US" smtClean="0"/>
              <a:t>2/26/2020</a:t>
            </a:fld>
            <a:endParaRPr lang="en-US"/>
          </a:p>
        </p:txBody>
      </p:sp>
      <p:sp>
        <p:nvSpPr>
          <p:cNvPr id="7177" name="Footer Placeholder 5"/>
          <p:cNvSpPr>
            <a:spLocks noGrp="1"/>
          </p:cNvSpPr>
          <p:nvPr>
            <p:ph type="ftr" sz="quarter" idx="11"/>
          </p:nvPr>
        </p:nvSpPr>
        <p:spPr>
          <a:noFill/>
        </p:spPr>
        <p:txBody>
          <a:bodyPr/>
          <a:lstStyle/>
          <a:p>
            <a:r>
              <a:rPr lang="en-US"/>
              <a:t>CPSC503 Winter 2019</a:t>
            </a:r>
          </a:p>
        </p:txBody>
      </p:sp>
      <p:sp>
        <p:nvSpPr>
          <p:cNvPr id="7178" name="Slide Number Placeholder 6"/>
          <p:cNvSpPr>
            <a:spLocks noGrp="1"/>
          </p:cNvSpPr>
          <p:nvPr>
            <p:ph type="sldNum" sz="quarter" idx="12"/>
          </p:nvPr>
        </p:nvSpPr>
        <p:spPr>
          <a:noFill/>
        </p:spPr>
        <p:txBody>
          <a:bodyPr/>
          <a:lstStyle/>
          <a:p>
            <a:fld id="{D6D1A32C-F096-4CCE-B4AB-C95474BCAC71}" type="slidenum">
              <a:rPr lang="en-US" smtClean="0"/>
              <a:pPr/>
              <a:t>30</a:t>
            </a:fld>
            <a:endParaRPr lang="en-US"/>
          </a:p>
        </p:txBody>
      </p:sp>
      <p:sp>
        <p:nvSpPr>
          <p:cNvPr id="7179" name="Rectangle 2"/>
          <p:cNvSpPr>
            <a:spLocks noGrp="1" noChangeArrowheads="1"/>
          </p:cNvSpPr>
          <p:nvPr>
            <p:ph type="title"/>
          </p:nvPr>
        </p:nvSpPr>
        <p:spPr>
          <a:xfrm>
            <a:off x="609600" y="-152400"/>
            <a:ext cx="7772400" cy="1143000"/>
          </a:xfrm>
        </p:spPr>
        <p:txBody>
          <a:bodyPr/>
          <a:lstStyle/>
          <a:p>
            <a:pPr eaLnBrk="1" hangingPunct="1"/>
            <a:r>
              <a:rPr lang="en-US"/>
              <a:t>WordNet 3.0</a:t>
            </a:r>
          </a:p>
        </p:txBody>
      </p:sp>
      <p:sp>
        <p:nvSpPr>
          <p:cNvPr id="608384" name="Rectangle 128"/>
          <p:cNvSpPr>
            <a:spLocks noChangeArrowheads="1"/>
          </p:cNvSpPr>
          <p:nvPr/>
        </p:nvSpPr>
        <p:spPr bwMode="auto">
          <a:xfrm>
            <a:off x="0" y="37338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lemma/lexeme</a:t>
            </a:r>
            <a:r>
              <a:rPr lang="en-US" sz="2800">
                <a:latin typeface="Comic Sans MS" pitchFamily="66" charset="0"/>
              </a:rPr>
              <a:t>: all possible senses </a:t>
            </a:r>
            <a:r>
              <a:rPr lang="en-US" sz="2800" b="0">
                <a:latin typeface="Comic Sans MS" pitchFamily="66" charset="0"/>
              </a:rPr>
              <a:t>(no distinction between homonymy and polysemy)</a:t>
            </a:r>
          </a:p>
        </p:txBody>
      </p:sp>
      <p:sp>
        <p:nvSpPr>
          <p:cNvPr id="608385" name="Rectangle 129"/>
          <p:cNvSpPr>
            <a:spLocks noChangeArrowheads="1"/>
          </p:cNvSpPr>
          <p:nvPr/>
        </p:nvSpPr>
        <p:spPr bwMode="auto">
          <a:xfrm>
            <a:off x="0" y="5029200"/>
            <a:ext cx="8915400" cy="1371600"/>
          </a:xfrm>
          <a:prstGeom prst="rect">
            <a:avLst/>
          </a:prstGeom>
          <a:noFill/>
          <a:ln w="9525">
            <a:noFill/>
            <a:miter lim="800000"/>
            <a:headEnd/>
            <a:tailEnd/>
          </a:ln>
        </p:spPr>
        <p:txBody>
          <a:bodyPr/>
          <a:lstStyle/>
          <a:p>
            <a:pPr marL="342900" indent="-342900">
              <a:spcBef>
                <a:spcPct val="20000"/>
              </a:spcBef>
              <a:buFontTx/>
              <a:buChar char="•"/>
            </a:pPr>
            <a:r>
              <a:rPr lang="en-US" sz="3200">
                <a:latin typeface="Comic Sans MS" pitchFamily="66" charset="0"/>
              </a:rPr>
              <a:t>For each sense: </a:t>
            </a:r>
            <a:r>
              <a:rPr lang="en-US" sz="3200" b="0">
                <a:latin typeface="Comic Sans MS" pitchFamily="66" charset="0"/>
              </a:rPr>
              <a:t>a set of synonyms (</a:t>
            </a:r>
            <a:r>
              <a:rPr lang="en-US" sz="3200" b="0">
                <a:solidFill>
                  <a:schemeClr val="accent2"/>
                </a:solidFill>
                <a:latin typeface="Comic Sans MS" pitchFamily="66" charset="0"/>
              </a:rPr>
              <a:t>synset</a:t>
            </a:r>
            <a:r>
              <a:rPr lang="en-US" sz="3200" b="0">
                <a:latin typeface="Comic Sans MS" pitchFamily="66" charset="0"/>
              </a:rPr>
              <a:t>) and a gloss</a:t>
            </a:r>
          </a:p>
        </p:txBody>
      </p:sp>
      <p:graphicFrame>
        <p:nvGraphicFramePr>
          <p:cNvPr id="608448" name="Group 192"/>
          <p:cNvGraphicFramePr>
            <a:graphicFrameLocks noGrp="1"/>
          </p:cNvGraphicFramePr>
          <p:nvPr/>
        </p:nvGraphicFramePr>
        <p:xfrm>
          <a:off x="228600" y="838200"/>
          <a:ext cx="8610600" cy="2825750"/>
        </p:xfrm>
        <a:graphic>
          <a:graphicData uri="http://schemas.openxmlformats.org/drawingml/2006/table">
            <a:tbl>
              <a:tblPr/>
              <a:tblGrid>
                <a:gridCol w="1600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124200">
                  <a:extLst>
                    <a:ext uri="{9D8B030D-6E8A-4147-A177-3AD203B41FA5}">
                      <a16:colId xmlns:a16="http://schemas.microsoft.com/office/drawing/2014/main" val="20003"/>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Unique Strings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Synsets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Word-Sense Pairs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Noun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82115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146312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13767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25047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2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Adjective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21479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18156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30002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Comic Sans MS" pitchFamily="66" charset="0"/>
                        </a:rPr>
                        <a:t>Adverb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4481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3621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5580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Totals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155287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117659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Comic Sans MS" pitchFamily="66" charset="0"/>
                        </a:rPr>
                        <a:t>206941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8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384" grpId="0" autoUpdateAnimBg="0"/>
      <p:bldP spid="60838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Date Placeholder 3"/>
          <p:cNvSpPr>
            <a:spLocks noGrp="1"/>
          </p:cNvSpPr>
          <p:nvPr>
            <p:ph type="dt" sz="quarter" idx="10"/>
          </p:nvPr>
        </p:nvSpPr>
        <p:spPr>
          <a:noFill/>
        </p:spPr>
        <p:txBody>
          <a:bodyPr/>
          <a:lstStyle/>
          <a:p>
            <a:fld id="{FBB64588-1A94-4018-8ACD-DEE51BE3B3EE}" type="datetime1">
              <a:rPr lang="en-US" smtClean="0"/>
              <a:t>2/26/2020</a:t>
            </a:fld>
            <a:endParaRPr lang="en-US"/>
          </a:p>
        </p:txBody>
      </p:sp>
      <p:sp>
        <p:nvSpPr>
          <p:cNvPr id="8202" name="Footer Placeholder 4"/>
          <p:cNvSpPr>
            <a:spLocks noGrp="1"/>
          </p:cNvSpPr>
          <p:nvPr>
            <p:ph type="ftr" sz="quarter" idx="11"/>
          </p:nvPr>
        </p:nvSpPr>
        <p:spPr>
          <a:noFill/>
        </p:spPr>
        <p:txBody>
          <a:bodyPr/>
          <a:lstStyle/>
          <a:p>
            <a:r>
              <a:rPr lang="en-US"/>
              <a:t>CPSC503 Winter 2019</a:t>
            </a:r>
          </a:p>
        </p:txBody>
      </p:sp>
      <p:sp>
        <p:nvSpPr>
          <p:cNvPr id="8203" name="Slide Number Placeholder 5"/>
          <p:cNvSpPr>
            <a:spLocks noGrp="1"/>
          </p:cNvSpPr>
          <p:nvPr>
            <p:ph type="sldNum" sz="quarter" idx="12"/>
          </p:nvPr>
        </p:nvSpPr>
        <p:spPr>
          <a:noFill/>
        </p:spPr>
        <p:txBody>
          <a:bodyPr/>
          <a:lstStyle/>
          <a:p>
            <a:fld id="{DC945794-FBEC-4F08-9980-B549EE48D5E6}" type="slidenum">
              <a:rPr lang="en-US" smtClean="0"/>
              <a:pPr/>
              <a:t>31</a:t>
            </a:fld>
            <a:endParaRPr lang="en-US"/>
          </a:p>
        </p:txBody>
      </p:sp>
      <p:sp>
        <p:nvSpPr>
          <p:cNvPr id="8204" name="Rectangle 2"/>
          <p:cNvSpPr>
            <a:spLocks noGrp="1" noChangeArrowheads="1"/>
          </p:cNvSpPr>
          <p:nvPr>
            <p:ph type="title"/>
          </p:nvPr>
        </p:nvSpPr>
        <p:spPr>
          <a:xfrm>
            <a:off x="685800" y="228600"/>
            <a:ext cx="7772400" cy="1143000"/>
          </a:xfrm>
        </p:spPr>
        <p:txBody>
          <a:bodyPr/>
          <a:lstStyle/>
          <a:p>
            <a:pPr eaLnBrk="1" hangingPunct="1"/>
            <a:r>
              <a:rPr lang="en-US"/>
              <a:t>WordNet: entry for </a:t>
            </a:r>
            <a:r>
              <a:rPr lang="en-US">
                <a:solidFill>
                  <a:schemeClr val="tx1"/>
                </a:solidFill>
              </a:rPr>
              <a:t>“table”</a:t>
            </a:r>
          </a:p>
        </p:txBody>
      </p:sp>
      <p:sp>
        <p:nvSpPr>
          <p:cNvPr id="8205" name="Rectangle 3"/>
          <p:cNvSpPr>
            <a:spLocks noGrp="1" noChangeArrowheads="1"/>
          </p:cNvSpPr>
          <p:nvPr>
            <p:ph type="body" idx="1"/>
          </p:nvPr>
        </p:nvSpPr>
        <p:spPr>
          <a:xfrm>
            <a:off x="304800" y="1219200"/>
            <a:ext cx="8839200" cy="3124200"/>
          </a:xfrm>
        </p:spPr>
        <p:txBody>
          <a:bodyPr/>
          <a:lstStyle/>
          <a:p>
            <a:pPr eaLnBrk="1" hangingPunct="1">
              <a:lnSpc>
                <a:spcPct val="90000"/>
              </a:lnSpc>
              <a:buFontTx/>
              <a:buNone/>
            </a:pPr>
            <a:r>
              <a:rPr lang="en-US" b="0"/>
              <a:t>The</a:t>
            </a:r>
            <a:r>
              <a:rPr lang="en-US"/>
              <a:t> noun </a:t>
            </a:r>
            <a:r>
              <a:rPr lang="en-US" b="0"/>
              <a:t>"table" has 6 senses in WordNet</a:t>
            </a:r>
            <a:r>
              <a:rPr lang="en-US"/>
              <a:t>.</a:t>
            </a:r>
            <a:br>
              <a:rPr lang="en-US" sz="2400"/>
            </a:br>
            <a:r>
              <a:rPr lang="en-US" b="0"/>
              <a:t>1. </a:t>
            </a:r>
            <a:r>
              <a:rPr lang="en-US" b="0">
                <a:solidFill>
                  <a:schemeClr val="accent2"/>
                </a:solidFill>
              </a:rPr>
              <a:t>table, tabular array</a:t>
            </a:r>
            <a:r>
              <a:rPr lang="en-US" b="0"/>
              <a:t> -- (a set of data …)</a:t>
            </a:r>
            <a:br>
              <a:rPr lang="en-US" b="0"/>
            </a:br>
            <a:r>
              <a:rPr lang="en-US" b="0"/>
              <a:t>2. </a:t>
            </a:r>
            <a:r>
              <a:rPr lang="en-US" b="0">
                <a:solidFill>
                  <a:schemeClr val="accent2"/>
                </a:solidFill>
              </a:rPr>
              <a:t>table</a:t>
            </a:r>
            <a:r>
              <a:rPr lang="en-US" b="0"/>
              <a:t> -- (a piece of furniture …)</a:t>
            </a:r>
            <a:br>
              <a:rPr lang="en-US" b="0"/>
            </a:br>
            <a:r>
              <a:rPr lang="en-US" b="0"/>
              <a:t>3. </a:t>
            </a:r>
            <a:r>
              <a:rPr lang="en-US" b="0">
                <a:solidFill>
                  <a:schemeClr val="accent2"/>
                </a:solidFill>
              </a:rPr>
              <a:t>table</a:t>
            </a:r>
            <a:r>
              <a:rPr lang="en-US" b="0"/>
              <a:t> -- (a piece of furniture with tableware…)</a:t>
            </a:r>
            <a:br>
              <a:rPr lang="en-US" b="0"/>
            </a:br>
            <a:r>
              <a:rPr lang="en-US" b="0"/>
              <a:t>4. </a:t>
            </a:r>
            <a:r>
              <a:rPr lang="en-US" b="0">
                <a:solidFill>
                  <a:schemeClr val="accent2"/>
                </a:solidFill>
              </a:rPr>
              <a:t>mesa, table</a:t>
            </a:r>
            <a:r>
              <a:rPr lang="en-US" b="0"/>
              <a:t> -- (flat tableland …)</a:t>
            </a:r>
            <a:br>
              <a:rPr lang="en-US" b="0"/>
            </a:br>
            <a:r>
              <a:rPr lang="en-US" b="0"/>
              <a:t>5. </a:t>
            </a:r>
            <a:r>
              <a:rPr lang="en-US" b="0">
                <a:solidFill>
                  <a:schemeClr val="accent2"/>
                </a:solidFill>
              </a:rPr>
              <a:t>table</a:t>
            </a:r>
            <a:r>
              <a:rPr lang="en-US" b="0"/>
              <a:t> -- (a company of people …)</a:t>
            </a:r>
            <a:br>
              <a:rPr lang="en-US" b="0"/>
            </a:br>
            <a:r>
              <a:rPr lang="en-US" b="0"/>
              <a:t>6. </a:t>
            </a:r>
            <a:r>
              <a:rPr lang="en-US" b="0">
                <a:solidFill>
                  <a:schemeClr val="accent2"/>
                </a:solidFill>
              </a:rPr>
              <a:t>board, table</a:t>
            </a:r>
            <a:r>
              <a:rPr lang="en-US" b="0"/>
              <a:t> -- (food or meals …)</a:t>
            </a:r>
            <a:br>
              <a:rPr lang="en-US" b="0"/>
            </a:br>
            <a:endParaRPr lang="en-US" b="0"/>
          </a:p>
        </p:txBody>
      </p:sp>
      <p:sp>
        <p:nvSpPr>
          <p:cNvPr id="8206" name="Rectangle 5"/>
          <p:cNvSpPr>
            <a:spLocks noChangeArrowheads="1"/>
          </p:cNvSpPr>
          <p:nvPr/>
        </p:nvSpPr>
        <p:spPr bwMode="auto">
          <a:xfrm>
            <a:off x="0" y="4343400"/>
            <a:ext cx="9156700" cy="2227263"/>
          </a:xfrm>
          <a:prstGeom prst="rect">
            <a:avLst/>
          </a:prstGeom>
          <a:noFill/>
          <a:ln w="9525">
            <a:noFill/>
            <a:miter lim="800000"/>
            <a:headEnd/>
            <a:tailEnd/>
          </a:ln>
        </p:spPr>
        <p:txBody>
          <a:bodyPr wrap="none" anchor="ctr">
            <a:spAutoFit/>
          </a:bodyPr>
          <a:lstStyle/>
          <a:p>
            <a:r>
              <a:rPr lang="en-US" sz="2800" b="0" dirty="0">
                <a:latin typeface="Comic Sans MS" pitchFamily="66" charset="0"/>
              </a:rPr>
              <a:t>The </a:t>
            </a:r>
            <a:r>
              <a:rPr lang="en-US" sz="2800" dirty="0">
                <a:latin typeface="Comic Sans MS" pitchFamily="66" charset="0"/>
              </a:rPr>
              <a:t>verb</a:t>
            </a:r>
            <a:r>
              <a:rPr lang="en-US" sz="2800" b="0" dirty="0">
                <a:latin typeface="Comic Sans MS" pitchFamily="66" charset="0"/>
              </a:rPr>
              <a:t> "table" has 1 sense in </a:t>
            </a:r>
            <a:r>
              <a:rPr lang="en-US" sz="2800" b="0" dirty="0" err="1">
                <a:latin typeface="Comic Sans MS" pitchFamily="66" charset="0"/>
              </a:rPr>
              <a:t>WordNet</a:t>
            </a:r>
            <a:r>
              <a:rPr lang="en-US" sz="2800" b="0" dirty="0">
                <a:latin typeface="Comic Sans MS" pitchFamily="66" charset="0"/>
              </a:rPr>
              <a:t>.</a:t>
            </a:r>
            <a:br>
              <a:rPr lang="en-US" sz="2800" b="0" dirty="0">
                <a:latin typeface="Comic Sans MS" pitchFamily="66" charset="0"/>
              </a:rPr>
            </a:br>
            <a:r>
              <a:rPr lang="en-US" sz="2800" b="0" dirty="0">
                <a:latin typeface="Comic Sans MS" pitchFamily="66" charset="0"/>
              </a:rPr>
              <a:t>1. </a:t>
            </a:r>
            <a:r>
              <a:rPr lang="en-US" sz="2800" b="0" dirty="0">
                <a:solidFill>
                  <a:schemeClr val="accent2"/>
                </a:solidFill>
                <a:latin typeface="Comic Sans MS" pitchFamily="66" charset="0"/>
              </a:rPr>
              <a:t>postpone, prorogue, hold over, put over, </a:t>
            </a:r>
          </a:p>
          <a:p>
            <a:r>
              <a:rPr lang="en-US" sz="2800" dirty="0">
                <a:solidFill>
                  <a:schemeClr val="accent2"/>
                </a:solidFill>
                <a:latin typeface="Comic Sans MS" pitchFamily="66" charset="0"/>
              </a:rPr>
              <a:t>table</a:t>
            </a:r>
            <a:r>
              <a:rPr lang="en-US" sz="2800" b="0" dirty="0">
                <a:solidFill>
                  <a:schemeClr val="accent2"/>
                </a:solidFill>
                <a:latin typeface="Comic Sans MS" pitchFamily="66" charset="0"/>
              </a:rPr>
              <a:t>, shelve, set back, defer, remit, put off</a:t>
            </a:r>
            <a:r>
              <a:rPr lang="en-US" sz="2800" b="0" dirty="0">
                <a:latin typeface="Comic Sans MS" pitchFamily="66" charset="0"/>
              </a:rPr>
              <a:t> –</a:t>
            </a:r>
          </a:p>
          <a:p>
            <a:r>
              <a:rPr lang="en-US" sz="2800" b="0" dirty="0">
                <a:latin typeface="Comic Sans MS" pitchFamily="66" charset="0"/>
              </a:rPr>
              <a:t> (hold back to a later time; "let's postpone the exam")</a:t>
            </a:r>
            <a:br>
              <a:rPr lang="en-US" sz="2800" b="0" dirty="0">
                <a:latin typeface="Comic Sans MS" pitchFamily="66" charset="0"/>
              </a:rPr>
            </a:br>
            <a:endParaRPr lang="en-US" sz="2800" b="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8207" name="Ink 15"/>
              <p14:cNvContentPartPr>
                <a14:cpLocks xmlns:a14="http://schemas.microsoft.com/office/drawing/2010/main" noRot="1" noChangeAspect="1" noEditPoints="1" noChangeArrowheads="1" noChangeShapeType="1"/>
              </p14:cNvContentPartPr>
              <p14:nvPr/>
            </p14:nvContentPartPr>
            <p14:xfrm>
              <a:off x="7696200" y="1123950"/>
              <a:ext cx="998538" cy="615950"/>
            </p14:xfrm>
          </p:contentPart>
        </mc:Choice>
        <mc:Fallback xmlns="">
          <p:pic>
            <p:nvPicPr>
              <p:cNvPr id="8207" name="Ink 15"/>
              <p:cNvPicPr>
                <a:picLocks noRot="1" noChangeAspect="1" noEditPoints="1" noChangeArrowheads="1" noChangeShapeType="1"/>
              </p:cNvPicPr>
              <p:nvPr/>
            </p:nvPicPr>
            <p:blipFill>
              <a:blip r:embed="rId4"/>
              <a:stretch>
                <a:fillRect/>
              </a:stretch>
            </p:blipFill>
            <p:spPr>
              <a:xfrm>
                <a:off x="7687561" y="1117470"/>
                <a:ext cx="1010057" cy="6317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210" name="Ink 18"/>
              <p14:cNvContentPartPr>
                <a14:cpLocks xmlns:a14="http://schemas.microsoft.com/office/drawing/2010/main" noRot="1" noChangeAspect="1" noEditPoints="1" noChangeArrowheads="1" noChangeShapeType="1"/>
              </p14:cNvContentPartPr>
              <p14:nvPr/>
            </p14:nvContentPartPr>
            <p14:xfrm>
              <a:off x="8213725" y="5326063"/>
              <a:ext cx="320675" cy="342900"/>
            </p14:xfrm>
          </p:contentPart>
        </mc:Choice>
        <mc:Fallback xmlns="">
          <p:pic>
            <p:nvPicPr>
              <p:cNvPr id="8210" name="Ink 18"/>
              <p:cNvPicPr>
                <a:picLocks noRot="1" noChangeAspect="1" noEditPoints="1" noChangeArrowheads="1" noChangeShapeType="1"/>
              </p:cNvPicPr>
              <p:nvPr/>
            </p:nvPicPr>
            <p:blipFill>
              <a:blip r:embed="rId6"/>
              <a:stretch>
                <a:fillRect/>
              </a:stretch>
            </p:blipFill>
            <p:spPr>
              <a:xfrm>
                <a:off x="8202568" y="5316708"/>
                <a:ext cx="341190" cy="364129"/>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Date Placeholder 3"/>
          <p:cNvSpPr>
            <a:spLocks noGrp="1"/>
          </p:cNvSpPr>
          <p:nvPr>
            <p:ph type="dt" sz="quarter" idx="10"/>
          </p:nvPr>
        </p:nvSpPr>
        <p:spPr>
          <a:noFill/>
        </p:spPr>
        <p:txBody>
          <a:bodyPr/>
          <a:lstStyle/>
          <a:p>
            <a:fld id="{C2FCD9EB-8312-4DF6-BE23-8DDE9D2290C9}" type="datetime1">
              <a:rPr lang="en-US" smtClean="0"/>
              <a:t>2/26/2020</a:t>
            </a:fld>
            <a:endParaRPr lang="en-US"/>
          </a:p>
        </p:txBody>
      </p:sp>
      <p:sp>
        <p:nvSpPr>
          <p:cNvPr id="9229" name="Footer Placeholder 4"/>
          <p:cNvSpPr>
            <a:spLocks noGrp="1"/>
          </p:cNvSpPr>
          <p:nvPr>
            <p:ph type="ftr" sz="quarter" idx="11"/>
          </p:nvPr>
        </p:nvSpPr>
        <p:spPr>
          <a:noFill/>
        </p:spPr>
        <p:txBody>
          <a:bodyPr/>
          <a:lstStyle/>
          <a:p>
            <a:r>
              <a:rPr lang="en-US"/>
              <a:t>CPSC503 Winter 2019</a:t>
            </a:r>
          </a:p>
        </p:txBody>
      </p:sp>
      <p:sp>
        <p:nvSpPr>
          <p:cNvPr id="9230" name="Slide Number Placeholder 5"/>
          <p:cNvSpPr>
            <a:spLocks noGrp="1"/>
          </p:cNvSpPr>
          <p:nvPr>
            <p:ph type="sldNum" sz="quarter" idx="12"/>
          </p:nvPr>
        </p:nvSpPr>
        <p:spPr>
          <a:noFill/>
        </p:spPr>
        <p:txBody>
          <a:bodyPr/>
          <a:lstStyle/>
          <a:p>
            <a:fld id="{4F55022C-1CD2-4DCC-9358-2E44086C7A4E}" type="slidenum">
              <a:rPr lang="en-US" smtClean="0"/>
              <a:pPr/>
              <a:t>32</a:t>
            </a:fld>
            <a:endParaRPr lang="en-US"/>
          </a:p>
        </p:txBody>
      </p:sp>
      <p:sp>
        <p:nvSpPr>
          <p:cNvPr id="9231" name="Rectangle 2"/>
          <p:cNvSpPr>
            <a:spLocks noGrp="1" noChangeArrowheads="1"/>
          </p:cNvSpPr>
          <p:nvPr>
            <p:ph type="title"/>
          </p:nvPr>
        </p:nvSpPr>
        <p:spPr>
          <a:xfrm>
            <a:off x="0" y="0"/>
            <a:ext cx="9601200" cy="1143000"/>
          </a:xfrm>
        </p:spPr>
        <p:txBody>
          <a:bodyPr/>
          <a:lstStyle/>
          <a:p>
            <a:pPr eaLnBrk="1" hangingPunct="1"/>
            <a:r>
              <a:rPr lang="en-US" sz="3600"/>
              <a:t>WordNet Relations (between synsets!)</a:t>
            </a:r>
          </a:p>
        </p:txBody>
      </p:sp>
      <p:grpSp>
        <p:nvGrpSpPr>
          <p:cNvPr id="9232" name="Group 3"/>
          <p:cNvGrpSpPr>
            <a:grpSpLocks noChangeAspect="1"/>
          </p:cNvGrpSpPr>
          <p:nvPr/>
        </p:nvGrpSpPr>
        <p:grpSpPr bwMode="auto">
          <a:xfrm>
            <a:off x="304800" y="1219200"/>
            <a:ext cx="8524875" cy="2859088"/>
            <a:chOff x="195" y="2157"/>
            <a:chExt cx="5370" cy="1801"/>
          </a:xfrm>
        </p:grpSpPr>
        <p:sp>
          <p:nvSpPr>
            <p:cNvPr id="9236" name="AutoShape 4"/>
            <p:cNvSpPr>
              <a:spLocks noChangeAspect="1" noChangeArrowheads="1" noTextEdit="1"/>
            </p:cNvSpPr>
            <p:nvPr/>
          </p:nvSpPr>
          <p:spPr bwMode="auto">
            <a:xfrm>
              <a:off x="195" y="2157"/>
              <a:ext cx="5370" cy="1801"/>
            </a:xfrm>
            <a:prstGeom prst="rect">
              <a:avLst/>
            </a:prstGeom>
            <a:noFill/>
            <a:ln w="9525">
              <a:noFill/>
              <a:miter lim="800000"/>
              <a:headEnd/>
              <a:tailEnd/>
            </a:ln>
          </p:spPr>
          <p:txBody>
            <a:bodyPr/>
            <a:lstStyle/>
            <a:p>
              <a:endParaRPr lang="en-US"/>
            </a:p>
          </p:txBody>
        </p:sp>
        <p:grpSp>
          <p:nvGrpSpPr>
            <p:cNvPr id="9237" name="Group 5"/>
            <p:cNvGrpSpPr>
              <a:grpSpLocks/>
            </p:cNvGrpSpPr>
            <p:nvPr/>
          </p:nvGrpSpPr>
          <p:grpSpPr bwMode="auto">
            <a:xfrm>
              <a:off x="195" y="2157"/>
              <a:ext cx="5370" cy="1801"/>
              <a:chOff x="195" y="2157"/>
              <a:chExt cx="5370" cy="1801"/>
            </a:xfrm>
          </p:grpSpPr>
          <p:sp>
            <p:nvSpPr>
              <p:cNvPr id="9389" name="Rectangle 6"/>
              <p:cNvSpPr>
                <a:spLocks noChangeArrowheads="1"/>
              </p:cNvSpPr>
              <p:nvPr/>
            </p:nvSpPr>
            <p:spPr bwMode="auto">
              <a:xfrm>
                <a:off x="195" y="2157"/>
                <a:ext cx="5370" cy="1801"/>
              </a:xfrm>
              <a:prstGeom prst="rect">
                <a:avLst/>
              </a:prstGeom>
              <a:noFill/>
              <a:ln w="0">
                <a:solidFill>
                  <a:srgbClr val="000000"/>
                </a:solidFill>
                <a:miter lim="800000"/>
                <a:headEnd/>
                <a:tailEnd/>
              </a:ln>
            </p:spPr>
            <p:txBody>
              <a:bodyPr/>
              <a:lstStyle/>
              <a:p>
                <a:endParaRPr lang="en-US"/>
              </a:p>
            </p:txBody>
          </p:sp>
          <p:sp>
            <p:nvSpPr>
              <p:cNvPr id="9390" name="Rectangle 7"/>
              <p:cNvSpPr>
                <a:spLocks noChangeArrowheads="1"/>
              </p:cNvSpPr>
              <p:nvPr/>
            </p:nvSpPr>
            <p:spPr bwMode="auto">
              <a:xfrm>
                <a:off x="211" y="2165"/>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391" name="Rectangle 8"/>
              <p:cNvSpPr>
                <a:spLocks noChangeArrowheads="1"/>
              </p:cNvSpPr>
              <p:nvPr/>
            </p:nvSpPr>
            <p:spPr bwMode="auto">
              <a:xfrm>
                <a:off x="211"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92" name="Freeform 9"/>
              <p:cNvSpPr>
                <a:spLocks noEditPoints="1"/>
              </p:cNvSpPr>
              <p:nvPr/>
            </p:nvSpPr>
            <p:spPr bwMode="auto">
              <a:xfrm>
                <a:off x="267" y="2213"/>
                <a:ext cx="117" cy="117"/>
              </a:xfrm>
              <a:custGeom>
                <a:avLst/>
                <a:gdLst>
                  <a:gd name="T0" fmla="*/ 117 w 117"/>
                  <a:gd name="T1" fmla="*/ 117 h 117"/>
                  <a:gd name="T2" fmla="*/ 89 w 117"/>
                  <a:gd name="T3" fmla="*/ 117 h 117"/>
                  <a:gd name="T4" fmla="*/ 45 w 117"/>
                  <a:gd name="T5" fmla="*/ 65 h 117"/>
                  <a:gd name="T6" fmla="*/ 41 w 117"/>
                  <a:gd name="T7" fmla="*/ 65 h 117"/>
                  <a:gd name="T8" fmla="*/ 41 w 117"/>
                  <a:gd name="T9" fmla="*/ 65 h 117"/>
                  <a:gd name="T10" fmla="*/ 37 w 117"/>
                  <a:gd name="T11" fmla="*/ 65 h 117"/>
                  <a:gd name="T12" fmla="*/ 37 w 117"/>
                  <a:gd name="T13" fmla="*/ 65 h 117"/>
                  <a:gd name="T14" fmla="*/ 37 w 117"/>
                  <a:gd name="T15" fmla="*/ 65 h 117"/>
                  <a:gd name="T16" fmla="*/ 33 w 117"/>
                  <a:gd name="T17" fmla="*/ 65 h 117"/>
                  <a:gd name="T18" fmla="*/ 33 w 117"/>
                  <a:gd name="T19" fmla="*/ 97 h 117"/>
                  <a:gd name="T20" fmla="*/ 33 w 117"/>
                  <a:gd name="T21" fmla="*/ 109 h 117"/>
                  <a:gd name="T22" fmla="*/ 37 w 117"/>
                  <a:gd name="T23" fmla="*/ 113 h 117"/>
                  <a:gd name="T24" fmla="*/ 41 w 117"/>
                  <a:gd name="T25" fmla="*/ 117 h 117"/>
                  <a:gd name="T26" fmla="*/ 45 w 117"/>
                  <a:gd name="T27" fmla="*/ 117 h 117"/>
                  <a:gd name="T28" fmla="*/ 49 w 117"/>
                  <a:gd name="T29" fmla="*/ 117 h 117"/>
                  <a:gd name="T30" fmla="*/ 49 w 117"/>
                  <a:gd name="T31" fmla="*/ 117 h 117"/>
                  <a:gd name="T32" fmla="*/ 0 w 117"/>
                  <a:gd name="T33" fmla="*/ 117 h 117"/>
                  <a:gd name="T34" fmla="*/ 0 w 117"/>
                  <a:gd name="T35" fmla="*/ 117 h 117"/>
                  <a:gd name="T36" fmla="*/ 4 w 117"/>
                  <a:gd name="T37" fmla="*/ 117 h 117"/>
                  <a:gd name="T38" fmla="*/ 12 w 117"/>
                  <a:gd name="T39" fmla="*/ 117 h 117"/>
                  <a:gd name="T40" fmla="*/ 16 w 117"/>
                  <a:gd name="T41" fmla="*/ 113 h 117"/>
                  <a:gd name="T42" fmla="*/ 16 w 117"/>
                  <a:gd name="T43" fmla="*/ 105 h 117"/>
                  <a:gd name="T44" fmla="*/ 16 w 117"/>
                  <a:gd name="T45" fmla="*/ 97 h 117"/>
                  <a:gd name="T46" fmla="*/ 16 w 117"/>
                  <a:gd name="T47" fmla="*/ 20 h 117"/>
                  <a:gd name="T48" fmla="*/ 16 w 117"/>
                  <a:gd name="T49" fmla="*/ 12 h 117"/>
                  <a:gd name="T50" fmla="*/ 16 w 117"/>
                  <a:gd name="T51" fmla="*/ 8 h 117"/>
                  <a:gd name="T52" fmla="*/ 12 w 117"/>
                  <a:gd name="T53" fmla="*/ 4 h 117"/>
                  <a:gd name="T54" fmla="*/ 4 w 117"/>
                  <a:gd name="T55" fmla="*/ 4 h 117"/>
                  <a:gd name="T56" fmla="*/ 0 w 117"/>
                  <a:gd name="T57" fmla="*/ 4 h 117"/>
                  <a:gd name="T58" fmla="*/ 0 w 117"/>
                  <a:gd name="T59" fmla="*/ 0 h 117"/>
                  <a:gd name="T60" fmla="*/ 45 w 117"/>
                  <a:gd name="T61" fmla="*/ 0 h 117"/>
                  <a:gd name="T62" fmla="*/ 61 w 117"/>
                  <a:gd name="T63" fmla="*/ 0 h 117"/>
                  <a:gd name="T64" fmla="*/ 73 w 117"/>
                  <a:gd name="T65" fmla="*/ 4 h 117"/>
                  <a:gd name="T66" fmla="*/ 81 w 117"/>
                  <a:gd name="T67" fmla="*/ 8 h 117"/>
                  <a:gd name="T68" fmla="*/ 85 w 117"/>
                  <a:gd name="T69" fmla="*/ 12 h 117"/>
                  <a:gd name="T70" fmla="*/ 89 w 117"/>
                  <a:gd name="T71" fmla="*/ 20 h 117"/>
                  <a:gd name="T72" fmla="*/ 93 w 117"/>
                  <a:gd name="T73" fmla="*/ 28 h 117"/>
                  <a:gd name="T74" fmla="*/ 89 w 117"/>
                  <a:gd name="T75" fmla="*/ 40 h 117"/>
                  <a:gd name="T76" fmla="*/ 85 w 117"/>
                  <a:gd name="T77" fmla="*/ 49 h 117"/>
                  <a:gd name="T78" fmla="*/ 77 w 117"/>
                  <a:gd name="T79" fmla="*/ 53 h 117"/>
                  <a:gd name="T80" fmla="*/ 65 w 117"/>
                  <a:gd name="T81" fmla="*/ 61 h 117"/>
                  <a:gd name="T82" fmla="*/ 89 w 117"/>
                  <a:gd name="T83" fmla="*/ 93 h 117"/>
                  <a:gd name="T84" fmla="*/ 97 w 117"/>
                  <a:gd name="T85" fmla="*/ 105 h 117"/>
                  <a:gd name="T86" fmla="*/ 105 w 117"/>
                  <a:gd name="T87" fmla="*/ 113 h 117"/>
                  <a:gd name="T88" fmla="*/ 109 w 117"/>
                  <a:gd name="T89" fmla="*/ 113 h 117"/>
                  <a:gd name="T90" fmla="*/ 117 w 117"/>
                  <a:gd name="T91" fmla="*/ 117 h 117"/>
                  <a:gd name="T92" fmla="*/ 117 w 117"/>
                  <a:gd name="T93" fmla="*/ 117 h 117"/>
                  <a:gd name="T94" fmla="*/ 33 w 117"/>
                  <a:gd name="T95" fmla="*/ 57 h 117"/>
                  <a:gd name="T96" fmla="*/ 37 w 117"/>
                  <a:gd name="T97" fmla="*/ 57 h 117"/>
                  <a:gd name="T98" fmla="*/ 37 w 117"/>
                  <a:gd name="T99" fmla="*/ 57 h 117"/>
                  <a:gd name="T100" fmla="*/ 37 w 117"/>
                  <a:gd name="T101" fmla="*/ 57 h 117"/>
                  <a:gd name="T102" fmla="*/ 37 w 117"/>
                  <a:gd name="T103" fmla="*/ 57 h 117"/>
                  <a:gd name="T104" fmla="*/ 53 w 117"/>
                  <a:gd name="T105" fmla="*/ 57 h 117"/>
                  <a:gd name="T106" fmla="*/ 65 w 117"/>
                  <a:gd name="T107" fmla="*/ 49 h 117"/>
                  <a:gd name="T108" fmla="*/ 69 w 117"/>
                  <a:gd name="T109" fmla="*/ 40 h 117"/>
                  <a:gd name="T110" fmla="*/ 73 w 117"/>
                  <a:gd name="T111" fmla="*/ 32 h 117"/>
                  <a:gd name="T112" fmla="*/ 69 w 117"/>
                  <a:gd name="T113" fmla="*/ 20 h 117"/>
                  <a:gd name="T114" fmla="*/ 65 w 117"/>
                  <a:gd name="T115" fmla="*/ 12 h 117"/>
                  <a:gd name="T116" fmla="*/ 57 w 117"/>
                  <a:gd name="T117" fmla="*/ 8 h 117"/>
                  <a:gd name="T118" fmla="*/ 49 w 117"/>
                  <a:gd name="T119" fmla="*/ 8 h 117"/>
                  <a:gd name="T120" fmla="*/ 41 w 117"/>
                  <a:gd name="T121" fmla="*/ 8 h 117"/>
                  <a:gd name="T122" fmla="*/ 33 w 117"/>
                  <a:gd name="T123" fmla="*/ 8 h 117"/>
                  <a:gd name="T124" fmla="*/ 33 w 117"/>
                  <a:gd name="T125" fmla="*/ 57 h 1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17"/>
                  <a:gd name="T191" fmla="*/ 117 w 117"/>
                  <a:gd name="T192" fmla="*/ 117 h 11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17">
                    <a:moveTo>
                      <a:pt x="117" y="117"/>
                    </a:moveTo>
                    <a:lnTo>
                      <a:pt x="89" y="117"/>
                    </a:lnTo>
                    <a:lnTo>
                      <a:pt x="45" y="65"/>
                    </a:lnTo>
                    <a:lnTo>
                      <a:pt x="41" y="65"/>
                    </a:lnTo>
                    <a:lnTo>
                      <a:pt x="37" y="65"/>
                    </a:lnTo>
                    <a:lnTo>
                      <a:pt x="33" y="65"/>
                    </a:lnTo>
                    <a:lnTo>
                      <a:pt x="33" y="97"/>
                    </a:lnTo>
                    <a:lnTo>
                      <a:pt x="33" y="109"/>
                    </a:lnTo>
                    <a:lnTo>
                      <a:pt x="37" y="113"/>
                    </a:lnTo>
                    <a:lnTo>
                      <a:pt x="41" y="117"/>
                    </a:lnTo>
                    <a:lnTo>
                      <a:pt x="45" y="117"/>
                    </a:lnTo>
                    <a:lnTo>
                      <a:pt x="49" y="117"/>
                    </a:ln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5" y="0"/>
                    </a:lnTo>
                    <a:lnTo>
                      <a:pt x="61" y="0"/>
                    </a:lnTo>
                    <a:lnTo>
                      <a:pt x="73" y="4"/>
                    </a:lnTo>
                    <a:lnTo>
                      <a:pt x="81" y="8"/>
                    </a:lnTo>
                    <a:lnTo>
                      <a:pt x="85" y="12"/>
                    </a:lnTo>
                    <a:lnTo>
                      <a:pt x="89" y="20"/>
                    </a:lnTo>
                    <a:lnTo>
                      <a:pt x="93" y="28"/>
                    </a:lnTo>
                    <a:lnTo>
                      <a:pt x="89" y="40"/>
                    </a:lnTo>
                    <a:lnTo>
                      <a:pt x="85" y="49"/>
                    </a:lnTo>
                    <a:lnTo>
                      <a:pt x="77" y="53"/>
                    </a:lnTo>
                    <a:lnTo>
                      <a:pt x="65" y="61"/>
                    </a:lnTo>
                    <a:lnTo>
                      <a:pt x="89" y="93"/>
                    </a:lnTo>
                    <a:lnTo>
                      <a:pt x="97" y="105"/>
                    </a:lnTo>
                    <a:lnTo>
                      <a:pt x="105" y="113"/>
                    </a:lnTo>
                    <a:lnTo>
                      <a:pt x="109" y="113"/>
                    </a:lnTo>
                    <a:lnTo>
                      <a:pt x="117" y="117"/>
                    </a:lnTo>
                    <a:close/>
                    <a:moveTo>
                      <a:pt x="33" y="57"/>
                    </a:moveTo>
                    <a:lnTo>
                      <a:pt x="37" y="57"/>
                    </a:lnTo>
                    <a:lnTo>
                      <a:pt x="53" y="57"/>
                    </a:lnTo>
                    <a:lnTo>
                      <a:pt x="65" y="49"/>
                    </a:lnTo>
                    <a:lnTo>
                      <a:pt x="69" y="40"/>
                    </a:lnTo>
                    <a:lnTo>
                      <a:pt x="73" y="32"/>
                    </a:lnTo>
                    <a:lnTo>
                      <a:pt x="69" y="20"/>
                    </a:lnTo>
                    <a:lnTo>
                      <a:pt x="65" y="12"/>
                    </a:lnTo>
                    <a:lnTo>
                      <a:pt x="57" y="8"/>
                    </a:lnTo>
                    <a:lnTo>
                      <a:pt x="49" y="8"/>
                    </a:lnTo>
                    <a:lnTo>
                      <a:pt x="41" y="8"/>
                    </a:lnTo>
                    <a:lnTo>
                      <a:pt x="33" y="8"/>
                    </a:lnTo>
                    <a:lnTo>
                      <a:pt x="33" y="57"/>
                    </a:lnTo>
                    <a:close/>
                  </a:path>
                </a:pathLst>
              </a:custGeom>
              <a:solidFill>
                <a:srgbClr val="000000"/>
              </a:solidFill>
              <a:ln w="0">
                <a:solidFill>
                  <a:srgbClr val="000000"/>
                </a:solidFill>
                <a:round/>
                <a:headEnd/>
                <a:tailEnd/>
              </a:ln>
            </p:spPr>
            <p:txBody>
              <a:bodyPr/>
              <a:lstStyle/>
              <a:p>
                <a:endParaRPr lang="en-US"/>
              </a:p>
            </p:txBody>
          </p:sp>
          <p:sp>
            <p:nvSpPr>
              <p:cNvPr id="9393" name="Freeform 10"/>
              <p:cNvSpPr>
                <a:spLocks noEditPoints="1"/>
              </p:cNvSpPr>
              <p:nvPr/>
            </p:nvSpPr>
            <p:spPr bwMode="auto">
              <a:xfrm>
                <a:off x="388" y="2249"/>
                <a:ext cx="68" cy="85"/>
              </a:xfrm>
              <a:custGeom>
                <a:avLst/>
                <a:gdLst>
                  <a:gd name="T0" fmla="*/ 12 w 68"/>
                  <a:gd name="T1" fmla="*/ 33 h 85"/>
                  <a:gd name="T2" fmla="*/ 16 w 68"/>
                  <a:gd name="T3" fmla="*/ 49 h 85"/>
                  <a:gd name="T4" fmla="*/ 20 w 68"/>
                  <a:gd name="T5" fmla="*/ 61 h 85"/>
                  <a:gd name="T6" fmla="*/ 32 w 68"/>
                  <a:gd name="T7" fmla="*/ 69 h 85"/>
                  <a:gd name="T8" fmla="*/ 40 w 68"/>
                  <a:gd name="T9" fmla="*/ 69 h 85"/>
                  <a:gd name="T10" fmla="*/ 48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0 w 68"/>
                  <a:gd name="T29" fmla="*/ 81 h 85"/>
                  <a:gd name="T30" fmla="*/ 12 w 68"/>
                  <a:gd name="T31" fmla="*/ 73 h 85"/>
                  <a:gd name="T32" fmla="*/ 4 w 68"/>
                  <a:gd name="T33" fmla="*/ 65 h 85"/>
                  <a:gd name="T34" fmla="*/ 0 w 68"/>
                  <a:gd name="T35" fmla="*/ 57 h 85"/>
                  <a:gd name="T36" fmla="*/ 0 w 68"/>
                  <a:gd name="T37" fmla="*/ 45 h 85"/>
                  <a:gd name="T38" fmla="*/ 0 w 68"/>
                  <a:gd name="T39" fmla="*/ 33 h 85"/>
                  <a:gd name="T40" fmla="*/ 4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56 w 68"/>
                  <a:gd name="T53" fmla="*/ 9 h 85"/>
                  <a:gd name="T54" fmla="*/ 64 w 68"/>
                  <a:gd name="T55" fmla="*/ 21 h 85"/>
                  <a:gd name="T56" fmla="*/ 68 w 68"/>
                  <a:gd name="T57" fmla="*/ 33 h 85"/>
                  <a:gd name="T58" fmla="*/ 12 w 68"/>
                  <a:gd name="T59" fmla="*/ 33 h 85"/>
                  <a:gd name="T60" fmla="*/ 12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4 w 68"/>
                  <a:gd name="T77" fmla="*/ 9 h 85"/>
                  <a:gd name="T78" fmla="*/ 20 w 68"/>
                  <a:gd name="T79" fmla="*/ 13 h 85"/>
                  <a:gd name="T80" fmla="*/ 16 w 68"/>
                  <a:gd name="T81" fmla="*/ 21 h 85"/>
                  <a:gd name="T82" fmla="*/ 12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2" y="33"/>
                    </a:moveTo>
                    <a:lnTo>
                      <a:pt x="16" y="49"/>
                    </a:lnTo>
                    <a:lnTo>
                      <a:pt x="20" y="61"/>
                    </a:lnTo>
                    <a:lnTo>
                      <a:pt x="32" y="69"/>
                    </a:lnTo>
                    <a:lnTo>
                      <a:pt x="40" y="69"/>
                    </a:lnTo>
                    <a:lnTo>
                      <a:pt x="48" y="69"/>
                    </a:lnTo>
                    <a:lnTo>
                      <a:pt x="56" y="65"/>
                    </a:lnTo>
                    <a:lnTo>
                      <a:pt x="60" y="61"/>
                    </a:lnTo>
                    <a:lnTo>
                      <a:pt x="64" y="53"/>
                    </a:lnTo>
                    <a:lnTo>
                      <a:pt x="68" y="53"/>
                    </a:lnTo>
                    <a:lnTo>
                      <a:pt x="64" y="65"/>
                    </a:lnTo>
                    <a:lnTo>
                      <a:pt x="56" y="77"/>
                    </a:lnTo>
                    <a:lnTo>
                      <a:pt x="48" y="81"/>
                    </a:lnTo>
                    <a:lnTo>
                      <a:pt x="36" y="85"/>
                    </a:lnTo>
                    <a:lnTo>
                      <a:pt x="20" y="81"/>
                    </a:lnTo>
                    <a:lnTo>
                      <a:pt x="12" y="73"/>
                    </a:lnTo>
                    <a:lnTo>
                      <a:pt x="4" y="65"/>
                    </a:lnTo>
                    <a:lnTo>
                      <a:pt x="0" y="57"/>
                    </a:lnTo>
                    <a:lnTo>
                      <a:pt x="0" y="45"/>
                    </a:lnTo>
                    <a:lnTo>
                      <a:pt x="0" y="33"/>
                    </a:lnTo>
                    <a:lnTo>
                      <a:pt x="4" y="21"/>
                    </a:lnTo>
                    <a:lnTo>
                      <a:pt x="12" y="13"/>
                    </a:lnTo>
                    <a:lnTo>
                      <a:pt x="20" y="9"/>
                    </a:lnTo>
                    <a:lnTo>
                      <a:pt x="28" y="4"/>
                    </a:lnTo>
                    <a:lnTo>
                      <a:pt x="36" y="0"/>
                    </a:lnTo>
                    <a:lnTo>
                      <a:pt x="48" y="4"/>
                    </a:lnTo>
                    <a:lnTo>
                      <a:pt x="56" y="9"/>
                    </a:lnTo>
                    <a:lnTo>
                      <a:pt x="64" y="21"/>
                    </a:lnTo>
                    <a:lnTo>
                      <a:pt x="68" y="33"/>
                    </a:lnTo>
                    <a:lnTo>
                      <a:pt x="12" y="33"/>
                    </a:lnTo>
                    <a:close/>
                    <a:moveTo>
                      <a:pt x="12" y="29"/>
                    </a:moveTo>
                    <a:lnTo>
                      <a:pt x="48" y="29"/>
                    </a:lnTo>
                    <a:lnTo>
                      <a:pt x="48" y="21"/>
                    </a:lnTo>
                    <a:lnTo>
                      <a:pt x="48" y="17"/>
                    </a:lnTo>
                    <a:lnTo>
                      <a:pt x="44" y="13"/>
                    </a:lnTo>
                    <a:lnTo>
                      <a:pt x="40" y="9"/>
                    </a:lnTo>
                    <a:lnTo>
                      <a:pt x="36" y="9"/>
                    </a:lnTo>
                    <a:lnTo>
                      <a:pt x="32" y="9"/>
                    </a:lnTo>
                    <a:lnTo>
                      <a:pt x="24" y="9"/>
                    </a:lnTo>
                    <a:lnTo>
                      <a:pt x="20" y="13"/>
                    </a:lnTo>
                    <a:lnTo>
                      <a:pt x="16" y="21"/>
                    </a:lnTo>
                    <a:lnTo>
                      <a:pt x="12" y="29"/>
                    </a:lnTo>
                    <a:close/>
                  </a:path>
                </a:pathLst>
              </a:custGeom>
              <a:solidFill>
                <a:srgbClr val="000000"/>
              </a:solidFill>
              <a:ln w="0">
                <a:solidFill>
                  <a:srgbClr val="000000"/>
                </a:solidFill>
                <a:round/>
                <a:headEnd/>
                <a:tailEnd/>
              </a:ln>
            </p:spPr>
            <p:txBody>
              <a:bodyPr/>
              <a:lstStyle/>
              <a:p>
                <a:endParaRPr lang="en-US"/>
              </a:p>
            </p:txBody>
          </p:sp>
          <p:sp>
            <p:nvSpPr>
              <p:cNvPr id="9394" name="Freeform 11"/>
              <p:cNvSpPr>
                <a:spLocks/>
              </p:cNvSpPr>
              <p:nvPr/>
            </p:nvSpPr>
            <p:spPr bwMode="auto">
              <a:xfrm>
                <a:off x="468" y="2209"/>
                <a:ext cx="36" cy="121"/>
              </a:xfrm>
              <a:custGeom>
                <a:avLst/>
                <a:gdLst>
                  <a:gd name="T0" fmla="*/ 28 w 36"/>
                  <a:gd name="T1" fmla="*/ 0 h 121"/>
                  <a:gd name="T2" fmla="*/ 28 w 36"/>
                  <a:gd name="T3" fmla="*/ 105 h 121"/>
                  <a:gd name="T4" fmla="*/ 28 w 36"/>
                  <a:gd name="T5" fmla="*/ 113 h 121"/>
                  <a:gd name="T6" fmla="*/ 28 w 36"/>
                  <a:gd name="T7" fmla="*/ 117 h 121"/>
                  <a:gd name="T8" fmla="*/ 28 w 36"/>
                  <a:gd name="T9" fmla="*/ 117 h 121"/>
                  <a:gd name="T10" fmla="*/ 32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12 w 36"/>
                  <a:gd name="T29" fmla="*/ 117 h 121"/>
                  <a:gd name="T30" fmla="*/ 12 w 36"/>
                  <a:gd name="T31" fmla="*/ 113 h 121"/>
                  <a:gd name="T32" fmla="*/ 12 w 36"/>
                  <a:gd name="T33" fmla="*/ 105 h 121"/>
                  <a:gd name="T34" fmla="*/ 12 w 36"/>
                  <a:gd name="T35" fmla="*/ 32 h 121"/>
                  <a:gd name="T36" fmla="*/ 12 w 36"/>
                  <a:gd name="T37" fmla="*/ 20 h 121"/>
                  <a:gd name="T38" fmla="*/ 12 w 36"/>
                  <a:gd name="T39" fmla="*/ 16 h 121"/>
                  <a:gd name="T40" fmla="*/ 12 w 36"/>
                  <a:gd name="T41" fmla="*/ 12 h 121"/>
                  <a:gd name="T42" fmla="*/ 8 w 36"/>
                  <a:gd name="T43" fmla="*/ 8 h 121"/>
                  <a:gd name="T44" fmla="*/ 8 w 36"/>
                  <a:gd name="T45" fmla="*/ 8 h 121"/>
                  <a:gd name="T46" fmla="*/ 8 w 36"/>
                  <a:gd name="T47" fmla="*/ 8 h 121"/>
                  <a:gd name="T48" fmla="*/ 4 w 36"/>
                  <a:gd name="T49" fmla="*/ 8 h 121"/>
                  <a:gd name="T50" fmla="*/ 4 w 36"/>
                  <a:gd name="T51" fmla="*/ 12 h 121"/>
                  <a:gd name="T52" fmla="*/ 0 w 36"/>
                  <a:gd name="T53" fmla="*/ 8 h 121"/>
                  <a:gd name="T54" fmla="*/ 24 w 36"/>
                  <a:gd name="T55" fmla="*/ 0 h 121"/>
                  <a:gd name="T56" fmla="*/ 28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8" y="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95" name="Freeform 12"/>
              <p:cNvSpPr>
                <a:spLocks noEditPoints="1"/>
              </p:cNvSpPr>
              <p:nvPr/>
            </p:nvSpPr>
            <p:spPr bwMode="auto">
              <a:xfrm>
                <a:off x="517" y="2249"/>
                <a:ext cx="72" cy="85"/>
              </a:xfrm>
              <a:custGeom>
                <a:avLst/>
                <a:gdLst>
                  <a:gd name="T0" fmla="*/ 36 w 72"/>
                  <a:gd name="T1" fmla="*/ 77 h 85"/>
                  <a:gd name="T2" fmla="*/ 28 w 72"/>
                  <a:gd name="T3" fmla="*/ 81 h 85"/>
                  <a:gd name="T4" fmla="*/ 20 w 72"/>
                  <a:gd name="T5" fmla="*/ 85 h 85"/>
                  <a:gd name="T6" fmla="*/ 4 w 72"/>
                  <a:gd name="T7" fmla="*/ 77 h 85"/>
                  <a:gd name="T8" fmla="*/ 0 w 72"/>
                  <a:gd name="T9" fmla="*/ 65 h 85"/>
                  <a:gd name="T10" fmla="*/ 4 w 72"/>
                  <a:gd name="T11" fmla="*/ 53 h 85"/>
                  <a:gd name="T12" fmla="*/ 16 w 72"/>
                  <a:gd name="T13" fmla="*/ 45 h 85"/>
                  <a:gd name="T14" fmla="*/ 44 w 72"/>
                  <a:gd name="T15" fmla="*/ 33 h 85"/>
                  <a:gd name="T16" fmla="*/ 44 w 72"/>
                  <a:gd name="T17" fmla="*/ 17 h 85"/>
                  <a:gd name="T18" fmla="*/ 36 w 72"/>
                  <a:gd name="T19" fmla="*/ 9 h 85"/>
                  <a:gd name="T20" fmla="*/ 24 w 72"/>
                  <a:gd name="T21" fmla="*/ 9 h 85"/>
                  <a:gd name="T22" fmla="*/ 20 w 72"/>
                  <a:gd name="T23" fmla="*/ 13 h 85"/>
                  <a:gd name="T24" fmla="*/ 20 w 72"/>
                  <a:gd name="T25" fmla="*/ 21 h 85"/>
                  <a:gd name="T26" fmla="*/ 16 w 72"/>
                  <a:gd name="T27" fmla="*/ 29 h 85"/>
                  <a:gd name="T28" fmla="*/ 12 w 72"/>
                  <a:gd name="T29" fmla="*/ 33 h 85"/>
                  <a:gd name="T30" fmla="*/ 8 w 72"/>
                  <a:gd name="T31" fmla="*/ 29 h 85"/>
                  <a:gd name="T32" fmla="*/ 4 w 72"/>
                  <a:gd name="T33" fmla="*/ 21 h 85"/>
                  <a:gd name="T34" fmla="*/ 12 w 72"/>
                  <a:gd name="T35" fmla="*/ 9 h 85"/>
                  <a:gd name="T36" fmla="*/ 32 w 72"/>
                  <a:gd name="T37" fmla="*/ 0 h 85"/>
                  <a:gd name="T38" fmla="*/ 48 w 72"/>
                  <a:gd name="T39" fmla="*/ 4 h 85"/>
                  <a:gd name="T40" fmla="*/ 56 w 72"/>
                  <a:gd name="T41" fmla="*/ 13 h 85"/>
                  <a:gd name="T42" fmla="*/ 60 w 72"/>
                  <a:gd name="T43" fmla="*/ 29 h 85"/>
                  <a:gd name="T44" fmla="*/ 60 w 72"/>
                  <a:gd name="T45" fmla="*/ 65 h 85"/>
                  <a:gd name="T46" fmla="*/ 60 w 72"/>
                  <a:gd name="T47" fmla="*/ 73 h 85"/>
                  <a:gd name="T48" fmla="*/ 60 w 72"/>
                  <a:gd name="T49" fmla="*/ 73 h 85"/>
                  <a:gd name="T50" fmla="*/ 64 w 72"/>
                  <a:gd name="T51" fmla="*/ 73 h 85"/>
                  <a:gd name="T52" fmla="*/ 68 w 72"/>
                  <a:gd name="T53" fmla="*/ 73 h 85"/>
                  <a:gd name="T54" fmla="*/ 72 w 72"/>
                  <a:gd name="T55" fmla="*/ 73 h 85"/>
                  <a:gd name="T56" fmla="*/ 52 w 72"/>
                  <a:gd name="T57" fmla="*/ 85 h 85"/>
                  <a:gd name="T58" fmla="*/ 48 w 72"/>
                  <a:gd name="T59" fmla="*/ 81 h 85"/>
                  <a:gd name="T60" fmla="*/ 44 w 72"/>
                  <a:gd name="T61" fmla="*/ 69 h 85"/>
                  <a:gd name="T62" fmla="*/ 44 w 72"/>
                  <a:gd name="T63" fmla="*/ 37 h 85"/>
                  <a:gd name="T64" fmla="*/ 28 w 72"/>
                  <a:gd name="T65" fmla="*/ 45 h 85"/>
                  <a:gd name="T66" fmla="*/ 16 w 72"/>
                  <a:gd name="T67" fmla="*/ 53 h 85"/>
                  <a:gd name="T68" fmla="*/ 16 w 72"/>
                  <a:gd name="T69" fmla="*/ 61 h 85"/>
                  <a:gd name="T70" fmla="*/ 20 w 72"/>
                  <a:gd name="T71" fmla="*/ 69 h 85"/>
                  <a:gd name="T72" fmla="*/ 28 w 72"/>
                  <a:gd name="T73" fmla="*/ 73 h 85"/>
                  <a:gd name="T74" fmla="*/ 44 w 72"/>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5"/>
                  <a:gd name="T116" fmla="*/ 72 w 72"/>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5">
                    <a:moveTo>
                      <a:pt x="44" y="69"/>
                    </a:moveTo>
                    <a:lnTo>
                      <a:pt x="36" y="77"/>
                    </a:lnTo>
                    <a:lnTo>
                      <a:pt x="32" y="81"/>
                    </a:lnTo>
                    <a:lnTo>
                      <a:pt x="28" y="81"/>
                    </a:lnTo>
                    <a:lnTo>
                      <a:pt x="24" y="85"/>
                    </a:lnTo>
                    <a:lnTo>
                      <a:pt x="20" y="85"/>
                    </a:lnTo>
                    <a:lnTo>
                      <a:pt x="12" y="81"/>
                    </a:lnTo>
                    <a:lnTo>
                      <a:pt x="4" y="77"/>
                    </a:lnTo>
                    <a:lnTo>
                      <a:pt x="0" y="73"/>
                    </a:lnTo>
                    <a:lnTo>
                      <a:pt x="0" y="65"/>
                    </a:lnTo>
                    <a:lnTo>
                      <a:pt x="0" y="61"/>
                    </a:lnTo>
                    <a:lnTo>
                      <a:pt x="4" y="53"/>
                    </a:lnTo>
                    <a:lnTo>
                      <a:pt x="8" y="49"/>
                    </a:lnTo>
                    <a:lnTo>
                      <a:pt x="16" y="45"/>
                    </a:lnTo>
                    <a:lnTo>
                      <a:pt x="28" y="37"/>
                    </a:lnTo>
                    <a:lnTo>
                      <a:pt x="44" y="33"/>
                    </a:lnTo>
                    <a:lnTo>
                      <a:pt x="44" y="29"/>
                    </a:lnTo>
                    <a:lnTo>
                      <a:pt x="44" y="17"/>
                    </a:lnTo>
                    <a:lnTo>
                      <a:pt x="40" y="13"/>
                    </a:lnTo>
                    <a:lnTo>
                      <a:pt x="36" y="9"/>
                    </a:lnTo>
                    <a:lnTo>
                      <a:pt x="32" y="9"/>
                    </a:lnTo>
                    <a:lnTo>
                      <a:pt x="24" y="9"/>
                    </a:lnTo>
                    <a:lnTo>
                      <a:pt x="20" y="9"/>
                    </a:lnTo>
                    <a:lnTo>
                      <a:pt x="20" y="13"/>
                    </a:lnTo>
                    <a:lnTo>
                      <a:pt x="20" y="17"/>
                    </a:lnTo>
                    <a:lnTo>
                      <a:pt x="20" y="21"/>
                    </a:lnTo>
                    <a:lnTo>
                      <a:pt x="20" y="25"/>
                    </a:lnTo>
                    <a:lnTo>
                      <a:pt x="16" y="29"/>
                    </a:lnTo>
                    <a:lnTo>
                      <a:pt x="12" y="33"/>
                    </a:lnTo>
                    <a:lnTo>
                      <a:pt x="8" y="29"/>
                    </a:lnTo>
                    <a:lnTo>
                      <a:pt x="4" y="25"/>
                    </a:lnTo>
                    <a:lnTo>
                      <a:pt x="4" y="21"/>
                    </a:lnTo>
                    <a:lnTo>
                      <a:pt x="4" y="17"/>
                    </a:lnTo>
                    <a:lnTo>
                      <a:pt x="12" y="9"/>
                    </a:lnTo>
                    <a:lnTo>
                      <a:pt x="20" y="4"/>
                    </a:lnTo>
                    <a:lnTo>
                      <a:pt x="32" y="0"/>
                    </a:lnTo>
                    <a:lnTo>
                      <a:pt x="44" y="4"/>
                    </a:lnTo>
                    <a:lnTo>
                      <a:pt x="48" y="4"/>
                    </a:lnTo>
                    <a:lnTo>
                      <a:pt x="56" y="9"/>
                    </a:lnTo>
                    <a:lnTo>
                      <a:pt x="56" y="13"/>
                    </a:lnTo>
                    <a:lnTo>
                      <a:pt x="60" y="21"/>
                    </a:lnTo>
                    <a:lnTo>
                      <a:pt x="60" y="29"/>
                    </a:lnTo>
                    <a:lnTo>
                      <a:pt x="60" y="57"/>
                    </a:lnTo>
                    <a:lnTo>
                      <a:pt x="60" y="65"/>
                    </a:lnTo>
                    <a:lnTo>
                      <a:pt x="60" y="69"/>
                    </a:lnTo>
                    <a:lnTo>
                      <a:pt x="60" y="73"/>
                    </a:lnTo>
                    <a:lnTo>
                      <a:pt x="64" y="73"/>
                    </a:lnTo>
                    <a:lnTo>
                      <a:pt x="68" y="73"/>
                    </a:lnTo>
                    <a:lnTo>
                      <a:pt x="72" y="69"/>
                    </a:lnTo>
                    <a:lnTo>
                      <a:pt x="72" y="73"/>
                    </a:lnTo>
                    <a:lnTo>
                      <a:pt x="64" y="81"/>
                    </a:lnTo>
                    <a:lnTo>
                      <a:pt x="52" y="85"/>
                    </a:lnTo>
                    <a:lnTo>
                      <a:pt x="48" y="85"/>
                    </a:lnTo>
                    <a:lnTo>
                      <a:pt x="48" y="81"/>
                    </a:lnTo>
                    <a:lnTo>
                      <a:pt x="44" y="77"/>
                    </a:lnTo>
                    <a:lnTo>
                      <a:pt x="44" y="69"/>
                    </a:lnTo>
                    <a:close/>
                    <a:moveTo>
                      <a:pt x="44" y="65"/>
                    </a:moveTo>
                    <a:lnTo>
                      <a:pt x="44" y="37"/>
                    </a:lnTo>
                    <a:lnTo>
                      <a:pt x="32" y="41"/>
                    </a:lnTo>
                    <a:lnTo>
                      <a:pt x="28" y="45"/>
                    </a:lnTo>
                    <a:lnTo>
                      <a:pt x="20" y="49"/>
                    </a:lnTo>
                    <a:lnTo>
                      <a:pt x="16" y="53"/>
                    </a:lnTo>
                    <a:lnTo>
                      <a:pt x="16" y="57"/>
                    </a:lnTo>
                    <a:lnTo>
                      <a:pt x="16" y="61"/>
                    </a:lnTo>
                    <a:lnTo>
                      <a:pt x="16" y="65"/>
                    </a:lnTo>
                    <a:lnTo>
                      <a:pt x="20" y="69"/>
                    </a:lnTo>
                    <a:lnTo>
                      <a:pt x="24" y="73"/>
                    </a:lnTo>
                    <a:lnTo>
                      <a:pt x="28" y="73"/>
                    </a:lnTo>
                    <a:lnTo>
                      <a:pt x="36" y="73"/>
                    </a:lnTo>
                    <a:lnTo>
                      <a:pt x="44" y="65"/>
                    </a:lnTo>
                    <a:close/>
                  </a:path>
                </a:pathLst>
              </a:custGeom>
              <a:solidFill>
                <a:srgbClr val="000000"/>
              </a:solidFill>
              <a:ln w="0">
                <a:solidFill>
                  <a:srgbClr val="000000"/>
                </a:solidFill>
                <a:round/>
                <a:headEnd/>
                <a:tailEnd/>
              </a:ln>
            </p:spPr>
            <p:txBody>
              <a:bodyPr/>
              <a:lstStyle/>
              <a:p>
                <a:endParaRPr lang="en-US"/>
              </a:p>
            </p:txBody>
          </p:sp>
          <p:sp>
            <p:nvSpPr>
              <p:cNvPr id="9396" name="Freeform 13"/>
              <p:cNvSpPr>
                <a:spLocks/>
              </p:cNvSpPr>
              <p:nvPr/>
            </p:nvSpPr>
            <p:spPr bwMode="auto">
              <a:xfrm>
                <a:off x="589" y="2225"/>
                <a:ext cx="52" cy="109"/>
              </a:xfrm>
              <a:custGeom>
                <a:avLst/>
                <a:gdLst>
                  <a:gd name="T0" fmla="*/ 28 w 52"/>
                  <a:gd name="T1" fmla="*/ 0 h 109"/>
                  <a:gd name="T2" fmla="*/ 28 w 52"/>
                  <a:gd name="T3" fmla="*/ 28 h 109"/>
                  <a:gd name="T4" fmla="*/ 48 w 52"/>
                  <a:gd name="T5" fmla="*/ 28 h 109"/>
                  <a:gd name="T6" fmla="*/ 48 w 52"/>
                  <a:gd name="T7" fmla="*/ 33 h 109"/>
                  <a:gd name="T8" fmla="*/ 28 w 52"/>
                  <a:gd name="T9" fmla="*/ 33 h 109"/>
                  <a:gd name="T10" fmla="*/ 28 w 52"/>
                  <a:gd name="T11" fmla="*/ 85 h 109"/>
                  <a:gd name="T12" fmla="*/ 28 w 52"/>
                  <a:gd name="T13" fmla="*/ 89 h 109"/>
                  <a:gd name="T14" fmla="*/ 32 w 52"/>
                  <a:gd name="T15" fmla="*/ 93 h 109"/>
                  <a:gd name="T16" fmla="*/ 32 w 52"/>
                  <a:gd name="T17" fmla="*/ 97 h 109"/>
                  <a:gd name="T18" fmla="*/ 36 w 52"/>
                  <a:gd name="T19" fmla="*/ 97 h 109"/>
                  <a:gd name="T20" fmla="*/ 40 w 52"/>
                  <a:gd name="T21" fmla="*/ 97 h 109"/>
                  <a:gd name="T22" fmla="*/ 44 w 52"/>
                  <a:gd name="T23" fmla="*/ 97 h 109"/>
                  <a:gd name="T24" fmla="*/ 44 w 52"/>
                  <a:gd name="T25" fmla="*/ 93 h 109"/>
                  <a:gd name="T26" fmla="*/ 48 w 52"/>
                  <a:gd name="T27" fmla="*/ 93 h 109"/>
                  <a:gd name="T28" fmla="*/ 52 w 52"/>
                  <a:gd name="T29" fmla="*/ 93 h 109"/>
                  <a:gd name="T30" fmla="*/ 48 w 52"/>
                  <a:gd name="T31" fmla="*/ 101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20 w 52"/>
                  <a:gd name="T43" fmla="*/ 105 h 109"/>
                  <a:gd name="T44" fmla="*/ 16 w 52"/>
                  <a:gd name="T45" fmla="*/ 101 h 109"/>
                  <a:gd name="T46" fmla="*/ 16 w 52"/>
                  <a:gd name="T47" fmla="*/ 93 h 109"/>
                  <a:gd name="T48" fmla="*/ 16 w 52"/>
                  <a:gd name="T49" fmla="*/ 85 h 109"/>
                  <a:gd name="T50" fmla="*/ 16 w 52"/>
                  <a:gd name="T51" fmla="*/ 33 h 109"/>
                  <a:gd name="T52" fmla="*/ 0 w 52"/>
                  <a:gd name="T53" fmla="*/ 33 h 109"/>
                  <a:gd name="T54" fmla="*/ 0 w 52"/>
                  <a:gd name="T55" fmla="*/ 28 h 109"/>
                  <a:gd name="T56" fmla="*/ 8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7"/>
                    </a:lnTo>
                    <a:lnTo>
                      <a:pt x="44" y="93"/>
                    </a:lnTo>
                    <a:lnTo>
                      <a:pt x="48" y="93"/>
                    </a:lnTo>
                    <a:lnTo>
                      <a:pt x="52" y="93"/>
                    </a:lnTo>
                    <a:lnTo>
                      <a:pt x="48" y="101"/>
                    </a:lnTo>
                    <a:lnTo>
                      <a:pt x="40" y="105"/>
                    </a:lnTo>
                    <a:lnTo>
                      <a:pt x="36" y="109"/>
                    </a:lnTo>
                    <a:lnTo>
                      <a:pt x="28" y="109"/>
                    </a:lnTo>
                    <a:lnTo>
                      <a:pt x="24" y="109"/>
                    </a:lnTo>
                    <a:lnTo>
                      <a:pt x="20" y="105"/>
                    </a:lnTo>
                    <a:lnTo>
                      <a:pt x="16" y="101"/>
                    </a:lnTo>
                    <a:lnTo>
                      <a:pt x="16" y="93"/>
                    </a:lnTo>
                    <a:lnTo>
                      <a:pt x="16" y="85"/>
                    </a:lnTo>
                    <a:lnTo>
                      <a:pt x="16" y="33"/>
                    </a:lnTo>
                    <a:lnTo>
                      <a:pt x="0" y="33"/>
                    </a:lnTo>
                    <a:lnTo>
                      <a:pt x="0" y="28"/>
                    </a:lnTo>
                    <a:lnTo>
                      <a:pt x="8"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97" name="Freeform 14"/>
              <p:cNvSpPr>
                <a:spLocks noEditPoints="1"/>
              </p:cNvSpPr>
              <p:nvPr/>
            </p:nvSpPr>
            <p:spPr bwMode="auto">
              <a:xfrm>
                <a:off x="649"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4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4 w 36"/>
                  <a:gd name="T79" fmla="*/ 53 h 121"/>
                  <a:gd name="T80" fmla="*/ 4 w 36"/>
                  <a:gd name="T81" fmla="*/ 53 h 121"/>
                  <a:gd name="T82" fmla="*/ 0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98" name="Freeform 15"/>
              <p:cNvSpPr>
                <a:spLocks noEditPoints="1"/>
              </p:cNvSpPr>
              <p:nvPr/>
            </p:nvSpPr>
            <p:spPr bwMode="auto">
              <a:xfrm>
                <a:off x="693" y="2249"/>
                <a:ext cx="77" cy="85"/>
              </a:xfrm>
              <a:custGeom>
                <a:avLst/>
                <a:gdLst>
                  <a:gd name="T0" fmla="*/ 41 w 77"/>
                  <a:gd name="T1" fmla="*/ 0 h 85"/>
                  <a:gd name="T2" fmla="*/ 49 w 77"/>
                  <a:gd name="T3" fmla="*/ 4 h 85"/>
                  <a:gd name="T4" fmla="*/ 61 w 77"/>
                  <a:gd name="T5" fmla="*/ 9 h 85"/>
                  <a:gd name="T6" fmla="*/ 69 w 77"/>
                  <a:gd name="T7" fmla="*/ 17 h 85"/>
                  <a:gd name="T8" fmla="*/ 77 w 77"/>
                  <a:gd name="T9" fmla="*/ 29 h 85"/>
                  <a:gd name="T10" fmla="*/ 77 w 77"/>
                  <a:gd name="T11" fmla="*/ 41 h 85"/>
                  <a:gd name="T12" fmla="*/ 77 w 77"/>
                  <a:gd name="T13" fmla="*/ 53 h 85"/>
                  <a:gd name="T14" fmla="*/ 73 w 77"/>
                  <a:gd name="T15" fmla="*/ 61 h 85"/>
                  <a:gd name="T16" fmla="*/ 65 w 77"/>
                  <a:gd name="T17" fmla="*/ 73 h 85"/>
                  <a:gd name="T18" fmla="*/ 57 w 77"/>
                  <a:gd name="T19" fmla="*/ 77 h 85"/>
                  <a:gd name="T20" fmla="*/ 49 w 77"/>
                  <a:gd name="T21" fmla="*/ 81 h 85"/>
                  <a:gd name="T22" fmla="*/ 41 w 77"/>
                  <a:gd name="T23" fmla="*/ 85 h 85"/>
                  <a:gd name="T24" fmla="*/ 29 w 77"/>
                  <a:gd name="T25" fmla="*/ 81 h 85"/>
                  <a:gd name="T26" fmla="*/ 16 w 77"/>
                  <a:gd name="T27" fmla="*/ 77 h 85"/>
                  <a:gd name="T28" fmla="*/ 12 w 77"/>
                  <a:gd name="T29" fmla="*/ 69 h 85"/>
                  <a:gd name="T30" fmla="*/ 4 w 77"/>
                  <a:gd name="T31" fmla="*/ 57 h 85"/>
                  <a:gd name="T32" fmla="*/ 0 w 77"/>
                  <a:gd name="T33" fmla="*/ 45 h 85"/>
                  <a:gd name="T34" fmla="*/ 4 w 77"/>
                  <a:gd name="T35" fmla="*/ 33 h 85"/>
                  <a:gd name="T36" fmla="*/ 8 w 77"/>
                  <a:gd name="T37" fmla="*/ 21 h 85"/>
                  <a:gd name="T38" fmla="*/ 12 w 77"/>
                  <a:gd name="T39" fmla="*/ 13 h 85"/>
                  <a:gd name="T40" fmla="*/ 21 w 77"/>
                  <a:gd name="T41" fmla="*/ 9 h 85"/>
                  <a:gd name="T42" fmla="*/ 29 w 77"/>
                  <a:gd name="T43" fmla="*/ 4 h 85"/>
                  <a:gd name="T44" fmla="*/ 41 w 77"/>
                  <a:gd name="T45" fmla="*/ 0 h 85"/>
                  <a:gd name="T46" fmla="*/ 37 w 77"/>
                  <a:gd name="T47" fmla="*/ 9 h 85"/>
                  <a:gd name="T48" fmla="*/ 33 w 77"/>
                  <a:gd name="T49" fmla="*/ 9 h 85"/>
                  <a:gd name="T50" fmla="*/ 29 w 77"/>
                  <a:gd name="T51" fmla="*/ 9 h 85"/>
                  <a:gd name="T52" fmla="*/ 25 w 77"/>
                  <a:gd name="T53" fmla="*/ 13 h 85"/>
                  <a:gd name="T54" fmla="*/ 21 w 77"/>
                  <a:gd name="T55" fmla="*/ 21 h 85"/>
                  <a:gd name="T56" fmla="*/ 16 w 77"/>
                  <a:gd name="T57" fmla="*/ 29 h 85"/>
                  <a:gd name="T58" fmla="*/ 16 w 77"/>
                  <a:gd name="T59" fmla="*/ 37 h 85"/>
                  <a:gd name="T60" fmla="*/ 16 w 77"/>
                  <a:gd name="T61" fmla="*/ 53 h 85"/>
                  <a:gd name="T62" fmla="*/ 25 w 77"/>
                  <a:gd name="T63" fmla="*/ 65 h 85"/>
                  <a:gd name="T64" fmla="*/ 29 w 77"/>
                  <a:gd name="T65" fmla="*/ 73 h 85"/>
                  <a:gd name="T66" fmla="*/ 37 w 77"/>
                  <a:gd name="T67" fmla="*/ 77 h 85"/>
                  <a:gd name="T68" fmla="*/ 41 w 77"/>
                  <a:gd name="T69" fmla="*/ 77 h 85"/>
                  <a:gd name="T70" fmla="*/ 49 w 77"/>
                  <a:gd name="T71" fmla="*/ 77 h 85"/>
                  <a:gd name="T72" fmla="*/ 57 w 77"/>
                  <a:gd name="T73" fmla="*/ 73 h 85"/>
                  <a:gd name="T74" fmla="*/ 61 w 77"/>
                  <a:gd name="T75" fmla="*/ 61 h 85"/>
                  <a:gd name="T76" fmla="*/ 61 w 77"/>
                  <a:gd name="T77" fmla="*/ 49 h 85"/>
                  <a:gd name="T78" fmla="*/ 61 w 77"/>
                  <a:gd name="T79" fmla="*/ 37 h 85"/>
                  <a:gd name="T80" fmla="*/ 57 w 77"/>
                  <a:gd name="T81" fmla="*/ 25 h 85"/>
                  <a:gd name="T82" fmla="*/ 53 w 77"/>
                  <a:gd name="T83" fmla="*/ 17 h 85"/>
                  <a:gd name="T84" fmla="*/ 45 w 77"/>
                  <a:gd name="T85" fmla="*/ 9 h 85"/>
                  <a:gd name="T86" fmla="*/ 37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1" y="0"/>
                    </a:moveTo>
                    <a:lnTo>
                      <a:pt x="49" y="4"/>
                    </a:lnTo>
                    <a:lnTo>
                      <a:pt x="61" y="9"/>
                    </a:lnTo>
                    <a:lnTo>
                      <a:pt x="69" y="17"/>
                    </a:lnTo>
                    <a:lnTo>
                      <a:pt x="77" y="29"/>
                    </a:lnTo>
                    <a:lnTo>
                      <a:pt x="77" y="41"/>
                    </a:lnTo>
                    <a:lnTo>
                      <a:pt x="77" y="53"/>
                    </a:lnTo>
                    <a:lnTo>
                      <a:pt x="73" y="61"/>
                    </a:lnTo>
                    <a:lnTo>
                      <a:pt x="65" y="73"/>
                    </a:lnTo>
                    <a:lnTo>
                      <a:pt x="57" y="77"/>
                    </a:lnTo>
                    <a:lnTo>
                      <a:pt x="49" y="81"/>
                    </a:lnTo>
                    <a:lnTo>
                      <a:pt x="41" y="85"/>
                    </a:lnTo>
                    <a:lnTo>
                      <a:pt x="29" y="81"/>
                    </a:lnTo>
                    <a:lnTo>
                      <a:pt x="16" y="77"/>
                    </a:lnTo>
                    <a:lnTo>
                      <a:pt x="12" y="69"/>
                    </a:lnTo>
                    <a:lnTo>
                      <a:pt x="4" y="57"/>
                    </a:lnTo>
                    <a:lnTo>
                      <a:pt x="0" y="45"/>
                    </a:lnTo>
                    <a:lnTo>
                      <a:pt x="4" y="33"/>
                    </a:lnTo>
                    <a:lnTo>
                      <a:pt x="8" y="21"/>
                    </a:lnTo>
                    <a:lnTo>
                      <a:pt x="12" y="13"/>
                    </a:lnTo>
                    <a:lnTo>
                      <a:pt x="21" y="9"/>
                    </a:lnTo>
                    <a:lnTo>
                      <a:pt x="29" y="4"/>
                    </a:lnTo>
                    <a:lnTo>
                      <a:pt x="41" y="0"/>
                    </a:lnTo>
                    <a:close/>
                    <a:moveTo>
                      <a:pt x="37" y="9"/>
                    </a:moveTo>
                    <a:lnTo>
                      <a:pt x="33" y="9"/>
                    </a:lnTo>
                    <a:lnTo>
                      <a:pt x="29" y="9"/>
                    </a:lnTo>
                    <a:lnTo>
                      <a:pt x="25" y="13"/>
                    </a:lnTo>
                    <a:lnTo>
                      <a:pt x="21" y="21"/>
                    </a:lnTo>
                    <a:lnTo>
                      <a:pt x="16" y="29"/>
                    </a:lnTo>
                    <a:lnTo>
                      <a:pt x="16" y="37"/>
                    </a:lnTo>
                    <a:lnTo>
                      <a:pt x="16" y="53"/>
                    </a:lnTo>
                    <a:lnTo>
                      <a:pt x="25" y="65"/>
                    </a:lnTo>
                    <a:lnTo>
                      <a:pt x="29" y="73"/>
                    </a:lnTo>
                    <a:lnTo>
                      <a:pt x="37" y="77"/>
                    </a:lnTo>
                    <a:lnTo>
                      <a:pt x="41" y="77"/>
                    </a:lnTo>
                    <a:lnTo>
                      <a:pt x="49" y="77"/>
                    </a:lnTo>
                    <a:lnTo>
                      <a:pt x="57" y="73"/>
                    </a:lnTo>
                    <a:lnTo>
                      <a:pt x="61" y="61"/>
                    </a:lnTo>
                    <a:lnTo>
                      <a:pt x="61" y="49"/>
                    </a:lnTo>
                    <a:lnTo>
                      <a:pt x="61" y="37"/>
                    </a:lnTo>
                    <a:lnTo>
                      <a:pt x="57" y="25"/>
                    </a:lnTo>
                    <a:lnTo>
                      <a:pt x="53" y="17"/>
                    </a:lnTo>
                    <a:lnTo>
                      <a:pt x="45" y="9"/>
                    </a:lnTo>
                    <a:lnTo>
                      <a:pt x="37" y="9"/>
                    </a:lnTo>
                    <a:close/>
                  </a:path>
                </a:pathLst>
              </a:custGeom>
              <a:solidFill>
                <a:srgbClr val="000000"/>
              </a:solidFill>
              <a:ln w="0">
                <a:solidFill>
                  <a:srgbClr val="000000"/>
                </a:solidFill>
                <a:round/>
                <a:headEnd/>
                <a:tailEnd/>
              </a:ln>
            </p:spPr>
            <p:txBody>
              <a:bodyPr/>
              <a:lstStyle/>
              <a:p>
                <a:endParaRPr lang="en-US"/>
              </a:p>
            </p:txBody>
          </p:sp>
          <p:sp>
            <p:nvSpPr>
              <p:cNvPr id="9399" name="Freeform 16"/>
              <p:cNvSpPr>
                <a:spLocks/>
              </p:cNvSpPr>
              <p:nvPr/>
            </p:nvSpPr>
            <p:spPr bwMode="auto">
              <a:xfrm>
                <a:off x="778"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0" name="Rectangle 17"/>
              <p:cNvSpPr>
                <a:spLocks noChangeArrowheads="1"/>
              </p:cNvSpPr>
              <p:nvPr/>
            </p:nvSpPr>
            <p:spPr bwMode="auto">
              <a:xfrm>
                <a:off x="1240"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01" name="Freeform 18"/>
              <p:cNvSpPr>
                <a:spLocks noEditPoints="1"/>
              </p:cNvSpPr>
              <p:nvPr/>
            </p:nvSpPr>
            <p:spPr bwMode="auto">
              <a:xfrm>
                <a:off x="1513" y="2213"/>
                <a:ext cx="117" cy="117"/>
              </a:xfrm>
              <a:custGeom>
                <a:avLst/>
                <a:gdLst>
                  <a:gd name="T0" fmla="*/ 0 w 117"/>
                  <a:gd name="T1" fmla="*/ 117 h 117"/>
                  <a:gd name="T2" fmla="*/ 0 w 117"/>
                  <a:gd name="T3" fmla="*/ 117 h 117"/>
                  <a:gd name="T4" fmla="*/ 4 w 117"/>
                  <a:gd name="T5" fmla="*/ 117 h 117"/>
                  <a:gd name="T6" fmla="*/ 12 w 117"/>
                  <a:gd name="T7" fmla="*/ 117 h 117"/>
                  <a:gd name="T8" fmla="*/ 16 w 117"/>
                  <a:gd name="T9" fmla="*/ 113 h 117"/>
                  <a:gd name="T10" fmla="*/ 16 w 117"/>
                  <a:gd name="T11" fmla="*/ 105 h 117"/>
                  <a:gd name="T12" fmla="*/ 16 w 117"/>
                  <a:gd name="T13" fmla="*/ 97 h 117"/>
                  <a:gd name="T14" fmla="*/ 16 w 117"/>
                  <a:gd name="T15" fmla="*/ 20 h 117"/>
                  <a:gd name="T16" fmla="*/ 16 w 117"/>
                  <a:gd name="T17" fmla="*/ 12 h 117"/>
                  <a:gd name="T18" fmla="*/ 16 w 117"/>
                  <a:gd name="T19" fmla="*/ 8 h 117"/>
                  <a:gd name="T20" fmla="*/ 12 w 117"/>
                  <a:gd name="T21" fmla="*/ 4 h 117"/>
                  <a:gd name="T22" fmla="*/ 4 w 117"/>
                  <a:gd name="T23" fmla="*/ 4 h 117"/>
                  <a:gd name="T24" fmla="*/ 0 w 117"/>
                  <a:gd name="T25" fmla="*/ 4 h 117"/>
                  <a:gd name="T26" fmla="*/ 0 w 117"/>
                  <a:gd name="T27" fmla="*/ 0 h 117"/>
                  <a:gd name="T28" fmla="*/ 49 w 117"/>
                  <a:gd name="T29" fmla="*/ 0 h 117"/>
                  <a:gd name="T30" fmla="*/ 65 w 117"/>
                  <a:gd name="T31" fmla="*/ 0 h 117"/>
                  <a:gd name="T32" fmla="*/ 77 w 117"/>
                  <a:gd name="T33" fmla="*/ 4 h 117"/>
                  <a:gd name="T34" fmla="*/ 89 w 117"/>
                  <a:gd name="T35" fmla="*/ 8 h 117"/>
                  <a:gd name="T36" fmla="*/ 101 w 117"/>
                  <a:gd name="T37" fmla="*/ 16 h 117"/>
                  <a:gd name="T38" fmla="*/ 109 w 117"/>
                  <a:gd name="T39" fmla="*/ 28 h 117"/>
                  <a:gd name="T40" fmla="*/ 117 w 117"/>
                  <a:gd name="T41" fmla="*/ 40 h 117"/>
                  <a:gd name="T42" fmla="*/ 117 w 117"/>
                  <a:gd name="T43" fmla="*/ 61 h 117"/>
                  <a:gd name="T44" fmla="*/ 117 w 117"/>
                  <a:gd name="T45" fmla="*/ 73 h 117"/>
                  <a:gd name="T46" fmla="*/ 113 w 117"/>
                  <a:gd name="T47" fmla="*/ 89 h 117"/>
                  <a:gd name="T48" fmla="*/ 105 w 117"/>
                  <a:gd name="T49" fmla="*/ 101 h 117"/>
                  <a:gd name="T50" fmla="*/ 89 w 117"/>
                  <a:gd name="T51" fmla="*/ 109 h 117"/>
                  <a:gd name="T52" fmla="*/ 73 w 117"/>
                  <a:gd name="T53" fmla="*/ 117 h 117"/>
                  <a:gd name="T54" fmla="*/ 53 w 117"/>
                  <a:gd name="T55" fmla="*/ 117 h 117"/>
                  <a:gd name="T56" fmla="*/ 0 w 117"/>
                  <a:gd name="T57" fmla="*/ 117 h 117"/>
                  <a:gd name="T58" fmla="*/ 33 w 117"/>
                  <a:gd name="T59" fmla="*/ 109 h 117"/>
                  <a:gd name="T60" fmla="*/ 45 w 117"/>
                  <a:gd name="T61" fmla="*/ 113 h 117"/>
                  <a:gd name="T62" fmla="*/ 53 w 117"/>
                  <a:gd name="T63" fmla="*/ 113 h 117"/>
                  <a:gd name="T64" fmla="*/ 65 w 117"/>
                  <a:gd name="T65" fmla="*/ 113 h 117"/>
                  <a:gd name="T66" fmla="*/ 77 w 117"/>
                  <a:gd name="T67" fmla="*/ 105 h 117"/>
                  <a:gd name="T68" fmla="*/ 85 w 117"/>
                  <a:gd name="T69" fmla="*/ 97 h 117"/>
                  <a:gd name="T70" fmla="*/ 93 w 117"/>
                  <a:gd name="T71" fmla="*/ 89 h 117"/>
                  <a:gd name="T72" fmla="*/ 97 w 117"/>
                  <a:gd name="T73" fmla="*/ 77 h 117"/>
                  <a:gd name="T74" fmla="*/ 97 w 117"/>
                  <a:gd name="T75" fmla="*/ 61 h 117"/>
                  <a:gd name="T76" fmla="*/ 97 w 117"/>
                  <a:gd name="T77" fmla="*/ 45 h 117"/>
                  <a:gd name="T78" fmla="*/ 93 w 117"/>
                  <a:gd name="T79" fmla="*/ 32 h 117"/>
                  <a:gd name="T80" fmla="*/ 85 w 117"/>
                  <a:gd name="T81" fmla="*/ 20 h 117"/>
                  <a:gd name="T82" fmla="*/ 77 w 117"/>
                  <a:gd name="T83" fmla="*/ 12 h 117"/>
                  <a:gd name="T84" fmla="*/ 65 w 117"/>
                  <a:gd name="T85" fmla="*/ 8 h 117"/>
                  <a:gd name="T86" fmla="*/ 53 w 117"/>
                  <a:gd name="T87" fmla="*/ 8 h 117"/>
                  <a:gd name="T88" fmla="*/ 45 w 117"/>
                  <a:gd name="T89" fmla="*/ 8 h 117"/>
                  <a:gd name="T90" fmla="*/ 33 w 117"/>
                  <a:gd name="T91" fmla="*/ 8 h 117"/>
                  <a:gd name="T92" fmla="*/ 33 w 117"/>
                  <a:gd name="T93" fmla="*/ 109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17"/>
                  <a:gd name="T143" fmla="*/ 117 w 117"/>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17">
                    <a:moveTo>
                      <a:pt x="0" y="117"/>
                    </a:moveTo>
                    <a:lnTo>
                      <a:pt x="0" y="117"/>
                    </a:lnTo>
                    <a:lnTo>
                      <a:pt x="4" y="117"/>
                    </a:lnTo>
                    <a:lnTo>
                      <a:pt x="12" y="117"/>
                    </a:lnTo>
                    <a:lnTo>
                      <a:pt x="16" y="113"/>
                    </a:lnTo>
                    <a:lnTo>
                      <a:pt x="16" y="105"/>
                    </a:lnTo>
                    <a:lnTo>
                      <a:pt x="16" y="97"/>
                    </a:lnTo>
                    <a:lnTo>
                      <a:pt x="16" y="20"/>
                    </a:lnTo>
                    <a:lnTo>
                      <a:pt x="16" y="12"/>
                    </a:lnTo>
                    <a:lnTo>
                      <a:pt x="16" y="8"/>
                    </a:lnTo>
                    <a:lnTo>
                      <a:pt x="12" y="4"/>
                    </a:lnTo>
                    <a:lnTo>
                      <a:pt x="4" y="4"/>
                    </a:lnTo>
                    <a:lnTo>
                      <a:pt x="0" y="4"/>
                    </a:lnTo>
                    <a:lnTo>
                      <a:pt x="0" y="0"/>
                    </a:lnTo>
                    <a:lnTo>
                      <a:pt x="49" y="0"/>
                    </a:lnTo>
                    <a:lnTo>
                      <a:pt x="65" y="0"/>
                    </a:lnTo>
                    <a:lnTo>
                      <a:pt x="77" y="4"/>
                    </a:lnTo>
                    <a:lnTo>
                      <a:pt x="89" y="8"/>
                    </a:lnTo>
                    <a:lnTo>
                      <a:pt x="101" y="16"/>
                    </a:lnTo>
                    <a:lnTo>
                      <a:pt x="109" y="28"/>
                    </a:lnTo>
                    <a:lnTo>
                      <a:pt x="117" y="40"/>
                    </a:lnTo>
                    <a:lnTo>
                      <a:pt x="117" y="61"/>
                    </a:lnTo>
                    <a:lnTo>
                      <a:pt x="117" y="73"/>
                    </a:lnTo>
                    <a:lnTo>
                      <a:pt x="113" y="89"/>
                    </a:lnTo>
                    <a:lnTo>
                      <a:pt x="105" y="101"/>
                    </a:lnTo>
                    <a:lnTo>
                      <a:pt x="89" y="109"/>
                    </a:lnTo>
                    <a:lnTo>
                      <a:pt x="73" y="117"/>
                    </a:lnTo>
                    <a:lnTo>
                      <a:pt x="53" y="117"/>
                    </a:lnTo>
                    <a:lnTo>
                      <a:pt x="0" y="117"/>
                    </a:lnTo>
                    <a:close/>
                    <a:moveTo>
                      <a:pt x="33" y="109"/>
                    </a:moveTo>
                    <a:lnTo>
                      <a:pt x="45" y="113"/>
                    </a:lnTo>
                    <a:lnTo>
                      <a:pt x="53" y="113"/>
                    </a:lnTo>
                    <a:lnTo>
                      <a:pt x="65" y="113"/>
                    </a:lnTo>
                    <a:lnTo>
                      <a:pt x="77" y="105"/>
                    </a:lnTo>
                    <a:lnTo>
                      <a:pt x="85" y="97"/>
                    </a:lnTo>
                    <a:lnTo>
                      <a:pt x="93" y="89"/>
                    </a:lnTo>
                    <a:lnTo>
                      <a:pt x="97" y="77"/>
                    </a:lnTo>
                    <a:lnTo>
                      <a:pt x="97" y="61"/>
                    </a:lnTo>
                    <a:lnTo>
                      <a:pt x="97" y="45"/>
                    </a:lnTo>
                    <a:lnTo>
                      <a:pt x="93" y="32"/>
                    </a:lnTo>
                    <a:lnTo>
                      <a:pt x="85" y="20"/>
                    </a:lnTo>
                    <a:lnTo>
                      <a:pt x="77" y="12"/>
                    </a:lnTo>
                    <a:lnTo>
                      <a:pt x="65" y="8"/>
                    </a:lnTo>
                    <a:lnTo>
                      <a:pt x="53" y="8"/>
                    </a:lnTo>
                    <a:lnTo>
                      <a:pt x="45" y="8"/>
                    </a:lnTo>
                    <a:lnTo>
                      <a:pt x="33" y="8"/>
                    </a:lnTo>
                    <a:lnTo>
                      <a:pt x="33" y="109"/>
                    </a:lnTo>
                    <a:close/>
                  </a:path>
                </a:pathLst>
              </a:custGeom>
              <a:solidFill>
                <a:srgbClr val="000000"/>
              </a:solidFill>
              <a:ln w="0">
                <a:solidFill>
                  <a:srgbClr val="000000"/>
                </a:solidFill>
                <a:round/>
                <a:headEnd/>
                <a:tailEnd/>
              </a:ln>
            </p:spPr>
            <p:txBody>
              <a:bodyPr/>
              <a:lstStyle/>
              <a:p>
                <a:endParaRPr lang="en-US"/>
              </a:p>
            </p:txBody>
          </p:sp>
          <p:sp>
            <p:nvSpPr>
              <p:cNvPr id="9402" name="Freeform 19"/>
              <p:cNvSpPr>
                <a:spLocks noEditPoints="1"/>
              </p:cNvSpPr>
              <p:nvPr/>
            </p:nvSpPr>
            <p:spPr bwMode="auto">
              <a:xfrm>
                <a:off x="1642" y="2249"/>
                <a:ext cx="68" cy="85"/>
              </a:xfrm>
              <a:custGeom>
                <a:avLst/>
                <a:gdLst>
                  <a:gd name="T0" fmla="*/ 16 w 68"/>
                  <a:gd name="T1" fmla="*/ 33 h 85"/>
                  <a:gd name="T2" fmla="*/ 16 w 68"/>
                  <a:gd name="T3" fmla="*/ 49 h 85"/>
                  <a:gd name="T4" fmla="*/ 24 w 68"/>
                  <a:gd name="T5" fmla="*/ 61 h 85"/>
                  <a:gd name="T6" fmla="*/ 32 w 68"/>
                  <a:gd name="T7" fmla="*/ 69 h 85"/>
                  <a:gd name="T8" fmla="*/ 44 w 68"/>
                  <a:gd name="T9" fmla="*/ 69 h 85"/>
                  <a:gd name="T10" fmla="*/ 52 w 68"/>
                  <a:gd name="T11" fmla="*/ 69 h 85"/>
                  <a:gd name="T12" fmla="*/ 56 w 68"/>
                  <a:gd name="T13" fmla="*/ 65 h 85"/>
                  <a:gd name="T14" fmla="*/ 60 w 68"/>
                  <a:gd name="T15" fmla="*/ 61 h 85"/>
                  <a:gd name="T16" fmla="*/ 64 w 68"/>
                  <a:gd name="T17" fmla="*/ 53 h 85"/>
                  <a:gd name="T18" fmla="*/ 68 w 68"/>
                  <a:gd name="T19" fmla="*/ 53 h 85"/>
                  <a:gd name="T20" fmla="*/ 64 w 68"/>
                  <a:gd name="T21" fmla="*/ 65 h 85"/>
                  <a:gd name="T22" fmla="*/ 56 w 68"/>
                  <a:gd name="T23" fmla="*/ 77 h 85"/>
                  <a:gd name="T24" fmla="*/ 48 w 68"/>
                  <a:gd name="T25" fmla="*/ 81 h 85"/>
                  <a:gd name="T26" fmla="*/ 36 w 68"/>
                  <a:gd name="T27" fmla="*/ 85 h 85"/>
                  <a:gd name="T28" fmla="*/ 24 w 68"/>
                  <a:gd name="T29" fmla="*/ 81 h 85"/>
                  <a:gd name="T30" fmla="*/ 12 w 68"/>
                  <a:gd name="T31" fmla="*/ 73 h 85"/>
                  <a:gd name="T32" fmla="*/ 8 w 68"/>
                  <a:gd name="T33" fmla="*/ 65 h 85"/>
                  <a:gd name="T34" fmla="*/ 4 w 68"/>
                  <a:gd name="T35" fmla="*/ 57 h 85"/>
                  <a:gd name="T36" fmla="*/ 0 w 68"/>
                  <a:gd name="T37" fmla="*/ 45 h 85"/>
                  <a:gd name="T38" fmla="*/ 4 w 68"/>
                  <a:gd name="T39" fmla="*/ 33 h 85"/>
                  <a:gd name="T40" fmla="*/ 8 w 68"/>
                  <a:gd name="T41" fmla="*/ 21 h 85"/>
                  <a:gd name="T42" fmla="*/ 12 w 68"/>
                  <a:gd name="T43" fmla="*/ 13 h 85"/>
                  <a:gd name="T44" fmla="*/ 20 w 68"/>
                  <a:gd name="T45" fmla="*/ 9 h 85"/>
                  <a:gd name="T46" fmla="*/ 28 w 68"/>
                  <a:gd name="T47" fmla="*/ 4 h 85"/>
                  <a:gd name="T48" fmla="*/ 36 w 68"/>
                  <a:gd name="T49" fmla="*/ 0 h 85"/>
                  <a:gd name="T50" fmla="*/ 48 w 68"/>
                  <a:gd name="T51" fmla="*/ 4 h 85"/>
                  <a:gd name="T52" fmla="*/ 60 w 68"/>
                  <a:gd name="T53" fmla="*/ 9 h 85"/>
                  <a:gd name="T54" fmla="*/ 64 w 68"/>
                  <a:gd name="T55" fmla="*/ 21 h 85"/>
                  <a:gd name="T56" fmla="*/ 68 w 68"/>
                  <a:gd name="T57" fmla="*/ 33 h 85"/>
                  <a:gd name="T58" fmla="*/ 16 w 68"/>
                  <a:gd name="T59" fmla="*/ 33 h 85"/>
                  <a:gd name="T60" fmla="*/ 16 w 68"/>
                  <a:gd name="T61" fmla="*/ 29 h 85"/>
                  <a:gd name="T62" fmla="*/ 48 w 68"/>
                  <a:gd name="T63" fmla="*/ 29 h 85"/>
                  <a:gd name="T64" fmla="*/ 48 w 68"/>
                  <a:gd name="T65" fmla="*/ 21 h 85"/>
                  <a:gd name="T66" fmla="*/ 48 w 68"/>
                  <a:gd name="T67" fmla="*/ 17 h 85"/>
                  <a:gd name="T68" fmla="*/ 44 w 68"/>
                  <a:gd name="T69" fmla="*/ 13 h 85"/>
                  <a:gd name="T70" fmla="*/ 40 w 68"/>
                  <a:gd name="T71" fmla="*/ 9 h 85"/>
                  <a:gd name="T72" fmla="*/ 36 w 68"/>
                  <a:gd name="T73" fmla="*/ 9 h 85"/>
                  <a:gd name="T74" fmla="*/ 32 w 68"/>
                  <a:gd name="T75" fmla="*/ 9 h 85"/>
                  <a:gd name="T76" fmla="*/ 28 w 68"/>
                  <a:gd name="T77" fmla="*/ 9 h 85"/>
                  <a:gd name="T78" fmla="*/ 20 w 68"/>
                  <a:gd name="T79" fmla="*/ 13 h 85"/>
                  <a:gd name="T80" fmla="*/ 16 w 68"/>
                  <a:gd name="T81" fmla="*/ 21 h 85"/>
                  <a:gd name="T82" fmla="*/ 16 w 68"/>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5"/>
                  <a:gd name="T128" fmla="*/ 68 w 68"/>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5">
                    <a:moveTo>
                      <a:pt x="16" y="33"/>
                    </a:moveTo>
                    <a:lnTo>
                      <a:pt x="16" y="49"/>
                    </a:lnTo>
                    <a:lnTo>
                      <a:pt x="24" y="61"/>
                    </a:lnTo>
                    <a:lnTo>
                      <a:pt x="32" y="69"/>
                    </a:lnTo>
                    <a:lnTo>
                      <a:pt x="44" y="69"/>
                    </a:lnTo>
                    <a:lnTo>
                      <a:pt x="52" y="69"/>
                    </a:lnTo>
                    <a:lnTo>
                      <a:pt x="56" y="65"/>
                    </a:lnTo>
                    <a:lnTo>
                      <a:pt x="60" y="61"/>
                    </a:lnTo>
                    <a:lnTo>
                      <a:pt x="64" y="53"/>
                    </a:lnTo>
                    <a:lnTo>
                      <a:pt x="68" y="53"/>
                    </a:lnTo>
                    <a:lnTo>
                      <a:pt x="64" y="65"/>
                    </a:lnTo>
                    <a:lnTo>
                      <a:pt x="56" y="77"/>
                    </a:lnTo>
                    <a:lnTo>
                      <a:pt x="48" y="81"/>
                    </a:lnTo>
                    <a:lnTo>
                      <a:pt x="36" y="85"/>
                    </a:lnTo>
                    <a:lnTo>
                      <a:pt x="24" y="81"/>
                    </a:lnTo>
                    <a:lnTo>
                      <a:pt x="12" y="73"/>
                    </a:lnTo>
                    <a:lnTo>
                      <a:pt x="8" y="65"/>
                    </a:lnTo>
                    <a:lnTo>
                      <a:pt x="4" y="57"/>
                    </a:lnTo>
                    <a:lnTo>
                      <a:pt x="0" y="45"/>
                    </a:lnTo>
                    <a:lnTo>
                      <a:pt x="4" y="33"/>
                    </a:lnTo>
                    <a:lnTo>
                      <a:pt x="8" y="21"/>
                    </a:lnTo>
                    <a:lnTo>
                      <a:pt x="12" y="13"/>
                    </a:lnTo>
                    <a:lnTo>
                      <a:pt x="20" y="9"/>
                    </a:lnTo>
                    <a:lnTo>
                      <a:pt x="28" y="4"/>
                    </a:lnTo>
                    <a:lnTo>
                      <a:pt x="36" y="0"/>
                    </a:lnTo>
                    <a:lnTo>
                      <a:pt x="48" y="4"/>
                    </a:lnTo>
                    <a:lnTo>
                      <a:pt x="60" y="9"/>
                    </a:lnTo>
                    <a:lnTo>
                      <a:pt x="64" y="21"/>
                    </a:lnTo>
                    <a:lnTo>
                      <a:pt x="68" y="33"/>
                    </a:lnTo>
                    <a:lnTo>
                      <a:pt x="16" y="33"/>
                    </a:lnTo>
                    <a:close/>
                    <a:moveTo>
                      <a:pt x="16" y="29"/>
                    </a:moveTo>
                    <a:lnTo>
                      <a:pt x="48" y="29"/>
                    </a:lnTo>
                    <a:lnTo>
                      <a:pt x="48" y="21"/>
                    </a:lnTo>
                    <a:lnTo>
                      <a:pt x="48" y="17"/>
                    </a:lnTo>
                    <a:lnTo>
                      <a:pt x="44" y="13"/>
                    </a:lnTo>
                    <a:lnTo>
                      <a:pt x="40" y="9"/>
                    </a:lnTo>
                    <a:lnTo>
                      <a:pt x="36" y="9"/>
                    </a:lnTo>
                    <a:lnTo>
                      <a:pt x="32" y="9"/>
                    </a:lnTo>
                    <a:lnTo>
                      <a:pt x="28" y="9"/>
                    </a:lnTo>
                    <a:lnTo>
                      <a:pt x="20" y="13"/>
                    </a:lnTo>
                    <a:lnTo>
                      <a:pt x="16" y="21"/>
                    </a:lnTo>
                    <a:lnTo>
                      <a:pt x="16" y="29"/>
                    </a:lnTo>
                    <a:close/>
                  </a:path>
                </a:pathLst>
              </a:custGeom>
              <a:solidFill>
                <a:srgbClr val="000000"/>
              </a:solidFill>
              <a:ln w="0">
                <a:solidFill>
                  <a:srgbClr val="000000"/>
                </a:solidFill>
                <a:round/>
                <a:headEnd/>
                <a:tailEnd/>
              </a:ln>
            </p:spPr>
            <p:txBody>
              <a:bodyPr/>
              <a:lstStyle/>
              <a:p>
                <a:endParaRPr lang="en-US"/>
              </a:p>
            </p:txBody>
          </p:sp>
          <p:sp>
            <p:nvSpPr>
              <p:cNvPr id="9403" name="Freeform 20"/>
              <p:cNvSpPr>
                <a:spLocks/>
              </p:cNvSpPr>
              <p:nvPr/>
            </p:nvSpPr>
            <p:spPr bwMode="auto">
              <a:xfrm>
                <a:off x="1855"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6 w 84"/>
                  <a:gd name="T19" fmla="*/ 33 h 81"/>
                  <a:gd name="T20" fmla="*/ 76 w 84"/>
                  <a:gd name="T21" fmla="*/ 65 h 81"/>
                  <a:gd name="T22" fmla="*/ 76 w 84"/>
                  <a:gd name="T23" fmla="*/ 73 h 81"/>
                  <a:gd name="T24" fmla="*/ 76 w 84"/>
                  <a:gd name="T25" fmla="*/ 77 h 81"/>
                  <a:gd name="T26" fmla="*/ 76 w 84"/>
                  <a:gd name="T27" fmla="*/ 77 h 81"/>
                  <a:gd name="T28" fmla="*/ 80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52 w 84"/>
                  <a:gd name="T41" fmla="*/ 81 h 81"/>
                  <a:gd name="T42" fmla="*/ 56 w 84"/>
                  <a:gd name="T43" fmla="*/ 81 h 81"/>
                  <a:gd name="T44" fmla="*/ 56 w 84"/>
                  <a:gd name="T45" fmla="*/ 77 h 81"/>
                  <a:gd name="T46" fmla="*/ 60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32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12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12 w 84"/>
                  <a:gd name="T107" fmla="*/ 13 h 81"/>
                  <a:gd name="T108" fmla="*/ 8 w 84"/>
                  <a:gd name="T109" fmla="*/ 13 h 81"/>
                  <a:gd name="T110" fmla="*/ 8 w 84"/>
                  <a:gd name="T111" fmla="*/ 13 h 81"/>
                  <a:gd name="T112" fmla="*/ 4 w 84"/>
                  <a:gd name="T113" fmla="*/ 13 h 81"/>
                  <a:gd name="T114" fmla="*/ 4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6" y="33"/>
                    </a:lnTo>
                    <a:lnTo>
                      <a:pt x="76" y="65"/>
                    </a:lnTo>
                    <a:lnTo>
                      <a:pt x="76" y="73"/>
                    </a:lnTo>
                    <a:lnTo>
                      <a:pt x="76" y="77"/>
                    </a:lnTo>
                    <a:lnTo>
                      <a:pt x="80" y="81"/>
                    </a:lnTo>
                    <a:lnTo>
                      <a:pt x="84" y="81"/>
                    </a:lnTo>
                    <a:lnTo>
                      <a:pt x="48" y="81"/>
                    </a:lnTo>
                    <a:lnTo>
                      <a:pt x="52" y="81"/>
                    </a:lnTo>
                    <a:lnTo>
                      <a:pt x="56" y="81"/>
                    </a:lnTo>
                    <a:lnTo>
                      <a:pt x="56" y="77"/>
                    </a:lnTo>
                    <a:lnTo>
                      <a:pt x="60"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32" y="81"/>
                    </a:lnTo>
                    <a:lnTo>
                      <a:pt x="36"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4" name="Freeform 21"/>
              <p:cNvSpPr>
                <a:spLocks noEditPoints="1"/>
              </p:cNvSpPr>
              <p:nvPr/>
            </p:nvSpPr>
            <p:spPr bwMode="auto">
              <a:xfrm>
                <a:off x="1952" y="2209"/>
                <a:ext cx="36" cy="121"/>
              </a:xfrm>
              <a:custGeom>
                <a:avLst/>
                <a:gdLst>
                  <a:gd name="T0" fmla="*/ 16 w 36"/>
                  <a:gd name="T1" fmla="*/ 0 h 121"/>
                  <a:gd name="T2" fmla="*/ 20 w 36"/>
                  <a:gd name="T3" fmla="*/ 0 h 121"/>
                  <a:gd name="T4" fmla="*/ 24 w 36"/>
                  <a:gd name="T5" fmla="*/ 4 h 121"/>
                  <a:gd name="T6" fmla="*/ 24 w 36"/>
                  <a:gd name="T7" fmla="*/ 4 h 121"/>
                  <a:gd name="T8" fmla="*/ 24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4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5 h 121"/>
                  <a:gd name="T38" fmla="*/ 24 w 36"/>
                  <a:gd name="T39" fmla="*/ 113 h 121"/>
                  <a:gd name="T40" fmla="*/ 24 w 36"/>
                  <a:gd name="T41" fmla="*/ 117 h 121"/>
                  <a:gd name="T42" fmla="*/ 28 w 36"/>
                  <a:gd name="T43" fmla="*/ 117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7 h 121"/>
                  <a:gd name="T62" fmla="*/ 8 w 36"/>
                  <a:gd name="T63" fmla="*/ 117 h 121"/>
                  <a:gd name="T64" fmla="*/ 8 w 36"/>
                  <a:gd name="T65" fmla="*/ 113 h 121"/>
                  <a:gd name="T66" fmla="*/ 8 w 36"/>
                  <a:gd name="T67" fmla="*/ 105 h 121"/>
                  <a:gd name="T68" fmla="*/ 8 w 36"/>
                  <a:gd name="T69" fmla="*/ 73 h 121"/>
                  <a:gd name="T70" fmla="*/ 8 w 36"/>
                  <a:gd name="T71" fmla="*/ 65 h 121"/>
                  <a:gd name="T72" fmla="*/ 8 w 36"/>
                  <a:gd name="T73" fmla="*/ 57 h 121"/>
                  <a:gd name="T74" fmla="*/ 8 w 36"/>
                  <a:gd name="T75" fmla="*/ 53 h 121"/>
                  <a:gd name="T76" fmla="*/ 8 w 36"/>
                  <a:gd name="T77" fmla="*/ 53 h 121"/>
                  <a:gd name="T78" fmla="*/ 8 w 36"/>
                  <a:gd name="T79" fmla="*/ 53 h 121"/>
                  <a:gd name="T80" fmla="*/ 4 w 36"/>
                  <a:gd name="T81" fmla="*/ 53 h 121"/>
                  <a:gd name="T82" fmla="*/ 4 w 36"/>
                  <a:gd name="T83" fmla="*/ 53 h 121"/>
                  <a:gd name="T84" fmla="*/ 0 w 36"/>
                  <a:gd name="T85" fmla="*/ 53 h 121"/>
                  <a:gd name="T86" fmla="*/ 0 w 36"/>
                  <a:gd name="T87" fmla="*/ 53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4"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5"/>
                    </a:lnTo>
                    <a:lnTo>
                      <a:pt x="24" y="113"/>
                    </a:lnTo>
                    <a:lnTo>
                      <a:pt x="24" y="117"/>
                    </a:lnTo>
                    <a:lnTo>
                      <a:pt x="28" y="117"/>
                    </a:lnTo>
                    <a:lnTo>
                      <a:pt x="28" y="121"/>
                    </a:lnTo>
                    <a:lnTo>
                      <a:pt x="32" y="121"/>
                    </a:lnTo>
                    <a:lnTo>
                      <a:pt x="36" y="121"/>
                    </a:lnTo>
                    <a:lnTo>
                      <a:pt x="0" y="121"/>
                    </a:lnTo>
                    <a:lnTo>
                      <a:pt x="4" y="121"/>
                    </a:lnTo>
                    <a:lnTo>
                      <a:pt x="8" y="117"/>
                    </a:lnTo>
                    <a:lnTo>
                      <a:pt x="8" y="113"/>
                    </a:lnTo>
                    <a:lnTo>
                      <a:pt x="8" y="105"/>
                    </a:lnTo>
                    <a:lnTo>
                      <a:pt x="8" y="73"/>
                    </a:lnTo>
                    <a:lnTo>
                      <a:pt x="8" y="65"/>
                    </a:lnTo>
                    <a:lnTo>
                      <a:pt x="8" y="57"/>
                    </a:lnTo>
                    <a:lnTo>
                      <a:pt x="8" y="53"/>
                    </a:lnTo>
                    <a:lnTo>
                      <a:pt x="4" y="53"/>
                    </a:lnTo>
                    <a:lnTo>
                      <a:pt x="0" y="53"/>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405" name="Freeform 22"/>
              <p:cNvSpPr>
                <a:spLocks/>
              </p:cNvSpPr>
              <p:nvPr/>
            </p:nvSpPr>
            <p:spPr bwMode="auto">
              <a:xfrm>
                <a:off x="1992" y="2225"/>
                <a:ext cx="48" cy="109"/>
              </a:xfrm>
              <a:custGeom>
                <a:avLst/>
                <a:gdLst>
                  <a:gd name="T0" fmla="*/ 28 w 48"/>
                  <a:gd name="T1" fmla="*/ 0 h 109"/>
                  <a:gd name="T2" fmla="*/ 28 w 48"/>
                  <a:gd name="T3" fmla="*/ 28 h 109"/>
                  <a:gd name="T4" fmla="*/ 48 w 48"/>
                  <a:gd name="T5" fmla="*/ 28 h 109"/>
                  <a:gd name="T6" fmla="*/ 48 w 48"/>
                  <a:gd name="T7" fmla="*/ 33 h 109"/>
                  <a:gd name="T8" fmla="*/ 28 w 48"/>
                  <a:gd name="T9" fmla="*/ 33 h 109"/>
                  <a:gd name="T10" fmla="*/ 28 w 48"/>
                  <a:gd name="T11" fmla="*/ 85 h 109"/>
                  <a:gd name="T12" fmla="*/ 28 w 48"/>
                  <a:gd name="T13" fmla="*/ 89 h 109"/>
                  <a:gd name="T14" fmla="*/ 32 w 48"/>
                  <a:gd name="T15" fmla="*/ 93 h 109"/>
                  <a:gd name="T16" fmla="*/ 32 w 48"/>
                  <a:gd name="T17" fmla="*/ 97 h 109"/>
                  <a:gd name="T18" fmla="*/ 36 w 48"/>
                  <a:gd name="T19" fmla="*/ 97 h 109"/>
                  <a:gd name="T20" fmla="*/ 40 w 48"/>
                  <a:gd name="T21" fmla="*/ 97 h 109"/>
                  <a:gd name="T22" fmla="*/ 40 w 48"/>
                  <a:gd name="T23" fmla="*/ 97 h 109"/>
                  <a:gd name="T24" fmla="*/ 44 w 48"/>
                  <a:gd name="T25" fmla="*/ 93 h 109"/>
                  <a:gd name="T26" fmla="*/ 48 w 48"/>
                  <a:gd name="T27" fmla="*/ 93 h 109"/>
                  <a:gd name="T28" fmla="*/ 48 w 48"/>
                  <a:gd name="T29" fmla="*/ 93 h 109"/>
                  <a:gd name="T30" fmla="*/ 48 w 48"/>
                  <a:gd name="T31" fmla="*/ 101 h 109"/>
                  <a:gd name="T32" fmla="*/ 40 w 48"/>
                  <a:gd name="T33" fmla="*/ 105 h 109"/>
                  <a:gd name="T34" fmla="*/ 36 w 48"/>
                  <a:gd name="T35" fmla="*/ 109 h 109"/>
                  <a:gd name="T36" fmla="*/ 28 w 48"/>
                  <a:gd name="T37" fmla="*/ 109 h 109"/>
                  <a:gd name="T38" fmla="*/ 24 w 48"/>
                  <a:gd name="T39" fmla="*/ 109 h 109"/>
                  <a:gd name="T40" fmla="*/ 20 w 48"/>
                  <a:gd name="T41" fmla="*/ 105 h 109"/>
                  <a:gd name="T42" fmla="*/ 16 w 48"/>
                  <a:gd name="T43" fmla="*/ 105 h 109"/>
                  <a:gd name="T44" fmla="*/ 16 w 48"/>
                  <a:gd name="T45" fmla="*/ 101 h 109"/>
                  <a:gd name="T46" fmla="*/ 12 w 48"/>
                  <a:gd name="T47" fmla="*/ 93 h 109"/>
                  <a:gd name="T48" fmla="*/ 12 w 48"/>
                  <a:gd name="T49" fmla="*/ 85 h 109"/>
                  <a:gd name="T50" fmla="*/ 12 w 48"/>
                  <a:gd name="T51" fmla="*/ 33 h 109"/>
                  <a:gd name="T52" fmla="*/ 0 w 48"/>
                  <a:gd name="T53" fmla="*/ 33 h 109"/>
                  <a:gd name="T54" fmla="*/ 0 w 48"/>
                  <a:gd name="T55" fmla="*/ 28 h 109"/>
                  <a:gd name="T56" fmla="*/ 4 w 48"/>
                  <a:gd name="T57" fmla="*/ 28 h 109"/>
                  <a:gd name="T58" fmla="*/ 12 w 48"/>
                  <a:gd name="T59" fmla="*/ 24 h 109"/>
                  <a:gd name="T60" fmla="*/ 16 w 48"/>
                  <a:gd name="T61" fmla="*/ 20 h 109"/>
                  <a:gd name="T62" fmla="*/ 20 w 48"/>
                  <a:gd name="T63" fmla="*/ 12 h 109"/>
                  <a:gd name="T64" fmla="*/ 24 w 48"/>
                  <a:gd name="T65" fmla="*/ 8 h 109"/>
                  <a:gd name="T66" fmla="*/ 28 w 48"/>
                  <a:gd name="T67" fmla="*/ 0 h 109"/>
                  <a:gd name="T68" fmla="*/ 28 w 48"/>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9"/>
                  <a:gd name="T107" fmla="*/ 48 w 4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9">
                    <a:moveTo>
                      <a:pt x="28" y="0"/>
                    </a:moveTo>
                    <a:lnTo>
                      <a:pt x="28" y="28"/>
                    </a:lnTo>
                    <a:lnTo>
                      <a:pt x="48" y="28"/>
                    </a:lnTo>
                    <a:lnTo>
                      <a:pt x="48" y="33"/>
                    </a:lnTo>
                    <a:lnTo>
                      <a:pt x="28" y="33"/>
                    </a:lnTo>
                    <a:lnTo>
                      <a:pt x="28" y="85"/>
                    </a:lnTo>
                    <a:lnTo>
                      <a:pt x="28" y="89"/>
                    </a:lnTo>
                    <a:lnTo>
                      <a:pt x="32" y="93"/>
                    </a:lnTo>
                    <a:lnTo>
                      <a:pt x="32" y="97"/>
                    </a:lnTo>
                    <a:lnTo>
                      <a:pt x="36" y="97"/>
                    </a:lnTo>
                    <a:lnTo>
                      <a:pt x="40" y="97"/>
                    </a:lnTo>
                    <a:lnTo>
                      <a:pt x="44" y="93"/>
                    </a:lnTo>
                    <a:lnTo>
                      <a:pt x="48" y="93"/>
                    </a:lnTo>
                    <a:lnTo>
                      <a:pt x="48" y="101"/>
                    </a:lnTo>
                    <a:lnTo>
                      <a:pt x="40" y="105"/>
                    </a:lnTo>
                    <a:lnTo>
                      <a:pt x="36" y="109"/>
                    </a:lnTo>
                    <a:lnTo>
                      <a:pt x="28" y="109"/>
                    </a:lnTo>
                    <a:lnTo>
                      <a:pt x="24" y="109"/>
                    </a:lnTo>
                    <a:lnTo>
                      <a:pt x="20" y="105"/>
                    </a:lnTo>
                    <a:lnTo>
                      <a:pt x="16" y="105"/>
                    </a:lnTo>
                    <a:lnTo>
                      <a:pt x="16" y="101"/>
                    </a:lnTo>
                    <a:lnTo>
                      <a:pt x="12" y="93"/>
                    </a:lnTo>
                    <a:lnTo>
                      <a:pt x="12" y="85"/>
                    </a:lnTo>
                    <a:lnTo>
                      <a:pt x="12" y="33"/>
                    </a:lnTo>
                    <a:lnTo>
                      <a:pt x="0" y="33"/>
                    </a:lnTo>
                    <a:lnTo>
                      <a:pt x="0" y="28"/>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406" name="Freeform 23"/>
              <p:cNvSpPr>
                <a:spLocks noEditPoints="1"/>
              </p:cNvSpPr>
              <p:nvPr/>
            </p:nvSpPr>
            <p:spPr bwMode="auto">
              <a:xfrm>
                <a:off x="2048" y="2209"/>
                <a:ext cx="36" cy="121"/>
              </a:xfrm>
              <a:custGeom>
                <a:avLst/>
                <a:gdLst>
                  <a:gd name="T0" fmla="*/ 20 w 36"/>
                  <a:gd name="T1" fmla="*/ 0 h 121"/>
                  <a:gd name="T2" fmla="*/ 24 w 36"/>
                  <a:gd name="T3" fmla="*/ 0 h 121"/>
                  <a:gd name="T4" fmla="*/ 24 w 36"/>
                  <a:gd name="T5" fmla="*/ 4 h 121"/>
                  <a:gd name="T6" fmla="*/ 28 w 36"/>
                  <a:gd name="T7" fmla="*/ 4 h 121"/>
                  <a:gd name="T8" fmla="*/ 28 w 36"/>
                  <a:gd name="T9" fmla="*/ 8 h 121"/>
                  <a:gd name="T10" fmla="*/ 28 w 36"/>
                  <a:gd name="T11" fmla="*/ 12 h 121"/>
                  <a:gd name="T12" fmla="*/ 24 w 36"/>
                  <a:gd name="T13" fmla="*/ 16 h 121"/>
                  <a:gd name="T14" fmla="*/ 24 w 36"/>
                  <a:gd name="T15" fmla="*/ 20 h 121"/>
                  <a:gd name="T16" fmla="*/ 20 w 36"/>
                  <a:gd name="T17" fmla="*/ 20 h 121"/>
                  <a:gd name="T18" fmla="*/ 16 w 36"/>
                  <a:gd name="T19" fmla="*/ 20 h 121"/>
                  <a:gd name="T20" fmla="*/ 12 w 36"/>
                  <a:gd name="T21" fmla="*/ 16 h 121"/>
                  <a:gd name="T22" fmla="*/ 8 w 36"/>
                  <a:gd name="T23" fmla="*/ 12 h 121"/>
                  <a:gd name="T24" fmla="*/ 8 w 36"/>
                  <a:gd name="T25" fmla="*/ 8 h 121"/>
                  <a:gd name="T26" fmla="*/ 8 w 36"/>
                  <a:gd name="T27" fmla="*/ 4 h 121"/>
                  <a:gd name="T28" fmla="*/ 12 w 36"/>
                  <a:gd name="T29" fmla="*/ 4 h 121"/>
                  <a:gd name="T30" fmla="*/ 16 w 36"/>
                  <a:gd name="T31" fmla="*/ 0 h 121"/>
                  <a:gd name="T32" fmla="*/ 20 w 36"/>
                  <a:gd name="T33" fmla="*/ 0 h 121"/>
                  <a:gd name="T34" fmla="*/ 28 w 36"/>
                  <a:gd name="T35" fmla="*/ 40 h 121"/>
                  <a:gd name="T36" fmla="*/ 28 w 36"/>
                  <a:gd name="T37" fmla="*/ 105 h 121"/>
                  <a:gd name="T38" fmla="*/ 28 w 36"/>
                  <a:gd name="T39" fmla="*/ 113 h 121"/>
                  <a:gd name="T40" fmla="*/ 28 w 36"/>
                  <a:gd name="T41" fmla="*/ 117 h 121"/>
                  <a:gd name="T42" fmla="*/ 28 w 36"/>
                  <a:gd name="T43" fmla="*/ 117 h 121"/>
                  <a:gd name="T44" fmla="*/ 32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8 w 36"/>
                  <a:gd name="T59" fmla="*/ 121 h 121"/>
                  <a:gd name="T60" fmla="*/ 8 w 36"/>
                  <a:gd name="T61" fmla="*/ 117 h 121"/>
                  <a:gd name="T62" fmla="*/ 12 w 36"/>
                  <a:gd name="T63" fmla="*/ 117 h 121"/>
                  <a:gd name="T64" fmla="*/ 12 w 36"/>
                  <a:gd name="T65" fmla="*/ 113 h 121"/>
                  <a:gd name="T66" fmla="*/ 12 w 36"/>
                  <a:gd name="T67" fmla="*/ 105 h 121"/>
                  <a:gd name="T68" fmla="*/ 12 w 36"/>
                  <a:gd name="T69" fmla="*/ 73 h 121"/>
                  <a:gd name="T70" fmla="*/ 12 w 36"/>
                  <a:gd name="T71" fmla="*/ 65 h 121"/>
                  <a:gd name="T72" fmla="*/ 12 w 36"/>
                  <a:gd name="T73" fmla="*/ 57 h 121"/>
                  <a:gd name="T74" fmla="*/ 12 w 36"/>
                  <a:gd name="T75" fmla="*/ 53 h 121"/>
                  <a:gd name="T76" fmla="*/ 8 w 36"/>
                  <a:gd name="T77" fmla="*/ 53 h 121"/>
                  <a:gd name="T78" fmla="*/ 8 w 36"/>
                  <a:gd name="T79" fmla="*/ 53 h 121"/>
                  <a:gd name="T80" fmla="*/ 8 w 36"/>
                  <a:gd name="T81" fmla="*/ 53 h 121"/>
                  <a:gd name="T82" fmla="*/ 4 w 36"/>
                  <a:gd name="T83" fmla="*/ 53 h 121"/>
                  <a:gd name="T84" fmla="*/ 4 w 36"/>
                  <a:gd name="T85" fmla="*/ 53 h 121"/>
                  <a:gd name="T86" fmla="*/ 0 w 36"/>
                  <a:gd name="T87" fmla="*/ 53 h 121"/>
                  <a:gd name="T88" fmla="*/ 24 w 36"/>
                  <a:gd name="T89" fmla="*/ 40 h 121"/>
                  <a:gd name="T90" fmla="*/ 28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20" y="0"/>
                    </a:moveTo>
                    <a:lnTo>
                      <a:pt x="24" y="0"/>
                    </a:lnTo>
                    <a:lnTo>
                      <a:pt x="24" y="4"/>
                    </a:lnTo>
                    <a:lnTo>
                      <a:pt x="28" y="4"/>
                    </a:lnTo>
                    <a:lnTo>
                      <a:pt x="28" y="8"/>
                    </a:lnTo>
                    <a:lnTo>
                      <a:pt x="28" y="12"/>
                    </a:lnTo>
                    <a:lnTo>
                      <a:pt x="24" y="16"/>
                    </a:lnTo>
                    <a:lnTo>
                      <a:pt x="24" y="20"/>
                    </a:lnTo>
                    <a:lnTo>
                      <a:pt x="20" y="20"/>
                    </a:lnTo>
                    <a:lnTo>
                      <a:pt x="16" y="20"/>
                    </a:lnTo>
                    <a:lnTo>
                      <a:pt x="12" y="16"/>
                    </a:lnTo>
                    <a:lnTo>
                      <a:pt x="8" y="12"/>
                    </a:lnTo>
                    <a:lnTo>
                      <a:pt x="8" y="8"/>
                    </a:lnTo>
                    <a:lnTo>
                      <a:pt x="8" y="4"/>
                    </a:lnTo>
                    <a:lnTo>
                      <a:pt x="12" y="4"/>
                    </a:lnTo>
                    <a:lnTo>
                      <a:pt x="16" y="0"/>
                    </a:lnTo>
                    <a:lnTo>
                      <a:pt x="20" y="0"/>
                    </a:lnTo>
                    <a:close/>
                    <a:moveTo>
                      <a:pt x="28" y="40"/>
                    </a:moveTo>
                    <a:lnTo>
                      <a:pt x="28" y="105"/>
                    </a:lnTo>
                    <a:lnTo>
                      <a:pt x="28" y="113"/>
                    </a:lnTo>
                    <a:lnTo>
                      <a:pt x="28" y="117"/>
                    </a:lnTo>
                    <a:lnTo>
                      <a:pt x="32" y="121"/>
                    </a:lnTo>
                    <a:lnTo>
                      <a:pt x="36" y="121"/>
                    </a:lnTo>
                    <a:lnTo>
                      <a:pt x="0" y="121"/>
                    </a:lnTo>
                    <a:lnTo>
                      <a:pt x="4" y="121"/>
                    </a:lnTo>
                    <a:lnTo>
                      <a:pt x="8" y="121"/>
                    </a:lnTo>
                    <a:lnTo>
                      <a:pt x="8" y="117"/>
                    </a:lnTo>
                    <a:lnTo>
                      <a:pt x="12" y="117"/>
                    </a:lnTo>
                    <a:lnTo>
                      <a:pt x="12" y="113"/>
                    </a:lnTo>
                    <a:lnTo>
                      <a:pt x="12" y="105"/>
                    </a:lnTo>
                    <a:lnTo>
                      <a:pt x="12" y="73"/>
                    </a:lnTo>
                    <a:lnTo>
                      <a:pt x="12" y="65"/>
                    </a:lnTo>
                    <a:lnTo>
                      <a:pt x="12" y="57"/>
                    </a:lnTo>
                    <a:lnTo>
                      <a:pt x="12" y="53"/>
                    </a:lnTo>
                    <a:lnTo>
                      <a:pt x="8" y="53"/>
                    </a:lnTo>
                    <a:lnTo>
                      <a:pt x="4" y="53"/>
                    </a:lnTo>
                    <a:lnTo>
                      <a:pt x="0" y="53"/>
                    </a:lnTo>
                    <a:lnTo>
                      <a:pt x="24" y="40"/>
                    </a:lnTo>
                    <a:lnTo>
                      <a:pt x="28" y="40"/>
                    </a:lnTo>
                    <a:close/>
                  </a:path>
                </a:pathLst>
              </a:custGeom>
              <a:solidFill>
                <a:srgbClr val="000000"/>
              </a:solidFill>
              <a:ln w="0">
                <a:solidFill>
                  <a:srgbClr val="000000"/>
                </a:solidFill>
                <a:round/>
                <a:headEnd/>
                <a:tailEnd/>
              </a:ln>
            </p:spPr>
            <p:txBody>
              <a:bodyPr/>
              <a:lstStyle/>
              <a:p>
                <a:endParaRPr lang="en-US"/>
              </a:p>
            </p:txBody>
          </p:sp>
          <p:sp>
            <p:nvSpPr>
              <p:cNvPr id="9407" name="Freeform 24"/>
              <p:cNvSpPr>
                <a:spLocks noEditPoints="1"/>
              </p:cNvSpPr>
              <p:nvPr/>
            </p:nvSpPr>
            <p:spPr bwMode="auto">
              <a:xfrm>
                <a:off x="2096" y="2249"/>
                <a:ext cx="77" cy="85"/>
              </a:xfrm>
              <a:custGeom>
                <a:avLst/>
                <a:gdLst>
                  <a:gd name="T0" fmla="*/ 40 w 77"/>
                  <a:gd name="T1" fmla="*/ 0 h 85"/>
                  <a:gd name="T2" fmla="*/ 48 w 77"/>
                  <a:gd name="T3" fmla="*/ 4 h 85"/>
                  <a:gd name="T4" fmla="*/ 60 w 77"/>
                  <a:gd name="T5" fmla="*/ 9 h 85"/>
                  <a:gd name="T6" fmla="*/ 69 w 77"/>
                  <a:gd name="T7" fmla="*/ 17 h 85"/>
                  <a:gd name="T8" fmla="*/ 73 w 77"/>
                  <a:gd name="T9" fmla="*/ 29 h 85"/>
                  <a:gd name="T10" fmla="*/ 77 w 77"/>
                  <a:gd name="T11" fmla="*/ 41 h 85"/>
                  <a:gd name="T12" fmla="*/ 77 w 77"/>
                  <a:gd name="T13" fmla="*/ 53 h 85"/>
                  <a:gd name="T14" fmla="*/ 73 w 77"/>
                  <a:gd name="T15" fmla="*/ 61 h 85"/>
                  <a:gd name="T16" fmla="*/ 65 w 77"/>
                  <a:gd name="T17" fmla="*/ 73 h 85"/>
                  <a:gd name="T18" fmla="*/ 56 w 77"/>
                  <a:gd name="T19" fmla="*/ 77 h 85"/>
                  <a:gd name="T20" fmla="*/ 48 w 77"/>
                  <a:gd name="T21" fmla="*/ 81 h 85"/>
                  <a:gd name="T22" fmla="*/ 36 w 77"/>
                  <a:gd name="T23" fmla="*/ 85 h 85"/>
                  <a:gd name="T24" fmla="*/ 28 w 77"/>
                  <a:gd name="T25" fmla="*/ 81 h 85"/>
                  <a:gd name="T26" fmla="*/ 16 w 77"/>
                  <a:gd name="T27" fmla="*/ 77 h 85"/>
                  <a:gd name="T28" fmla="*/ 8 w 77"/>
                  <a:gd name="T29" fmla="*/ 69 h 85"/>
                  <a:gd name="T30" fmla="*/ 4 w 77"/>
                  <a:gd name="T31" fmla="*/ 57 h 85"/>
                  <a:gd name="T32" fmla="*/ 0 w 77"/>
                  <a:gd name="T33" fmla="*/ 45 h 85"/>
                  <a:gd name="T34" fmla="*/ 0 w 77"/>
                  <a:gd name="T35" fmla="*/ 33 h 85"/>
                  <a:gd name="T36" fmla="*/ 4 w 77"/>
                  <a:gd name="T37" fmla="*/ 21 h 85"/>
                  <a:gd name="T38" fmla="*/ 12 w 77"/>
                  <a:gd name="T39" fmla="*/ 13 h 85"/>
                  <a:gd name="T40" fmla="*/ 20 w 77"/>
                  <a:gd name="T41" fmla="*/ 9 h 85"/>
                  <a:gd name="T42" fmla="*/ 28 w 77"/>
                  <a:gd name="T43" fmla="*/ 4 h 85"/>
                  <a:gd name="T44" fmla="*/ 40 w 77"/>
                  <a:gd name="T45" fmla="*/ 0 h 85"/>
                  <a:gd name="T46" fmla="*/ 36 w 77"/>
                  <a:gd name="T47" fmla="*/ 9 h 85"/>
                  <a:gd name="T48" fmla="*/ 32 w 77"/>
                  <a:gd name="T49" fmla="*/ 9 h 85"/>
                  <a:gd name="T50" fmla="*/ 24 w 77"/>
                  <a:gd name="T51" fmla="*/ 9 h 85"/>
                  <a:gd name="T52" fmla="*/ 20 w 77"/>
                  <a:gd name="T53" fmla="*/ 13 h 85"/>
                  <a:gd name="T54" fmla="*/ 20 w 77"/>
                  <a:gd name="T55" fmla="*/ 21 h 85"/>
                  <a:gd name="T56" fmla="*/ 16 w 77"/>
                  <a:gd name="T57" fmla="*/ 29 h 85"/>
                  <a:gd name="T58" fmla="*/ 16 w 77"/>
                  <a:gd name="T59" fmla="*/ 37 h 85"/>
                  <a:gd name="T60" fmla="*/ 16 w 77"/>
                  <a:gd name="T61" fmla="*/ 53 h 85"/>
                  <a:gd name="T62" fmla="*/ 24 w 77"/>
                  <a:gd name="T63" fmla="*/ 65 h 85"/>
                  <a:gd name="T64" fmla="*/ 28 w 77"/>
                  <a:gd name="T65" fmla="*/ 73 h 85"/>
                  <a:gd name="T66" fmla="*/ 32 w 77"/>
                  <a:gd name="T67" fmla="*/ 77 h 85"/>
                  <a:gd name="T68" fmla="*/ 40 w 77"/>
                  <a:gd name="T69" fmla="*/ 77 h 85"/>
                  <a:gd name="T70" fmla="*/ 48 w 77"/>
                  <a:gd name="T71" fmla="*/ 77 h 85"/>
                  <a:gd name="T72" fmla="*/ 56 w 77"/>
                  <a:gd name="T73" fmla="*/ 73 h 85"/>
                  <a:gd name="T74" fmla="*/ 60 w 77"/>
                  <a:gd name="T75" fmla="*/ 61 h 85"/>
                  <a:gd name="T76" fmla="*/ 60 w 77"/>
                  <a:gd name="T77" fmla="*/ 49 h 85"/>
                  <a:gd name="T78" fmla="*/ 60 w 77"/>
                  <a:gd name="T79" fmla="*/ 37 h 85"/>
                  <a:gd name="T80" fmla="*/ 56 w 77"/>
                  <a:gd name="T81" fmla="*/ 25 h 85"/>
                  <a:gd name="T82" fmla="*/ 52 w 77"/>
                  <a:gd name="T83" fmla="*/ 17 h 85"/>
                  <a:gd name="T84" fmla="*/ 44 w 77"/>
                  <a:gd name="T85" fmla="*/ 9 h 85"/>
                  <a:gd name="T86" fmla="*/ 36 w 77"/>
                  <a:gd name="T87" fmla="*/ 9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5"/>
                  <a:gd name="T134" fmla="*/ 77 w 77"/>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5">
                    <a:moveTo>
                      <a:pt x="40" y="0"/>
                    </a:moveTo>
                    <a:lnTo>
                      <a:pt x="48" y="4"/>
                    </a:lnTo>
                    <a:lnTo>
                      <a:pt x="60" y="9"/>
                    </a:lnTo>
                    <a:lnTo>
                      <a:pt x="69" y="17"/>
                    </a:lnTo>
                    <a:lnTo>
                      <a:pt x="73" y="29"/>
                    </a:lnTo>
                    <a:lnTo>
                      <a:pt x="77" y="41"/>
                    </a:lnTo>
                    <a:lnTo>
                      <a:pt x="77" y="53"/>
                    </a:lnTo>
                    <a:lnTo>
                      <a:pt x="73" y="61"/>
                    </a:lnTo>
                    <a:lnTo>
                      <a:pt x="65" y="73"/>
                    </a:lnTo>
                    <a:lnTo>
                      <a:pt x="56" y="77"/>
                    </a:lnTo>
                    <a:lnTo>
                      <a:pt x="48" y="81"/>
                    </a:lnTo>
                    <a:lnTo>
                      <a:pt x="36" y="85"/>
                    </a:lnTo>
                    <a:lnTo>
                      <a:pt x="28" y="81"/>
                    </a:lnTo>
                    <a:lnTo>
                      <a:pt x="16" y="77"/>
                    </a:lnTo>
                    <a:lnTo>
                      <a:pt x="8" y="69"/>
                    </a:lnTo>
                    <a:lnTo>
                      <a:pt x="4" y="57"/>
                    </a:lnTo>
                    <a:lnTo>
                      <a:pt x="0" y="45"/>
                    </a:lnTo>
                    <a:lnTo>
                      <a:pt x="0" y="33"/>
                    </a:lnTo>
                    <a:lnTo>
                      <a:pt x="4" y="21"/>
                    </a:lnTo>
                    <a:lnTo>
                      <a:pt x="12" y="13"/>
                    </a:lnTo>
                    <a:lnTo>
                      <a:pt x="20" y="9"/>
                    </a:lnTo>
                    <a:lnTo>
                      <a:pt x="28" y="4"/>
                    </a:lnTo>
                    <a:lnTo>
                      <a:pt x="40" y="0"/>
                    </a:lnTo>
                    <a:close/>
                    <a:moveTo>
                      <a:pt x="36" y="9"/>
                    </a:moveTo>
                    <a:lnTo>
                      <a:pt x="32" y="9"/>
                    </a:lnTo>
                    <a:lnTo>
                      <a:pt x="24" y="9"/>
                    </a:lnTo>
                    <a:lnTo>
                      <a:pt x="20" y="13"/>
                    </a:lnTo>
                    <a:lnTo>
                      <a:pt x="20" y="21"/>
                    </a:lnTo>
                    <a:lnTo>
                      <a:pt x="16" y="29"/>
                    </a:lnTo>
                    <a:lnTo>
                      <a:pt x="16" y="37"/>
                    </a:lnTo>
                    <a:lnTo>
                      <a:pt x="16" y="53"/>
                    </a:lnTo>
                    <a:lnTo>
                      <a:pt x="24" y="65"/>
                    </a:lnTo>
                    <a:lnTo>
                      <a:pt x="28" y="73"/>
                    </a:lnTo>
                    <a:lnTo>
                      <a:pt x="32" y="77"/>
                    </a:lnTo>
                    <a:lnTo>
                      <a:pt x="40" y="77"/>
                    </a:lnTo>
                    <a:lnTo>
                      <a:pt x="48" y="77"/>
                    </a:lnTo>
                    <a:lnTo>
                      <a:pt x="56" y="73"/>
                    </a:lnTo>
                    <a:lnTo>
                      <a:pt x="60" y="61"/>
                    </a:lnTo>
                    <a:lnTo>
                      <a:pt x="60" y="49"/>
                    </a:lnTo>
                    <a:lnTo>
                      <a:pt x="60" y="37"/>
                    </a:lnTo>
                    <a:lnTo>
                      <a:pt x="56" y="25"/>
                    </a:lnTo>
                    <a:lnTo>
                      <a:pt x="52" y="17"/>
                    </a:lnTo>
                    <a:lnTo>
                      <a:pt x="44" y="9"/>
                    </a:lnTo>
                    <a:lnTo>
                      <a:pt x="36" y="9"/>
                    </a:lnTo>
                    <a:close/>
                  </a:path>
                </a:pathLst>
              </a:custGeom>
              <a:solidFill>
                <a:srgbClr val="000000"/>
              </a:solidFill>
              <a:ln w="0">
                <a:solidFill>
                  <a:srgbClr val="000000"/>
                </a:solidFill>
                <a:round/>
                <a:headEnd/>
                <a:tailEnd/>
              </a:ln>
            </p:spPr>
            <p:txBody>
              <a:bodyPr/>
              <a:lstStyle/>
              <a:p>
                <a:endParaRPr lang="en-US"/>
              </a:p>
            </p:txBody>
          </p:sp>
          <p:sp>
            <p:nvSpPr>
              <p:cNvPr id="9408" name="Freeform 25"/>
              <p:cNvSpPr>
                <a:spLocks/>
              </p:cNvSpPr>
              <p:nvPr/>
            </p:nvSpPr>
            <p:spPr bwMode="auto">
              <a:xfrm>
                <a:off x="2181" y="2249"/>
                <a:ext cx="84" cy="81"/>
              </a:xfrm>
              <a:custGeom>
                <a:avLst/>
                <a:gdLst>
                  <a:gd name="T0" fmla="*/ 28 w 84"/>
                  <a:gd name="T1" fmla="*/ 21 h 81"/>
                  <a:gd name="T2" fmla="*/ 36 w 84"/>
                  <a:gd name="T3" fmla="*/ 9 h 81"/>
                  <a:gd name="T4" fmla="*/ 44 w 84"/>
                  <a:gd name="T5" fmla="*/ 4 h 81"/>
                  <a:gd name="T6" fmla="*/ 52 w 84"/>
                  <a:gd name="T7" fmla="*/ 0 h 81"/>
                  <a:gd name="T8" fmla="*/ 60 w 84"/>
                  <a:gd name="T9" fmla="*/ 0 h 81"/>
                  <a:gd name="T10" fmla="*/ 64 w 84"/>
                  <a:gd name="T11" fmla="*/ 4 h 81"/>
                  <a:gd name="T12" fmla="*/ 68 w 84"/>
                  <a:gd name="T13" fmla="*/ 9 h 81"/>
                  <a:gd name="T14" fmla="*/ 72 w 84"/>
                  <a:gd name="T15" fmla="*/ 17 h 81"/>
                  <a:gd name="T16" fmla="*/ 72 w 84"/>
                  <a:gd name="T17" fmla="*/ 21 h 81"/>
                  <a:gd name="T18" fmla="*/ 72 w 84"/>
                  <a:gd name="T19" fmla="*/ 33 h 81"/>
                  <a:gd name="T20" fmla="*/ 72 w 84"/>
                  <a:gd name="T21" fmla="*/ 65 h 81"/>
                  <a:gd name="T22" fmla="*/ 72 w 84"/>
                  <a:gd name="T23" fmla="*/ 73 h 81"/>
                  <a:gd name="T24" fmla="*/ 76 w 84"/>
                  <a:gd name="T25" fmla="*/ 77 h 81"/>
                  <a:gd name="T26" fmla="*/ 76 w 84"/>
                  <a:gd name="T27" fmla="*/ 77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77 h 81"/>
                  <a:gd name="T46" fmla="*/ 56 w 84"/>
                  <a:gd name="T47" fmla="*/ 77 h 81"/>
                  <a:gd name="T48" fmla="*/ 60 w 84"/>
                  <a:gd name="T49" fmla="*/ 73 h 81"/>
                  <a:gd name="T50" fmla="*/ 60 w 84"/>
                  <a:gd name="T51" fmla="*/ 69 h 81"/>
                  <a:gd name="T52" fmla="*/ 60 w 84"/>
                  <a:gd name="T53" fmla="*/ 65 h 81"/>
                  <a:gd name="T54" fmla="*/ 60 w 84"/>
                  <a:gd name="T55" fmla="*/ 33 h 81"/>
                  <a:gd name="T56" fmla="*/ 60 w 84"/>
                  <a:gd name="T57" fmla="*/ 25 h 81"/>
                  <a:gd name="T58" fmla="*/ 56 w 84"/>
                  <a:gd name="T59" fmla="*/ 17 h 81"/>
                  <a:gd name="T60" fmla="*/ 52 w 84"/>
                  <a:gd name="T61" fmla="*/ 13 h 81"/>
                  <a:gd name="T62" fmla="*/ 48 w 84"/>
                  <a:gd name="T63" fmla="*/ 13 h 81"/>
                  <a:gd name="T64" fmla="*/ 36 w 84"/>
                  <a:gd name="T65" fmla="*/ 17 h 81"/>
                  <a:gd name="T66" fmla="*/ 28 w 84"/>
                  <a:gd name="T67" fmla="*/ 25 h 81"/>
                  <a:gd name="T68" fmla="*/ 28 w 84"/>
                  <a:gd name="T69" fmla="*/ 65 h 81"/>
                  <a:gd name="T70" fmla="*/ 28 w 84"/>
                  <a:gd name="T71" fmla="*/ 73 h 81"/>
                  <a:gd name="T72" fmla="*/ 28 w 84"/>
                  <a:gd name="T73" fmla="*/ 77 h 81"/>
                  <a:gd name="T74" fmla="*/ 28 w 84"/>
                  <a:gd name="T75" fmla="*/ 77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4 w 84"/>
                  <a:gd name="T89" fmla="*/ 81 h 81"/>
                  <a:gd name="T90" fmla="*/ 8 w 84"/>
                  <a:gd name="T91" fmla="*/ 81 h 81"/>
                  <a:gd name="T92" fmla="*/ 8 w 84"/>
                  <a:gd name="T93" fmla="*/ 77 h 81"/>
                  <a:gd name="T94" fmla="*/ 12 w 84"/>
                  <a:gd name="T95" fmla="*/ 73 h 81"/>
                  <a:gd name="T96" fmla="*/ 12 w 84"/>
                  <a:gd name="T97" fmla="*/ 65 h 81"/>
                  <a:gd name="T98" fmla="*/ 12 w 84"/>
                  <a:gd name="T99" fmla="*/ 33 h 81"/>
                  <a:gd name="T100" fmla="*/ 12 w 84"/>
                  <a:gd name="T101" fmla="*/ 25 h 81"/>
                  <a:gd name="T102" fmla="*/ 12 w 84"/>
                  <a:gd name="T103" fmla="*/ 17 h 81"/>
                  <a:gd name="T104" fmla="*/ 12 w 84"/>
                  <a:gd name="T105" fmla="*/ 13 h 81"/>
                  <a:gd name="T106" fmla="*/ 8 w 84"/>
                  <a:gd name="T107" fmla="*/ 13 h 81"/>
                  <a:gd name="T108" fmla="*/ 8 w 84"/>
                  <a:gd name="T109" fmla="*/ 13 h 81"/>
                  <a:gd name="T110" fmla="*/ 8 w 84"/>
                  <a:gd name="T111" fmla="*/ 13 h 81"/>
                  <a:gd name="T112" fmla="*/ 4 w 84"/>
                  <a:gd name="T113" fmla="*/ 13 h 81"/>
                  <a:gd name="T114" fmla="*/ 0 w 84"/>
                  <a:gd name="T115" fmla="*/ 13 h 81"/>
                  <a:gd name="T116" fmla="*/ 0 w 84"/>
                  <a:gd name="T117" fmla="*/ 13 h 81"/>
                  <a:gd name="T118" fmla="*/ 24 w 84"/>
                  <a:gd name="T119" fmla="*/ 0 h 81"/>
                  <a:gd name="T120" fmla="*/ 28 w 84"/>
                  <a:gd name="T121" fmla="*/ 0 h 81"/>
                  <a:gd name="T122" fmla="*/ 28 w 84"/>
                  <a:gd name="T123" fmla="*/ 21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8" y="21"/>
                    </a:moveTo>
                    <a:lnTo>
                      <a:pt x="36" y="9"/>
                    </a:lnTo>
                    <a:lnTo>
                      <a:pt x="44" y="4"/>
                    </a:lnTo>
                    <a:lnTo>
                      <a:pt x="52" y="0"/>
                    </a:lnTo>
                    <a:lnTo>
                      <a:pt x="60" y="0"/>
                    </a:lnTo>
                    <a:lnTo>
                      <a:pt x="64" y="4"/>
                    </a:lnTo>
                    <a:lnTo>
                      <a:pt x="68" y="9"/>
                    </a:lnTo>
                    <a:lnTo>
                      <a:pt x="72" y="17"/>
                    </a:lnTo>
                    <a:lnTo>
                      <a:pt x="72" y="21"/>
                    </a:lnTo>
                    <a:lnTo>
                      <a:pt x="72" y="33"/>
                    </a:lnTo>
                    <a:lnTo>
                      <a:pt x="72" y="65"/>
                    </a:lnTo>
                    <a:lnTo>
                      <a:pt x="72" y="73"/>
                    </a:lnTo>
                    <a:lnTo>
                      <a:pt x="76" y="77"/>
                    </a:lnTo>
                    <a:lnTo>
                      <a:pt x="76" y="81"/>
                    </a:lnTo>
                    <a:lnTo>
                      <a:pt x="80" y="81"/>
                    </a:lnTo>
                    <a:lnTo>
                      <a:pt x="84" y="81"/>
                    </a:lnTo>
                    <a:lnTo>
                      <a:pt x="48" y="81"/>
                    </a:lnTo>
                    <a:lnTo>
                      <a:pt x="52" y="81"/>
                    </a:lnTo>
                    <a:lnTo>
                      <a:pt x="56" y="77"/>
                    </a:lnTo>
                    <a:lnTo>
                      <a:pt x="60" y="73"/>
                    </a:lnTo>
                    <a:lnTo>
                      <a:pt x="60" y="69"/>
                    </a:lnTo>
                    <a:lnTo>
                      <a:pt x="60" y="65"/>
                    </a:lnTo>
                    <a:lnTo>
                      <a:pt x="60" y="33"/>
                    </a:lnTo>
                    <a:lnTo>
                      <a:pt x="60" y="25"/>
                    </a:lnTo>
                    <a:lnTo>
                      <a:pt x="56" y="17"/>
                    </a:lnTo>
                    <a:lnTo>
                      <a:pt x="52" y="13"/>
                    </a:lnTo>
                    <a:lnTo>
                      <a:pt x="48" y="13"/>
                    </a:lnTo>
                    <a:lnTo>
                      <a:pt x="36" y="17"/>
                    </a:lnTo>
                    <a:lnTo>
                      <a:pt x="28" y="25"/>
                    </a:lnTo>
                    <a:lnTo>
                      <a:pt x="28" y="65"/>
                    </a:lnTo>
                    <a:lnTo>
                      <a:pt x="28" y="73"/>
                    </a:lnTo>
                    <a:lnTo>
                      <a:pt x="28" y="77"/>
                    </a:lnTo>
                    <a:lnTo>
                      <a:pt x="28" y="81"/>
                    </a:lnTo>
                    <a:lnTo>
                      <a:pt x="32" y="81"/>
                    </a:lnTo>
                    <a:lnTo>
                      <a:pt x="36" y="81"/>
                    </a:lnTo>
                    <a:lnTo>
                      <a:pt x="0" y="81"/>
                    </a:lnTo>
                    <a:lnTo>
                      <a:pt x="4" y="81"/>
                    </a:lnTo>
                    <a:lnTo>
                      <a:pt x="8" y="81"/>
                    </a:lnTo>
                    <a:lnTo>
                      <a:pt x="8"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09" name="Rectangle 26"/>
              <p:cNvSpPr>
                <a:spLocks noChangeArrowheads="1"/>
              </p:cNvSpPr>
              <p:nvPr/>
            </p:nvSpPr>
            <p:spPr bwMode="auto">
              <a:xfrm>
                <a:off x="3829"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0" name="Freeform 27"/>
              <p:cNvSpPr>
                <a:spLocks/>
              </p:cNvSpPr>
              <p:nvPr/>
            </p:nvSpPr>
            <p:spPr bwMode="auto">
              <a:xfrm>
                <a:off x="4158" y="2213"/>
                <a:ext cx="101" cy="117"/>
              </a:xfrm>
              <a:custGeom>
                <a:avLst/>
                <a:gdLst>
                  <a:gd name="T0" fmla="*/ 32 w 101"/>
                  <a:gd name="T1" fmla="*/ 8 h 117"/>
                  <a:gd name="T2" fmla="*/ 32 w 101"/>
                  <a:gd name="T3" fmla="*/ 53 h 117"/>
                  <a:gd name="T4" fmla="*/ 60 w 101"/>
                  <a:gd name="T5" fmla="*/ 53 h 117"/>
                  <a:gd name="T6" fmla="*/ 69 w 101"/>
                  <a:gd name="T7" fmla="*/ 53 h 117"/>
                  <a:gd name="T8" fmla="*/ 73 w 101"/>
                  <a:gd name="T9" fmla="*/ 53 h 117"/>
                  <a:gd name="T10" fmla="*/ 77 w 101"/>
                  <a:gd name="T11" fmla="*/ 45 h 117"/>
                  <a:gd name="T12" fmla="*/ 81 w 101"/>
                  <a:gd name="T13" fmla="*/ 36 h 117"/>
                  <a:gd name="T14" fmla="*/ 81 w 101"/>
                  <a:gd name="T15" fmla="*/ 36 h 117"/>
                  <a:gd name="T16" fmla="*/ 81 w 101"/>
                  <a:gd name="T17" fmla="*/ 77 h 117"/>
                  <a:gd name="T18" fmla="*/ 81 w 101"/>
                  <a:gd name="T19" fmla="*/ 77 h 117"/>
                  <a:gd name="T20" fmla="*/ 77 w 101"/>
                  <a:gd name="T21" fmla="*/ 69 h 117"/>
                  <a:gd name="T22" fmla="*/ 77 w 101"/>
                  <a:gd name="T23" fmla="*/ 65 h 117"/>
                  <a:gd name="T24" fmla="*/ 73 w 101"/>
                  <a:gd name="T25" fmla="*/ 65 h 117"/>
                  <a:gd name="T26" fmla="*/ 73 w 101"/>
                  <a:gd name="T27" fmla="*/ 61 h 117"/>
                  <a:gd name="T28" fmla="*/ 69 w 101"/>
                  <a:gd name="T29" fmla="*/ 61 h 117"/>
                  <a:gd name="T30" fmla="*/ 60 w 101"/>
                  <a:gd name="T31" fmla="*/ 61 h 117"/>
                  <a:gd name="T32" fmla="*/ 32 w 101"/>
                  <a:gd name="T33" fmla="*/ 61 h 117"/>
                  <a:gd name="T34" fmla="*/ 32 w 101"/>
                  <a:gd name="T35" fmla="*/ 101 h 117"/>
                  <a:gd name="T36" fmla="*/ 32 w 101"/>
                  <a:gd name="T37" fmla="*/ 105 h 117"/>
                  <a:gd name="T38" fmla="*/ 32 w 101"/>
                  <a:gd name="T39" fmla="*/ 109 h 117"/>
                  <a:gd name="T40" fmla="*/ 36 w 101"/>
                  <a:gd name="T41" fmla="*/ 109 h 117"/>
                  <a:gd name="T42" fmla="*/ 36 w 101"/>
                  <a:gd name="T43" fmla="*/ 113 h 117"/>
                  <a:gd name="T44" fmla="*/ 40 w 101"/>
                  <a:gd name="T45" fmla="*/ 113 h 117"/>
                  <a:gd name="T46" fmla="*/ 44 w 101"/>
                  <a:gd name="T47" fmla="*/ 113 h 117"/>
                  <a:gd name="T48" fmla="*/ 65 w 101"/>
                  <a:gd name="T49" fmla="*/ 113 h 117"/>
                  <a:gd name="T50" fmla="*/ 73 w 101"/>
                  <a:gd name="T51" fmla="*/ 113 h 117"/>
                  <a:gd name="T52" fmla="*/ 81 w 101"/>
                  <a:gd name="T53" fmla="*/ 113 h 117"/>
                  <a:gd name="T54" fmla="*/ 85 w 101"/>
                  <a:gd name="T55" fmla="*/ 109 h 117"/>
                  <a:gd name="T56" fmla="*/ 89 w 101"/>
                  <a:gd name="T57" fmla="*/ 105 h 117"/>
                  <a:gd name="T58" fmla="*/ 93 w 101"/>
                  <a:gd name="T59" fmla="*/ 97 h 117"/>
                  <a:gd name="T60" fmla="*/ 101 w 101"/>
                  <a:gd name="T61" fmla="*/ 89 h 117"/>
                  <a:gd name="T62" fmla="*/ 101 w 101"/>
                  <a:gd name="T63" fmla="*/ 89 h 117"/>
                  <a:gd name="T64" fmla="*/ 93 w 101"/>
                  <a:gd name="T65" fmla="*/ 117 h 117"/>
                  <a:gd name="T66" fmla="*/ 0 w 101"/>
                  <a:gd name="T67" fmla="*/ 117 h 117"/>
                  <a:gd name="T68" fmla="*/ 0 w 101"/>
                  <a:gd name="T69" fmla="*/ 117 h 117"/>
                  <a:gd name="T70" fmla="*/ 4 w 101"/>
                  <a:gd name="T71" fmla="*/ 117 h 117"/>
                  <a:gd name="T72" fmla="*/ 8 w 101"/>
                  <a:gd name="T73" fmla="*/ 117 h 117"/>
                  <a:gd name="T74" fmla="*/ 12 w 101"/>
                  <a:gd name="T75" fmla="*/ 113 h 117"/>
                  <a:gd name="T76" fmla="*/ 12 w 101"/>
                  <a:gd name="T77" fmla="*/ 113 h 117"/>
                  <a:gd name="T78" fmla="*/ 16 w 101"/>
                  <a:gd name="T79" fmla="*/ 109 h 117"/>
                  <a:gd name="T80" fmla="*/ 16 w 101"/>
                  <a:gd name="T81" fmla="*/ 105 h 117"/>
                  <a:gd name="T82" fmla="*/ 16 w 101"/>
                  <a:gd name="T83" fmla="*/ 97 h 117"/>
                  <a:gd name="T84" fmla="*/ 16 w 101"/>
                  <a:gd name="T85" fmla="*/ 20 h 117"/>
                  <a:gd name="T86" fmla="*/ 16 w 101"/>
                  <a:gd name="T87" fmla="*/ 12 h 117"/>
                  <a:gd name="T88" fmla="*/ 16 w 101"/>
                  <a:gd name="T89" fmla="*/ 8 h 117"/>
                  <a:gd name="T90" fmla="*/ 8 w 101"/>
                  <a:gd name="T91" fmla="*/ 4 h 117"/>
                  <a:gd name="T92" fmla="*/ 4 w 101"/>
                  <a:gd name="T93" fmla="*/ 4 h 117"/>
                  <a:gd name="T94" fmla="*/ 0 w 101"/>
                  <a:gd name="T95" fmla="*/ 4 h 117"/>
                  <a:gd name="T96" fmla="*/ 0 w 101"/>
                  <a:gd name="T97" fmla="*/ 0 h 117"/>
                  <a:gd name="T98" fmla="*/ 93 w 101"/>
                  <a:gd name="T99" fmla="*/ 0 h 117"/>
                  <a:gd name="T100" fmla="*/ 93 w 101"/>
                  <a:gd name="T101" fmla="*/ 28 h 117"/>
                  <a:gd name="T102" fmla="*/ 89 w 101"/>
                  <a:gd name="T103" fmla="*/ 28 h 117"/>
                  <a:gd name="T104" fmla="*/ 89 w 101"/>
                  <a:gd name="T105" fmla="*/ 20 h 117"/>
                  <a:gd name="T106" fmla="*/ 85 w 101"/>
                  <a:gd name="T107" fmla="*/ 12 h 117"/>
                  <a:gd name="T108" fmla="*/ 85 w 101"/>
                  <a:gd name="T109" fmla="*/ 8 h 117"/>
                  <a:gd name="T110" fmla="*/ 81 w 101"/>
                  <a:gd name="T111" fmla="*/ 8 h 117"/>
                  <a:gd name="T112" fmla="*/ 73 w 101"/>
                  <a:gd name="T113" fmla="*/ 8 h 117"/>
                  <a:gd name="T114" fmla="*/ 65 w 101"/>
                  <a:gd name="T115" fmla="*/ 8 h 117"/>
                  <a:gd name="T116" fmla="*/ 32 w 101"/>
                  <a:gd name="T117" fmla="*/ 8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7"/>
                  <a:gd name="T179" fmla="*/ 101 w 101"/>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7">
                    <a:moveTo>
                      <a:pt x="32" y="8"/>
                    </a:moveTo>
                    <a:lnTo>
                      <a:pt x="32" y="53"/>
                    </a:lnTo>
                    <a:lnTo>
                      <a:pt x="60" y="53"/>
                    </a:lnTo>
                    <a:lnTo>
                      <a:pt x="69" y="53"/>
                    </a:lnTo>
                    <a:lnTo>
                      <a:pt x="73" y="53"/>
                    </a:lnTo>
                    <a:lnTo>
                      <a:pt x="77" y="45"/>
                    </a:lnTo>
                    <a:lnTo>
                      <a:pt x="81" y="36"/>
                    </a:lnTo>
                    <a:lnTo>
                      <a:pt x="81" y="77"/>
                    </a:lnTo>
                    <a:lnTo>
                      <a:pt x="77" y="69"/>
                    </a:lnTo>
                    <a:lnTo>
                      <a:pt x="77" y="65"/>
                    </a:lnTo>
                    <a:lnTo>
                      <a:pt x="73" y="65"/>
                    </a:lnTo>
                    <a:lnTo>
                      <a:pt x="73" y="61"/>
                    </a:lnTo>
                    <a:lnTo>
                      <a:pt x="69" y="61"/>
                    </a:lnTo>
                    <a:lnTo>
                      <a:pt x="60" y="61"/>
                    </a:lnTo>
                    <a:lnTo>
                      <a:pt x="32" y="61"/>
                    </a:lnTo>
                    <a:lnTo>
                      <a:pt x="32" y="101"/>
                    </a:lnTo>
                    <a:lnTo>
                      <a:pt x="32" y="105"/>
                    </a:lnTo>
                    <a:lnTo>
                      <a:pt x="32" y="109"/>
                    </a:lnTo>
                    <a:lnTo>
                      <a:pt x="36" y="109"/>
                    </a:lnTo>
                    <a:lnTo>
                      <a:pt x="36" y="113"/>
                    </a:lnTo>
                    <a:lnTo>
                      <a:pt x="40" y="113"/>
                    </a:lnTo>
                    <a:lnTo>
                      <a:pt x="44" y="113"/>
                    </a:lnTo>
                    <a:lnTo>
                      <a:pt x="65" y="113"/>
                    </a:lnTo>
                    <a:lnTo>
                      <a:pt x="73" y="113"/>
                    </a:lnTo>
                    <a:lnTo>
                      <a:pt x="81" y="113"/>
                    </a:lnTo>
                    <a:lnTo>
                      <a:pt x="85" y="109"/>
                    </a:lnTo>
                    <a:lnTo>
                      <a:pt x="89" y="105"/>
                    </a:lnTo>
                    <a:lnTo>
                      <a:pt x="93" y="97"/>
                    </a:lnTo>
                    <a:lnTo>
                      <a:pt x="101" y="89"/>
                    </a:lnTo>
                    <a:lnTo>
                      <a:pt x="93" y="117"/>
                    </a:lnTo>
                    <a:lnTo>
                      <a:pt x="0" y="117"/>
                    </a:lnTo>
                    <a:lnTo>
                      <a:pt x="4" y="117"/>
                    </a:lnTo>
                    <a:lnTo>
                      <a:pt x="8" y="117"/>
                    </a:lnTo>
                    <a:lnTo>
                      <a:pt x="12" y="113"/>
                    </a:lnTo>
                    <a:lnTo>
                      <a:pt x="16" y="109"/>
                    </a:lnTo>
                    <a:lnTo>
                      <a:pt x="16" y="105"/>
                    </a:lnTo>
                    <a:lnTo>
                      <a:pt x="16" y="97"/>
                    </a:lnTo>
                    <a:lnTo>
                      <a:pt x="16" y="20"/>
                    </a:lnTo>
                    <a:lnTo>
                      <a:pt x="16" y="12"/>
                    </a:lnTo>
                    <a:lnTo>
                      <a:pt x="16" y="8"/>
                    </a:lnTo>
                    <a:lnTo>
                      <a:pt x="8" y="4"/>
                    </a:lnTo>
                    <a:lnTo>
                      <a:pt x="4" y="4"/>
                    </a:lnTo>
                    <a:lnTo>
                      <a:pt x="0" y="4"/>
                    </a:lnTo>
                    <a:lnTo>
                      <a:pt x="0" y="0"/>
                    </a:lnTo>
                    <a:lnTo>
                      <a:pt x="93" y="0"/>
                    </a:lnTo>
                    <a:lnTo>
                      <a:pt x="93" y="28"/>
                    </a:lnTo>
                    <a:lnTo>
                      <a:pt x="89" y="28"/>
                    </a:lnTo>
                    <a:lnTo>
                      <a:pt x="89" y="20"/>
                    </a:lnTo>
                    <a:lnTo>
                      <a:pt x="85" y="12"/>
                    </a:lnTo>
                    <a:lnTo>
                      <a:pt x="85" y="8"/>
                    </a:lnTo>
                    <a:lnTo>
                      <a:pt x="81" y="8"/>
                    </a:lnTo>
                    <a:lnTo>
                      <a:pt x="73" y="8"/>
                    </a:lnTo>
                    <a:lnTo>
                      <a:pt x="65" y="8"/>
                    </a:lnTo>
                    <a:lnTo>
                      <a:pt x="32" y="8"/>
                    </a:lnTo>
                    <a:close/>
                  </a:path>
                </a:pathLst>
              </a:custGeom>
              <a:solidFill>
                <a:srgbClr val="000000"/>
              </a:solidFill>
              <a:ln w="0">
                <a:solidFill>
                  <a:srgbClr val="000000"/>
                </a:solidFill>
                <a:round/>
                <a:headEnd/>
                <a:tailEnd/>
              </a:ln>
            </p:spPr>
            <p:txBody>
              <a:bodyPr/>
              <a:lstStyle/>
              <a:p>
                <a:endParaRPr lang="en-US"/>
              </a:p>
            </p:txBody>
          </p:sp>
          <p:sp>
            <p:nvSpPr>
              <p:cNvPr id="9411" name="Freeform 28"/>
              <p:cNvSpPr>
                <a:spLocks/>
              </p:cNvSpPr>
              <p:nvPr/>
            </p:nvSpPr>
            <p:spPr bwMode="auto">
              <a:xfrm>
                <a:off x="4263" y="2253"/>
                <a:ext cx="88" cy="77"/>
              </a:xfrm>
              <a:custGeom>
                <a:avLst/>
                <a:gdLst>
                  <a:gd name="T0" fmla="*/ 0 w 88"/>
                  <a:gd name="T1" fmla="*/ 0 h 77"/>
                  <a:gd name="T2" fmla="*/ 36 w 88"/>
                  <a:gd name="T3" fmla="*/ 0 h 77"/>
                  <a:gd name="T4" fmla="*/ 36 w 88"/>
                  <a:gd name="T5" fmla="*/ 0 h 77"/>
                  <a:gd name="T6" fmla="*/ 32 w 88"/>
                  <a:gd name="T7" fmla="*/ 0 h 77"/>
                  <a:gd name="T8" fmla="*/ 32 w 88"/>
                  <a:gd name="T9" fmla="*/ 5 h 77"/>
                  <a:gd name="T10" fmla="*/ 32 w 88"/>
                  <a:gd name="T11" fmla="*/ 5 h 77"/>
                  <a:gd name="T12" fmla="*/ 32 w 88"/>
                  <a:gd name="T13" fmla="*/ 5 h 77"/>
                  <a:gd name="T14" fmla="*/ 32 w 88"/>
                  <a:gd name="T15" fmla="*/ 9 h 77"/>
                  <a:gd name="T16" fmla="*/ 36 w 88"/>
                  <a:gd name="T17" fmla="*/ 13 h 77"/>
                  <a:gd name="T18" fmla="*/ 36 w 88"/>
                  <a:gd name="T19" fmla="*/ 17 h 77"/>
                  <a:gd name="T20" fmla="*/ 40 w 88"/>
                  <a:gd name="T21" fmla="*/ 17 h 77"/>
                  <a:gd name="T22" fmla="*/ 48 w 88"/>
                  <a:gd name="T23" fmla="*/ 29 h 77"/>
                  <a:gd name="T24" fmla="*/ 52 w 88"/>
                  <a:gd name="T25" fmla="*/ 21 h 77"/>
                  <a:gd name="T26" fmla="*/ 60 w 88"/>
                  <a:gd name="T27" fmla="*/ 13 h 77"/>
                  <a:gd name="T28" fmla="*/ 60 w 88"/>
                  <a:gd name="T29" fmla="*/ 9 h 77"/>
                  <a:gd name="T30" fmla="*/ 60 w 88"/>
                  <a:gd name="T31" fmla="*/ 5 h 77"/>
                  <a:gd name="T32" fmla="*/ 60 w 88"/>
                  <a:gd name="T33" fmla="*/ 5 h 77"/>
                  <a:gd name="T34" fmla="*/ 56 w 88"/>
                  <a:gd name="T35" fmla="*/ 0 h 77"/>
                  <a:gd name="T36" fmla="*/ 52 w 88"/>
                  <a:gd name="T37" fmla="*/ 0 h 77"/>
                  <a:gd name="T38" fmla="*/ 52 w 88"/>
                  <a:gd name="T39" fmla="*/ 0 h 77"/>
                  <a:gd name="T40" fmla="*/ 80 w 88"/>
                  <a:gd name="T41" fmla="*/ 0 h 77"/>
                  <a:gd name="T42" fmla="*/ 80 w 88"/>
                  <a:gd name="T43" fmla="*/ 0 h 77"/>
                  <a:gd name="T44" fmla="*/ 76 w 88"/>
                  <a:gd name="T45" fmla="*/ 0 h 77"/>
                  <a:gd name="T46" fmla="*/ 72 w 88"/>
                  <a:gd name="T47" fmla="*/ 5 h 77"/>
                  <a:gd name="T48" fmla="*/ 68 w 88"/>
                  <a:gd name="T49" fmla="*/ 9 h 77"/>
                  <a:gd name="T50" fmla="*/ 60 w 88"/>
                  <a:gd name="T51" fmla="*/ 17 h 77"/>
                  <a:gd name="T52" fmla="*/ 48 w 88"/>
                  <a:gd name="T53" fmla="*/ 33 h 77"/>
                  <a:gd name="T54" fmla="*/ 68 w 88"/>
                  <a:gd name="T55" fmla="*/ 61 h 77"/>
                  <a:gd name="T56" fmla="*/ 76 w 88"/>
                  <a:gd name="T57" fmla="*/ 69 h 77"/>
                  <a:gd name="T58" fmla="*/ 80 w 88"/>
                  <a:gd name="T59" fmla="*/ 73 h 77"/>
                  <a:gd name="T60" fmla="*/ 84 w 88"/>
                  <a:gd name="T61" fmla="*/ 73 h 77"/>
                  <a:gd name="T62" fmla="*/ 88 w 88"/>
                  <a:gd name="T63" fmla="*/ 73 h 77"/>
                  <a:gd name="T64" fmla="*/ 88 w 88"/>
                  <a:gd name="T65" fmla="*/ 77 h 77"/>
                  <a:gd name="T66" fmla="*/ 48 w 88"/>
                  <a:gd name="T67" fmla="*/ 77 h 77"/>
                  <a:gd name="T68" fmla="*/ 48 w 88"/>
                  <a:gd name="T69" fmla="*/ 73 h 77"/>
                  <a:gd name="T70" fmla="*/ 52 w 88"/>
                  <a:gd name="T71" fmla="*/ 73 h 77"/>
                  <a:gd name="T72" fmla="*/ 56 w 88"/>
                  <a:gd name="T73" fmla="*/ 73 h 77"/>
                  <a:gd name="T74" fmla="*/ 56 w 88"/>
                  <a:gd name="T75" fmla="*/ 73 h 77"/>
                  <a:gd name="T76" fmla="*/ 60 w 88"/>
                  <a:gd name="T77" fmla="*/ 69 h 77"/>
                  <a:gd name="T78" fmla="*/ 56 w 88"/>
                  <a:gd name="T79" fmla="*/ 65 h 77"/>
                  <a:gd name="T80" fmla="*/ 52 w 88"/>
                  <a:gd name="T81" fmla="*/ 61 h 77"/>
                  <a:gd name="T82" fmla="*/ 40 w 88"/>
                  <a:gd name="T83" fmla="*/ 45 h 77"/>
                  <a:gd name="T84" fmla="*/ 24 w 88"/>
                  <a:gd name="T85" fmla="*/ 61 h 77"/>
                  <a:gd name="T86" fmla="*/ 24 w 88"/>
                  <a:gd name="T87" fmla="*/ 65 h 77"/>
                  <a:gd name="T88" fmla="*/ 20 w 88"/>
                  <a:gd name="T89" fmla="*/ 69 h 77"/>
                  <a:gd name="T90" fmla="*/ 24 w 88"/>
                  <a:gd name="T91" fmla="*/ 73 h 77"/>
                  <a:gd name="T92" fmla="*/ 24 w 88"/>
                  <a:gd name="T93" fmla="*/ 73 h 77"/>
                  <a:gd name="T94" fmla="*/ 28 w 88"/>
                  <a:gd name="T95" fmla="*/ 73 h 77"/>
                  <a:gd name="T96" fmla="*/ 32 w 88"/>
                  <a:gd name="T97" fmla="*/ 73 h 77"/>
                  <a:gd name="T98" fmla="*/ 32 w 88"/>
                  <a:gd name="T99" fmla="*/ 77 h 77"/>
                  <a:gd name="T100" fmla="*/ 4 w 88"/>
                  <a:gd name="T101" fmla="*/ 77 h 77"/>
                  <a:gd name="T102" fmla="*/ 4 w 88"/>
                  <a:gd name="T103" fmla="*/ 73 h 77"/>
                  <a:gd name="T104" fmla="*/ 8 w 88"/>
                  <a:gd name="T105" fmla="*/ 73 h 77"/>
                  <a:gd name="T106" fmla="*/ 12 w 88"/>
                  <a:gd name="T107" fmla="*/ 73 h 77"/>
                  <a:gd name="T108" fmla="*/ 12 w 88"/>
                  <a:gd name="T109" fmla="*/ 69 h 77"/>
                  <a:gd name="T110" fmla="*/ 20 w 88"/>
                  <a:gd name="T111" fmla="*/ 61 h 77"/>
                  <a:gd name="T112" fmla="*/ 36 w 88"/>
                  <a:gd name="T113" fmla="*/ 41 h 77"/>
                  <a:gd name="T114" fmla="*/ 20 w 88"/>
                  <a:gd name="T115" fmla="*/ 17 h 77"/>
                  <a:gd name="T116" fmla="*/ 16 w 88"/>
                  <a:gd name="T117" fmla="*/ 9 h 77"/>
                  <a:gd name="T118" fmla="*/ 12 w 88"/>
                  <a:gd name="T119" fmla="*/ 5 h 77"/>
                  <a:gd name="T120" fmla="*/ 8 w 88"/>
                  <a:gd name="T121" fmla="*/ 0 h 77"/>
                  <a:gd name="T122" fmla="*/ 0 w 88"/>
                  <a:gd name="T123" fmla="*/ 0 h 77"/>
                  <a:gd name="T124" fmla="*/ 0 w 88"/>
                  <a:gd name="T125" fmla="*/ 0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
                  <a:gd name="T190" fmla="*/ 0 h 77"/>
                  <a:gd name="T191" fmla="*/ 88 w 88"/>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 h="77">
                    <a:moveTo>
                      <a:pt x="0" y="0"/>
                    </a:moveTo>
                    <a:lnTo>
                      <a:pt x="36" y="0"/>
                    </a:lnTo>
                    <a:lnTo>
                      <a:pt x="32" y="0"/>
                    </a:lnTo>
                    <a:lnTo>
                      <a:pt x="32" y="5"/>
                    </a:lnTo>
                    <a:lnTo>
                      <a:pt x="32" y="9"/>
                    </a:lnTo>
                    <a:lnTo>
                      <a:pt x="36" y="13"/>
                    </a:lnTo>
                    <a:lnTo>
                      <a:pt x="36" y="17"/>
                    </a:lnTo>
                    <a:lnTo>
                      <a:pt x="40" y="17"/>
                    </a:lnTo>
                    <a:lnTo>
                      <a:pt x="48" y="29"/>
                    </a:lnTo>
                    <a:lnTo>
                      <a:pt x="52" y="21"/>
                    </a:lnTo>
                    <a:lnTo>
                      <a:pt x="60" y="13"/>
                    </a:lnTo>
                    <a:lnTo>
                      <a:pt x="60" y="9"/>
                    </a:lnTo>
                    <a:lnTo>
                      <a:pt x="60" y="5"/>
                    </a:lnTo>
                    <a:lnTo>
                      <a:pt x="56" y="0"/>
                    </a:lnTo>
                    <a:lnTo>
                      <a:pt x="52" y="0"/>
                    </a:lnTo>
                    <a:lnTo>
                      <a:pt x="80" y="0"/>
                    </a:lnTo>
                    <a:lnTo>
                      <a:pt x="76" y="0"/>
                    </a:lnTo>
                    <a:lnTo>
                      <a:pt x="72" y="5"/>
                    </a:lnTo>
                    <a:lnTo>
                      <a:pt x="68" y="9"/>
                    </a:lnTo>
                    <a:lnTo>
                      <a:pt x="60" y="17"/>
                    </a:lnTo>
                    <a:lnTo>
                      <a:pt x="48" y="33"/>
                    </a:lnTo>
                    <a:lnTo>
                      <a:pt x="68" y="61"/>
                    </a:lnTo>
                    <a:lnTo>
                      <a:pt x="76" y="69"/>
                    </a:lnTo>
                    <a:lnTo>
                      <a:pt x="80" y="73"/>
                    </a:lnTo>
                    <a:lnTo>
                      <a:pt x="84" y="73"/>
                    </a:lnTo>
                    <a:lnTo>
                      <a:pt x="88" y="73"/>
                    </a:lnTo>
                    <a:lnTo>
                      <a:pt x="88" y="77"/>
                    </a:lnTo>
                    <a:lnTo>
                      <a:pt x="48" y="77"/>
                    </a:lnTo>
                    <a:lnTo>
                      <a:pt x="48" y="73"/>
                    </a:lnTo>
                    <a:lnTo>
                      <a:pt x="52" y="73"/>
                    </a:lnTo>
                    <a:lnTo>
                      <a:pt x="56" y="73"/>
                    </a:lnTo>
                    <a:lnTo>
                      <a:pt x="60" y="69"/>
                    </a:lnTo>
                    <a:lnTo>
                      <a:pt x="56" y="65"/>
                    </a:lnTo>
                    <a:lnTo>
                      <a:pt x="52" y="61"/>
                    </a:lnTo>
                    <a:lnTo>
                      <a:pt x="40" y="45"/>
                    </a:lnTo>
                    <a:lnTo>
                      <a:pt x="24" y="61"/>
                    </a:lnTo>
                    <a:lnTo>
                      <a:pt x="24" y="65"/>
                    </a:lnTo>
                    <a:lnTo>
                      <a:pt x="20" y="69"/>
                    </a:lnTo>
                    <a:lnTo>
                      <a:pt x="24" y="73"/>
                    </a:lnTo>
                    <a:lnTo>
                      <a:pt x="28" y="73"/>
                    </a:lnTo>
                    <a:lnTo>
                      <a:pt x="32" y="73"/>
                    </a:lnTo>
                    <a:lnTo>
                      <a:pt x="32" y="77"/>
                    </a:lnTo>
                    <a:lnTo>
                      <a:pt x="4" y="77"/>
                    </a:lnTo>
                    <a:lnTo>
                      <a:pt x="4" y="73"/>
                    </a:lnTo>
                    <a:lnTo>
                      <a:pt x="8" y="73"/>
                    </a:lnTo>
                    <a:lnTo>
                      <a:pt x="12" y="73"/>
                    </a:lnTo>
                    <a:lnTo>
                      <a:pt x="12" y="69"/>
                    </a:lnTo>
                    <a:lnTo>
                      <a:pt x="20" y="61"/>
                    </a:lnTo>
                    <a:lnTo>
                      <a:pt x="36" y="41"/>
                    </a:lnTo>
                    <a:lnTo>
                      <a:pt x="20" y="17"/>
                    </a:lnTo>
                    <a:lnTo>
                      <a:pt x="16" y="9"/>
                    </a:lnTo>
                    <a:lnTo>
                      <a:pt x="12" y="5"/>
                    </a:lnTo>
                    <a:lnTo>
                      <a:pt x="8" y="0"/>
                    </a:lnTo>
                    <a:lnTo>
                      <a:pt x="0" y="0"/>
                    </a:lnTo>
                    <a:close/>
                  </a:path>
                </a:pathLst>
              </a:custGeom>
              <a:solidFill>
                <a:srgbClr val="000000"/>
              </a:solidFill>
              <a:ln w="0">
                <a:solidFill>
                  <a:srgbClr val="000000"/>
                </a:solidFill>
                <a:round/>
                <a:headEnd/>
                <a:tailEnd/>
              </a:ln>
            </p:spPr>
            <p:txBody>
              <a:bodyPr/>
              <a:lstStyle/>
              <a:p>
                <a:endParaRPr lang="en-US"/>
              </a:p>
            </p:txBody>
          </p:sp>
          <p:sp>
            <p:nvSpPr>
              <p:cNvPr id="9412" name="Freeform 29"/>
              <p:cNvSpPr>
                <a:spLocks noEditPoints="1"/>
              </p:cNvSpPr>
              <p:nvPr/>
            </p:nvSpPr>
            <p:spPr bwMode="auto">
              <a:xfrm>
                <a:off x="4359" y="2249"/>
                <a:ext cx="68" cy="85"/>
              </a:xfrm>
              <a:custGeom>
                <a:avLst/>
                <a:gdLst>
                  <a:gd name="T0" fmla="*/ 36 w 68"/>
                  <a:gd name="T1" fmla="*/ 77 h 85"/>
                  <a:gd name="T2" fmla="*/ 28 w 68"/>
                  <a:gd name="T3" fmla="*/ 81 h 85"/>
                  <a:gd name="T4" fmla="*/ 16 w 68"/>
                  <a:gd name="T5" fmla="*/ 85 h 85"/>
                  <a:gd name="T6" fmla="*/ 4 w 68"/>
                  <a:gd name="T7" fmla="*/ 77 h 85"/>
                  <a:gd name="T8" fmla="*/ 0 w 68"/>
                  <a:gd name="T9" fmla="*/ 65 h 85"/>
                  <a:gd name="T10" fmla="*/ 0 w 68"/>
                  <a:gd name="T11" fmla="*/ 53 h 85"/>
                  <a:gd name="T12" fmla="*/ 12 w 68"/>
                  <a:gd name="T13" fmla="*/ 45 h 85"/>
                  <a:gd name="T14" fmla="*/ 44 w 68"/>
                  <a:gd name="T15" fmla="*/ 33 h 85"/>
                  <a:gd name="T16" fmla="*/ 40 w 68"/>
                  <a:gd name="T17" fmla="*/ 17 h 85"/>
                  <a:gd name="T18" fmla="*/ 36 w 68"/>
                  <a:gd name="T19" fmla="*/ 9 h 85"/>
                  <a:gd name="T20" fmla="*/ 24 w 68"/>
                  <a:gd name="T21" fmla="*/ 9 h 85"/>
                  <a:gd name="T22" fmla="*/ 16 w 68"/>
                  <a:gd name="T23" fmla="*/ 13 h 85"/>
                  <a:gd name="T24" fmla="*/ 16 w 68"/>
                  <a:gd name="T25" fmla="*/ 21 h 85"/>
                  <a:gd name="T26" fmla="*/ 16 w 68"/>
                  <a:gd name="T27" fmla="*/ 29 h 85"/>
                  <a:gd name="T28" fmla="*/ 8 w 68"/>
                  <a:gd name="T29" fmla="*/ 33 h 85"/>
                  <a:gd name="T30" fmla="*/ 4 w 68"/>
                  <a:gd name="T31" fmla="*/ 29 h 85"/>
                  <a:gd name="T32" fmla="*/ 4 w 68"/>
                  <a:gd name="T33" fmla="*/ 21 h 85"/>
                  <a:gd name="T34" fmla="*/ 8 w 68"/>
                  <a:gd name="T35" fmla="*/ 9 h 85"/>
                  <a:gd name="T36" fmla="*/ 32 w 68"/>
                  <a:gd name="T37" fmla="*/ 0 h 85"/>
                  <a:gd name="T38" fmla="*/ 48 w 68"/>
                  <a:gd name="T39" fmla="*/ 4 h 85"/>
                  <a:gd name="T40" fmla="*/ 56 w 68"/>
                  <a:gd name="T41" fmla="*/ 13 h 85"/>
                  <a:gd name="T42" fmla="*/ 56 w 68"/>
                  <a:gd name="T43" fmla="*/ 29 h 85"/>
                  <a:gd name="T44" fmla="*/ 56 w 68"/>
                  <a:gd name="T45" fmla="*/ 65 h 85"/>
                  <a:gd name="T46" fmla="*/ 60 w 68"/>
                  <a:gd name="T47" fmla="*/ 73 h 85"/>
                  <a:gd name="T48" fmla="*/ 60 w 68"/>
                  <a:gd name="T49" fmla="*/ 73 h 85"/>
                  <a:gd name="T50" fmla="*/ 64 w 68"/>
                  <a:gd name="T51" fmla="*/ 73 h 85"/>
                  <a:gd name="T52" fmla="*/ 64 w 68"/>
                  <a:gd name="T53" fmla="*/ 73 h 85"/>
                  <a:gd name="T54" fmla="*/ 68 w 68"/>
                  <a:gd name="T55" fmla="*/ 73 h 85"/>
                  <a:gd name="T56" fmla="*/ 52 w 68"/>
                  <a:gd name="T57" fmla="*/ 85 h 85"/>
                  <a:gd name="T58" fmla="*/ 44 w 68"/>
                  <a:gd name="T59" fmla="*/ 81 h 85"/>
                  <a:gd name="T60" fmla="*/ 44 w 68"/>
                  <a:gd name="T61" fmla="*/ 69 h 85"/>
                  <a:gd name="T62" fmla="*/ 44 w 68"/>
                  <a:gd name="T63" fmla="*/ 37 h 85"/>
                  <a:gd name="T64" fmla="*/ 24 w 68"/>
                  <a:gd name="T65" fmla="*/ 45 h 85"/>
                  <a:gd name="T66" fmla="*/ 16 w 68"/>
                  <a:gd name="T67" fmla="*/ 53 h 85"/>
                  <a:gd name="T68" fmla="*/ 12 w 68"/>
                  <a:gd name="T69" fmla="*/ 61 h 85"/>
                  <a:gd name="T70" fmla="*/ 16 w 68"/>
                  <a:gd name="T71" fmla="*/ 69 h 85"/>
                  <a:gd name="T72" fmla="*/ 24 w 68"/>
                  <a:gd name="T73" fmla="*/ 73 h 85"/>
                  <a:gd name="T74" fmla="*/ 44 w 68"/>
                  <a:gd name="T75" fmla="*/ 65 h 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5"/>
                  <a:gd name="T116" fmla="*/ 68 w 68"/>
                  <a:gd name="T117" fmla="*/ 85 h 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5">
                    <a:moveTo>
                      <a:pt x="44" y="69"/>
                    </a:moveTo>
                    <a:lnTo>
                      <a:pt x="36" y="77"/>
                    </a:lnTo>
                    <a:lnTo>
                      <a:pt x="32" y="81"/>
                    </a:lnTo>
                    <a:lnTo>
                      <a:pt x="28" y="81"/>
                    </a:lnTo>
                    <a:lnTo>
                      <a:pt x="24" y="85"/>
                    </a:lnTo>
                    <a:lnTo>
                      <a:pt x="16" y="85"/>
                    </a:lnTo>
                    <a:lnTo>
                      <a:pt x="8" y="81"/>
                    </a:lnTo>
                    <a:lnTo>
                      <a:pt x="4" y="77"/>
                    </a:lnTo>
                    <a:lnTo>
                      <a:pt x="0" y="73"/>
                    </a:lnTo>
                    <a:lnTo>
                      <a:pt x="0" y="65"/>
                    </a:lnTo>
                    <a:lnTo>
                      <a:pt x="0" y="61"/>
                    </a:lnTo>
                    <a:lnTo>
                      <a:pt x="0" y="53"/>
                    </a:lnTo>
                    <a:lnTo>
                      <a:pt x="8" y="49"/>
                    </a:lnTo>
                    <a:lnTo>
                      <a:pt x="12" y="45"/>
                    </a:lnTo>
                    <a:lnTo>
                      <a:pt x="24" y="37"/>
                    </a:lnTo>
                    <a:lnTo>
                      <a:pt x="44" y="33"/>
                    </a:lnTo>
                    <a:lnTo>
                      <a:pt x="44" y="29"/>
                    </a:lnTo>
                    <a:lnTo>
                      <a:pt x="40" y="17"/>
                    </a:lnTo>
                    <a:lnTo>
                      <a:pt x="40" y="13"/>
                    </a:lnTo>
                    <a:lnTo>
                      <a:pt x="36" y="9"/>
                    </a:lnTo>
                    <a:lnTo>
                      <a:pt x="28" y="9"/>
                    </a:lnTo>
                    <a:lnTo>
                      <a:pt x="24" y="9"/>
                    </a:lnTo>
                    <a:lnTo>
                      <a:pt x="20" y="9"/>
                    </a:lnTo>
                    <a:lnTo>
                      <a:pt x="16" y="13"/>
                    </a:lnTo>
                    <a:lnTo>
                      <a:pt x="16" y="17"/>
                    </a:lnTo>
                    <a:lnTo>
                      <a:pt x="16" y="21"/>
                    </a:lnTo>
                    <a:lnTo>
                      <a:pt x="16" y="25"/>
                    </a:lnTo>
                    <a:lnTo>
                      <a:pt x="16" y="29"/>
                    </a:lnTo>
                    <a:lnTo>
                      <a:pt x="12" y="29"/>
                    </a:lnTo>
                    <a:lnTo>
                      <a:pt x="8" y="33"/>
                    </a:lnTo>
                    <a:lnTo>
                      <a:pt x="8" y="29"/>
                    </a:lnTo>
                    <a:lnTo>
                      <a:pt x="4" y="29"/>
                    </a:lnTo>
                    <a:lnTo>
                      <a:pt x="4" y="25"/>
                    </a:lnTo>
                    <a:lnTo>
                      <a:pt x="4" y="21"/>
                    </a:lnTo>
                    <a:lnTo>
                      <a:pt x="4" y="17"/>
                    </a:lnTo>
                    <a:lnTo>
                      <a:pt x="8" y="9"/>
                    </a:lnTo>
                    <a:lnTo>
                      <a:pt x="20" y="4"/>
                    </a:lnTo>
                    <a:lnTo>
                      <a:pt x="32" y="0"/>
                    </a:lnTo>
                    <a:lnTo>
                      <a:pt x="40" y="4"/>
                    </a:lnTo>
                    <a:lnTo>
                      <a:pt x="48" y="4"/>
                    </a:lnTo>
                    <a:lnTo>
                      <a:pt x="52" y="9"/>
                    </a:lnTo>
                    <a:lnTo>
                      <a:pt x="56" y="13"/>
                    </a:lnTo>
                    <a:lnTo>
                      <a:pt x="56" y="21"/>
                    </a:lnTo>
                    <a:lnTo>
                      <a:pt x="56" y="29"/>
                    </a:lnTo>
                    <a:lnTo>
                      <a:pt x="56" y="57"/>
                    </a:lnTo>
                    <a:lnTo>
                      <a:pt x="56" y="65"/>
                    </a:lnTo>
                    <a:lnTo>
                      <a:pt x="56" y="69"/>
                    </a:lnTo>
                    <a:lnTo>
                      <a:pt x="60" y="73"/>
                    </a:lnTo>
                    <a:lnTo>
                      <a:pt x="64" y="73"/>
                    </a:lnTo>
                    <a:lnTo>
                      <a:pt x="68" y="69"/>
                    </a:lnTo>
                    <a:lnTo>
                      <a:pt x="68" y="73"/>
                    </a:lnTo>
                    <a:lnTo>
                      <a:pt x="60" y="81"/>
                    </a:lnTo>
                    <a:lnTo>
                      <a:pt x="52" y="85"/>
                    </a:lnTo>
                    <a:lnTo>
                      <a:pt x="48" y="85"/>
                    </a:lnTo>
                    <a:lnTo>
                      <a:pt x="44" y="81"/>
                    </a:lnTo>
                    <a:lnTo>
                      <a:pt x="44" y="77"/>
                    </a:lnTo>
                    <a:lnTo>
                      <a:pt x="44" y="69"/>
                    </a:lnTo>
                    <a:close/>
                    <a:moveTo>
                      <a:pt x="44" y="65"/>
                    </a:moveTo>
                    <a:lnTo>
                      <a:pt x="44" y="37"/>
                    </a:lnTo>
                    <a:lnTo>
                      <a:pt x="32" y="41"/>
                    </a:lnTo>
                    <a:lnTo>
                      <a:pt x="24" y="45"/>
                    </a:lnTo>
                    <a:lnTo>
                      <a:pt x="20" y="49"/>
                    </a:lnTo>
                    <a:lnTo>
                      <a:pt x="16" y="53"/>
                    </a:lnTo>
                    <a:lnTo>
                      <a:pt x="16" y="57"/>
                    </a:lnTo>
                    <a:lnTo>
                      <a:pt x="12" y="61"/>
                    </a:lnTo>
                    <a:lnTo>
                      <a:pt x="16" y="65"/>
                    </a:lnTo>
                    <a:lnTo>
                      <a:pt x="16" y="69"/>
                    </a:lnTo>
                    <a:lnTo>
                      <a:pt x="20" y="73"/>
                    </a:lnTo>
                    <a:lnTo>
                      <a:pt x="24" y="73"/>
                    </a:lnTo>
                    <a:lnTo>
                      <a:pt x="32" y="73"/>
                    </a:lnTo>
                    <a:lnTo>
                      <a:pt x="44" y="65"/>
                    </a:lnTo>
                    <a:close/>
                  </a:path>
                </a:pathLst>
              </a:custGeom>
              <a:solidFill>
                <a:srgbClr val="000000"/>
              </a:solidFill>
              <a:ln w="0">
                <a:solidFill>
                  <a:srgbClr val="000000"/>
                </a:solidFill>
                <a:round/>
                <a:headEnd/>
                <a:tailEnd/>
              </a:ln>
            </p:spPr>
            <p:txBody>
              <a:bodyPr/>
              <a:lstStyle/>
              <a:p>
                <a:endParaRPr lang="en-US"/>
              </a:p>
            </p:txBody>
          </p:sp>
          <p:sp>
            <p:nvSpPr>
              <p:cNvPr id="9413" name="Freeform 30"/>
              <p:cNvSpPr>
                <a:spLocks/>
              </p:cNvSpPr>
              <p:nvPr/>
            </p:nvSpPr>
            <p:spPr bwMode="auto">
              <a:xfrm>
                <a:off x="4432" y="2249"/>
                <a:ext cx="132" cy="81"/>
              </a:xfrm>
              <a:custGeom>
                <a:avLst/>
                <a:gdLst>
                  <a:gd name="T0" fmla="*/ 32 w 132"/>
                  <a:gd name="T1" fmla="*/ 13 h 81"/>
                  <a:gd name="T2" fmla="*/ 40 w 132"/>
                  <a:gd name="T3" fmla="*/ 4 h 81"/>
                  <a:gd name="T4" fmla="*/ 48 w 132"/>
                  <a:gd name="T5" fmla="*/ 0 h 81"/>
                  <a:gd name="T6" fmla="*/ 60 w 132"/>
                  <a:gd name="T7" fmla="*/ 4 h 81"/>
                  <a:gd name="T8" fmla="*/ 72 w 132"/>
                  <a:gd name="T9" fmla="*/ 13 h 81"/>
                  <a:gd name="T10" fmla="*/ 84 w 132"/>
                  <a:gd name="T11" fmla="*/ 9 h 81"/>
                  <a:gd name="T12" fmla="*/ 96 w 132"/>
                  <a:gd name="T13" fmla="*/ 0 h 81"/>
                  <a:gd name="T14" fmla="*/ 108 w 132"/>
                  <a:gd name="T15" fmla="*/ 0 h 81"/>
                  <a:gd name="T16" fmla="*/ 116 w 132"/>
                  <a:gd name="T17" fmla="*/ 9 h 81"/>
                  <a:gd name="T18" fmla="*/ 120 w 132"/>
                  <a:gd name="T19" fmla="*/ 21 h 81"/>
                  <a:gd name="T20" fmla="*/ 120 w 132"/>
                  <a:gd name="T21" fmla="*/ 65 h 81"/>
                  <a:gd name="T22" fmla="*/ 124 w 132"/>
                  <a:gd name="T23" fmla="*/ 77 h 81"/>
                  <a:gd name="T24" fmla="*/ 124 w 132"/>
                  <a:gd name="T25" fmla="*/ 81 h 81"/>
                  <a:gd name="T26" fmla="*/ 132 w 132"/>
                  <a:gd name="T27" fmla="*/ 81 h 81"/>
                  <a:gd name="T28" fmla="*/ 96 w 132"/>
                  <a:gd name="T29" fmla="*/ 81 h 81"/>
                  <a:gd name="T30" fmla="*/ 96 w 132"/>
                  <a:gd name="T31" fmla="*/ 81 h 81"/>
                  <a:gd name="T32" fmla="*/ 104 w 132"/>
                  <a:gd name="T33" fmla="*/ 77 h 81"/>
                  <a:gd name="T34" fmla="*/ 108 w 132"/>
                  <a:gd name="T35" fmla="*/ 73 h 81"/>
                  <a:gd name="T36" fmla="*/ 108 w 132"/>
                  <a:gd name="T37" fmla="*/ 65 h 81"/>
                  <a:gd name="T38" fmla="*/ 108 w 132"/>
                  <a:gd name="T39" fmla="*/ 25 h 81"/>
                  <a:gd name="T40" fmla="*/ 100 w 132"/>
                  <a:gd name="T41" fmla="*/ 13 h 81"/>
                  <a:gd name="T42" fmla="*/ 92 w 132"/>
                  <a:gd name="T43" fmla="*/ 13 h 81"/>
                  <a:gd name="T44" fmla="*/ 80 w 132"/>
                  <a:gd name="T45" fmla="*/ 17 h 81"/>
                  <a:gd name="T46" fmla="*/ 76 w 132"/>
                  <a:gd name="T47" fmla="*/ 25 h 81"/>
                  <a:gd name="T48" fmla="*/ 76 w 132"/>
                  <a:gd name="T49" fmla="*/ 65 h 81"/>
                  <a:gd name="T50" fmla="*/ 76 w 132"/>
                  <a:gd name="T51" fmla="*/ 77 h 81"/>
                  <a:gd name="T52" fmla="*/ 80 w 132"/>
                  <a:gd name="T53" fmla="*/ 81 h 81"/>
                  <a:gd name="T54" fmla="*/ 84 w 132"/>
                  <a:gd name="T55" fmla="*/ 81 h 81"/>
                  <a:gd name="T56" fmla="*/ 48 w 132"/>
                  <a:gd name="T57" fmla="*/ 81 h 81"/>
                  <a:gd name="T58" fmla="*/ 52 w 132"/>
                  <a:gd name="T59" fmla="*/ 81 h 81"/>
                  <a:gd name="T60" fmla="*/ 60 w 132"/>
                  <a:gd name="T61" fmla="*/ 77 h 81"/>
                  <a:gd name="T62" fmla="*/ 60 w 132"/>
                  <a:gd name="T63" fmla="*/ 69 h 81"/>
                  <a:gd name="T64" fmla="*/ 60 w 132"/>
                  <a:gd name="T65" fmla="*/ 33 h 81"/>
                  <a:gd name="T66" fmla="*/ 56 w 132"/>
                  <a:gd name="T67" fmla="*/ 17 h 81"/>
                  <a:gd name="T68" fmla="*/ 48 w 132"/>
                  <a:gd name="T69" fmla="*/ 13 h 81"/>
                  <a:gd name="T70" fmla="*/ 36 w 132"/>
                  <a:gd name="T71" fmla="*/ 17 h 81"/>
                  <a:gd name="T72" fmla="*/ 28 w 132"/>
                  <a:gd name="T73" fmla="*/ 25 h 81"/>
                  <a:gd name="T74" fmla="*/ 28 w 132"/>
                  <a:gd name="T75" fmla="*/ 73 h 81"/>
                  <a:gd name="T76" fmla="*/ 28 w 132"/>
                  <a:gd name="T77" fmla="*/ 77 h 81"/>
                  <a:gd name="T78" fmla="*/ 32 w 132"/>
                  <a:gd name="T79" fmla="*/ 81 h 81"/>
                  <a:gd name="T80" fmla="*/ 40 w 132"/>
                  <a:gd name="T81" fmla="*/ 81 h 81"/>
                  <a:gd name="T82" fmla="*/ 0 w 132"/>
                  <a:gd name="T83" fmla="*/ 81 h 81"/>
                  <a:gd name="T84" fmla="*/ 8 w 132"/>
                  <a:gd name="T85" fmla="*/ 81 h 81"/>
                  <a:gd name="T86" fmla="*/ 12 w 132"/>
                  <a:gd name="T87" fmla="*/ 77 h 81"/>
                  <a:gd name="T88" fmla="*/ 12 w 132"/>
                  <a:gd name="T89" fmla="*/ 65 h 81"/>
                  <a:gd name="T90" fmla="*/ 12 w 132"/>
                  <a:gd name="T91" fmla="*/ 25 h 81"/>
                  <a:gd name="T92" fmla="*/ 12 w 132"/>
                  <a:gd name="T93" fmla="*/ 13 h 81"/>
                  <a:gd name="T94" fmla="*/ 8 w 132"/>
                  <a:gd name="T95" fmla="*/ 13 h 81"/>
                  <a:gd name="T96" fmla="*/ 4 w 132"/>
                  <a:gd name="T97" fmla="*/ 13 h 81"/>
                  <a:gd name="T98" fmla="*/ 0 w 132"/>
                  <a:gd name="T99" fmla="*/ 13 h 81"/>
                  <a:gd name="T100" fmla="*/ 28 w 132"/>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1"/>
                  <a:gd name="T155" fmla="*/ 132 w 132"/>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1">
                    <a:moveTo>
                      <a:pt x="28" y="21"/>
                    </a:moveTo>
                    <a:lnTo>
                      <a:pt x="32" y="13"/>
                    </a:lnTo>
                    <a:lnTo>
                      <a:pt x="36" y="9"/>
                    </a:lnTo>
                    <a:lnTo>
                      <a:pt x="40" y="4"/>
                    </a:lnTo>
                    <a:lnTo>
                      <a:pt x="44" y="4"/>
                    </a:lnTo>
                    <a:lnTo>
                      <a:pt x="48" y="0"/>
                    </a:lnTo>
                    <a:lnTo>
                      <a:pt x="56" y="0"/>
                    </a:lnTo>
                    <a:lnTo>
                      <a:pt x="60" y="4"/>
                    </a:lnTo>
                    <a:lnTo>
                      <a:pt x="68" y="4"/>
                    </a:lnTo>
                    <a:lnTo>
                      <a:pt x="72" y="13"/>
                    </a:lnTo>
                    <a:lnTo>
                      <a:pt x="76" y="21"/>
                    </a:lnTo>
                    <a:lnTo>
                      <a:pt x="84" y="9"/>
                    </a:lnTo>
                    <a:lnTo>
                      <a:pt x="88" y="4"/>
                    </a:lnTo>
                    <a:lnTo>
                      <a:pt x="96" y="0"/>
                    </a:lnTo>
                    <a:lnTo>
                      <a:pt x="100" y="0"/>
                    </a:lnTo>
                    <a:lnTo>
                      <a:pt x="108" y="0"/>
                    </a:lnTo>
                    <a:lnTo>
                      <a:pt x="112" y="4"/>
                    </a:lnTo>
                    <a:lnTo>
                      <a:pt x="116" y="9"/>
                    </a:lnTo>
                    <a:lnTo>
                      <a:pt x="120" y="17"/>
                    </a:lnTo>
                    <a:lnTo>
                      <a:pt x="120" y="21"/>
                    </a:lnTo>
                    <a:lnTo>
                      <a:pt x="120" y="29"/>
                    </a:lnTo>
                    <a:lnTo>
                      <a:pt x="120" y="65"/>
                    </a:lnTo>
                    <a:lnTo>
                      <a:pt x="124" y="73"/>
                    </a:lnTo>
                    <a:lnTo>
                      <a:pt x="124" y="77"/>
                    </a:lnTo>
                    <a:lnTo>
                      <a:pt x="124" y="81"/>
                    </a:lnTo>
                    <a:lnTo>
                      <a:pt x="128" y="81"/>
                    </a:lnTo>
                    <a:lnTo>
                      <a:pt x="132" y="81"/>
                    </a:lnTo>
                    <a:lnTo>
                      <a:pt x="96" y="81"/>
                    </a:lnTo>
                    <a:lnTo>
                      <a:pt x="100" y="81"/>
                    </a:lnTo>
                    <a:lnTo>
                      <a:pt x="104" y="77"/>
                    </a:lnTo>
                    <a:lnTo>
                      <a:pt x="108" y="77"/>
                    </a:lnTo>
                    <a:lnTo>
                      <a:pt x="108" y="73"/>
                    </a:lnTo>
                    <a:lnTo>
                      <a:pt x="108" y="69"/>
                    </a:lnTo>
                    <a:lnTo>
                      <a:pt x="108" y="65"/>
                    </a:lnTo>
                    <a:lnTo>
                      <a:pt x="108" y="33"/>
                    </a:lnTo>
                    <a:lnTo>
                      <a:pt x="108" y="25"/>
                    </a:lnTo>
                    <a:lnTo>
                      <a:pt x="104" y="17"/>
                    </a:lnTo>
                    <a:lnTo>
                      <a:pt x="100" y="13"/>
                    </a:lnTo>
                    <a:lnTo>
                      <a:pt x="96" y="13"/>
                    </a:lnTo>
                    <a:lnTo>
                      <a:pt x="92" y="13"/>
                    </a:lnTo>
                    <a:lnTo>
                      <a:pt x="84" y="17"/>
                    </a:lnTo>
                    <a:lnTo>
                      <a:pt x="80" y="17"/>
                    </a:lnTo>
                    <a:lnTo>
                      <a:pt x="76" y="25"/>
                    </a:lnTo>
                    <a:lnTo>
                      <a:pt x="76" y="29"/>
                    </a:lnTo>
                    <a:lnTo>
                      <a:pt x="76" y="65"/>
                    </a:lnTo>
                    <a:lnTo>
                      <a:pt x="76" y="73"/>
                    </a:lnTo>
                    <a:lnTo>
                      <a:pt x="76" y="77"/>
                    </a:lnTo>
                    <a:lnTo>
                      <a:pt x="80" y="81"/>
                    </a:lnTo>
                    <a:lnTo>
                      <a:pt x="84" y="81"/>
                    </a:lnTo>
                    <a:lnTo>
                      <a:pt x="48" y="81"/>
                    </a:lnTo>
                    <a:lnTo>
                      <a:pt x="52" y="81"/>
                    </a:lnTo>
                    <a:lnTo>
                      <a:pt x="56" y="77"/>
                    </a:lnTo>
                    <a:lnTo>
                      <a:pt x="60" y="77"/>
                    </a:lnTo>
                    <a:lnTo>
                      <a:pt x="60" y="73"/>
                    </a:lnTo>
                    <a:lnTo>
                      <a:pt x="60" y="69"/>
                    </a:lnTo>
                    <a:lnTo>
                      <a:pt x="60" y="65"/>
                    </a:lnTo>
                    <a:lnTo>
                      <a:pt x="60" y="33"/>
                    </a:lnTo>
                    <a:lnTo>
                      <a:pt x="60" y="25"/>
                    </a:lnTo>
                    <a:lnTo>
                      <a:pt x="56" y="17"/>
                    </a:lnTo>
                    <a:lnTo>
                      <a:pt x="52" y="13"/>
                    </a:lnTo>
                    <a:lnTo>
                      <a:pt x="48" y="13"/>
                    </a:lnTo>
                    <a:lnTo>
                      <a:pt x="44" y="13"/>
                    </a:lnTo>
                    <a:lnTo>
                      <a:pt x="36" y="17"/>
                    </a:lnTo>
                    <a:lnTo>
                      <a:pt x="32" y="21"/>
                    </a:lnTo>
                    <a:lnTo>
                      <a:pt x="28" y="25"/>
                    </a:lnTo>
                    <a:lnTo>
                      <a:pt x="28" y="65"/>
                    </a:lnTo>
                    <a:lnTo>
                      <a:pt x="28" y="73"/>
                    </a:lnTo>
                    <a:lnTo>
                      <a:pt x="28" y="77"/>
                    </a:lnTo>
                    <a:lnTo>
                      <a:pt x="32" y="81"/>
                    </a:lnTo>
                    <a:lnTo>
                      <a:pt x="40" y="81"/>
                    </a:lnTo>
                    <a:lnTo>
                      <a:pt x="0" y="81"/>
                    </a:lnTo>
                    <a:lnTo>
                      <a:pt x="4" y="81"/>
                    </a:lnTo>
                    <a:lnTo>
                      <a:pt x="8" y="81"/>
                    </a:lnTo>
                    <a:lnTo>
                      <a:pt x="12" y="77"/>
                    </a:lnTo>
                    <a:lnTo>
                      <a:pt x="12" y="73"/>
                    </a:lnTo>
                    <a:lnTo>
                      <a:pt x="12" y="65"/>
                    </a:lnTo>
                    <a:lnTo>
                      <a:pt x="12" y="33"/>
                    </a:lnTo>
                    <a:lnTo>
                      <a:pt x="12" y="25"/>
                    </a:lnTo>
                    <a:lnTo>
                      <a:pt x="12" y="17"/>
                    </a:lnTo>
                    <a:lnTo>
                      <a:pt x="12" y="13"/>
                    </a:lnTo>
                    <a:lnTo>
                      <a:pt x="8" y="13"/>
                    </a:lnTo>
                    <a:lnTo>
                      <a:pt x="4" y="13"/>
                    </a:lnTo>
                    <a:lnTo>
                      <a:pt x="0" y="13"/>
                    </a:lnTo>
                    <a:lnTo>
                      <a:pt x="24" y="0"/>
                    </a:lnTo>
                    <a:lnTo>
                      <a:pt x="28" y="0"/>
                    </a:lnTo>
                    <a:lnTo>
                      <a:pt x="28" y="21"/>
                    </a:lnTo>
                    <a:close/>
                  </a:path>
                </a:pathLst>
              </a:custGeom>
              <a:solidFill>
                <a:srgbClr val="000000"/>
              </a:solidFill>
              <a:ln w="0">
                <a:solidFill>
                  <a:srgbClr val="000000"/>
                </a:solidFill>
                <a:round/>
                <a:headEnd/>
                <a:tailEnd/>
              </a:ln>
            </p:spPr>
            <p:txBody>
              <a:bodyPr/>
              <a:lstStyle/>
              <a:p>
                <a:endParaRPr lang="en-US"/>
              </a:p>
            </p:txBody>
          </p:sp>
          <p:sp>
            <p:nvSpPr>
              <p:cNvPr id="9414" name="Freeform 31"/>
              <p:cNvSpPr>
                <a:spLocks noEditPoints="1"/>
              </p:cNvSpPr>
              <p:nvPr/>
            </p:nvSpPr>
            <p:spPr bwMode="auto">
              <a:xfrm>
                <a:off x="4568" y="2249"/>
                <a:ext cx="85" cy="121"/>
              </a:xfrm>
              <a:custGeom>
                <a:avLst/>
                <a:gdLst>
                  <a:gd name="T0" fmla="*/ 24 w 85"/>
                  <a:gd name="T1" fmla="*/ 0 h 121"/>
                  <a:gd name="T2" fmla="*/ 28 w 85"/>
                  <a:gd name="T3" fmla="*/ 21 h 121"/>
                  <a:gd name="T4" fmla="*/ 40 w 85"/>
                  <a:gd name="T5" fmla="*/ 4 h 121"/>
                  <a:gd name="T6" fmla="*/ 52 w 85"/>
                  <a:gd name="T7" fmla="*/ 0 h 121"/>
                  <a:gd name="T8" fmla="*/ 73 w 85"/>
                  <a:gd name="T9" fmla="*/ 13 h 121"/>
                  <a:gd name="T10" fmla="*/ 81 w 85"/>
                  <a:gd name="T11" fmla="*/ 29 h 121"/>
                  <a:gd name="T12" fmla="*/ 81 w 85"/>
                  <a:gd name="T13" fmla="*/ 53 h 121"/>
                  <a:gd name="T14" fmla="*/ 73 w 85"/>
                  <a:gd name="T15" fmla="*/ 73 h 121"/>
                  <a:gd name="T16" fmla="*/ 48 w 85"/>
                  <a:gd name="T17" fmla="*/ 85 h 121"/>
                  <a:gd name="T18" fmla="*/ 36 w 85"/>
                  <a:gd name="T19" fmla="*/ 81 h 121"/>
                  <a:gd name="T20" fmla="*/ 28 w 85"/>
                  <a:gd name="T21" fmla="*/ 77 h 121"/>
                  <a:gd name="T22" fmla="*/ 28 w 85"/>
                  <a:gd name="T23" fmla="*/ 109 h 121"/>
                  <a:gd name="T24" fmla="*/ 28 w 85"/>
                  <a:gd name="T25" fmla="*/ 117 h 121"/>
                  <a:gd name="T26" fmla="*/ 36 w 85"/>
                  <a:gd name="T27" fmla="*/ 117 h 121"/>
                  <a:gd name="T28" fmla="*/ 40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5 h 121"/>
                  <a:gd name="T40" fmla="*/ 12 w 85"/>
                  <a:gd name="T41" fmla="*/ 17 h 121"/>
                  <a:gd name="T42" fmla="*/ 12 w 85"/>
                  <a:gd name="T43" fmla="*/ 13 h 121"/>
                  <a:gd name="T44" fmla="*/ 8 w 85"/>
                  <a:gd name="T45" fmla="*/ 13 h 121"/>
                  <a:gd name="T46" fmla="*/ 4 w 85"/>
                  <a:gd name="T47" fmla="*/ 13 h 121"/>
                  <a:gd name="T48" fmla="*/ 28 w 85"/>
                  <a:gd name="T49" fmla="*/ 25 h 121"/>
                  <a:gd name="T50" fmla="*/ 28 w 85"/>
                  <a:gd name="T51" fmla="*/ 61 h 121"/>
                  <a:gd name="T52" fmla="*/ 32 w 85"/>
                  <a:gd name="T53" fmla="*/ 73 h 121"/>
                  <a:gd name="T54" fmla="*/ 40 w 85"/>
                  <a:gd name="T55" fmla="*/ 77 h 121"/>
                  <a:gd name="T56" fmla="*/ 56 w 85"/>
                  <a:gd name="T57" fmla="*/ 77 h 121"/>
                  <a:gd name="T58" fmla="*/ 69 w 85"/>
                  <a:gd name="T59" fmla="*/ 61 h 121"/>
                  <a:gd name="T60" fmla="*/ 69 w 85"/>
                  <a:gd name="T61" fmla="*/ 37 h 121"/>
                  <a:gd name="T62" fmla="*/ 60 w 85"/>
                  <a:gd name="T63" fmla="*/ 21 h 121"/>
                  <a:gd name="T64" fmla="*/ 48 w 85"/>
                  <a:gd name="T65" fmla="*/ 13 h 121"/>
                  <a:gd name="T66" fmla="*/ 40 w 85"/>
                  <a:gd name="T67" fmla="*/ 17 h 121"/>
                  <a:gd name="T68" fmla="*/ 28 w 85"/>
                  <a:gd name="T69" fmla="*/ 25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3"/>
                    </a:moveTo>
                    <a:lnTo>
                      <a:pt x="24" y="0"/>
                    </a:lnTo>
                    <a:lnTo>
                      <a:pt x="28" y="0"/>
                    </a:lnTo>
                    <a:lnTo>
                      <a:pt x="28" y="21"/>
                    </a:lnTo>
                    <a:lnTo>
                      <a:pt x="36" y="13"/>
                    </a:lnTo>
                    <a:lnTo>
                      <a:pt x="40" y="4"/>
                    </a:lnTo>
                    <a:lnTo>
                      <a:pt x="48" y="4"/>
                    </a:lnTo>
                    <a:lnTo>
                      <a:pt x="52" y="0"/>
                    </a:lnTo>
                    <a:lnTo>
                      <a:pt x="64" y="4"/>
                    </a:lnTo>
                    <a:lnTo>
                      <a:pt x="73" y="13"/>
                    </a:lnTo>
                    <a:lnTo>
                      <a:pt x="81" y="21"/>
                    </a:lnTo>
                    <a:lnTo>
                      <a:pt x="81" y="29"/>
                    </a:lnTo>
                    <a:lnTo>
                      <a:pt x="85" y="41"/>
                    </a:lnTo>
                    <a:lnTo>
                      <a:pt x="81" y="53"/>
                    </a:lnTo>
                    <a:lnTo>
                      <a:pt x="77" y="65"/>
                    </a:lnTo>
                    <a:lnTo>
                      <a:pt x="73" y="73"/>
                    </a:lnTo>
                    <a:lnTo>
                      <a:pt x="60" y="81"/>
                    </a:lnTo>
                    <a:lnTo>
                      <a:pt x="48" y="85"/>
                    </a:lnTo>
                    <a:lnTo>
                      <a:pt x="40" y="85"/>
                    </a:lnTo>
                    <a:lnTo>
                      <a:pt x="36" y="81"/>
                    </a:lnTo>
                    <a:lnTo>
                      <a:pt x="32" y="81"/>
                    </a:lnTo>
                    <a:lnTo>
                      <a:pt x="28" y="77"/>
                    </a:lnTo>
                    <a:lnTo>
                      <a:pt x="28" y="101"/>
                    </a:lnTo>
                    <a:lnTo>
                      <a:pt x="28" y="109"/>
                    </a:lnTo>
                    <a:lnTo>
                      <a:pt x="28" y="113"/>
                    </a:lnTo>
                    <a:lnTo>
                      <a:pt x="28" y="117"/>
                    </a:lnTo>
                    <a:lnTo>
                      <a:pt x="32" y="117"/>
                    </a:lnTo>
                    <a:lnTo>
                      <a:pt x="36" y="117"/>
                    </a:lnTo>
                    <a:lnTo>
                      <a:pt x="40" y="117"/>
                    </a:lnTo>
                    <a:lnTo>
                      <a:pt x="40" y="121"/>
                    </a:lnTo>
                    <a:lnTo>
                      <a:pt x="0" y="121"/>
                    </a:lnTo>
                    <a:lnTo>
                      <a:pt x="0" y="117"/>
                    </a:lnTo>
                    <a:lnTo>
                      <a:pt x="4" y="117"/>
                    </a:lnTo>
                    <a:lnTo>
                      <a:pt x="8" y="117"/>
                    </a:lnTo>
                    <a:lnTo>
                      <a:pt x="12" y="117"/>
                    </a:lnTo>
                    <a:lnTo>
                      <a:pt x="12" y="113"/>
                    </a:lnTo>
                    <a:lnTo>
                      <a:pt x="12" y="109"/>
                    </a:lnTo>
                    <a:lnTo>
                      <a:pt x="12" y="101"/>
                    </a:lnTo>
                    <a:lnTo>
                      <a:pt x="12" y="25"/>
                    </a:lnTo>
                    <a:lnTo>
                      <a:pt x="12" y="21"/>
                    </a:lnTo>
                    <a:lnTo>
                      <a:pt x="12" y="17"/>
                    </a:lnTo>
                    <a:lnTo>
                      <a:pt x="12" y="13"/>
                    </a:lnTo>
                    <a:lnTo>
                      <a:pt x="8" y="13"/>
                    </a:lnTo>
                    <a:lnTo>
                      <a:pt x="4" y="13"/>
                    </a:lnTo>
                    <a:close/>
                    <a:moveTo>
                      <a:pt x="28" y="25"/>
                    </a:moveTo>
                    <a:lnTo>
                      <a:pt x="28" y="53"/>
                    </a:lnTo>
                    <a:lnTo>
                      <a:pt x="28" y="61"/>
                    </a:lnTo>
                    <a:lnTo>
                      <a:pt x="28" y="65"/>
                    </a:lnTo>
                    <a:lnTo>
                      <a:pt x="32" y="73"/>
                    </a:lnTo>
                    <a:lnTo>
                      <a:pt x="36" y="77"/>
                    </a:lnTo>
                    <a:lnTo>
                      <a:pt x="40" y="77"/>
                    </a:lnTo>
                    <a:lnTo>
                      <a:pt x="48" y="77"/>
                    </a:lnTo>
                    <a:lnTo>
                      <a:pt x="56" y="77"/>
                    </a:lnTo>
                    <a:lnTo>
                      <a:pt x="60" y="73"/>
                    </a:lnTo>
                    <a:lnTo>
                      <a:pt x="69" y="61"/>
                    </a:lnTo>
                    <a:lnTo>
                      <a:pt x="69" y="49"/>
                    </a:lnTo>
                    <a:lnTo>
                      <a:pt x="69" y="37"/>
                    </a:lnTo>
                    <a:lnTo>
                      <a:pt x="64" y="29"/>
                    </a:lnTo>
                    <a:lnTo>
                      <a:pt x="60" y="21"/>
                    </a:lnTo>
                    <a:lnTo>
                      <a:pt x="52" y="17"/>
                    </a:lnTo>
                    <a:lnTo>
                      <a:pt x="48" y="13"/>
                    </a:lnTo>
                    <a:lnTo>
                      <a:pt x="44" y="17"/>
                    </a:lnTo>
                    <a:lnTo>
                      <a:pt x="40" y="17"/>
                    </a:lnTo>
                    <a:lnTo>
                      <a:pt x="36" y="21"/>
                    </a:lnTo>
                    <a:lnTo>
                      <a:pt x="28" y="25"/>
                    </a:lnTo>
                    <a:close/>
                  </a:path>
                </a:pathLst>
              </a:custGeom>
              <a:solidFill>
                <a:srgbClr val="000000"/>
              </a:solidFill>
              <a:ln w="0">
                <a:solidFill>
                  <a:srgbClr val="000000"/>
                </a:solidFill>
                <a:round/>
                <a:headEnd/>
                <a:tailEnd/>
              </a:ln>
            </p:spPr>
            <p:txBody>
              <a:bodyPr/>
              <a:lstStyle/>
              <a:p>
                <a:endParaRPr lang="en-US"/>
              </a:p>
            </p:txBody>
          </p:sp>
          <p:sp>
            <p:nvSpPr>
              <p:cNvPr id="9415" name="Freeform 32"/>
              <p:cNvSpPr>
                <a:spLocks/>
              </p:cNvSpPr>
              <p:nvPr/>
            </p:nvSpPr>
            <p:spPr bwMode="auto">
              <a:xfrm>
                <a:off x="4665" y="2209"/>
                <a:ext cx="36" cy="121"/>
              </a:xfrm>
              <a:custGeom>
                <a:avLst/>
                <a:gdLst>
                  <a:gd name="T0" fmla="*/ 24 w 36"/>
                  <a:gd name="T1" fmla="*/ 0 h 121"/>
                  <a:gd name="T2" fmla="*/ 24 w 36"/>
                  <a:gd name="T3" fmla="*/ 105 h 121"/>
                  <a:gd name="T4" fmla="*/ 24 w 36"/>
                  <a:gd name="T5" fmla="*/ 113 h 121"/>
                  <a:gd name="T6" fmla="*/ 24 w 36"/>
                  <a:gd name="T7" fmla="*/ 117 h 121"/>
                  <a:gd name="T8" fmla="*/ 28 w 36"/>
                  <a:gd name="T9" fmla="*/ 117 h 121"/>
                  <a:gd name="T10" fmla="*/ 28 w 36"/>
                  <a:gd name="T11" fmla="*/ 121 h 121"/>
                  <a:gd name="T12" fmla="*/ 32 w 36"/>
                  <a:gd name="T13" fmla="*/ 121 h 121"/>
                  <a:gd name="T14" fmla="*/ 36 w 36"/>
                  <a:gd name="T15" fmla="*/ 121 h 121"/>
                  <a:gd name="T16" fmla="*/ 36 w 36"/>
                  <a:gd name="T17" fmla="*/ 121 h 121"/>
                  <a:gd name="T18" fmla="*/ 0 w 36"/>
                  <a:gd name="T19" fmla="*/ 121 h 121"/>
                  <a:gd name="T20" fmla="*/ 0 w 36"/>
                  <a:gd name="T21" fmla="*/ 121 h 121"/>
                  <a:gd name="T22" fmla="*/ 4 w 36"/>
                  <a:gd name="T23" fmla="*/ 121 h 121"/>
                  <a:gd name="T24" fmla="*/ 8 w 36"/>
                  <a:gd name="T25" fmla="*/ 121 h 121"/>
                  <a:gd name="T26" fmla="*/ 8 w 36"/>
                  <a:gd name="T27" fmla="*/ 117 h 121"/>
                  <a:gd name="T28" fmla="*/ 8 w 36"/>
                  <a:gd name="T29" fmla="*/ 117 h 121"/>
                  <a:gd name="T30" fmla="*/ 12 w 36"/>
                  <a:gd name="T31" fmla="*/ 113 h 121"/>
                  <a:gd name="T32" fmla="*/ 12 w 36"/>
                  <a:gd name="T33" fmla="*/ 105 h 121"/>
                  <a:gd name="T34" fmla="*/ 12 w 36"/>
                  <a:gd name="T35" fmla="*/ 32 h 121"/>
                  <a:gd name="T36" fmla="*/ 12 w 36"/>
                  <a:gd name="T37" fmla="*/ 20 h 121"/>
                  <a:gd name="T38" fmla="*/ 8 w 36"/>
                  <a:gd name="T39" fmla="*/ 16 h 121"/>
                  <a:gd name="T40" fmla="*/ 8 w 36"/>
                  <a:gd name="T41" fmla="*/ 12 h 121"/>
                  <a:gd name="T42" fmla="*/ 8 w 36"/>
                  <a:gd name="T43" fmla="*/ 8 h 121"/>
                  <a:gd name="T44" fmla="*/ 8 w 36"/>
                  <a:gd name="T45" fmla="*/ 8 h 121"/>
                  <a:gd name="T46" fmla="*/ 4 w 36"/>
                  <a:gd name="T47" fmla="*/ 8 h 121"/>
                  <a:gd name="T48" fmla="*/ 4 w 36"/>
                  <a:gd name="T49" fmla="*/ 8 h 121"/>
                  <a:gd name="T50" fmla="*/ 0 w 36"/>
                  <a:gd name="T51" fmla="*/ 12 h 121"/>
                  <a:gd name="T52" fmla="*/ 0 w 36"/>
                  <a:gd name="T53" fmla="*/ 8 h 121"/>
                  <a:gd name="T54" fmla="*/ 20 w 36"/>
                  <a:gd name="T55" fmla="*/ 0 h 121"/>
                  <a:gd name="T56" fmla="*/ 24 w 36"/>
                  <a:gd name="T57" fmla="*/ 0 h 1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1"/>
                  <a:gd name="T89" fmla="*/ 36 w 36"/>
                  <a:gd name="T90" fmla="*/ 121 h 1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1">
                    <a:moveTo>
                      <a:pt x="24" y="0"/>
                    </a:moveTo>
                    <a:lnTo>
                      <a:pt x="24" y="105"/>
                    </a:lnTo>
                    <a:lnTo>
                      <a:pt x="24" y="113"/>
                    </a:lnTo>
                    <a:lnTo>
                      <a:pt x="24" y="117"/>
                    </a:lnTo>
                    <a:lnTo>
                      <a:pt x="28" y="117"/>
                    </a:lnTo>
                    <a:lnTo>
                      <a:pt x="28" y="121"/>
                    </a:lnTo>
                    <a:lnTo>
                      <a:pt x="32" y="121"/>
                    </a:lnTo>
                    <a:lnTo>
                      <a:pt x="36" y="121"/>
                    </a:lnTo>
                    <a:lnTo>
                      <a:pt x="0" y="121"/>
                    </a:lnTo>
                    <a:lnTo>
                      <a:pt x="4" y="121"/>
                    </a:lnTo>
                    <a:lnTo>
                      <a:pt x="8" y="121"/>
                    </a:lnTo>
                    <a:lnTo>
                      <a:pt x="8" y="117"/>
                    </a:lnTo>
                    <a:lnTo>
                      <a:pt x="12" y="113"/>
                    </a:lnTo>
                    <a:lnTo>
                      <a:pt x="12" y="105"/>
                    </a:lnTo>
                    <a:lnTo>
                      <a:pt x="12" y="32"/>
                    </a:lnTo>
                    <a:lnTo>
                      <a:pt x="12"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16" name="Freeform 33"/>
              <p:cNvSpPr>
                <a:spLocks noEditPoints="1"/>
              </p:cNvSpPr>
              <p:nvPr/>
            </p:nvSpPr>
            <p:spPr bwMode="auto">
              <a:xfrm>
                <a:off x="4713" y="2249"/>
                <a:ext cx="64" cy="85"/>
              </a:xfrm>
              <a:custGeom>
                <a:avLst/>
                <a:gdLst>
                  <a:gd name="T0" fmla="*/ 12 w 64"/>
                  <a:gd name="T1" fmla="*/ 33 h 85"/>
                  <a:gd name="T2" fmla="*/ 12 w 64"/>
                  <a:gd name="T3" fmla="*/ 49 h 85"/>
                  <a:gd name="T4" fmla="*/ 20 w 64"/>
                  <a:gd name="T5" fmla="*/ 61 h 85"/>
                  <a:gd name="T6" fmla="*/ 28 w 64"/>
                  <a:gd name="T7" fmla="*/ 69 h 85"/>
                  <a:gd name="T8" fmla="*/ 40 w 64"/>
                  <a:gd name="T9" fmla="*/ 69 h 85"/>
                  <a:gd name="T10" fmla="*/ 48 w 64"/>
                  <a:gd name="T11" fmla="*/ 69 h 85"/>
                  <a:gd name="T12" fmla="*/ 52 w 64"/>
                  <a:gd name="T13" fmla="*/ 65 h 85"/>
                  <a:gd name="T14" fmla="*/ 60 w 64"/>
                  <a:gd name="T15" fmla="*/ 61 h 85"/>
                  <a:gd name="T16" fmla="*/ 64 w 64"/>
                  <a:gd name="T17" fmla="*/ 53 h 85"/>
                  <a:gd name="T18" fmla="*/ 64 w 64"/>
                  <a:gd name="T19" fmla="*/ 53 h 85"/>
                  <a:gd name="T20" fmla="*/ 60 w 64"/>
                  <a:gd name="T21" fmla="*/ 65 h 85"/>
                  <a:gd name="T22" fmla="*/ 56 w 64"/>
                  <a:gd name="T23" fmla="*/ 77 h 85"/>
                  <a:gd name="T24" fmla="*/ 44 w 64"/>
                  <a:gd name="T25" fmla="*/ 81 h 85"/>
                  <a:gd name="T26" fmla="*/ 32 w 64"/>
                  <a:gd name="T27" fmla="*/ 85 h 85"/>
                  <a:gd name="T28" fmla="*/ 20 w 64"/>
                  <a:gd name="T29" fmla="*/ 81 h 85"/>
                  <a:gd name="T30" fmla="*/ 8 w 64"/>
                  <a:gd name="T31" fmla="*/ 73 h 85"/>
                  <a:gd name="T32" fmla="*/ 4 w 64"/>
                  <a:gd name="T33" fmla="*/ 65 h 85"/>
                  <a:gd name="T34" fmla="*/ 0 w 64"/>
                  <a:gd name="T35" fmla="*/ 57 h 85"/>
                  <a:gd name="T36" fmla="*/ 0 w 64"/>
                  <a:gd name="T37" fmla="*/ 45 h 85"/>
                  <a:gd name="T38" fmla="*/ 0 w 64"/>
                  <a:gd name="T39" fmla="*/ 33 h 85"/>
                  <a:gd name="T40" fmla="*/ 4 w 64"/>
                  <a:gd name="T41" fmla="*/ 21 h 85"/>
                  <a:gd name="T42" fmla="*/ 8 w 64"/>
                  <a:gd name="T43" fmla="*/ 13 h 85"/>
                  <a:gd name="T44" fmla="*/ 16 w 64"/>
                  <a:gd name="T45" fmla="*/ 9 h 85"/>
                  <a:gd name="T46" fmla="*/ 24 w 64"/>
                  <a:gd name="T47" fmla="*/ 4 h 85"/>
                  <a:gd name="T48" fmla="*/ 36 w 64"/>
                  <a:gd name="T49" fmla="*/ 0 h 85"/>
                  <a:gd name="T50" fmla="*/ 48 w 64"/>
                  <a:gd name="T51" fmla="*/ 4 h 85"/>
                  <a:gd name="T52" fmla="*/ 56 w 64"/>
                  <a:gd name="T53" fmla="*/ 9 h 85"/>
                  <a:gd name="T54" fmla="*/ 64 w 64"/>
                  <a:gd name="T55" fmla="*/ 21 h 85"/>
                  <a:gd name="T56" fmla="*/ 64 w 64"/>
                  <a:gd name="T57" fmla="*/ 33 h 85"/>
                  <a:gd name="T58" fmla="*/ 12 w 64"/>
                  <a:gd name="T59" fmla="*/ 33 h 85"/>
                  <a:gd name="T60" fmla="*/ 12 w 64"/>
                  <a:gd name="T61" fmla="*/ 29 h 85"/>
                  <a:gd name="T62" fmla="*/ 48 w 64"/>
                  <a:gd name="T63" fmla="*/ 29 h 85"/>
                  <a:gd name="T64" fmla="*/ 44 w 64"/>
                  <a:gd name="T65" fmla="*/ 21 h 85"/>
                  <a:gd name="T66" fmla="*/ 44 w 64"/>
                  <a:gd name="T67" fmla="*/ 17 h 85"/>
                  <a:gd name="T68" fmla="*/ 44 w 64"/>
                  <a:gd name="T69" fmla="*/ 13 h 85"/>
                  <a:gd name="T70" fmla="*/ 40 w 64"/>
                  <a:gd name="T71" fmla="*/ 9 h 85"/>
                  <a:gd name="T72" fmla="*/ 36 w 64"/>
                  <a:gd name="T73" fmla="*/ 9 h 85"/>
                  <a:gd name="T74" fmla="*/ 32 w 64"/>
                  <a:gd name="T75" fmla="*/ 9 h 85"/>
                  <a:gd name="T76" fmla="*/ 24 w 64"/>
                  <a:gd name="T77" fmla="*/ 9 h 85"/>
                  <a:gd name="T78" fmla="*/ 16 w 64"/>
                  <a:gd name="T79" fmla="*/ 13 h 85"/>
                  <a:gd name="T80" fmla="*/ 12 w 64"/>
                  <a:gd name="T81" fmla="*/ 21 h 85"/>
                  <a:gd name="T82" fmla="*/ 12 w 64"/>
                  <a:gd name="T83" fmla="*/ 29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3"/>
                    </a:moveTo>
                    <a:lnTo>
                      <a:pt x="12" y="49"/>
                    </a:lnTo>
                    <a:lnTo>
                      <a:pt x="20" y="61"/>
                    </a:lnTo>
                    <a:lnTo>
                      <a:pt x="28" y="69"/>
                    </a:lnTo>
                    <a:lnTo>
                      <a:pt x="40" y="69"/>
                    </a:lnTo>
                    <a:lnTo>
                      <a:pt x="48" y="69"/>
                    </a:lnTo>
                    <a:lnTo>
                      <a:pt x="52" y="65"/>
                    </a:lnTo>
                    <a:lnTo>
                      <a:pt x="60" y="61"/>
                    </a:lnTo>
                    <a:lnTo>
                      <a:pt x="64" y="53"/>
                    </a:lnTo>
                    <a:lnTo>
                      <a:pt x="60" y="65"/>
                    </a:lnTo>
                    <a:lnTo>
                      <a:pt x="56" y="77"/>
                    </a:lnTo>
                    <a:lnTo>
                      <a:pt x="44" y="81"/>
                    </a:lnTo>
                    <a:lnTo>
                      <a:pt x="32" y="85"/>
                    </a:lnTo>
                    <a:lnTo>
                      <a:pt x="20" y="81"/>
                    </a:lnTo>
                    <a:lnTo>
                      <a:pt x="8" y="73"/>
                    </a:lnTo>
                    <a:lnTo>
                      <a:pt x="4" y="65"/>
                    </a:lnTo>
                    <a:lnTo>
                      <a:pt x="0" y="57"/>
                    </a:lnTo>
                    <a:lnTo>
                      <a:pt x="0" y="45"/>
                    </a:lnTo>
                    <a:lnTo>
                      <a:pt x="0" y="33"/>
                    </a:lnTo>
                    <a:lnTo>
                      <a:pt x="4" y="21"/>
                    </a:lnTo>
                    <a:lnTo>
                      <a:pt x="8" y="13"/>
                    </a:lnTo>
                    <a:lnTo>
                      <a:pt x="16" y="9"/>
                    </a:lnTo>
                    <a:lnTo>
                      <a:pt x="24" y="4"/>
                    </a:lnTo>
                    <a:lnTo>
                      <a:pt x="36" y="0"/>
                    </a:lnTo>
                    <a:lnTo>
                      <a:pt x="48" y="4"/>
                    </a:lnTo>
                    <a:lnTo>
                      <a:pt x="56" y="9"/>
                    </a:lnTo>
                    <a:lnTo>
                      <a:pt x="64" y="21"/>
                    </a:lnTo>
                    <a:lnTo>
                      <a:pt x="64" y="33"/>
                    </a:lnTo>
                    <a:lnTo>
                      <a:pt x="12" y="33"/>
                    </a:lnTo>
                    <a:close/>
                    <a:moveTo>
                      <a:pt x="12" y="29"/>
                    </a:moveTo>
                    <a:lnTo>
                      <a:pt x="48" y="29"/>
                    </a:lnTo>
                    <a:lnTo>
                      <a:pt x="44" y="21"/>
                    </a:lnTo>
                    <a:lnTo>
                      <a:pt x="44" y="17"/>
                    </a:lnTo>
                    <a:lnTo>
                      <a:pt x="44" y="13"/>
                    </a:lnTo>
                    <a:lnTo>
                      <a:pt x="40" y="9"/>
                    </a:lnTo>
                    <a:lnTo>
                      <a:pt x="36" y="9"/>
                    </a:lnTo>
                    <a:lnTo>
                      <a:pt x="32" y="9"/>
                    </a:lnTo>
                    <a:lnTo>
                      <a:pt x="24" y="9"/>
                    </a:lnTo>
                    <a:lnTo>
                      <a:pt x="16" y="13"/>
                    </a:lnTo>
                    <a:lnTo>
                      <a:pt x="12" y="21"/>
                    </a:lnTo>
                    <a:lnTo>
                      <a:pt x="12" y="29"/>
                    </a:lnTo>
                    <a:close/>
                  </a:path>
                </a:pathLst>
              </a:custGeom>
              <a:solidFill>
                <a:srgbClr val="000000"/>
              </a:solidFill>
              <a:ln w="0">
                <a:solidFill>
                  <a:srgbClr val="000000"/>
                </a:solidFill>
                <a:round/>
                <a:headEnd/>
                <a:tailEnd/>
              </a:ln>
            </p:spPr>
            <p:txBody>
              <a:bodyPr/>
              <a:lstStyle/>
              <a:p>
                <a:endParaRPr lang="en-US"/>
              </a:p>
            </p:txBody>
          </p:sp>
          <p:sp>
            <p:nvSpPr>
              <p:cNvPr id="9417" name="Rectangle 34"/>
              <p:cNvSpPr>
                <a:spLocks noChangeArrowheads="1"/>
              </p:cNvSpPr>
              <p:nvPr/>
            </p:nvSpPr>
            <p:spPr bwMode="auto">
              <a:xfrm>
                <a:off x="5533" y="2181"/>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18" name="Rectangle 35"/>
              <p:cNvSpPr>
                <a:spLocks noChangeArrowheads="1"/>
              </p:cNvSpPr>
              <p:nvPr/>
            </p:nvSpPr>
            <p:spPr bwMode="auto">
              <a:xfrm>
                <a:off x="211" y="2390"/>
                <a:ext cx="5326" cy="8"/>
              </a:xfrm>
              <a:prstGeom prst="rect">
                <a:avLst/>
              </a:prstGeom>
              <a:solidFill>
                <a:srgbClr val="000000"/>
              </a:solidFill>
              <a:ln w="0">
                <a:solidFill>
                  <a:srgbClr val="000000"/>
                </a:solidFill>
                <a:miter lim="800000"/>
                <a:headEnd/>
                <a:tailEnd/>
              </a:ln>
            </p:spPr>
            <p:txBody>
              <a:bodyPr/>
              <a:lstStyle/>
              <a:p>
                <a:endParaRPr lang="en-US"/>
              </a:p>
            </p:txBody>
          </p:sp>
          <p:sp>
            <p:nvSpPr>
              <p:cNvPr id="9419" name="Rectangle 36"/>
              <p:cNvSpPr>
                <a:spLocks noChangeArrowheads="1"/>
              </p:cNvSpPr>
              <p:nvPr/>
            </p:nvSpPr>
            <p:spPr bwMode="auto">
              <a:xfrm>
                <a:off x="211"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0" name="Freeform 37"/>
              <p:cNvSpPr>
                <a:spLocks/>
              </p:cNvSpPr>
              <p:nvPr/>
            </p:nvSpPr>
            <p:spPr bwMode="auto">
              <a:xfrm>
                <a:off x="267" y="2438"/>
                <a:ext cx="125" cy="117"/>
              </a:xfrm>
              <a:custGeom>
                <a:avLst/>
                <a:gdLst>
                  <a:gd name="T0" fmla="*/ 89 w 125"/>
                  <a:gd name="T1" fmla="*/ 57 h 117"/>
                  <a:gd name="T2" fmla="*/ 89 w 125"/>
                  <a:gd name="T3" fmla="*/ 12 h 117"/>
                  <a:gd name="T4" fmla="*/ 89 w 125"/>
                  <a:gd name="T5" fmla="*/ 4 h 117"/>
                  <a:gd name="T6" fmla="*/ 81 w 125"/>
                  <a:gd name="T7" fmla="*/ 0 h 117"/>
                  <a:gd name="T8" fmla="*/ 73 w 125"/>
                  <a:gd name="T9" fmla="*/ 0 h 117"/>
                  <a:gd name="T10" fmla="*/ 125 w 125"/>
                  <a:gd name="T11" fmla="*/ 0 h 117"/>
                  <a:gd name="T12" fmla="*/ 121 w 125"/>
                  <a:gd name="T13" fmla="*/ 0 h 117"/>
                  <a:gd name="T14" fmla="*/ 113 w 125"/>
                  <a:gd name="T15" fmla="*/ 4 h 117"/>
                  <a:gd name="T16" fmla="*/ 109 w 125"/>
                  <a:gd name="T17" fmla="*/ 8 h 117"/>
                  <a:gd name="T18" fmla="*/ 109 w 125"/>
                  <a:gd name="T19" fmla="*/ 21 h 117"/>
                  <a:gd name="T20" fmla="*/ 109 w 125"/>
                  <a:gd name="T21" fmla="*/ 105 h 117"/>
                  <a:gd name="T22" fmla="*/ 109 w 125"/>
                  <a:gd name="T23" fmla="*/ 113 h 117"/>
                  <a:gd name="T24" fmla="*/ 117 w 125"/>
                  <a:gd name="T25" fmla="*/ 113 h 117"/>
                  <a:gd name="T26" fmla="*/ 125 w 125"/>
                  <a:gd name="T27" fmla="*/ 117 h 117"/>
                  <a:gd name="T28" fmla="*/ 73 w 125"/>
                  <a:gd name="T29" fmla="*/ 117 h 117"/>
                  <a:gd name="T30" fmla="*/ 77 w 125"/>
                  <a:gd name="T31" fmla="*/ 117 h 117"/>
                  <a:gd name="T32" fmla="*/ 89 w 125"/>
                  <a:gd name="T33" fmla="*/ 109 h 117"/>
                  <a:gd name="T34" fmla="*/ 89 w 125"/>
                  <a:gd name="T35" fmla="*/ 97 h 117"/>
                  <a:gd name="T36" fmla="*/ 33 w 125"/>
                  <a:gd name="T37" fmla="*/ 61 h 117"/>
                  <a:gd name="T38" fmla="*/ 33 w 125"/>
                  <a:gd name="T39" fmla="*/ 105 h 117"/>
                  <a:gd name="T40" fmla="*/ 37 w 125"/>
                  <a:gd name="T41" fmla="*/ 113 h 117"/>
                  <a:gd name="T42" fmla="*/ 41 w 125"/>
                  <a:gd name="T43" fmla="*/ 113 h 117"/>
                  <a:gd name="T44" fmla="*/ 49 w 125"/>
                  <a:gd name="T45" fmla="*/ 117 h 117"/>
                  <a:gd name="T46" fmla="*/ 0 w 125"/>
                  <a:gd name="T47" fmla="*/ 117 h 117"/>
                  <a:gd name="T48" fmla="*/ 4 w 125"/>
                  <a:gd name="T49" fmla="*/ 117 h 117"/>
                  <a:gd name="T50" fmla="*/ 16 w 125"/>
                  <a:gd name="T51" fmla="*/ 109 h 117"/>
                  <a:gd name="T52" fmla="*/ 16 w 125"/>
                  <a:gd name="T53" fmla="*/ 97 h 117"/>
                  <a:gd name="T54" fmla="*/ 16 w 125"/>
                  <a:gd name="T55" fmla="*/ 12 h 117"/>
                  <a:gd name="T56" fmla="*/ 16 w 125"/>
                  <a:gd name="T57" fmla="*/ 4 h 117"/>
                  <a:gd name="T58" fmla="*/ 8 w 125"/>
                  <a:gd name="T59" fmla="*/ 0 h 117"/>
                  <a:gd name="T60" fmla="*/ 0 w 125"/>
                  <a:gd name="T61" fmla="*/ 0 h 117"/>
                  <a:gd name="T62" fmla="*/ 49 w 125"/>
                  <a:gd name="T63" fmla="*/ 0 h 117"/>
                  <a:gd name="T64" fmla="*/ 45 w 125"/>
                  <a:gd name="T65" fmla="*/ 0 h 117"/>
                  <a:gd name="T66" fmla="*/ 37 w 125"/>
                  <a:gd name="T67" fmla="*/ 4 h 117"/>
                  <a:gd name="T68" fmla="*/ 37 w 125"/>
                  <a:gd name="T69" fmla="*/ 8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1"/>
                    </a:lnTo>
                    <a:lnTo>
                      <a:pt x="109" y="97"/>
                    </a:lnTo>
                    <a:lnTo>
                      <a:pt x="109" y="105"/>
                    </a:lnTo>
                    <a:lnTo>
                      <a:pt x="109" y="109"/>
                    </a:lnTo>
                    <a:lnTo>
                      <a:pt x="109" y="113"/>
                    </a:lnTo>
                    <a:lnTo>
                      <a:pt x="113" y="113"/>
                    </a:lnTo>
                    <a:lnTo>
                      <a:pt x="117" y="113"/>
                    </a:lnTo>
                    <a:lnTo>
                      <a:pt x="121" y="117"/>
                    </a:lnTo>
                    <a:lnTo>
                      <a:pt x="125" y="117"/>
                    </a:lnTo>
                    <a:lnTo>
                      <a:pt x="73" y="117"/>
                    </a:lnTo>
                    <a:lnTo>
                      <a:pt x="77" y="117"/>
                    </a:lnTo>
                    <a:lnTo>
                      <a:pt x="85" y="113"/>
                    </a:lnTo>
                    <a:lnTo>
                      <a:pt x="89" y="109"/>
                    </a:lnTo>
                    <a:lnTo>
                      <a:pt x="89" y="105"/>
                    </a:lnTo>
                    <a:lnTo>
                      <a:pt x="89" y="97"/>
                    </a:lnTo>
                    <a:lnTo>
                      <a:pt x="89" y="61"/>
                    </a:lnTo>
                    <a:lnTo>
                      <a:pt x="33" y="61"/>
                    </a:lnTo>
                    <a:lnTo>
                      <a:pt x="33" y="97"/>
                    </a:lnTo>
                    <a:lnTo>
                      <a:pt x="33" y="105"/>
                    </a:lnTo>
                    <a:lnTo>
                      <a:pt x="37" y="109"/>
                    </a:lnTo>
                    <a:lnTo>
                      <a:pt x="37" y="113"/>
                    </a:lnTo>
                    <a:lnTo>
                      <a:pt x="41" y="113"/>
                    </a:lnTo>
                    <a:lnTo>
                      <a:pt x="45" y="117"/>
                    </a:lnTo>
                    <a:lnTo>
                      <a:pt x="49" y="117"/>
                    </a:lnTo>
                    <a:lnTo>
                      <a:pt x="0" y="117"/>
                    </a:lnTo>
                    <a:lnTo>
                      <a:pt x="4" y="117"/>
                    </a:lnTo>
                    <a:lnTo>
                      <a:pt x="12" y="113"/>
                    </a:lnTo>
                    <a:lnTo>
                      <a:pt x="16" y="109"/>
                    </a:lnTo>
                    <a:lnTo>
                      <a:pt x="16" y="105"/>
                    </a:lnTo>
                    <a:lnTo>
                      <a:pt x="16" y="97"/>
                    </a:lnTo>
                    <a:lnTo>
                      <a:pt x="16" y="21"/>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21" name="Freeform 38"/>
              <p:cNvSpPr>
                <a:spLocks/>
              </p:cNvSpPr>
              <p:nvPr/>
            </p:nvSpPr>
            <p:spPr bwMode="auto">
              <a:xfrm>
                <a:off x="392" y="2475"/>
                <a:ext cx="84" cy="120"/>
              </a:xfrm>
              <a:custGeom>
                <a:avLst/>
                <a:gdLst>
                  <a:gd name="T0" fmla="*/ 0 w 84"/>
                  <a:gd name="T1" fmla="*/ 0 h 120"/>
                  <a:gd name="T2" fmla="*/ 40 w 84"/>
                  <a:gd name="T3" fmla="*/ 0 h 120"/>
                  <a:gd name="T4" fmla="*/ 40 w 84"/>
                  <a:gd name="T5" fmla="*/ 4 h 120"/>
                  <a:gd name="T6" fmla="*/ 36 w 84"/>
                  <a:gd name="T7" fmla="*/ 4 h 120"/>
                  <a:gd name="T8" fmla="*/ 32 w 84"/>
                  <a:gd name="T9" fmla="*/ 4 h 120"/>
                  <a:gd name="T10" fmla="*/ 32 w 84"/>
                  <a:gd name="T11" fmla="*/ 4 h 120"/>
                  <a:gd name="T12" fmla="*/ 28 w 84"/>
                  <a:gd name="T13" fmla="*/ 8 h 120"/>
                  <a:gd name="T14" fmla="*/ 28 w 84"/>
                  <a:gd name="T15" fmla="*/ 8 h 120"/>
                  <a:gd name="T16" fmla="*/ 28 w 84"/>
                  <a:gd name="T17" fmla="*/ 12 h 120"/>
                  <a:gd name="T18" fmla="*/ 32 w 84"/>
                  <a:gd name="T19" fmla="*/ 20 h 120"/>
                  <a:gd name="T20" fmla="*/ 52 w 84"/>
                  <a:gd name="T21" fmla="*/ 60 h 120"/>
                  <a:gd name="T22" fmla="*/ 68 w 84"/>
                  <a:gd name="T23" fmla="*/ 16 h 120"/>
                  <a:gd name="T24" fmla="*/ 68 w 84"/>
                  <a:gd name="T25" fmla="*/ 12 h 120"/>
                  <a:gd name="T26" fmla="*/ 68 w 84"/>
                  <a:gd name="T27" fmla="*/ 8 h 120"/>
                  <a:gd name="T28" fmla="*/ 68 w 84"/>
                  <a:gd name="T29" fmla="*/ 8 h 120"/>
                  <a:gd name="T30" fmla="*/ 68 w 84"/>
                  <a:gd name="T31" fmla="*/ 4 h 120"/>
                  <a:gd name="T32" fmla="*/ 68 w 84"/>
                  <a:gd name="T33" fmla="*/ 4 h 120"/>
                  <a:gd name="T34" fmla="*/ 68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4 w 84"/>
                  <a:gd name="T47" fmla="*/ 4 h 120"/>
                  <a:gd name="T48" fmla="*/ 80 w 84"/>
                  <a:gd name="T49" fmla="*/ 4 h 120"/>
                  <a:gd name="T50" fmla="*/ 80 w 84"/>
                  <a:gd name="T51" fmla="*/ 8 h 120"/>
                  <a:gd name="T52" fmla="*/ 76 w 84"/>
                  <a:gd name="T53" fmla="*/ 8 h 120"/>
                  <a:gd name="T54" fmla="*/ 76 w 84"/>
                  <a:gd name="T55" fmla="*/ 12 h 120"/>
                  <a:gd name="T56" fmla="*/ 72 w 84"/>
                  <a:gd name="T57" fmla="*/ 16 h 120"/>
                  <a:gd name="T58" fmla="*/ 44 w 84"/>
                  <a:gd name="T59" fmla="*/ 92 h 120"/>
                  <a:gd name="T60" fmla="*/ 36 w 84"/>
                  <a:gd name="T61" fmla="*/ 104 h 120"/>
                  <a:gd name="T62" fmla="*/ 32 w 84"/>
                  <a:gd name="T63" fmla="*/ 112 h 120"/>
                  <a:gd name="T64" fmla="*/ 24 w 84"/>
                  <a:gd name="T65" fmla="*/ 116 h 120"/>
                  <a:gd name="T66" fmla="*/ 16 w 84"/>
                  <a:gd name="T67" fmla="*/ 120 h 120"/>
                  <a:gd name="T68" fmla="*/ 12 w 84"/>
                  <a:gd name="T69" fmla="*/ 116 h 120"/>
                  <a:gd name="T70" fmla="*/ 8 w 84"/>
                  <a:gd name="T71" fmla="*/ 116 h 120"/>
                  <a:gd name="T72" fmla="*/ 4 w 84"/>
                  <a:gd name="T73" fmla="*/ 112 h 120"/>
                  <a:gd name="T74" fmla="*/ 4 w 84"/>
                  <a:gd name="T75" fmla="*/ 108 h 120"/>
                  <a:gd name="T76" fmla="*/ 4 w 84"/>
                  <a:gd name="T77" fmla="*/ 104 h 120"/>
                  <a:gd name="T78" fmla="*/ 8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32 w 84"/>
                  <a:gd name="T95" fmla="*/ 100 h 120"/>
                  <a:gd name="T96" fmla="*/ 36 w 84"/>
                  <a:gd name="T97" fmla="*/ 96 h 120"/>
                  <a:gd name="T98" fmla="*/ 36 w 84"/>
                  <a:gd name="T99" fmla="*/ 88 h 120"/>
                  <a:gd name="T100" fmla="*/ 44 w 84"/>
                  <a:gd name="T101" fmla="*/ 76 h 120"/>
                  <a:gd name="T102" fmla="*/ 16 w 84"/>
                  <a:gd name="T103" fmla="*/ 16 h 120"/>
                  <a:gd name="T104" fmla="*/ 12 w 84"/>
                  <a:gd name="T105" fmla="*/ 16 h 120"/>
                  <a:gd name="T106" fmla="*/ 12 w 84"/>
                  <a:gd name="T107" fmla="*/ 12 h 120"/>
                  <a:gd name="T108" fmla="*/ 8 w 84"/>
                  <a:gd name="T109" fmla="*/ 8 h 120"/>
                  <a:gd name="T110" fmla="*/ 8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40" y="0"/>
                    </a:lnTo>
                    <a:lnTo>
                      <a:pt x="40" y="4"/>
                    </a:lnTo>
                    <a:lnTo>
                      <a:pt x="36" y="4"/>
                    </a:lnTo>
                    <a:lnTo>
                      <a:pt x="32" y="4"/>
                    </a:lnTo>
                    <a:lnTo>
                      <a:pt x="28" y="8"/>
                    </a:lnTo>
                    <a:lnTo>
                      <a:pt x="28" y="12"/>
                    </a:lnTo>
                    <a:lnTo>
                      <a:pt x="32" y="20"/>
                    </a:lnTo>
                    <a:lnTo>
                      <a:pt x="52" y="60"/>
                    </a:lnTo>
                    <a:lnTo>
                      <a:pt x="68" y="16"/>
                    </a:lnTo>
                    <a:lnTo>
                      <a:pt x="68" y="12"/>
                    </a:lnTo>
                    <a:lnTo>
                      <a:pt x="68" y="8"/>
                    </a:lnTo>
                    <a:lnTo>
                      <a:pt x="68" y="4"/>
                    </a:lnTo>
                    <a:lnTo>
                      <a:pt x="64" y="4"/>
                    </a:lnTo>
                    <a:lnTo>
                      <a:pt x="60" y="4"/>
                    </a:lnTo>
                    <a:lnTo>
                      <a:pt x="60" y="0"/>
                    </a:lnTo>
                    <a:lnTo>
                      <a:pt x="84" y="0"/>
                    </a:lnTo>
                    <a:lnTo>
                      <a:pt x="84" y="4"/>
                    </a:lnTo>
                    <a:lnTo>
                      <a:pt x="80" y="4"/>
                    </a:lnTo>
                    <a:lnTo>
                      <a:pt x="80" y="8"/>
                    </a:lnTo>
                    <a:lnTo>
                      <a:pt x="76" y="8"/>
                    </a:lnTo>
                    <a:lnTo>
                      <a:pt x="76" y="12"/>
                    </a:lnTo>
                    <a:lnTo>
                      <a:pt x="72" y="16"/>
                    </a:lnTo>
                    <a:lnTo>
                      <a:pt x="44" y="92"/>
                    </a:lnTo>
                    <a:lnTo>
                      <a:pt x="36" y="104"/>
                    </a:lnTo>
                    <a:lnTo>
                      <a:pt x="32" y="112"/>
                    </a:lnTo>
                    <a:lnTo>
                      <a:pt x="24" y="116"/>
                    </a:lnTo>
                    <a:lnTo>
                      <a:pt x="16" y="120"/>
                    </a:lnTo>
                    <a:lnTo>
                      <a:pt x="12" y="116"/>
                    </a:lnTo>
                    <a:lnTo>
                      <a:pt x="8" y="116"/>
                    </a:lnTo>
                    <a:lnTo>
                      <a:pt x="4" y="112"/>
                    </a:lnTo>
                    <a:lnTo>
                      <a:pt x="4" y="108"/>
                    </a:lnTo>
                    <a:lnTo>
                      <a:pt x="4" y="104"/>
                    </a:lnTo>
                    <a:lnTo>
                      <a:pt x="8" y="100"/>
                    </a:lnTo>
                    <a:lnTo>
                      <a:pt x="12" y="100"/>
                    </a:lnTo>
                    <a:lnTo>
                      <a:pt x="16" y="100"/>
                    </a:lnTo>
                    <a:lnTo>
                      <a:pt x="20" y="100"/>
                    </a:lnTo>
                    <a:lnTo>
                      <a:pt x="24" y="100"/>
                    </a:lnTo>
                    <a:lnTo>
                      <a:pt x="24" y="104"/>
                    </a:lnTo>
                    <a:lnTo>
                      <a:pt x="28" y="100"/>
                    </a:lnTo>
                    <a:lnTo>
                      <a:pt x="32" y="100"/>
                    </a:lnTo>
                    <a:lnTo>
                      <a:pt x="36" y="96"/>
                    </a:lnTo>
                    <a:lnTo>
                      <a:pt x="36" y="88"/>
                    </a:lnTo>
                    <a:lnTo>
                      <a:pt x="44" y="76"/>
                    </a:lnTo>
                    <a:lnTo>
                      <a:pt x="16" y="16"/>
                    </a:lnTo>
                    <a:lnTo>
                      <a:pt x="12" y="16"/>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2" name="Freeform 39"/>
              <p:cNvSpPr>
                <a:spLocks noEditPoints="1"/>
              </p:cNvSpPr>
              <p:nvPr/>
            </p:nvSpPr>
            <p:spPr bwMode="auto">
              <a:xfrm>
                <a:off x="476" y="2475"/>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0 h 120"/>
                  <a:gd name="T18" fmla="*/ 37 w 85"/>
                  <a:gd name="T19" fmla="*/ 80 h 120"/>
                  <a:gd name="T20" fmla="*/ 28 w 85"/>
                  <a:gd name="T21" fmla="*/ 76 h 120"/>
                  <a:gd name="T22" fmla="*/ 28 w 85"/>
                  <a:gd name="T23" fmla="*/ 108 h 120"/>
                  <a:gd name="T24" fmla="*/ 28 w 85"/>
                  <a:gd name="T25" fmla="*/ 112 h 120"/>
                  <a:gd name="T26" fmla="*/ 37 w 85"/>
                  <a:gd name="T27" fmla="*/ 116 h 120"/>
                  <a:gd name="T28" fmla="*/ 41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8"/>
                    </a:lnTo>
                    <a:lnTo>
                      <a:pt x="41" y="4"/>
                    </a:lnTo>
                    <a:lnTo>
                      <a:pt x="49" y="0"/>
                    </a:lnTo>
                    <a:lnTo>
                      <a:pt x="53" y="0"/>
                    </a:lnTo>
                    <a:lnTo>
                      <a:pt x="65" y="4"/>
                    </a:lnTo>
                    <a:lnTo>
                      <a:pt x="73" y="8"/>
                    </a:lnTo>
                    <a:lnTo>
                      <a:pt x="81" y="16"/>
                    </a:lnTo>
                    <a:lnTo>
                      <a:pt x="81" y="28"/>
                    </a:lnTo>
                    <a:lnTo>
                      <a:pt x="85" y="40"/>
                    </a:lnTo>
                    <a:lnTo>
                      <a:pt x="81" y="52"/>
                    </a:lnTo>
                    <a:lnTo>
                      <a:pt x="77" y="60"/>
                    </a:lnTo>
                    <a:lnTo>
                      <a:pt x="73" y="72"/>
                    </a:lnTo>
                    <a:lnTo>
                      <a:pt x="61" y="80"/>
                    </a:lnTo>
                    <a:lnTo>
                      <a:pt x="49" y="80"/>
                    </a:lnTo>
                    <a:lnTo>
                      <a:pt x="41" y="80"/>
                    </a:lnTo>
                    <a:lnTo>
                      <a:pt x="37" y="80"/>
                    </a:lnTo>
                    <a:lnTo>
                      <a:pt x="33" y="80"/>
                    </a:lnTo>
                    <a:lnTo>
                      <a:pt x="28" y="76"/>
                    </a:lnTo>
                    <a:lnTo>
                      <a:pt x="28" y="100"/>
                    </a:lnTo>
                    <a:lnTo>
                      <a:pt x="28" y="108"/>
                    </a:lnTo>
                    <a:lnTo>
                      <a:pt x="28" y="112"/>
                    </a:lnTo>
                    <a:lnTo>
                      <a:pt x="33" y="116"/>
                    </a:lnTo>
                    <a:lnTo>
                      <a:pt x="37" y="116"/>
                    </a:lnTo>
                    <a:lnTo>
                      <a:pt x="41" y="116"/>
                    </a:lnTo>
                    <a:lnTo>
                      <a:pt x="41"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3" y="16"/>
                    </a:lnTo>
                    <a:lnTo>
                      <a:pt x="28" y="24"/>
                    </a:lnTo>
                    <a:close/>
                  </a:path>
                </a:pathLst>
              </a:custGeom>
              <a:solidFill>
                <a:srgbClr val="000000"/>
              </a:solidFill>
              <a:ln w="0">
                <a:solidFill>
                  <a:srgbClr val="000000"/>
                </a:solidFill>
                <a:round/>
                <a:headEnd/>
                <a:tailEnd/>
              </a:ln>
            </p:spPr>
            <p:txBody>
              <a:bodyPr/>
              <a:lstStyle/>
              <a:p>
                <a:endParaRPr lang="en-US"/>
              </a:p>
            </p:txBody>
          </p:sp>
          <p:sp>
            <p:nvSpPr>
              <p:cNvPr id="9423" name="Freeform 40"/>
              <p:cNvSpPr>
                <a:spLocks noEditPoints="1"/>
              </p:cNvSpPr>
              <p:nvPr/>
            </p:nvSpPr>
            <p:spPr bwMode="auto">
              <a:xfrm>
                <a:off x="569" y="2475"/>
                <a:ext cx="68" cy="80"/>
              </a:xfrm>
              <a:custGeom>
                <a:avLst/>
                <a:gdLst>
                  <a:gd name="T0" fmla="*/ 16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4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6 w 68"/>
                  <a:gd name="T59" fmla="*/ 32 h 80"/>
                  <a:gd name="T60" fmla="*/ 16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8 w 68"/>
                  <a:gd name="T77" fmla="*/ 8 h 80"/>
                  <a:gd name="T78" fmla="*/ 20 w 68"/>
                  <a:gd name="T79" fmla="*/ 12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4"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6" y="32"/>
                    </a:lnTo>
                    <a:close/>
                    <a:moveTo>
                      <a:pt x="16" y="24"/>
                    </a:moveTo>
                    <a:lnTo>
                      <a:pt x="48" y="24"/>
                    </a:lnTo>
                    <a:lnTo>
                      <a:pt x="48" y="20"/>
                    </a:lnTo>
                    <a:lnTo>
                      <a:pt x="48" y="16"/>
                    </a:lnTo>
                    <a:lnTo>
                      <a:pt x="44" y="12"/>
                    </a:lnTo>
                    <a:lnTo>
                      <a:pt x="40" y="8"/>
                    </a:lnTo>
                    <a:lnTo>
                      <a:pt x="36" y="4"/>
                    </a:lnTo>
                    <a:lnTo>
                      <a:pt x="32" y="4"/>
                    </a:lnTo>
                    <a:lnTo>
                      <a:pt x="28" y="8"/>
                    </a:lnTo>
                    <a:lnTo>
                      <a:pt x="20" y="12"/>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424" name="Freeform 41"/>
              <p:cNvSpPr>
                <a:spLocks/>
              </p:cNvSpPr>
              <p:nvPr/>
            </p:nvSpPr>
            <p:spPr bwMode="auto">
              <a:xfrm>
                <a:off x="645"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52"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8"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25" name="Freeform 42"/>
              <p:cNvSpPr>
                <a:spLocks/>
              </p:cNvSpPr>
              <p:nvPr/>
            </p:nvSpPr>
            <p:spPr bwMode="auto">
              <a:xfrm>
                <a:off x="705" y="2475"/>
                <a:ext cx="85" cy="80"/>
              </a:xfrm>
              <a:custGeom>
                <a:avLst/>
                <a:gdLst>
                  <a:gd name="T0" fmla="*/ 25 w 85"/>
                  <a:gd name="T1" fmla="*/ 16 h 80"/>
                  <a:gd name="T2" fmla="*/ 33 w 85"/>
                  <a:gd name="T3" fmla="*/ 8 h 80"/>
                  <a:gd name="T4" fmla="*/ 45 w 85"/>
                  <a:gd name="T5" fmla="*/ 0 h 80"/>
                  <a:gd name="T6" fmla="*/ 53 w 85"/>
                  <a:gd name="T7" fmla="*/ 0 h 80"/>
                  <a:gd name="T8" fmla="*/ 57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9 w 85"/>
                  <a:gd name="T37" fmla="*/ 80 h 80"/>
                  <a:gd name="T38" fmla="*/ 49 w 85"/>
                  <a:gd name="T39" fmla="*/ 80 h 80"/>
                  <a:gd name="T40" fmla="*/ 49 w 85"/>
                  <a:gd name="T41" fmla="*/ 80 h 80"/>
                  <a:gd name="T42" fmla="*/ 53 w 85"/>
                  <a:gd name="T43" fmla="*/ 76 h 80"/>
                  <a:gd name="T44" fmla="*/ 57 w 85"/>
                  <a:gd name="T45" fmla="*/ 76 h 80"/>
                  <a:gd name="T46" fmla="*/ 57 w 85"/>
                  <a:gd name="T47" fmla="*/ 76 h 80"/>
                  <a:gd name="T48" fmla="*/ 57 w 85"/>
                  <a:gd name="T49" fmla="*/ 72 h 80"/>
                  <a:gd name="T50" fmla="*/ 57 w 85"/>
                  <a:gd name="T51" fmla="*/ 68 h 80"/>
                  <a:gd name="T52" fmla="*/ 57 w 85"/>
                  <a:gd name="T53" fmla="*/ 60 h 80"/>
                  <a:gd name="T54" fmla="*/ 57 w 85"/>
                  <a:gd name="T55" fmla="*/ 32 h 80"/>
                  <a:gd name="T56" fmla="*/ 57 w 85"/>
                  <a:gd name="T57" fmla="*/ 20 h 80"/>
                  <a:gd name="T58" fmla="*/ 57 w 85"/>
                  <a:gd name="T59" fmla="*/ 16 h 80"/>
                  <a:gd name="T60" fmla="*/ 53 w 85"/>
                  <a:gd name="T61" fmla="*/ 12 h 80"/>
                  <a:gd name="T62" fmla="*/ 45 w 85"/>
                  <a:gd name="T63" fmla="*/ 12 h 80"/>
                  <a:gd name="T64" fmla="*/ 37 w 85"/>
                  <a:gd name="T65" fmla="*/ 12 h 80"/>
                  <a:gd name="T66" fmla="*/ 25 w 85"/>
                  <a:gd name="T67" fmla="*/ 20 h 80"/>
                  <a:gd name="T68" fmla="*/ 25 w 85"/>
                  <a:gd name="T69" fmla="*/ 60 h 80"/>
                  <a:gd name="T70" fmla="*/ 25 w 85"/>
                  <a:gd name="T71" fmla="*/ 68 h 80"/>
                  <a:gd name="T72" fmla="*/ 25 w 85"/>
                  <a:gd name="T73" fmla="*/ 72 h 80"/>
                  <a:gd name="T74" fmla="*/ 29 w 85"/>
                  <a:gd name="T75" fmla="*/ 76 h 80"/>
                  <a:gd name="T76" fmla="*/ 29 w 85"/>
                  <a:gd name="T77" fmla="*/ 76 h 80"/>
                  <a:gd name="T78" fmla="*/ 33 w 85"/>
                  <a:gd name="T79" fmla="*/ 80 h 80"/>
                  <a:gd name="T80" fmla="*/ 37 w 85"/>
                  <a:gd name="T81" fmla="*/ 80 h 80"/>
                  <a:gd name="T82" fmla="*/ 37 w 85"/>
                  <a:gd name="T83" fmla="*/ 80 h 80"/>
                  <a:gd name="T84" fmla="*/ 0 w 85"/>
                  <a:gd name="T85" fmla="*/ 80 h 80"/>
                  <a:gd name="T86" fmla="*/ 0 w 85"/>
                  <a:gd name="T87" fmla="*/ 80 h 80"/>
                  <a:gd name="T88" fmla="*/ 0 w 85"/>
                  <a:gd name="T89" fmla="*/ 80 h 80"/>
                  <a:gd name="T90" fmla="*/ 4 w 85"/>
                  <a:gd name="T91" fmla="*/ 76 h 80"/>
                  <a:gd name="T92" fmla="*/ 9 w 85"/>
                  <a:gd name="T93" fmla="*/ 76 h 80"/>
                  <a:gd name="T94" fmla="*/ 9 w 85"/>
                  <a:gd name="T95" fmla="*/ 68 h 80"/>
                  <a:gd name="T96" fmla="*/ 9 w 85"/>
                  <a:gd name="T97" fmla="*/ 60 h 80"/>
                  <a:gd name="T98" fmla="*/ 9 w 85"/>
                  <a:gd name="T99" fmla="*/ 32 h 80"/>
                  <a:gd name="T100" fmla="*/ 9 w 85"/>
                  <a:gd name="T101" fmla="*/ 20 h 80"/>
                  <a:gd name="T102" fmla="*/ 9 w 85"/>
                  <a:gd name="T103" fmla="*/ 16 h 80"/>
                  <a:gd name="T104" fmla="*/ 9 w 85"/>
                  <a:gd name="T105" fmla="*/ 12 h 80"/>
                  <a:gd name="T106" fmla="*/ 9 w 85"/>
                  <a:gd name="T107" fmla="*/ 12 h 80"/>
                  <a:gd name="T108" fmla="*/ 9 w 85"/>
                  <a:gd name="T109" fmla="*/ 8 h 80"/>
                  <a:gd name="T110" fmla="*/ 4 w 85"/>
                  <a:gd name="T111" fmla="*/ 8 h 80"/>
                  <a:gd name="T112" fmla="*/ 4 w 85"/>
                  <a:gd name="T113" fmla="*/ 8 h 80"/>
                  <a:gd name="T114" fmla="*/ 0 w 85"/>
                  <a:gd name="T115" fmla="*/ 12 h 80"/>
                  <a:gd name="T116" fmla="*/ 0 w 85"/>
                  <a:gd name="T117" fmla="*/ 8 h 80"/>
                  <a:gd name="T118" fmla="*/ 21 w 85"/>
                  <a:gd name="T119" fmla="*/ 0 h 80"/>
                  <a:gd name="T120" fmla="*/ 25 w 85"/>
                  <a:gd name="T121" fmla="*/ 0 h 80"/>
                  <a:gd name="T122" fmla="*/ 25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5" y="16"/>
                    </a:moveTo>
                    <a:lnTo>
                      <a:pt x="33" y="8"/>
                    </a:lnTo>
                    <a:lnTo>
                      <a:pt x="45" y="0"/>
                    </a:lnTo>
                    <a:lnTo>
                      <a:pt x="53" y="0"/>
                    </a:lnTo>
                    <a:lnTo>
                      <a:pt x="57"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9" y="80"/>
                    </a:lnTo>
                    <a:lnTo>
                      <a:pt x="53" y="76"/>
                    </a:lnTo>
                    <a:lnTo>
                      <a:pt x="57" y="76"/>
                    </a:lnTo>
                    <a:lnTo>
                      <a:pt x="57" y="72"/>
                    </a:lnTo>
                    <a:lnTo>
                      <a:pt x="57" y="68"/>
                    </a:lnTo>
                    <a:lnTo>
                      <a:pt x="57" y="60"/>
                    </a:lnTo>
                    <a:lnTo>
                      <a:pt x="57" y="32"/>
                    </a:lnTo>
                    <a:lnTo>
                      <a:pt x="57" y="20"/>
                    </a:lnTo>
                    <a:lnTo>
                      <a:pt x="57" y="16"/>
                    </a:lnTo>
                    <a:lnTo>
                      <a:pt x="53" y="12"/>
                    </a:lnTo>
                    <a:lnTo>
                      <a:pt x="45" y="12"/>
                    </a:lnTo>
                    <a:lnTo>
                      <a:pt x="37" y="12"/>
                    </a:lnTo>
                    <a:lnTo>
                      <a:pt x="25" y="20"/>
                    </a:lnTo>
                    <a:lnTo>
                      <a:pt x="25" y="60"/>
                    </a:lnTo>
                    <a:lnTo>
                      <a:pt x="25" y="68"/>
                    </a:lnTo>
                    <a:lnTo>
                      <a:pt x="25" y="72"/>
                    </a:lnTo>
                    <a:lnTo>
                      <a:pt x="29" y="76"/>
                    </a:lnTo>
                    <a:lnTo>
                      <a:pt x="33" y="80"/>
                    </a:lnTo>
                    <a:lnTo>
                      <a:pt x="37" y="80"/>
                    </a:lnTo>
                    <a:lnTo>
                      <a:pt x="0" y="80"/>
                    </a:lnTo>
                    <a:lnTo>
                      <a:pt x="4" y="76"/>
                    </a:lnTo>
                    <a:lnTo>
                      <a:pt x="9" y="76"/>
                    </a:lnTo>
                    <a:lnTo>
                      <a:pt x="9" y="68"/>
                    </a:lnTo>
                    <a:lnTo>
                      <a:pt x="9" y="60"/>
                    </a:lnTo>
                    <a:lnTo>
                      <a:pt x="9" y="32"/>
                    </a:lnTo>
                    <a:lnTo>
                      <a:pt x="9" y="20"/>
                    </a:lnTo>
                    <a:lnTo>
                      <a:pt x="9" y="16"/>
                    </a:lnTo>
                    <a:lnTo>
                      <a:pt x="9" y="12"/>
                    </a:lnTo>
                    <a:lnTo>
                      <a:pt x="9" y="8"/>
                    </a:lnTo>
                    <a:lnTo>
                      <a:pt x="4" y="8"/>
                    </a:lnTo>
                    <a:lnTo>
                      <a:pt x="0" y="12"/>
                    </a:lnTo>
                    <a:lnTo>
                      <a:pt x="0" y="8"/>
                    </a:lnTo>
                    <a:lnTo>
                      <a:pt x="21" y="0"/>
                    </a:lnTo>
                    <a:lnTo>
                      <a:pt x="25" y="0"/>
                    </a:lnTo>
                    <a:lnTo>
                      <a:pt x="25" y="16"/>
                    </a:lnTo>
                    <a:close/>
                  </a:path>
                </a:pathLst>
              </a:custGeom>
              <a:solidFill>
                <a:srgbClr val="000000"/>
              </a:solidFill>
              <a:ln w="0">
                <a:solidFill>
                  <a:srgbClr val="000000"/>
                </a:solidFill>
                <a:round/>
                <a:headEnd/>
                <a:tailEnd/>
              </a:ln>
            </p:spPr>
            <p:txBody>
              <a:bodyPr/>
              <a:lstStyle/>
              <a:p>
                <a:endParaRPr lang="en-US"/>
              </a:p>
            </p:txBody>
          </p:sp>
          <p:sp>
            <p:nvSpPr>
              <p:cNvPr id="9426" name="Freeform 43"/>
              <p:cNvSpPr>
                <a:spLocks/>
              </p:cNvSpPr>
              <p:nvPr/>
            </p:nvSpPr>
            <p:spPr bwMode="auto">
              <a:xfrm>
                <a:off x="790" y="2475"/>
                <a:ext cx="84" cy="120"/>
              </a:xfrm>
              <a:custGeom>
                <a:avLst/>
                <a:gdLst>
                  <a:gd name="T0" fmla="*/ 0 w 84"/>
                  <a:gd name="T1" fmla="*/ 0 h 120"/>
                  <a:gd name="T2" fmla="*/ 36 w 84"/>
                  <a:gd name="T3" fmla="*/ 0 h 120"/>
                  <a:gd name="T4" fmla="*/ 36 w 84"/>
                  <a:gd name="T5" fmla="*/ 4 h 120"/>
                  <a:gd name="T6" fmla="*/ 36 w 84"/>
                  <a:gd name="T7" fmla="*/ 4 h 120"/>
                  <a:gd name="T8" fmla="*/ 32 w 84"/>
                  <a:gd name="T9" fmla="*/ 4 h 120"/>
                  <a:gd name="T10" fmla="*/ 28 w 84"/>
                  <a:gd name="T11" fmla="*/ 4 h 120"/>
                  <a:gd name="T12" fmla="*/ 28 w 84"/>
                  <a:gd name="T13" fmla="*/ 8 h 120"/>
                  <a:gd name="T14" fmla="*/ 28 w 84"/>
                  <a:gd name="T15" fmla="*/ 8 h 120"/>
                  <a:gd name="T16" fmla="*/ 28 w 84"/>
                  <a:gd name="T17" fmla="*/ 12 h 120"/>
                  <a:gd name="T18" fmla="*/ 28 w 84"/>
                  <a:gd name="T19" fmla="*/ 20 h 120"/>
                  <a:gd name="T20" fmla="*/ 48 w 84"/>
                  <a:gd name="T21" fmla="*/ 60 h 120"/>
                  <a:gd name="T22" fmla="*/ 64 w 84"/>
                  <a:gd name="T23" fmla="*/ 16 h 120"/>
                  <a:gd name="T24" fmla="*/ 68 w 84"/>
                  <a:gd name="T25" fmla="*/ 12 h 120"/>
                  <a:gd name="T26" fmla="*/ 68 w 84"/>
                  <a:gd name="T27" fmla="*/ 8 h 120"/>
                  <a:gd name="T28" fmla="*/ 68 w 84"/>
                  <a:gd name="T29" fmla="*/ 8 h 120"/>
                  <a:gd name="T30" fmla="*/ 68 w 84"/>
                  <a:gd name="T31" fmla="*/ 4 h 120"/>
                  <a:gd name="T32" fmla="*/ 64 w 84"/>
                  <a:gd name="T33" fmla="*/ 4 h 120"/>
                  <a:gd name="T34" fmla="*/ 64 w 84"/>
                  <a:gd name="T35" fmla="*/ 4 h 120"/>
                  <a:gd name="T36" fmla="*/ 64 w 84"/>
                  <a:gd name="T37" fmla="*/ 4 h 120"/>
                  <a:gd name="T38" fmla="*/ 60 w 84"/>
                  <a:gd name="T39" fmla="*/ 4 h 120"/>
                  <a:gd name="T40" fmla="*/ 60 w 84"/>
                  <a:gd name="T41" fmla="*/ 0 h 120"/>
                  <a:gd name="T42" fmla="*/ 84 w 84"/>
                  <a:gd name="T43" fmla="*/ 0 h 120"/>
                  <a:gd name="T44" fmla="*/ 84 w 84"/>
                  <a:gd name="T45" fmla="*/ 4 h 120"/>
                  <a:gd name="T46" fmla="*/ 80 w 84"/>
                  <a:gd name="T47" fmla="*/ 4 h 120"/>
                  <a:gd name="T48" fmla="*/ 80 w 84"/>
                  <a:gd name="T49" fmla="*/ 4 h 120"/>
                  <a:gd name="T50" fmla="*/ 76 w 84"/>
                  <a:gd name="T51" fmla="*/ 8 h 120"/>
                  <a:gd name="T52" fmla="*/ 76 w 84"/>
                  <a:gd name="T53" fmla="*/ 8 h 120"/>
                  <a:gd name="T54" fmla="*/ 72 w 84"/>
                  <a:gd name="T55" fmla="*/ 12 h 120"/>
                  <a:gd name="T56" fmla="*/ 72 w 84"/>
                  <a:gd name="T57" fmla="*/ 16 h 120"/>
                  <a:gd name="T58" fmla="*/ 40 w 84"/>
                  <a:gd name="T59" fmla="*/ 92 h 120"/>
                  <a:gd name="T60" fmla="*/ 36 w 84"/>
                  <a:gd name="T61" fmla="*/ 104 h 120"/>
                  <a:gd name="T62" fmla="*/ 28 w 84"/>
                  <a:gd name="T63" fmla="*/ 112 h 120"/>
                  <a:gd name="T64" fmla="*/ 20 w 84"/>
                  <a:gd name="T65" fmla="*/ 116 h 120"/>
                  <a:gd name="T66" fmla="*/ 12 w 84"/>
                  <a:gd name="T67" fmla="*/ 120 h 120"/>
                  <a:gd name="T68" fmla="*/ 8 w 84"/>
                  <a:gd name="T69" fmla="*/ 116 h 120"/>
                  <a:gd name="T70" fmla="*/ 4 w 84"/>
                  <a:gd name="T71" fmla="*/ 116 h 120"/>
                  <a:gd name="T72" fmla="*/ 4 w 84"/>
                  <a:gd name="T73" fmla="*/ 112 h 120"/>
                  <a:gd name="T74" fmla="*/ 4 w 84"/>
                  <a:gd name="T75" fmla="*/ 108 h 120"/>
                  <a:gd name="T76" fmla="*/ 4 w 84"/>
                  <a:gd name="T77" fmla="*/ 104 h 120"/>
                  <a:gd name="T78" fmla="*/ 4 w 84"/>
                  <a:gd name="T79" fmla="*/ 100 h 120"/>
                  <a:gd name="T80" fmla="*/ 8 w 84"/>
                  <a:gd name="T81" fmla="*/ 100 h 120"/>
                  <a:gd name="T82" fmla="*/ 12 w 84"/>
                  <a:gd name="T83" fmla="*/ 100 h 120"/>
                  <a:gd name="T84" fmla="*/ 16 w 84"/>
                  <a:gd name="T85" fmla="*/ 100 h 120"/>
                  <a:gd name="T86" fmla="*/ 20 w 84"/>
                  <a:gd name="T87" fmla="*/ 100 h 120"/>
                  <a:gd name="T88" fmla="*/ 24 w 84"/>
                  <a:gd name="T89" fmla="*/ 100 h 120"/>
                  <a:gd name="T90" fmla="*/ 24 w 84"/>
                  <a:gd name="T91" fmla="*/ 104 h 120"/>
                  <a:gd name="T92" fmla="*/ 28 w 84"/>
                  <a:gd name="T93" fmla="*/ 100 h 120"/>
                  <a:gd name="T94" fmla="*/ 28 w 84"/>
                  <a:gd name="T95" fmla="*/ 100 h 120"/>
                  <a:gd name="T96" fmla="*/ 32 w 84"/>
                  <a:gd name="T97" fmla="*/ 96 h 120"/>
                  <a:gd name="T98" fmla="*/ 36 w 84"/>
                  <a:gd name="T99" fmla="*/ 88 h 120"/>
                  <a:gd name="T100" fmla="*/ 40 w 84"/>
                  <a:gd name="T101" fmla="*/ 76 h 120"/>
                  <a:gd name="T102" fmla="*/ 12 w 84"/>
                  <a:gd name="T103" fmla="*/ 16 h 120"/>
                  <a:gd name="T104" fmla="*/ 12 w 84"/>
                  <a:gd name="T105" fmla="*/ 16 h 120"/>
                  <a:gd name="T106" fmla="*/ 8 w 84"/>
                  <a:gd name="T107" fmla="*/ 12 h 120"/>
                  <a:gd name="T108" fmla="*/ 8 w 84"/>
                  <a:gd name="T109" fmla="*/ 8 h 120"/>
                  <a:gd name="T110" fmla="*/ 4 w 84"/>
                  <a:gd name="T111" fmla="*/ 8 h 120"/>
                  <a:gd name="T112" fmla="*/ 4 w 84"/>
                  <a:gd name="T113" fmla="*/ 4 h 120"/>
                  <a:gd name="T114" fmla="*/ 0 w 84"/>
                  <a:gd name="T115" fmla="*/ 4 h 120"/>
                  <a:gd name="T116" fmla="*/ 0 w 84"/>
                  <a:gd name="T117" fmla="*/ 0 h 1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0"/>
                  <a:gd name="T179" fmla="*/ 84 w 84"/>
                  <a:gd name="T180" fmla="*/ 120 h 1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0">
                    <a:moveTo>
                      <a:pt x="0" y="0"/>
                    </a:moveTo>
                    <a:lnTo>
                      <a:pt x="36" y="0"/>
                    </a:lnTo>
                    <a:lnTo>
                      <a:pt x="36" y="4"/>
                    </a:lnTo>
                    <a:lnTo>
                      <a:pt x="32" y="4"/>
                    </a:lnTo>
                    <a:lnTo>
                      <a:pt x="28" y="4"/>
                    </a:lnTo>
                    <a:lnTo>
                      <a:pt x="28" y="8"/>
                    </a:lnTo>
                    <a:lnTo>
                      <a:pt x="28" y="12"/>
                    </a:lnTo>
                    <a:lnTo>
                      <a:pt x="28" y="20"/>
                    </a:lnTo>
                    <a:lnTo>
                      <a:pt x="48" y="60"/>
                    </a:lnTo>
                    <a:lnTo>
                      <a:pt x="64" y="16"/>
                    </a:lnTo>
                    <a:lnTo>
                      <a:pt x="68" y="12"/>
                    </a:lnTo>
                    <a:lnTo>
                      <a:pt x="68" y="8"/>
                    </a:lnTo>
                    <a:lnTo>
                      <a:pt x="68" y="4"/>
                    </a:lnTo>
                    <a:lnTo>
                      <a:pt x="64" y="4"/>
                    </a:lnTo>
                    <a:lnTo>
                      <a:pt x="60" y="4"/>
                    </a:lnTo>
                    <a:lnTo>
                      <a:pt x="60" y="0"/>
                    </a:lnTo>
                    <a:lnTo>
                      <a:pt x="84" y="0"/>
                    </a:lnTo>
                    <a:lnTo>
                      <a:pt x="84" y="4"/>
                    </a:lnTo>
                    <a:lnTo>
                      <a:pt x="80" y="4"/>
                    </a:lnTo>
                    <a:lnTo>
                      <a:pt x="76" y="8"/>
                    </a:lnTo>
                    <a:lnTo>
                      <a:pt x="72" y="12"/>
                    </a:lnTo>
                    <a:lnTo>
                      <a:pt x="72" y="16"/>
                    </a:lnTo>
                    <a:lnTo>
                      <a:pt x="40" y="92"/>
                    </a:lnTo>
                    <a:lnTo>
                      <a:pt x="36" y="104"/>
                    </a:lnTo>
                    <a:lnTo>
                      <a:pt x="28" y="112"/>
                    </a:lnTo>
                    <a:lnTo>
                      <a:pt x="20" y="116"/>
                    </a:lnTo>
                    <a:lnTo>
                      <a:pt x="12" y="120"/>
                    </a:lnTo>
                    <a:lnTo>
                      <a:pt x="8" y="116"/>
                    </a:lnTo>
                    <a:lnTo>
                      <a:pt x="4" y="116"/>
                    </a:lnTo>
                    <a:lnTo>
                      <a:pt x="4" y="112"/>
                    </a:lnTo>
                    <a:lnTo>
                      <a:pt x="4" y="108"/>
                    </a:lnTo>
                    <a:lnTo>
                      <a:pt x="4" y="104"/>
                    </a:lnTo>
                    <a:lnTo>
                      <a:pt x="4" y="100"/>
                    </a:lnTo>
                    <a:lnTo>
                      <a:pt x="8" y="100"/>
                    </a:lnTo>
                    <a:lnTo>
                      <a:pt x="12" y="100"/>
                    </a:lnTo>
                    <a:lnTo>
                      <a:pt x="16" y="100"/>
                    </a:lnTo>
                    <a:lnTo>
                      <a:pt x="20" y="100"/>
                    </a:lnTo>
                    <a:lnTo>
                      <a:pt x="24" y="100"/>
                    </a:lnTo>
                    <a:lnTo>
                      <a:pt x="24" y="104"/>
                    </a:lnTo>
                    <a:lnTo>
                      <a:pt x="28" y="100"/>
                    </a:lnTo>
                    <a:lnTo>
                      <a:pt x="32" y="96"/>
                    </a:lnTo>
                    <a:lnTo>
                      <a:pt x="36" y="88"/>
                    </a:lnTo>
                    <a:lnTo>
                      <a:pt x="40" y="76"/>
                    </a:lnTo>
                    <a:lnTo>
                      <a:pt x="12" y="16"/>
                    </a:lnTo>
                    <a:lnTo>
                      <a:pt x="8" y="12"/>
                    </a:lnTo>
                    <a:lnTo>
                      <a:pt x="8" y="8"/>
                    </a:lnTo>
                    <a:lnTo>
                      <a:pt x="4"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427" name="Freeform 44"/>
              <p:cNvSpPr>
                <a:spLocks/>
              </p:cNvSpPr>
              <p:nvPr/>
            </p:nvSpPr>
            <p:spPr bwMode="auto">
              <a:xfrm>
                <a:off x="874" y="2475"/>
                <a:ext cx="133" cy="80"/>
              </a:xfrm>
              <a:custGeom>
                <a:avLst/>
                <a:gdLst>
                  <a:gd name="T0" fmla="*/ 32 w 133"/>
                  <a:gd name="T1" fmla="*/ 12 h 80"/>
                  <a:gd name="T2" fmla="*/ 40 w 133"/>
                  <a:gd name="T3" fmla="*/ 4 h 80"/>
                  <a:gd name="T4" fmla="*/ 49 w 133"/>
                  <a:gd name="T5" fmla="*/ 0 h 80"/>
                  <a:gd name="T6" fmla="*/ 61 w 133"/>
                  <a:gd name="T7" fmla="*/ 0 h 80"/>
                  <a:gd name="T8" fmla="*/ 73 w 133"/>
                  <a:gd name="T9" fmla="*/ 8 h 80"/>
                  <a:gd name="T10" fmla="*/ 81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0 h 80"/>
                  <a:gd name="T22" fmla="*/ 121 w 133"/>
                  <a:gd name="T23" fmla="*/ 72 h 80"/>
                  <a:gd name="T24" fmla="*/ 125 w 133"/>
                  <a:gd name="T25" fmla="*/ 76 h 80"/>
                  <a:gd name="T26" fmla="*/ 133 w 133"/>
                  <a:gd name="T27" fmla="*/ 80 h 80"/>
                  <a:gd name="T28" fmla="*/ 97 w 133"/>
                  <a:gd name="T29" fmla="*/ 80 h 80"/>
                  <a:gd name="T30" fmla="*/ 97 w 133"/>
                  <a:gd name="T31" fmla="*/ 80 h 80"/>
                  <a:gd name="T32" fmla="*/ 105 w 133"/>
                  <a:gd name="T33" fmla="*/ 76 h 80"/>
                  <a:gd name="T34" fmla="*/ 105 w 133"/>
                  <a:gd name="T35" fmla="*/ 72 h 80"/>
                  <a:gd name="T36" fmla="*/ 109 w 133"/>
                  <a:gd name="T37" fmla="*/ 60 h 80"/>
                  <a:gd name="T38" fmla="*/ 105 w 133"/>
                  <a:gd name="T39" fmla="*/ 20 h 80"/>
                  <a:gd name="T40" fmla="*/ 101 w 133"/>
                  <a:gd name="T41" fmla="*/ 12 h 80"/>
                  <a:gd name="T42" fmla="*/ 89 w 133"/>
                  <a:gd name="T43" fmla="*/ 12 h 80"/>
                  <a:gd name="T44" fmla="*/ 81 w 133"/>
                  <a:gd name="T45" fmla="*/ 16 h 80"/>
                  <a:gd name="T46" fmla="*/ 73 w 133"/>
                  <a:gd name="T47" fmla="*/ 24 h 80"/>
                  <a:gd name="T48" fmla="*/ 73 w 133"/>
                  <a:gd name="T49" fmla="*/ 60 h 80"/>
                  <a:gd name="T50" fmla="*/ 73 w 133"/>
                  <a:gd name="T51" fmla="*/ 72 h 80"/>
                  <a:gd name="T52" fmla="*/ 77 w 133"/>
                  <a:gd name="T53" fmla="*/ 76 h 80"/>
                  <a:gd name="T54" fmla="*/ 85 w 133"/>
                  <a:gd name="T55" fmla="*/ 80 h 80"/>
                  <a:gd name="T56" fmla="*/ 49 w 133"/>
                  <a:gd name="T57" fmla="*/ 80 h 80"/>
                  <a:gd name="T58" fmla="*/ 53 w 133"/>
                  <a:gd name="T59" fmla="*/ 76 h 80"/>
                  <a:gd name="T60" fmla="*/ 57 w 133"/>
                  <a:gd name="T61" fmla="*/ 76 h 80"/>
                  <a:gd name="T62" fmla="*/ 61 w 133"/>
                  <a:gd name="T63" fmla="*/ 68 h 80"/>
                  <a:gd name="T64" fmla="*/ 61 w 133"/>
                  <a:gd name="T65" fmla="*/ 28 h 80"/>
                  <a:gd name="T66" fmla="*/ 57 w 133"/>
                  <a:gd name="T67" fmla="*/ 16 h 80"/>
                  <a:gd name="T68" fmla="*/ 45 w 133"/>
                  <a:gd name="T69" fmla="*/ 12 h 80"/>
                  <a:gd name="T70" fmla="*/ 36 w 133"/>
                  <a:gd name="T71" fmla="*/ 12 h 80"/>
                  <a:gd name="T72" fmla="*/ 24 w 133"/>
                  <a:gd name="T73" fmla="*/ 20 h 80"/>
                  <a:gd name="T74" fmla="*/ 24 w 133"/>
                  <a:gd name="T75" fmla="*/ 68 h 80"/>
                  <a:gd name="T76" fmla="*/ 28 w 133"/>
                  <a:gd name="T77" fmla="*/ 76 h 80"/>
                  <a:gd name="T78" fmla="*/ 32 w 133"/>
                  <a:gd name="T79" fmla="*/ 80 h 80"/>
                  <a:gd name="T80" fmla="*/ 36 w 133"/>
                  <a:gd name="T81" fmla="*/ 80 h 80"/>
                  <a:gd name="T82" fmla="*/ 0 w 133"/>
                  <a:gd name="T83" fmla="*/ 80 h 80"/>
                  <a:gd name="T84" fmla="*/ 8 w 133"/>
                  <a:gd name="T85" fmla="*/ 76 h 80"/>
                  <a:gd name="T86" fmla="*/ 12 w 133"/>
                  <a:gd name="T87" fmla="*/ 72 h 80"/>
                  <a:gd name="T88" fmla="*/ 12 w 133"/>
                  <a:gd name="T89" fmla="*/ 60 h 80"/>
                  <a:gd name="T90" fmla="*/ 12 w 133"/>
                  <a:gd name="T91" fmla="*/ 20 h 80"/>
                  <a:gd name="T92" fmla="*/ 8 w 133"/>
                  <a:gd name="T93" fmla="*/ 12 h 80"/>
                  <a:gd name="T94" fmla="*/ 8 w 133"/>
                  <a:gd name="T95" fmla="*/ 8 h 80"/>
                  <a:gd name="T96" fmla="*/ 4 w 133"/>
                  <a:gd name="T97" fmla="*/ 8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16"/>
                    </a:moveTo>
                    <a:lnTo>
                      <a:pt x="32" y="12"/>
                    </a:lnTo>
                    <a:lnTo>
                      <a:pt x="36" y="8"/>
                    </a:lnTo>
                    <a:lnTo>
                      <a:pt x="40" y="4"/>
                    </a:lnTo>
                    <a:lnTo>
                      <a:pt x="45" y="0"/>
                    </a:lnTo>
                    <a:lnTo>
                      <a:pt x="49" y="0"/>
                    </a:lnTo>
                    <a:lnTo>
                      <a:pt x="53" y="0"/>
                    </a:lnTo>
                    <a:lnTo>
                      <a:pt x="61" y="0"/>
                    </a:lnTo>
                    <a:lnTo>
                      <a:pt x="65" y="4"/>
                    </a:lnTo>
                    <a:lnTo>
                      <a:pt x="73" y="8"/>
                    </a:lnTo>
                    <a:lnTo>
                      <a:pt x="73" y="16"/>
                    </a:lnTo>
                    <a:lnTo>
                      <a:pt x="81" y="8"/>
                    </a:lnTo>
                    <a:lnTo>
                      <a:pt x="89" y="4"/>
                    </a:lnTo>
                    <a:lnTo>
                      <a:pt x="93" y="0"/>
                    </a:lnTo>
                    <a:lnTo>
                      <a:pt x="101" y="0"/>
                    </a:lnTo>
                    <a:lnTo>
                      <a:pt x="105" y="0"/>
                    </a:lnTo>
                    <a:lnTo>
                      <a:pt x="113" y="4"/>
                    </a:lnTo>
                    <a:lnTo>
                      <a:pt x="117" y="8"/>
                    </a:lnTo>
                    <a:lnTo>
                      <a:pt x="121" y="12"/>
                    </a:lnTo>
                    <a:lnTo>
                      <a:pt x="121" y="20"/>
                    </a:lnTo>
                    <a:lnTo>
                      <a:pt x="121" y="28"/>
                    </a:lnTo>
                    <a:lnTo>
                      <a:pt x="121" y="60"/>
                    </a:lnTo>
                    <a:lnTo>
                      <a:pt x="121" y="68"/>
                    </a:lnTo>
                    <a:lnTo>
                      <a:pt x="121" y="72"/>
                    </a:lnTo>
                    <a:lnTo>
                      <a:pt x="125" y="76"/>
                    </a:lnTo>
                    <a:lnTo>
                      <a:pt x="129" y="76"/>
                    </a:lnTo>
                    <a:lnTo>
                      <a:pt x="133" y="80"/>
                    </a:lnTo>
                    <a:lnTo>
                      <a:pt x="97" y="80"/>
                    </a:lnTo>
                    <a:lnTo>
                      <a:pt x="101" y="76"/>
                    </a:lnTo>
                    <a:lnTo>
                      <a:pt x="105" y="76"/>
                    </a:lnTo>
                    <a:lnTo>
                      <a:pt x="105" y="72"/>
                    </a:lnTo>
                    <a:lnTo>
                      <a:pt x="105" y="68"/>
                    </a:lnTo>
                    <a:lnTo>
                      <a:pt x="109" y="60"/>
                    </a:lnTo>
                    <a:lnTo>
                      <a:pt x="109" y="28"/>
                    </a:lnTo>
                    <a:lnTo>
                      <a:pt x="105" y="20"/>
                    </a:lnTo>
                    <a:lnTo>
                      <a:pt x="105" y="16"/>
                    </a:lnTo>
                    <a:lnTo>
                      <a:pt x="101" y="12"/>
                    </a:lnTo>
                    <a:lnTo>
                      <a:pt x="93" y="12"/>
                    </a:lnTo>
                    <a:lnTo>
                      <a:pt x="89" y="12"/>
                    </a:lnTo>
                    <a:lnTo>
                      <a:pt x="85" y="12"/>
                    </a:lnTo>
                    <a:lnTo>
                      <a:pt x="81" y="16"/>
                    </a:lnTo>
                    <a:lnTo>
                      <a:pt x="73" y="20"/>
                    </a:lnTo>
                    <a:lnTo>
                      <a:pt x="73" y="24"/>
                    </a:lnTo>
                    <a:lnTo>
                      <a:pt x="73" y="60"/>
                    </a:lnTo>
                    <a:lnTo>
                      <a:pt x="73" y="68"/>
                    </a:lnTo>
                    <a:lnTo>
                      <a:pt x="73" y="72"/>
                    </a:lnTo>
                    <a:lnTo>
                      <a:pt x="77" y="76"/>
                    </a:lnTo>
                    <a:lnTo>
                      <a:pt x="81" y="76"/>
                    </a:lnTo>
                    <a:lnTo>
                      <a:pt x="85" y="80"/>
                    </a:lnTo>
                    <a:lnTo>
                      <a:pt x="49" y="80"/>
                    </a:lnTo>
                    <a:lnTo>
                      <a:pt x="53" y="76"/>
                    </a:lnTo>
                    <a:lnTo>
                      <a:pt x="57" y="76"/>
                    </a:lnTo>
                    <a:lnTo>
                      <a:pt x="61" y="72"/>
                    </a:lnTo>
                    <a:lnTo>
                      <a:pt x="61" y="68"/>
                    </a:lnTo>
                    <a:lnTo>
                      <a:pt x="61" y="60"/>
                    </a:lnTo>
                    <a:lnTo>
                      <a:pt x="61" y="28"/>
                    </a:lnTo>
                    <a:lnTo>
                      <a:pt x="57" y="20"/>
                    </a:lnTo>
                    <a:lnTo>
                      <a:pt x="57" y="16"/>
                    </a:lnTo>
                    <a:lnTo>
                      <a:pt x="53" y="12"/>
                    </a:lnTo>
                    <a:lnTo>
                      <a:pt x="45" y="12"/>
                    </a:lnTo>
                    <a:lnTo>
                      <a:pt x="40" y="12"/>
                    </a:lnTo>
                    <a:lnTo>
                      <a:pt x="36" y="12"/>
                    </a:lnTo>
                    <a:lnTo>
                      <a:pt x="32" y="16"/>
                    </a:lnTo>
                    <a:lnTo>
                      <a:pt x="24" y="20"/>
                    </a:lnTo>
                    <a:lnTo>
                      <a:pt x="24" y="60"/>
                    </a:lnTo>
                    <a:lnTo>
                      <a:pt x="24" y="68"/>
                    </a:lnTo>
                    <a:lnTo>
                      <a:pt x="28" y="72"/>
                    </a:lnTo>
                    <a:lnTo>
                      <a:pt x="28" y="76"/>
                    </a:lnTo>
                    <a:lnTo>
                      <a:pt x="32" y="80"/>
                    </a:lnTo>
                    <a:lnTo>
                      <a:pt x="36" y="80"/>
                    </a:lnTo>
                    <a:lnTo>
                      <a:pt x="0" y="80"/>
                    </a:lnTo>
                    <a:lnTo>
                      <a:pt x="4" y="80"/>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28" name="Rectangle 45"/>
              <p:cNvSpPr>
                <a:spLocks noChangeArrowheads="1"/>
              </p:cNvSpPr>
              <p:nvPr/>
            </p:nvSpPr>
            <p:spPr bwMode="auto">
              <a:xfrm>
                <a:off x="1240"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29" name="Freeform 46"/>
              <p:cNvSpPr>
                <a:spLocks/>
              </p:cNvSpPr>
              <p:nvPr/>
            </p:nvSpPr>
            <p:spPr bwMode="auto">
              <a:xfrm>
                <a:off x="1505" y="2438"/>
                <a:ext cx="85" cy="117"/>
              </a:xfrm>
              <a:custGeom>
                <a:avLst/>
                <a:gdLst>
                  <a:gd name="T0" fmla="*/ 33 w 85"/>
                  <a:gd name="T1" fmla="*/ 4 h 117"/>
                  <a:gd name="T2" fmla="*/ 33 w 85"/>
                  <a:gd name="T3" fmla="*/ 57 h 117"/>
                  <a:gd name="T4" fmla="*/ 49 w 85"/>
                  <a:gd name="T5" fmla="*/ 57 h 117"/>
                  <a:gd name="T6" fmla="*/ 57 w 85"/>
                  <a:gd name="T7" fmla="*/ 53 h 117"/>
                  <a:gd name="T8" fmla="*/ 65 w 85"/>
                  <a:gd name="T9" fmla="*/ 53 h 117"/>
                  <a:gd name="T10" fmla="*/ 69 w 85"/>
                  <a:gd name="T11" fmla="*/ 45 h 117"/>
                  <a:gd name="T12" fmla="*/ 69 w 85"/>
                  <a:gd name="T13" fmla="*/ 37 h 117"/>
                  <a:gd name="T14" fmla="*/ 69 w 85"/>
                  <a:gd name="T15" fmla="*/ 37 h 117"/>
                  <a:gd name="T16" fmla="*/ 69 w 85"/>
                  <a:gd name="T17" fmla="*/ 77 h 117"/>
                  <a:gd name="T18" fmla="*/ 69 w 85"/>
                  <a:gd name="T19" fmla="*/ 77 h 117"/>
                  <a:gd name="T20" fmla="*/ 69 w 85"/>
                  <a:gd name="T21" fmla="*/ 73 h 117"/>
                  <a:gd name="T22" fmla="*/ 65 w 85"/>
                  <a:gd name="T23" fmla="*/ 65 h 117"/>
                  <a:gd name="T24" fmla="*/ 65 w 85"/>
                  <a:gd name="T25" fmla="*/ 65 h 117"/>
                  <a:gd name="T26" fmla="*/ 61 w 85"/>
                  <a:gd name="T27" fmla="*/ 61 h 117"/>
                  <a:gd name="T28" fmla="*/ 57 w 85"/>
                  <a:gd name="T29" fmla="*/ 61 h 117"/>
                  <a:gd name="T30" fmla="*/ 49 w 85"/>
                  <a:gd name="T31" fmla="*/ 61 h 117"/>
                  <a:gd name="T32" fmla="*/ 33 w 85"/>
                  <a:gd name="T33" fmla="*/ 61 h 117"/>
                  <a:gd name="T34" fmla="*/ 33 w 85"/>
                  <a:gd name="T35" fmla="*/ 97 h 117"/>
                  <a:gd name="T36" fmla="*/ 33 w 85"/>
                  <a:gd name="T37" fmla="*/ 105 h 117"/>
                  <a:gd name="T38" fmla="*/ 33 w 85"/>
                  <a:gd name="T39" fmla="*/ 109 h 117"/>
                  <a:gd name="T40" fmla="*/ 33 w 85"/>
                  <a:gd name="T41" fmla="*/ 113 h 117"/>
                  <a:gd name="T42" fmla="*/ 37 w 85"/>
                  <a:gd name="T43" fmla="*/ 113 h 117"/>
                  <a:gd name="T44" fmla="*/ 41 w 85"/>
                  <a:gd name="T45" fmla="*/ 113 h 117"/>
                  <a:gd name="T46" fmla="*/ 45 w 85"/>
                  <a:gd name="T47" fmla="*/ 117 h 117"/>
                  <a:gd name="T48" fmla="*/ 49 w 85"/>
                  <a:gd name="T49" fmla="*/ 117 h 117"/>
                  <a:gd name="T50" fmla="*/ 49 w 85"/>
                  <a:gd name="T51" fmla="*/ 117 h 117"/>
                  <a:gd name="T52" fmla="*/ 0 w 85"/>
                  <a:gd name="T53" fmla="*/ 117 h 117"/>
                  <a:gd name="T54" fmla="*/ 0 w 85"/>
                  <a:gd name="T55" fmla="*/ 117 h 117"/>
                  <a:gd name="T56" fmla="*/ 4 w 85"/>
                  <a:gd name="T57" fmla="*/ 117 h 117"/>
                  <a:gd name="T58" fmla="*/ 8 w 85"/>
                  <a:gd name="T59" fmla="*/ 113 h 117"/>
                  <a:gd name="T60" fmla="*/ 12 w 85"/>
                  <a:gd name="T61" fmla="*/ 109 h 117"/>
                  <a:gd name="T62" fmla="*/ 16 w 85"/>
                  <a:gd name="T63" fmla="*/ 105 h 117"/>
                  <a:gd name="T64" fmla="*/ 16 w 85"/>
                  <a:gd name="T65" fmla="*/ 97 h 117"/>
                  <a:gd name="T66" fmla="*/ 16 w 85"/>
                  <a:gd name="T67" fmla="*/ 21 h 117"/>
                  <a:gd name="T68" fmla="*/ 16 w 85"/>
                  <a:gd name="T69" fmla="*/ 12 h 117"/>
                  <a:gd name="T70" fmla="*/ 12 w 85"/>
                  <a:gd name="T71" fmla="*/ 8 h 117"/>
                  <a:gd name="T72" fmla="*/ 12 w 85"/>
                  <a:gd name="T73" fmla="*/ 4 h 117"/>
                  <a:gd name="T74" fmla="*/ 12 w 85"/>
                  <a:gd name="T75" fmla="*/ 4 h 117"/>
                  <a:gd name="T76" fmla="*/ 8 w 85"/>
                  <a:gd name="T77" fmla="*/ 0 h 117"/>
                  <a:gd name="T78" fmla="*/ 4 w 85"/>
                  <a:gd name="T79" fmla="*/ 0 h 117"/>
                  <a:gd name="T80" fmla="*/ 0 w 85"/>
                  <a:gd name="T81" fmla="*/ 0 h 117"/>
                  <a:gd name="T82" fmla="*/ 0 w 85"/>
                  <a:gd name="T83" fmla="*/ 0 h 117"/>
                  <a:gd name="T84" fmla="*/ 85 w 85"/>
                  <a:gd name="T85" fmla="*/ 0 h 117"/>
                  <a:gd name="T86" fmla="*/ 85 w 85"/>
                  <a:gd name="T87" fmla="*/ 25 h 117"/>
                  <a:gd name="T88" fmla="*/ 81 w 85"/>
                  <a:gd name="T89" fmla="*/ 25 h 117"/>
                  <a:gd name="T90" fmla="*/ 81 w 85"/>
                  <a:gd name="T91" fmla="*/ 16 h 117"/>
                  <a:gd name="T92" fmla="*/ 77 w 85"/>
                  <a:gd name="T93" fmla="*/ 12 h 117"/>
                  <a:gd name="T94" fmla="*/ 77 w 85"/>
                  <a:gd name="T95" fmla="*/ 8 h 117"/>
                  <a:gd name="T96" fmla="*/ 73 w 85"/>
                  <a:gd name="T97" fmla="*/ 8 h 117"/>
                  <a:gd name="T98" fmla="*/ 65 w 85"/>
                  <a:gd name="T99" fmla="*/ 4 h 117"/>
                  <a:gd name="T100" fmla="*/ 57 w 85"/>
                  <a:gd name="T101" fmla="*/ 4 h 117"/>
                  <a:gd name="T102" fmla="*/ 33 w 85"/>
                  <a:gd name="T103" fmla="*/ 4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7"/>
                  <a:gd name="T158" fmla="*/ 85 w 85"/>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7">
                    <a:moveTo>
                      <a:pt x="33" y="4"/>
                    </a:moveTo>
                    <a:lnTo>
                      <a:pt x="33" y="57"/>
                    </a:lnTo>
                    <a:lnTo>
                      <a:pt x="49" y="57"/>
                    </a:lnTo>
                    <a:lnTo>
                      <a:pt x="57" y="53"/>
                    </a:lnTo>
                    <a:lnTo>
                      <a:pt x="65" y="53"/>
                    </a:lnTo>
                    <a:lnTo>
                      <a:pt x="69" y="45"/>
                    </a:lnTo>
                    <a:lnTo>
                      <a:pt x="69" y="37"/>
                    </a:lnTo>
                    <a:lnTo>
                      <a:pt x="69" y="77"/>
                    </a:lnTo>
                    <a:lnTo>
                      <a:pt x="69" y="73"/>
                    </a:lnTo>
                    <a:lnTo>
                      <a:pt x="65" y="65"/>
                    </a:lnTo>
                    <a:lnTo>
                      <a:pt x="61" y="61"/>
                    </a:lnTo>
                    <a:lnTo>
                      <a:pt x="57" y="61"/>
                    </a:lnTo>
                    <a:lnTo>
                      <a:pt x="49" y="61"/>
                    </a:lnTo>
                    <a:lnTo>
                      <a:pt x="33" y="61"/>
                    </a:lnTo>
                    <a:lnTo>
                      <a:pt x="33" y="97"/>
                    </a:lnTo>
                    <a:lnTo>
                      <a:pt x="33" y="105"/>
                    </a:lnTo>
                    <a:lnTo>
                      <a:pt x="33" y="109"/>
                    </a:lnTo>
                    <a:lnTo>
                      <a:pt x="33" y="113"/>
                    </a:lnTo>
                    <a:lnTo>
                      <a:pt x="37" y="113"/>
                    </a:lnTo>
                    <a:lnTo>
                      <a:pt x="41" y="113"/>
                    </a:lnTo>
                    <a:lnTo>
                      <a:pt x="45" y="117"/>
                    </a:lnTo>
                    <a:lnTo>
                      <a:pt x="49" y="117"/>
                    </a:lnTo>
                    <a:lnTo>
                      <a:pt x="0" y="117"/>
                    </a:lnTo>
                    <a:lnTo>
                      <a:pt x="4" y="117"/>
                    </a:lnTo>
                    <a:lnTo>
                      <a:pt x="8" y="113"/>
                    </a:lnTo>
                    <a:lnTo>
                      <a:pt x="12" y="109"/>
                    </a:lnTo>
                    <a:lnTo>
                      <a:pt x="16" y="105"/>
                    </a:lnTo>
                    <a:lnTo>
                      <a:pt x="16" y="97"/>
                    </a:lnTo>
                    <a:lnTo>
                      <a:pt x="16" y="21"/>
                    </a:lnTo>
                    <a:lnTo>
                      <a:pt x="16" y="12"/>
                    </a:lnTo>
                    <a:lnTo>
                      <a:pt x="12" y="8"/>
                    </a:lnTo>
                    <a:lnTo>
                      <a:pt x="12" y="4"/>
                    </a:lnTo>
                    <a:lnTo>
                      <a:pt x="8" y="0"/>
                    </a:lnTo>
                    <a:lnTo>
                      <a:pt x="4" y="0"/>
                    </a:lnTo>
                    <a:lnTo>
                      <a:pt x="0" y="0"/>
                    </a:lnTo>
                    <a:lnTo>
                      <a:pt x="85" y="0"/>
                    </a:lnTo>
                    <a:lnTo>
                      <a:pt x="85" y="25"/>
                    </a:lnTo>
                    <a:lnTo>
                      <a:pt x="81" y="25"/>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430" name="Freeform 47"/>
              <p:cNvSpPr>
                <a:spLocks/>
              </p:cNvSpPr>
              <p:nvPr/>
            </p:nvSpPr>
            <p:spPr bwMode="auto">
              <a:xfrm>
                <a:off x="1598"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2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31" name="Freeform 48"/>
              <p:cNvSpPr>
                <a:spLocks noEditPoints="1"/>
              </p:cNvSpPr>
              <p:nvPr/>
            </p:nvSpPr>
            <p:spPr bwMode="auto">
              <a:xfrm>
                <a:off x="1662" y="2475"/>
                <a:ext cx="76" cy="80"/>
              </a:xfrm>
              <a:custGeom>
                <a:avLst/>
                <a:gdLst>
                  <a:gd name="T0" fmla="*/ 36 w 76"/>
                  <a:gd name="T1" fmla="*/ 0 h 80"/>
                  <a:gd name="T2" fmla="*/ 48 w 76"/>
                  <a:gd name="T3" fmla="*/ 0 h 80"/>
                  <a:gd name="T4" fmla="*/ 56 w 76"/>
                  <a:gd name="T5" fmla="*/ 4 h 80"/>
                  <a:gd name="T6" fmla="*/ 64 w 76"/>
                  <a:gd name="T7" fmla="*/ 12 h 80"/>
                  <a:gd name="T8" fmla="*/ 72 w 76"/>
                  <a:gd name="T9" fmla="*/ 24 h 80"/>
                  <a:gd name="T10" fmla="*/ 76 w 76"/>
                  <a:gd name="T11" fmla="*/ 40 h 80"/>
                  <a:gd name="T12" fmla="*/ 72 w 76"/>
                  <a:gd name="T13" fmla="*/ 48 h 80"/>
                  <a:gd name="T14" fmla="*/ 68 w 76"/>
                  <a:gd name="T15" fmla="*/ 60 h 80"/>
                  <a:gd name="T16" fmla="*/ 64 w 76"/>
                  <a:gd name="T17" fmla="*/ 68 h 80"/>
                  <a:gd name="T18" fmla="*/ 56 w 76"/>
                  <a:gd name="T19" fmla="*/ 76 h 80"/>
                  <a:gd name="T20" fmla="*/ 48 w 76"/>
                  <a:gd name="T21" fmla="*/ 80 h 80"/>
                  <a:gd name="T22" fmla="*/ 36 w 76"/>
                  <a:gd name="T23" fmla="*/ 80 h 80"/>
                  <a:gd name="T24" fmla="*/ 24 w 76"/>
                  <a:gd name="T25" fmla="*/ 80 h 80"/>
                  <a:gd name="T26" fmla="*/ 16 w 76"/>
                  <a:gd name="T27" fmla="*/ 76 h 80"/>
                  <a:gd name="T28" fmla="*/ 8 w 76"/>
                  <a:gd name="T29" fmla="*/ 68 h 80"/>
                  <a:gd name="T30" fmla="*/ 0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28 w 76"/>
                  <a:gd name="T49" fmla="*/ 8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0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56" y="4"/>
                    </a:lnTo>
                    <a:lnTo>
                      <a:pt x="64" y="12"/>
                    </a:lnTo>
                    <a:lnTo>
                      <a:pt x="72" y="24"/>
                    </a:lnTo>
                    <a:lnTo>
                      <a:pt x="76" y="40"/>
                    </a:lnTo>
                    <a:lnTo>
                      <a:pt x="72" y="48"/>
                    </a:lnTo>
                    <a:lnTo>
                      <a:pt x="68" y="60"/>
                    </a:lnTo>
                    <a:lnTo>
                      <a:pt x="64" y="68"/>
                    </a:lnTo>
                    <a:lnTo>
                      <a:pt x="56" y="76"/>
                    </a:lnTo>
                    <a:lnTo>
                      <a:pt x="48" y="80"/>
                    </a:lnTo>
                    <a:lnTo>
                      <a:pt x="36" y="80"/>
                    </a:lnTo>
                    <a:lnTo>
                      <a:pt x="24" y="80"/>
                    </a:lnTo>
                    <a:lnTo>
                      <a:pt x="16" y="76"/>
                    </a:lnTo>
                    <a:lnTo>
                      <a:pt x="8" y="68"/>
                    </a:lnTo>
                    <a:lnTo>
                      <a:pt x="0" y="56"/>
                    </a:lnTo>
                    <a:lnTo>
                      <a:pt x="0" y="40"/>
                    </a:lnTo>
                    <a:lnTo>
                      <a:pt x="0" y="32"/>
                    </a:lnTo>
                    <a:lnTo>
                      <a:pt x="4" y="20"/>
                    </a:lnTo>
                    <a:lnTo>
                      <a:pt x="12" y="12"/>
                    </a:lnTo>
                    <a:lnTo>
                      <a:pt x="20" y="4"/>
                    </a:lnTo>
                    <a:lnTo>
                      <a:pt x="28" y="0"/>
                    </a:lnTo>
                    <a:lnTo>
                      <a:pt x="36" y="0"/>
                    </a:lnTo>
                    <a:close/>
                    <a:moveTo>
                      <a:pt x="36" y="4"/>
                    </a:moveTo>
                    <a:lnTo>
                      <a:pt x="28" y="8"/>
                    </a:lnTo>
                    <a:lnTo>
                      <a:pt x="24" y="8"/>
                    </a:lnTo>
                    <a:lnTo>
                      <a:pt x="20" y="12"/>
                    </a:lnTo>
                    <a:lnTo>
                      <a:pt x="16" y="16"/>
                    </a:lnTo>
                    <a:lnTo>
                      <a:pt x="16" y="24"/>
                    </a:lnTo>
                    <a:lnTo>
                      <a:pt x="16" y="36"/>
                    </a:lnTo>
                    <a:lnTo>
                      <a:pt x="16" y="52"/>
                    </a:lnTo>
                    <a:lnTo>
                      <a:pt x="20"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432" name="Freeform 49"/>
              <p:cNvSpPr>
                <a:spLocks/>
              </p:cNvSpPr>
              <p:nvPr/>
            </p:nvSpPr>
            <p:spPr bwMode="auto">
              <a:xfrm>
                <a:off x="1747" y="2475"/>
                <a:ext cx="132" cy="80"/>
              </a:xfrm>
              <a:custGeom>
                <a:avLst/>
                <a:gdLst>
                  <a:gd name="T0" fmla="*/ 32 w 132"/>
                  <a:gd name="T1" fmla="*/ 12 h 80"/>
                  <a:gd name="T2" fmla="*/ 40 w 132"/>
                  <a:gd name="T3" fmla="*/ 4 h 80"/>
                  <a:gd name="T4" fmla="*/ 48 w 132"/>
                  <a:gd name="T5" fmla="*/ 0 h 80"/>
                  <a:gd name="T6" fmla="*/ 60 w 132"/>
                  <a:gd name="T7" fmla="*/ 0 h 80"/>
                  <a:gd name="T8" fmla="*/ 68 w 132"/>
                  <a:gd name="T9" fmla="*/ 8 h 80"/>
                  <a:gd name="T10" fmla="*/ 80 w 132"/>
                  <a:gd name="T11" fmla="*/ 8 h 80"/>
                  <a:gd name="T12" fmla="*/ 92 w 132"/>
                  <a:gd name="T13" fmla="*/ 0 h 80"/>
                  <a:gd name="T14" fmla="*/ 104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4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2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56 w 132"/>
                  <a:gd name="T63" fmla="*/ 68 h 80"/>
                  <a:gd name="T64" fmla="*/ 56 w 132"/>
                  <a:gd name="T65" fmla="*/ 28 h 80"/>
                  <a:gd name="T66" fmla="*/ 56 w 132"/>
                  <a:gd name="T67" fmla="*/ 16 h 80"/>
                  <a:gd name="T68" fmla="*/ 44 w 132"/>
                  <a:gd name="T69" fmla="*/ 12 h 80"/>
                  <a:gd name="T70" fmla="*/ 36 w 132"/>
                  <a:gd name="T71" fmla="*/ 12 h 80"/>
                  <a:gd name="T72" fmla="*/ 24 w 132"/>
                  <a:gd name="T73" fmla="*/ 20 h 80"/>
                  <a:gd name="T74" fmla="*/ 24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8 w 132"/>
                  <a:gd name="T87" fmla="*/ 72 h 80"/>
                  <a:gd name="T88" fmla="*/ 12 w 132"/>
                  <a:gd name="T89" fmla="*/ 60 h 80"/>
                  <a:gd name="T90" fmla="*/ 12 w 132"/>
                  <a:gd name="T91" fmla="*/ 20 h 80"/>
                  <a:gd name="T92" fmla="*/ 8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68" y="8"/>
                    </a:lnTo>
                    <a:lnTo>
                      <a:pt x="72" y="16"/>
                    </a:lnTo>
                    <a:lnTo>
                      <a:pt x="80" y="8"/>
                    </a:lnTo>
                    <a:lnTo>
                      <a:pt x="88" y="4"/>
                    </a:lnTo>
                    <a:lnTo>
                      <a:pt x="92" y="0"/>
                    </a:lnTo>
                    <a:lnTo>
                      <a:pt x="100" y="0"/>
                    </a:lnTo>
                    <a:lnTo>
                      <a:pt x="104"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4" y="68"/>
                    </a:lnTo>
                    <a:lnTo>
                      <a:pt x="104" y="60"/>
                    </a:lnTo>
                    <a:lnTo>
                      <a:pt x="104"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2" y="72"/>
                    </a:lnTo>
                    <a:lnTo>
                      <a:pt x="76" y="76"/>
                    </a:lnTo>
                    <a:lnTo>
                      <a:pt x="80" y="76"/>
                    </a:lnTo>
                    <a:lnTo>
                      <a:pt x="84" y="80"/>
                    </a:lnTo>
                    <a:lnTo>
                      <a:pt x="48" y="80"/>
                    </a:lnTo>
                    <a:lnTo>
                      <a:pt x="52" y="76"/>
                    </a:lnTo>
                    <a:lnTo>
                      <a:pt x="56" y="76"/>
                    </a:lnTo>
                    <a:lnTo>
                      <a:pt x="56" y="72"/>
                    </a:lnTo>
                    <a:lnTo>
                      <a:pt x="56" y="68"/>
                    </a:lnTo>
                    <a:lnTo>
                      <a:pt x="56" y="60"/>
                    </a:lnTo>
                    <a:lnTo>
                      <a:pt x="56" y="28"/>
                    </a:lnTo>
                    <a:lnTo>
                      <a:pt x="56" y="20"/>
                    </a:lnTo>
                    <a:lnTo>
                      <a:pt x="56" y="16"/>
                    </a:lnTo>
                    <a:lnTo>
                      <a:pt x="52" y="12"/>
                    </a:lnTo>
                    <a:lnTo>
                      <a:pt x="44" y="12"/>
                    </a:lnTo>
                    <a:lnTo>
                      <a:pt x="40" y="12"/>
                    </a:lnTo>
                    <a:lnTo>
                      <a:pt x="36" y="12"/>
                    </a:lnTo>
                    <a:lnTo>
                      <a:pt x="28" y="16"/>
                    </a:lnTo>
                    <a:lnTo>
                      <a:pt x="24" y="20"/>
                    </a:lnTo>
                    <a:lnTo>
                      <a:pt x="24" y="60"/>
                    </a:lnTo>
                    <a:lnTo>
                      <a:pt x="24" y="68"/>
                    </a:lnTo>
                    <a:lnTo>
                      <a:pt x="28" y="72"/>
                    </a:lnTo>
                    <a:lnTo>
                      <a:pt x="28" y="76"/>
                    </a:lnTo>
                    <a:lnTo>
                      <a:pt x="32" y="80"/>
                    </a:lnTo>
                    <a:lnTo>
                      <a:pt x="36" y="80"/>
                    </a:lnTo>
                    <a:lnTo>
                      <a:pt x="0" y="80"/>
                    </a:lnTo>
                    <a:lnTo>
                      <a:pt x="4" y="80"/>
                    </a:lnTo>
                    <a:lnTo>
                      <a:pt x="8" y="76"/>
                    </a:lnTo>
                    <a:lnTo>
                      <a:pt x="8" y="72"/>
                    </a:lnTo>
                    <a:lnTo>
                      <a:pt x="12" y="68"/>
                    </a:lnTo>
                    <a:lnTo>
                      <a:pt x="12" y="60"/>
                    </a:lnTo>
                    <a:lnTo>
                      <a:pt x="12" y="32"/>
                    </a:lnTo>
                    <a:lnTo>
                      <a:pt x="12"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3" name="Freeform 50"/>
              <p:cNvSpPr>
                <a:spLocks/>
              </p:cNvSpPr>
              <p:nvPr/>
            </p:nvSpPr>
            <p:spPr bwMode="auto">
              <a:xfrm>
                <a:off x="1931" y="2475"/>
                <a:ext cx="65" cy="80"/>
              </a:xfrm>
              <a:custGeom>
                <a:avLst/>
                <a:gdLst>
                  <a:gd name="T0" fmla="*/ 65 w 65"/>
                  <a:gd name="T1" fmla="*/ 48 h 80"/>
                  <a:gd name="T2" fmla="*/ 61 w 65"/>
                  <a:gd name="T3" fmla="*/ 64 h 80"/>
                  <a:gd name="T4" fmla="*/ 53 w 65"/>
                  <a:gd name="T5" fmla="*/ 72 h 80"/>
                  <a:gd name="T6" fmla="*/ 45 w 65"/>
                  <a:gd name="T7" fmla="*/ 80 h 80"/>
                  <a:gd name="T8" fmla="*/ 33 w 65"/>
                  <a:gd name="T9" fmla="*/ 80 h 80"/>
                  <a:gd name="T10" fmla="*/ 21 w 65"/>
                  <a:gd name="T11" fmla="*/ 80 h 80"/>
                  <a:gd name="T12" fmla="*/ 12 w 65"/>
                  <a:gd name="T13" fmla="*/ 72 h 80"/>
                  <a:gd name="T14" fmla="*/ 4 w 65"/>
                  <a:gd name="T15" fmla="*/ 64 h 80"/>
                  <a:gd name="T16" fmla="*/ 0 w 65"/>
                  <a:gd name="T17" fmla="*/ 52 h 80"/>
                  <a:gd name="T18" fmla="*/ 0 w 65"/>
                  <a:gd name="T19" fmla="*/ 40 h 80"/>
                  <a:gd name="T20" fmla="*/ 0 w 65"/>
                  <a:gd name="T21" fmla="*/ 28 h 80"/>
                  <a:gd name="T22" fmla="*/ 4 w 65"/>
                  <a:gd name="T23" fmla="*/ 20 h 80"/>
                  <a:gd name="T24" fmla="*/ 12 w 65"/>
                  <a:gd name="T25" fmla="*/ 12 h 80"/>
                  <a:gd name="T26" fmla="*/ 25 w 65"/>
                  <a:gd name="T27" fmla="*/ 4 h 80"/>
                  <a:gd name="T28" fmla="*/ 37 w 65"/>
                  <a:gd name="T29" fmla="*/ 0 h 80"/>
                  <a:gd name="T30" fmla="*/ 49 w 65"/>
                  <a:gd name="T31" fmla="*/ 0 h 80"/>
                  <a:gd name="T32" fmla="*/ 57 w 65"/>
                  <a:gd name="T33" fmla="*/ 4 h 80"/>
                  <a:gd name="T34" fmla="*/ 61 w 65"/>
                  <a:gd name="T35" fmla="*/ 12 h 80"/>
                  <a:gd name="T36" fmla="*/ 65 w 65"/>
                  <a:gd name="T37" fmla="*/ 20 h 80"/>
                  <a:gd name="T38" fmla="*/ 61 w 65"/>
                  <a:gd name="T39" fmla="*/ 20 h 80"/>
                  <a:gd name="T40" fmla="*/ 61 w 65"/>
                  <a:gd name="T41" fmla="*/ 24 h 80"/>
                  <a:gd name="T42" fmla="*/ 57 w 65"/>
                  <a:gd name="T43" fmla="*/ 24 h 80"/>
                  <a:gd name="T44" fmla="*/ 57 w 65"/>
                  <a:gd name="T45" fmla="*/ 24 h 80"/>
                  <a:gd name="T46" fmla="*/ 53 w 65"/>
                  <a:gd name="T47" fmla="*/ 24 h 80"/>
                  <a:gd name="T48" fmla="*/ 49 w 65"/>
                  <a:gd name="T49" fmla="*/ 24 h 80"/>
                  <a:gd name="T50" fmla="*/ 49 w 65"/>
                  <a:gd name="T51" fmla="*/ 20 h 80"/>
                  <a:gd name="T52" fmla="*/ 45 w 65"/>
                  <a:gd name="T53" fmla="*/ 16 h 80"/>
                  <a:gd name="T54" fmla="*/ 45 w 65"/>
                  <a:gd name="T55" fmla="*/ 12 h 80"/>
                  <a:gd name="T56" fmla="*/ 45 w 65"/>
                  <a:gd name="T57" fmla="*/ 8 h 80"/>
                  <a:gd name="T58" fmla="*/ 41 w 65"/>
                  <a:gd name="T59" fmla="*/ 4 h 80"/>
                  <a:gd name="T60" fmla="*/ 37 w 65"/>
                  <a:gd name="T61" fmla="*/ 4 h 80"/>
                  <a:gd name="T62" fmla="*/ 29 w 65"/>
                  <a:gd name="T63" fmla="*/ 8 h 80"/>
                  <a:gd name="T64" fmla="*/ 21 w 65"/>
                  <a:gd name="T65" fmla="*/ 12 h 80"/>
                  <a:gd name="T66" fmla="*/ 16 w 65"/>
                  <a:gd name="T67" fmla="*/ 20 h 80"/>
                  <a:gd name="T68" fmla="*/ 16 w 65"/>
                  <a:gd name="T69" fmla="*/ 32 h 80"/>
                  <a:gd name="T70" fmla="*/ 16 w 65"/>
                  <a:gd name="T71" fmla="*/ 44 h 80"/>
                  <a:gd name="T72" fmla="*/ 21 w 65"/>
                  <a:gd name="T73" fmla="*/ 56 h 80"/>
                  <a:gd name="T74" fmla="*/ 29 w 65"/>
                  <a:gd name="T75" fmla="*/ 64 h 80"/>
                  <a:gd name="T76" fmla="*/ 41 w 65"/>
                  <a:gd name="T77" fmla="*/ 68 h 80"/>
                  <a:gd name="T78" fmla="*/ 49 w 65"/>
                  <a:gd name="T79" fmla="*/ 68 h 80"/>
                  <a:gd name="T80" fmla="*/ 57 w 65"/>
                  <a:gd name="T81" fmla="*/ 64 h 80"/>
                  <a:gd name="T82" fmla="*/ 61 w 65"/>
                  <a:gd name="T83" fmla="*/ 56 h 80"/>
                  <a:gd name="T84" fmla="*/ 65 w 65"/>
                  <a:gd name="T85" fmla="*/ 48 h 80"/>
                  <a:gd name="T86" fmla="*/ 65 w 65"/>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0"/>
                  <a:gd name="T134" fmla="*/ 65 w 65"/>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0">
                    <a:moveTo>
                      <a:pt x="65" y="48"/>
                    </a:moveTo>
                    <a:lnTo>
                      <a:pt x="61" y="64"/>
                    </a:lnTo>
                    <a:lnTo>
                      <a:pt x="53" y="72"/>
                    </a:lnTo>
                    <a:lnTo>
                      <a:pt x="45" y="80"/>
                    </a:lnTo>
                    <a:lnTo>
                      <a:pt x="33" y="80"/>
                    </a:lnTo>
                    <a:lnTo>
                      <a:pt x="21" y="80"/>
                    </a:lnTo>
                    <a:lnTo>
                      <a:pt x="12" y="72"/>
                    </a:lnTo>
                    <a:lnTo>
                      <a:pt x="4" y="64"/>
                    </a:lnTo>
                    <a:lnTo>
                      <a:pt x="0" y="52"/>
                    </a:lnTo>
                    <a:lnTo>
                      <a:pt x="0" y="40"/>
                    </a:lnTo>
                    <a:lnTo>
                      <a:pt x="0" y="28"/>
                    </a:lnTo>
                    <a:lnTo>
                      <a:pt x="4" y="20"/>
                    </a:lnTo>
                    <a:lnTo>
                      <a:pt x="12" y="12"/>
                    </a:lnTo>
                    <a:lnTo>
                      <a:pt x="25" y="4"/>
                    </a:lnTo>
                    <a:lnTo>
                      <a:pt x="37" y="0"/>
                    </a:lnTo>
                    <a:lnTo>
                      <a:pt x="49" y="0"/>
                    </a:lnTo>
                    <a:lnTo>
                      <a:pt x="57" y="4"/>
                    </a:lnTo>
                    <a:lnTo>
                      <a:pt x="61" y="12"/>
                    </a:lnTo>
                    <a:lnTo>
                      <a:pt x="65" y="20"/>
                    </a:lnTo>
                    <a:lnTo>
                      <a:pt x="61" y="20"/>
                    </a:lnTo>
                    <a:lnTo>
                      <a:pt x="61" y="24"/>
                    </a:lnTo>
                    <a:lnTo>
                      <a:pt x="57" y="24"/>
                    </a:lnTo>
                    <a:lnTo>
                      <a:pt x="53" y="24"/>
                    </a:lnTo>
                    <a:lnTo>
                      <a:pt x="49" y="24"/>
                    </a:lnTo>
                    <a:lnTo>
                      <a:pt x="49" y="20"/>
                    </a:lnTo>
                    <a:lnTo>
                      <a:pt x="45" y="16"/>
                    </a:lnTo>
                    <a:lnTo>
                      <a:pt x="45" y="12"/>
                    </a:lnTo>
                    <a:lnTo>
                      <a:pt x="45" y="8"/>
                    </a:lnTo>
                    <a:lnTo>
                      <a:pt x="41" y="4"/>
                    </a:lnTo>
                    <a:lnTo>
                      <a:pt x="37" y="4"/>
                    </a:lnTo>
                    <a:lnTo>
                      <a:pt x="29" y="8"/>
                    </a:lnTo>
                    <a:lnTo>
                      <a:pt x="21" y="12"/>
                    </a:lnTo>
                    <a:lnTo>
                      <a:pt x="16" y="20"/>
                    </a:lnTo>
                    <a:lnTo>
                      <a:pt x="16" y="32"/>
                    </a:lnTo>
                    <a:lnTo>
                      <a:pt x="16" y="44"/>
                    </a:lnTo>
                    <a:lnTo>
                      <a:pt x="21" y="56"/>
                    </a:lnTo>
                    <a:lnTo>
                      <a:pt x="29" y="64"/>
                    </a:lnTo>
                    <a:lnTo>
                      <a:pt x="41" y="68"/>
                    </a:lnTo>
                    <a:lnTo>
                      <a:pt x="49" y="68"/>
                    </a:lnTo>
                    <a:lnTo>
                      <a:pt x="57"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34" name="Freeform 51"/>
              <p:cNvSpPr>
                <a:spLocks noEditPoints="1"/>
              </p:cNvSpPr>
              <p:nvPr/>
            </p:nvSpPr>
            <p:spPr bwMode="auto">
              <a:xfrm>
                <a:off x="2012"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12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6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12" y="12"/>
                    </a:lnTo>
                    <a:lnTo>
                      <a:pt x="16" y="4"/>
                    </a:lnTo>
                    <a:lnTo>
                      <a:pt x="28" y="0"/>
                    </a:lnTo>
                    <a:lnTo>
                      <a:pt x="36" y="0"/>
                    </a:lnTo>
                    <a:close/>
                    <a:moveTo>
                      <a:pt x="32" y="4"/>
                    </a:moveTo>
                    <a:lnTo>
                      <a:pt x="28" y="8"/>
                    </a:lnTo>
                    <a:lnTo>
                      <a:pt x="24" y="8"/>
                    </a:lnTo>
                    <a:lnTo>
                      <a:pt x="20" y="12"/>
                    </a:lnTo>
                    <a:lnTo>
                      <a:pt x="16" y="16"/>
                    </a:lnTo>
                    <a:lnTo>
                      <a:pt x="16"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35" name="Freeform 52"/>
              <p:cNvSpPr>
                <a:spLocks/>
              </p:cNvSpPr>
              <p:nvPr/>
            </p:nvSpPr>
            <p:spPr bwMode="auto">
              <a:xfrm>
                <a:off x="2096" y="2475"/>
                <a:ext cx="85" cy="80"/>
              </a:xfrm>
              <a:custGeom>
                <a:avLst/>
                <a:gdLst>
                  <a:gd name="T0" fmla="*/ 24 w 85"/>
                  <a:gd name="T1" fmla="*/ 16 h 80"/>
                  <a:gd name="T2" fmla="*/ 32 w 85"/>
                  <a:gd name="T3" fmla="*/ 8 h 80"/>
                  <a:gd name="T4" fmla="*/ 44 w 85"/>
                  <a:gd name="T5" fmla="*/ 0 h 80"/>
                  <a:gd name="T6" fmla="*/ 52 w 85"/>
                  <a:gd name="T7" fmla="*/ 0 h 80"/>
                  <a:gd name="T8" fmla="*/ 56 w 85"/>
                  <a:gd name="T9" fmla="*/ 0 h 80"/>
                  <a:gd name="T10" fmla="*/ 65 w 85"/>
                  <a:gd name="T11" fmla="*/ 4 h 80"/>
                  <a:gd name="T12" fmla="*/ 69 w 85"/>
                  <a:gd name="T13" fmla="*/ 8 h 80"/>
                  <a:gd name="T14" fmla="*/ 69 w 85"/>
                  <a:gd name="T15" fmla="*/ 12 h 80"/>
                  <a:gd name="T16" fmla="*/ 73 w 85"/>
                  <a:gd name="T17" fmla="*/ 20 h 80"/>
                  <a:gd name="T18" fmla="*/ 73 w 85"/>
                  <a:gd name="T19" fmla="*/ 28 h 80"/>
                  <a:gd name="T20" fmla="*/ 73 w 85"/>
                  <a:gd name="T21" fmla="*/ 60 h 80"/>
                  <a:gd name="T22" fmla="*/ 73 w 85"/>
                  <a:gd name="T23" fmla="*/ 68 h 80"/>
                  <a:gd name="T24" fmla="*/ 73 w 85"/>
                  <a:gd name="T25" fmla="*/ 72 h 80"/>
                  <a:gd name="T26" fmla="*/ 73 w 85"/>
                  <a:gd name="T27" fmla="*/ 76 h 80"/>
                  <a:gd name="T28" fmla="*/ 77 w 85"/>
                  <a:gd name="T29" fmla="*/ 76 h 80"/>
                  <a:gd name="T30" fmla="*/ 81 w 85"/>
                  <a:gd name="T31" fmla="*/ 76 h 80"/>
                  <a:gd name="T32" fmla="*/ 85 w 85"/>
                  <a:gd name="T33" fmla="*/ 80 h 80"/>
                  <a:gd name="T34" fmla="*/ 85 w 85"/>
                  <a:gd name="T35" fmla="*/ 80 h 80"/>
                  <a:gd name="T36" fmla="*/ 48 w 85"/>
                  <a:gd name="T37" fmla="*/ 80 h 80"/>
                  <a:gd name="T38" fmla="*/ 48 w 85"/>
                  <a:gd name="T39" fmla="*/ 80 h 80"/>
                  <a:gd name="T40" fmla="*/ 48 w 85"/>
                  <a:gd name="T41" fmla="*/ 80 h 80"/>
                  <a:gd name="T42" fmla="*/ 52 w 85"/>
                  <a:gd name="T43" fmla="*/ 76 h 80"/>
                  <a:gd name="T44" fmla="*/ 56 w 85"/>
                  <a:gd name="T45" fmla="*/ 76 h 80"/>
                  <a:gd name="T46" fmla="*/ 56 w 85"/>
                  <a:gd name="T47" fmla="*/ 76 h 80"/>
                  <a:gd name="T48" fmla="*/ 56 w 85"/>
                  <a:gd name="T49" fmla="*/ 72 h 80"/>
                  <a:gd name="T50" fmla="*/ 56 w 85"/>
                  <a:gd name="T51" fmla="*/ 68 h 80"/>
                  <a:gd name="T52" fmla="*/ 56 w 85"/>
                  <a:gd name="T53" fmla="*/ 60 h 80"/>
                  <a:gd name="T54" fmla="*/ 56 w 85"/>
                  <a:gd name="T55" fmla="*/ 32 h 80"/>
                  <a:gd name="T56" fmla="*/ 56 w 85"/>
                  <a:gd name="T57" fmla="*/ 20 h 80"/>
                  <a:gd name="T58" fmla="*/ 56 w 85"/>
                  <a:gd name="T59" fmla="*/ 16 h 80"/>
                  <a:gd name="T60" fmla="*/ 52 w 85"/>
                  <a:gd name="T61" fmla="*/ 12 h 80"/>
                  <a:gd name="T62" fmla="*/ 44 w 85"/>
                  <a:gd name="T63" fmla="*/ 12 h 80"/>
                  <a:gd name="T64" fmla="*/ 36 w 85"/>
                  <a:gd name="T65" fmla="*/ 12 h 80"/>
                  <a:gd name="T66" fmla="*/ 24 w 85"/>
                  <a:gd name="T67" fmla="*/ 20 h 80"/>
                  <a:gd name="T68" fmla="*/ 24 w 85"/>
                  <a:gd name="T69" fmla="*/ 60 h 80"/>
                  <a:gd name="T70" fmla="*/ 24 w 85"/>
                  <a:gd name="T71" fmla="*/ 68 h 80"/>
                  <a:gd name="T72" fmla="*/ 24 w 85"/>
                  <a:gd name="T73" fmla="*/ 72 h 80"/>
                  <a:gd name="T74" fmla="*/ 28 w 85"/>
                  <a:gd name="T75" fmla="*/ 76 h 80"/>
                  <a:gd name="T76" fmla="*/ 28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0 w 85"/>
                  <a:gd name="T89" fmla="*/ 80 h 80"/>
                  <a:gd name="T90" fmla="*/ 4 w 85"/>
                  <a:gd name="T91" fmla="*/ 76 h 80"/>
                  <a:gd name="T92" fmla="*/ 8 w 85"/>
                  <a:gd name="T93" fmla="*/ 76 h 80"/>
                  <a:gd name="T94" fmla="*/ 8 w 85"/>
                  <a:gd name="T95" fmla="*/ 68 h 80"/>
                  <a:gd name="T96" fmla="*/ 8 w 85"/>
                  <a:gd name="T97" fmla="*/ 60 h 80"/>
                  <a:gd name="T98" fmla="*/ 8 w 85"/>
                  <a:gd name="T99" fmla="*/ 32 h 80"/>
                  <a:gd name="T100" fmla="*/ 8 w 85"/>
                  <a:gd name="T101" fmla="*/ 20 h 80"/>
                  <a:gd name="T102" fmla="*/ 8 w 85"/>
                  <a:gd name="T103" fmla="*/ 16 h 80"/>
                  <a:gd name="T104" fmla="*/ 8 w 85"/>
                  <a:gd name="T105" fmla="*/ 12 h 80"/>
                  <a:gd name="T106" fmla="*/ 8 w 85"/>
                  <a:gd name="T107" fmla="*/ 12 h 80"/>
                  <a:gd name="T108" fmla="*/ 8 w 85"/>
                  <a:gd name="T109" fmla="*/ 8 h 80"/>
                  <a:gd name="T110" fmla="*/ 4 w 85"/>
                  <a:gd name="T111" fmla="*/ 8 h 80"/>
                  <a:gd name="T112" fmla="*/ 4 w 85"/>
                  <a:gd name="T113" fmla="*/ 8 h 80"/>
                  <a:gd name="T114" fmla="*/ 0 w 85"/>
                  <a:gd name="T115" fmla="*/ 12 h 80"/>
                  <a:gd name="T116" fmla="*/ 0 w 85"/>
                  <a:gd name="T117" fmla="*/ 8 h 80"/>
                  <a:gd name="T118" fmla="*/ 20 w 85"/>
                  <a:gd name="T119" fmla="*/ 0 h 80"/>
                  <a:gd name="T120" fmla="*/ 24 w 85"/>
                  <a:gd name="T121" fmla="*/ 0 h 80"/>
                  <a:gd name="T122" fmla="*/ 24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4" y="16"/>
                    </a:moveTo>
                    <a:lnTo>
                      <a:pt x="32" y="8"/>
                    </a:lnTo>
                    <a:lnTo>
                      <a:pt x="44" y="0"/>
                    </a:lnTo>
                    <a:lnTo>
                      <a:pt x="52" y="0"/>
                    </a:lnTo>
                    <a:lnTo>
                      <a:pt x="56" y="0"/>
                    </a:lnTo>
                    <a:lnTo>
                      <a:pt x="65" y="4"/>
                    </a:lnTo>
                    <a:lnTo>
                      <a:pt x="69" y="8"/>
                    </a:lnTo>
                    <a:lnTo>
                      <a:pt x="69" y="12"/>
                    </a:lnTo>
                    <a:lnTo>
                      <a:pt x="73" y="20"/>
                    </a:lnTo>
                    <a:lnTo>
                      <a:pt x="73" y="28"/>
                    </a:lnTo>
                    <a:lnTo>
                      <a:pt x="73" y="60"/>
                    </a:lnTo>
                    <a:lnTo>
                      <a:pt x="73" y="68"/>
                    </a:lnTo>
                    <a:lnTo>
                      <a:pt x="73" y="72"/>
                    </a:lnTo>
                    <a:lnTo>
                      <a:pt x="73" y="76"/>
                    </a:lnTo>
                    <a:lnTo>
                      <a:pt x="77" y="76"/>
                    </a:lnTo>
                    <a:lnTo>
                      <a:pt x="81" y="76"/>
                    </a:lnTo>
                    <a:lnTo>
                      <a:pt x="85" y="80"/>
                    </a:lnTo>
                    <a:lnTo>
                      <a:pt x="48" y="80"/>
                    </a:lnTo>
                    <a:lnTo>
                      <a:pt x="52" y="76"/>
                    </a:lnTo>
                    <a:lnTo>
                      <a:pt x="56" y="76"/>
                    </a:lnTo>
                    <a:lnTo>
                      <a:pt x="56" y="72"/>
                    </a:lnTo>
                    <a:lnTo>
                      <a:pt x="56" y="68"/>
                    </a:lnTo>
                    <a:lnTo>
                      <a:pt x="56" y="60"/>
                    </a:lnTo>
                    <a:lnTo>
                      <a:pt x="56" y="32"/>
                    </a:lnTo>
                    <a:lnTo>
                      <a:pt x="56" y="20"/>
                    </a:lnTo>
                    <a:lnTo>
                      <a:pt x="56" y="16"/>
                    </a:lnTo>
                    <a:lnTo>
                      <a:pt x="52" y="12"/>
                    </a:lnTo>
                    <a:lnTo>
                      <a:pt x="44" y="12"/>
                    </a:lnTo>
                    <a:lnTo>
                      <a:pt x="36" y="12"/>
                    </a:lnTo>
                    <a:lnTo>
                      <a:pt x="24" y="20"/>
                    </a:lnTo>
                    <a:lnTo>
                      <a:pt x="24" y="60"/>
                    </a:lnTo>
                    <a:lnTo>
                      <a:pt x="24" y="68"/>
                    </a:lnTo>
                    <a:lnTo>
                      <a:pt x="24" y="72"/>
                    </a:lnTo>
                    <a:lnTo>
                      <a:pt x="28" y="76"/>
                    </a:lnTo>
                    <a:lnTo>
                      <a:pt x="32" y="80"/>
                    </a:lnTo>
                    <a:lnTo>
                      <a:pt x="36" y="80"/>
                    </a:lnTo>
                    <a:lnTo>
                      <a:pt x="0" y="80"/>
                    </a:lnTo>
                    <a:lnTo>
                      <a:pt x="4" y="76"/>
                    </a:lnTo>
                    <a:lnTo>
                      <a:pt x="8" y="76"/>
                    </a:lnTo>
                    <a:lnTo>
                      <a:pt x="8" y="68"/>
                    </a:lnTo>
                    <a:lnTo>
                      <a:pt x="8" y="60"/>
                    </a:lnTo>
                    <a:lnTo>
                      <a:pt x="8" y="32"/>
                    </a:lnTo>
                    <a:lnTo>
                      <a:pt x="8" y="20"/>
                    </a:lnTo>
                    <a:lnTo>
                      <a:pt x="8" y="16"/>
                    </a:lnTo>
                    <a:lnTo>
                      <a:pt x="8" y="12"/>
                    </a:lnTo>
                    <a:lnTo>
                      <a:pt x="8" y="8"/>
                    </a:lnTo>
                    <a:lnTo>
                      <a:pt x="4" y="8"/>
                    </a:lnTo>
                    <a:lnTo>
                      <a:pt x="0"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436" name="Freeform 53"/>
              <p:cNvSpPr>
                <a:spLocks/>
              </p:cNvSpPr>
              <p:nvPr/>
            </p:nvSpPr>
            <p:spPr bwMode="auto">
              <a:xfrm>
                <a:off x="2185" y="2475"/>
                <a:ext cx="68" cy="80"/>
              </a:xfrm>
              <a:custGeom>
                <a:avLst/>
                <a:gdLst>
                  <a:gd name="T0" fmla="*/ 68 w 68"/>
                  <a:gd name="T1" fmla="*/ 48 h 80"/>
                  <a:gd name="T2" fmla="*/ 64 w 68"/>
                  <a:gd name="T3" fmla="*/ 64 h 80"/>
                  <a:gd name="T4" fmla="*/ 56 w 68"/>
                  <a:gd name="T5" fmla="*/ 72 h 80"/>
                  <a:gd name="T6" fmla="*/ 44 w 68"/>
                  <a:gd name="T7" fmla="*/ 80 h 80"/>
                  <a:gd name="T8" fmla="*/ 36 w 68"/>
                  <a:gd name="T9" fmla="*/ 80 h 80"/>
                  <a:gd name="T10" fmla="*/ 24 w 68"/>
                  <a:gd name="T11" fmla="*/ 80 h 80"/>
                  <a:gd name="T12" fmla="*/ 12 w 68"/>
                  <a:gd name="T13" fmla="*/ 72 h 80"/>
                  <a:gd name="T14" fmla="*/ 8 w 68"/>
                  <a:gd name="T15" fmla="*/ 64 h 80"/>
                  <a:gd name="T16" fmla="*/ 4 w 68"/>
                  <a:gd name="T17" fmla="*/ 52 h 80"/>
                  <a:gd name="T18" fmla="*/ 0 w 68"/>
                  <a:gd name="T19" fmla="*/ 40 h 80"/>
                  <a:gd name="T20" fmla="*/ 4 w 68"/>
                  <a:gd name="T21" fmla="*/ 28 h 80"/>
                  <a:gd name="T22" fmla="*/ 8 w 68"/>
                  <a:gd name="T23" fmla="*/ 20 h 80"/>
                  <a:gd name="T24" fmla="*/ 12 w 68"/>
                  <a:gd name="T25" fmla="*/ 12 h 80"/>
                  <a:gd name="T26" fmla="*/ 24 w 68"/>
                  <a:gd name="T27" fmla="*/ 4 h 80"/>
                  <a:gd name="T28" fmla="*/ 40 w 68"/>
                  <a:gd name="T29" fmla="*/ 0 h 80"/>
                  <a:gd name="T30" fmla="*/ 48 w 68"/>
                  <a:gd name="T31" fmla="*/ 0 h 80"/>
                  <a:gd name="T32" fmla="*/ 56 w 68"/>
                  <a:gd name="T33" fmla="*/ 4 h 80"/>
                  <a:gd name="T34" fmla="*/ 64 w 68"/>
                  <a:gd name="T35" fmla="*/ 12 h 80"/>
                  <a:gd name="T36" fmla="*/ 64 w 68"/>
                  <a:gd name="T37" fmla="*/ 20 h 80"/>
                  <a:gd name="T38" fmla="*/ 64 w 68"/>
                  <a:gd name="T39" fmla="*/ 20 h 80"/>
                  <a:gd name="T40" fmla="*/ 60 w 68"/>
                  <a:gd name="T41" fmla="*/ 24 h 80"/>
                  <a:gd name="T42" fmla="*/ 60 w 68"/>
                  <a:gd name="T43" fmla="*/ 24 h 80"/>
                  <a:gd name="T44" fmla="*/ 56 w 68"/>
                  <a:gd name="T45" fmla="*/ 24 h 80"/>
                  <a:gd name="T46" fmla="*/ 52 w 68"/>
                  <a:gd name="T47" fmla="*/ 24 h 80"/>
                  <a:gd name="T48" fmla="*/ 52 w 68"/>
                  <a:gd name="T49" fmla="*/ 24 h 80"/>
                  <a:gd name="T50" fmla="*/ 48 w 68"/>
                  <a:gd name="T51" fmla="*/ 20 h 80"/>
                  <a:gd name="T52" fmla="*/ 48 w 68"/>
                  <a:gd name="T53" fmla="*/ 16 h 80"/>
                  <a:gd name="T54" fmla="*/ 48 w 68"/>
                  <a:gd name="T55" fmla="*/ 12 h 80"/>
                  <a:gd name="T56" fmla="*/ 44 w 68"/>
                  <a:gd name="T57" fmla="*/ 8 h 80"/>
                  <a:gd name="T58" fmla="*/ 40 w 68"/>
                  <a:gd name="T59" fmla="*/ 4 h 80"/>
                  <a:gd name="T60" fmla="*/ 36 w 68"/>
                  <a:gd name="T61" fmla="*/ 4 h 80"/>
                  <a:gd name="T62" fmla="*/ 28 w 68"/>
                  <a:gd name="T63" fmla="*/ 8 h 80"/>
                  <a:gd name="T64" fmla="*/ 24 w 68"/>
                  <a:gd name="T65" fmla="*/ 12 h 80"/>
                  <a:gd name="T66" fmla="*/ 20 w 68"/>
                  <a:gd name="T67" fmla="*/ 20 h 80"/>
                  <a:gd name="T68" fmla="*/ 16 w 68"/>
                  <a:gd name="T69" fmla="*/ 32 h 80"/>
                  <a:gd name="T70" fmla="*/ 20 w 68"/>
                  <a:gd name="T71" fmla="*/ 44 h 80"/>
                  <a:gd name="T72" fmla="*/ 24 w 68"/>
                  <a:gd name="T73" fmla="*/ 56 h 80"/>
                  <a:gd name="T74" fmla="*/ 32 w 68"/>
                  <a:gd name="T75" fmla="*/ 64 h 80"/>
                  <a:gd name="T76" fmla="*/ 40 w 68"/>
                  <a:gd name="T77" fmla="*/ 68 h 80"/>
                  <a:gd name="T78" fmla="*/ 48 w 68"/>
                  <a:gd name="T79" fmla="*/ 68 h 80"/>
                  <a:gd name="T80" fmla="*/ 56 w 68"/>
                  <a:gd name="T81" fmla="*/ 64 h 80"/>
                  <a:gd name="T82" fmla="*/ 60 w 68"/>
                  <a:gd name="T83" fmla="*/ 56 h 80"/>
                  <a:gd name="T84" fmla="*/ 64 w 68"/>
                  <a:gd name="T85" fmla="*/ 48 h 80"/>
                  <a:gd name="T86" fmla="*/ 68 w 68"/>
                  <a:gd name="T87" fmla="*/ 48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0"/>
                  <a:gd name="T134" fmla="*/ 68 w 68"/>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0">
                    <a:moveTo>
                      <a:pt x="68" y="48"/>
                    </a:moveTo>
                    <a:lnTo>
                      <a:pt x="64" y="64"/>
                    </a:lnTo>
                    <a:lnTo>
                      <a:pt x="56" y="72"/>
                    </a:lnTo>
                    <a:lnTo>
                      <a:pt x="44" y="80"/>
                    </a:lnTo>
                    <a:lnTo>
                      <a:pt x="36" y="80"/>
                    </a:lnTo>
                    <a:lnTo>
                      <a:pt x="24" y="80"/>
                    </a:lnTo>
                    <a:lnTo>
                      <a:pt x="12" y="72"/>
                    </a:lnTo>
                    <a:lnTo>
                      <a:pt x="8" y="64"/>
                    </a:lnTo>
                    <a:lnTo>
                      <a:pt x="4" y="52"/>
                    </a:lnTo>
                    <a:lnTo>
                      <a:pt x="0" y="40"/>
                    </a:lnTo>
                    <a:lnTo>
                      <a:pt x="4" y="28"/>
                    </a:lnTo>
                    <a:lnTo>
                      <a:pt x="8" y="20"/>
                    </a:lnTo>
                    <a:lnTo>
                      <a:pt x="12" y="12"/>
                    </a:lnTo>
                    <a:lnTo>
                      <a:pt x="24" y="4"/>
                    </a:lnTo>
                    <a:lnTo>
                      <a:pt x="40" y="0"/>
                    </a:lnTo>
                    <a:lnTo>
                      <a:pt x="48" y="0"/>
                    </a:lnTo>
                    <a:lnTo>
                      <a:pt x="56" y="4"/>
                    </a:lnTo>
                    <a:lnTo>
                      <a:pt x="64" y="12"/>
                    </a:lnTo>
                    <a:lnTo>
                      <a:pt x="64" y="20"/>
                    </a:lnTo>
                    <a:lnTo>
                      <a:pt x="60" y="24"/>
                    </a:lnTo>
                    <a:lnTo>
                      <a:pt x="56" y="24"/>
                    </a:lnTo>
                    <a:lnTo>
                      <a:pt x="52" y="24"/>
                    </a:lnTo>
                    <a:lnTo>
                      <a:pt x="48" y="20"/>
                    </a:lnTo>
                    <a:lnTo>
                      <a:pt x="48" y="16"/>
                    </a:lnTo>
                    <a:lnTo>
                      <a:pt x="48" y="12"/>
                    </a:lnTo>
                    <a:lnTo>
                      <a:pt x="44" y="8"/>
                    </a:lnTo>
                    <a:lnTo>
                      <a:pt x="40" y="4"/>
                    </a:lnTo>
                    <a:lnTo>
                      <a:pt x="36" y="4"/>
                    </a:lnTo>
                    <a:lnTo>
                      <a:pt x="28" y="8"/>
                    </a:lnTo>
                    <a:lnTo>
                      <a:pt x="24" y="12"/>
                    </a:lnTo>
                    <a:lnTo>
                      <a:pt x="20" y="20"/>
                    </a:lnTo>
                    <a:lnTo>
                      <a:pt x="16" y="32"/>
                    </a:lnTo>
                    <a:lnTo>
                      <a:pt x="20" y="44"/>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37" name="Freeform 54"/>
              <p:cNvSpPr>
                <a:spLocks noEditPoints="1"/>
              </p:cNvSpPr>
              <p:nvPr/>
            </p:nvSpPr>
            <p:spPr bwMode="auto">
              <a:xfrm>
                <a:off x="2265" y="2475"/>
                <a:ext cx="68" cy="80"/>
              </a:xfrm>
              <a:custGeom>
                <a:avLst/>
                <a:gdLst>
                  <a:gd name="T0" fmla="*/ 12 w 68"/>
                  <a:gd name="T1" fmla="*/ 32 h 80"/>
                  <a:gd name="T2" fmla="*/ 16 w 68"/>
                  <a:gd name="T3" fmla="*/ 48 h 80"/>
                  <a:gd name="T4" fmla="*/ 20 w 68"/>
                  <a:gd name="T5" fmla="*/ 56 h 80"/>
                  <a:gd name="T6" fmla="*/ 32 w 68"/>
                  <a:gd name="T7" fmla="*/ 64 h 80"/>
                  <a:gd name="T8" fmla="*/ 40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0 w 68"/>
                  <a:gd name="T35" fmla="*/ 52 h 80"/>
                  <a:gd name="T36" fmla="*/ 0 w 68"/>
                  <a:gd name="T37" fmla="*/ 40 h 80"/>
                  <a:gd name="T38" fmla="*/ 0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56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0" y="56"/>
                    </a:lnTo>
                    <a:lnTo>
                      <a:pt x="32" y="64"/>
                    </a:lnTo>
                    <a:lnTo>
                      <a:pt x="40"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0" y="52"/>
                    </a:lnTo>
                    <a:lnTo>
                      <a:pt x="0" y="40"/>
                    </a:lnTo>
                    <a:lnTo>
                      <a:pt x="0" y="28"/>
                    </a:lnTo>
                    <a:lnTo>
                      <a:pt x="4" y="20"/>
                    </a:lnTo>
                    <a:lnTo>
                      <a:pt x="12" y="12"/>
                    </a:lnTo>
                    <a:lnTo>
                      <a:pt x="20" y="4"/>
                    </a:lnTo>
                    <a:lnTo>
                      <a:pt x="28" y="0"/>
                    </a:lnTo>
                    <a:lnTo>
                      <a:pt x="36" y="0"/>
                    </a:lnTo>
                    <a:lnTo>
                      <a:pt x="48" y="0"/>
                    </a:lnTo>
                    <a:lnTo>
                      <a:pt x="56"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38" name="Freeform 55"/>
              <p:cNvSpPr>
                <a:spLocks noEditPoints="1"/>
              </p:cNvSpPr>
              <p:nvPr/>
            </p:nvSpPr>
            <p:spPr bwMode="auto">
              <a:xfrm>
                <a:off x="2337" y="2475"/>
                <a:ext cx="85" cy="120"/>
              </a:xfrm>
              <a:custGeom>
                <a:avLst/>
                <a:gdLst>
                  <a:gd name="T0" fmla="*/ 24 w 85"/>
                  <a:gd name="T1" fmla="*/ 0 h 120"/>
                  <a:gd name="T2" fmla="*/ 29 w 85"/>
                  <a:gd name="T3" fmla="*/ 20 h 120"/>
                  <a:gd name="T4" fmla="*/ 41 w 85"/>
                  <a:gd name="T5" fmla="*/ 4 h 120"/>
                  <a:gd name="T6" fmla="*/ 57 w 85"/>
                  <a:gd name="T7" fmla="*/ 0 h 120"/>
                  <a:gd name="T8" fmla="*/ 73 w 85"/>
                  <a:gd name="T9" fmla="*/ 8 h 120"/>
                  <a:gd name="T10" fmla="*/ 85 w 85"/>
                  <a:gd name="T11" fmla="*/ 28 h 120"/>
                  <a:gd name="T12" fmla="*/ 85 w 85"/>
                  <a:gd name="T13" fmla="*/ 52 h 120"/>
                  <a:gd name="T14" fmla="*/ 73 w 85"/>
                  <a:gd name="T15" fmla="*/ 72 h 120"/>
                  <a:gd name="T16" fmla="*/ 49 w 85"/>
                  <a:gd name="T17" fmla="*/ 80 h 120"/>
                  <a:gd name="T18" fmla="*/ 37 w 85"/>
                  <a:gd name="T19" fmla="*/ 80 h 120"/>
                  <a:gd name="T20" fmla="*/ 29 w 85"/>
                  <a:gd name="T21" fmla="*/ 76 h 120"/>
                  <a:gd name="T22" fmla="*/ 29 w 85"/>
                  <a:gd name="T23" fmla="*/ 108 h 120"/>
                  <a:gd name="T24" fmla="*/ 33 w 85"/>
                  <a:gd name="T25" fmla="*/ 112 h 120"/>
                  <a:gd name="T26" fmla="*/ 37 w 85"/>
                  <a:gd name="T27" fmla="*/ 116 h 120"/>
                  <a:gd name="T28" fmla="*/ 41 w 85"/>
                  <a:gd name="T29" fmla="*/ 120 h 120"/>
                  <a:gd name="T30" fmla="*/ 0 w 85"/>
                  <a:gd name="T31" fmla="*/ 116 h 120"/>
                  <a:gd name="T32" fmla="*/ 8 w 85"/>
                  <a:gd name="T33" fmla="*/ 116 h 120"/>
                  <a:gd name="T34" fmla="*/ 12 w 85"/>
                  <a:gd name="T35" fmla="*/ 112 h 120"/>
                  <a:gd name="T36" fmla="*/ 12 w 85"/>
                  <a:gd name="T37" fmla="*/ 108 h 120"/>
                  <a:gd name="T38" fmla="*/ 16 w 85"/>
                  <a:gd name="T39" fmla="*/ 24 h 120"/>
                  <a:gd name="T40" fmla="*/ 12 w 85"/>
                  <a:gd name="T41" fmla="*/ 12 h 120"/>
                  <a:gd name="T42" fmla="*/ 12 w 85"/>
                  <a:gd name="T43" fmla="*/ 12 h 120"/>
                  <a:gd name="T44" fmla="*/ 8 w 85"/>
                  <a:gd name="T45" fmla="*/ 8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9" y="0"/>
                    </a:lnTo>
                    <a:lnTo>
                      <a:pt x="29" y="20"/>
                    </a:lnTo>
                    <a:lnTo>
                      <a:pt x="37" y="8"/>
                    </a:lnTo>
                    <a:lnTo>
                      <a:pt x="41" y="4"/>
                    </a:lnTo>
                    <a:lnTo>
                      <a:pt x="49" y="0"/>
                    </a:lnTo>
                    <a:lnTo>
                      <a:pt x="57" y="0"/>
                    </a:lnTo>
                    <a:lnTo>
                      <a:pt x="65" y="4"/>
                    </a:lnTo>
                    <a:lnTo>
                      <a:pt x="73" y="8"/>
                    </a:lnTo>
                    <a:lnTo>
                      <a:pt x="81" y="16"/>
                    </a:lnTo>
                    <a:lnTo>
                      <a:pt x="85" y="28"/>
                    </a:lnTo>
                    <a:lnTo>
                      <a:pt x="85" y="40"/>
                    </a:lnTo>
                    <a:lnTo>
                      <a:pt x="85" y="52"/>
                    </a:lnTo>
                    <a:lnTo>
                      <a:pt x="81" y="60"/>
                    </a:lnTo>
                    <a:lnTo>
                      <a:pt x="73" y="72"/>
                    </a:lnTo>
                    <a:lnTo>
                      <a:pt x="61" y="80"/>
                    </a:lnTo>
                    <a:lnTo>
                      <a:pt x="49" y="80"/>
                    </a:lnTo>
                    <a:lnTo>
                      <a:pt x="41" y="80"/>
                    </a:lnTo>
                    <a:lnTo>
                      <a:pt x="37" y="80"/>
                    </a:lnTo>
                    <a:lnTo>
                      <a:pt x="33" y="80"/>
                    </a:lnTo>
                    <a:lnTo>
                      <a:pt x="29" y="76"/>
                    </a:lnTo>
                    <a:lnTo>
                      <a:pt x="29" y="100"/>
                    </a:lnTo>
                    <a:lnTo>
                      <a:pt x="29" y="108"/>
                    </a:lnTo>
                    <a:lnTo>
                      <a:pt x="29" y="112"/>
                    </a:lnTo>
                    <a:lnTo>
                      <a:pt x="33" y="112"/>
                    </a:lnTo>
                    <a:lnTo>
                      <a:pt x="33" y="116"/>
                    </a:lnTo>
                    <a:lnTo>
                      <a:pt x="37" y="116"/>
                    </a:lnTo>
                    <a:lnTo>
                      <a:pt x="41" y="116"/>
                    </a:lnTo>
                    <a:lnTo>
                      <a:pt x="41" y="120"/>
                    </a:lnTo>
                    <a:lnTo>
                      <a:pt x="0" y="120"/>
                    </a:lnTo>
                    <a:lnTo>
                      <a:pt x="0" y="116"/>
                    </a:lnTo>
                    <a:lnTo>
                      <a:pt x="8" y="116"/>
                    </a:lnTo>
                    <a:lnTo>
                      <a:pt x="12" y="116"/>
                    </a:lnTo>
                    <a:lnTo>
                      <a:pt x="12" y="112"/>
                    </a:lnTo>
                    <a:lnTo>
                      <a:pt x="12" y="108"/>
                    </a:lnTo>
                    <a:lnTo>
                      <a:pt x="16" y="100"/>
                    </a:lnTo>
                    <a:lnTo>
                      <a:pt x="16" y="24"/>
                    </a:lnTo>
                    <a:lnTo>
                      <a:pt x="16" y="16"/>
                    </a:lnTo>
                    <a:lnTo>
                      <a:pt x="12" y="12"/>
                    </a:lnTo>
                    <a:lnTo>
                      <a:pt x="12" y="8"/>
                    </a:lnTo>
                    <a:lnTo>
                      <a:pt x="8" y="8"/>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7" y="16"/>
                    </a:lnTo>
                    <a:lnTo>
                      <a:pt x="49" y="12"/>
                    </a:lnTo>
                    <a:lnTo>
                      <a:pt x="45" y="12"/>
                    </a:lnTo>
                    <a:lnTo>
                      <a:pt x="41" y="16"/>
                    </a:lnTo>
                    <a:lnTo>
                      <a:pt x="37" y="16"/>
                    </a:lnTo>
                    <a:lnTo>
                      <a:pt x="29" y="24"/>
                    </a:lnTo>
                    <a:close/>
                  </a:path>
                </a:pathLst>
              </a:custGeom>
              <a:solidFill>
                <a:srgbClr val="000000"/>
              </a:solidFill>
              <a:ln w="0">
                <a:solidFill>
                  <a:srgbClr val="000000"/>
                </a:solidFill>
                <a:round/>
                <a:headEnd/>
                <a:tailEnd/>
              </a:ln>
            </p:spPr>
            <p:txBody>
              <a:bodyPr/>
              <a:lstStyle/>
              <a:p>
                <a:endParaRPr lang="en-US"/>
              </a:p>
            </p:txBody>
          </p:sp>
          <p:sp>
            <p:nvSpPr>
              <p:cNvPr id="9439" name="Freeform 56"/>
              <p:cNvSpPr>
                <a:spLocks/>
              </p:cNvSpPr>
              <p:nvPr/>
            </p:nvSpPr>
            <p:spPr bwMode="auto">
              <a:xfrm>
                <a:off x="2426"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2 w 52"/>
                  <a:gd name="T49" fmla="*/ 85 h 105"/>
                  <a:gd name="T50" fmla="*/ 12 w 52"/>
                  <a:gd name="T51" fmla="*/ 33 h 105"/>
                  <a:gd name="T52" fmla="*/ 0 w 52"/>
                  <a:gd name="T53" fmla="*/ 33 h 105"/>
                  <a:gd name="T54" fmla="*/ 0 w 52"/>
                  <a:gd name="T55" fmla="*/ 29 h 105"/>
                  <a:gd name="T56" fmla="*/ 4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2" y="85"/>
                    </a:lnTo>
                    <a:lnTo>
                      <a:pt x="12" y="33"/>
                    </a:lnTo>
                    <a:lnTo>
                      <a:pt x="0" y="33"/>
                    </a:lnTo>
                    <a:lnTo>
                      <a:pt x="0" y="29"/>
                    </a:lnTo>
                    <a:lnTo>
                      <a:pt x="4"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40" name="Freeform 57"/>
              <p:cNvSpPr>
                <a:spLocks/>
              </p:cNvSpPr>
              <p:nvPr/>
            </p:nvSpPr>
            <p:spPr bwMode="auto">
              <a:xfrm>
                <a:off x="2486" y="2475"/>
                <a:ext cx="52" cy="80"/>
              </a:xfrm>
              <a:custGeom>
                <a:avLst/>
                <a:gdLst>
                  <a:gd name="T0" fmla="*/ 48 w 52"/>
                  <a:gd name="T1" fmla="*/ 0 h 80"/>
                  <a:gd name="T2" fmla="*/ 48 w 52"/>
                  <a:gd name="T3" fmla="*/ 28 h 80"/>
                  <a:gd name="T4" fmla="*/ 44 w 52"/>
                  <a:gd name="T5" fmla="*/ 28 h 80"/>
                  <a:gd name="T6" fmla="*/ 40 w 52"/>
                  <a:gd name="T7" fmla="*/ 16 h 80"/>
                  <a:gd name="T8" fmla="*/ 36 w 52"/>
                  <a:gd name="T9" fmla="*/ 8 h 80"/>
                  <a:gd name="T10" fmla="*/ 32 w 52"/>
                  <a:gd name="T11" fmla="*/ 8 h 80"/>
                  <a:gd name="T12" fmla="*/ 24 w 52"/>
                  <a:gd name="T13" fmla="*/ 4 h 80"/>
                  <a:gd name="T14" fmla="*/ 20 w 52"/>
                  <a:gd name="T15" fmla="*/ 8 h 80"/>
                  <a:gd name="T16" fmla="*/ 16 w 52"/>
                  <a:gd name="T17" fmla="*/ 8 h 80"/>
                  <a:gd name="T18" fmla="*/ 12 w 52"/>
                  <a:gd name="T19" fmla="*/ 12 h 80"/>
                  <a:gd name="T20" fmla="*/ 12 w 52"/>
                  <a:gd name="T21" fmla="*/ 16 h 80"/>
                  <a:gd name="T22" fmla="*/ 12 w 52"/>
                  <a:gd name="T23" fmla="*/ 20 h 80"/>
                  <a:gd name="T24" fmla="*/ 12 w 52"/>
                  <a:gd name="T25" fmla="*/ 24 h 80"/>
                  <a:gd name="T26" fmla="*/ 16 w 52"/>
                  <a:gd name="T27" fmla="*/ 28 h 80"/>
                  <a:gd name="T28" fmla="*/ 24 w 52"/>
                  <a:gd name="T29" fmla="*/ 32 h 80"/>
                  <a:gd name="T30" fmla="*/ 36 w 52"/>
                  <a:gd name="T31" fmla="*/ 36 h 80"/>
                  <a:gd name="T32" fmla="*/ 44 w 52"/>
                  <a:gd name="T33" fmla="*/ 44 h 80"/>
                  <a:gd name="T34" fmla="*/ 52 w 52"/>
                  <a:gd name="T35" fmla="*/ 48 h 80"/>
                  <a:gd name="T36" fmla="*/ 52 w 52"/>
                  <a:gd name="T37" fmla="*/ 60 h 80"/>
                  <a:gd name="T38" fmla="*/ 52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8 w 52"/>
                  <a:gd name="T51" fmla="*/ 80 h 80"/>
                  <a:gd name="T52" fmla="*/ 4 w 52"/>
                  <a:gd name="T53" fmla="*/ 80 h 80"/>
                  <a:gd name="T54" fmla="*/ 4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12 w 52"/>
                  <a:gd name="T67" fmla="*/ 72 h 80"/>
                  <a:gd name="T68" fmla="*/ 16 w 52"/>
                  <a:gd name="T69" fmla="*/ 76 h 80"/>
                  <a:gd name="T70" fmla="*/ 24 w 52"/>
                  <a:gd name="T71" fmla="*/ 76 h 80"/>
                  <a:gd name="T72" fmla="*/ 32 w 52"/>
                  <a:gd name="T73" fmla="*/ 76 h 80"/>
                  <a:gd name="T74" fmla="*/ 36 w 52"/>
                  <a:gd name="T75" fmla="*/ 72 h 80"/>
                  <a:gd name="T76" fmla="*/ 40 w 52"/>
                  <a:gd name="T77" fmla="*/ 68 h 80"/>
                  <a:gd name="T78" fmla="*/ 40 w 52"/>
                  <a:gd name="T79" fmla="*/ 64 h 80"/>
                  <a:gd name="T80" fmla="*/ 40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8 w 52"/>
                  <a:gd name="T99" fmla="*/ 8 h 80"/>
                  <a:gd name="T100" fmla="*/ 12 w 52"/>
                  <a:gd name="T101" fmla="*/ 0 h 80"/>
                  <a:gd name="T102" fmla="*/ 24 w 52"/>
                  <a:gd name="T103" fmla="*/ 0 h 80"/>
                  <a:gd name="T104" fmla="*/ 28 w 52"/>
                  <a:gd name="T105" fmla="*/ 0 h 80"/>
                  <a:gd name="T106" fmla="*/ 36 w 52"/>
                  <a:gd name="T107" fmla="*/ 4 h 80"/>
                  <a:gd name="T108" fmla="*/ 40 w 52"/>
                  <a:gd name="T109" fmla="*/ 4 h 80"/>
                  <a:gd name="T110" fmla="*/ 40 w 52"/>
                  <a:gd name="T111" fmla="*/ 4 h 80"/>
                  <a:gd name="T112" fmla="*/ 44 w 52"/>
                  <a:gd name="T113" fmla="*/ 4 h 80"/>
                  <a:gd name="T114" fmla="*/ 44 w 52"/>
                  <a:gd name="T115" fmla="*/ 4 h 80"/>
                  <a:gd name="T116" fmla="*/ 44 w 52"/>
                  <a:gd name="T117" fmla="*/ 0 h 80"/>
                  <a:gd name="T118" fmla="*/ 44 w 52"/>
                  <a:gd name="T119" fmla="*/ 0 h 80"/>
                  <a:gd name="T120" fmla="*/ 48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8" y="0"/>
                    </a:moveTo>
                    <a:lnTo>
                      <a:pt x="48" y="28"/>
                    </a:lnTo>
                    <a:lnTo>
                      <a:pt x="44" y="28"/>
                    </a:lnTo>
                    <a:lnTo>
                      <a:pt x="40" y="16"/>
                    </a:lnTo>
                    <a:lnTo>
                      <a:pt x="36" y="8"/>
                    </a:lnTo>
                    <a:lnTo>
                      <a:pt x="32" y="8"/>
                    </a:lnTo>
                    <a:lnTo>
                      <a:pt x="24" y="4"/>
                    </a:lnTo>
                    <a:lnTo>
                      <a:pt x="20" y="8"/>
                    </a:lnTo>
                    <a:lnTo>
                      <a:pt x="16" y="8"/>
                    </a:lnTo>
                    <a:lnTo>
                      <a:pt x="12" y="12"/>
                    </a:lnTo>
                    <a:lnTo>
                      <a:pt x="12" y="16"/>
                    </a:lnTo>
                    <a:lnTo>
                      <a:pt x="12" y="20"/>
                    </a:lnTo>
                    <a:lnTo>
                      <a:pt x="12" y="24"/>
                    </a:lnTo>
                    <a:lnTo>
                      <a:pt x="16" y="28"/>
                    </a:lnTo>
                    <a:lnTo>
                      <a:pt x="24" y="32"/>
                    </a:lnTo>
                    <a:lnTo>
                      <a:pt x="36" y="36"/>
                    </a:lnTo>
                    <a:lnTo>
                      <a:pt x="44" y="44"/>
                    </a:lnTo>
                    <a:lnTo>
                      <a:pt x="52" y="48"/>
                    </a:lnTo>
                    <a:lnTo>
                      <a:pt x="52" y="60"/>
                    </a:lnTo>
                    <a:lnTo>
                      <a:pt x="52" y="68"/>
                    </a:lnTo>
                    <a:lnTo>
                      <a:pt x="44" y="76"/>
                    </a:lnTo>
                    <a:lnTo>
                      <a:pt x="36" y="80"/>
                    </a:lnTo>
                    <a:lnTo>
                      <a:pt x="24" y="80"/>
                    </a:lnTo>
                    <a:lnTo>
                      <a:pt x="16" y="80"/>
                    </a:lnTo>
                    <a:lnTo>
                      <a:pt x="8" y="80"/>
                    </a:lnTo>
                    <a:lnTo>
                      <a:pt x="4" y="80"/>
                    </a:lnTo>
                    <a:lnTo>
                      <a:pt x="0" y="80"/>
                    </a:lnTo>
                    <a:lnTo>
                      <a:pt x="0" y="56"/>
                    </a:lnTo>
                    <a:lnTo>
                      <a:pt x="4" y="64"/>
                    </a:lnTo>
                    <a:lnTo>
                      <a:pt x="12" y="72"/>
                    </a:lnTo>
                    <a:lnTo>
                      <a:pt x="16" y="76"/>
                    </a:lnTo>
                    <a:lnTo>
                      <a:pt x="24" y="76"/>
                    </a:lnTo>
                    <a:lnTo>
                      <a:pt x="32" y="76"/>
                    </a:lnTo>
                    <a:lnTo>
                      <a:pt x="36" y="72"/>
                    </a:lnTo>
                    <a:lnTo>
                      <a:pt x="40" y="68"/>
                    </a:lnTo>
                    <a:lnTo>
                      <a:pt x="40" y="64"/>
                    </a:lnTo>
                    <a:lnTo>
                      <a:pt x="40" y="60"/>
                    </a:lnTo>
                    <a:lnTo>
                      <a:pt x="36" y="56"/>
                    </a:lnTo>
                    <a:lnTo>
                      <a:pt x="28" y="52"/>
                    </a:lnTo>
                    <a:lnTo>
                      <a:pt x="20" y="44"/>
                    </a:lnTo>
                    <a:lnTo>
                      <a:pt x="8" y="40"/>
                    </a:lnTo>
                    <a:lnTo>
                      <a:pt x="4" y="36"/>
                    </a:lnTo>
                    <a:lnTo>
                      <a:pt x="0" y="28"/>
                    </a:lnTo>
                    <a:lnTo>
                      <a:pt x="0" y="24"/>
                    </a:lnTo>
                    <a:lnTo>
                      <a:pt x="0" y="12"/>
                    </a:lnTo>
                    <a:lnTo>
                      <a:pt x="8" y="8"/>
                    </a:lnTo>
                    <a:lnTo>
                      <a:pt x="12" y="0"/>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441" name="Freeform 58"/>
              <p:cNvSpPr>
                <a:spLocks/>
              </p:cNvSpPr>
              <p:nvPr/>
            </p:nvSpPr>
            <p:spPr bwMode="auto">
              <a:xfrm>
                <a:off x="2595" y="2450"/>
                <a:ext cx="48" cy="105"/>
              </a:xfrm>
              <a:custGeom>
                <a:avLst/>
                <a:gdLst>
                  <a:gd name="T0" fmla="*/ 28 w 48"/>
                  <a:gd name="T1" fmla="*/ 0 h 105"/>
                  <a:gd name="T2" fmla="*/ 28 w 48"/>
                  <a:gd name="T3" fmla="*/ 25 h 105"/>
                  <a:gd name="T4" fmla="*/ 44 w 48"/>
                  <a:gd name="T5" fmla="*/ 25 h 105"/>
                  <a:gd name="T6" fmla="*/ 44 w 48"/>
                  <a:gd name="T7" fmla="*/ 33 h 105"/>
                  <a:gd name="T8" fmla="*/ 28 w 48"/>
                  <a:gd name="T9" fmla="*/ 33 h 105"/>
                  <a:gd name="T10" fmla="*/ 28 w 48"/>
                  <a:gd name="T11" fmla="*/ 85 h 105"/>
                  <a:gd name="T12" fmla="*/ 28 w 48"/>
                  <a:gd name="T13" fmla="*/ 89 h 105"/>
                  <a:gd name="T14" fmla="*/ 28 w 48"/>
                  <a:gd name="T15" fmla="*/ 93 h 105"/>
                  <a:gd name="T16" fmla="*/ 32 w 48"/>
                  <a:gd name="T17" fmla="*/ 97 h 105"/>
                  <a:gd name="T18" fmla="*/ 36 w 48"/>
                  <a:gd name="T19" fmla="*/ 97 h 105"/>
                  <a:gd name="T20" fmla="*/ 40 w 48"/>
                  <a:gd name="T21" fmla="*/ 97 h 105"/>
                  <a:gd name="T22" fmla="*/ 40 w 48"/>
                  <a:gd name="T23" fmla="*/ 93 h 105"/>
                  <a:gd name="T24" fmla="*/ 44 w 48"/>
                  <a:gd name="T25" fmla="*/ 93 h 105"/>
                  <a:gd name="T26" fmla="*/ 44 w 48"/>
                  <a:gd name="T27" fmla="*/ 89 h 105"/>
                  <a:gd name="T28" fmla="*/ 48 w 48"/>
                  <a:gd name="T29" fmla="*/ 89 h 105"/>
                  <a:gd name="T30" fmla="*/ 44 w 48"/>
                  <a:gd name="T31" fmla="*/ 97 h 105"/>
                  <a:gd name="T32" fmla="*/ 40 w 48"/>
                  <a:gd name="T33" fmla="*/ 101 h 105"/>
                  <a:gd name="T34" fmla="*/ 36 w 48"/>
                  <a:gd name="T35" fmla="*/ 105 h 105"/>
                  <a:gd name="T36" fmla="*/ 28 w 48"/>
                  <a:gd name="T37" fmla="*/ 105 h 105"/>
                  <a:gd name="T38" fmla="*/ 24 w 48"/>
                  <a:gd name="T39" fmla="*/ 105 h 105"/>
                  <a:gd name="T40" fmla="*/ 20 w 48"/>
                  <a:gd name="T41" fmla="*/ 105 h 105"/>
                  <a:gd name="T42" fmla="*/ 16 w 48"/>
                  <a:gd name="T43" fmla="*/ 101 h 105"/>
                  <a:gd name="T44" fmla="*/ 16 w 48"/>
                  <a:gd name="T45" fmla="*/ 97 h 105"/>
                  <a:gd name="T46" fmla="*/ 12 w 48"/>
                  <a:gd name="T47" fmla="*/ 93 h 105"/>
                  <a:gd name="T48" fmla="*/ 12 w 48"/>
                  <a:gd name="T49" fmla="*/ 85 h 105"/>
                  <a:gd name="T50" fmla="*/ 12 w 48"/>
                  <a:gd name="T51" fmla="*/ 33 h 105"/>
                  <a:gd name="T52" fmla="*/ 0 w 48"/>
                  <a:gd name="T53" fmla="*/ 33 h 105"/>
                  <a:gd name="T54" fmla="*/ 0 w 48"/>
                  <a:gd name="T55" fmla="*/ 29 h 105"/>
                  <a:gd name="T56" fmla="*/ 4 w 48"/>
                  <a:gd name="T57" fmla="*/ 29 h 105"/>
                  <a:gd name="T58" fmla="*/ 8 w 48"/>
                  <a:gd name="T59" fmla="*/ 25 h 105"/>
                  <a:gd name="T60" fmla="*/ 16 w 48"/>
                  <a:gd name="T61" fmla="*/ 17 h 105"/>
                  <a:gd name="T62" fmla="*/ 20 w 48"/>
                  <a:gd name="T63" fmla="*/ 13 h 105"/>
                  <a:gd name="T64" fmla="*/ 20 w 48"/>
                  <a:gd name="T65" fmla="*/ 9 h 105"/>
                  <a:gd name="T66" fmla="*/ 24 w 48"/>
                  <a:gd name="T67" fmla="*/ 0 h 105"/>
                  <a:gd name="T68" fmla="*/ 28 w 48"/>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5"/>
                  <a:gd name="T107" fmla="*/ 48 w 48"/>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5">
                    <a:moveTo>
                      <a:pt x="28" y="0"/>
                    </a:moveTo>
                    <a:lnTo>
                      <a:pt x="28" y="25"/>
                    </a:lnTo>
                    <a:lnTo>
                      <a:pt x="44" y="25"/>
                    </a:lnTo>
                    <a:lnTo>
                      <a:pt x="44" y="33"/>
                    </a:lnTo>
                    <a:lnTo>
                      <a:pt x="28" y="33"/>
                    </a:lnTo>
                    <a:lnTo>
                      <a:pt x="28" y="85"/>
                    </a:lnTo>
                    <a:lnTo>
                      <a:pt x="28" y="89"/>
                    </a:lnTo>
                    <a:lnTo>
                      <a:pt x="28" y="93"/>
                    </a:lnTo>
                    <a:lnTo>
                      <a:pt x="32" y="97"/>
                    </a:lnTo>
                    <a:lnTo>
                      <a:pt x="36" y="97"/>
                    </a:lnTo>
                    <a:lnTo>
                      <a:pt x="40" y="97"/>
                    </a:lnTo>
                    <a:lnTo>
                      <a:pt x="40" y="93"/>
                    </a:lnTo>
                    <a:lnTo>
                      <a:pt x="44" y="93"/>
                    </a:lnTo>
                    <a:lnTo>
                      <a:pt x="44" y="89"/>
                    </a:lnTo>
                    <a:lnTo>
                      <a:pt x="48" y="89"/>
                    </a:lnTo>
                    <a:lnTo>
                      <a:pt x="44" y="97"/>
                    </a:lnTo>
                    <a:lnTo>
                      <a:pt x="40" y="101"/>
                    </a:lnTo>
                    <a:lnTo>
                      <a:pt x="36" y="105"/>
                    </a:lnTo>
                    <a:lnTo>
                      <a:pt x="28" y="105"/>
                    </a:lnTo>
                    <a:lnTo>
                      <a:pt x="24" y="105"/>
                    </a:lnTo>
                    <a:lnTo>
                      <a:pt x="20" y="105"/>
                    </a:lnTo>
                    <a:lnTo>
                      <a:pt x="16" y="101"/>
                    </a:lnTo>
                    <a:lnTo>
                      <a:pt x="16" y="97"/>
                    </a:lnTo>
                    <a:lnTo>
                      <a:pt x="12" y="93"/>
                    </a:lnTo>
                    <a:lnTo>
                      <a:pt x="12" y="85"/>
                    </a:lnTo>
                    <a:lnTo>
                      <a:pt x="12" y="33"/>
                    </a:lnTo>
                    <a:lnTo>
                      <a:pt x="0" y="33"/>
                    </a:lnTo>
                    <a:lnTo>
                      <a:pt x="0" y="29"/>
                    </a:lnTo>
                    <a:lnTo>
                      <a:pt x="4" y="29"/>
                    </a:lnTo>
                    <a:lnTo>
                      <a:pt x="8" y="25"/>
                    </a:lnTo>
                    <a:lnTo>
                      <a:pt x="16" y="17"/>
                    </a:lnTo>
                    <a:lnTo>
                      <a:pt x="20" y="13"/>
                    </a:lnTo>
                    <a:lnTo>
                      <a:pt x="20" y="9"/>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42" name="Freeform 59"/>
              <p:cNvSpPr>
                <a:spLocks noEditPoints="1"/>
              </p:cNvSpPr>
              <p:nvPr/>
            </p:nvSpPr>
            <p:spPr bwMode="auto">
              <a:xfrm>
                <a:off x="2651" y="2475"/>
                <a:ext cx="72" cy="80"/>
              </a:xfrm>
              <a:custGeom>
                <a:avLst/>
                <a:gdLst>
                  <a:gd name="T0" fmla="*/ 36 w 72"/>
                  <a:gd name="T1" fmla="*/ 0 h 80"/>
                  <a:gd name="T2" fmla="*/ 48 w 72"/>
                  <a:gd name="T3" fmla="*/ 0 h 80"/>
                  <a:gd name="T4" fmla="*/ 56 w 72"/>
                  <a:gd name="T5" fmla="*/ 4 h 80"/>
                  <a:gd name="T6" fmla="*/ 64 w 72"/>
                  <a:gd name="T7" fmla="*/ 12 h 80"/>
                  <a:gd name="T8" fmla="*/ 72 w 72"/>
                  <a:gd name="T9" fmla="*/ 24 h 80"/>
                  <a:gd name="T10" fmla="*/ 72 w 72"/>
                  <a:gd name="T11" fmla="*/ 40 h 80"/>
                  <a:gd name="T12" fmla="*/ 72 w 72"/>
                  <a:gd name="T13" fmla="*/ 48 h 80"/>
                  <a:gd name="T14" fmla="*/ 68 w 72"/>
                  <a:gd name="T15" fmla="*/ 60 h 80"/>
                  <a:gd name="T16" fmla="*/ 64 w 72"/>
                  <a:gd name="T17" fmla="*/ 68 h 80"/>
                  <a:gd name="T18" fmla="*/ 56 w 72"/>
                  <a:gd name="T19" fmla="*/ 76 h 80"/>
                  <a:gd name="T20" fmla="*/ 44 w 72"/>
                  <a:gd name="T21" fmla="*/ 80 h 80"/>
                  <a:gd name="T22" fmla="*/ 36 w 72"/>
                  <a:gd name="T23" fmla="*/ 80 h 80"/>
                  <a:gd name="T24" fmla="*/ 24 w 72"/>
                  <a:gd name="T25" fmla="*/ 80 h 80"/>
                  <a:gd name="T26" fmla="*/ 16 w 72"/>
                  <a:gd name="T27" fmla="*/ 76 h 80"/>
                  <a:gd name="T28" fmla="*/ 8 w 72"/>
                  <a:gd name="T29" fmla="*/ 68 h 80"/>
                  <a:gd name="T30" fmla="*/ 0 w 72"/>
                  <a:gd name="T31" fmla="*/ 56 h 80"/>
                  <a:gd name="T32" fmla="*/ 0 w 72"/>
                  <a:gd name="T33" fmla="*/ 40 h 80"/>
                  <a:gd name="T34" fmla="*/ 0 w 72"/>
                  <a:gd name="T35" fmla="*/ 32 h 80"/>
                  <a:gd name="T36" fmla="*/ 4 w 72"/>
                  <a:gd name="T37" fmla="*/ 20 h 80"/>
                  <a:gd name="T38" fmla="*/ 8 w 72"/>
                  <a:gd name="T39" fmla="*/ 12 h 80"/>
                  <a:gd name="T40" fmla="*/ 16 w 72"/>
                  <a:gd name="T41" fmla="*/ 4 h 80"/>
                  <a:gd name="T42" fmla="*/ 28 w 72"/>
                  <a:gd name="T43" fmla="*/ 0 h 80"/>
                  <a:gd name="T44" fmla="*/ 36 w 72"/>
                  <a:gd name="T45" fmla="*/ 0 h 80"/>
                  <a:gd name="T46" fmla="*/ 32 w 72"/>
                  <a:gd name="T47" fmla="*/ 4 h 80"/>
                  <a:gd name="T48" fmla="*/ 28 w 72"/>
                  <a:gd name="T49" fmla="*/ 8 h 80"/>
                  <a:gd name="T50" fmla="*/ 24 w 72"/>
                  <a:gd name="T51" fmla="*/ 8 h 80"/>
                  <a:gd name="T52" fmla="*/ 20 w 72"/>
                  <a:gd name="T53" fmla="*/ 12 h 80"/>
                  <a:gd name="T54" fmla="*/ 16 w 72"/>
                  <a:gd name="T55" fmla="*/ 16 h 80"/>
                  <a:gd name="T56" fmla="*/ 12 w 72"/>
                  <a:gd name="T57" fmla="*/ 24 h 80"/>
                  <a:gd name="T58" fmla="*/ 12 w 72"/>
                  <a:gd name="T59" fmla="*/ 36 h 80"/>
                  <a:gd name="T60" fmla="*/ 16 w 72"/>
                  <a:gd name="T61" fmla="*/ 52 h 80"/>
                  <a:gd name="T62" fmla="*/ 20 w 72"/>
                  <a:gd name="T63" fmla="*/ 64 h 80"/>
                  <a:gd name="T64" fmla="*/ 24 w 72"/>
                  <a:gd name="T65" fmla="*/ 72 h 80"/>
                  <a:gd name="T66" fmla="*/ 32 w 72"/>
                  <a:gd name="T67" fmla="*/ 76 h 80"/>
                  <a:gd name="T68" fmla="*/ 40 w 72"/>
                  <a:gd name="T69" fmla="*/ 76 h 80"/>
                  <a:gd name="T70" fmla="*/ 48 w 72"/>
                  <a:gd name="T71" fmla="*/ 76 h 80"/>
                  <a:gd name="T72" fmla="*/ 52 w 72"/>
                  <a:gd name="T73" fmla="*/ 68 h 80"/>
                  <a:gd name="T74" fmla="*/ 56 w 72"/>
                  <a:gd name="T75" fmla="*/ 60 h 80"/>
                  <a:gd name="T76" fmla="*/ 60 w 72"/>
                  <a:gd name="T77" fmla="*/ 48 h 80"/>
                  <a:gd name="T78" fmla="*/ 56 w 72"/>
                  <a:gd name="T79" fmla="*/ 32 h 80"/>
                  <a:gd name="T80" fmla="*/ 56 w 72"/>
                  <a:gd name="T81" fmla="*/ 24 h 80"/>
                  <a:gd name="T82" fmla="*/ 48 w 72"/>
                  <a:gd name="T83" fmla="*/ 12 h 80"/>
                  <a:gd name="T84" fmla="*/ 44 w 72"/>
                  <a:gd name="T85" fmla="*/ 8 h 80"/>
                  <a:gd name="T86" fmla="*/ 32 w 72"/>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0"/>
                  <a:gd name="T134" fmla="*/ 72 w 72"/>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0">
                    <a:moveTo>
                      <a:pt x="36" y="0"/>
                    </a:moveTo>
                    <a:lnTo>
                      <a:pt x="48" y="0"/>
                    </a:lnTo>
                    <a:lnTo>
                      <a:pt x="56" y="4"/>
                    </a:lnTo>
                    <a:lnTo>
                      <a:pt x="64" y="12"/>
                    </a:lnTo>
                    <a:lnTo>
                      <a:pt x="72" y="24"/>
                    </a:lnTo>
                    <a:lnTo>
                      <a:pt x="72" y="40"/>
                    </a:lnTo>
                    <a:lnTo>
                      <a:pt x="72" y="48"/>
                    </a:lnTo>
                    <a:lnTo>
                      <a:pt x="68" y="60"/>
                    </a:lnTo>
                    <a:lnTo>
                      <a:pt x="64" y="68"/>
                    </a:lnTo>
                    <a:lnTo>
                      <a:pt x="56" y="76"/>
                    </a:lnTo>
                    <a:lnTo>
                      <a:pt x="44" y="80"/>
                    </a:lnTo>
                    <a:lnTo>
                      <a:pt x="36" y="80"/>
                    </a:lnTo>
                    <a:lnTo>
                      <a:pt x="24" y="80"/>
                    </a:lnTo>
                    <a:lnTo>
                      <a:pt x="16" y="76"/>
                    </a:lnTo>
                    <a:lnTo>
                      <a:pt x="8" y="68"/>
                    </a:lnTo>
                    <a:lnTo>
                      <a:pt x="0" y="56"/>
                    </a:lnTo>
                    <a:lnTo>
                      <a:pt x="0" y="40"/>
                    </a:lnTo>
                    <a:lnTo>
                      <a:pt x="0" y="32"/>
                    </a:lnTo>
                    <a:lnTo>
                      <a:pt x="4" y="20"/>
                    </a:lnTo>
                    <a:lnTo>
                      <a:pt x="8" y="12"/>
                    </a:lnTo>
                    <a:lnTo>
                      <a:pt x="16" y="4"/>
                    </a:lnTo>
                    <a:lnTo>
                      <a:pt x="28" y="0"/>
                    </a:lnTo>
                    <a:lnTo>
                      <a:pt x="36" y="0"/>
                    </a:lnTo>
                    <a:close/>
                    <a:moveTo>
                      <a:pt x="32" y="4"/>
                    </a:moveTo>
                    <a:lnTo>
                      <a:pt x="28" y="8"/>
                    </a:lnTo>
                    <a:lnTo>
                      <a:pt x="24" y="8"/>
                    </a:lnTo>
                    <a:lnTo>
                      <a:pt x="20" y="12"/>
                    </a:lnTo>
                    <a:lnTo>
                      <a:pt x="16" y="16"/>
                    </a:lnTo>
                    <a:lnTo>
                      <a:pt x="12" y="24"/>
                    </a:lnTo>
                    <a:lnTo>
                      <a:pt x="12" y="36"/>
                    </a:lnTo>
                    <a:lnTo>
                      <a:pt x="16" y="52"/>
                    </a:lnTo>
                    <a:lnTo>
                      <a:pt x="20" y="64"/>
                    </a:lnTo>
                    <a:lnTo>
                      <a:pt x="24" y="72"/>
                    </a:lnTo>
                    <a:lnTo>
                      <a:pt x="32" y="76"/>
                    </a:lnTo>
                    <a:lnTo>
                      <a:pt x="40" y="76"/>
                    </a:lnTo>
                    <a:lnTo>
                      <a:pt x="48" y="76"/>
                    </a:lnTo>
                    <a:lnTo>
                      <a:pt x="52" y="68"/>
                    </a:lnTo>
                    <a:lnTo>
                      <a:pt x="56" y="60"/>
                    </a:lnTo>
                    <a:lnTo>
                      <a:pt x="60" y="48"/>
                    </a:lnTo>
                    <a:lnTo>
                      <a:pt x="56" y="32"/>
                    </a:lnTo>
                    <a:lnTo>
                      <a:pt x="56" y="24"/>
                    </a:lnTo>
                    <a:lnTo>
                      <a:pt x="48" y="12"/>
                    </a:lnTo>
                    <a:lnTo>
                      <a:pt x="44" y="8"/>
                    </a:lnTo>
                    <a:lnTo>
                      <a:pt x="32" y="4"/>
                    </a:lnTo>
                    <a:close/>
                  </a:path>
                </a:pathLst>
              </a:custGeom>
              <a:solidFill>
                <a:srgbClr val="000000"/>
              </a:solidFill>
              <a:ln w="0">
                <a:solidFill>
                  <a:srgbClr val="000000"/>
                </a:solidFill>
                <a:round/>
                <a:headEnd/>
                <a:tailEnd/>
              </a:ln>
            </p:spPr>
            <p:txBody>
              <a:bodyPr/>
              <a:lstStyle/>
              <a:p>
                <a:endParaRPr lang="en-US"/>
              </a:p>
            </p:txBody>
          </p:sp>
          <p:sp>
            <p:nvSpPr>
              <p:cNvPr id="9443" name="Freeform 60"/>
              <p:cNvSpPr>
                <a:spLocks/>
              </p:cNvSpPr>
              <p:nvPr/>
            </p:nvSpPr>
            <p:spPr bwMode="auto">
              <a:xfrm>
                <a:off x="2784" y="2475"/>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8 w 56"/>
                  <a:gd name="T13" fmla="*/ 4 h 80"/>
                  <a:gd name="T14" fmla="*/ 20 w 56"/>
                  <a:gd name="T15" fmla="*/ 8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40 w 56"/>
                  <a:gd name="T75" fmla="*/ 72 h 80"/>
                  <a:gd name="T76" fmla="*/ 40 w 56"/>
                  <a:gd name="T77" fmla="*/ 68 h 80"/>
                  <a:gd name="T78" fmla="*/ 44 w 56"/>
                  <a:gd name="T79" fmla="*/ 64 h 80"/>
                  <a:gd name="T80" fmla="*/ 40 w 56"/>
                  <a:gd name="T81" fmla="*/ 60 h 80"/>
                  <a:gd name="T82" fmla="*/ 40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4 h 80"/>
                  <a:gd name="T96" fmla="*/ 4 w 56"/>
                  <a:gd name="T97" fmla="*/ 12 h 80"/>
                  <a:gd name="T98" fmla="*/ 8 w 56"/>
                  <a:gd name="T99" fmla="*/ 8 h 80"/>
                  <a:gd name="T100" fmla="*/ 16 w 56"/>
                  <a:gd name="T101" fmla="*/ 0 h 80"/>
                  <a:gd name="T102" fmla="*/ 28 w 56"/>
                  <a:gd name="T103" fmla="*/ 0 h 80"/>
                  <a:gd name="T104" fmla="*/ 32 w 56"/>
                  <a:gd name="T105" fmla="*/ 0 h 80"/>
                  <a:gd name="T106" fmla="*/ 36 w 56"/>
                  <a:gd name="T107" fmla="*/ 4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8" y="4"/>
                    </a:lnTo>
                    <a:lnTo>
                      <a:pt x="20" y="8"/>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40" y="72"/>
                    </a:lnTo>
                    <a:lnTo>
                      <a:pt x="40" y="68"/>
                    </a:lnTo>
                    <a:lnTo>
                      <a:pt x="44" y="64"/>
                    </a:lnTo>
                    <a:lnTo>
                      <a:pt x="40" y="60"/>
                    </a:lnTo>
                    <a:lnTo>
                      <a:pt x="40" y="56"/>
                    </a:lnTo>
                    <a:lnTo>
                      <a:pt x="32" y="52"/>
                    </a:lnTo>
                    <a:lnTo>
                      <a:pt x="20" y="44"/>
                    </a:lnTo>
                    <a:lnTo>
                      <a:pt x="12" y="40"/>
                    </a:lnTo>
                    <a:lnTo>
                      <a:pt x="4" y="36"/>
                    </a:lnTo>
                    <a:lnTo>
                      <a:pt x="4" y="28"/>
                    </a:lnTo>
                    <a:lnTo>
                      <a:pt x="0" y="24"/>
                    </a:lnTo>
                    <a:lnTo>
                      <a:pt x="4" y="12"/>
                    </a:lnTo>
                    <a:lnTo>
                      <a:pt x="8" y="8"/>
                    </a:lnTo>
                    <a:lnTo>
                      <a:pt x="16" y="0"/>
                    </a:lnTo>
                    <a:lnTo>
                      <a:pt x="28"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44" name="Freeform 61"/>
              <p:cNvSpPr>
                <a:spLocks/>
              </p:cNvSpPr>
              <p:nvPr/>
            </p:nvSpPr>
            <p:spPr bwMode="auto">
              <a:xfrm>
                <a:off x="2848" y="2475"/>
                <a:ext cx="84" cy="80"/>
              </a:xfrm>
              <a:custGeom>
                <a:avLst/>
                <a:gdLst>
                  <a:gd name="T0" fmla="*/ 72 w 84"/>
                  <a:gd name="T1" fmla="*/ 0 h 80"/>
                  <a:gd name="T2" fmla="*/ 72 w 84"/>
                  <a:gd name="T3" fmla="*/ 48 h 80"/>
                  <a:gd name="T4" fmla="*/ 72 w 84"/>
                  <a:gd name="T5" fmla="*/ 60 h 80"/>
                  <a:gd name="T6" fmla="*/ 72 w 84"/>
                  <a:gd name="T7" fmla="*/ 68 h 80"/>
                  <a:gd name="T8" fmla="*/ 72 w 84"/>
                  <a:gd name="T9" fmla="*/ 68 h 80"/>
                  <a:gd name="T10" fmla="*/ 72 w 84"/>
                  <a:gd name="T11" fmla="*/ 72 h 80"/>
                  <a:gd name="T12" fmla="*/ 76 w 84"/>
                  <a:gd name="T13" fmla="*/ 72 h 80"/>
                  <a:gd name="T14" fmla="*/ 76 w 84"/>
                  <a:gd name="T15" fmla="*/ 72 h 80"/>
                  <a:gd name="T16" fmla="*/ 80 w 84"/>
                  <a:gd name="T17" fmla="*/ 72 h 80"/>
                  <a:gd name="T18" fmla="*/ 80 w 84"/>
                  <a:gd name="T19" fmla="*/ 72 h 80"/>
                  <a:gd name="T20" fmla="*/ 84 w 84"/>
                  <a:gd name="T21" fmla="*/ 72 h 80"/>
                  <a:gd name="T22" fmla="*/ 60 w 84"/>
                  <a:gd name="T23" fmla="*/ 80 h 80"/>
                  <a:gd name="T24" fmla="*/ 56 w 84"/>
                  <a:gd name="T25" fmla="*/ 80 h 80"/>
                  <a:gd name="T26" fmla="*/ 56 w 84"/>
                  <a:gd name="T27" fmla="*/ 64 h 80"/>
                  <a:gd name="T28" fmla="*/ 48 w 84"/>
                  <a:gd name="T29" fmla="*/ 76 h 80"/>
                  <a:gd name="T30" fmla="*/ 40 w 84"/>
                  <a:gd name="T31" fmla="*/ 80 h 80"/>
                  <a:gd name="T32" fmla="*/ 36 w 84"/>
                  <a:gd name="T33" fmla="*/ 80 h 80"/>
                  <a:gd name="T34" fmla="*/ 28 w 84"/>
                  <a:gd name="T35" fmla="*/ 80 h 80"/>
                  <a:gd name="T36" fmla="*/ 24 w 84"/>
                  <a:gd name="T37" fmla="*/ 80 h 80"/>
                  <a:gd name="T38" fmla="*/ 16 w 84"/>
                  <a:gd name="T39" fmla="*/ 80 h 80"/>
                  <a:gd name="T40" fmla="*/ 12 w 84"/>
                  <a:gd name="T41" fmla="*/ 72 h 80"/>
                  <a:gd name="T42" fmla="*/ 12 w 84"/>
                  <a:gd name="T43" fmla="*/ 68 h 80"/>
                  <a:gd name="T44" fmla="*/ 8 w 84"/>
                  <a:gd name="T45" fmla="*/ 60 h 80"/>
                  <a:gd name="T46" fmla="*/ 8 w 84"/>
                  <a:gd name="T47" fmla="*/ 52 h 80"/>
                  <a:gd name="T48" fmla="*/ 8 w 84"/>
                  <a:gd name="T49" fmla="*/ 16 h 80"/>
                  <a:gd name="T50" fmla="*/ 8 w 84"/>
                  <a:gd name="T51" fmla="*/ 12 h 80"/>
                  <a:gd name="T52" fmla="*/ 8 w 84"/>
                  <a:gd name="T53" fmla="*/ 8 h 80"/>
                  <a:gd name="T54" fmla="*/ 8 w 84"/>
                  <a:gd name="T55" fmla="*/ 8 h 80"/>
                  <a:gd name="T56" fmla="*/ 4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4 w 84"/>
                  <a:gd name="T69" fmla="*/ 64 h 80"/>
                  <a:gd name="T70" fmla="*/ 28 w 84"/>
                  <a:gd name="T71" fmla="*/ 68 h 80"/>
                  <a:gd name="T72" fmla="*/ 32 w 84"/>
                  <a:gd name="T73" fmla="*/ 72 h 80"/>
                  <a:gd name="T74" fmla="*/ 36 w 84"/>
                  <a:gd name="T75" fmla="*/ 72 h 80"/>
                  <a:gd name="T76" fmla="*/ 40 w 84"/>
                  <a:gd name="T77" fmla="*/ 72 h 80"/>
                  <a:gd name="T78" fmla="*/ 44 w 84"/>
                  <a:gd name="T79" fmla="*/ 68 h 80"/>
                  <a:gd name="T80" fmla="*/ 52 w 84"/>
                  <a:gd name="T81" fmla="*/ 64 h 80"/>
                  <a:gd name="T82" fmla="*/ 56 w 84"/>
                  <a:gd name="T83" fmla="*/ 60 h 80"/>
                  <a:gd name="T84" fmla="*/ 56 w 84"/>
                  <a:gd name="T85" fmla="*/ 16 h 80"/>
                  <a:gd name="T86" fmla="*/ 56 w 84"/>
                  <a:gd name="T87" fmla="*/ 12 h 80"/>
                  <a:gd name="T88" fmla="*/ 56 w 84"/>
                  <a:gd name="T89" fmla="*/ 8 h 80"/>
                  <a:gd name="T90" fmla="*/ 52 w 84"/>
                  <a:gd name="T91" fmla="*/ 4 h 80"/>
                  <a:gd name="T92" fmla="*/ 44 w 84"/>
                  <a:gd name="T93" fmla="*/ 4 h 80"/>
                  <a:gd name="T94" fmla="*/ 44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8"/>
                    </a:lnTo>
                    <a:lnTo>
                      <a:pt x="72" y="72"/>
                    </a:lnTo>
                    <a:lnTo>
                      <a:pt x="76" y="72"/>
                    </a:lnTo>
                    <a:lnTo>
                      <a:pt x="80" y="72"/>
                    </a:lnTo>
                    <a:lnTo>
                      <a:pt x="84" y="72"/>
                    </a:lnTo>
                    <a:lnTo>
                      <a:pt x="60" y="80"/>
                    </a:lnTo>
                    <a:lnTo>
                      <a:pt x="56" y="80"/>
                    </a:lnTo>
                    <a:lnTo>
                      <a:pt x="56" y="64"/>
                    </a:lnTo>
                    <a:lnTo>
                      <a:pt x="48" y="76"/>
                    </a:lnTo>
                    <a:lnTo>
                      <a:pt x="40" y="80"/>
                    </a:lnTo>
                    <a:lnTo>
                      <a:pt x="36" y="80"/>
                    </a:lnTo>
                    <a:lnTo>
                      <a:pt x="28" y="80"/>
                    </a:lnTo>
                    <a:lnTo>
                      <a:pt x="24" y="80"/>
                    </a:lnTo>
                    <a:lnTo>
                      <a:pt x="16" y="80"/>
                    </a:lnTo>
                    <a:lnTo>
                      <a:pt x="12" y="72"/>
                    </a:lnTo>
                    <a:lnTo>
                      <a:pt x="12" y="68"/>
                    </a:lnTo>
                    <a:lnTo>
                      <a:pt x="8" y="60"/>
                    </a:lnTo>
                    <a:lnTo>
                      <a:pt x="8" y="52"/>
                    </a:lnTo>
                    <a:lnTo>
                      <a:pt x="8" y="16"/>
                    </a:lnTo>
                    <a:lnTo>
                      <a:pt x="8" y="12"/>
                    </a:lnTo>
                    <a:lnTo>
                      <a:pt x="8" y="8"/>
                    </a:lnTo>
                    <a:lnTo>
                      <a:pt x="4" y="4"/>
                    </a:lnTo>
                    <a:lnTo>
                      <a:pt x="0" y="4"/>
                    </a:lnTo>
                    <a:lnTo>
                      <a:pt x="0" y="0"/>
                    </a:lnTo>
                    <a:lnTo>
                      <a:pt x="24" y="0"/>
                    </a:lnTo>
                    <a:lnTo>
                      <a:pt x="24" y="52"/>
                    </a:lnTo>
                    <a:lnTo>
                      <a:pt x="24" y="64"/>
                    </a:lnTo>
                    <a:lnTo>
                      <a:pt x="28" y="68"/>
                    </a:lnTo>
                    <a:lnTo>
                      <a:pt x="32" y="72"/>
                    </a:lnTo>
                    <a:lnTo>
                      <a:pt x="36" y="72"/>
                    </a:lnTo>
                    <a:lnTo>
                      <a:pt x="40" y="72"/>
                    </a:lnTo>
                    <a:lnTo>
                      <a:pt x="44" y="68"/>
                    </a:lnTo>
                    <a:lnTo>
                      <a:pt x="52" y="64"/>
                    </a:lnTo>
                    <a:lnTo>
                      <a:pt x="56" y="60"/>
                    </a:lnTo>
                    <a:lnTo>
                      <a:pt x="56" y="16"/>
                    </a:lnTo>
                    <a:lnTo>
                      <a:pt x="56" y="12"/>
                    </a:lnTo>
                    <a:lnTo>
                      <a:pt x="56" y="8"/>
                    </a:lnTo>
                    <a:lnTo>
                      <a:pt x="52" y="4"/>
                    </a:lnTo>
                    <a:lnTo>
                      <a:pt x="44" y="4"/>
                    </a:lnTo>
                    <a:lnTo>
                      <a:pt x="44" y="0"/>
                    </a:lnTo>
                    <a:lnTo>
                      <a:pt x="72" y="0"/>
                    </a:lnTo>
                    <a:close/>
                  </a:path>
                </a:pathLst>
              </a:custGeom>
              <a:solidFill>
                <a:srgbClr val="000000"/>
              </a:solidFill>
              <a:ln w="0">
                <a:solidFill>
                  <a:srgbClr val="000000"/>
                </a:solidFill>
                <a:round/>
                <a:headEnd/>
                <a:tailEnd/>
              </a:ln>
            </p:spPr>
            <p:txBody>
              <a:bodyPr/>
              <a:lstStyle/>
              <a:p>
                <a:endParaRPr lang="en-US"/>
              </a:p>
            </p:txBody>
          </p:sp>
          <p:sp>
            <p:nvSpPr>
              <p:cNvPr id="9445" name="Freeform 62"/>
              <p:cNvSpPr>
                <a:spLocks noEditPoints="1"/>
              </p:cNvSpPr>
              <p:nvPr/>
            </p:nvSpPr>
            <p:spPr bwMode="auto">
              <a:xfrm>
                <a:off x="2932" y="2475"/>
                <a:ext cx="85" cy="120"/>
              </a:xfrm>
              <a:custGeom>
                <a:avLst/>
                <a:gdLst>
                  <a:gd name="T0" fmla="*/ 24 w 85"/>
                  <a:gd name="T1" fmla="*/ 0 h 120"/>
                  <a:gd name="T2" fmla="*/ 28 w 85"/>
                  <a:gd name="T3" fmla="*/ 20 h 120"/>
                  <a:gd name="T4" fmla="*/ 40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8 w 85"/>
                  <a:gd name="T17" fmla="*/ 80 h 120"/>
                  <a:gd name="T18" fmla="*/ 36 w 85"/>
                  <a:gd name="T19" fmla="*/ 80 h 120"/>
                  <a:gd name="T20" fmla="*/ 28 w 85"/>
                  <a:gd name="T21" fmla="*/ 76 h 120"/>
                  <a:gd name="T22" fmla="*/ 28 w 85"/>
                  <a:gd name="T23" fmla="*/ 108 h 120"/>
                  <a:gd name="T24" fmla="*/ 28 w 85"/>
                  <a:gd name="T25" fmla="*/ 112 h 120"/>
                  <a:gd name="T26" fmla="*/ 32 w 85"/>
                  <a:gd name="T27" fmla="*/ 116 h 120"/>
                  <a:gd name="T28" fmla="*/ 40 w 85"/>
                  <a:gd name="T29" fmla="*/ 120 h 120"/>
                  <a:gd name="T30" fmla="*/ 0 w 85"/>
                  <a:gd name="T31" fmla="*/ 116 h 120"/>
                  <a:gd name="T32" fmla="*/ 4 w 85"/>
                  <a:gd name="T33" fmla="*/ 116 h 120"/>
                  <a:gd name="T34" fmla="*/ 12 w 85"/>
                  <a:gd name="T35" fmla="*/ 112 h 120"/>
                  <a:gd name="T36" fmla="*/ 12 w 85"/>
                  <a:gd name="T37" fmla="*/ 108 h 120"/>
                  <a:gd name="T38" fmla="*/ 12 w 85"/>
                  <a:gd name="T39" fmla="*/ 24 h 120"/>
                  <a:gd name="T40" fmla="*/ 12 w 85"/>
                  <a:gd name="T41" fmla="*/ 12 h 120"/>
                  <a:gd name="T42" fmla="*/ 12 w 85"/>
                  <a:gd name="T43" fmla="*/ 12 h 120"/>
                  <a:gd name="T44" fmla="*/ 8 w 85"/>
                  <a:gd name="T45" fmla="*/ 8 h 120"/>
                  <a:gd name="T46" fmla="*/ 4 w 85"/>
                  <a:gd name="T47" fmla="*/ 12 h 120"/>
                  <a:gd name="T48" fmla="*/ 28 w 85"/>
                  <a:gd name="T49" fmla="*/ 24 h 120"/>
                  <a:gd name="T50" fmla="*/ 28 w 85"/>
                  <a:gd name="T51" fmla="*/ 60 h 120"/>
                  <a:gd name="T52" fmla="*/ 32 w 85"/>
                  <a:gd name="T53" fmla="*/ 68 h 120"/>
                  <a:gd name="T54" fmla="*/ 40 w 85"/>
                  <a:gd name="T55" fmla="*/ 76 h 120"/>
                  <a:gd name="T56" fmla="*/ 57 w 85"/>
                  <a:gd name="T57" fmla="*/ 76 h 120"/>
                  <a:gd name="T58" fmla="*/ 65 w 85"/>
                  <a:gd name="T59" fmla="*/ 60 h 120"/>
                  <a:gd name="T60" fmla="*/ 69 w 85"/>
                  <a:gd name="T61" fmla="*/ 36 h 120"/>
                  <a:gd name="T62" fmla="*/ 61 w 85"/>
                  <a:gd name="T63" fmla="*/ 20 h 120"/>
                  <a:gd name="T64" fmla="*/ 48 w 85"/>
                  <a:gd name="T65" fmla="*/ 12 h 120"/>
                  <a:gd name="T66" fmla="*/ 36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8" y="0"/>
                    </a:lnTo>
                    <a:lnTo>
                      <a:pt x="28" y="20"/>
                    </a:lnTo>
                    <a:lnTo>
                      <a:pt x="32" y="8"/>
                    </a:lnTo>
                    <a:lnTo>
                      <a:pt x="40" y="4"/>
                    </a:lnTo>
                    <a:lnTo>
                      <a:pt x="44" y="0"/>
                    </a:lnTo>
                    <a:lnTo>
                      <a:pt x="53" y="0"/>
                    </a:lnTo>
                    <a:lnTo>
                      <a:pt x="65" y="4"/>
                    </a:lnTo>
                    <a:lnTo>
                      <a:pt x="73" y="8"/>
                    </a:lnTo>
                    <a:lnTo>
                      <a:pt x="77" y="16"/>
                    </a:lnTo>
                    <a:lnTo>
                      <a:pt x="81" y="28"/>
                    </a:lnTo>
                    <a:lnTo>
                      <a:pt x="85" y="40"/>
                    </a:lnTo>
                    <a:lnTo>
                      <a:pt x="81" y="52"/>
                    </a:lnTo>
                    <a:lnTo>
                      <a:pt x="77" y="60"/>
                    </a:lnTo>
                    <a:lnTo>
                      <a:pt x="73" y="72"/>
                    </a:lnTo>
                    <a:lnTo>
                      <a:pt x="61" y="80"/>
                    </a:lnTo>
                    <a:lnTo>
                      <a:pt x="48" y="80"/>
                    </a:lnTo>
                    <a:lnTo>
                      <a:pt x="40" y="80"/>
                    </a:lnTo>
                    <a:lnTo>
                      <a:pt x="36" y="80"/>
                    </a:lnTo>
                    <a:lnTo>
                      <a:pt x="32" y="80"/>
                    </a:lnTo>
                    <a:lnTo>
                      <a:pt x="28" y="76"/>
                    </a:lnTo>
                    <a:lnTo>
                      <a:pt x="28" y="100"/>
                    </a:lnTo>
                    <a:lnTo>
                      <a:pt x="28" y="108"/>
                    </a:lnTo>
                    <a:lnTo>
                      <a:pt x="28" y="112"/>
                    </a:lnTo>
                    <a:lnTo>
                      <a:pt x="32" y="116"/>
                    </a:lnTo>
                    <a:lnTo>
                      <a:pt x="40" y="116"/>
                    </a:lnTo>
                    <a:lnTo>
                      <a:pt x="40" y="120"/>
                    </a:lnTo>
                    <a:lnTo>
                      <a:pt x="0" y="120"/>
                    </a:lnTo>
                    <a:lnTo>
                      <a:pt x="0" y="116"/>
                    </a:lnTo>
                    <a:lnTo>
                      <a:pt x="4" y="116"/>
                    </a:lnTo>
                    <a:lnTo>
                      <a:pt x="8" y="116"/>
                    </a:lnTo>
                    <a:lnTo>
                      <a:pt x="12" y="112"/>
                    </a:lnTo>
                    <a:lnTo>
                      <a:pt x="12" y="108"/>
                    </a:lnTo>
                    <a:lnTo>
                      <a:pt x="12" y="100"/>
                    </a:lnTo>
                    <a:lnTo>
                      <a:pt x="12" y="24"/>
                    </a:lnTo>
                    <a:lnTo>
                      <a:pt x="12" y="16"/>
                    </a:lnTo>
                    <a:lnTo>
                      <a:pt x="12" y="12"/>
                    </a:lnTo>
                    <a:lnTo>
                      <a:pt x="8" y="8"/>
                    </a:lnTo>
                    <a:lnTo>
                      <a:pt x="4" y="8"/>
                    </a:lnTo>
                    <a:lnTo>
                      <a:pt x="4" y="12"/>
                    </a:lnTo>
                    <a:lnTo>
                      <a:pt x="0" y="8"/>
                    </a:lnTo>
                    <a:close/>
                    <a:moveTo>
                      <a:pt x="28" y="24"/>
                    </a:moveTo>
                    <a:lnTo>
                      <a:pt x="28" y="52"/>
                    </a:lnTo>
                    <a:lnTo>
                      <a:pt x="28" y="60"/>
                    </a:lnTo>
                    <a:lnTo>
                      <a:pt x="28" y="64"/>
                    </a:lnTo>
                    <a:lnTo>
                      <a:pt x="32" y="68"/>
                    </a:lnTo>
                    <a:lnTo>
                      <a:pt x="36" y="72"/>
                    </a:lnTo>
                    <a:lnTo>
                      <a:pt x="40" y="76"/>
                    </a:lnTo>
                    <a:lnTo>
                      <a:pt x="48" y="76"/>
                    </a:lnTo>
                    <a:lnTo>
                      <a:pt x="57" y="76"/>
                    </a:lnTo>
                    <a:lnTo>
                      <a:pt x="61" y="72"/>
                    </a:lnTo>
                    <a:lnTo>
                      <a:pt x="65" y="60"/>
                    </a:lnTo>
                    <a:lnTo>
                      <a:pt x="69" y="48"/>
                    </a:lnTo>
                    <a:lnTo>
                      <a:pt x="69" y="36"/>
                    </a:lnTo>
                    <a:lnTo>
                      <a:pt x="65" y="28"/>
                    </a:lnTo>
                    <a:lnTo>
                      <a:pt x="61" y="20"/>
                    </a:lnTo>
                    <a:lnTo>
                      <a:pt x="53" y="16"/>
                    </a:lnTo>
                    <a:lnTo>
                      <a:pt x="48" y="12"/>
                    </a:lnTo>
                    <a:lnTo>
                      <a:pt x="40" y="12"/>
                    </a:lnTo>
                    <a:lnTo>
                      <a:pt x="36" y="16"/>
                    </a:lnTo>
                    <a:lnTo>
                      <a:pt x="32" y="16"/>
                    </a:lnTo>
                    <a:lnTo>
                      <a:pt x="28" y="24"/>
                    </a:lnTo>
                    <a:close/>
                  </a:path>
                </a:pathLst>
              </a:custGeom>
              <a:solidFill>
                <a:srgbClr val="000000"/>
              </a:solidFill>
              <a:ln w="0">
                <a:solidFill>
                  <a:srgbClr val="000000"/>
                </a:solidFill>
                <a:round/>
                <a:headEnd/>
                <a:tailEnd/>
              </a:ln>
            </p:spPr>
            <p:txBody>
              <a:bodyPr/>
              <a:lstStyle/>
              <a:p>
                <a:endParaRPr lang="en-US"/>
              </a:p>
            </p:txBody>
          </p:sp>
          <p:sp>
            <p:nvSpPr>
              <p:cNvPr id="9446" name="Freeform 63"/>
              <p:cNvSpPr>
                <a:spLocks noEditPoints="1"/>
              </p:cNvSpPr>
              <p:nvPr/>
            </p:nvSpPr>
            <p:spPr bwMode="auto">
              <a:xfrm>
                <a:off x="3025" y="2475"/>
                <a:ext cx="68" cy="80"/>
              </a:xfrm>
              <a:custGeom>
                <a:avLst/>
                <a:gdLst>
                  <a:gd name="T0" fmla="*/ 12 w 68"/>
                  <a:gd name="T1" fmla="*/ 32 h 80"/>
                  <a:gd name="T2" fmla="*/ 16 w 68"/>
                  <a:gd name="T3" fmla="*/ 48 h 80"/>
                  <a:gd name="T4" fmla="*/ 24 w 68"/>
                  <a:gd name="T5" fmla="*/ 56 h 80"/>
                  <a:gd name="T6" fmla="*/ 32 w 68"/>
                  <a:gd name="T7" fmla="*/ 64 h 80"/>
                  <a:gd name="T8" fmla="*/ 44 w 68"/>
                  <a:gd name="T9" fmla="*/ 68 h 80"/>
                  <a:gd name="T10" fmla="*/ 48 w 68"/>
                  <a:gd name="T11" fmla="*/ 68 h 80"/>
                  <a:gd name="T12" fmla="*/ 56 w 68"/>
                  <a:gd name="T13" fmla="*/ 64 h 80"/>
                  <a:gd name="T14" fmla="*/ 60 w 68"/>
                  <a:gd name="T15" fmla="*/ 60 h 80"/>
                  <a:gd name="T16" fmla="*/ 64 w 68"/>
                  <a:gd name="T17" fmla="*/ 48 h 80"/>
                  <a:gd name="T18" fmla="*/ 68 w 68"/>
                  <a:gd name="T19" fmla="*/ 52 h 80"/>
                  <a:gd name="T20" fmla="*/ 64 w 68"/>
                  <a:gd name="T21" fmla="*/ 64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4 h 80"/>
                  <a:gd name="T34" fmla="*/ 4 w 68"/>
                  <a:gd name="T35" fmla="*/ 52 h 80"/>
                  <a:gd name="T36" fmla="*/ 0 w 68"/>
                  <a:gd name="T37" fmla="*/ 40 h 80"/>
                  <a:gd name="T38" fmla="*/ 4 w 68"/>
                  <a:gd name="T39" fmla="*/ 28 h 80"/>
                  <a:gd name="T40" fmla="*/ 4 w 68"/>
                  <a:gd name="T41" fmla="*/ 20 h 80"/>
                  <a:gd name="T42" fmla="*/ 12 w 68"/>
                  <a:gd name="T43" fmla="*/ 12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20 h 80"/>
                  <a:gd name="T56" fmla="*/ 68 w 68"/>
                  <a:gd name="T57" fmla="*/ 32 h 80"/>
                  <a:gd name="T58" fmla="*/ 12 w 68"/>
                  <a:gd name="T59" fmla="*/ 32 h 80"/>
                  <a:gd name="T60" fmla="*/ 12 w 68"/>
                  <a:gd name="T61" fmla="*/ 24 h 80"/>
                  <a:gd name="T62" fmla="*/ 48 w 68"/>
                  <a:gd name="T63" fmla="*/ 24 h 80"/>
                  <a:gd name="T64" fmla="*/ 48 w 68"/>
                  <a:gd name="T65" fmla="*/ 20 h 80"/>
                  <a:gd name="T66" fmla="*/ 48 w 68"/>
                  <a:gd name="T67" fmla="*/ 16 h 80"/>
                  <a:gd name="T68" fmla="*/ 44 w 68"/>
                  <a:gd name="T69" fmla="*/ 12 h 80"/>
                  <a:gd name="T70" fmla="*/ 40 w 68"/>
                  <a:gd name="T71" fmla="*/ 8 h 80"/>
                  <a:gd name="T72" fmla="*/ 36 w 68"/>
                  <a:gd name="T73" fmla="*/ 4 h 80"/>
                  <a:gd name="T74" fmla="*/ 32 w 68"/>
                  <a:gd name="T75" fmla="*/ 4 h 80"/>
                  <a:gd name="T76" fmla="*/ 24 w 68"/>
                  <a:gd name="T77" fmla="*/ 8 h 80"/>
                  <a:gd name="T78" fmla="*/ 20 w 68"/>
                  <a:gd name="T79" fmla="*/ 12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32"/>
                    </a:moveTo>
                    <a:lnTo>
                      <a:pt x="16" y="48"/>
                    </a:lnTo>
                    <a:lnTo>
                      <a:pt x="24" y="56"/>
                    </a:lnTo>
                    <a:lnTo>
                      <a:pt x="32" y="64"/>
                    </a:lnTo>
                    <a:lnTo>
                      <a:pt x="44" y="68"/>
                    </a:lnTo>
                    <a:lnTo>
                      <a:pt x="48" y="68"/>
                    </a:lnTo>
                    <a:lnTo>
                      <a:pt x="56" y="64"/>
                    </a:lnTo>
                    <a:lnTo>
                      <a:pt x="60" y="60"/>
                    </a:lnTo>
                    <a:lnTo>
                      <a:pt x="64" y="48"/>
                    </a:lnTo>
                    <a:lnTo>
                      <a:pt x="68" y="52"/>
                    </a:lnTo>
                    <a:lnTo>
                      <a:pt x="64" y="64"/>
                    </a:lnTo>
                    <a:lnTo>
                      <a:pt x="56" y="72"/>
                    </a:lnTo>
                    <a:lnTo>
                      <a:pt x="48" y="80"/>
                    </a:lnTo>
                    <a:lnTo>
                      <a:pt x="36" y="80"/>
                    </a:lnTo>
                    <a:lnTo>
                      <a:pt x="20" y="80"/>
                    </a:lnTo>
                    <a:lnTo>
                      <a:pt x="12" y="72"/>
                    </a:lnTo>
                    <a:lnTo>
                      <a:pt x="4" y="64"/>
                    </a:lnTo>
                    <a:lnTo>
                      <a:pt x="4" y="52"/>
                    </a:lnTo>
                    <a:lnTo>
                      <a:pt x="0" y="40"/>
                    </a:lnTo>
                    <a:lnTo>
                      <a:pt x="4" y="28"/>
                    </a:lnTo>
                    <a:lnTo>
                      <a:pt x="4" y="20"/>
                    </a:lnTo>
                    <a:lnTo>
                      <a:pt x="12" y="12"/>
                    </a:lnTo>
                    <a:lnTo>
                      <a:pt x="20" y="4"/>
                    </a:lnTo>
                    <a:lnTo>
                      <a:pt x="28" y="0"/>
                    </a:lnTo>
                    <a:lnTo>
                      <a:pt x="36" y="0"/>
                    </a:lnTo>
                    <a:lnTo>
                      <a:pt x="48" y="0"/>
                    </a:lnTo>
                    <a:lnTo>
                      <a:pt x="60" y="8"/>
                    </a:lnTo>
                    <a:lnTo>
                      <a:pt x="64" y="20"/>
                    </a:lnTo>
                    <a:lnTo>
                      <a:pt x="68" y="32"/>
                    </a:lnTo>
                    <a:lnTo>
                      <a:pt x="12" y="32"/>
                    </a:lnTo>
                    <a:close/>
                    <a:moveTo>
                      <a:pt x="12" y="24"/>
                    </a:moveTo>
                    <a:lnTo>
                      <a:pt x="48" y="24"/>
                    </a:lnTo>
                    <a:lnTo>
                      <a:pt x="48" y="20"/>
                    </a:lnTo>
                    <a:lnTo>
                      <a:pt x="48"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47" name="Freeform 64"/>
              <p:cNvSpPr>
                <a:spLocks/>
              </p:cNvSpPr>
              <p:nvPr/>
            </p:nvSpPr>
            <p:spPr bwMode="auto">
              <a:xfrm>
                <a:off x="3101" y="2475"/>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448" name="Freeform 65"/>
              <p:cNvSpPr>
                <a:spLocks noEditPoints="1"/>
              </p:cNvSpPr>
              <p:nvPr/>
            </p:nvSpPr>
            <p:spPr bwMode="auto">
              <a:xfrm>
                <a:off x="3161" y="2475"/>
                <a:ext cx="77" cy="80"/>
              </a:xfrm>
              <a:custGeom>
                <a:avLst/>
                <a:gdLst>
                  <a:gd name="T0" fmla="*/ 41 w 77"/>
                  <a:gd name="T1" fmla="*/ 0 h 80"/>
                  <a:gd name="T2" fmla="*/ 53 w 77"/>
                  <a:gd name="T3" fmla="*/ 0 h 80"/>
                  <a:gd name="T4" fmla="*/ 61 w 77"/>
                  <a:gd name="T5" fmla="*/ 4 h 80"/>
                  <a:gd name="T6" fmla="*/ 69 w 77"/>
                  <a:gd name="T7" fmla="*/ 12 h 80"/>
                  <a:gd name="T8" fmla="*/ 77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41 w 77"/>
                  <a:gd name="T23" fmla="*/ 80 h 80"/>
                  <a:gd name="T24" fmla="*/ 28 w 77"/>
                  <a:gd name="T25" fmla="*/ 80 h 80"/>
                  <a:gd name="T26" fmla="*/ 20 w 77"/>
                  <a:gd name="T27" fmla="*/ 76 h 80"/>
                  <a:gd name="T28" fmla="*/ 12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7 w 77"/>
                  <a:gd name="T47" fmla="*/ 4 h 80"/>
                  <a:gd name="T48" fmla="*/ 33 w 77"/>
                  <a:gd name="T49" fmla="*/ 8 h 80"/>
                  <a:gd name="T50" fmla="*/ 28 w 77"/>
                  <a:gd name="T51" fmla="*/ 8 h 80"/>
                  <a:gd name="T52" fmla="*/ 24 w 77"/>
                  <a:gd name="T53" fmla="*/ 12 h 80"/>
                  <a:gd name="T54" fmla="*/ 20 w 77"/>
                  <a:gd name="T55" fmla="*/ 16 h 80"/>
                  <a:gd name="T56" fmla="*/ 16 w 77"/>
                  <a:gd name="T57" fmla="*/ 24 h 80"/>
                  <a:gd name="T58" fmla="*/ 16 w 77"/>
                  <a:gd name="T59" fmla="*/ 36 h 80"/>
                  <a:gd name="T60" fmla="*/ 20 w 77"/>
                  <a:gd name="T61" fmla="*/ 52 h 80"/>
                  <a:gd name="T62" fmla="*/ 24 w 77"/>
                  <a:gd name="T63" fmla="*/ 64 h 80"/>
                  <a:gd name="T64" fmla="*/ 28 w 77"/>
                  <a:gd name="T65" fmla="*/ 72 h 80"/>
                  <a:gd name="T66" fmla="*/ 37 w 77"/>
                  <a:gd name="T67" fmla="*/ 76 h 80"/>
                  <a:gd name="T68" fmla="*/ 45 w 77"/>
                  <a:gd name="T69" fmla="*/ 76 h 80"/>
                  <a:gd name="T70" fmla="*/ 53 w 77"/>
                  <a:gd name="T71" fmla="*/ 76 h 80"/>
                  <a:gd name="T72" fmla="*/ 57 w 77"/>
                  <a:gd name="T73" fmla="*/ 68 h 80"/>
                  <a:gd name="T74" fmla="*/ 61 w 77"/>
                  <a:gd name="T75" fmla="*/ 60 h 80"/>
                  <a:gd name="T76" fmla="*/ 65 w 77"/>
                  <a:gd name="T77" fmla="*/ 48 h 80"/>
                  <a:gd name="T78" fmla="*/ 61 w 77"/>
                  <a:gd name="T79" fmla="*/ 32 h 80"/>
                  <a:gd name="T80" fmla="*/ 57 w 77"/>
                  <a:gd name="T81" fmla="*/ 24 h 80"/>
                  <a:gd name="T82" fmla="*/ 53 w 77"/>
                  <a:gd name="T83" fmla="*/ 12 h 80"/>
                  <a:gd name="T84" fmla="*/ 45 w 77"/>
                  <a:gd name="T85" fmla="*/ 8 h 80"/>
                  <a:gd name="T86" fmla="*/ 37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53" y="0"/>
                    </a:lnTo>
                    <a:lnTo>
                      <a:pt x="61" y="4"/>
                    </a:lnTo>
                    <a:lnTo>
                      <a:pt x="69" y="12"/>
                    </a:lnTo>
                    <a:lnTo>
                      <a:pt x="77" y="24"/>
                    </a:lnTo>
                    <a:lnTo>
                      <a:pt x="77" y="40"/>
                    </a:lnTo>
                    <a:lnTo>
                      <a:pt x="77" y="48"/>
                    </a:lnTo>
                    <a:lnTo>
                      <a:pt x="73" y="60"/>
                    </a:lnTo>
                    <a:lnTo>
                      <a:pt x="65" y="68"/>
                    </a:lnTo>
                    <a:lnTo>
                      <a:pt x="57" y="76"/>
                    </a:lnTo>
                    <a:lnTo>
                      <a:pt x="49" y="80"/>
                    </a:lnTo>
                    <a:lnTo>
                      <a:pt x="41" y="80"/>
                    </a:lnTo>
                    <a:lnTo>
                      <a:pt x="28" y="80"/>
                    </a:lnTo>
                    <a:lnTo>
                      <a:pt x="20" y="76"/>
                    </a:lnTo>
                    <a:lnTo>
                      <a:pt x="12" y="68"/>
                    </a:lnTo>
                    <a:lnTo>
                      <a:pt x="4" y="56"/>
                    </a:lnTo>
                    <a:lnTo>
                      <a:pt x="0" y="40"/>
                    </a:lnTo>
                    <a:lnTo>
                      <a:pt x="4" y="32"/>
                    </a:lnTo>
                    <a:lnTo>
                      <a:pt x="8" y="20"/>
                    </a:lnTo>
                    <a:lnTo>
                      <a:pt x="12" y="12"/>
                    </a:lnTo>
                    <a:lnTo>
                      <a:pt x="20" y="4"/>
                    </a:lnTo>
                    <a:lnTo>
                      <a:pt x="28" y="0"/>
                    </a:lnTo>
                    <a:lnTo>
                      <a:pt x="41" y="0"/>
                    </a:lnTo>
                    <a:close/>
                    <a:moveTo>
                      <a:pt x="37" y="4"/>
                    </a:moveTo>
                    <a:lnTo>
                      <a:pt x="33" y="8"/>
                    </a:lnTo>
                    <a:lnTo>
                      <a:pt x="28" y="8"/>
                    </a:lnTo>
                    <a:lnTo>
                      <a:pt x="24" y="12"/>
                    </a:lnTo>
                    <a:lnTo>
                      <a:pt x="20" y="16"/>
                    </a:lnTo>
                    <a:lnTo>
                      <a:pt x="16" y="24"/>
                    </a:lnTo>
                    <a:lnTo>
                      <a:pt x="16" y="36"/>
                    </a:lnTo>
                    <a:lnTo>
                      <a:pt x="20" y="52"/>
                    </a:lnTo>
                    <a:lnTo>
                      <a:pt x="24" y="64"/>
                    </a:lnTo>
                    <a:lnTo>
                      <a:pt x="28" y="72"/>
                    </a:lnTo>
                    <a:lnTo>
                      <a:pt x="37" y="76"/>
                    </a:lnTo>
                    <a:lnTo>
                      <a:pt x="45" y="76"/>
                    </a:lnTo>
                    <a:lnTo>
                      <a:pt x="53" y="76"/>
                    </a:lnTo>
                    <a:lnTo>
                      <a:pt x="57" y="68"/>
                    </a:lnTo>
                    <a:lnTo>
                      <a:pt x="61" y="60"/>
                    </a:lnTo>
                    <a:lnTo>
                      <a:pt x="65" y="48"/>
                    </a:lnTo>
                    <a:lnTo>
                      <a:pt x="61" y="32"/>
                    </a:lnTo>
                    <a:lnTo>
                      <a:pt x="57" y="24"/>
                    </a:lnTo>
                    <a:lnTo>
                      <a:pt x="53" y="12"/>
                    </a:lnTo>
                    <a:lnTo>
                      <a:pt x="45" y="8"/>
                    </a:lnTo>
                    <a:lnTo>
                      <a:pt x="37" y="4"/>
                    </a:lnTo>
                    <a:close/>
                  </a:path>
                </a:pathLst>
              </a:custGeom>
              <a:solidFill>
                <a:srgbClr val="000000"/>
              </a:solidFill>
              <a:ln w="0">
                <a:solidFill>
                  <a:srgbClr val="000000"/>
                </a:solidFill>
                <a:round/>
                <a:headEnd/>
                <a:tailEnd/>
              </a:ln>
            </p:spPr>
            <p:txBody>
              <a:bodyPr/>
              <a:lstStyle/>
              <a:p>
                <a:endParaRPr lang="en-US"/>
              </a:p>
            </p:txBody>
          </p:sp>
          <p:sp>
            <p:nvSpPr>
              <p:cNvPr id="9449" name="Freeform 66"/>
              <p:cNvSpPr>
                <a:spLocks/>
              </p:cNvSpPr>
              <p:nvPr/>
            </p:nvSpPr>
            <p:spPr bwMode="auto">
              <a:xfrm>
                <a:off x="3246" y="2475"/>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16 h 80"/>
                  <a:gd name="T22" fmla="*/ 56 w 60"/>
                  <a:gd name="T23" fmla="*/ 20 h 80"/>
                  <a:gd name="T24" fmla="*/ 52 w 60"/>
                  <a:gd name="T25" fmla="*/ 20 h 80"/>
                  <a:gd name="T26" fmla="*/ 48 w 60"/>
                  <a:gd name="T27" fmla="*/ 20 h 80"/>
                  <a:gd name="T28" fmla="*/ 44 w 60"/>
                  <a:gd name="T29" fmla="*/ 16 h 80"/>
                  <a:gd name="T30" fmla="*/ 40 w 60"/>
                  <a:gd name="T31" fmla="*/ 12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0 h 80"/>
                  <a:gd name="T44" fmla="*/ 28 w 60"/>
                  <a:gd name="T45" fmla="*/ 68 h 80"/>
                  <a:gd name="T46" fmla="*/ 28 w 60"/>
                  <a:gd name="T47" fmla="*/ 72 h 80"/>
                  <a:gd name="T48" fmla="*/ 32 w 60"/>
                  <a:gd name="T49" fmla="*/ 76 h 80"/>
                  <a:gd name="T50" fmla="*/ 32 w 60"/>
                  <a:gd name="T51" fmla="*/ 76 h 80"/>
                  <a:gd name="T52" fmla="*/ 36 w 60"/>
                  <a:gd name="T53" fmla="*/ 76 h 80"/>
                  <a:gd name="T54" fmla="*/ 40 w 60"/>
                  <a:gd name="T55" fmla="*/ 80 h 80"/>
                  <a:gd name="T56" fmla="*/ 40 w 60"/>
                  <a:gd name="T57" fmla="*/ 80 h 80"/>
                  <a:gd name="T58" fmla="*/ 0 w 60"/>
                  <a:gd name="T59" fmla="*/ 80 h 80"/>
                  <a:gd name="T60" fmla="*/ 0 w 60"/>
                  <a:gd name="T61" fmla="*/ 80 h 80"/>
                  <a:gd name="T62" fmla="*/ 8 w 60"/>
                  <a:gd name="T63" fmla="*/ 76 h 80"/>
                  <a:gd name="T64" fmla="*/ 8 w 60"/>
                  <a:gd name="T65" fmla="*/ 76 h 80"/>
                  <a:gd name="T66" fmla="*/ 12 w 60"/>
                  <a:gd name="T67" fmla="*/ 76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8 h 80"/>
                  <a:gd name="T86" fmla="*/ 8 w 60"/>
                  <a:gd name="T87" fmla="*/ 8 h 80"/>
                  <a:gd name="T88" fmla="*/ 4 w 60"/>
                  <a:gd name="T89" fmla="*/ 8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32" y="76"/>
                    </a:lnTo>
                    <a:lnTo>
                      <a:pt x="36" y="76"/>
                    </a:lnTo>
                    <a:lnTo>
                      <a:pt x="40" y="80"/>
                    </a:lnTo>
                    <a:lnTo>
                      <a:pt x="0" y="80"/>
                    </a:lnTo>
                    <a:lnTo>
                      <a:pt x="8" y="76"/>
                    </a:lnTo>
                    <a:lnTo>
                      <a:pt x="12" y="76"/>
                    </a:lnTo>
                    <a:lnTo>
                      <a:pt x="12" y="72"/>
                    </a:lnTo>
                    <a:lnTo>
                      <a:pt x="12" y="68"/>
                    </a:lnTo>
                    <a:lnTo>
                      <a:pt x="12" y="60"/>
                    </a:lnTo>
                    <a:lnTo>
                      <a:pt x="12" y="32"/>
                    </a:lnTo>
                    <a:lnTo>
                      <a:pt x="12" y="20"/>
                    </a:lnTo>
                    <a:lnTo>
                      <a:pt x="12" y="16"/>
                    </a:lnTo>
                    <a:lnTo>
                      <a:pt x="12" y="12"/>
                    </a:lnTo>
                    <a:lnTo>
                      <a:pt x="8" y="8"/>
                    </a:lnTo>
                    <a:lnTo>
                      <a:pt x="4" y="8"/>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50" name="Freeform 67"/>
              <p:cNvSpPr>
                <a:spLocks noEditPoints="1"/>
              </p:cNvSpPr>
              <p:nvPr/>
            </p:nvSpPr>
            <p:spPr bwMode="auto">
              <a:xfrm>
                <a:off x="3310" y="2430"/>
                <a:ext cx="80" cy="125"/>
              </a:xfrm>
              <a:custGeom>
                <a:avLst/>
                <a:gdLst>
                  <a:gd name="T0" fmla="*/ 56 w 80"/>
                  <a:gd name="T1" fmla="*/ 113 h 125"/>
                  <a:gd name="T2" fmla="*/ 48 w 80"/>
                  <a:gd name="T3" fmla="*/ 121 h 125"/>
                  <a:gd name="T4" fmla="*/ 44 w 80"/>
                  <a:gd name="T5" fmla="*/ 125 h 125"/>
                  <a:gd name="T6" fmla="*/ 36 w 80"/>
                  <a:gd name="T7" fmla="*/ 125 h 125"/>
                  <a:gd name="T8" fmla="*/ 32 w 80"/>
                  <a:gd name="T9" fmla="*/ 125 h 125"/>
                  <a:gd name="T10" fmla="*/ 20 w 80"/>
                  <a:gd name="T11" fmla="*/ 125 h 125"/>
                  <a:gd name="T12" fmla="*/ 8 w 80"/>
                  <a:gd name="T13" fmla="*/ 117 h 125"/>
                  <a:gd name="T14" fmla="*/ 4 w 80"/>
                  <a:gd name="T15" fmla="*/ 105 h 125"/>
                  <a:gd name="T16" fmla="*/ 0 w 80"/>
                  <a:gd name="T17" fmla="*/ 89 h 125"/>
                  <a:gd name="T18" fmla="*/ 4 w 80"/>
                  <a:gd name="T19" fmla="*/ 73 h 125"/>
                  <a:gd name="T20" fmla="*/ 12 w 80"/>
                  <a:gd name="T21" fmla="*/ 57 h 125"/>
                  <a:gd name="T22" fmla="*/ 20 w 80"/>
                  <a:gd name="T23" fmla="*/ 49 h 125"/>
                  <a:gd name="T24" fmla="*/ 28 w 80"/>
                  <a:gd name="T25" fmla="*/ 45 h 125"/>
                  <a:gd name="T26" fmla="*/ 36 w 80"/>
                  <a:gd name="T27" fmla="*/ 45 h 125"/>
                  <a:gd name="T28" fmla="*/ 48 w 80"/>
                  <a:gd name="T29" fmla="*/ 45 h 125"/>
                  <a:gd name="T30" fmla="*/ 56 w 80"/>
                  <a:gd name="T31" fmla="*/ 53 h 125"/>
                  <a:gd name="T32" fmla="*/ 56 w 80"/>
                  <a:gd name="T33" fmla="*/ 37 h 125"/>
                  <a:gd name="T34" fmla="*/ 56 w 80"/>
                  <a:gd name="T35" fmla="*/ 24 h 125"/>
                  <a:gd name="T36" fmla="*/ 56 w 80"/>
                  <a:gd name="T37" fmla="*/ 16 h 125"/>
                  <a:gd name="T38" fmla="*/ 52 w 80"/>
                  <a:gd name="T39" fmla="*/ 16 h 125"/>
                  <a:gd name="T40" fmla="*/ 52 w 80"/>
                  <a:gd name="T41" fmla="*/ 12 h 125"/>
                  <a:gd name="T42" fmla="*/ 52 w 80"/>
                  <a:gd name="T43" fmla="*/ 12 h 125"/>
                  <a:gd name="T44" fmla="*/ 48 w 80"/>
                  <a:gd name="T45" fmla="*/ 12 h 125"/>
                  <a:gd name="T46" fmla="*/ 48 w 80"/>
                  <a:gd name="T47" fmla="*/ 12 h 125"/>
                  <a:gd name="T48" fmla="*/ 44 w 80"/>
                  <a:gd name="T49" fmla="*/ 12 h 125"/>
                  <a:gd name="T50" fmla="*/ 44 w 80"/>
                  <a:gd name="T51" fmla="*/ 12 h 125"/>
                  <a:gd name="T52" fmla="*/ 64 w 80"/>
                  <a:gd name="T53" fmla="*/ 0 h 125"/>
                  <a:gd name="T54" fmla="*/ 68 w 80"/>
                  <a:gd name="T55" fmla="*/ 0 h 125"/>
                  <a:gd name="T56" fmla="*/ 68 w 80"/>
                  <a:gd name="T57" fmla="*/ 93 h 125"/>
                  <a:gd name="T58" fmla="*/ 68 w 80"/>
                  <a:gd name="T59" fmla="*/ 105 h 125"/>
                  <a:gd name="T60" fmla="*/ 68 w 80"/>
                  <a:gd name="T61" fmla="*/ 113 h 125"/>
                  <a:gd name="T62" fmla="*/ 72 w 80"/>
                  <a:gd name="T63" fmla="*/ 113 h 125"/>
                  <a:gd name="T64" fmla="*/ 72 w 80"/>
                  <a:gd name="T65" fmla="*/ 117 h 125"/>
                  <a:gd name="T66" fmla="*/ 72 w 80"/>
                  <a:gd name="T67" fmla="*/ 117 h 125"/>
                  <a:gd name="T68" fmla="*/ 76 w 80"/>
                  <a:gd name="T69" fmla="*/ 117 h 125"/>
                  <a:gd name="T70" fmla="*/ 76 w 80"/>
                  <a:gd name="T71" fmla="*/ 117 h 125"/>
                  <a:gd name="T72" fmla="*/ 80 w 80"/>
                  <a:gd name="T73" fmla="*/ 117 h 125"/>
                  <a:gd name="T74" fmla="*/ 80 w 80"/>
                  <a:gd name="T75" fmla="*/ 117 h 125"/>
                  <a:gd name="T76" fmla="*/ 60 w 80"/>
                  <a:gd name="T77" fmla="*/ 125 h 125"/>
                  <a:gd name="T78" fmla="*/ 56 w 80"/>
                  <a:gd name="T79" fmla="*/ 125 h 125"/>
                  <a:gd name="T80" fmla="*/ 56 w 80"/>
                  <a:gd name="T81" fmla="*/ 113 h 125"/>
                  <a:gd name="T82" fmla="*/ 56 w 80"/>
                  <a:gd name="T83" fmla="*/ 109 h 125"/>
                  <a:gd name="T84" fmla="*/ 56 w 80"/>
                  <a:gd name="T85" fmla="*/ 69 h 125"/>
                  <a:gd name="T86" fmla="*/ 52 w 80"/>
                  <a:gd name="T87" fmla="*/ 65 h 125"/>
                  <a:gd name="T88" fmla="*/ 52 w 80"/>
                  <a:gd name="T89" fmla="*/ 61 h 125"/>
                  <a:gd name="T90" fmla="*/ 48 w 80"/>
                  <a:gd name="T91" fmla="*/ 57 h 125"/>
                  <a:gd name="T92" fmla="*/ 44 w 80"/>
                  <a:gd name="T93" fmla="*/ 53 h 125"/>
                  <a:gd name="T94" fmla="*/ 40 w 80"/>
                  <a:gd name="T95" fmla="*/ 49 h 125"/>
                  <a:gd name="T96" fmla="*/ 36 w 80"/>
                  <a:gd name="T97" fmla="*/ 49 h 125"/>
                  <a:gd name="T98" fmla="*/ 28 w 80"/>
                  <a:gd name="T99" fmla="*/ 53 h 125"/>
                  <a:gd name="T100" fmla="*/ 24 w 80"/>
                  <a:gd name="T101" fmla="*/ 57 h 125"/>
                  <a:gd name="T102" fmla="*/ 16 w 80"/>
                  <a:gd name="T103" fmla="*/ 69 h 125"/>
                  <a:gd name="T104" fmla="*/ 16 w 80"/>
                  <a:gd name="T105" fmla="*/ 81 h 125"/>
                  <a:gd name="T106" fmla="*/ 16 w 80"/>
                  <a:gd name="T107" fmla="*/ 97 h 125"/>
                  <a:gd name="T108" fmla="*/ 24 w 80"/>
                  <a:gd name="T109" fmla="*/ 109 h 125"/>
                  <a:gd name="T110" fmla="*/ 32 w 80"/>
                  <a:gd name="T111" fmla="*/ 113 h 125"/>
                  <a:gd name="T112" fmla="*/ 40 w 80"/>
                  <a:gd name="T113" fmla="*/ 117 h 125"/>
                  <a:gd name="T114" fmla="*/ 48 w 80"/>
                  <a:gd name="T115" fmla="*/ 113 h 125"/>
                  <a:gd name="T116" fmla="*/ 56 w 80"/>
                  <a:gd name="T117" fmla="*/ 109 h 1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
                  <a:gd name="T178" fmla="*/ 0 h 125"/>
                  <a:gd name="T179" fmla="*/ 80 w 80"/>
                  <a:gd name="T180" fmla="*/ 125 h 1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 h="125">
                    <a:moveTo>
                      <a:pt x="56" y="113"/>
                    </a:moveTo>
                    <a:lnTo>
                      <a:pt x="48" y="121"/>
                    </a:lnTo>
                    <a:lnTo>
                      <a:pt x="44" y="125"/>
                    </a:lnTo>
                    <a:lnTo>
                      <a:pt x="36" y="125"/>
                    </a:lnTo>
                    <a:lnTo>
                      <a:pt x="32" y="125"/>
                    </a:lnTo>
                    <a:lnTo>
                      <a:pt x="20" y="125"/>
                    </a:lnTo>
                    <a:lnTo>
                      <a:pt x="8" y="117"/>
                    </a:lnTo>
                    <a:lnTo>
                      <a:pt x="4" y="105"/>
                    </a:lnTo>
                    <a:lnTo>
                      <a:pt x="0" y="89"/>
                    </a:lnTo>
                    <a:lnTo>
                      <a:pt x="4" y="73"/>
                    </a:lnTo>
                    <a:lnTo>
                      <a:pt x="12" y="57"/>
                    </a:lnTo>
                    <a:lnTo>
                      <a:pt x="20" y="49"/>
                    </a:lnTo>
                    <a:lnTo>
                      <a:pt x="28" y="45"/>
                    </a:lnTo>
                    <a:lnTo>
                      <a:pt x="36" y="45"/>
                    </a:lnTo>
                    <a:lnTo>
                      <a:pt x="48" y="45"/>
                    </a:lnTo>
                    <a:lnTo>
                      <a:pt x="56" y="53"/>
                    </a:lnTo>
                    <a:lnTo>
                      <a:pt x="56" y="37"/>
                    </a:lnTo>
                    <a:lnTo>
                      <a:pt x="56" y="24"/>
                    </a:lnTo>
                    <a:lnTo>
                      <a:pt x="56" y="16"/>
                    </a:lnTo>
                    <a:lnTo>
                      <a:pt x="52" y="16"/>
                    </a:lnTo>
                    <a:lnTo>
                      <a:pt x="52" y="12"/>
                    </a:lnTo>
                    <a:lnTo>
                      <a:pt x="48" y="12"/>
                    </a:lnTo>
                    <a:lnTo>
                      <a:pt x="44" y="12"/>
                    </a:lnTo>
                    <a:lnTo>
                      <a:pt x="64" y="0"/>
                    </a:lnTo>
                    <a:lnTo>
                      <a:pt x="68" y="0"/>
                    </a:lnTo>
                    <a:lnTo>
                      <a:pt x="68" y="93"/>
                    </a:lnTo>
                    <a:lnTo>
                      <a:pt x="68" y="105"/>
                    </a:lnTo>
                    <a:lnTo>
                      <a:pt x="68" y="113"/>
                    </a:lnTo>
                    <a:lnTo>
                      <a:pt x="72" y="113"/>
                    </a:lnTo>
                    <a:lnTo>
                      <a:pt x="72" y="117"/>
                    </a:lnTo>
                    <a:lnTo>
                      <a:pt x="76" y="117"/>
                    </a:lnTo>
                    <a:lnTo>
                      <a:pt x="80" y="117"/>
                    </a:lnTo>
                    <a:lnTo>
                      <a:pt x="60" y="125"/>
                    </a:lnTo>
                    <a:lnTo>
                      <a:pt x="56" y="125"/>
                    </a:lnTo>
                    <a:lnTo>
                      <a:pt x="56" y="113"/>
                    </a:lnTo>
                    <a:close/>
                    <a:moveTo>
                      <a:pt x="56" y="109"/>
                    </a:moveTo>
                    <a:lnTo>
                      <a:pt x="56" y="69"/>
                    </a:lnTo>
                    <a:lnTo>
                      <a:pt x="52" y="65"/>
                    </a:lnTo>
                    <a:lnTo>
                      <a:pt x="52" y="61"/>
                    </a:lnTo>
                    <a:lnTo>
                      <a:pt x="48" y="57"/>
                    </a:lnTo>
                    <a:lnTo>
                      <a:pt x="44" y="53"/>
                    </a:lnTo>
                    <a:lnTo>
                      <a:pt x="40" y="49"/>
                    </a:lnTo>
                    <a:lnTo>
                      <a:pt x="36" y="49"/>
                    </a:lnTo>
                    <a:lnTo>
                      <a:pt x="28" y="53"/>
                    </a:lnTo>
                    <a:lnTo>
                      <a:pt x="24" y="57"/>
                    </a:lnTo>
                    <a:lnTo>
                      <a:pt x="16" y="69"/>
                    </a:lnTo>
                    <a:lnTo>
                      <a:pt x="16" y="81"/>
                    </a:lnTo>
                    <a:lnTo>
                      <a:pt x="16" y="97"/>
                    </a:lnTo>
                    <a:lnTo>
                      <a:pt x="24" y="109"/>
                    </a:lnTo>
                    <a:lnTo>
                      <a:pt x="32" y="113"/>
                    </a:lnTo>
                    <a:lnTo>
                      <a:pt x="40" y="117"/>
                    </a:lnTo>
                    <a:lnTo>
                      <a:pt x="48" y="113"/>
                    </a:lnTo>
                    <a:lnTo>
                      <a:pt x="56" y="109"/>
                    </a:lnTo>
                    <a:close/>
                  </a:path>
                </a:pathLst>
              </a:custGeom>
              <a:solidFill>
                <a:srgbClr val="000000"/>
              </a:solidFill>
              <a:ln w="0">
                <a:solidFill>
                  <a:srgbClr val="000000"/>
                </a:solidFill>
                <a:round/>
                <a:headEnd/>
                <a:tailEnd/>
              </a:ln>
            </p:spPr>
            <p:txBody>
              <a:bodyPr/>
              <a:lstStyle/>
              <a:p>
                <a:endParaRPr lang="en-US"/>
              </a:p>
            </p:txBody>
          </p:sp>
          <p:sp>
            <p:nvSpPr>
              <p:cNvPr id="9451" name="Freeform 68"/>
              <p:cNvSpPr>
                <a:spLocks noEditPoints="1"/>
              </p:cNvSpPr>
              <p:nvPr/>
            </p:nvSpPr>
            <p:spPr bwMode="auto">
              <a:xfrm>
                <a:off x="3399" y="2430"/>
                <a:ext cx="36" cy="125"/>
              </a:xfrm>
              <a:custGeom>
                <a:avLst/>
                <a:gdLst>
                  <a:gd name="T0" fmla="*/ 20 w 36"/>
                  <a:gd name="T1" fmla="*/ 0 h 125"/>
                  <a:gd name="T2" fmla="*/ 24 w 36"/>
                  <a:gd name="T3" fmla="*/ 4 h 125"/>
                  <a:gd name="T4" fmla="*/ 24 w 36"/>
                  <a:gd name="T5" fmla="*/ 4 h 125"/>
                  <a:gd name="T6" fmla="*/ 28 w 36"/>
                  <a:gd name="T7" fmla="*/ 8 h 125"/>
                  <a:gd name="T8" fmla="*/ 28 w 36"/>
                  <a:gd name="T9" fmla="*/ 12 h 125"/>
                  <a:gd name="T10" fmla="*/ 28 w 36"/>
                  <a:gd name="T11" fmla="*/ 16 h 125"/>
                  <a:gd name="T12" fmla="*/ 24 w 36"/>
                  <a:gd name="T13" fmla="*/ 20 h 125"/>
                  <a:gd name="T14" fmla="*/ 24 w 36"/>
                  <a:gd name="T15" fmla="*/ 20 h 125"/>
                  <a:gd name="T16" fmla="*/ 20 w 36"/>
                  <a:gd name="T17" fmla="*/ 20 h 125"/>
                  <a:gd name="T18" fmla="*/ 16 w 36"/>
                  <a:gd name="T19" fmla="*/ 20 h 125"/>
                  <a:gd name="T20" fmla="*/ 12 w 36"/>
                  <a:gd name="T21" fmla="*/ 20 h 125"/>
                  <a:gd name="T22" fmla="*/ 8 w 36"/>
                  <a:gd name="T23" fmla="*/ 16 h 125"/>
                  <a:gd name="T24" fmla="*/ 8 w 36"/>
                  <a:gd name="T25" fmla="*/ 12 h 125"/>
                  <a:gd name="T26" fmla="*/ 8 w 36"/>
                  <a:gd name="T27" fmla="*/ 8 h 125"/>
                  <a:gd name="T28" fmla="*/ 12 w 36"/>
                  <a:gd name="T29" fmla="*/ 4 h 125"/>
                  <a:gd name="T30" fmla="*/ 16 w 36"/>
                  <a:gd name="T31" fmla="*/ 4 h 125"/>
                  <a:gd name="T32" fmla="*/ 20 w 36"/>
                  <a:gd name="T33" fmla="*/ 0 h 125"/>
                  <a:gd name="T34" fmla="*/ 28 w 36"/>
                  <a:gd name="T35" fmla="*/ 45 h 125"/>
                  <a:gd name="T36" fmla="*/ 28 w 36"/>
                  <a:gd name="T37" fmla="*/ 105 h 125"/>
                  <a:gd name="T38" fmla="*/ 28 w 36"/>
                  <a:gd name="T39" fmla="*/ 113 h 125"/>
                  <a:gd name="T40" fmla="*/ 28 w 36"/>
                  <a:gd name="T41" fmla="*/ 117 h 125"/>
                  <a:gd name="T42" fmla="*/ 28 w 36"/>
                  <a:gd name="T43" fmla="*/ 121 h 125"/>
                  <a:gd name="T44" fmla="*/ 32 w 36"/>
                  <a:gd name="T45" fmla="*/ 121 h 125"/>
                  <a:gd name="T46" fmla="*/ 32 w 36"/>
                  <a:gd name="T47" fmla="*/ 121 h 125"/>
                  <a:gd name="T48" fmla="*/ 36 w 36"/>
                  <a:gd name="T49" fmla="*/ 125 h 125"/>
                  <a:gd name="T50" fmla="*/ 36 w 36"/>
                  <a:gd name="T51" fmla="*/ 125 h 125"/>
                  <a:gd name="T52" fmla="*/ 0 w 36"/>
                  <a:gd name="T53" fmla="*/ 125 h 125"/>
                  <a:gd name="T54" fmla="*/ 0 w 36"/>
                  <a:gd name="T55" fmla="*/ 125 h 125"/>
                  <a:gd name="T56" fmla="*/ 4 w 36"/>
                  <a:gd name="T57" fmla="*/ 125 h 125"/>
                  <a:gd name="T58" fmla="*/ 8 w 36"/>
                  <a:gd name="T59" fmla="*/ 121 h 125"/>
                  <a:gd name="T60" fmla="*/ 8 w 36"/>
                  <a:gd name="T61" fmla="*/ 121 h 125"/>
                  <a:gd name="T62" fmla="*/ 12 w 36"/>
                  <a:gd name="T63" fmla="*/ 117 h 125"/>
                  <a:gd name="T64" fmla="*/ 12 w 36"/>
                  <a:gd name="T65" fmla="*/ 113 h 125"/>
                  <a:gd name="T66" fmla="*/ 12 w 36"/>
                  <a:gd name="T67" fmla="*/ 105 h 125"/>
                  <a:gd name="T68" fmla="*/ 12 w 36"/>
                  <a:gd name="T69" fmla="*/ 77 h 125"/>
                  <a:gd name="T70" fmla="*/ 12 w 36"/>
                  <a:gd name="T71" fmla="*/ 65 h 125"/>
                  <a:gd name="T72" fmla="*/ 12 w 36"/>
                  <a:gd name="T73" fmla="*/ 61 h 125"/>
                  <a:gd name="T74" fmla="*/ 12 w 36"/>
                  <a:gd name="T75" fmla="*/ 57 h 125"/>
                  <a:gd name="T76" fmla="*/ 12 w 36"/>
                  <a:gd name="T77" fmla="*/ 57 h 125"/>
                  <a:gd name="T78" fmla="*/ 8 w 36"/>
                  <a:gd name="T79" fmla="*/ 53 h 125"/>
                  <a:gd name="T80" fmla="*/ 8 w 36"/>
                  <a:gd name="T81" fmla="*/ 53 h 125"/>
                  <a:gd name="T82" fmla="*/ 4 w 36"/>
                  <a:gd name="T83" fmla="*/ 53 h 125"/>
                  <a:gd name="T84" fmla="*/ 4 w 36"/>
                  <a:gd name="T85" fmla="*/ 57 h 125"/>
                  <a:gd name="T86" fmla="*/ 0 w 36"/>
                  <a:gd name="T87" fmla="*/ 53 h 125"/>
                  <a:gd name="T88" fmla="*/ 24 w 36"/>
                  <a:gd name="T89" fmla="*/ 45 h 125"/>
                  <a:gd name="T90" fmla="*/ 28 w 36"/>
                  <a:gd name="T91" fmla="*/ 45 h 1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5"/>
                  <a:gd name="T140" fmla="*/ 36 w 36"/>
                  <a:gd name="T141" fmla="*/ 125 h 1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5">
                    <a:moveTo>
                      <a:pt x="20" y="0"/>
                    </a:moveTo>
                    <a:lnTo>
                      <a:pt x="24" y="4"/>
                    </a:lnTo>
                    <a:lnTo>
                      <a:pt x="28" y="8"/>
                    </a:lnTo>
                    <a:lnTo>
                      <a:pt x="28" y="12"/>
                    </a:lnTo>
                    <a:lnTo>
                      <a:pt x="28" y="16"/>
                    </a:lnTo>
                    <a:lnTo>
                      <a:pt x="24" y="20"/>
                    </a:lnTo>
                    <a:lnTo>
                      <a:pt x="20" y="20"/>
                    </a:lnTo>
                    <a:lnTo>
                      <a:pt x="16" y="20"/>
                    </a:lnTo>
                    <a:lnTo>
                      <a:pt x="12" y="20"/>
                    </a:lnTo>
                    <a:lnTo>
                      <a:pt x="8" y="16"/>
                    </a:lnTo>
                    <a:lnTo>
                      <a:pt x="8" y="12"/>
                    </a:lnTo>
                    <a:lnTo>
                      <a:pt x="8" y="8"/>
                    </a:lnTo>
                    <a:lnTo>
                      <a:pt x="12" y="4"/>
                    </a:lnTo>
                    <a:lnTo>
                      <a:pt x="16" y="4"/>
                    </a:lnTo>
                    <a:lnTo>
                      <a:pt x="20" y="0"/>
                    </a:lnTo>
                    <a:close/>
                    <a:moveTo>
                      <a:pt x="28" y="45"/>
                    </a:moveTo>
                    <a:lnTo>
                      <a:pt x="28" y="105"/>
                    </a:lnTo>
                    <a:lnTo>
                      <a:pt x="28" y="113"/>
                    </a:lnTo>
                    <a:lnTo>
                      <a:pt x="28" y="117"/>
                    </a:lnTo>
                    <a:lnTo>
                      <a:pt x="28" y="121"/>
                    </a:lnTo>
                    <a:lnTo>
                      <a:pt x="32" y="121"/>
                    </a:lnTo>
                    <a:lnTo>
                      <a:pt x="36" y="125"/>
                    </a:lnTo>
                    <a:lnTo>
                      <a:pt x="0" y="125"/>
                    </a:lnTo>
                    <a:lnTo>
                      <a:pt x="4" y="125"/>
                    </a:lnTo>
                    <a:lnTo>
                      <a:pt x="8" y="121"/>
                    </a:lnTo>
                    <a:lnTo>
                      <a:pt x="12" y="117"/>
                    </a:lnTo>
                    <a:lnTo>
                      <a:pt x="12" y="113"/>
                    </a:lnTo>
                    <a:lnTo>
                      <a:pt x="12" y="105"/>
                    </a:lnTo>
                    <a:lnTo>
                      <a:pt x="12" y="77"/>
                    </a:lnTo>
                    <a:lnTo>
                      <a:pt x="12" y="65"/>
                    </a:lnTo>
                    <a:lnTo>
                      <a:pt x="12" y="61"/>
                    </a:lnTo>
                    <a:lnTo>
                      <a:pt x="12" y="57"/>
                    </a:lnTo>
                    <a:lnTo>
                      <a:pt x="8" y="53"/>
                    </a:lnTo>
                    <a:lnTo>
                      <a:pt x="4" y="53"/>
                    </a:lnTo>
                    <a:lnTo>
                      <a:pt x="4" y="57"/>
                    </a:lnTo>
                    <a:lnTo>
                      <a:pt x="0" y="53"/>
                    </a:lnTo>
                    <a:lnTo>
                      <a:pt x="24" y="45"/>
                    </a:lnTo>
                    <a:lnTo>
                      <a:pt x="28" y="45"/>
                    </a:lnTo>
                    <a:close/>
                  </a:path>
                </a:pathLst>
              </a:custGeom>
              <a:solidFill>
                <a:srgbClr val="000000"/>
              </a:solidFill>
              <a:ln w="0">
                <a:solidFill>
                  <a:srgbClr val="000000"/>
                </a:solidFill>
                <a:round/>
                <a:headEnd/>
                <a:tailEnd/>
              </a:ln>
            </p:spPr>
            <p:txBody>
              <a:bodyPr/>
              <a:lstStyle/>
              <a:p>
                <a:endParaRPr lang="en-US"/>
              </a:p>
            </p:txBody>
          </p:sp>
          <p:sp>
            <p:nvSpPr>
              <p:cNvPr id="9452" name="Freeform 69"/>
              <p:cNvSpPr>
                <a:spLocks/>
              </p:cNvSpPr>
              <p:nvPr/>
            </p:nvSpPr>
            <p:spPr bwMode="auto">
              <a:xfrm>
                <a:off x="3443" y="2475"/>
                <a:ext cx="84" cy="80"/>
              </a:xfrm>
              <a:custGeom>
                <a:avLst/>
                <a:gdLst>
                  <a:gd name="T0" fmla="*/ 28 w 84"/>
                  <a:gd name="T1" fmla="*/ 16 h 80"/>
                  <a:gd name="T2" fmla="*/ 36 w 84"/>
                  <a:gd name="T3" fmla="*/ 8 h 80"/>
                  <a:gd name="T4" fmla="*/ 44 w 84"/>
                  <a:gd name="T5" fmla="*/ 0 h 80"/>
                  <a:gd name="T6" fmla="*/ 52 w 84"/>
                  <a:gd name="T7" fmla="*/ 0 h 80"/>
                  <a:gd name="T8" fmla="*/ 60 w 84"/>
                  <a:gd name="T9" fmla="*/ 0 h 80"/>
                  <a:gd name="T10" fmla="*/ 64 w 84"/>
                  <a:gd name="T11" fmla="*/ 4 h 80"/>
                  <a:gd name="T12" fmla="*/ 68 w 84"/>
                  <a:gd name="T13" fmla="*/ 8 h 80"/>
                  <a:gd name="T14" fmla="*/ 72 w 84"/>
                  <a:gd name="T15" fmla="*/ 12 h 80"/>
                  <a:gd name="T16" fmla="*/ 72 w 84"/>
                  <a:gd name="T17" fmla="*/ 20 h 80"/>
                  <a:gd name="T18" fmla="*/ 76 w 84"/>
                  <a:gd name="T19" fmla="*/ 28 h 80"/>
                  <a:gd name="T20" fmla="*/ 76 w 84"/>
                  <a:gd name="T21" fmla="*/ 60 h 80"/>
                  <a:gd name="T22" fmla="*/ 76 w 84"/>
                  <a:gd name="T23" fmla="*/ 68 h 80"/>
                  <a:gd name="T24" fmla="*/ 76 w 84"/>
                  <a:gd name="T25" fmla="*/ 72 h 80"/>
                  <a:gd name="T26" fmla="*/ 76 w 84"/>
                  <a:gd name="T27" fmla="*/ 76 h 80"/>
                  <a:gd name="T28" fmla="*/ 76 w 84"/>
                  <a:gd name="T29" fmla="*/ 76 h 80"/>
                  <a:gd name="T30" fmla="*/ 80 w 84"/>
                  <a:gd name="T31" fmla="*/ 76 h 80"/>
                  <a:gd name="T32" fmla="*/ 84 w 84"/>
                  <a:gd name="T33" fmla="*/ 80 h 80"/>
                  <a:gd name="T34" fmla="*/ 84 w 84"/>
                  <a:gd name="T35" fmla="*/ 80 h 80"/>
                  <a:gd name="T36" fmla="*/ 48 w 84"/>
                  <a:gd name="T37" fmla="*/ 80 h 80"/>
                  <a:gd name="T38" fmla="*/ 48 w 84"/>
                  <a:gd name="T39" fmla="*/ 80 h 80"/>
                  <a:gd name="T40" fmla="*/ 48 w 84"/>
                  <a:gd name="T41" fmla="*/ 80 h 80"/>
                  <a:gd name="T42" fmla="*/ 52 w 84"/>
                  <a:gd name="T43" fmla="*/ 76 h 80"/>
                  <a:gd name="T44" fmla="*/ 56 w 84"/>
                  <a:gd name="T45" fmla="*/ 76 h 80"/>
                  <a:gd name="T46" fmla="*/ 60 w 84"/>
                  <a:gd name="T47" fmla="*/ 76 h 80"/>
                  <a:gd name="T48" fmla="*/ 60 w 84"/>
                  <a:gd name="T49" fmla="*/ 72 h 80"/>
                  <a:gd name="T50" fmla="*/ 60 w 84"/>
                  <a:gd name="T51" fmla="*/ 68 h 80"/>
                  <a:gd name="T52" fmla="*/ 60 w 84"/>
                  <a:gd name="T53" fmla="*/ 60 h 80"/>
                  <a:gd name="T54" fmla="*/ 60 w 84"/>
                  <a:gd name="T55" fmla="*/ 32 h 80"/>
                  <a:gd name="T56" fmla="*/ 60 w 84"/>
                  <a:gd name="T57" fmla="*/ 20 h 80"/>
                  <a:gd name="T58" fmla="*/ 56 w 84"/>
                  <a:gd name="T59" fmla="*/ 16 h 80"/>
                  <a:gd name="T60" fmla="*/ 52 w 84"/>
                  <a:gd name="T61" fmla="*/ 12 h 80"/>
                  <a:gd name="T62" fmla="*/ 48 w 84"/>
                  <a:gd name="T63" fmla="*/ 12 h 80"/>
                  <a:gd name="T64" fmla="*/ 36 w 84"/>
                  <a:gd name="T65" fmla="*/ 12 h 80"/>
                  <a:gd name="T66" fmla="*/ 28 w 84"/>
                  <a:gd name="T67" fmla="*/ 20 h 80"/>
                  <a:gd name="T68" fmla="*/ 28 w 84"/>
                  <a:gd name="T69" fmla="*/ 60 h 80"/>
                  <a:gd name="T70" fmla="*/ 28 w 84"/>
                  <a:gd name="T71" fmla="*/ 68 h 80"/>
                  <a:gd name="T72" fmla="*/ 28 w 84"/>
                  <a:gd name="T73" fmla="*/ 72 h 80"/>
                  <a:gd name="T74" fmla="*/ 28 w 84"/>
                  <a:gd name="T75" fmla="*/ 76 h 80"/>
                  <a:gd name="T76" fmla="*/ 32 w 84"/>
                  <a:gd name="T77" fmla="*/ 76 h 80"/>
                  <a:gd name="T78" fmla="*/ 32 w 84"/>
                  <a:gd name="T79" fmla="*/ 80 h 80"/>
                  <a:gd name="T80" fmla="*/ 36 w 84"/>
                  <a:gd name="T81" fmla="*/ 80 h 80"/>
                  <a:gd name="T82" fmla="*/ 36 w 84"/>
                  <a:gd name="T83" fmla="*/ 80 h 80"/>
                  <a:gd name="T84" fmla="*/ 0 w 84"/>
                  <a:gd name="T85" fmla="*/ 80 h 80"/>
                  <a:gd name="T86" fmla="*/ 0 w 84"/>
                  <a:gd name="T87" fmla="*/ 80 h 80"/>
                  <a:gd name="T88" fmla="*/ 4 w 84"/>
                  <a:gd name="T89" fmla="*/ 80 h 80"/>
                  <a:gd name="T90" fmla="*/ 8 w 84"/>
                  <a:gd name="T91" fmla="*/ 76 h 80"/>
                  <a:gd name="T92" fmla="*/ 12 w 84"/>
                  <a:gd name="T93" fmla="*/ 76 h 80"/>
                  <a:gd name="T94" fmla="*/ 12 w 84"/>
                  <a:gd name="T95" fmla="*/ 68 h 80"/>
                  <a:gd name="T96" fmla="*/ 12 w 84"/>
                  <a:gd name="T97" fmla="*/ 60 h 80"/>
                  <a:gd name="T98" fmla="*/ 12 w 84"/>
                  <a:gd name="T99" fmla="*/ 32 h 80"/>
                  <a:gd name="T100" fmla="*/ 12 w 84"/>
                  <a:gd name="T101" fmla="*/ 20 h 80"/>
                  <a:gd name="T102" fmla="*/ 12 w 84"/>
                  <a:gd name="T103" fmla="*/ 16 h 80"/>
                  <a:gd name="T104" fmla="*/ 12 w 84"/>
                  <a:gd name="T105" fmla="*/ 12 h 80"/>
                  <a:gd name="T106" fmla="*/ 8 w 84"/>
                  <a:gd name="T107" fmla="*/ 12 h 80"/>
                  <a:gd name="T108" fmla="*/ 8 w 84"/>
                  <a:gd name="T109" fmla="*/ 8 h 80"/>
                  <a:gd name="T110" fmla="*/ 8 w 84"/>
                  <a:gd name="T111" fmla="*/ 8 h 80"/>
                  <a:gd name="T112" fmla="*/ 4 w 84"/>
                  <a:gd name="T113" fmla="*/ 8 h 80"/>
                  <a:gd name="T114" fmla="*/ 4 w 84"/>
                  <a:gd name="T115" fmla="*/ 12 h 80"/>
                  <a:gd name="T116" fmla="*/ 0 w 84"/>
                  <a:gd name="T117" fmla="*/ 8 h 80"/>
                  <a:gd name="T118" fmla="*/ 24 w 84"/>
                  <a:gd name="T119" fmla="*/ 0 h 80"/>
                  <a:gd name="T120" fmla="*/ 28 w 84"/>
                  <a:gd name="T121" fmla="*/ 0 h 80"/>
                  <a:gd name="T122" fmla="*/ 28 w 84"/>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0"/>
                  <a:gd name="T188" fmla="*/ 84 w 84"/>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0">
                    <a:moveTo>
                      <a:pt x="28" y="16"/>
                    </a:moveTo>
                    <a:lnTo>
                      <a:pt x="36" y="8"/>
                    </a:lnTo>
                    <a:lnTo>
                      <a:pt x="44" y="0"/>
                    </a:lnTo>
                    <a:lnTo>
                      <a:pt x="52" y="0"/>
                    </a:lnTo>
                    <a:lnTo>
                      <a:pt x="60" y="0"/>
                    </a:lnTo>
                    <a:lnTo>
                      <a:pt x="64" y="4"/>
                    </a:lnTo>
                    <a:lnTo>
                      <a:pt x="68" y="8"/>
                    </a:lnTo>
                    <a:lnTo>
                      <a:pt x="72" y="12"/>
                    </a:lnTo>
                    <a:lnTo>
                      <a:pt x="72" y="20"/>
                    </a:lnTo>
                    <a:lnTo>
                      <a:pt x="76" y="28"/>
                    </a:lnTo>
                    <a:lnTo>
                      <a:pt x="76" y="60"/>
                    </a:lnTo>
                    <a:lnTo>
                      <a:pt x="76" y="68"/>
                    </a:lnTo>
                    <a:lnTo>
                      <a:pt x="76" y="72"/>
                    </a:lnTo>
                    <a:lnTo>
                      <a:pt x="76" y="76"/>
                    </a:lnTo>
                    <a:lnTo>
                      <a:pt x="80" y="76"/>
                    </a:lnTo>
                    <a:lnTo>
                      <a:pt x="84" y="80"/>
                    </a:lnTo>
                    <a:lnTo>
                      <a:pt x="48" y="80"/>
                    </a:lnTo>
                    <a:lnTo>
                      <a:pt x="52" y="76"/>
                    </a:lnTo>
                    <a:lnTo>
                      <a:pt x="56" y="76"/>
                    </a:lnTo>
                    <a:lnTo>
                      <a:pt x="60" y="76"/>
                    </a:lnTo>
                    <a:lnTo>
                      <a:pt x="60" y="72"/>
                    </a:lnTo>
                    <a:lnTo>
                      <a:pt x="60" y="68"/>
                    </a:lnTo>
                    <a:lnTo>
                      <a:pt x="60" y="60"/>
                    </a:lnTo>
                    <a:lnTo>
                      <a:pt x="60" y="32"/>
                    </a:lnTo>
                    <a:lnTo>
                      <a:pt x="60" y="20"/>
                    </a:lnTo>
                    <a:lnTo>
                      <a:pt x="56" y="16"/>
                    </a:lnTo>
                    <a:lnTo>
                      <a:pt x="52" y="12"/>
                    </a:lnTo>
                    <a:lnTo>
                      <a:pt x="48" y="12"/>
                    </a:lnTo>
                    <a:lnTo>
                      <a:pt x="36" y="12"/>
                    </a:lnTo>
                    <a:lnTo>
                      <a:pt x="28" y="20"/>
                    </a:lnTo>
                    <a:lnTo>
                      <a:pt x="28" y="60"/>
                    </a:lnTo>
                    <a:lnTo>
                      <a:pt x="28" y="68"/>
                    </a:lnTo>
                    <a:lnTo>
                      <a:pt x="28" y="72"/>
                    </a:lnTo>
                    <a:lnTo>
                      <a:pt x="28" y="76"/>
                    </a:lnTo>
                    <a:lnTo>
                      <a:pt x="32" y="76"/>
                    </a:lnTo>
                    <a:lnTo>
                      <a:pt x="32" y="80"/>
                    </a:lnTo>
                    <a:lnTo>
                      <a:pt x="36" y="80"/>
                    </a:lnTo>
                    <a:lnTo>
                      <a:pt x="0" y="80"/>
                    </a:lnTo>
                    <a:lnTo>
                      <a:pt x="4" y="80"/>
                    </a:lnTo>
                    <a:lnTo>
                      <a:pt x="8" y="76"/>
                    </a:lnTo>
                    <a:lnTo>
                      <a:pt x="12" y="76"/>
                    </a:lnTo>
                    <a:lnTo>
                      <a:pt x="12" y="68"/>
                    </a:lnTo>
                    <a:lnTo>
                      <a:pt x="12" y="60"/>
                    </a:lnTo>
                    <a:lnTo>
                      <a:pt x="12" y="32"/>
                    </a:lnTo>
                    <a:lnTo>
                      <a:pt x="12" y="20"/>
                    </a:lnTo>
                    <a:lnTo>
                      <a:pt x="12" y="16"/>
                    </a:lnTo>
                    <a:lnTo>
                      <a:pt x="12" y="12"/>
                    </a:lnTo>
                    <a:lnTo>
                      <a:pt x="8" y="12"/>
                    </a:lnTo>
                    <a:lnTo>
                      <a:pt x="8" y="8"/>
                    </a:lnTo>
                    <a:lnTo>
                      <a:pt x="4" y="8"/>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53" name="Freeform 70"/>
              <p:cNvSpPr>
                <a:spLocks noEditPoints="1"/>
              </p:cNvSpPr>
              <p:nvPr/>
            </p:nvSpPr>
            <p:spPr bwMode="auto">
              <a:xfrm>
                <a:off x="3535" y="2475"/>
                <a:ext cx="73" cy="80"/>
              </a:xfrm>
              <a:custGeom>
                <a:avLst/>
                <a:gdLst>
                  <a:gd name="T0" fmla="*/ 36 w 73"/>
                  <a:gd name="T1" fmla="*/ 72 h 80"/>
                  <a:gd name="T2" fmla="*/ 28 w 73"/>
                  <a:gd name="T3" fmla="*/ 80 h 80"/>
                  <a:gd name="T4" fmla="*/ 20 w 73"/>
                  <a:gd name="T5" fmla="*/ 80 h 80"/>
                  <a:gd name="T6" fmla="*/ 4 w 73"/>
                  <a:gd name="T7" fmla="*/ 76 h 80"/>
                  <a:gd name="T8" fmla="*/ 0 w 73"/>
                  <a:gd name="T9" fmla="*/ 64 h 80"/>
                  <a:gd name="T10" fmla="*/ 4 w 73"/>
                  <a:gd name="T11" fmla="*/ 52 h 80"/>
                  <a:gd name="T12" fmla="*/ 16 w 73"/>
                  <a:gd name="T13" fmla="*/ 40 h 80"/>
                  <a:gd name="T14" fmla="*/ 44 w 73"/>
                  <a:gd name="T15" fmla="*/ 28 h 80"/>
                  <a:gd name="T16" fmla="*/ 44 w 73"/>
                  <a:gd name="T17" fmla="*/ 16 h 80"/>
                  <a:gd name="T18" fmla="*/ 36 w 73"/>
                  <a:gd name="T19" fmla="*/ 8 h 80"/>
                  <a:gd name="T20" fmla="*/ 24 w 73"/>
                  <a:gd name="T21" fmla="*/ 8 h 80"/>
                  <a:gd name="T22" fmla="*/ 20 w 73"/>
                  <a:gd name="T23" fmla="*/ 12 h 80"/>
                  <a:gd name="T24" fmla="*/ 20 w 73"/>
                  <a:gd name="T25" fmla="*/ 20 h 80"/>
                  <a:gd name="T26" fmla="*/ 16 w 73"/>
                  <a:gd name="T27" fmla="*/ 28 h 80"/>
                  <a:gd name="T28" fmla="*/ 12 w 73"/>
                  <a:gd name="T29" fmla="*/ 28 h 80"/>
                  <a:gd name="T30" fmla="*/ 4 w 73"/>
                  <a:gd name="T31" fmla="*/ 28 h 80"/>
                  <a:gd name="T32" fmla="*/ 4 w 73"/>
                  <a:gd name="T33" fmla="*/ 20 h 80"/>
                  <a:gd name="T34" fmla="*/ 12 w 73"/>
                  <a:gd name="T35" fmla="*/ 8 h 80"/>
                  <a:gd name="T36" fmla="*/ 32 w 73"/>
                  <a:gd name="T37" fmla="*/ 0 h 80"/>
                  <a:gd name="T38" fmla="*/ 48 w 73"/>
                  <a:gd name="T39" fmla="*/ 4 h 80"/>
                  <a:gd name="T40" fmla="*/ 56 w 73"/>
                  <a:gd name="T41" fmla="*/ 12 h 80"/>
                  <a:gd name="T42" fmla="*/ 60 w 73"/>
                  <a:gd name="T43" fmla="*/ 28 h 80"/>
                  <a:gd name="T44" fmla="*/ 60 w 73"/>
                  <a:gd name="T45" fmla="*/ 64 h 80"/>
                  <a:gd name="T46" fmla="*/ 60 w 73"/>
                  <a:gd name="T47" fmla="*/ 68 h 80"/>
                  <a:gd name="T48" fmla="*/ 60 w 73"/>
                  <a:gd name="T49" fmla="*/ 72 h 80"/>
                  <a:gd name="T50" fmla="*/ 64 w 73"/>
                  <a:gd name="T51" fmla="*/ 72 h 80"/>
                  <a:gd name="T52" fmla="*/ 69 w 73"/>
                  <a:gd name="T53" fmla="*/ 68 h 80"/>
                  <a:gd name="T54" fmla="*/ 73 w 73"/>
                  <a:gd name="T55" fmla="*/ 68 h 80"/>
                  <a:gd name="T56" fmla="*/ 52 w 73"/>
                  <a:gd name="T57" fmla="*/ 80 h 80"/>
                  <a:gd name="T58" fmla="*/ 48 w 73"/>
                  <a:gd name="T59" fmla="*/ 80 h 80"/>
                  <a:gd name="T60" fmla="*/ 44 w 73"/>
                  <a:gd name="T61" fmla="*/ 68 h 80"/>
                  <a:gd name="T62" fmla="*/ 44 w 73"/>
                  <a:gd name="T63" fmla="*/ 36 h 80"/>
                  <a:gd name="T64" fmla="*/ 28 w 73"/>
                  <a:gd name="T65" fmla="*/ 40 h 80"/>
                  <a:gd name="T66" fmla="*/ 16 w 73"/>
                  <a:gd name="T67" fmla="*/ 48 h 80"/>
                  <a:gd name="T68" fmla="*/ 16 w 73"/>
                  <a:gd name="T69" fmla="*/ 56 h 80"/>
                  <a:gd name="T70" fmla="*/ 20 w 73"/>
                  <a:gd name="T71" fmla="*/ 68 h 80"/>
                  <a:gd name="T72" fmla="*/ 28 w 73"/>
                  <a:gd name="T73" fmla="*/ 72 h 80"/>
                  <a:gd name="T74" fmla="*/ 44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4" y="68"/>
                    </a:moveTo>
                    <a:lnTo>
                      <a:pt x="36" y="72"/>
                    </a:lnTo>
                    <a:lnTo>
                      <a:pt x="32" y="76"/>
                    </a:lnTo>
                    <a:lnTo>
                      <a:pt x="28" y="80"/>
                    </a:lnTo>
                    <a:lnTo>
                      <a:pt x="24" y="80"/>
                    </a:lnTo>
                    <a:lnTo>
                      <a:pt x="20" y="80"/>
                    </a:lnTo>
                    <a:lnTo>
                      <a:pt x="12" y="80"/>
                    </a:lnTo>
                    <a:lnTo>
                      <a:pt x="4" y="76"/>
                    </a:lnTo>
                    <a:lnTo>
                      <a:pt x="0" y="72"/>
                    </a:lnTo>
                    <a:lnTo>
                      <a:pt x="0" y="64"/>
                    </a:lnTo>
                    <a:lnTo>
                      <a:pt x="0" y="56"/>
                    </a:lnTo>
                    <a:lnTo>
                      <a:pt x="4" y="52"/>
                    </a:lnTo>
                    <a:lnTo>
                      <a:pt x="8" y="48"/>
                    </a:lnTo>
                    <a:lnTo>
                      <a:pt x="16" y="40"/>
                    </a:lnTo>
                    <a:lnTo>
                      <a:pt x="28" y="36"/>
                    </a:lnTo>
                    <a:lnTo>
                      <a:pt x="44" y="28"/>
                    </a:lnTo>
                    <a:lnTo>
                      <a:pt x="44" y="24"/>
                    </a:lnTo>
                    <a:lnTo>
                      <a:pt x="44" y="16"/>
                    </a:lnTo>
                    <a:lnTo>
                      <a:pt x="40" y="8"/>
                    </a:lnTo>
                    <a:lnTo>
                      <a:pt x="36" y="8"/>
                    </a:lnTo>
                    <a:lnTo>
                      <a:pt x="28" y="4"/>
                    </a:lnTo>
                    <a:lnTo>
                      <a:pt x="24" y="8"/>
                    </a:lnTo>
                    <a:lnTo>
                      <a:pt x="20" y="8"/>
                    </a:lnTo>
                    <a:lnTo>
                      <a:pt x="20" y="12"/>
                    </a:lnTo>
                    <a:lnTo>
                      <a:pt x="20" y="16"/>
                    </a:lnTo>
                    <a:lnTo>
                      <a:pt x="20" y="20"/>
                    </a:lnTo>
                    <a:lnTo>
                      <a:pt x="20" y="24"/>
                    </a:lnTo>
                    <a:lnTo>
                      <a:pt x="16" y="28"/>
                    </a:lnTo>
                    <a:lnTo>
                      <a:pt x="12" y="28"/>
                    </a:lnTo>
                    <a:lnTo>
                      <a:pt x="8" y="28"/>
                    </a:lnTo>
                    <a:lnTo>
                      <a:pt x="4" y="28"/>
                    </a:lnTo>
                    <a:lnTo>
                      <a:pt x="4" y="24"/>
                    </a:lnTo>
                    <a:lnTo>
                      <a:pt x="4" y="20"/>
                    </a:lnTo>
                    <a:lnTo>
                      <a:pt x="4" y="12"/>
                    </a:lnTo>
                    <a:lnTo>
                      <a:pt x="12" y="8"/>
                    </a:lnTo>
                    <a:lnTo>
                      <a:pt x="20" y="0"/>
                    </a:lnTo>
                    <a:lnTo>
                      <a:pt x="32" y="0"/>
                    </a:lnTo>
                    <a:lnTo>
                      <a:pt x="44" y="0"/>
                    </a:lnTo>
                    <a:lnTo>
                      <a:pt x="48" y="4"/>
                    </a:lnTo>
                    <a:lnTo>
                      <a:pt x="56" y="8"/>
                    </a:lnTo>
                    <a:lnTo>
                      <a:pt x="56" y="12"/>
                    </a:lnTo>
                    <a:lnTo>
                      <a:pt x="60" y="16"/>
                    </a:lnTo>
                    <a:lnTo>
                      <a:pt x="60" y="28"/>
                    </a:lnTo>
                    <a:lnTo>
                      <a:pt x="60" y="52"/>
                    </a:lnTo>
                    <a:lnTo>
                      <a:pt x="60" y="64"/>
                    </a:lnTo>
                    <a:lnTo>
                      <a:pt x="60" y="68"/>
                    </a:lnTo>
                    <a:lnTo>
                      <a:pt x="60" y="72"/>
                    </a:lnTo>
                    <a:lnTo>
                      <a:pt x="64" y="72"/>
                    </a:lnTo>
                    <a:lnTo>
                      <a:pt x="69" y="68"/>
                    </a:lnTo>
                    <a:lnTo>
                      <a:pt x="73" y="64"/>
                    </a:lnTo>
                    <a:lnTo>
                      <a:pt x="73" y="68"/>
                    </a:lnTo>
                    <a:lnTo>
                      <a:pt x="64" y="80"/>
                    </a:lnTo>
                    <a:lnTo>
                      <a:pt x="52" y="80"/>
                    </a:lnTo>
                    <a:lnTo>
                      <a:pt x="48" y="80"/>
                    </a:lnTo>
                    <a:lnTo>
                      <a:pt x="44" y="76"/>
                    </a:lnTo>
                    <a:lnTo>
                      <a:pt x="44" y="68"/>
                    </a:lnTo>
                    <a:close/>
                    <a:moveTo>
                      <a:pt x="44" y="64"/>
                    </a:moveTo>
                    <a:lnTo>
                      <a:pt x="44" y="36"/>
                    </a:lnTo>
                    <a:lnTo>
                      <a:pt x="32" y="40"/>
                    </a:lnTo>
                    <a:lnTo>
                      <a:pt x="28" y="40"/>
                    </a:lnTo>
                    <a:lnTo>
                      <a:pt x="20" y="44"/>
                    </a:lnTo>
                    <a:lnTo>
                      <a:pt x="16" y="48"/>
                    </a:lnTo>
                    <a:lnTo>
                      <a:pt x="16" y="52"/>
                    </a:lnTo>
                    <a:lnTo>
                      <a:pt x="16" y="56"/>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454" name="Freeform 71"/>
              <p:cNvSpPr>
                <a:spLocks/>
              </p:cNvSpPr>
              <p:nvPr/>
            </p:nvSpPr>
            <p:spPr bwMode="auto">
              <a:xfrm>
                <a:off x="3608" y="2450"/>
                <a:ext cx="52" cy="105"/>
              </a:xfrm>
              <a:custGeom>
                <a:avLst/>
                <a:gdLst>
                  <a:gd name="T0" fmla="*/ 28 w 52"/>
                  <a:gd name="T1" fmla="*/ 0 h 105"/>
                  <a:gd name="T2" fmla="*/ 28 w 52"/>
                  <a:gd name="T3" fmla="*/ 25 h 105"/>
                  <a:gd name="T4" fmla="*/ 48 w 52"/>
                  <a:gd name="T5" fmla="*/ 25 h 105"/>
                  <a:gd name="T6" fmla="*/ 48 w 52"/>
                  <a:gd name="T7" fmla="*/ 33 h 105"/>
                  <a:gd name="T8" fmla="*/ 28 w 52"/>
                  <a:gd name="T9" fmla="*/ 33 h 105"/>
                  <a:gd name="T10" fmla="*/ 28 w 52"/>
                  <a:gd name="T11" fmla="*/ 85 h 105"/>
                  <a:gd name="T12" fmla="*/ 28 w 52"/>
                  <a:gd name="T13" fmla="*/ 89 h 105"/>
                  <a:gd name="T14" fmla="*/ 32 w 52"/>
                  <a:gd name="T15" fmla="*/ 93 h 105"/>
                  <a:gd name="T16" fmla="*/ 32 w 52"/>
                  <a:gd name="T17" fmla="*/ 97 h 105"/>
                  <a:gd name="T18" fmla="*/ 36 w 52"/>
                  <a:gd name="T19" fmla="*/ 97 h 105"/>
                  <a:gd name="T20" fmla="*/ 40 w 52"/>
                  <a:gd name="T21" fmla="*/ 97 h 105"/>
                  <a:gd name="T22" fmla="*/ 44 w 52"/>
                  <a:gd name="T23" fmla="*/ 93 h 105"/>
                  <a:gd name="T24" fmla="*/ 44 w 52"/>
                  <a:gd name="T25" fmla="*/ 93 h 105"/>
                  <a:gd name="T26" fmla="*/ 48 w 52"/>
                  <a:gd name="T27" fmla="*/ 89 h 105"/>
                  <a:gd name="T28" fmla="*/ 52 w 52"/>
                  <a:gd name="T29" fmla="*/ 89 h 105"/>
                  <a:gd name="T30" fmla="*/ 48 w 52"/>
                  <a:gd name="T31" fmla="*/ 97 h 105"/>
                  <a:gd name="T32" fmla="*/ 40 w 52"/>
                  <a:gd name="T33" fmla="*/ 101 h 105"/>
                  <a:gd name="T34" fmla="*/ 36 w 52"/>
                  <a:gd name="T35" fmla="*/ 105 h 105"/>
                  <a:gd name="T36" fmla="*/ 28 w 52"/>
                  <a:gd name="T37" fmla="*/ 105 h 105"/>
                  <a:gd name="T38" fmla="*/ 24 w 52"/>
                  <a:gd name="T39" fmla="*/ 105 h 105"/>
                  <a:gd name="T40" fmla="*/ 20 w 52"/>
                  <a:gd name="T41" fmla="*/ 105 h 105"/>
                  <a:gd name="T42" fmla="*/ 20 w 52"/>
                  <a:gd name="T43" fmla="*/ 101 h 105"/>
                  <a:gd name="T44" fmla="*/ 16 w 52"/>
                  <a:gd name="T45" fmla="*/ 97 h 105"/>
                  <a:gd name="T46" fmla="*/ 16 w 52"/>
                  <a:gd name="T47" fmla="*/ 93 h 105"/>
                  <a:gd name="T48" fmla="*/ 16 w 52"/>
                  <a:gd name="T49" fmla="*/ 85 h 105"/>
                  <a:gd name="T50" fmla="*/ 16 w 52"/>
                  <a:gd name="T51" fmla="*/ 33 h 105"/>
                  <a:gd name="T52" fmla="*/ 0 w 52"/>
                  <a:gd name="T53" fmla="*/ 33 h 105"/>
                  <a:gd name="T54" fmla="*/ 0 w 52"/>
                  <a:gd name="T55" fmla="*/ 29 h 105"/>
                  <a:gd name="T56" fmla="*/ 8 w 52"/>
                  <a:gd name="T57" fmla="*/ 29 h 105"/>
                  <a:gd name="T58" fmla="*/ 12 w 52"/>
                  <a:gd name="T59" fmla="*/ 25 h 105"/>
                  <a:gd name="T60" fmla="*/ 16 w 52"/>
                  <a:gd name="T61" fmla="*/ 17 h 105"/>
                  <a:gd name="T62" fmla="*/ 20 w 52"/>
                  <a:gd name="T63" fmla="*/ 13 h 105"/>
                  <a:gd name="T64" fmla="*/ 24 w 52"/>
                  <a:gd name="T65" fmla="*/ 9 h 105"/>
                  <a:gd name="T66" fmla="*/ 28 w 52"/>
                  <a:gd name="T67" fmla="*/ 0 h 105"/>
                  <a:gd name="T68" fmla="*/ 28 w 52"/>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5"/>
                  <a:gd name="T107" fmla="*/ 52 w 5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5">
                    <a:moveTo>
                      <a:pt x="28" y="0"/>
                    </a:moveTo>
                    <a:lnTo>
                      <a:pt x="28" y="25"/>
                    </a:lnTo>
                    <a:lnTo>
                      <a:pt x="48" y="25"/>
                    </a:lnTo>
                    <a:lnTo>
                      <a:pt x="48" y="33"/>
                    </a:lnTo>
                    <a:lnTo>
                      <a:pt x="28" y="33"/>
                    </a:lnTo>
                    <a:lnTo>
                      <a:pt x="28" y="85"/>
                    </a:lnTo>
                    <a:lnTo>
                      <a:pt x="28" y="89"/>
                    </a:lnTo>
                    <a:lnTo>
                      <a:pt x="32" y="93"/>
                    </a:lnTo>
                    <a:lnTo>
                      <a:pt x="32" y="97"/>
                    </a:lnTo>
                    <a:lnTo>
                      <a:pt x="36" y="97"/>
                    </a:lnTo>
                    <a:lnTo>
                      <a:pt x="40" y="97"/>
                    </a:lnTo>
                    <a:lnTo>
                      <a:pt x="44" y="93"/>
                    </a:lnTo>
                    <a:lnTo>
                      <a:pt x="48" y="89"/>
                    </a:lnTo>
                    <a:lnTo>
                      <a:pt x="52" y="89"/>
                    </a:lnTo>
                    <a:lnTo>
                      <a:pt x="48" y="97"/>
                    </a:lnTo>
                    <a:lnTo>
                      <a:pt x="40" y="101"/>
                    </a:lnTo>
                    <a:lnTo>
                      <a:pt x="36" y="105"/>
                    </a:lnTo>
                    <a:lnTo>
                      <a:pt x="28" y="105"/>
                    </a:lnTo>
                    <a:lnTo>
                      <a:pt x="24" y="105"/>
                    </a:lnTo>
                    <a:lnTo>
                      <a:pt x="20" y="105"/>
                    </a:lnTo>
                    <a:lnTo>
                      <a:pt x="20" y="101"/>
                    </a:lnTo>
                    <a:lnTo>
                      <a:pt x="16" y="97"/>
                    </a:lnTo>
                    <a:lnTo>
                      <a:pt x="16" y="93"/>
                    </a:lnTo>
                    <a:lnTo>
                      <a:pt x="16" y="85"/>
                    </a:lnTo>
                    <a:lnTo>
                      <a:pt x="16" y="33"/>
                    </a:lnTo>
                    <a:lnTo>
                      <a:pt x="0" y="33"/>
                    </a:lnTo>
                    <a:lnTo>
                      <a:pt x="0" y="29"/>
                    </a:lnTo>
                    <a:lnTo>
                      <a:pt x="8" y="29"/>
                    </a:lnTo>
                    <a:lnTo>
                      <a:pt x="12" y="25"/>
                    </a:lnTo>
                    <a:lnTo>
                      <a:pt x="16" y="17"/>
                    </a:lnTo>
                    <a:lnTo>
                      <a:pt x="20" y="13"/>
                    </a:lnTo>
                    <a:lnTo>
                      <a:pt x="24" y="9"/>
                    </a:lnTo>
                    <a:lnTo>
                      <a:pt x="28" y="0"/>
                    </a:lnTo>
                    <a:close/>
                  </a:path>
                </a:pathLst>
              </a:custGeom>
              <a:solidFill>
                <a:srgbClr val="000000"/>
              </a:solidFill>
              <a:ln w="0">
                <a:solidFill>
                  <a:srgbClr val="000000"/>
                </a:solidFill>
                <a:round/>
                <a:headEnd/>
                <a:tailEnd/>
              </a:ln>
            </p:spPr>
            <p:txBody>
              <a:bodyPr/>
              <a:lstStyle/>
              <a:p>
                <a:endParaRPr lang="en-US"/>
              </a:p>
            </p:txBody>
          </p:sp>
          <p:sp>
            <p:nvSpPr>
              <p:cNvPr id="9455" name="Freeform 72"/>
              <p:cNvSpPr>
                <a:spLocks noEditPoints="1"/>
              </p:cNvSpPr>
              <p:nvPr/>
            </p:nvSpPr>
            <p:spPr bwMode="auto">
              <a:xfrm>
                <a:off x="3664" y="2475"/>
                <a:ext cx="64" cy="80"/>
              </a:xfrm>
              <a:custGeom>
                <a:avLst/>
                <a:gdLst>
                  <a:gd name="T0" fmla="*/ 12 w 64"/>
                  <a:gd name="T1" fmla="*/ 32 h 80"/>
                  <a:gd name="T2" fmla="*/ 16 w 64"/>
                  <a:gd name="T3" fmla="*/ 48 h 80"/>
                  <a:gd name="T4" fmla="*/ 20 w 64"/>
                  <a:gd name="T5" fmla="*/ 56 h 80"/>
                  <a:gd name="T6" fmla="*/ 32 w 64"/>
                  <a:gd name="T7" fmla="*/ 64 h 80"/>
                  <a:gd name="T8" fmla="*/ 40 w 64"/>
                  <a:gd name="T9" fmla="*/ 68 h 80"/>
                  <a:gd name="T10" fmla="*/ 48 w 64"/>
                  <a:gd name="T11" fmla="*/ 68 h 80"/>
                  <a:gd name="T12" fmla="*/ 56 w 64"/>
                  <a:gd name="T13" fmla="*/ 64 h 80"/>
                  <a:gd name="T14" fmla="*/ 60 w 64"/>
                  <a:gd name="T15" fmla="*/ 60 h 80"/>
                  <a:gd name="T16" fmla="*/ 64 w 64"/>
                  <a:gd name="T17" fmla="*/ 48 h 80"/>
                  <a:gd name="T18" fmla="*/ 64 w 64"/>
                  <a:gd name="T19" fmla="*/ 52 h 80"/>
                  <a:gd name="T20" fmla="*/ 64 w 64"/>
                  <a:gd name="T21" fmla="*/ 64 h 80"/>
                  <a:gd name="T22" fmla="*/ 56 w 64"/>
                  <a:gd name="T23" fmla="*/ 72 h 80"/>
                  <a:gd name="T24" fmla="*/ 44 w 64"/>
                  <a:gd name="T25" fmla="*/ 80 h 80"/>
                  <a:gd name="T26" fmla="*/ 32 w 64"/>
                  <a:gd name="T27" fmla="*/ 80 h 80"/>
                  <a:gd name="T28" fmla="*/ 20 w 64"/>
                  <a:gd name="T29" fmla="*/ 80 h 80"/>
                  <a:gd name="T30" fmla="*/ 12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12 w 64"/>
                  <a:gd name="T43" fmla="*/ 12 h 80"/>
                  <a:gd name="T44" fmla="*/ 16 w 64"/>
                  <a:gd name="T45" fmla="*/ 4 h 80"/>
                  <a:gd name="T46" fmla="*/ 28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8"/>
                    </a:lnTo>
                    <a:lnTo>
                      <a:pt x="20" y="56"/>
                    </a:lnTo>
                    <a:lnTo>
                      <a:pt x="32" y="64"/>
                    </a:lnTo>
                    <a:lnTo>
                      <a:pt x="40" y="68"/>
                    </a:lnTo>
                    <a:lnTo>
                      <a:pt x="48" y="68"/>
                    </a:lnTo>
                    <a:lnTo>
                      <a:pt x="56" y="64"/>
                    </a:lnTo>
                    <a:lnTo>
                      <a:pt x="60" y="60"/>
                    </a:lnTo>
                    <a:lnTo>
                      <a:pt x="64" y="48"/>
                    </a:lnTo>
                    <a:lnTo>
                      <a:pt x="64" y="52"/>
                    </a:lnTo>
                    <a:lnTo>
                      <a:pt x="64" y="64"/>
                    </a:lnTo>
                    <a:lnTo>
                      <a:pt x="56" y="72"/>
                    </a:lnTo>
                    <a:lnTo>
                      <a:pt x="44" y="80"/>
                    </a:lnTo>
                    <a:lnTo>
                      <a:pt x="32" y="80"/>
                    </a:lnTo>
                    <a:lnTo>
                      <a:pt x="20" y="80"/>
                    </a:lnTo>
                    <a:lnTo>
                      <a:pt x="12" y="72"/>
                    </a:lnTo>
                    <a:lnTo>
                      <a:pt x="4" y="64"/>
                    </a:lnTo>
                    <a:lnTo>
                      <a:pt x="0" y="52"/>
                    </a:lnTo>
                    <a:lnTo>
                      <a:pt x="0" y="40"/>
                    </a:lnTo>
                    <a:lnTo>
                      <a:pt x="0" y="28"/>
                    </a:lnTo>
                    <a:lnTo>
                      <a:pt x="4" y="20"/>
                    </a:lnTo>
                    <a:lnTo>
                      <a:pt x="12" y="12"/>
                    </a:lnTo>
                    <a:lnTo>
                      <a:pt x="16" y="4"/>
                    </a:lnTo>
                    <a:lnTo>
                      <a:pt x="28"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456" name="Freeform 73"/>
              <p:cNvSpPr>
                <a:spLocks/>
              </p:cNvSpPr>
              <p:nvPr/>
            </p:nvSpPr>
            <p:spPr bwMode="auto">
              <a:xfrm>
                <a:off x="3748" y="2475"/>
                <a:ext cx="52" cy="80"/>
              </a:xfrm>
              <a:custGeom>
                <a:avLst/>
                <a:gdLst>
                  <a:gd name="T0" fmla="*/ 44 w 52"/>
                  <a:gd name="T1" fmla="*/ 0 h 80"/>
                  <a:gd name="T2" fmla="*/ 44 w 52"/>
                  <a:gd name="T3" fmla="*/ 28 h 80"/>
                  <a:gd name="T4" fmla="*/ 44 w 52"/>
                  <a:gd name="T5" fmla="*/ 28 h 80"/>
                  <a:gd name="T6" fmla="*/ 40 w 52"/>
                  <a:gd name="T7" fmla="*/ 16 h 80"/>
                  <a:gd name="T8" fmla="*/ 36 w 52"/>
                  <a:gd name="T9" fmla="*/ 8 h 80"/>
                  <a:gd name="T10" fmla="*/ 28 w 52"/>
                  <a:gd name="T11" fmla="*/ 8 h 80"/>
                  <a:gd name="T12" fmla="*/ 24 w 52"/>
                  <a:gd name="T13" fmla="*/ 4 h 80"/>
                  <a:gd name="T14" fmla="*/ 16 w 52"/>
                  <a:gd name="T15" fmla="*/ 8 h 80"/>
                  <a:gd name="T16" fmla="*/ 12 w 52"/>
                  <a:gd name="T17" fmla="*/ 8 h 80"/>
                  <a:gd name="T18" fmla="*/ 12 w 52"/>
                  <a:gd name="T19" fmla="*/ 12 h 80"/>
                  <a:gd name="T20" fmla="*/ 8 w 52"/>
                  <a:gd name="T21" fmla="*/ 16 h 80"/>
                  <a:gd name="T22" fmla="*/ 8 w 52"/>
                  <a:gd name="T23" fmla="*/ 20 h 80"/>
                  <a:gd name="T24" fmla="*/ 12 w 52"/>
                  <a:gd name="T25" fmla="*/ 24 h 80"/>
                  <a:gd name="T26" fmla="*/ 16 w 52"/>
                  <a:gd name="T27" fmla="*/ 28 h 80"/>
                  <a:gd name="T28" fmla="*/ 20 w 52"/>
                  <a:gd name="T29" fmla="*/ 32 h 80"/>
                  <a:gd name="T30" fmla="*/ 32 w 52"/>
                  <a:gd name="T31" fmla="*/ 36 h 80"/>
                  <a:gd name="T32" fmla="*/ 44 w 52"/>
                  <a:gd name="T33" fmla="*/ 44 h 80"/>
                  <a:gd name="T34" fmla="*/ 48 w 52"/>
                  <a:gd name="T35" fmla="*/ 48 h 80"/>
                  <a:gd name="T36" fmla="*/ 52 w 52"/>
                  <a:gd name="T37" fmla="*/ 60 h 80"/>
                  <a:gd name="T38" fmla="*/ 48 w 52"/>
                  <a:gd name="T39" fmla="*/ 68 h 80"/>
                  <a:gd name="T40" fmla="*/ 44 w 52"/>
                  <a:gd name="T41" fmla="*/ 76 h 80"/>
                  <a:gd name="T42" fmla="*/ 36 w 52"/>
                  <a:gd name="T43" fmla="*/ 80 h 80"/>
                  <a:gd name="T44" fmla="*/ 24 w 52"/>
                  <a:gd name="T45" fmla="*/ 80 h 80"/>
                  <a:gd name="T46" fmla="*/ 16 w 52"/>
                  <a:gd name="T47" fmla="*/ 80 h 80"/>
                  <a:gd name="T48" fmla="*/ 8 w 52"/>
                  <a:gd name="T49" fmla="*/ 80 h 80"/>
                  <a:gd name="T50" fmla="*/ 4 w 52"/>
                  <a:gd name="T51" fmla="*/ 80 h 80"/>
                  <a:gd name="T52" fmla="*/ 4 w 52"/>
                  <a:gd name="T53" fmla="*/ 80 h 80"/>
                  <a:gd name="T54" fmla="*/ 0 w 52"/>
                  <a:gd name="T55" fmla="*/ 80 h 80"/>
                  <a:gd name="T56" fmla="*/ 0 w 52"/>
                  <a:gd name="T57" fmla="*/ 80 h 80"/>
                  <a:gd name="T58" fmla="*/ 0 w 52"/>
                  <a:gd name="T59" fmla="*/ 80 h 80"/>
                  <a:gd name="T60" fmla="*/ 0 w 52"/>
                  <a:gd name="T61" fmla="*/ 56 h 80"/>
                  <a:gd name="T62" fmla="*/ 0 w 52"/>
                  <a:gd name="T63" fmla="*/ 56 h 80"/>
                  <a:gd name="T64" fmla="*/ 4 w 52"/>
                  <a:gd name="T65" fmla="*/ 64 h 80"/>
                  <a:gd name="T66" fmla="*/ 8 w 52"/>
                  <a:gd name="T67" fmla="*/ 72 h 80"/>
                  <a:gd name="T68" fmla="*/ 16 w 52"/>
                  <a:gd name="T69" fmla="*/ 76 h 80"/>
                  <a:gd name="T70" fmla="*/ 24 w 52"/>
                  <a:gd name="T71" fmla="*/ 76 h 80"/>
                  <a:gd name="T72" fmla="*/ 32 w 52"/>
                  <a:gd name="T73" fmla="*/ 76 h 80"/>
                  <a:gd name="T74" fmla="*/ 36 w 52"/>
                  <a:gd name="T75" fmla="*/ 72 h 80"/>
                  <a:gd name="T76" fmla="*/ 36 w 52"/>
                  <a:gd name="T77" fmla="*/ 68 h 80"/>
                  <a:gd name="T78" fmla="*/ 40 w 52"/>
                  <a:gd name="T79" fmla="*/ 64 h 80"/>
                  <a:gd name="T80" fmla="*/ 36 w 52"/>
                  <a:gd name="T81" fmla="*/ 60 h 80"/>
                  <a:gd name="T82" fmla="*/ 36 w 52"/>
                  <a:gd name="T83" fmla="*/ 56 h 80"/>
                  <a:gd name="T84" fmla="*/ 28 w 52"/>
                  <a:gd name="T85" fmla="*/ 52 h 80"/>
                  <a:gd name="T86" fmla="*/ 20 w 52"/>
                  <a:gd name="T87" fmla="*/ 44 h 80"/>
                  <a:gd name="T88" fmla="*/ 8 w 52"/>
                  <a:gd name="T89" fmla="*/ 40 h 80"/>
                  <a:gd name="T90" fmla="*/ 4 w 52"/>
                  <a:gd name="T91" fmla="*/ 36 h 80"/>
                  <a:gd name="T92" fmla="*/ 0 w 52"/>
                  <a:gd name="T93" fmla="*/ 28 h 80"/>
                  <a:gd name="T94" fmla="*/ 0 w 52"/>
                  <a:gd name="T95" fmla="*/ 24 h 80"/>
                  <a:gd name="T96" fmla="*/ 0 w 52"/>
                  <a:gd name="T97" fmla="*/ 12 h 80"/>
                  <a:gd name="T98" fmla="*/ 4 w 52"/>
                  <a:gd name="T99" fmla="*/ 8 h 80"/>
                  <a:gd name="T100" fmla="*/ 12 w 52"/>
                  <a:gd name="T101" fmla="*/ 0 h 80"/>
                  <a:gd name="T102" fmla="*/ 24 w 52"/>
                  <a:gd name="T103" fmla="*/ 0 h 80"/>
                  <a:gd name="T104" fmla="*/ 28 w 52"/>
                  <a:gd name="T105" fmla="*/ 0 h 80"/>
                  <a:gd name="T106" fmla="*/ 32 w 52"/>
                  <a:gd name="T107" fmla="*/ 4 h 80"/>
                  <a:gd name="T108" fmla="*/ 36 w 52"/>
                  <a:gd name="T109" fmla="*/ 4 h 80"/>
                  <a:gd name="T110" fmla="*/ 40 w 52"/>
                  <a:gd name="T111" fmla="*/ 4 h 80"/>
                  <a:gd name="T112" fmla="*/ 40 w 52"/>
                  <a:gd name="T113" fmla="*/ 4 h 80"/>
                  <a:gd name="T114" fmla="*/ 40 w 52"/>
                  <a:gd name="T115" fmla="*/ 4 h 80"/>
                  <a:gd name="T116" fmla="*/ 44 w 52"/>
                  <a:gd name="T117" fmla="*/ 0 h 80"/>
                  <a:gd name="T118" fmla="*/ 44 w 52"/>
                  <a:gd name="T119" fmla="*/ 0 h 80"/>
                  <a:gd name="T120" fmla="*/ 44 w 52"/>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0"/>
                  <a:gd name="T185" fmla="*/ 52 w 52"/>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0">
                    <a:moveTo>
                      <a:pt x="44" y="0"/>
                    </a:moveTo>
                    <a:lnTo>
                      <a:pt x="44" y="28"/>
                    </a:lnTo>
                    <a:lnTo>
                      <a:pt x="40" y="16"/>
                    </a:lnTo>
                    <a:lnTo>
                      <a:pt x="36" y="8"/>
                    </a:lnTo>
                    <a:lnTo>
                      <a:pt x="28" y="8"/>
                    </a:lnTo>
                    <a:lnTo>
                      <a:pt x="24" y="4"/>
                    </a:lnTo>
                    <a:lnTo>
                      <a:pt x="16" y="8"/>
                    </a:lnTo>
                    <a:lnTo>
                      <a:pt x="12" y="8"/>
                    </a:lnTo>
                    <a:lnTo>
                      <a:pt x="12" y="12"/>
                    </a:lnTo>
                    <a:lnTo>
                      <a:pt x="8" y="16"/>
                    </a:lnTo>
                    <a:lnTo>
                      <a:pt x="8" y="20"/>
                    </a:lnTo>
                    <a:lnTo>
                      <a:pt x="12" y="24"/>
                    </a:lnTo>
                    <a:lnTo>
                      <a:pt x="16" y="28"/>
                    </a:lnTo>
                    <a:lnTo>
                      <a:pt x="20" y="32"/>
                    </a:lnTo>
                    <a:lnTo>
                      <a:pt x="32" y="36"/>
                    </a:lnTo>
                    <a:lnTo>
                      <a:pt x="44" y="44"/>
                    </a:lnTo>
                    <a:lnTo>
                      <a:pt x="48" y="48"/>
                    </a:lnTo>
                    <a:lnTo>
                      <a:pt x="52" y="60"/>
                    </a:lnTo>
                    <a:lnTo>
                      <a:pt x="48" y="68"/>
                    </a:lnTo>
                    <a:lnTo>
                      <a:pt x="44" y="76"/>
                    </a:lnTo>
                    <a:lnTo>
                      <a:pt x="36" y="80"/>
                    </a:lnTo>
                    <a:lnTo>
                      <a:pt x="24" y="80"/>
                    </a:lnTo>
                    <a:lnTo>
                      <a:pt x="16" y="80"/>
                    </a:lnTo>
                    <a:lnTo>
                      <a:pt x="8" y="80"/>
                    </a:lnTo>
                    <a:lnTo>
                      <a:pt x="4" y="80"/>
                    </a:lnTo>
                    <a:lnTo>
                      <a:pt x="0" y="80"/>
                    </a:lnTo>
                    <a:lnTo>
                      <a:pt x="0" y="56"/>
                    </a:lnTo>
                    <a:lnTo>
                      <a:pt x="4" y="64"/>
                    </a:lnTo>
                    <a:lnTo>
                      <a:pt x="8" y="72"/>
                    </a:lnTo>
                    <a:lnTo>
                      <a:pt x="16" y="76"/>
                    </a:lnTo>
                    <a:lnTo>
                      <a:pt x="24" y="76"/>
                    </a:lnTo>
                    <a:lnTo>
                      <a:pt x="32" y="76"/>
                    </a:lnTo>
                    <a:lnTo>
                      <a:pt x="36" y="72"/>
                    </a:lnTo>
                    <a:lnTo>
                      <a:pt x="36" y="68"/>
                    </a:lnTo>
                    <a:lnTo>
                      <a:pt x="40" y="64"/>
                    </a:lnTo>
                    <a:lnTo>
                      <a:pt x="36" y="60"/>
                    </a:lnTo>
                    <a:lnTo>
                      <a:pt x="36" y="56"/>
                    </a:lnTo>
                    <a:lnTo>
                      <a:pt x="28" y="52"/>
                    </a:lnTo>
                    <a:lnTo>
                      <a:pt x="20" y="44"/>
                    </a:lnTo>
                    <a:lnTo>
                      <a:pt x="8" y="40"/>
                    </a:lnTo>
                    <a:lnTo>
                      <a:pt x="4" y="36"/>
                    </a:lnTo>
                    <a:lnTo>
                      <a:pt x="0" y="28"/>
                    </a:lnTo>
                    <a:lnTo>
                      <a:pt x="0" y="24"/>
                    </a:lnTo>
                    <a:lnTo>
                      <a:pt x="0" y="12"/>
                    </a:lnTo>
                    <a:lnTo>
                      <a:pt x="4" y="8"/>
                    </a:lnTo>
                    <a:lnTo>
                      <a:pt x="12" y="0"/>
                    </a:lnTo>
                    <a:lnTo>
                      <a:pt x="24" y="0"/>
                    </a:lnTo>
                    <a:lnTo>
                      <a:pt x="28" y="0"/>
                    </a:lnTo>
                    <a:lnTo>
                      <a:pt x="32" y="4"/>
                    </a:lnTo>
                    <a:lnTo>
                      <a:pt x="36" y="4"/>
                    </a:lnTo>
                    <a:lnTo>
                      <a:pt x="40" y="4"/>
                    </a:lnTo>
                    <a:lnTo>
                      <a:pt x="44" y="0"/>
                    </a:lnTo>
                    <a:close/>
                  </a:path>
                </a:pathLst>
              </a:custGeom>
              <a:solidFill>
                <a:srgbClr val="000000"/>
              </a:solidFill>
              <a:ln w="0">
                <a:solidFill>
                  <a:srgbClr val="000000"/>
                </a:solidFill>
                <a:round/>
                <a:headEnd/>
                <a:tailEnd/>
              </a:ln>
            </p:spPr>
            <p:txBody>
              <a:bodyPr/>
              <a:lstStyle/>
              <a:p>
                <a:endParaRPr lang="en-US"/>
              </a:p>
            </p:txBody>
          </p:sp>
          <p:sp>
            <p:nvSpPr>
              <p:cNvPr id="9457" name="Rectangle 74"/>
              <p:cNvSpPr>
                <a:spLocks noChangeArrowheads="1"/>
              </p:cNvSpPr>
              <p:nvPr/>
            </p:nvSpPr>
            <p:spPr bwMode="auto">
              <a:xfrm>
                <a:off x="3829"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58" name="Freeform 75"/>
              <p:cNvSpPr>
                <a:spLocks noEditPoints="1"/>
              </p:cNvSpPr>
              <p:nvPr/>
            </p:nvSpPr>
            <p:spPr bwMode="auto">
              <a:xfrm>
                <a:off x="4134" y="2430"/>
                <a:ext cx="72" cy="125"/>
              </a:xfrm>
              <a:custGeom>
                <a:avLst/>
                <a:gdLst>
                  <a:gd name="T0" fmla="*/ 44 w 72"/>
                  <a:gd name="T1" fmla="*/ 0 h 125"/>
                  <a:gd name="T2" fmla="*/ 28 w 72"/>
                  <a:gd name="T3" fmla="*/ 65 h 125"/>
                  <a:gd name="T4" fmla="*/ 36 w 72"/>
                  <a:gd name="T5" fmla="*/ 57 h 125"/>
                  <a:gd name="T6" fmla="*/ 40 w 72"/>
                  <a:gd name="T7" fmla="*/ 49 h 125"/>
                  <a:gd name="T8" fmla="*/ 48 w 72"/>
                  <a:gd name="T9" fmla="*/ 49 h 125"/>
                  <a:gd name="T10" fmla="*/ 52 w 72"/>
                  <a:gd name="T11" fmla="*/ 45 h 125"/>
                  <a:gd name="T12" fmla="*/ 60 w 72"/>
                  <a:gd name="T13" fmla="*/ 49 h 125"/>
                  <a:gd name="T14" fmla="*/ 68 w 72"/>
                  <a:gd name="T15" fmla="*/ 53 h 125"/>
                  <a:gd name="T16" fmla="*/ 72 w 72"/>
                  <a:gd name="T17" fmla="*/ 61 h 125"/>
                  <a:gd name="T18" fmla="*/ 72 w 72"/>
                  <a:gd name="T19" fmla="*/ 69 h 125"/>
                  <a:gd name="T20" fmla="*/ 72 w 72"/>
                  <a:gd name="T21" fmla="*/ 85 h 125"/>
                  <a:gd name="T22" fmla="*/ 64 w 72"/>
                  <a:gd name="T23" fmla="*/ 97 h 125"/>
                  <a:gd name="T24" fmla="*/ 56 w 72"/>
                  <a:gd name="T25" fmla="*/ 109 h 125"/>
                  <a:gd name="T26" fmla="*/ 48 w 72"/>
                  <a:gd name="T27" fmla="*/ 121 h 125"/>
                  <a:gd name="T28" fmla="*/ 36 w 72"/>
                  <a:gd name="T29" fmla="*/ 125 h 125"/>
                  <a:gd name="T30" fmla="*/ 24 w 72"/>
                  <a:gd name="T31" fmla="*/ 125 h 125"/>
                  <a:gd name="T32" fmla="*/ 12 w 72"/>
                  <a:gd name="T33" fmla="*/ 125 h 125"/>
                  <a:gd name="T34" fmla="*/ 0 w 72"/>
                  <a:gd name="T35" fmla="*/ 117 h 125"/>
                  <a:gd name="T36" fmla="*/ 24 w 72"/>
                  <a:gd name="T37" fmla="*/ 24 h 125"/>
                  <a:gd name="T38" fmla="*/ 28 w 72"/>
                  <a:gd name="T39" fmla="*/ 16 h 125"/>
                  <a:gd name="T40" fmla="*/ 28 w 72"/>
                  <a:gd name="T41" fmla="*/ 12 h 125"/>
                  <a:gd name="T42" fmla="*/ 28 w 72"/>
                  <a:gd name="T43" fmla="*/ 12 h 125"/>
                  <a:gd name="T44" fmla="*/ 28 w 72"/>
                  <a:gd name="T45" fmla="*/ 12 h 125"/>
                  <a:gd name="T46" fmla="*/ 24 w 72"/>
                  <a:gd name="T47" fmla="*/ 8 h 125"/>
                  <a:gd name="T48" fmla="*/ 20 w 72"/>
                  <a:gd name="T49" fmla="*/ 8 h 125"/>
                  <a:gd name="T50" fmla="*/ 20 w 72"/>
                  <a:gd name="T51" fmla="*/ 8 h 125"/>
                  <a:gd name="T52" fmla="*/ 16 w 72"/>
                  <a:gd name="T53" fmla="*/ 8 h 125"/>
                  <a:gd name="T54" fmla="*/ 16 w 72"/>
                  <a:gd name="T55" fmla="*/ 4 h 125"/>
                  <a:gd name="T56" fmla="*/ 44 w 72"/>
                  <a:gd name="T57" fmla="*/ 0 h 125"/>
                  <a:gd name="T58" fmla="*/ 12 w 72"/>
                  <a:gd name="T59" fmla="*/ 117 h 125"/>
                  <a:gd name="T60" fmla="*/ 20 w 72"/>
                  <a:gd name="T61" fmla="*/ 121 h 125"/>
                  <a:gd name="T62" fmla="*/ 24 w 72"/>
                  <a:gd name="T63" fmla="*/ 125 h 125"/>
                  <a:gd name="T64" fmla="*/ 32 w 72"/>
                  <a:gd name="T65" fmla="*/ 121 h 125"/>
                  <a:gd name="T66" fmla="*/ 40 w 72"/>
                  <a:gd name="T67" fmla="*/ 117 h 125"/>
                  <a:gd name="T68" fmla="*/ 48 w 72"/>
                  <a:gd name="T69" fmla="*/ 109 h 125"/>
                  <a:gd name="T70" fmla="*/ 52 w 72"/>
                  <a:gd name="T71" fmla="*/ 101 h 125"/>
                  <a:gd name="T72" fmla="*/ 56 w 72"/>
                  <a:gd name="T73" fmla="*/ 85 h 125"/>
                  <a:gd name="T74" fmla="*/ 60 w 72"/>
                  <a:gd name="T75" fmla="*/ 73 h 125"/>
                  <a:gd name="T76" fmla="*/ 56 w 72"/>
                  <a:gd name="T77" fmla="*/ 69 h 125"/>
                  <a:gd name="T78" fmla="*/ 56 w 72"/>
                  <a:gd name="T79" fmla="*/ 61 h 125"/>
                  <a:gd name="T80" fmla="*/ 52 w 72"/>
                  <a:gd name="T81" fmla="*/ 57 h 125"/>
                  <a:gd name="T82" fmla="*/ 48 w 72"/>
                  <a:gd name="T83" fmla="*/ 57 h 125"/>
                  <a:gd name="T84" fmla="*/ 40 w 72"/>
                  <a:gd name="T85" fmla="*/ 61 h 125"/>
                  <a:gd name="T86" fmla="*/ 32 w 72"/>
                  <a:gd name="T87" fmla="*/ 65 h 125"/>
                  <a:gd name="T88" fmla="*/ 28 w 72"/>
                  <a:gd name="T89" fmla="*/ 69 h 125"/>
                  <a:gd name="T90" fmla="*/ 24 w 72"/>
                  <a:gd name="T91" fmla="*/ 81 h 125"/>
                  <a:gd name="T92" fmla="*/ 12 w 72"/>
                  <a:gd name="T93" fmla="*/ 11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
                  <a:gd name="T142" fmla="*/ 0 h 125"/>
                  <a:gd name="T143" fmla="*/ 72 w 72"/>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 h="125">
                    <a:moveTo>
                      <a:pt x="44" y="0"/>
                    </a:moveTo>
                    <a:lnTo>
                      <a:pt x="28" y="65"/>
                    </a:lnTo>
                    <a:lnTo>
                      <a:pt x="36" y="57"/>
                    </a:lnTo>
                    <a:lnTo>
                      <a:pt x="40" y="49"/>
                    </a:lnTo>
                    <a:lnTo>
                      <a:pt x="48" y="49"/>
                    </a:lnTo>
                    <a:lnTo>
                      <a:pt x="52" y="45"/>
                    </a:lnTo>
                    <a:lnTo>
                      <a:pt x="60" y="49"/>
                    </a:lnTo>
                    <a:lnTo>
                      <a:pt x="68" y="53"/>
                    </a:lnTo>
                    <a:lnTo>
                      <a:pt x="72" y="61"/>
                    </a:lnTo>
                    <a:lnTo>
                      <a:pt x="72" y="69"/>
                    </a:lnTo>
                    <a:lnTo>
                      <a:pt x="72" y="85"/>
                    </a:lnTo>
                    <a:lnTo>
                      <a:pt x="64" y="97"/>
                    </a:lnTo>
                    <a:lnTo>
                      <a:pt x="56" y="109"/>
                    </a:lnTo>
                    <a:lnTo>
                      <a:pt x="48" y="121"/>
                    </a:lnTo>
                    <a:lnTo>
                      <a:pt x="36" y="125"/>
                    </a:lnTo>
                    <a:lnTo>
                      <a:pt x="24" y="125"/>
                    </a:lnTo>
                    <a:lnTo>
                      <a:pt x="12" y="125"/>
                    </a:lnTo>
                    <a:lnTo>
                      <a:pt x="0" y="117"/>
                    </a:lnTo>
                    <a:lnTo>
                      <a:pt x="24" y="24"/>
                    </a:lnTo>
                    <a:lnTo>
                      <a:pt x="28" y="16"/>
                    </a:lnTo>
                    <a:lnTo>
                      <a:pt x="28" y="12"/>
                    </a:lnTo>
                    <a:lnTo>
                      <a:pt x="24" y="8"/>
                    </a:lnTo>
                    <a:lnTo>
                      <a:pt x="20" y="8"/>
                    </a:lnTo>
                    <a:lnTo>
                      <a:pt x="16" y="8"/>
                    </a:lnTo>
                    <a:lnTo>
                      <a:pt x="16" y="4"/>
                    </a:lnTo>
                    <a:lnTo>
                      <a:pt x="44" y="0"/>
                    </a:lnTo>
                    <a:close/>
                    <a:moveTo>
                      <a:pt x="12" y="117"/>
                    </a:moveTo>
                    <a:lnTo>
                      <a:pt x="20" y="121"/>
                    </a:lnTo>
                    <a:lnTo>
                      <a:pt x="24" y="125"/>
                    </a:lnTo>
                    <a:lnTo>
                      <a:pt x="32" y="121"/>
                    </a:lnTo>
                    <a:lnTo>
                      <a:pt x="40" y="117"/>
                    </a:lnTo>
                    <a:lnTo>
                      <a:pt x="48" y="109"/>
                    </a:lnTo>
                    <a:lnTo>
                      <a:pt x="52" y="101"/>
                    </a:lnTo>
                    <a:lnTo>
                      <a:pt x="56" y="85"/>
                    </a:lnTo>
                    <a:lnTo>
                      <a:pt x="60" y="73"/>
                    </a:lnTo>
                    <a:lnTo>
                      <a:pt x="56" y="69"/>
                    </a:lnTo>
                    <a:lnTo>
                      <a:pt x="56" y="61"/>
                    </a:lnTo>
                    <a:lnTo>
                      <a:pt x="52" y="57"/>
                    </a:lnTo>
                    <a:lnTo>
                      <a:pt x="48" y="57"/>
                    </a:lnTo>
                    <a:lnTo>
                      <a:pt x="40" y="61"/>
                    </a:lnTo>
                    <a:lnTo>
                      <a:pt x="32" y="65"/>
                    </a:lnTo>
                    <a:lnTo>
                      <a:pt x="28" y="69"/>
                    </a:lnTo>
                    <a:lnTo>
                      <a:pt x="24" y="81"/>
                    </a:lnTo>
                    <a:lnTo>
                      <a:pt x="12" y="117"/>
                    </a:lnTo>
                    <a:close/>
                  </a:path>
                </a:pathLst>
              </a:custGeom>
              <a:solidFill>
                <a:srgbClr val="000000"/>
              </a:solidFill>
              <a:ln w="0">
                <a:solidFill>
                  <a:srgbClr val="000000"/>
                </a:solidFill>
                <a:round/>
                <a:headEnd/>
                <a:tailEnd/>
              </a:ln>
            </p:spPr>
            <p:txBody>
              <a:bodyPr/>
              <a:lstStyle/>
              <a:p>
                <a:endParaRPr lang="en-US"/>
              </a:p>
            </p:txBody>
          </p:sp>
          <p:sp>
            <p:nvSpPr>
              <p:cNvPr id="9459" name="Freeform 76"/>
              <p:cNvSpPr>
                <a:spLocks/>
              </p:cNvSpPr>
              <p:nvPr/>
            </p:nvSpPr>
            <p:spPr bwMode="auto">
              <a:xfrm>
                <a:off x="4218" y="2475"/>
                <a:ext cx="65" cy="80"/>
              </a:xfrm>
              <a:custGeom>
                <a:avLst/>
                <a:gdLst>
                  <a:gd name="T0" fmla="*/ 5 w 65"/>
                  <a:gd name="T1" fmla="*/ 4 h 80"/>
                  <a:gd name="T2" fmla="*/ 33 w 65"/>
                  <a:gd name="T3" fmla="*/ 0 h 80"/>
                  <a:gd name="T4" fmla="*/ 21 w 65"/>
                  <a:gd name="T5" fmla="*/ 44 h 80"/>
                  <a:gd name="T6" fmla="*/ 33 w 65"/>
                  <a:gd name="T7" fmla="*/ 28 h 80"/>
                  <a:gd name="T8" fmla="*/ 41 w 65"/>
                  <a:gd name="T9" fmla="*/ 16 h 80"/>
                  <a:gd name="T10" fmla="*/ 49 w 65"/>
                  <a:gd name="T11" fmla="*/ 8 h 80"/>
                  <a:gd name="T12" fmla="*/ 53 w 65"/>
                  <a:gd name="T13" fmla="*/ 4 h 80"/>
                  <a:gd name="T14" fmla="*/ 61 w 65"/>
                  <a:gd name="T15" fmla="*/ 0 h 80"/>
                  <a:gd name="T16" fmla="*/ 61 w 65"/>
                  <a:gd name="T17" fmla="*/ 4 h 80"/>
                  <a:gd name="T18" fmla="*/ 65 w 65"/>
                  <a:gd name="T19" fmla="*/ 4 h 80"/>
                  <a:gd name="T20" fmla="*/ 65 w 65"/>
                  <a:gd name="T21" fmla="*/ 4 h 80"/>
                  <a:gd name="T22" fmla="*/ 65 w 65"/>
                  <a:gd name="T23" fmla="*/ 8 h 80"/>
                  <a:gd name="T24" fmla="*/ 65 w 65"/>
                  <a:gd name="T25" fmla="*/ 16 h 80"/>
                  <a:gd name="T26" fmla="*/ 61 w 65"/>
                  <a:gd name="T27" fmla="*/ 20 h 80"/>
                  <a:gd name="T28" fmla="*/ 61 w 65"/>
                  <a:gd name="T29" fmla="*/ 24 h 80"/>
                  <a:gd name="T30" fmla="*/ 57 w 65"/>
                  <a:gd name="T31" fmla="*/ 24 h 80"/>
                  <a:gd name="T32" fmla="*/ 57 w 65"/>
                  <a:gd name="T33" fmla="*/ 24 h 80"/>
                  <a:gd name="T34" fmla="*/ 53 w 65"/>
                  <a:gd name="T35" fmla="*/ 24 h 80"/>
                  <a:gd name="T36" fmla="*/ 53 w 65"/>
                  <a:gd name="T37" fmla="*/ 24 h 80"/>
                  <a:gd name="T38" fmla="*/ 53 w 65"/>
                  <a:gd name="T39" fmla="*/ 20 h 80"/>
                  <a:gd name="T40" fmla="*/ 53 w 65"/>
                  <a:gd name="T41" fmla="*/ 16 h 80"/>
                  <a:gd name="T42" fmla="*/ 53 w 65"/>
                  <a:gd name="T43" fmla="*/ 16 h 80"/>
                  <a:gd name="T44" fmla="*/ 49 w 65"/>
                  <a:gd name="T45" fmla="*/ 16 h 80"/>
                  <a:gd name="T46" fmla="*/ 49 w 65"/>
                  <a:gd name="T47" fmla="*/ 16 h 80"/>
                  <a:gd name="T48" fmla="*/ 49 w 65"/>
                  <a:gd name="T49" fmla="*/ 16 h 80"/>
                  <a:gd name="T50" fmla="*/ 49 w 65"/>
                  <a:gd name="T51" fmla="*/ 16 h 80"/>
                  <a:gd name="T52" fmla="*/ 45 w 65"/>
                  <a:gd name="T53" fmla="*/ 20 h 80"/>
                  <a:gd name="T54" fmla="*/ 41 w 65"/>
                  <a:gd name="T55" fmla="*/ 24 h 80"/>
                  <a:gd name="T56" fmla="*/ 33 w 65"/>
                  <a:gd name="T57" fmla="*/ 32 h 80"/>
                  <a:gd name="T58" fmla="*/ 25 w 65"/>
                  <a:gd name="T59" fmla="*/ 44 h 80"/>
                  <a:gd name="T60" fmla="*/ 21 w 65"/>
                  <a:gd name="T61" fmla="*/ 52 h 80"/>
                  <a:gd name="T62" fmla="*/ 21 w 65"/>
                  <a:gd name="T63" fmla="*/ 56 h 80"/>
                  <a:gd name="T64" fmla="*/ 17 w 65"/>
                  <a:gd name="T65" fmla="*/ 64 h 80"/>
                  <a:gd name="T66" fmla="*/ 17 w 65"/>
                  <a:gd name="T67" fmla="*/ 68 h 80"/>
                  <a:gd name="T68" fmla="*/ 13 w 65"/>
                  <a:gd name="T69" fmla="*/ 80 h 80"/>
                  <a:gd name="T70" fmla="*/ 0 w 65"/>
                  <a:gd name="T71" fmla="*/ 80 h 80"/>
                  <a:gd name="T72" fmla="*/ 17 w 65"/>
                  <a:gd name="T73" fmla="*/ 24 h 80"/>
                  <a:gd name="T74" fmla="*/ 17 w 65"/>
                  <a:gd name="T75" fmla="*/ 16 h 80"/>
                  <a:gd name="T76" fmla="*/ 17 w 65"/>
                  <a:gd name="T77" fmla="*/ 12 h 80"/>
                  <a:gd name="T78" fmla="*/ 17 w 65"/>
                  <a:gd name="T79" fmla="*/ 12 h 80"/>
                  <a:gd name="T80" fmla="*/ 17 w 65"/>
                  <a:gd name="T81" fmla="*/ 8 h 80"/>
                  <a:gd name="T82" fmla="*/ 13 w 65"/>
                  <a:gd name="T83" fmla="*/ 8 h 80"/>
                  <a:gd name="T84" fmla="*/ 13 w 65"/>
                  <a:gd name="T85" fmla="*/ 8 h 80"/>
                  <a:gd name="T86" fmla="*/ 9 w 65"/>
                  <a:gd name="T87" fmla="*/ 8 h 80"/>
                  <a:gd name="T88" fmla="*/ 5 w 65"/>
                  <a:gd name="T89" fmla="*/ 8 h 80"/>
                  <a:gd name="T90" fmla="*/ 5 w 65"/>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80"/>
                  <a:gd name="T140" fmla="*/ 65 w 65"/>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80">
                    <a:moveTo>
                      <a:pt x="5" y="4"/>
                    </a:moveTo>
                    <a:lnTo>
                      <a:pt x="33" y="0"/>
                    </a:lnTo>
                    <a:lnTo>
                      <a:pt x="21" y="44"/>
                    </a:lnTo>
                    <a:lnTo>
                      <a:pt x="33" y="28"/>
                    </a:lnTo>
                    <a:lnTo>
                      <a:pt x="41" y="16"/>
                    </a:lnTo>
                    <a:lnTo>
                      <a:pt x="49" y="8"/>
                    </a:lnTo>
                    <a:lnTo>
                      <a:pt x="53" y="4"/>
                    </a:lnTo>
                    <a:lnTo>
                      <a:pt x="61" y="0"/>
                    </a:lnTo>
                    <a:lnTo>
                      <a:pt x="61" y="4"/>
                    </a:lnTo>
                    <a:lnTo>
                      <a:pt x="65" y="4"/>
                    </a:lnTo>
                    <a:lnTo>
                      <a:pt x="65" y="8"/>
                    </a:lnTo>
                    <a:lnTo>
                      <a:pt x="65" y="16"/>
                    </a:lnTo>
                    <a:lnTo>
                      <a:pt x="61" y="20"/>
                    </a:lnTo>
                    <a:lnTo>
                      <a:pt x="61" y="24"/>
                    </a:lnTo>
                    <a:lnTo>
                      <a:pt x="57" y="24"/>
                    </a:lnTo>
                    <a:lnTo>
                      <a:pt x="53" y="24"/>
                    </a:lnTo>
                    <a:lnTo>
                      <a:pt x="53" y="20"/>
                    </a:lnTo>
                    <a:lnTo>
                      <a:pt x="53" y="16"/>
                    </a:lnTo>
                    <a:lnTo>
                      <a:pt x="49" y="16"/>
                    </a:lnTo>
                    <a:lnTo>
                      <a:pt x="45" y="20"/>
                    </a:lnTo>
                    <a:lnTo>
                      <a:pt x="41" y="24"/>
                    </a:lnTo>
                    <a:lnTo>
                      <a:pt x="33" y="32"/>
                    </a:lnTo>
                    <a:lnTo>
                      <a:pt x="25" y="44"/>
                    </a:lnTo>
                    <a:lnTo>
                      <a:pt x="21" y="52"/>
                    </a:lnTo>
                    <a:lnTo>
                      <a:pt x="21" y="56"/>
                    </a:lnTo>
                    <a:lnTo>
                      <a:pt x="17" y="64"/>
                    </a:lnTo>
                    <a:lnTo>
                      <a:pt x="17" y="68"/>
                    </a:lnTo>
                    <a:lnTo>
                      <a:pt x="13" y="80"/>
                    </a:lnTo>
                    <a:lnTo>
                      <a:pt x="0" y="80"/>
                    </a:lnTo>
                    <a:lnTo>
                      <a:pt x="17" y="24"/>
                    </a:lnTo>
                    <a:lnTo>
                      <a:pt x="17" y="16"/>
                    </a:lnTo>
                    <a:lnTo>
                      <a:pt x="17" y="12"/>
                    </a:lnTo>
                    <a:lnTo>
                      <a:pt x="17" y="8"/>
                    </a:lnTo>
                    <a:lnTo>
                      <a:pt x="13" y="8"/>
                    </a:lnTo>
                    <a:lnTo>
                      <a:pt x="9" y="8"/>
                    </a:lnTo>
                    <a:lnTo>
                      <a:pt x="5" y="8"/>
                    </a:lnTo>
                    <a:lnTo>
                      <a:pt x="5" y="4"/>
                    </a:lnTo>
                    <a:close/>
                  </a:path>
                </a:pathLst>
              </a:custGeom>
              <a:solidFill>
                <a:srgbClr val="000000"/>
              </a:solidFill>
              <a:ln w="0">
                <a:solidFill>
                  <a:srgbClr val="000000"/>
                </a:solidFill>
                <a:round/>
                <a:headEnd/>
                <a:tailEnd/>
              </a:ln>
            </p:spPr>
            <p:txBody>
              <a:bodyPr/>
              <a:lstStyle/>
              <a:p>
                <a:endParaRPr lang="en-US"/>
              </a:p>
            </p:txBody>
          </p:sp>
          <p:sp>
            <p:nvSpPr>
              <p:cNvPr id="9460" name="Freeform 77"/>
              <p:cNvSpPr>
                <a:spLocks noEditPoints="1"/>
              </p:cNvSpPr>
              <p:nvPr/>
            </p:nvSpPr>
            <p:spPr bwMode="auto">
              <a:xfrm>
                <a:off x="4283" y="2475"/>
                <a:ext cx="64" cy="80"/>
              </a:xfrm>
              <a:custGeom>
                <a:avLst/>
                <a:gdLst>
                  <a:gd name="T0" fmla="*/ 12 w 64"/>
                  <a:gd name="T1" fmla="*/ 48 h 80"/>
                  <a:gd name="T2" fmla="*/ 12 w 64"/>
                  <a:gd name="T3" fmla="*/ 52 h 80"/>
                  <a:gd name="T4" fmla="*/ 12 w 64"/>
                  <a:gd name="T5" fmla="*/ 52 h 80"/>
                  <a:gd name="T6" fmla="*/ 16 w 64"/>
                  <a:gd name="T7" fmla="*/ 60 h 80"/>
                  <a:gd name="T8" fmla="*/ 20 w 64"/>
                  <a:gd name="T9" fmla="*/ 68 h 80"/>
                  <a:gd name="T10" fmla="*/ 24 w 64"/>
                  <a:gd name="T11" fmla="*/ 68 h 80"/>
                  <a:gd name="T12" fmla="*/ 32 w 64"/>
                  <a:gd name="T13" fmla="*/ 72 h 80"/>
                  <a:gd name="T14" fmla="*/ 36 w 64"/>
                  <a:gd name="T15" fmla="*/ 72 h 80"/>
                  <a:gd name="T16" fmla="*/ 40 w 64"/>
                  <a:gd name="T17" fmla="*/ 68 h 80"/>
                  <a:gd name="T18" fmla="*/ 48 w 64"/>
                  <a:gd name="T19" fmla="*/ 64 h 80"/>
                  <a:gd name="T20" fmla="*/ 56 w 64"/>
                  <a:gd name="T21" fmla="*/ 60 h 80"/>
                  <a:gd name="T22" fmla="*/ 60 w 64"/>
                  <a:gd name="T23" fmla="*/ 60 h 80"/>
                  <a:gd name="T24" fmla="*/ 48 w 64"/>
                  <a:gd name="T25" fmla="*/ 72 h 80"/>
                  <a:gd name="T26" fmla="*/ 36 w 64"/>
                  <a:gd name="T27" fmla="*/ 80 h 80"/>
                  <a:gd name="T28" fmla="*/ 24 w 64"/>
                  <a:gd name="T29" fmla="*/ 80 h 80"/>
                  <a:gd name="T30" fmla="*/ 12 w 64"/>
                  <a:gd name="T31" fmla="*/ 80 h 80"/>
                  <a:gd name="T32" fmla="*/ 4 w 64"/>
                  <a:gd name="T33" fmla="*/ 76 h 80"/>
                  <a:gd name="T34" fmla="*/ 0 w 64"/>
                  <a:gd name="T35" fmla="*/ 64 h 80"/>
                  <a:gd name="T36" fmla="*/ 0 w 64"/>
                  <a:gd name="T37" fmla="*/ 56 h 80"/>
                  <a:gd name="T38" fmla="*/ 0 w 64"/>
                  <a:gd name="T39" fmla="*/ 44 h 80"/>
                  <a:gd name="T40" fmla="*/ 4 w 64"/>
                  <a:gd name="T41" fmla="*/ 32 h 80"/>
                  <a:gd name="T42" fmla="*/ 16 w 64"/>
                  <a:gd name="T43" fmla="*/ 20 h 80"/>
                  <a:gd name="T44" fmla="*/ 24 w 64"/>
                  <a:gd name="T45" fmla="*/ 8 h 80"/>
                  <a:gd name="T46" fmla="*/ 36 w 64"/>
                  <a:gd name="T47" fmla="*/ 4 h 80"/>
                  <a:gd name="T48" fmla="*/ 48 w 64"/>
                  <a:gd name="T49" fmla="*/ 0 h 80"/>
                  <a:gd name="T50" fmla="*/ 56 w 64"/>
                  <a:gd name="T51" fmla="*/ 4 h 80"/>
                  <a:gd name="T52" fmla="*/ 60 w 64"/>
                  <a:gd name="T53" fmla="*/ 4 h 80"/>
                  <a:gd name="T54" fmla="*/ 64 w 64"/>
                  <a:gd name="T55" fmla="*/ 8 h 80"/>
                  <a:gd name="T56" fmla="*/ 64 w 64"/>
                  <a:gd name="T57" fmla="*/ 16 h 80"/>
                  <a:gd name="T58" fmla="*/ 64 w 64"/>
                  <a:gd name="T59" fmla="*/ 20 h 80"/>
                  <a:gd name="T60" fmla="*/ 60 w 64"/>
                  <a:gd name="T61" fmla="*/ 28 h 80"/>
                  <a:gd name="T62" fmla="*/ 52 w 64"/>
                  <a:gd name="T63" fmla="*/ 36 h 80"/>
                  <a:gd name="T64" fmla="*/ 40 w 64"/>
                  <a:gd name="T65" fmla="*/ 40 h 80"/>
                  <a:gd name="T66" fmla="*/ 28 w 64"/>
                  <a:gd name="T67" fmla="*/ 44 h 80"/>
                  <a:gd name="T68" fmla="*/ 12 w 64"/>
                  <a:gd name="T69" fmla="*/ 48 h 80"/>
                  <a:gd name="T70" fmla="*/ 16 w 64"/>
                  <a:gd name="T71" fmla="*/ 44 h 80"/>
                  <a:gd name="T72" fmla="*/ 24 w 64"/>
                  <a:gd name="T73" fmla="*/ 40 h 80"/>
                  <a:gd name="T74" fmla="*/ 32 w 64"/>
                  <a:gd name="T75" fmla="*/ 40 h 80"/>
                  <a:gd name="T76" fmla="*/ 40 w 64"/>
                  <a:gd name="T77" fmla="*/ 32 h 80"/>
                  <a:gd name="T78" fmla="*/ 48 w 64"/>
                  <a:gd name="T79" fmla="*/ 28 h 80"/>
                  <a:gd name="T80" fmla="*/ 52 w 64"/>
                  <a:gd name="T81" fmla="*/ 20 h 80"/>
                  <a:gd name="T82" fmla="*/ 52 w 64"/>
                  <a:gd name="T83" fmla="*/ 12 h 80"/>
                  <a:gd name="T84" fmla="*/ 52 w 64"/>
                  <a:gd name="T85" fmla="*/ 12 h 80"/>
                  <a:gd name="T86" fmla="*/ 52 w 64"/>
                  <a:gd name="T87" fmla="*/ 8 h 80"/>
                  <a:gd name="T88" fmla="*/ 48 w 64"/>
                  <a:gd name="T89" fmla="*/ 4 h 80"/>
                  <a:gd name="T90" fmla="*/ 44 w 64"/>
                  <a:gd name="T91" fmla="*/ 4 h 80"/>
                  <a:gd name="T92" fmla="*/ 36 w 64"/>
                  <a:gd name="T93" fmla="*/ 8 h 80"/>
                  <a:gd name="T94" fmla="*/ 28 w 64"/>
                  <a:gd name="T95" fmla="*/ 16 h 80"/>
                  <a:gd name="T96" fmla="*/ 20 w 64"/>
                  <a:gd name="T97" fmla="*/ 28 h 80"/>
                  <a:gd name="T98" fmla="*/ 16 w 64"/>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8"/>
                    </a:moveTo>
                    <a:lnTo>
                      <a:pt x="12" y="52"/>
                    </a:lnTo>
                    <a:lnTo>
                      <a:pt x="16" y="60"/>
                    </a:lnTo>
                    <a:lnTo>
                      <a:pt x="20" y="68"/>
                    </a:lnTo>
                    <a:lnTo>
                      <a:pt x="24" y="68"/>
                    </a:lnTo>
                    <a:lnTo>
                      <a:pt x="32" y="72"/>
                    </a:lnTo>
                    <a:lnTo>
                      <a:pt x="36" y="72"/>
                    </a:lnTo>
                    <a:lnTo>
                      <a:pt x="40" y="68"/>
                    </a:lnTo>
                    <a:lnTo>
                      <a:pt x="48" y="64"/>
                    </a:lnTo>
                    <a:lnTo>
                      <a:pt x="56" y="60"/>
                    </a:lnTo>
                    <a:lnTo>
                      <a:pt x="60" y="60"/>
                    </a:lnTo>
                    <a:lnTo>
                      <a:pt x="48" y="72"/>
                    </a:lnTo>
                    <a:lnTo>
                      <a:pt x="36" y="80"/>
                    </a:lnTo>
                    <a:lnTo>
                      <a:pt x="24" y="80"/>
                    </a:lnTo>
                    <a:lnTo>
                      <a:pt x="12" y="80"/>
                    </a:lnTo>
                    <a:lnTo>
                      <a:pt x="4" y="76"/>
                    </a:lnTo>
                    <a:lnTo>
                      <a:pt x="0" y="64"/>
                    </a:lnTo>
                    <a:lnTo>
                      <a:pt x="0" y="56"/>
                    </a:lnTo>
                    <a:lnTo>
                      <a:pt x="0" y="44"/>
                    </a:lnTo>
                    <a:lnTo>
                      <a:pt x="4" y="32"/>
                    </a:lnTo>
                    <a:lnTo>
                      <a:pt x="16" y="20"/>
                    </a:lnTo>
                    <a:lnTo>
                      <a:pt x="24" y="8"/>
                    </a:lnTo>
                    <a:lnTo>
                      <a:pt x="36" y="4"/>
                    </a:lnTo>
                    <a:lnTo>
                      <a:pt x="48" y="0"/>
                    </a:lnTo>
                    <a:lnTo>
                      <a:pt x="56" y="4"/>
                    </a:lnTo>
                    <a:lnTo>
                      <a:pt x="60" y="4"/>
                    </a:lnTo>
                    <a:lnTo>
                      <a:pt x="64" y="8"/>
                    </a:lnTo>
                    <a:lnTo>
                      <a:pt x="64" y="16"/>
                    </a:lnTo>
                    <a:lnTo>
                      <a:pt x="64" y="20"/>
                    </a:lnTo>
                    <a:lnTo>
                      <a:pt x="60" y="28"/>
                    </a:lnTo>
                    <a:lnTo>
                      <a:pt x="52" y="36"/>
                    </a:lnTo>
                    <a:lnTo>
                      <a:pt x="40" y="40"/>
                    </a:lnTo>
                    <a:lnTo>
                      <a:pt x="28" y="44"/>
                    </a:lnTo>
                    <a:lnTo>
                      <a:pt x="12" y="48"/>
                    </a:lnTo>
                    <a:close/>
                    <a:moveTo>
                      <a:pt x="16" y="44"/>
                    </a:moveTo>
                    <a:lnTo>
                      <a:pt x="24" y="40"/>
                    </a:lnTo>
                    <a:lnTo>
                      <a:pt x="32" y="40"/>
                    </a:lnTo>
                    <a:lnTo>
                      <a:pt x="40" y="32"/>
                    </a:lnTo>
                    <a:lnTo>
                      <a:pt x="48" y="28"/>
                    </a:lnTo>
                    <a:lnTo>
                      <a:pt x="52" y="20"/>
                    </a:lnTo>
                    <a:lnTo>
                      <a:pt x="52" y="12"/>
                    </a:lnTo>
                    <a:lnTo>
                      <a:pt x="52" y="8"/>
                    </a:lnTo>
                    <a:lnTo>
                      <a:pt x="48" y="4"/>
                    </a:lnTo>
                    <a:lnTo>
                      <a:pt x="44" y="4"/>
                    </a:lnTo>
                    <a:lnTo>
                      <a:pt x="36"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461" name="Freeform 78"/>
              <p:cNvSpPr>
                <a:spLocks noEditPoints="1"/>
              </p:cNvSpPr>
              <p:nvPr/>
            </p:nvSpPr>
            <p:spPr bwMode="auto">
              <a:xfrm>
                <a:off x="4359" y="2475"/>
                <a:ext cx="85" cy="80"/>
              </a:xfrm>
              <a:custGeom>
                <a:avLst/>
                <a:gdLst>
                  <a:gd name="T0" fmla="*/ 68 w 85"/>
                  <a:gd name="T1" fmla="*/ 60 h 80"/>
                  <a:gd name="T2" fmla="*/ 64 w 85"/>
                  <a:gd name="T3" fmla="*/ 72 h 80"/>
                  <a:gd name="T4" fmla="*/ 64 w 85"/>
                  <a:gd name="T5" fmla="*/ 72 h 80"/>
                  <a:gd name="T6" fmla="*/ 64 w 85"/>
                  <a:gd name="T7" fmla="*/ 72 h 80"/>
                  <a:gd name="T8" fmla="*/ 68 w 85"/>
                  <a:gd name="T9" fmla="*/ 72 h 80"/>
                  <a:gd name="T10" fmla="*/ 73 w 85"/>
                  <a:gd name="T11" fmla="*/ 68 h 80"/>
                  <a:gd name="T12" fmla="*/ 77 w 85"/>
                  <a:gd name="T13" fmla="*/ 64 h 80"/>
                  <a:gd name="T14" fmla="*/ 68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4 w 85"/>
                  <a:gd name="T37" fmla="*/ 4 h 80"/>
                  <a:gd name="T38" fmla="*/ 56 w 85"/>
                  <a:gd name="T39" fmla="*/ 4 h 80"/>
                  <a:gd name="T40" fmla="*/ 64 w 85"/>
                  <a:gd name="T41" fmla="*/ 8 h 80"/>
                  <a:gd name="T42" fmla="*/ 68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8 w 85"/>
                  <a:gd name="T55" fmla="*/ 72 h 80"/>
                  <a:gd name="T56" fmla="*/ 40 w 85"/>
                  <a:gd name="T57" fmla="*/ 68 h 80"/>
                  <a:gd name="T58" fmla="*/ 56 w 85"/>
                  <a:gd name="T59" fmla="*/ 44 h 80"/>
                  <a:gd name="T60" fmla="*/ 64 w 85"/>
                  <a:gd name="T61" fmla="*/ 20 h 80"/>
                  <a:gd name="T62" fmla="*/ 60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8" y="60"/>
                    </a:lnTo>
                    <a:lnTo>
                      <a:pt x="64" y="68"/>
                    </a:lnTo>
                    <a:lnTo>
                      <a:pt x="64" y="72"/>
                    </a:lnTo>
                    <a:lnTo>
                      <a:pt x="64" y="76"/>
                    </a:lnTo>
                    <a:lnTo>
                      <a:pt x="68" y="72"/>
                    </a:lnTo>
                    <a:lnTo>
                      <a:pt x="73" y="68"/>
                    </a:lnTo>
                    <a:lnTo>
                      <a:pt x="77" y="64"/>
                    </a:lnTo>
                    <a:lnTo>
                      <a:pt x="73" y="72"/>
                    </a:lnTo>
                    <a:lnTo>
                      <a:pt x="68" y="76"/>
                    </a:lnTo>
                    <a:lnTo>
                      <a:pt x="64" y="80"/>
                    </a:lnTo>
                    <a:lnTo>
                      <a:pt x="56" y="80"/>
                    </a:lnTo>
                    <a:lnTo>
                      <a:pt x="52" y="80"/>
                    </a:lnTo>
                    <a:lnTo>
                      <a:pt x="52" y="76"/>
                    </a:lnTo>
                    <a:lnTo>
                      <a:pt x="52" y="72"/>
                    </a:lnTo>
                    <a:lnTo>
                      <a:pt x="52" y="64"/>
                    </a:lnTo>
                    <a:lnTo>
                      <a:pt x="56"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4" y="4"/>
                    </a:lnTo>
                    <a:lnTo>
                      <a:pt x="52" y="0"/>
                    </a:lnTo>
                    <a:lnTo>
                      <a:pt x="56" y="4"/>
                    </a:lnTo>
                    <a:lnTo>
                      <a:pt x="60" y="4"/>
                    </a:lnTo>
                    <a:lnTo>
                      <a:pt x="64" y="8"/>
                    </a:lnTo>
                    <a:lnTo>
                      <a:pt x="68" y="16"/>
                    </a:lnTo>
                    <a:lnTo>
                      <a:pt x="68"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28" y="72"/>
                    </a:lnTo>
                    <a:lnTo>
                      <a:pt x="32" y="72"/>
                    </a:lnTo>
                    <a:lnTo>
                      <a:pt x="40" y="68"/>
                    </a:lnTo>
                    <a:lnTo>
                      <a:pt x="48" y="60"/>
                    </a:lnTo>
                    <a:lnTo>
                      <a:pt x="56" y="44"/>
                    </a:lnTo>
                    <a:lnTo>
                      <a:pt x="60" y="32"/>
                    </a:lnTo>
                    <a:lnTo>
                      <a:pt x="64"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2" name="Freeform 79"/>
              <p:cNvSpPr>
                <a:spLocks/>
              </p:cNvSpPr>
              <p:nvPr/>
            </p:nvSpPr>
            <p:spPr bwMode="auto">
              <a:xfrm>
                <a:off x="4448" y="2430"/>
                <a:ext cx="84" cy="125"/>
              </a:xfrm>
              <a:custGeom>
                <a:avLst/>
                <a:gdLst>
                  <a:gd name="T0" fmla="*/ 48 w 84"/>
                  <a:gd name="T1" fmla="*/ 0 h 125"/>
                  <a:gd name="T2" fmla="*/ 24 w 84"/>
                  <a:gd name="T3" fmla="*/ 81 h 125"/>
                  <a:gd name="T4" fmla="*/ 32 w 84"/>
                  <a:gd name="T5" fmla="*/ 77 h 125"/>
                  <a:gd name="T6" fmla="*/ 40 w 84"/>
                  <a:gd name="T7" fmla="*/ 69 h 125"/>
                  <a:gd name="T8" fmla="*/ 48 w 84"/>
                  <a:gd name="T9" fmla="*/ 61 h 125"/>
                  <a:gd name="T10" fmla="*/ 52 w 84"/>
                  <a:gd name="T11" fmla="*/ 57 h 125"/>
                  <a:gd name="T12" fmla="*/ 52 w 84"/>
                  <a:gd name="T13" fmla="*/ 57 h 125"/>
                  <a:gd name="T14" fmla="*/ 52 w 84"/>
                  <a:gd name="T15" fmla="*/ 57 h 125"/>
                  <a:gd name="T16" fmla="*/ 52 w 84"/>
                  <a:gd name="T17" fmla="*/ 53 h 125"/>
                  <a:gd name="T18" fmla="*/ 52 w 84"/>
                  <a:gd name="T19" fmla="*/ 53 h 125"/>
                  <a:gd name="T20" fmla="*/ 52 w 84"/>
                  <a:gd name="T21" fmla="*/ 53 h 125"/>
                  <a:gd name="T22" fmla="*/ 52 w 84"/>
                  <a:gd name="T23" fmla="*/ 53 h 125"/>
                  <a:gd name="T24" fmla="*/ 48 w 84"/>
                  <a:gd name="T25" fmla="*/ 53 h 125"/>
                  <a:gd name="T26" fmla="*/ 48 w 84"/>
                  <a:gd name="T27" fmla="*/ 53 h 125"/>
                  <a:gd name="T28" fmla="*/ 44 w 84"/>
                  <a:gd name="T29" fmla="*/ 53 h 125"/>
                  <a:gd name="T30" fmla="*/ 44 w 84"/>
                  <a:gd name="T31" fmla="*/ 49 h 125"/>
                  <a:gd name="T32" fmla="*/ 84 w 84"/>
                  <a:gd name="T33" fmla="*/ 49 h 125"/>
                  <a:gd name="T34" fmla="*/ 80 w 84"/>
                  <a:gd name="T35" fmla="*/ 53 h 125"/>
                  <a:gd name="T36" fmla="*/ 76 w 84"/>
                  <a:gd name="T37" fmla="*/ 53 h 125"/>
                  <a:gd name="T38" fmla="*/ 72 w 84"/>
                  <a:gd name="T39" fmla="*/ 53 h 125"/>
                  <a:gd name="T40" fmla="*/ 64 w 84"/>
                  <a:gd name="T41" fmla="*/ 57 h 125"/>
                  <a:gd name="T42" fmla="*/ 60 w 84"/>
                  <a:gd name="T43" fmla="*/ 61 h 125"/>
                  <a:gd name="T44" fmla="*/ 56 w 84"/>
                  <a:gd name="T45" fmla="*/ 65 h 125"/>
                  <a:gd name="T46" fmla="*/ 52 w 84"/>
                  <a:gd name="T47" fmla="*/ 69 h 125"/>
                  <a:gd name="T48" fmla="*/ 44 w 84"/>
                  <a:gd name="T49" fmla="*/ 77 h 125"/>
                  <a:gd name="T50" fmla="*/ 44 w 84"/>
                  <a:gd name="T51" fmla="*/ 81 h 125"/>
                  <a:gd name="T52" fmla="*/ 48 w 84"/>
                  <a:gd name="T53" fmla="*/ 93 h 125"/>
                  <a:gd name="T54" fmla="*/ 52 w 84"/>
                  <a:gd name="T55" fmla="*/ 105 h 125"/>
                  <a:gd name="T56" fmla="*/ 52 w 84"/>
                  <a:gd name="T57" fmla="*/ 109 h 125"/>
                  <a:gd name="T58" fmla="*/ 56 w 84"/>
                  <a:gd name="T59" fmla="*/ 113 h 125"/>
                  <a:gd name="T60" fmla="*/ 56 w 84"/>
                  <a:gd name="T61" fmla="*/ 117 h 125"/>
                  <a:gd name="T62" fmla="*/ 56 w 84"/>
                  <a:gd name="T63" fmla="*/ 117 h 125"/>
                  <a:gd name="T64" fmla="*/ 60 w 84"/>
                  <a:gd name="T65" fmla="*/ 117 h 125"/>
                  <a:gd name="T66" fmla="*/ 60 w 84"/>
                  <a:gd name="T67" fmla="*/ 113 h 125"/>
                  <a:gd name="T68" fmla="*/ 64 w 84"/>
                  <a:gd name="T69" fmla="*/ 109 h 125"/>
                  <a:gd name="T70" fmla="*/ 72 w 84"/>
                  <a:gd name="T71" fmla="*/ 105 h 125"/>
                  <a:gd name="T72" fmla="*/ 72 w 84"/>
                  <a:gd name="T73" fmla="*/ 105 h 125"/>
                  <a:gd name="T74" fmla="*/ 64 w 84"/>
                  <a:gd name="T75" fmla="*/ 117 h 125"/>
                  <a:gd name="T76" fmla="*/ 60 w 84"/>
                  <a:gd name="T77" fmla="*/ 121 h 125"/>
                  <a:gd name="T78" fmla="*/ 56 w 84"/>
                  <a:gd name="T79" fmla="*/ 125 h 125"/>
                  <a:gd name="T80" fmla="*/ 48 w 84"/>
                  <a:gd name="T81" fmla="*/ 125 h 125"/>
                  <a:gd name="T82" fmla="*/ 48 w 84"/>
                  <a:gd name="T83" fmla="*/ 125 h 125"/>
                  <a:gd name="T84" fmla="*/ 44 w 84"/>
                  <a:gd name="T85" fmla="*/ 125 h 125"/>
                  <a:gd name="T86" fmla="*/ 40 w 84"/>
                  <a:gd name="T87" fmla="*/ 117 h 125"/>
                  <a:gd name="T88" fmla="*/ 36 w 84"/>
                  <a:gd name="T89" fmla="*/ 105 h 125"/>
                  <a:gd name="T90" fmla="*/ 32 w 84"/>
                  <a:gd name="T91" fmla="*/ 85 h 125"/>
                  <a:gd name="T92" fmla="*/ 24 w 84"/>
                  <a:gd name="T93" fmla="*/ 93 h 125"/>
                  <a:gd name="T94" fmla="*/ 12 w 84"/>
                  <a:gd name="T95" fmla="*/ 125 h 125"/>
                  <a:gd name="T96" fmla="*/ 0 w 84"/>
                  <a:gd name="T97" fmla="*/ 125 h 125"/>
                  <a:gd name="T98" fmla="*/ 28 w 84"/>
                  <a:gd name="T99" fmla="*/ 24 h 125"/>
                  <a:gd name="T100" fmla="*/ 32 w 84"/>
                  <a:gd name="T101" fmla="*/ 16 h 125"/>
                  <a:gd name="T102" fmla="*/ 32 w 84"/>
                  <a:gd name="T103" fmla="*/ 16 h 125"/>
                  <a:gd name="T104" fmla="*/ 32 w 84"/>
                  <a:gd name="T105" fmla="*/ 12 h 125"/>
                  <a:gd name="T106" fmla="*/ 32 w 84"/>
                  <a:gd name="T107" fmla="*/ 12 h 125"/>
                  <a:gd name="T108" fmla="*/ 28 w 84"/>
                  <a:gd name="T109" fmla="*/ 8 h 125"/>
                  <a:gd name="T110" fmla="*/ 28 w 84"/>
                  <a:gd name="T111" fmla="*/ 8 h 125"/>
                  <a:gd name="T112" fmla="*/ 24 w 84"/>
                  <a:gd name="T113" fmla="*/ 8 h 125"/>
                  <a:gd name="T114" fmla="*/ 24 w 84"/>
                  <a:gd name="T115" fmla="*/ 8 h 125"/>
                  <a:gd name="T116" fmla="*/ 20 w 84"/>
                  <a:gd name="T117" fmla="*/ 8 h 125"/>
                  <a:gd name="T118" fmla="*/ 20 w 84"/>
                  <a:gd name="T119" fmla="*/ 4 h 125"/>
                  <a:gd name="T120" fmla="*/ 48 w 84"/>
                  <a:gd name="T121" fmla="*/ 0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125"/>
                  <a:gd name="T185" fmla="*/ 84 w 84"/>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125">
                    <a:moveTo>
                      <a:pt x="48" y="0"/>
                    </a:moveTo>
                    <a:lnTo>
                      <a:pt x="24" y="81"/>
                    </a:lnTo>
                    <a:lnTo>
                      <a:pt x="32" y="77"/>
                    </a:lnTo>
                    <a:lnTo>
                      <a:pt x="40" y="69"/>
                    </a:lnTo>
                    <a:lnTo>
                      <a:pt x="48" y="61"/>
                    </a:lnTo>
                    <a:lnTo>
                      <a:pt x="52" y="57"/>
                    </a:lnTo>
                    <a:lnTo>
                      <a:pt x="52" y="53"/>
                    </a:lnTo>
                    <a:lnTo>
                      <a:pt x="48" y="53"/>
                    </a:lnTo>
                    <a:lnTo>
                      <a:pt x="44" y="53"/>
                    </a:lnTo>
                    <a:lnTo>
                      <a:pt x="44" y="49"/>
                    </a:lnTo>
                    <a:lnTo>
                      <a:pt x="84" y="49"/>
                    </a:lnTo>
                    <a:lnTo>
                      <a:pt x="80" y="53"/>
                    </a:lnTo>
                    <a:lnTo>
                      <a:pt x="76" y="53"/>
                    </a:lnTo>
                    <a:lnTo>
                      <a:pt x="72" y="53"/>
                    </a:lnTo>
                    <a:lnTo>
                      <a:pt x="64" y="57"/>
                    </a:lnTo>
                    <a:lnTo>
                      <a:pt x="60" y="61"/>
                    </a:lnTo>
                    <a:lnTo>
                      <a:pt x="56" y="65"/>
                    </a:lnTo>
                    <a:lnTo>
                      <a:pt x="52" y="69"/>
                    </a:lnTo>
                    <a:lnTo>
                      <a:pt x="44" y="77"/>
                    </a:lnTo>
                    <a:lnTo>
                      <a:pt x="44" y="81"/>
                    </a:lnTo>
                    <a:lnTo>
                      <a:pt x="48" y="93"/>
                    </a:lnTo>
                    <a:lnTo>
                      <a:pt x="52" y="105"/>
                    </a:lnTo>
                    <a:lnTo>
                      <a:pt x="52" y="109"/>
                    </a:lnTo>
                    <a:lnTo>
                      <a:pt x="56" y="113"/>
                    </a:lnTo>
                    <a:lnTo>
                      <a:pt x="56" y="117"/>
                    </a:lnTo>
                    <a:lnTo>
                      <a:pt x="60" y="117"/>
                    </a:lnTo>
                    <a:lnTo>
                      <a:pt x="60" y="113"/>
                    </a:lnTo>
                    <a:lnTo>
                      <a:pt x="64" y="109"/>
                    </a:lnTo>
                    <a:lnTo>
                      <a:pt x="72" y="105"/>
                    </a:lnTo>
                    <a:lnTo>
                      <a:pt x="64" y="117"/>
                    </a:lnTo>
                    <a:lnTo>
                      <a:pt x="60" y="121"/>
                    </a:lnTo>
                    <a:lnTo>
                      <a:pt x="56" y="125"/>
                    </a:lnTo>
                    <a:lnTo>
                      <a:pt x="48" y="125"/>
                    </a:lnTo>
                    <a:lnTo>
                      <a:pt x="44" y="125"/>
                    </a:lnTo>
                    <a:lnTo>
                      <a:pt x="40" y="117"/>
                    </a:lnTo>
                    <a:lnTo>
                      <a:pt x="36" y="105"/>
                    </a:lnTo>
                    <a:lnTo>
                      <a:pt x="32" y="85"/>
                    </a:lnTo>
                    <a:lnTo>
                      <a:pt x="24" y="93"/>
                    </a:lnTo>
                    <a:lnTo>
                      <a:pt x="12" y="125"/>
                    </a:lnTo>
                    <a:lnTo>
                      <a:pt x="0" y="125"/>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63" name="Freeform 80"/>
              <p:cNvSpPr>
                <a:spLocks/>
              </p:cNvSpPr>
              <p:nvPr/>
            </p:nvSpPr>
            <p:spPr bwMode="auto">
              <a:xfrm>
                <a:off x="4492" y="2430"/>
                <a:ext cx="112" cy="165"/>
              </a:xfrm>
              <a:custGeom>
                <a:avLst/>
                <a:gdLst>
                  <a:gd name="T0" fmla="*/ 84 w 112"/>
                  <a:gd name="T1" fmla="*/ 57 h 165"/>
                  <a:gd name="T2" fmla="*/ 60 w 112"/>
                  <a:gd name="T3" fmla="*/ 93 h 165"/>
                  <a:gd name="T4" fmla="*/ 48 w 112"/>
                  <a:gd name="T5" fmla="*/ 133 h 165"/>
                  <a:gd name="T6" fmla="*/ 28 w 112"/>
                  <a:gd name="T7" fmla="*/ 157 h 165"/>
                  <a:gd name="T8" fmla="*/ 12 w 112"/>
                  <a:gd name="T9" fmla="*/ 165 h 165"/>
                  <a:gd name="T10" fmla="*/ 4 w 112"/>
                  <a:gd name="T11" fmla="*/ 161 h 165"/>
                  <a:gd name="T12" fmla="*/ 0 w 112"/>
                  <a:gd name="T13" fmla="*/ 153 h 165"/>
                  <a:gd name="T14" fmla="*/ 4 w 112"/>
                  <a:gd name="T15" fmla="*/ 149 h 165"/>
                  <a:gd name="T16" fmla="*/ 8 w 112"/>
                  <a:gd name="T17" fmla="*/ 149 h 165"/>
                  <a:gd name="T18" fmla="*/ 12 w 112"/>
                  <a:gd name="T19" fmla="*/ 149 h 165"/>
                  <a:gd name="T20" fmla="*/ 12 w 112"/>
                  <a:gd name="T21" fmla="*/ 153 h 165"/>
                  <a:gd name="T22" fmla="*/ 12 w 112"/>
                  <a:gd name="T23" fmla="*/ 157 h 165"/>
                  <a:gd name="T24" fmla="*/ 12 w 112"/>
                  <a:gd name="T25" fmla="*/ 157 h 165"/>
                  <a:gd name="T26" fmla="*/ 12 w 112"/>
                  <a:gd name="T27" fmla="*/ 161 h 165"/>
                  <a:gd name="T28" fmla="*/ 16 w 112"/>
                  <a:gd name="T29" fmla="*/ 161 h 165"/>
                  <a:gd name="T30" fmla="*/ 20 w 112"/>
                  <a:gd name="T31" fmla="*/ 157 h 165"/>
                  <a:gd name="T32" fmla="*/ 28 w 112"/>
                  <a:gd name="T33" fmla="*/ 149 h 165"/>
                  <a:gd name="T34" fmla="*/ 36 w 112"/>
                  <a:gd name="T35" fmla="*/ 137 h 165"/>
                  <a:gd name="T36" fmla="*/ 40 w 112"/>
                  <a:gd name="T37" fmla="*/ 125 h 165"/>
                  <a:gd name="T38" fmla="*/ 60 w 112"/>
                  <a:gd name="T39" fmla="*/ 57 h 165"/>
                  <a:gd name="T40" fmla="*/ 44 w 112"/>
                  <a:gd name="T41" fmla="*/ 49 h 165"/>
                  <a:gd name="T42" fmla="*/ 52 w 112"/>
                  <a:gd name="T43" fmla="*/ 49 h 165"/>
                  <a:gd name="T44" fmla="*/ 60 w 112"/>
                  <a:gd name="T45" fmla="*/ 45 h 165"/>
                  <a:gd name="T46" fmla="*/ 64 w 112"/>
                  <a:gd name="T47" fmla="*/ 33 h 165"/>
                  <a:gd name="T48" fmla="*/ 76 w 112"/>
                  <a:gd name="T49" fmla="*/ 16 h 165"/>
                  <a:gd name="T50" fmla="*/ 88 w 112"/>
                  <a:gd name="T51" fmla="*/ 4 h 165"/>
                  <a:gd name="T52" fmla="*/ 100 w 112"/>
                  <a:gd name="T53" fmla="*/ 0 h 165"/>
                  <a:gd name="T54" fmla="*/ 108 w 112"/>
                  <a:gd name="T55" fmla="*/ 4 h 165"/>
                  <a:gd name="T56" fmla="*/ 112 w 112"/>
                  <a:gd name="T57" fmla="*/ 12 h 165"/>
                  <a:gd name="T58" fmla="*/ 112 w 112"/>
                  <a:gd name="T59" fmla="*/ 16 h 165"/>
                  <a:gd name="T60" fmla="*/ 108 w 112"/>
                  <a:gd name="T61" fmla="*/ 20 h 165"/>
                  <a:gd name="T62" fmla="*/ 104 w 112"/>
                  <a:gd name="T63" fmla="*/ 16 h 165"/>
                  <a:gd name="T64" fmla="*/ 100 w 112"/>
                  <a:gd name="T65" fmla="*/ 12 h 165"/>
                  <a:gd name="T66" fmla="*/ 100 w 112"/>
                  <a:gd name="T67" fmla="*/ 12 h 165"/>
                  <a:gd name="T68" fmla="*/ 104 w 112"/>
                  <a:gd name="T69" fmla="*/ 8 h 165"/>
                  <a:gd name="T70" fmla="*/ 100 w 112"/>
                  <a:gd name="T71" fmla="*/ 8 h 165"/>
                  <a:gd name="T72" fmla="*/ 100 w 112"/>
                  <a:gd name="T73" fmla="*/ 4 h 165"/>
                  <a:gd name="T74" fmla="*/ 88 w 112"/>
                  <a:gd name="T75" fmla="*/ 8 h 165"/>
                  <a:gd name="T76" fmla="*/ 80 w 112"/>
                  <a:gd name="T77" fmla="*/ 24 h 165"/>
                  <a:gd name="T78" fmla="*/ 76 w 112"/>
                  <a:gd name="T79" fmla="*/ 37 h 165"/>
                  <a:gd name="T80" fmla="*/ 84 w 112"/>
                  <a:gd name="T81" fmla="*/ 49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5"/>
                  <a:gd name="T125" fmla="*/ 112 w 112"/>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5">
                    <a:moveTo>
                      <a:pt x="84" y="49"/>
                    </a:moveTo>
                    <a:lnTo>
                      <a:pt x="84" y="57"/>
                    </a:lnTo>
                    <a:lnTo>
                      <a:pt x="72" y="57"/>
                    </a:lnTo>
                    <a:lnTo>
                      <a:pt x="60" y="93"/>
                    </a:lnTo>
                    <a:lnTo>
                      <a:pt x="52" y="113"/>
                    </a:lnTo>
                    <a:lnTo>
                      <a:pt x="48" y="133"/>
                    </a:lnTo>
                    <a:lnTo>
                      <a:pt x="36" y="149"/>
                    </a:lnTo>
                    <a:lnTo>
                      <a:pt x="28" y="157"/>
                    </a:lnTo>
                    <a:lnTo>
                      <a:pt x="20" y="161"/>
                    </a:lnTo>
                    <a:lnTo>
                      <a:pt x="12" y="165"/>
                    </a:lnTo>
                    <a:lnTo>
                      <a:pt x="8" y="161"/>
                    </a:lnTo>
                    <a:lnTo>
                      <a:pt x="4" y="161"/>
                    </a:lnTo>
                    <a:lnTo>
                      <a:pt x="0" y="157"/>
                    </a:lnTo>
                    <a:lnTo>
                      <a:pt x="0" y="153"/>
                    </a:lnTo>
                    <a:lnTo>
                      <a:pt x="4" y="149"/>
                    </a:lnTo>
                    <a:lnTo>
                      <a:pt x="8" y="149"/>
                    </a:lnTo>
                    <a:lnTo>
                      <a:pt x="12" y="149"/>
                    </a:lnTo>
                    <a:lnTo>
                      <a:pt x="12" y="153"/>
                    </a:lnTo>
                    <a:lnTo>
                      <a:pt x="12" y="157"/>
                    </a:lnTo>
                    <a:lnTo>
                      <a:pt x="12" y="161"/>
                    </a:lnTo>
                    <a:lnTo>
                      <a:pt x="16" y="161"/>
                    </a:lnTo>
                    <a:lnTo>
                      <a:pt x="20" y="157"/>
                    </a:lnTo>
                    <a:lnTo>
                      <a:pt x="24" y="153"/>
                    </a:lnTo>
                    <a:lnTo>
                      <a:pt x="28" y="149"/>
                    </a:lnTo>
                    <a:lnTo>
                      <a:pt x="32" y="145"/>
                    </a:lnTo>
                    <a:lnTo>
                      <a:pt x="36" y="137"/>
                    </a:lnTo>
                    <a:lnTo>
                      <a:pt x="36" y="133"/>
                    </a:lnTo>
                    <a:lnTo>
                      <a:pt x="40" y="125"/>
                    </a:lnTo>
                    <a:lnTo>
                      <a:pt x="40" y="113"/>
                    </a:lnTo>
                    <a:lnTo>
                      <a:pt x="60" y="57"/>
                    </a:lnTo>
                    <a:lnTo>
                      <a:pt x="40" y="57"/>
                    </a:lnTo>
                    <a:lnTo>
                      <a:pt x="44" y="49"/>
                    </a:lnTo>
                    <a:lnTo>
                      <a:pt x="48" y="49"/>
                    </a:lnTo>
                    <a:lnTo>
                      <a:pt x="52" y="49"/>
                    </a:lnTo>
                    <a:lnTo>
                      <a:pt x="56" y="45"/>
                    </a:lnTo>
                    <a:lnTo>
                      <a:pt x="60" y="45"/>
                    </a:lnTo>
                    <a:lnTo>
                      <a:pt x="64" y="41"/>
                    </a:lnTo>
                    <a:lnTo>
                      <a:pt x="64" y="33"/>
                    </a:lnTo>
                    <a:lnTo>
                      <a:pt x="72" y="24"/>
                    </a:lnTo>
                    <a:lnTo>
                      <a:pt x="76" y="16"/>
                    </a:lnTo>
                    <a:lnTo>
                      <a:pt x="80" y="12"/>
                    </a:lnTo>
                    <a:lnTo>
                      <a:pt x="88" y="4"/>
                    </a:lnTo>
                    <a:lnTo>
                      <a:pt x="92" y="4"/>
                    </a:lnTo>
                    <a:lnTo>
                      <a:pt x="100" y="0"/>
                    </a:lnTo>
                    <a:lnTo>
                      <a:pt x="104" y="4"/>
                    </a:lnTo>
                    <a:lnTo>
                      <a:pt x="108" y="4"/>
                    </a:lnTo>
                    <a:lnTo>
                      <a:pt x="112" y="8"/>
                    </a:lnTo>
                    <a:lnTo>
                      <a:pt x="112" y="12"/>
                    </a:lnTo>
                    <a:lnTo>
                      <a:pt x="112" y="16"/>
                    </a:lnTo>
                    <a:lnTo>
                      <a:pt x="108" y="16"/>
                    </a:lnTo>
                    <a:lnTo>
                      <a:pt x="108" y="20"/>
                    </a:lnTo>
                    <a:lnTo>
                      <a:pt x="104" y="16"/>
                    </a:lnTo>
                    <a:lnTo>
                      <a:pt x="100" y="16"/>
                    </a:lnTo>
                    <a:lnTo>
                      <a:pt x="100" y="12"/>
                    </a:lnTo>
                    <a:lnTo>
                      <a:pt x="104" y="8"/>
                    </a:lnTo>
                    <a:lnTo>
                      <a:pt x="100" y="8"/>
                    </a:lnTo>
                    <a:lnTo>
                      <a:pt x="100" y="4"/>
                    </a:lnTo>
                    <a:lnTo>
                      <a:pt x="92" y="8"/>
                    </a:lnTo>
                    <a:lnTo>
                      <a:pt x="88" y="8"/>
                    </a:lnTo>
                    <a:lnTo>
                      <a:pt x="84" y="16"/>
                    </a:lnTo>
                    <a:lnTo>
                      <a:pt x="80" y="24"/>
                    </a:lnTo>
                    <a:lnTo>
                      <a:pt x="80" y="29"/>
                    </a:lnTo>
                    <a:lnTo>
                      <a:pt x="76" y="37"/>
                    </a:lnTo>
                    <a:lnTo>
                      <a:pt x="72" y="49"/>
                    </a:lnTo>
                    <a:lnTo>
                      <a:pt x="84" y="49"/>
                    </a:lnTo>
                    <a:close/>
                  </a:path>
                </a:pathLst>
              </a:custGeom>
              <a:solidFill>
                <a:srgbClr val="000000"/>
              </a:solidFill>
              <a:ln w="0">
                <a:solidFill>
                  <a:srgbClr val="000000"/>
                </a:solidFill>
                <a:round/>
                <a:headEnd/>
                <a:tailEnd/>
              </a:ln>
            </p:spPr>
            <p:txBody>
              <a:bodyPr/>
              <a:lstStyle/>
              <a:p>
                <a:endParaRPr lang="en-US"/>
              </a:p>
            </p:txBody>
          </p:sp>
          <p:sp>
            <p:nvSpPr>
              <p:cNvPr id="9464" name="Freeform 81"/>
              <p:cNvSpPr>
                <a:spLocks noEditPoints="1"/>
              </p:cNvSpPr>
              <p:nvPr/>
            </p:nvSpPr>
            <p:spPr bwMode="auto">
              <a:xfrm>
                <a:off x="4576" y="2475"/>
                <a:ext cx="85" cy="80"/>
              </a:xfrm>
              <a:custGeom>
                <a:avLst/>
                <a:gdLst>
                  <a:gd name="T0" fmla="*/ 65 w 85"/>
                  <a:gd name="T1" fmla="*/ 60 h 80"/>
                  <a:gd name="T2" fmla="*/ 65 w 85"/>
                  <a:gd name="T3" fmla="*/ 72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6 w 85"/>
                  <a:gd name="T17" fmla="*/ 80 h 80"/>
                  <a:gd name="T18" fmla="*/ 52 w 85"/>
                  <a:gd name="T19" fmla="*/ 80 h 80"/>
                  <a:gd name="T20" fmla="*/ 52 w 85"/>
                  <a:gd name="T21" fmla="*/ 76 h 80"/>
                  <a:gd name="T22" fmla="*/ 52 w 85"/>
                  <a:gd name="T23" fmla="*/ 64 h 80"/>
                  <a:gd name="T24" fmla="*/ 44 w 85"/>
                  <a:gd name="T25" fmla="*/ 68 h 80"/>
                  <a:gd name="T26" fmla="*/ 24 w 85"/>
                  <a:gd name="T27" fmla="*/ 80 h 80"/>
                  <a:gd name="T28" fmla="*/ 12 w 85"/>
                  <a:gd name="T29" fmla="*/ 80 h 80"/>
                  <a:gd name="T30" fmla="*/ 0 w 85"/>
                  <a:gd name="T31" fmla="*/ 72 h 80"/>
                  <a:gd name="T32" fmla="*/ 4 w 85"/>
                  <a:gd name="T33" fmla="*/ 48 h 80"/>
                  <a:gd name="T34" fmla="*/ 20 w 85"/>
                  <a:gd name="T35" fmla="*/ 20 h 80"/>
                  <a:gd name="T36" fmla="*/ 40 w 85"/>
                  <a:gd name="T37" fmla="*/ 4 h 80"/>
                  <a:gd name="T38" fmla="*/ 56 w 85"/>
                  <a:gd name="T39" fmla="*/ 4 h 80"/>
                  <a:gd name="T40" fmla="*/ 65 w 85"/>
                  <a:gd name="T41" fmla="*/ 8 h 80"/>
                  <a:gd name="T42" fmla="*/ 69 w 85"/>
                  <a:gd name="T43" fmla="*/ 4 h 80"/>
                  <a:gd name="T44" fmla="*/ 52 w 85"/>
                  <a:gd name="T45" fmla="*/ 4 h 80"/>
                  <a:gd name="T46" fmla="*/ 40 w 85"/>
                  <a:gd name="T47" fmla="*/ 12 h 80"/>
                  <a:gd name="T48" fmla="*/ 24 w 85"/>
                  <a:gd name="T49" fmla="*/ 32 h 80"/>
                  <a:gd name="T50" fmla="*/ 16 w 85"/>
                  <a:gd name="T51" fmla="*/ 60 h 80"/>
                  <a:gd name="T52" fmla="*/ 20 w 85"/>
                  <a:gd name="T53" fmla="*/ 68 h 80"/>
                  <a:gd name="T54" fmla="*/ 24 w 85"/>
                  <a:gd name="T55" fmla="*/ 72 h 80"/>
                  <a:gd name="T56" fmla="*/ 40 w 85"/>
                  <a:gd name="T57" fmla="*/ 68 h 80"/>
                  <a:gd name="T58" fmla="*/ 56 w 85"/>
                  <a:gd name="T59" fmla="*/ 44 h 80"/>
                  <a:gd name="T60" fmla="*/ 65 w 85"/>
                  <a:gd name="T61" fmla="*/ 20 h 80"/>
                  <a:gd name="T62" fmla="*/ 61 w 85"/>
                  <a:gd name="T63" fmla="*/ 8 h 80"/>
                  <a:gd name="T64" fmla="*/ 52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5" y="60"/>
                    </a:lnTo>
                    <a:lnTo>
                      <a:pt x="65" y="68"/>
                    </a:lnTo>
                    <a:lnTo>
                      <a:pt x="65" y="72"/>
                    </a:lnTo>
                    <a:lnTo>
                      <a:pt x="65" y="76"/>
                    </a:lnTo>
                    <a:lnTo>
                      <a:pt x="69" y="72"/>
                    </a:lnTo>
                    <a:lnTo>
                      <a:pt x="73" y="68"/>
                    </a:lnTo>
                    <a:lnTo>
                      <a:pt x="73" y="64"/>
                    </a:lnTo>
                    <a:lnTo>
                      <a:pt x="77" y="64"/>
                    </a:lnTo>
                    <a:lnTo>
                      <a:pt x="73" y="72"/>
                    </a:lnTo>
                    <a:lnTo>
                      <a:pt x="69" y="76"/>
                    </a:lnTo>
                    <a:lnTo>
                      <a:pt x="61" y="80"/>
                    </a:lnTo>
                    <a:lnTo>
                      <a:pt x="56" y="80"/>
                    </a:lnTo>
                    <a:lnTo>
                      <a:pt x="52" y="80"/>
                    </a:lnTo>
                    <a:lnTo>
                      <a:pt x="52" y="76"/>
                    </a:lnTo>
                    <a:lnTo>
                      <a:pt x="52" y="72"/>
                    </a:lnTo>
                    <a:lnTo>
                      <a:pt x="52" y="64"/>
                    </a:lnTo>
                    <a:lnTo>
                      <a:pt x="52" y="56"/>
                    </a:lnTo>
                    <a:lnTo>
                      <a:pt x="44" y="68"/>
                    </a:lnTo>
                    <a:lnTo>
                      <a:pt x="32" y="76"/>
                    </a:lnTo>
                    <a:lnTo>
                      <a:pt x="24" y="80"/>
                    </a:lnTo>
                    <a:lnTo>
                      <a:pt x="16" y="80"/>
                    </a:lnTo>
                    <a:lnTo>
                      <a:pt x="12" y="80"/>
                    </a:lnTo>
                    <a:lnTo>
                      <a:pt x="4" y="76"/>
                    </a:lnTo>
                    <a:lnTo>
                      <a:pt x="0" y="72"/>
                    </a:lnTo>
                    <a:lnTo>
                      <a:pt x="0" y="64"/>
                    </a:lnTo>
                    <a:lnTo>
                      <a:pt x="4" y="48"/>
                    </a:lnTo>
                    <a:lnTo>
                      <a:pt x="8" y="32"/>
                    </a:lnTo>
                    <a:lnTo>
                      <a:pt x="20" y="20"/>
                    </a:lnTo>
                    <a:lnTo>
                      <a:pt x="32" y="8"/>
                    </a:lnTo>
                    <a:lnTo>
                      <a:pt x="40" y="4"/>
                    </a:lnTo>
                    <a:lnTo>
                      <a:pt x="52" y="0"/>
                    </a:lnTo>
                    <a:lnTo>
                      <a:pt x="56" y="4"/>
                    </a:lnTo>
                    <a:lnTo>
                      <a:pt x="61" y="4"/>
                    </a:lnTo>
                    <a:lnTo>
                      <a:pt x="65" y="8"/>
                    </a:lnTo>
                    <a:lnTo>
                      <a:pt x="69" y="16"/>
                    </a:lnTo>
                    <a:lnTo>
                      <a:pt x="69" y="4"/>
                    </a:lnTo>
                    <a:lnTo>
                      <a:pt x="85" y="0"/>
                    </a:lnTo>
                    <a:close/>
                    <a:moveTo>
                      <a:pt x="52" y="4"/>
                    </a:moveTo>
                    <a:lnTo>
                      <a:pt x="44" y="8"/>
                    </a:lnTo>
                    <a:lnTo>
                      <a:pt x="40" y="12"/>
                    </a:lnTo>
                    <a:lnTo>
                      <a:pt x="32" y="20"/>
                    </a:lnTo>
                    <a:lnTo>
                      <a:pt x="24" y="32"/>
                    </a:lnTo>
                    <a:lnTo>
                      <a:pt x="16" y="48"/>
                    </a:lnTo>
                    <a:lnTo>
                      <a:pt x="16" y="60"/>
                    </a:lnTo>
                    <a:lnTo>
                      <a:pt x="16" y="64"/>
                    </a:lnTo>
                    <a:lnTo>
                      <a:pt x="20" y="68"/>
                    </a:lnTo>
                    <a:lnTo>
                      <a:pt x="24" y="72"/>
                    </a:lnTo>
                    <a:lnTo>
                      <a:pt x="32" y="72"/>
                    </a:lnTo>
                    <a:lnTo>
                      <a:pt x="40" y="68"/>
                    </a:lnTo>
                    <a:lnTo>
                      <a:pt x="48" y="60"/>
                    </a:lnTo>
                    <a:lnTo>
                      <a:pt x="56" y="44"/>
                    </a:lnTo>
                    <a:lnTo>
                      <a:pt x="61" y="32"/>
                    </a:lnTo>
                    <a:lnTo>
                      <a:pt x="65" y="20"/>
                    </a:lnTo>
                    <a:lnTo>
                      <a:pt x="61" y="12"/>
                    </a:lnTo>
                    <a:lnTo>
                      <a:pt x="61"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65" name="Freeform 82"/>
              <p:cNvSpPr>
                <a:spLocks/>
              </p:cNvSpPr>
              <p:nvPr/>
            </p:nvSpPr>
            <p:spPr bwMode="auto">
              <a:xfrm>
                <a:off x="4661" y="2475"/>
                <a:ext cx="64" cy="80"/>
              </a:xfrm>
              <a:custGeom>
                <a:avLst/>
                <a:gdLst>
                  <a:gd name="T0" fmla="*/ 64 w 64"/>
                  <a:gd name="T1" fmla="*/ 0 h 80"/>
                  <a:gd name="T2" fmla="*/ 60 w 64"/>
                  <a:gd name="T3" fmla="*/ 28 h 80"/>
                  <a:gd name="T4" fmla="*/ 56 w 64"/>
                  <a:gd name="T5" fmla="*/ 28 h 80"/>
                  <a:gd name="T6" fmla="*/ 56 w 64"/>
                  <a:gd name="T7" fmla="*/ 16 h 80"/>
                  <a:gd name="T8" fmla="*/ 52 w 64"/>
                  <a:gd name="T9" fmla="*/ 12 h 80"/>
                  <a:gd name="T10" fmla="*/ 48 w 64"/>
                  <a:gd name="T11" fmla="*/ 8 h 80"/>
                  <a:gd name="T12" fmla="*/ 40 w 64"/>
                  <a:gd name="T13" fmla="*/ 4 h 80"/>
                  <a:gd name="T14" fmla="*/ 36 w 64"/>
                  <a:gd name="T15" fmla="*/ 8 h 80"/>
                  <a:gd name="T16" fmla="*/ 32 w 64"/>
                  <a:gd name="T17" fmla="*/ 8 h 80"/>
                  <a:gd name="T18" fmla="*/ 32 w 64"/>
                  <a:gd name="T19" fmla="*/ 12 h 80"/>
                  <a:gd name="T20" fmla="*/ 32 w 64"/>
                  <a:gd name="T21" fmla="*/ 16 h 80"/>
                  <a:gd name="T22" fmla="*/ 32 w 64"/>
                  <a:gd name="T23" fmla="*/ 20 h 80"/>
                  <a:gd name="T24" fmla="*/ 32 w 64"/>
                  <a:gd name="T25" fmla="*/ 20 h 80"/>
                  <a:gd name="T26" fmla="*/ 36 w 64"/>
                  <a:gd name="T27" fmla="*/ 24 h 80"/>
                  <a:gd name="T28" fmla="*/ 36 w 64"/>
                  <a:gd name="T29" fmla="*/ 28 h 80"/>
                  <a:gd name="T30" fmla="*/ 48 w 64"/>
                  <a:gd name="T31" fmla="*/ 40 h 80"/>
                  <a:gd name="T32" fmla="*/ 52 w 64"/>
                  <a:gd name="T33" fmla="*/ 48 h 80"/>
                  <a:gd name="T34" fmla="*/ 52 w 64"/>
                  <a:gd name="T35" fmla="*/ 52 h 80"/>
                  <a:gd name="T36" fmla="*/ 56 w 64"/>
                  <a:gd name="T37" fmla="*/ 60 h 80"/>
                  <a:gd name="T38" fmla="*/ 52 w 64"/>
                  <a:gd name="T39" fmla="*/ 68 h 80"/>
                  <a:gd name="T40" fmla="*/ 48 w 64"/>
                  <a:gd name="T41" fmla="*/ 76 h 80"/>
                  <a:gd name="T42" fmla="*/ 40 w 64"/>
                  <a:gd name="T43" fmla="*/ 80 h 80"/>
                  <a:gd name="T44" fmla="*/ 28 w 64"/>
                  <a:gd name="T45" fmla="*/ 80 h 80"/>
                  <a:gd name="T46" fmla="*/ 20 w 64"/>
                  <a:gd name="T47" fmla="*/ 80 h 80"/>
                  <a:gd name="T48" fmla="*/ 12 w 64"/>
                  <a:gd name="T49" fmla="*/ 76 h 80"/>
                  <a:gd name="T50" fmla="*/ 12 w 64"/>
                  <a:gd name="T51" fmla="*/ 76 h 80"/>
                  <a:gd name="T52" fmla="*/ 8 w 64"/>
                  <a:gd name="T53" fmla="*/ 76 h 80"/>
                  <a:gd name="T54" fmla="*/ 4 w 64"/>
                  <a:gd name="T55" fmla="*/ 76 h 80"/>
                  <a:gd name="T56" fmla="*/ 4 w 64"/>
                  <a:gd name="T57" fmla="*/ 80 h 80"/>
                  <a:gd name="T58" fmla="*/ 0 w 64"/>
                  <a:gd name="T59" fmla="*/ 80 h 80"/>
                  <a:gd name="T60" fmla="*/ 4 w 64"/>
                  <a:gd name="T61" fmla="*/ 56 h 80"/>
                  <a:gd name="T62" fmla="*/ 8 w 64"/>
                  <a:gd name="T63" fmla="*/ 56 h 80"/>
                  <a:gd name="T64" fmla="*/ 12 w 64"/>
                  <a:gd name="T65" fmla="*/ 64 h 80"/>
                  <a:gd name="T66" fmla="*/ 16 w 64"/>
                  <a:gd name="T67" fmla="*/ 72 h 80"/>
                  <a:gd name="T68" fmla="*/ 20 w 64"/>
                  <a:gd name="T69" fmla="*/ 76 h 80"/>
                  <a:gd name="T70" fmla="*/ 28 w 64"/>
                  <a:gd name="T71" fmla="*/ 80 h 80"/>
                  <a:gd name="T72" fmla="*/ 32 w 64"/>
                  <a:gd name="T73" fmla="*/ 76 h 80"/>
                  <a:gd name="T74" fmla="*/ 40 w 64"/>
                  <a:gd name="T75" fmla="*/ 76 h 80"/>
                  <a:gd name="T76" fmla="*/ 40 w 64"/>
                  <a:gd name="T77" fmla="*/ 72 h 80"/>
                  <a:gd name="T78" fmla="*/ 44 w 64"/>
                  <a:gd name="T79" fmla="*/ 64 h 80"/>
                  <a:gd name="T80" fmla="*/ 40 w 64"/>
                  <a:gd name="T81" fmla="*/ 64 h 80"/>
                  <a:gd name="T82" fmla="*/ 40 w 64"/>
                  <a:gd name="T83" fmla="*/ 60 h 80"/>
                  <a:gd name="T84" fmla="*/ 36 w 64"/>
                  <a:gd name="T85" fmla="*/ 52 h 80"/>
                  <a:gd name="T86" fmla="*/ 32 w 64"/>
                  <a:gd name="T87" fmla="*/ 44 h 80"/>
                  <a:gd name="T88" fmla="*/ 24 w 64"/>
                  <a:gd name="T89" fmla="*/ 36 h 80"/>
                  <a:gd name="T90" fmla="*/ 20 w 64"/>
                  <a:gd name="T91" fmla="*/ 32 h 80"/>
                  <a:gd name="T92" fmla="*/ 20 w 64"/>
                  <a:gd name="T93" fmla="*/ 28 h 80"/>
                  <a:gd name="T94" fmla="*/ 20 w 64"/>
                  <a:gd name="T95" fmla="*/ 20 h 80"/>
                  <a:gd name="T96" fmla="*/ 20 w 64"/>
                  <a:gd name="T97" fmla="*/ 12 h 80"/>
                  <a:gd name="T98" fmla="*/ 24 w 64"/>
                  <a:gd name="T99" fmla="*/ 8 h 80"/>
                  <a:gd name="T100" fmla="*/ 32 w 64"/>
                  <a:gd name="T101" fmla="*/ 4 h 80"/>
                  <a:gd name="T102" fmla="*/ 40 w 64"/>
                  <a:gd name="T103" fmla="*/ 0 h 80"/>
                  <a:gd name="T104" fmla="*/ 44 w 64"/>
                  <a:gd name="T105" fmla="*/ 0 h 80"/>
                  <a:gd name="T106" fmla="*/ 44 w 64"/>
                  <a:gd name="T107" fmla="*/ 4 h 80"/>
                  <a:gd name="T108" fmla="*/ 48 w 64"/>
                  <a:gd name="T109" fmla="*/ 4 h 80"/>
                  <a:gd name="T110" fmla="*/ 52 w 64"/>
                  <a:gd name="T111" fmla="*/ 4 h 80"/>
                  <a:gd name="T112" fmla="*/ 56 w 64"/>
                  <a:gd name="T113" fmla="*/ 8 h 80"/>
                  <a:gd name="T114" fmla="*/ 56 w 64"/>
                  <a:gd name="T115" fmla="*/ 8 h 80"/>
                  <a:gd name="T116" fmla="*/ 60 w 64"/>
                  <a:gd name="T117" fmla="*/ 4 h 80"/>
                  <a:gd name="T118" fmla="*/ 64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8"/>
                    </a:lnTo>
                    <a:lnTo>
                      <a:pt x="56" y="28"/>
                    </a:lnTo>
                    <a:lnTo>
                      <a:pt x="56" y="16"/>
                    </a:lnTo>
                    <a:lnTo>
                      <a:pt x="52" y="12"/>
                    </a:lnTo>
                    <a:lnTo>
                      <a:pt x="48" y="8"/>
                    </a:lnTo>
                    <a:lnTo>
                      <a:pt x="40" y="4"/>
                    </a:lnTo>
                    <a:lnTo>
                      <a:pt x="36" y="8"/>
                    </a:lnTo>
                    <a:lnTo>
                      <a:pt x="32" y="8"/>
                    </a:lnTo>
                    <a:lnTo>
                      <a:pt x="32" y="12"/>
                    </a:lnTo>
                    <a:lnTo>
                      <a:pt x="32" y="16"/>
                    </a:lnTo>
                    <a:lnTo>
                      <a:pt x="32" y="20"/>
                    </a:lnTo>
                    <a:lnTo>
                      <a:pt x="36" y="24"/>
                    </a:lnTo>
                    <a:lnTo>
                      <a:pt x="36" y="28"/>
                    </a:lnTo>
                    <a:lnTo>
                      <a:pt x="48" y="40"/>
                    </a:lnTo>
                    <a:lnTo>
                      <a:pt x="52" y="48"/>
                    </a:lnTo>
                    <a:lnTo>
                      <a:pt x="52" y="52"/>
                    </a:lnTo>
                    <a:lnTo>
                      <a:pt x="56" y="60"/>
                    </a:lnTo>
                    <a:lnTo>
                      <a:pt x="52" y="68"/>
                    </a:lnTo>
                    <a:lnTo>
                      <a:pt x="48" y="76"/>
                    </a:lnTo>
                    <a:lnTo>
                      <a:pt x="40" y="80"/>
                    </a:lnTo>
                    <a:lnTo>
                      <a:pt x="28" y="80"/>
                    </a:lnTo>
                    <a:lnTo>
                      <a:pt x="20" y="80"/>
                    </a:lnTo>
                    <a:lnTo>
                      <a:pt x="12" y="76"/>
                    </a:lnTo>
                    <a:lnTo>
                      <a:pt x="8" y="76"/>
                    </a:lnTo>
                    <a:lnTo>
                      <a:pt x="4" y="76"/>
                    </a:lnTo>
                    <a:lnTo>
                      <a:pt x="4" y="80"/>
                    </a:lnTo>
                    <a:lnTo>
                      <a:pt x="0" y="80"/>
                    </a:lnTo>
                    <a:lnTo>
                      <a:pt x="4" y="56"/>
                    </a:lnTo>
                    <a:lnTo>
                      <a:pt x="8" y="56"/>
                    </a:lnTo>
                    <a:lnTo>
                      <a:pt x="12" y="64"/>
                    </a:lnTo>
                    <a:lnTo>
                      <a:pt x="16" y="72"/>
                    </a:lnTo>
                    <a:lnTo>
                      <a:pt x="20" y="76"/>
                    </a:lnTo>
                    <a:lnTo>
                      <a:pt x="28" y="80"/>
                    </a:lnTo>
                    <a:lnTo>
                      <a:pt x="32" y="76"/>
                    </a:lnTo>
                    <a:lnTo>
                      <a:pt x="40" y="76"/>
                    </a:lnTo>
                    <a:lnTo>
                      <a:pt x="40" y="72"/>
                    </a:lnTo>
                    <a:lnTo>
                      <a:pt x="44" y="64"/>
                    </a:lnTo>
                    <a:lnTo>
                      <a:pt x="40" y="64"/>
                    </a:lnTo>
                    <a:lnTo>
                      <a:pt x="40" y="60"/>
                    </a:lnTo>
                    <a:lnTo>
                      <a:pt x="36" y="52"/>
                    </a:lnTo>
                    <a:lnTo>
                      <a:pt x="32" y="44"/>
                    </a:lnTo>
                    <a:lnTo>
                      <a:pt x="24" y="36"/>
                    </a:lnTo>
                    <a:lnTo>
                      <a:pt x="20" y="32"/>
                    </a:lnTo>
                    <a:lnTo>
                      <a:pt x="20" y="28"/>
                    </a:lnTo>
                    <a:lnTo>
                      <a:pt x="20" y="20"/>
                    </a:lnTo>
                    <a:lnTo>
                      <a:pt x="20" y="12"/>
                    </a:lnTo>
                    <a:lnTo>
                      <a:pt x="24" y="8"/>
                    </a:lnTo>
                    <a:lnTo>
                      <a:pt x="32" y="4"/>
                    </a:lnTo>
                    <a:lnTo>
                      <a:pt x="40" y="0"/>
                    </a:lnTo>
                    <a:lnTo>
                      <a:pt x="44" y="0"/>
                    </a:lnTo>
                    <a:lnTo>
                      <a:pt x="44" y="4"/>
                    </a:lnTo>
                    <a:lnTo>
                      <a:pt x="48" y="4"/>
                    </a:lnTo>
                    <a:lnTo>
                      <a:pt x="52" y="4"/>
                    </a:lnTo>
                    <a:lnTo>
                      <a:pt x="56" y="8"/>
                    </a:lnTo>
                    <a:lnTo>
                      <a:pt x="60" y="4"/>
                    </a:lnTo>
                    <a:lnTo>
                      <a:pt x="64" y="0"/>
                    </a:lnTo>
                    <a:close/>
                  </a:path>
                </a:pathLst>
              </a:custGeom>
              <a:solidFill>
                <a:srgbClr val="000000"/>
              </a:solidFill>
              <a:ln w="0">
                <a:solidFill>
                  <a:srgbClr val="000000"/>
                </a:solidFill>
                <a:round/>
                <a:headEnd/>
                <a:tailEnd/>
              </a:ln>
            </p:spPr>
            <p:txBody>
              <a:bodyPr/>
              <a:lstStyle/>
              <a:p>
                <a:endParaRPr lang="en-US"/>
              </a:p>
            </p:txBody>
          </p:sp>
          <p:sp>
            <p:nvSpPr>
              <p:cNvPr id="9466" name="Freeform 83"/>
              <p:cNvSpPr>
                <a:spLocks/>
              </p:cNvSpPr>
              <p:nvPr/>
            </p:nvSpPr>
            <p:spPr bwMode="auto">
              <a:xfrm>
                <a:off x="4733" y="2454"/>
                <a:ext cx="48" cy="101"/>
              </a:xfrm>
              <a:custGeom>
                <a:avLst/>
                <a:gdLst>
                  <a:gd name="T0" fmla="*/ 40 w 48"/>
                  <a:gd name="T1" fmla="*/ 0 h 101"/>
                  <a:gd name="T2" fmla="*/ 32 w 48"/>
                  <a:gd name="T3" fmla="*/ 25 h 101"/>
                  <a:gd name="T4" fmla="*/ 48 w 48"/>
                  <a:gd name="T5" fmla="*/ 25 h 101"/>
                  <a:gd name="T6" fmla="*/ 48 w 48"/>
                  <a:gd name="T7" fmla="*/ 29 h 101"/>
                  <a:gd name="T8" fmla="*/ 32 w 48"/>
                  <a:gd name="T9" fmla="*/ 29 h 101"/>
                  <a:gd name="T10" fmla="*/ 16 w 48"/>
                  <a:gd name="T11" fmla="*/ 81 h 101"/>
                  <a:gd name="T12" fmla="*/ 16 w 48"/>
                  <a:gd name="T13" fmla="*/ 89 h 101"/>
                  <a:gd name="T14" fmla="*/ 16 w 48"/>
                  <a:gd name="T15" fmla="*/ 93 h 101"/>
                  <a:gd name="T16" fmla="*/ 16 w 48"/>
                  <a:gd name="T17" fmla="*/ 93 h 101"/>
                  <a:gd name="T18" fmla="*/ 16 w 48"/>
                  <a:gd name="T19" fmla="*/ 93 h 101"/>
                  <a:gd name="T20" fmla="*/ 16 w 48"/>
                  <a:gd name="T21" fmla="*/ 97 h 101"/>
                  <a:gd name="T22" fmla="*/ 16 w 48"/>
                  <a:gd name="T23" fmla="*/ 97 h 101"/>
                  <a:gd name="T24" fmla="*/ 20 w 48"/>
                  <a:gd name="T25" fmla="*/ 93 h 101"/>
                  <a:gd name="T26" fmla="*/ 20 w 48"/>
                  <a:gd name="T27" fmla="*/ 93 h 101"/>
                  <a:gd name="T28" fmla="*/ 24 w 48"/>
                  <a:gd name="T29" fmla="*/ 89 h 101"/>
                  <a:gd name="T30" fmla="*/ 28 w 48"/>
                  <a:gd name="T31" fmla="*/ 81 h 101"/>
                  <a:gd name="T32" fmla="*/ 32 w 48"/>
                  <a:gd name="T33" fmla="*/ 85 h 101"/>
                  <a:gd name="T34" fmla="*/ 24 w 48"/>
                  <a:gd name="T35" fmla="*/ 93 h 101"/>
                  <a:gd name="T36" fmla="*/ 20 w 48"/>
                  <a:gd name="T37" fmla="*/ 101 h 101"/>
                  <a:gd name="T38" fmla="*/ 12 w 48"/>
                  <a:gd name="T39" fmla="*/ 101 h 101"/>
                  <a:gd name="T40" fmla="*/ 8 w 48"/>
                  <a:gd name="T41" fmla="*/ 101 h 101"/>
                  <a:gd name="T42" fmla="*/ 4 w 48"/>
                  <a:gd name="T43" fmla="*/ 101 h 101"/>
                  <a:gd name="T44" fmla="*/ 4 w 48"/>
                  <a:gd name="T45" fmla="*/ 101 h 101"/>
                  <a:gd name="T46" fmla="*/ 0 w 48"/>
                  <a:gd name="T47" fmla="*/ 97 h 101"/>
                  <a:gd name="T48" fmla="*/ 0 w 48"/>
                  <a:gd name="T49" fmla="*/ 93 h 101"/>
                  <a:gd name="T50" fmla="*/ 0 w 48"/>
                  <a:gd name="T51" fmla="*/ 89 h 101"/>
                  <a:gd name="T52" fmla="*/ 4 w 48"/>
                  <a:gd name="T53" fmla="*/ 81 h 101"/>
                  <a:gd name="T54" fmla="*/ 20 w 48"/>
                  <a:gd name="T55" fmla="*/ 29 h 101"/>
                  <a:gd name="T56" fmla="*/ 4 w 48"/>
                  <a:gd name="T57" fmla="*/ 29 h 101"/>
                  <a:gd name="T58" fmla="*/ 8 w 48"/>
                  <a:gd name="T59" fmla="*/ 25 h 101"/>
                  <a:gd name="T60" fmla="*/ 16 w 48"/>
                  <a:gd name="T61" fmla="*/ 25 h 101"/>
                  <a:gd name="T62" fmla="*/ 24 w 48"/>
                  <a:gd name="T63" fmla="*/ 21 h 101"/>
                  <a:gd name="T64" fmla="*/ 28 w 48"/>
                  <a:gd name="T65" fmla="*/ 13 h 101"/>
                  <a:gd name="T66" fmla="*/ 36 w 48"/>
                  <a:gd name="T67" fmla="*/ 0 h 101"/>
                  <a:gd name="T68" fmla="*/ 40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40" y="0"/>
                    </a:moveTo>
                    <a:lnTo>
                      <a:pt x="32" y="25"/>
                    </a:lnTo>
                    <a:lnTo>
                      <a:pt x="48" y="25"/>
                    </a:lnTo>
                    <a:lnTo>
                      <a:pt x="48" y="29"/>
                    </a:lnTo>
                    <a:lnTo>
                      <a:pt x="32" y="29"/>
                    </a:lnTo>
                    <a:lnTo>
                      <a:pt x="16" y="81"/>
                    </a:lnTo>
                    <a:lnTo>
                      <a:pt x="16" y="89"/>
                    </a:lnTo>
                    <a:lnTo>
                      <a:pt x="16" y="93"/>
                    </a:lnTo>
                    <a:lnTo>
                      <a:pt x="16" y="97"/>
                    </a:lnTo>
                    <a:lnTo>
                      <a:pt x="20" y="93"/>
                    </a:lnTo>
                    <a:lnTo>
                      <a:pt x="24" y="89"/>
                    </a:lnTo>
                    <a:lnTo>
                      <a:pt x="28" y="81"/>
                    </a:lnTo>
                    <a:lnTo>
                      <a:pt x="32" y="85"/>
                    </a:lnTo>
                    <a:lnTo>
                      <a:pt x="24" y="93"/>
                    </a:lnTo>
                    <a:lnTo>
                      <a:pt x="20" y="101"/>
                    </a:lnTo>
                    <a:lnTo>
                      <a:pt x="12" y="101"/>
                    </a:lnTo>
                    <a:lnTo>
                      <a:pt x="8" y="101"/>
                    </a:lnTo>
                    <a:lnTo>
                      <a:pt x="4" y="101"/>
                    </a:lnTo>
                    <a:lnTo>
                      <a:pt x="0" y="97"/>
                    </a:lnTo>
                    <a:lnTo>
                      <a:pt x="0" y="93"/>
                    </a:lnTo>
                    <a:lnTo>
                      <a:pt x="0" y="89"/>
                    </a:lnTo>
                    <a:lnTo>
                      <a:pt x="4" y="81"/>
                    </a:lnTo>
                    <a:lnTo>
                      <a:pt x="20" y="29"/>
                    </a:lnTo>
                    <a:lnTo>
                      <a:pt x="4" y="29"/>
                    </a:lnTo>
                    <a:lnTo>
                      <a:pt x="8" y="25"/>
                    </a:lnTo>
                    <a:lnTo>
                      <a:pt x="16" y="25"/>
                    </a:lnTo>
                    <a:lnTo>
                      <a:pt x="24" y="21"/>
                    </a:lnTo>
                    <a:lnTo>
                      <a:pt x="28" y="13"/>
                    </a:lnTo>
                    <a:lnTo>
                      <a:pt x="36" y="0"/>
                    </a:lnTo>
                    <a:lnTo>
                      <a:pt x="40" y="0"/>
                    </a:lnTo>
                    <a:close/>
                  </a:path>
                </a:pathLst>
              </a:custGeom>
              <a:solidFill>
                <a:srgbClr val="000000"/>
              </a:solidFill>
              <a:ln w="0">
                <a:solidFill>
                  <a:srgbClr val="000000"/>
                </a:solidFill>
                <a:round/>
                <a:headEnd/>
                <a:tailEnd/>
              </a:ln>
            </p:spPr>
            <p:txBody>
              <a:bodyPr/>
              <a:lstStyle/>
              <a:p>
                <a:endParaRPr lang="en-US"/>
              </a:p>
            </p:txBody>
          </p:sp>
          <p:pic>
            <p:nvPicPr>
              <p:cNvPr id="9467" name="Picture 84"/>
              <p:cNvPicPr>
                <a:picLocks noChangeAspect="1" noChangeArrowheads="1"/>
              </p:cNvPicPr>
              <p:nvPr/>
            </p:nvPicPr>
            <p:blipFill>
              <a:blip r:embed="rId3" cstate="print"/>
              <a:srcRect/>
              <a:stretch>
                <a:fillRect/>
              </a:stretch>
            </p:blipFill>
            <p:spPr bwMode="auto">
              <a:xfrm>
                <a:off x="4837" y="2471"/>
                <a:ext cx="153" cy="92"/>
              </a:xfrm>
              <a:prstGeom prst="rect">
                <a:avLst/>
              </a:prstGeom>
              <a:noFill/>
              <a:ln w="9525">
                <a:noFill/>
                <a:miter lim="800000"/>
                <a:headEnd/>
                <a:tailEnd/>
              </a:ln>
            </p:spPr>
          </p:pic>
          <p:pic>
            <p:nvPicPr>
              <p:cNvPr id="9468" name="Picture 85"/>
              <p:cNvPicPr>
                <a:picLocks noChangeAspect="1" noChangeArrowheads="1"/>
              </p:cNvPicPr>
              <p:nvPr/>
            </p:nvPicPr>
            <p:blipFill>
              <a:blip r:embed="rId4" cstate="print"/>
              <a:srcRect/>
              <a:stretch>
                <a:fillRect/>
              </a:stretch>
            </p:blipFill>
            <p:spPr bwMode="auto">
              <a:xfrm>
                <a:off x="4837" y="2471"/>
                <a:ext cx="153" cy="92"/>
              </a:xfrm>
              <a:prstGeom prst="rect">
                <a:avLst/>
              </a:prstGeom>
              <a:noFill/>
              <a:ln w="9525">
                <a:noFill/>
                <a:miter lim="800000"/>
                <a:headEnd/>
                <a:tailEnd/>
              </a:ln>
            </p:spPr>
          </p:pic>
          <p:sp>
            <p:nvSpPr>
              <p:cNvPr id="9469" name="Freeform 86"/>
              <p:cNvSpPr>
                <a:spLocks/>
              </p:cNvSpPr>
              <p:nvPr/>
            </p:nvSpPr>
            <p:spPr bwMode="auto">
              <a:xfrm>
                <a:off x="5051" y="2475"/>
                <a:ext cx="116" cy="80"/>
              </a:xfrm>
              <a:custGeom>
                <a:avLst/>
                <a:gdLst>
                  <a:gd name="T0" fmla="*/ 24 w 116"/>
                  <a:gd name="T1" fmla="*/ 40 h 80"/>
                  <a:gd name="T2" fmla="*/ 36 w 116"/>
                  <a:gd name="T3" fmla="*/ 20 h 80"/>
                  <a:gd name="T4" fmla="*/ 52 w 116"/>
                  <a:gd name="T5" fmla="*/ 4 h 80"/>
                  <a:gd name="T6" fmla="*/ 60 w 116"/>
                  <a:gd name="T7" fmla="*/ 0 h 80"/>
                  <a:gd name="T8" fmla="*/ 68 w 116"/>
                  <a:gd name="T9" fmla="*/ 4 h 80"/>
                  <a:gd name="T10" fmla="*/ 72 w 116"/>
                  <a:gd name="T11" fmla="*/ 12 h 80"/>
                  <a:gd name="T12" fmla="*/ 68 w 116"/>
                  <a:gd name="T13" fmla="*/ 24 h 80"/>
                  <a:gd name="T14" fmla="*/ 72 w 116"/>
                  <a:gd name="T15" fmla="*/ 28 h 80"/>
                  <a:gd name="T16" fmla="*/ 92 w 116"/>
                  <a:gd name="T17" fmla="*/ 8 h 80"/>
                  <a:gd name="T18" fmla="*/ 104 w 116"/>
                  <a:gd name="T19" fmla="*/ 0 h 80"/>
                  <a:gd name="T20" fmla="*/ 112 w 116"/>
                  <a:gd name="T21" fmla="*/ 4 h 80"/>
                  <a:gd name="T22" fmla="*/ 116 w 116"/>
                  <a:gd name="T23" fmla="*/ 12 h 80"/>
                  <a:gd name="T24" fmla="*/ 112 w 116"/>
                  <a:gd name="T25" fmla="*/ 24 h 80"/>
                  <a:gd name="T26" fmla="*/ 100 w 116"/>
                  <a:gd name="T27" fmla="*/ 68 h 80"/>
                  <a:gd name="T28" fmla="*/ 100 w 116"/>
                  <a:gd name="T29" fmla="*/ 72 h 80"/>
                  <a:gd name="T30" fmla="*/ 100 w 116"/>
                  <a:gd name="T31" fmla="*/ 72 h 80"/>
                  <a:gd name="T32" fmla="*/ 104 w 116"/>
                  <a:gd name="T33" fmla="*/ 72 h 80"/>
                  <a:gd name="T34" fmla="*/ 108 w 116"/>
                  <a:gd name="T35" fmla="*/ 68 h 80"/>
                  <a:gd name="T36" fmla="*/ 116 w 116"/>
                  <a:gd name="T37" fmla="*/ 64 h 80"/>
                  <a:gd name="T38" fmla="*/ 108 w 116"/>
                  <a:gd name="T39" fmla="*/ 72 h 80"/>
                  <a:gd name="T40" fmla="*/ 100 w 116"/>
                  <a:gd name="T41" fmla="*/ 80 h 80"/>
                  <a:gd name="T42" fmla="*/ 92 w 116"/>
                  <a:gd name="T43" fmla="*/ 80 h 80"/>
                  <a:gd name="T44" fmla="*/ 88 w 116"/>
                  <a:gd name="T45" fmla="*/ 80 h 80"/>
                  <a:gd name="T46" fmla="*/ 84 w 116"/>
                  <a:gd name="T47" fmla="*/ 76 h 80"/>
                  <a:gd name="T48" fmla="*/ 88 w 116"/>
                  <a:gd name="T49" fmla="*/ 60 h 80"/>
                  <a:gd name="T50" fmla="*/ 100 w 116"/>
                  <a:gd name="T51" fmla="*/ 24 h 80"/>
                  <a:gd name="T52" fmla="*/ 100 w 116"/>
                  <a:gd name="T53" fmla="*/ 20 h 80"/>
                  <a:gd name="T54" fmla="*/ 100 w 116"/>
                  <a:gd name="T55" fmla="*/ 16 h 80"/>
                  <a:gd name="T56" fmla="*/ 100 w 116"/>
                  <a:gd name="T57" fmla="*/ 12 h 80"/>
                  <a:gd name="T58" fmla="*/ 92 w 116"/>
                  <a:gd name="T59" fmla="*/ 12 h 80"/>
                  <a:gd name="T60" fmla="*/ 76 w 116"/>
                  <a:gd name="T61" fmla="*/ 28 h 80"/>
                  <a:gd name="T62" fmla="*/ 60 w 116"/>
                  <a:gd name="T63" fmla="*/ 60 h 80"/>
                  <a:gd name="T64" fmla="*/ 40 w 116"/>
                  <a:gd name="T65" fmla="*/ 80 h 80"/>
                  <a:gd name="T66" fmla="*/ 56 w 116"/>
                  <a:gd name="T67" fmla="*/ 20 h 80"/>
                  <a:gd name="T68" fmla="*/ 56 w 116"/>
                  <a:gd name="T69" fmla="*/ 16 h 80"/>
                  <a:gd name="T70" fmla="*/ 56 w 116"/>
                  <a:gd name="T71" fmla="*/ 12 h 80"/>
                  <a:gd name="T72" fmla="*/ 52 w 116"/>
                  <a:gd name="T73" fmla="*/ 12 h 80"/>
                  <a:gd name="T74" fmla="*/ 44 w 116"/>
                  <a:gd name="T75" fmla="*/ 20 h 80"/>
                  <a:gd name="T76" fmla="*/ 28 w 116"/>
                  <a:gd name="T77" fmla="*/ 40 h 80"/>
                  <a:gd name="T78" fmla="*/ 20 w 116"/>
                  <a:gd name="T79" fmla="*/ 56 h 80"/>
                  <a:gd name="T80" fmla="*/ 12 w 116"/>
                  <a:gd name="T81" fmla="*/ 80 h 80"/>
                  <a:gd name="T82" fmla="*/ 16 w 116"/>
                  <a:gd name="T83" fmla="*/ 24 h 80"/>
                  <a:gd name="T84" fmla="*/ 16 w 116"/>
                  <a:gd name="T85" fmla="*/ 16 h 80"/>
                  <a:gd name="T86" fmla="*/ 16 w 116"/>
                  <a:gd name="T87" fmla="*/ 12 h 80"/>
                  <a:gd name="T88" fmla="*/ 16 w 116"/>
                  <a:gd name="T89" fmla="*/ 8 h 80"/>
                  <a:gd name="T90" fmla="*/ 8 w 116"/>
                  <a:gd name="T91" fmla="*/ 8 h 80"/>
                  <a:gd name="T92" fmla="*/ 8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6" y="0"/>
                    </a:moveTo>
                    <a:lnTo>
                      <a:pt x="24" y="40"/>
                    </a:lnTo>
                    <a:lnTo>
                      <a:pt x="32" y="28"/>
                    </a:lnTo>
                    <a:lnTo>
                      <a:pt x="36" y="20"/>
                    </a:lnTo>
                    <a:lnTo>
                      <a:pt x="44" y="12"/>
                    </a:lnTo>
                    <a:lnTo>
                      <a:pt x="52" y="4"/>
                    </a:lnTo>
                    <a:lnTo>
                      <a:pt x="56" y="4"/>
                    </a:lnTo>
                    <a:lnTo>
                      <a:pt x="60" y="0"/>
                    </a:lnTo>
                    <a:lnTo>
                      <a:pt x="64" y="4"/>
                    </a:lnTo>
                    <a:lnTo>
                      <a:pt x="68" y="4"/>
                    </a:lnTo>
                    <a:lnTo>
                      <a:pt x="72" y="8"/>
                    </a:lnTo>
                    <a:lnTo>
                      <a:pt x="72" y="12"/>
                    </a:lnTo>
                    <a:lnTo>
                      <a:pt x="72" y="16"/>
                    </a:lnTo>
                    <a:lnTo>
                      <a:pt x="68" y="24"/>
                    </a:lnTo>
                    <a:lnTo>
                      <a:pt x="64" y="44"/>
                    </a:lnTo>
                    <a:lnTo>
                      <a:pt x="72" y="28"/>
                    </a:lnTo>
                    <a:lnTo>
                      <a:pt x="84" y="16"/>
                    </a:lnTo>
                    <a:lnTo>
                      <a:pt x="92" y="8"/>
                    </a:lnTo>
                    <a:lnTo>
                      <a:pt x="100" y="4"/>
                    </a:lnTo>
                    <a:lnTo>
                      <a:pt x="104" y="0"/>
                    </a:lnTo>
                    <a:lnTo>
                      <a:pt x="108" y="4"/>
                    </a:lnTo>
                    <a:lnTo>
                      <a:pt x="112" y="4"/>
                    </a:lnTo>
                    <a:lnTo>
                      <a:pt x="116" y="8"/>
                    </a:lnTo>
                    <a:lnTo>
                      <a:pt x="116" y="12"/>
                    </a:lnTo>
                    <a:lnTo>
                      <a:pt x="116" y="20"/>
                    </a:lnTo>
                    <a:lnTo>
                      <a:pt x="112" y="24"/>
                    </a:lnTo>
                    <a:lnTo>
                      <a:pt x="104" y="56"/>
                    </a:lnTo>
                    <a:lnTo>
                      <a:pt x="100" y="68"/>
                    </a:lnTo>
                    <a:lnTo>
                      <a:pt x="100" y="72"/>
                    </a:lnTo>
                    <a:lnTo>
                      <a:pt x="104" y="72"/>
                    </a:lnTo>
                    <a:lnTo>
                      <a:pt x="108" y="68"/>
                    </a:lnTo>
                    <a:lnTo>
                      <a:pt x="112" y="60"/>
                    </a:lnTo>
                    <a:lnTo>
                      <a:pt x="116" y="64"/>
                    </a:lnTo>
                    <a:lnTo>
                      <a:pt x="112" y="68"/>
                    </a:lnTo>
                    <a:lnTo>
                      <a:pt x="108" y="72"/>
                    </a:lnTo>
                    <a:lnTo>
                      <a:pt x="104" y="76"/>
                    </a:lnTo>
                    <a:lnTo>
                      <a:pt x="100" y="80"/>
                    </a:lnTo>
                    <a:lnTo>
                      <a:pt x="96" y="80"/>
                    </a:lnTo>
                    <a:lnTo>
                      <a:pt x="92" y="80"/>
                    </a:lnTo>
                    <a:lnTo>
                      <a:pt x="88" y="80"/>
                    </a:lnTo>
                    <a:lnTo>
                      <a:pt x="84" y="76"/>
                    </a:lnTo>
                    <a:lnTo>
                      <a:pt x="84" y="68"/>
                    </a:lnTo>
                    <a:lnTo>
                      <a:pt x="88" y="60"/>
                    </a:lnTo>
                    <a:lnTo>
                      <a:pt x="96" y="32"/>
                    </a:lnTo>
                    <a:lnTo>
                      <a:pt x="100" y="24"/>
                    </a:lnTo>
                    <a:lnTo>
                      <a:pt x="100" y="20"/>
                    </a:lnTo>
                    <a:lnTo>
                      <a:pt x="100" y="16"/>
                    </a:lnTo>
                    <a:lnTo>
                      <a:pt x="100" y="12"/>
                    </a:lnTo>
                    <a:lnTo>
                      <a:pt x="96" y="12"/>
                    </a:lnTo>
                    <a:lnTo>
                      <a:pt x="92" y="12"/>
                    </a:lnTo>
                    <a:lnTo>
                      <a:pt x="88" y="16"/>
                    </a:lnTo>
                    <a:lnTo>
                      <a:pt x="76" y="28"/>
                    </a:lnTo>
                    <a:lnTo>
                      <a:pt x="68" y="48"/>
                    </a:lnTo>
                    <a:lnTo>
                      <a:pt x="60" y="60"/>
                    </a:lnTo>
                    <a:lnTo>
                      <a:pt x="52" y="80"/>
                    </a:lnTo>
                    <a:lnTo>
                      <a:pt x="40" y="80"/>
                    </a:lnTo>
                    <a:lnTo>
                      <a:pt x="56" y="28"/>
                    </a:lnTo>
                    <a:lnTo>
                      <a:pt x="56" y="20"/>
                    </a:lnTo>
                    <a:lnTo>
                      <a:pt x="56" y="16"/>
                    </a:lnTo>
                    <a:lnTo>
                      <a:pt x="56" y="12"/>
                    </a:lnTo>
                    <a:lnTo>
                      <a:pt x="52" y="12"/>
                    </a:lnTo>
                    <a:lnTo>
                      <a:pt x="48" y="16"/>
                    </a:lnTo>
                    <a:lnTo>
                      <a:pt x="44" y="20"/>
                    </a:lnTo>
                    <a:lnTo>
                      <a:pt x="36" y="28"/>
                    </a:lnTo>
                    <a:lnTo>
                      <a:pt x="28" y="40"/>
                    </a:lnTo>
                    <a:lnTo>
                      <a:pt x="24" y="48"/>
                    </a:lnTo>
                    <a:lnTo>
                      <a:pt x="20" y="56"/>
                    </a:lnTo>
                    <a:lnTo>
                      <a:pt x="16" y="64"/>
                    </a:lnTo>
                    <a:lnTo>
                      <a:pt x="12" y="80"/>
                    </a:lnTo>
                    <a:lnTo>
                      <a:pt x="0" y="80"/>
                    </a:lnTo>
                    <a:lnTo>
                      <a:pt x="16" y="24"/>
                    </a:lnTo>
                    <a:lnTo>
                      <a:pt x="16" y="16"/>
                    </a:lnTo>
                    <a:lnTo>
                      <a:pt x="16" y="12"/>
                    </a:lnTo>
                    <a:lnTo>
                      <a:pt x="16" y="8"/>
                    </a:lnTo>
                    <a:lnTo>
                      <a:pt x="12" y="8"/>
                    </a:lnTo>
                    <a:lnTo>
                      <a:pt x="8" y="8"/>
                    </a:lnTo>
                    <a:lnTo>
                      <a:pt x="4" y="8"/>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470" name="Freeform 87"/>
              <p:cNvSpPr>
                <a:spLocks noEditPoints="1"/>
              </p:cNvSpPr>
              <p:nvPr/>
            </p:nvSpPr>
            <p:spPr bwMode="auto">
              <a:xfrm>
                <a:off x="5175" y="2475"/>
                <a:ext cx="68" cy="80"/>
              </a:xfrm>
              <a:custGeom>
                <a:avLst/>
                <a:gdLst>
                  <a:gd name="T0" fmla="*/ 16 w 68"/>
                  <a:gd name="T1" fmla="*/ 48 h 80"/>
                  <a:gd name="T2" fmla="*/ 16 w 68"/>
                  <a:gd name="T3" fmla="*/ 52 h 80"/>
                  <a:gd name="T4" fmla="*/ 16 w 68"/>
                  <a:gd name="T5" fmla="*/ 52 h 80"/>
                  <a:gd name="T6" fmla="*/ 16 w 68"/>
                  <a:gd name="T7" fmla="*/ 60 h 80"/>
                  <a:gd name="T8" fmla="*/ 20 w 68"/>
                  <a:gd name="T9" fmla="*/ 68 h 80"/>
                  <a:gd name="T10" fmla="*/ 28 w 68"/>
                  <a:gd name="T11" fmla="*/ 68 h 80"/>
                  <a:gd name="T12" fmla="*/ 32 w 68"/>
                  <a:gd name="T13" fmla="*/ 72 h 80"/>
                  <a:gd name="T14" fmla="*/ 40 w 68"/>
                  <a:gd name="T15" fmla="*/ 72 h 80"/>
                  <a:gd name="T16" fmla="*/ 44 w 68"/>
                  <a:gd name="T17" fmla="*/ 68 h 80"/>
                  <a:gd name="T18" fmla="*/ 52 w 68"/>
                  <a:gd name="T19" fmla="*/ 64 h 80"/>
                  <a:gd name="T20" fmla="*/ 60 w 68"/>
                  <a:gd name="T21" fmla="*/ 60 h 80"/>
                  <a:gd name="T22" fmla="*/ 64 w 68"/>
                  <a:gd name="T23" fmla="*/ 60 h 80"/>
                  <a:gd name="T24" fmla="*/ 48 w 68"/>
                  <a:gd name="T25" fmla="*/ 72 h 80"/>
                  <a:gd name="T26" fmla="*/ 36 w 68"/>
                  <a:gd name="T27" fmla="*/ 80 h 80"/>
                  <a:gd name="T28" fmla="*/ 24 w 68"/>
                  <a:gd name="T29" fmla="*/ 80 h 80"/>
                  <a:gd name="T30" fmla="*/ 16 w 68"/>
                  <a:gd name="T31" fmla="*/ 80 h 80"/>
                  <a:gd name="T32" fmla="*/ 8 w 68"/>
                  <a:gd name="T33" fmla="*/ 76 h 80"/>
                  <a:gd name="T34" fmla="*/ 4 w 68"/>
                  <a:gd name="T35" fmla="*/ 64 h 80"/>
                  <a:gd name="T36" fmla="*/ 0 w 68"/>
                  <a:gd name="T37" fmla="*/ 56 h 80"/>
                  <a:gd name="T38" fmla="*/ 4 w 68"/>
                  <a:gd name="T39" fmla="*/ 44 h 80"/>
                  <a:gd name="T40" fmla="*/ 8 w 68"/>
                  <a:gd name="T41" fmla="*/ 32 h 80"/>
                  <a:gd name="T42" fmla="*/ 16 w 68"/>
                  <a:gd name="T43" fmla="*/ 20 h 80"/>
                  <a:gd name="T44" fmla="*/ 28 w 68"/>
                  <a:gd name="T45" fmla="*/ 8 h 80"/>
                  <a:gd name="T46" fmla="*/ 40 w 68"/>
                  <a:gd name="T47" fmla="*/ 4 h 80"/>
                  <a:gd name="T48" fmla="*/ 52 w 68"/>
                  <a:gd name="T49" fmla="*/ 0 h 80"/>
                  <a:gd name="T50" fmla="*/ 60 w 68"/>
                  <a:gd name="T51" fmla="*/ 4 h 80"/>
                  <a:gd name="T52" fmla="*/ 64 w 68"/>
                  <a:gd name="T53" fmla="*/ 4 h 80"/>
                  <a:gd name="T54" fmla="*/ 68 w 68"/>
                  <a:gd name="T55" fmla="*/ 8 h 80"/>
                  <a:gd name="T56" fmla="*/ 68 w 68"/>
                  <a:gd name="T57" fmla="*/ 16 h 80"/>
                  <a:gd name="T58" fmla="*/ 68 w 68"/>
                  <a:gd name="T59" fmla="*/ 20 h 80"/>
                  <a:gd name="T60" fmla="*/ 64 w 68"/>
                  <a:gd name="T61" fmla="*/ 28 h 80"/>
                  <a:gd name="T62" fmla="*/ 56 w 68"/>
                  <a:gd name="T63" fmla="*/ 36 h 80"/>
                  <a:gd name="T64" fmla="*/ 44 w 68"/>
                  <a:gd name="T65" fmla="*/ 40 h 80"/>
                  <a:gd name="T66" fmla="*/ 32 w 68"/>
                  <a:gd name="T67" fmla="*/ 44 h 80"/>
                  <a:gd name="T68" fmla="*/ 16 w 68"/>
                  <a:gd name="T69" fmla="*/ 48 h 80"/>
                  <a:gd name="T70" fmla="*/ 16 w 68"/>
                  <a:gd name="T71" fmla="*/ 44 h 80"/>
                  <a:gd name="T72" fmla="*/ 28 w 68"/>
                  <a:gd name="T73" fmla="*/ 40 h 80"/>
                  <a:gd name="T74" fmla="*/ 36 w 68"/>
                  <a:gd name="T75" fmla="*/ 40 h 80"/>
                  <a:gd name="T76" fmla="*/ 44 w 68"/>
                  <a:gd name="T77" fmla="*/ 32 h 80"/>
                  <a:gd name="T78" fmla="*/ 52 w 68"/>
                  <a:gd name="T79" fmla="*/ 28 h 80"/>
                  <a:gd name="T80" fmla="*/ 56 w 68"/>
                  <a:gd name="T81" fmla="*/ 20 h 80"/>
                  <a:gd name="T82" fmla="*/ 56 w 68"/>
                  <a:gd name="T83" fmla="*/ 12 h 80"/>
                  <a:gd name="T84" fmla="*/ 56 w 68"/>
                  <a:gd name="T85" fmla="*/ 12 h 80"/>
                  <a:gd name="T86" fmla="*/ 52 w 68"/>
                  <a:gd name="T87" fmla="*/ 8 h 80"/>
                  <a:gd name="T88" fmla="*/ 52 w 68"/>
                  <a:gd name="T89" fmla="*/ 4 h 80"/>
                  <a:gd name="T90" fmla="*/ 48 w 68"/>
                  <a:gd name="T91" fmla="*/ 4 h 80"/>
                  <a:gd name="T92" fmla="*/ 40 w 68"/>
                  <a:gd name="T93" fmla="*/ 8 h 80"/>
                  <a:gd name="T94" fmla="*/ 32 w 68"/>
                  <a:gd name="T95" fmla="*/ 16 h 80"/>
                  <a:gd name="T96" fmla="*/ 24 w 68"/>
                  <a:gd name="T97" fmla="*/ 28 h 80"/>
                  <a:gd name="T98" fmla="*/ 16 w 68"/>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8"/>
                    </a:moveTo>
                    <a:lnTo>
                      <a:pt x="16" y="52"/>
                    </a:lnTo>
                    <a:lnTo>
                      <a:pt x="16" y="60"/>
                    </a:lnTo>
                    <a:lnTo>
                      <a:pt x="20" y="68"/>
                    </a:lnTo>
                    <a:lnTo>
                      <a:pt x="28" y="68"/>
                    </a:lnTo>
                    <a:lnTo>
                      <a:pt x="32" y="72"/>
                    </a:lnTo>
                    <a:lnTo>
                      <a:pt x="40" y="72"/>
                    </a:lnTo>
                    <a:lnTo>
                      <a:pt x="44" y="68"/>
                    </a:lnTo>
                    <a:lnTo>
                      <a:pt x="52" y="64"/>
                    </a:lnTo>
                    <a:lnTo>
                      <a:pt x="60" y="60"/>
                    </a:lnTo>
                    <a:lnTo>
                      <a:pt x="64" y="60"/>
                    </a:lnTo>
                    <a:lnTo>
                      <a:pt x="48" y="72"/>
                    </a:lnTo>
                    <a:lnTo>
                      <a:pt x="36" y="80"/>
                    </a:lnTo>
                    <a:lnTo>
                      <a:pt x="24" y="80"/>
                    </a:lnTo>
                    <a:lnTo>
                      <a:pt x="16" y="80"/>
                    </a:lnTo>
                    <a:lnTo>
                      <a:pt x="8" y="76"/>
                    </a:lnTo>
                    <a:lnTo>
                      <a:pt x="4" y="64"/>
                    </a:lnTo>
                    <a:lnTo>
                      <a:pt x="0" y="56"/>
                    </a:lnTo>
                    <a:lnTo>
                      <a:pt x="4" y="44"/>
                    </a:lnTo>
                    <a:lnTo>
                      <a:pt x="8" y="32"/>
                    </a:lnTo>
                    <a:lnTo>
                      <a:pt x="16" y="20"/>
                    </a:lnTo>
                    <a:lnTo>
                      <a:pt x="28" y="8"/>
                    </a:lnTo>
                    <a:lnTo>
                      <a:pt x="40" y="4"/>
                    </a:lnTo>
                    <a:lnTo>
                      <a:pt x="52" y="0"/>
                    </a:lnTo>
                    <a:lnTo>
                      <a:pt x="60" y="4"/>
                    </a:lnTo>
                    <a:lnTo>
                      <a:pt x="64" y="4"/>
                    </a:lnTo>
                    <a:lnTo>
                      <a:pt x="68" y="8"/>
                    </a:lnTo>
                    <a:lnTo>
                      <a:pt x="68" y="16"/>
                    </a:lnTo>
                    <a:lnTo>
                      <a:pt x="68" y="20"/>
                    </a:lnTo>
                    <a:lnTo>
                      <a:pt x="64" y="28"/>
                    </a:lnTo>
                    <a:lnTo>
                      <a:pt x="56" y="36"/>
                    </a:lnTo>
                    <a:lnTo>
                      <a:pt x="44" y="40"/>
                    </a:lnTo>
                    <a:lnTo>
                      <a:pt x="32" y="44"/>
                    </a:lnTo>
                    <a:lnTo>
                      <a:pt x="16" y="48"/>
                    </a:lnTo>
                    <a:close/>
                    <a:moveTo>
                      <a:pt x="16" y="44"/>
                    </a:moveTo>
                    <a:lnTo>
                      <a:pt x="28" y="40"/>
                    </a:lnTo>
                    <a:lnTo>
                      <a:pt x="36" y="40"/>
                    </a:lnTo>
                    <a:lnTo>
                      <a:pt x="44" y="32"/>
                    </a:lnTo>
                    <a:lnTo>
                      <a:pt x="52" y="28"/>
                    </a:lnTo>
                    <a:lnTo>
                      <a:pt x="56" y="20"/>
                    </a:lnTo>
                    <a:lnTo>
                      <a:pt x="56" y="12"/>
                    </a:lnTo>
                    <a:lnTo>
                      <a:pt x="52" y="8"/>
                    </a:lnTo>
                    <a:lnTo>
                      <a:pt x="52" y="4"/>
                    </a:lnTo>
                    <a:lnTo>
                      <a:pt x="48" y="4"/>
                    </a:lnTo>
                    <a:lnTo>
                      <a:pt x="40" y="8"/>
                    </a:lnTo>
                    <a:lnTo>
                      <a:pt x="32" y="16"/>
                    </a:lnTo>
                    <a:lnTo>
                      <a:pt x="24" y="28"/>
                    </a:lnTo>
                    <a:lnTo>
                      <a:pt x="16" y="44"/>
                    </a:lnTo>
                    <a:close/>
                  </a:path>
                </a:pathLst>
              </a:custGeom>
              <a:solidFill>
                <a:srgbClr val="000000"/>
              </a:solidFill>
              <a:ln w="0">
                <a:solidFill>
                  <a:srgbClr val="000000"/>
                </a:solidFill>
                <a:round/>
                <a:headEnd/>
                <a:tailEnd/>
              </a:ln>
            </p:spPr>
            <p:txBody>
              <a:bodyPr/>
              <a:lstStyle/>
              <a:p>
                <a:endParaRPr lang="en-US"/>
              </a:p>
            </p:txBody>
          </p:sp>
          <p:sp>
            <p:nvSpPr>
              <p:cNvPr id="9471" name="Freeform 88"/>
              <p:cNvSpPr>
                <a:spLocks noEditPoints="1"/>
              </p:cNvSpPr>
              <p:nvPr/>
            </p:nvSpPr>
            <p:spPr bwMode="auto">
              <a:xfrm>
                <a:off x="5256" y="2475"/>
                <a:ext cx="84" cy="80"/>
              </a:xfrm>
              <a:custGeom>
                <a:avLst/>
                <a:gdLst>
                  <a:gd name="T0" fmla="*/ 64 w 84"/>
                  <a:gd name="T1" fmla="*/ 60 h 80"/>
                  <a:gd name="T2" fmla="*/ 64 w 84"/>
                  <a:gd name="T3" fmla="*/ 72 h 80"/>
                  <a:gd name="T4" fmla="*/ 64 w 84"/>
                  <a:gd name="T5" fmla="*/ 72 h 80"/>
                  <a:gd name="T6" fmla="*/ 64 w 84"/>
                  <a:gd name="T7" fmla="*/ 72 h 80"/>
                  <a:gd name="T8" fmla="*/ 64 w 84"/>
                  <a:gd name="T9" fmla="*/ 72 h 80"/>
                  <a:gd name="T10" fmla="*/ 68 w 84"/>
                  <a:gd name="T11" fmla="*/ 68 h 80"/>
                  <a:gd name="T12" fmla="*/ 76 w 84"/>
                  <a:gd name="T13" fmla="*/ 64 h 80"/>
                  <a:gd name="T14" fmla="*/ 68 w 84"/>
                  <a:gd name="T15" fmla="*/ 76 h 80"/>
                  <a:gd name="T16" fmla="*/ 56 w 84"/>
                  <a:gd name="T17" fmla="*/ 80 h 80"/>
                  <a:gd name="T18" fmla="*/ 52 w 84"/>
                  <a:gd name="T19" fmla="*/ 80 h 80"/>
                  <a:gd name="T20" fmla="*/ 48 w 84"/>
                  <a:gd name="T21" fmla="*/ 76 h 80"/>
                  <a:gd name="T22" fmla="*/ 52 w 84"/>
                  <a:gd name="T23" fmla="*/ 64 h 80"/>
                  <a:gd name="T24" fmla="*/ 40 w 84"/>
                  <a:gd name="T25" fmla="*/ 68 h 80"/>
                  <a:gd name="T26" fmla="*/ 24 w 84"/>
                  <a:gd name="T27" fmla="*/ 80 h 80"/>
                  <a:gd name="T28" fmla="*/ 12 w 84"/>
                  <a:gd name="T29" fmla="*/ 80 h 80"/>
                  <a:gd name="T30" fmla="*/ 0 w 84"/>
                  <a:gd name="T31" fmla="*/ 72 h 80"/>
                  <a:gd name="T32" fmla="*/ 0 w 84"/>
                  <a:gd name="T33" fmla="*/ 48 h 80"/>
                  <a:gd name="T34" fmla="*/ 20 w 84"/>
                  <a:gd name="T35" fmla="*/ 20 h 80"/>
                  <a:gd name="T36" fmla="*/ 40 w 84"/>
                  <a:gd name="T37" fmla="*/ 4 h 80"/>
                  <a:gd name="T38" fmla="*/ 56 w 84"/>
                  <a:gd name="T39" fmla="*/ 4 h 80"/>
                  <a:gd name="T40" fmla="*/ 64 w 84"/>
                  <a:gd name="T41" fmla="*/ 8 h 80"/>
                  <a:gd name="T42" fmla="*/ 68 w 84"/>
                  <a:gd name="T43" fmla="*/ 4 h 80"/>
                  <a:gd name="T44" fmla="*/ 52 w 84"/>
                  <a:gd name="T45" fmla="*/ 4 h 80"/>
                  <a:gd name="T46" fmla="*/ 40 w 84"/>
                  <a:gd name="T47" fmla="*/ 12 h 80"/>
                  <a:gd name="T48" fmla="*/ 24 w 84"/>
                  <a:gd name="T49" fmla="*/ 32 h 80"/>
                  <a:gd name="T50" fmla="*/ 16 w 84"/>
                  <a:gd name="T51" fmla="*/ 60 h 80"/>
                  <a:gd name="T52" fmla="*/ 20 w 84"/>
                  <a:gd name="T53" fmla="*/ 68 h 80"/>
                  <a:gd name="T54" fmla="*/ 24 w 84"/>
                  <a:gd name="T55" fmla="*/ 72 h 80"/>
                  <a:gd name="T56" fmla="*/ 40 w 84"/>
                  <a:gd name="T57" fmla="*/ 68 h 80"/>
                  <a:gd name="T58" fmla="*/ 56 w 84"/>
                  <a:gd name="T59" fmla="*/ 44 h 80"/>
                  <a:gd name="T60" fmla="*/ 60 w 84"/>
                  <a:gd name="T61" fmla="*/ 20 h 80"/>
                  <a:gd name="T62" fmla="*/ 60 w 84"/>
                  <a:gd name="T63" fmla="*/ 8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4" y="76"/>
                    </a:lnTo>
                    <a:lnTo>
                      <a:pt x="64" y="72"/>
                    </a:lnTo>
                    <a:lnTo>
                      <a:pt x="68" y="72"/>
                    </a:lnTo>
                    <a:lnTo>
                      <a:pt x="68" y="68"/>
                    </a:lnTo>
                    <a:lnTo>
                      <a:pt x="72" y="64"/>
                    </a:lnTo>
                    <a:lnTo>
                      <a:pt x="76" y="64"/>
                    </a:lnTo>
                    <a:lnTo>
                      <a:pt x="72" y="72"/>
                    </a:lnTo>
                    <a:lnTo>
                      <a:pt x="68" y="76"/>
                    </a:lnTo>
                    <a:lnTo>
                      <a:pt x="60" y="80"/>
                    </a:lnTo>
                    <a:lnTo>
                      <a:pt x="56" y="80"/>
                    </a:lnTo>
                    <a:lnTo>
                      <a:pt x="52" y="80"/>
                    </a:lnTo>
                    <a:lnTo>
                      <a:pt x="52" y="76"/>
                    </a:lnTo>
                    <a:lnTo>
                      <a:pt x="48" y="76"/>
                    </a:lnTo>
                    <a:lnTo>
                      <a:pt x="52" y="72"/>
                    </a:lnTo>
                    <a:lnTo>
                      <a:pt x="52" y="64"/>
                    </a:lnTo>
                    <a:lnTo>
                      <a:pt x="52" y="56"/>
                    </a:lnTo>
                    <a:lnTo>
                      <a:pt x="40" y="68"/>
                    </a:lnTo>
                    <a:lnTo>
                      <a:pt x="32" y="76"/>
                    </a:lnTo>
                    <a:lnTo>
                      <a:pt x="24" y="80"/>
                    </a:lnTo>
                    <a:lnTo>
                      <a:pt x="16" y="80"/>
                    </a:lnTo>
                    <a:lnTo>
                      <a:pt x="12" y="80"/>
                    </a:lnTo>
                    <a:lnTo>
                      <a:pt x="4" y="76"/>
                    </a:lnTo>
                    <a:lnTo>
                      <a:pt x="0" y="72"/>
                    </a:lnTo>
                    <a:lnTo>
                      <a:pt x="0" y="64"/>
                    </a:lnTo>
                    <a:lnTo>
                      <a:pt x="0" y="48"/>
                    </a:lnTo>
                    <a:lnTo>
                      <a:pt x="8" y="32"/>
                    </a:lnTo>
                    <a:lnTo>
                      <a:pt x="20" y="20"/>
                    </a:lnTo>
                    <a:lnTo>
                      <a:pt x="32" y="8"/>
                    </a:lnTo>
                    <a:lnTo>
                      <a:pt x="40" y="4"/>
                    </a:lnTo>
                    <a:lnTo>
                      <a:pt x="52" y="0"/>
                    </a:lnTo>
                    <a:lnTo>
                      <a:pt x="56" y="4"/>
                    </a:lnTo>
                    <a:lnTo>
                      <a:pt x="60" y="4"/>
                    </a:lnTo>
                    <a:lnTo>
                      <a:pt x="64" y="8"/>
                    </a:lnTo>
                    <a:lnTo>
                      <a:pt x="64" y="16"/>
                    </a:lnTo>
                    <a:lnTo>
                      <a:pt x="68" y="4"/>
                    </a:lnTo>
                    <a:lnTo>
                      <a:pt x="84" y="0"/>
                    </a:lnTo>
                    <a:close/>
                    <a:moveTo>
                      <a:pt x="52" y="4"/>
                    </a:moveTo>
                    <a:lnTo>
                      <a:pt x="44" y="8"/>
                    </a:lnTo>
                    <a:lnTo>
                      <a:pt x="40" y="12"/>
                    </a:lnTo>
                    <a:lnTo>
                      <a:pt x="28" y="20"/>
                    </a:lnTo>
                    <a:lnTo>
                      <a:pt x="24" y="32"/>
                    </a:lnTo>
                    <a:lnTo>
                      <a:pt x="16" y="48"/>
                    </a:lnTo>
                    <a:lnTo>
                      <a:pt x="16" y="60"/>
                    </a:lnTo>
                    <a:lnTo>
                      <a:pt x="16" y="64"/>
                    </a:lnTo>
                    <a:lnTo>
                      <a:pt x="20" y="68"/>
                    </a:lnTo>
                    <a:lnTo>
                      <a:pt x="20" y="72"/>
                    </a:lnTo>
                    <a:lnTo>
                      <a:pt x="24" y="72"/>
                    </a:lnTo>
                    <a:lnTo>
                      <a:pt x="32" y="72"/>
                    </a:lnTo>
                    <a:lnTo>
                      <a:pt x="40" y="68"/>
                    </a:lnTo>
                    <a:lnTo>
                      <a:pt x="48" y="60"/>
                    </a:lnTo>
                    <a:lnTo>
                      <a:pt x="56" y="44"/>
                    </a:lnTo>
                    <a:lnTo>
                      <a:pt x="60" y="32"/>
                    </a:lnTo>
                    <a:lnTo>
                      <a:pt x="60" y="20"/>
                    </a:lnTo>
                    <a:lnTo>
                      <a:pt x="60" y="12"/>
                    </a:lnTo>
                    <a:lnTo>
                      <a:pt x="60" y="8"/>
                    </a:lnTo>
                    <a:lnTo>
                      <a:pt x="56" y="8"/>
                    </a:lnTo>
                    <a:lnTo>
                      <a:pt x="52" y="4"/>
                    </a:lnTo>
                    <a:close/>
                  </a:path>
                </a:pathLst>
              </a:custGeom>
              <a:solidFill>
                <a:srgbClr val="000000"/>
              </a:solidFill>
              <a:ln w="0">
                <a:solidFill>
                  <a:srgbClr val="000000"/>
                </a:solidFill>
                <a:round/>
                <a:headEnd/>
                <a:tailEnd/>
              </a:ln>
            </p:spPr>
            <p:txBody>
              <a:bodyPr/>
              <a:lstStyle/>
              <a:p>
                <a:endParaRPr lang="en-US"/>
              </a:p>
            </p:txBody>
          </p:sp>
          <p:sp>
            <p:nvSpPr>
              <p:cNvPr id="9472" name="Freeform 89"/>
              <p:cNvSpPr>
                <a:spLocks/>
              </p:cNvSpPr>
              <p:nvPr/>
            </p:nvSpPr>
            <p:spPr bwMode="auto">
              <a:xfrm>
                <a:off x="5344" y="2430"/>
                <a:ext cx="48" cy="125"/>
              </a:xfrm>
              <a:custGeom>
                <a:avLst/>
                <a:gdLst>
                  <a:gd name="T0" fmla="*/ 48 w 48"/>
                  <a:gd name="T1" fmla="*/ 0 h 125"/>
                  <a:gd name="T2" fmla="*/ 16 w 48"/>
                  <a:gd name="T3" fmla="*/ 105 h 125"/>
                  <a:gd name="T4" fmla="*/ 16 w 48"/>
                  <a:gd name="T5" fmla="*/ 113 h 125"/>
                  <a:gd name="T6" fmla="*/ 16 w 48"/>
                  <a:gd name="T7" fmla="*/ 117 h 125"/>
                  <a:gd name="T8" fmla="*/ 16 w 48"/>
                  <a:gd name="T9" fmla="*/ 117 h 125"/>
                  <a:gd name="T10" fmla="*/ 16 w 48"/>
                  <a:gd name="T11" fmla="*/ 117 h 125"/>
                  <a:gd name="T12" fmla="*/ 16 w 48"/>
                  <a:gd name="T13" fmla="*/ 117 h 125"/>
                  <a:gd name="T14" fmla="*/ 20 w 48"/>
                  <a:gd name="T15" fmla="*/ 117 h 125"/>
                  <a:gd name="T16" fmla="*/ 20 w 48"/>
                  <a:gd name="T17" fmla="*/ 117 h 125"/>
                  <a:gd name="T18" fmla="*/ 20 w 48"/>
                  <a:gd name="T19" fmla="*/ 117 h 125"/>
                  <a:gd name="T20" fmla="*/ 24 w 48"/>
                  <a:gd name="T21" fmla="*/ 113 h 125"/>
                  <a:gd name="T22" fmla="*/ 32 w 48"/>
                  <a:gd name="T23" fmla="*/ 105 h 125"/>
                  <a:gd name="T24" fmla="*/ 36 w 48"/>
                  <a:gd name="T25" fmla="*/ 109 h 125"/>
                  <a:gd name="T26" fmla="*/ 28 w 48"/>
                  <a:gd name="T27" fmla="*/ 117 h 125"/>
                  <a:gd name="T28" fmla="*/ 20 w 48"/>
                  <a:gd name="T29" fmla="*/ 125 h 125"/>
                  <a:gd name="T30" fmla="*/ 12 w 48"/>
                  <a:gd name="T31" fmla="*/ 125 h 125"/>
                  <a:gd name="T32" fmla="*/ 8 w 48"/>
                  <a:gd name="T33" fmla="*/ 125 h 125"/>
                  <a:gd name="T34" fmla="*/ 4 w 48"/>
                  <a:gd name="T35" fmla="*/ 125 h 125"/>
                  <a:gd name="T36" fmla="*/ 4 w 48"/>
                  <a:gd name="T37" fmla="*/ 125 h 125"/>
                  <a:gd name="T38" fmla="*/ 0 w 48"/>
                  <a:gd name="T39" fmla="*/ 121 h 125"/>
                  <a:gd name="T40" fmla="*/ 0 w 48"/>
                  <a:gd name="T41" fmla="*/ 121 h 125"/>
                  <a:gd name="T42" fmla="*/ 0 w 48"/>
                  <a:gd name="T43" fmla="*/ 117 h 125"/>
                  <a:gd name="T44" fmla="*/ 4 w 48"/>
                  <a:gd name="T45" fmla="*/ 105 h 125"/>
                  <a:gd name="T46" fmla="*/ 28 w 48"/>
                  <a:gd name="T47" fmla="*/ 24 h 125"/>
                  <a:gd name="T48" fmla="*/ 28 w 48"/>
                  <a:gd name="T49" fmla="*/ 16 h 125"/>
                  <a:gd name="T50" fmla="*/ 32 w 48"/>
                  <a:gd name="T51" fmla="*/ 12 h 125"/>
                  <a:gd name="T52" fmla="*/ 32 w 48"/>
                  <a:gd name="T53" fmla="*/ 12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5"/>
                    </a:lnTo>
                    <a:lnTo>
                      <a:pt x="16" y="113"/>
                    </a:lnTo>
                    <a:lnTo>
                      <a:pt x="16" y="117"/>
                    </a:lnTo>
                    <a:lnTo>
                      <a:pt x="20" y="117"/>
                    </a:lnTo>
                    <a:lnTo>
                      <a:pt x="24" y="113"/>
                    </a:lnTo>
                    <a:lnTo>
                      <a:pt x="32" y="105"/>
                    </a:lnTo>
                    <a:lnTo>
                      <a:pt x="36" y="109"/>
                    </a:lnTo>
                    <a:lnTo>
                      <a:pt x="28" y="117"/>
                    </a:lnTo>
                    <a:lnTo>
                      <a:pt x="20" y="125"/>
                    </a:lnTo>
                    <a:lnTo>
                      <a:pt x="12" y="125"/>
                    </a:lnTo>
                    <a:lnTo>
                      <a:pt x="8" y="125"/>
                    </a:lnTo>
                    <a:lnTo>
                      <a:pt x="4" y="125"/>
                    </a:lnTo>
                    <a:lnTo>
                      <a:pt x="0" y="121"/>
                    </a:lnTo>
                    <a:lnTo>
                      <a:pt x="0" y="117"/>
                    </a:lnTo>
                    <a:lnTo>
                      <a:pt x="4" y="105"/>
                    </a:lnTo>
                    <a:lnTo>
                      <a:pt x="28" y="24"/>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473" name="Rectangle 90"/>
              <p:cNvSpPr>
                <a:spLocks noChangeArrowheads="1"/>
              </p:cNvSpPr>
              <p:nvPr/>
            </p:nvSpPr>
            <p:spPr bwMode="auto">
              <a:xfrm>
                <a:off x="5533" y="240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4" name="Rectangle 91"/>
              <p:cNvSpPr>
                <a:spLocks noChangeArrowheads="1"/>
              </p:cNvSpPr>
              <p:nvPr/>
            </p:nvSpPr>
            <p:spPr bwMode="auto">
              <a:xfrm>
                <a:off x="211"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75" name="Freeform 92"/>
              <p:cNvSpPr>
                <a:spLocks/>
              </p:cNvSpPr>
              <p:nvPr/>
            </p:nvSpPr>
            <p:spPr bwMode="auto">
              <a:xfrm>
                <a:off x="267" y="2655"/>
                <a:ext cx="125" cy="117"/>
              </a:xfrm>
              <a:custGeom>
                <a:avLst/>
                <a:gdLst>
                  <a:gd name="T0" fmla="*/ 89 w 125"/>
                  <a:gd name="T1" fmla="*/ 57 h 117"/>
                  <a:gd name="T2" fmla="*/ 89 w 125"/>
                  <a:gd name="T3" fmla="*/ 13 h 117"/>
                  <a:gd name="T4" fmla="*/ 89 w 125"/>
                  <a:gd name="T5" fmla="*/ 9 h 117"/>
                  <a:gd name="T6" fmla="*/ 81 w 125"/>
                  <a:gd name="T7" fmla="*/ 5 h 117"/>
                  <a:gd name="T8" fmla="*/ 73 w 125"/>
                  <a:gd name="T9" fmla="*/ 5 h 117"/>
                  <a:gd name="T10" fmla="*/ 125 w 125"/>
                  <a:gd name="T11" fmla="*/ 0 h 117"/>
                  <a:gd name="T12" fmla="*/ 121 w 125"/>
                  <a:gd name="T13" fmla="*/ 5 h 117"/>
                  <a:gd name="T14" fmla="*/ 113 w 125"/>
                  <a:gd name="T15" fmla="*/ 5 h 117"/>
                  <a:gd name="T16" fmla="*/ 109 w 125"/>
                  <a:gd name="T17" fmla="*/ 9 h 117"/>
                  <a:gd name="T18" fmla="*/ 109 w 125"/>
                  <a:gd name="T19" fmla="*/ 21 h 117"/>
                  <a:gd name="T20" fmla="*/ 109 w 125"/>
                  <a:gd name="T21" fmla="*/ 105 h 117"/>
                  <a:gd name="T22" fmla="*/ 109 w 125"/>
                  <a:gd name="T23" fmla="*/ 113 h 117"/>
                  <a:gd name="T24" fmla="*/ 117 w 125"/>
                  <a:gd name="T25" fmla="*/ 117 h 117"/>
                  <a:gd name="T26" fmla="*/ 125 w 125"/>
                  <a:gd name="T27" fmla="*/ 117 h 117"/>
                  <a:gd name="T28" fmla="*/ 73 w 125"/>
                  <a:gd name="T29" fmla="*/ 117 h 117"/>
                  <a:gd name="T30" fmla="*/ 77 w 125"/>
                  <a:gd name="T31" fmla="*/ 117 h 117"/>
                  <a:gd name="T32" fmla="*/ 89 w 125"/>
                  <a:gd name="T33" fmla="*/ 113 h 117"/>
                  <a:gd name="T34" fmla="*/ 89 w 125"/>
                  <a:gd name="T35" fmla="*/ 97 h 117"/>
                  <a:gd name="T36" fmla="*/ 33 w 125"/>
                  <a:gd name="T37" fmla="*/ 61 h 117"/>
                  <a:gd name="T38" fmla="*/ 33 w 125"/>
                  <a:gd name="T39" fmla="*/ 105 h 117"/>
                  <a:gd name="T40" fmla="*/ 37 w 125"/>
                  <a:gd name="T41" fmla="*/ 113 h 117"/>
                  <a:gd name="T42" fmla="*/ 41 w 125"/>
                  <a:gd name="T43" fmla="*/ 117 h 117"/>
                  <a:gd name="T44" fmla="*/ 49 w 125"/>
                  <a:gd name="T45" fmla="*/ 117 h 117"/>
                  <a:gd name="T46" fmla="*/ 0 w 125"/>
                  <a:gd name="T47" fmla="*/ 117 h 117"/>
                  <a:gd name="T48" fmla="*/ 4 w 125"/>
                  <a:gd name="T49" fmla="*/ 117 h 117"/>
                  <a:gd name="T50" fmla="*/ 16 w 125"/>
                  <a:gd name="T51" fmla="*/ 113 h 117"/>
                  <a:gd name="T52" fmla="*/ 16 w 125"/>
                  <a:gd name="T53" fmla="*/ 97 h 117"/>
                  <a:gd name="T54" fmla="*/ 16 w 125"/>
                  <a:gd name="T55" fmla="*/ 13 h 117"/>
                  <a:gd name="T56" fmla="*/ 16 w 125"/>
                  <a:gd name="T57" fmla="*/ 9 h 117"/>
                  <a:gd name="T58" fmla="*/ 8 w 125"/>
                  <a:gd name="T59" fmla="*/ 5 h 117"/>
                  <a:gd name="T60" fmla="*/ 0 w 125"/>
                  <a:gd name="T61" fmla="*/ 5 h 117"/>
                  <a:gd name="T62" fmla="*/ 49 w 125"/>
                  <a:gd name="T63" fmla="*/ 0 h 117"/>
                  <a:gd name="T64" fmla="*/ 45 w 125"/>
                  <a:gd name="T65" fmla="*/ 5 h 117"/>
                  <a:gd name="T66" fmla="*/ 37 w 125"/>
                  <a:gd name="T67" fmla="*/ 5 h 117"/>
                  <a:gd name="T68" fmla="*/ 37 w 125"/>
                  <a:gd name="T69" fmla="*/ 9 h 117"/>
                  <a:gd name="T70" fmla="*/ 33 w 125"/>
                  <a:gd name="T71" fmla="*/ 21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7"/>
                  <a:gd name="T110" fmla="*/ 125 w 125"/>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7">
                    <a:moveTo>
                      <a:pt x="33" y="57"/>
                    </a:moveTo>
                    <a:lnTo>
                      <a:pt x="89" y="57"/>
                    </a:lnTo>
                    <a:lnTo>
                      <a:pt x="89" y="21"/>
                    </a:lnTo>
                    <a:lnTo>
                      <a:pt x="89" y="13"/>
                    </a:lnTo>
                    <a:lnTo>
                      <a:pt x="89" y="9"/>
                    </a:lnTo>
                    <a:lnTo>
                      <a:pt x="85" y="5"/>
                    </a:lnTo>
                    <a:lnTo>
                      <a:pt x="81" y="5"/>
                    </a:lnTo>
                    <a:lnTo>
                      <a:pt x="77" y="5"/>
                    </a:lnTo>
                    <a:lnTo>
                      <a:pt x="73" y="5"/>
                    </a:lnTo>
                    <a:lnTo>
                      <a:pt x="73" y="0"/>
                    </a:lnTo>
                    <a:lnTo>
                      <a:pt x="125" y="0"/>
                    </a:lnTo>
                    <a:lnTo>
                      <a:pt x="125" y="5"/>
                    </a:lnTo>
                    <a:lnTo>
                      <a:pt x="121" y="5"/>
                    </a:lnTo>
                    <a:lnTo>
                      <a:pt x="117" y="5"/>
                    </a:lnTo>
                    <a:lnTo>
                      <a:pt x="113" y="5"/>
                    </a:lnTo>
                    <a:lnTo>
                      <a:pt x="109" y="5"/>
                    </a:lnTo>
                    <a:lnTo>
                      <a:pt x="109" y="9"/>
                    </a:lnTo>
                    <a:lnTo>
                      <a:pt x="109" y="13"/>
                    </a:lnTo>
                    <a:lnTo>
                      <a:pt x="109" y="21"/>
                    </a:lnTo>
                    <a:lnTo>
                      <a:pt x="109" y="97"/>
                    </a:lnTo>
                    <a:lnTo>
                      <a:pt x="109" y="105"/>
                    </a:lnTo>
                    <a:lnTo>
                      <a:pt x="109" y="109"/>
                    </a:lnTo>
                    <a:lnTo>
                      <a:pt x="109" y="113"/>
                    </a:lnTo>
                    <a:lnTo>
                      <a:pt x="113" y="113"/>
                    </a:lnTo>
                    <a:lnTo>
                      <a:pt x="117" y="117"/>
                    </a:lnTo>
                    <a:lnTo>
                      <a:pt x="121" y="117"/>
                    </a:lnTo>
                    <a:lnTo>
                      <a:pt x="125" y="117"/>
                    </a:lnTo>
                    <a:lnTo>
                      <a:pt x="73" y="117"/>
                    </a:lnTo>
                    <a:lnTo>
                      <a:pt x="77" y="117"/>
                    </a:lnTo>
                    <a:lnTo>
                      <a:pt x="85" y="117"/>
                    </a:lnTo>
                    <a:lnTo>
                      <a:pt x="89" y="113"/>
                    </a:lnTo>
                    <a:lnTo>
                      <a:pt x="89" y="105"/>
                    </a:lnTo>
                    <a:lnTo>
                      <a:pt x="89" y="97"/>
                    </a:lnTo>
                    <a:lnTo>
                      <a:pt x="89" y="61"/>
                    </a:lnTo>
                    <a:lnTo>
                      <a:pt x="33" y="61"/>
                    </a:lnTo>
                    <a:lnTo>
                      <a:pt x="33" y="97"/>
                    </a:lnTo>
                    <a:lnTo>
                      <a:pt x="33" y="105"/>
                    </a:lnTo>
                    <a:lnTo>
                      <a:pt x="37" y="109"/>
                    </a:lnTo>
                    <a:lnTo>
                      <a:pt x="37" y="113"/>
                    </a:lnTo>
                    <a:lnTo>
                      <a:pt x="41" y="117"/>
                    </a:lnTo>
                    <a:lnTo>
                      <a:pt x="45" y="117"/>
                    </a:lnTo>
                    <a:lnTo>
                      <a:pt x="49"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49" y="0"/>
                    </a:lnTo>
                    <a:lnTo>
                      <a:pt x="49" y="5"/>
                    </a:lnTo>
                    <a:lnTo>
                      <a:pt x="45" y="5"/>
                    </a:lnTo>
                    <a:lnTo>
                      <a:pt x="41" y="5"/>
                    </a:lnTo>
                    <a:lnTo>
                      <a:pt x="37" y="5"/>
                    </a:lnTo>
                    <a:lnTo>
                      <a:pt x="37" y="9"/>
                    </a:lnTo>
                    <a:lnTo>
                      <a:pt x="33" y="13"/>
                    </a:lnTo>
                    <a:lnTo>
                      <a:pt x="33" y="21"/>
                    </a:lnTo>
                    <a:lnTo>
                      <a:pt x="33" y="57"/>
                    </a:lnTo>
                    <a:close/>
                  </a:path>
                </a:pathLst>
              </a:custGeom>
              <a:solidFill>
                <a:srgbClr val="000000"/>
              </a:solidFill>
              <a:ln w="0">
                <a:solidFill>
                  <a:srgbClr val="000000"/>
                </a:solidFill>
                <a:round/>
                <a:headEnd/>
                <a:tailEnd/>
              </a:ln>
            </p:spPr>
            <p:txBody>
              <a:bodyPr/>
              <a:lstStyle/>
              <a:p>
                <a:endParaRPr lang="en-US"/>
              </a:p>
            </p:txBody>
          </p:sp>
          <p:sp>
            <p:nvSpPr>
              <p:cNvPr id="9476" name="Freeform 93"/>
              <p:cNvSpPr>
                <a:spLocks/>
              </p:cNvSpPr>
              <p:nvPr/>
            </p:nvSpPr>
            <p:spPr bwMode="auto">
              <a:xfrm>
                <a:off x="392"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28 w 84"/>
                  <a:gd name="T17" fmla="*/ 12 h 116"/>
                  <a:gd name="T18" fmla="*/ 32 w 84"/>
                  <a:gd name="T19" fmla="*/ 16 h 116"/>
                  <a:gd name="T20" fmla="*/ 52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2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28" y="12"/>
                    </a:lnTo>
                    <a:lnTo>
                      <a:pt x="32" y="16"/>
                    </a:lnTo>
                    <a:lnTo>
                      <a:pt x="52" y="56"/>
                    </a:lnTo>
                    <a:lnTo>
                      <a:pt x="68" y="12"/>
                    </a:lnTo>
                    <a:lnTo>
                      <a:pt x="68" y="8"/>
                    </a:lnTo>
                    <a:lnTo>
                      <a:pt x="68" y="4"/>
                    </a:lnTo>
                    <a:lnTo>
                      <a:pt x="68" y="0"/>
                    </a:lnTo>
                    <a:lnTo>
                      <a:pt x="64" y="0"/>
                    </a:lnTo>
                    <a:lnTo>
                      <a:pt x="60" y="0"/>
                    </a:lnTo>
                    <a:lnTo>
                      <a:pt x="84" y="0"/>
                    </a:lnTo>
                    <a:lnTo>
                      <a:pt x="80" y="0"/>
                    </a:lnTo>
                    <a:lnTo>
                      <a:pt x="80" y="4"/>
                    </a:lnTo>
                    <a:lnTo>
                      <a:pt x="76" y="8"/>
                    </a:lnTo>
                    <a:lnTo>
                      <a:pt x="72"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0" y="96"/>
                    </a:lnTo>
                    <a:lnTo>
                      <a:pt x="24" y="100"/>
                    </a:lnTo>
                    <a:lnTo>
                      <a:pt x="28" y="100"/>
                    </a:lnTo>
                    <a:lnTo>
                      <a:pt x="32" y="96"/>
                    </a:lnTo>
                    <a:lnTo>
                      <a:pt x="36" y="92"/>
                    </a:lnTo>
                    <a:lnTo>
                      <a:pt x="36"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77" name="Freeform 94"/>
              <p:cNvSpPr>
                <a:spLocks noEditPoints="1"/>
              </p:cNvSpPr>
              <p:nvPr/>
            </p:nvSpPr>
            <p:spPr bwMode="auto">
              <a:xfrm>
                <a:off x="476" y="2692"/>
                <a:ext cx="85" cy="120"/>
              </a:xfrm>
              <a:custGeom>
                <a:avLst/>
                <a:gdLst>
                  <a:gd name="T0" fmla="*/ 24 w 85"/>
                  <a:gd name="T1" fmla="*/ 0 h 120"/>
                  <a:gd name="T2" fmla="*/ 28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8 w 85"/>
                  <a:gd name="T21" fmla="*/ 76 h 120"/>
                  <a:gd name="T22" fmla="*/ 28 w 85"/>
                  <a:gd name="T23" fmla="*/ 108 h 120"/>
                  <a:gd name="T24" fmla="*/ 28 w 85"/>
                  <a:gd name="T25" fmla="*/ 116 h 120"/>
                  <a:gd name="T26" fmla="*/ 37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8 w 85"/>
                  <a:gd name="T49" fmla="*/ 24 h 120"/>
                  <a:gd name="T50" fmla="*/ 28 w 85"/>
                  <a:gd name="T51" fmla="*/ 60 h 120"/>
                  <a:gd name="T52" fmla="*/ 33 w 85"/>
                  <a:gd name="T53" fmla="*/ 68 h 120"/>
                  <a:gd name="T54" fmla="*/ 41 w 85"/>
                  <a:gd name="T55" fmla="*/ 76 h 120"/>
                  <a:gd name="T56" fmla="*/ 57 w 85"/>
                  <a:gd name="T57" fmla="*/ 76 h 120"/>
                  <a:gd name="T58" fmla="*/ 69 w 85"/>
                  <a:gd name="T59" fmla="*/ 60 h 120"/>
                  <a:gd name="T60" fmla="*/ 69 w 85"/>
                  <a:gd name="T61" fmla="*/ 36 h 120"/>
                  <a:gd name="T62" fmla="*/ 61 w 85"/>
                  <a:gd name="T63" fmla="*/ 20 h 120"/>
                  <a:gd name="T64" fmla="*/ 49 w 85"/>
                  <a:gd name="T65" fmla="*/ 12 h 120"/>
                  <a:gd name="T66" fmla="*/ 41 w 85"/>
                  <a:gd name="T67" fmla="*/ 16 h 120"/>
                  <a:gd name="T68" fmla="*/ 28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4" y="0"/>
                    </a:lnTo>
                    <a:lnTo>
                      <a:pt x="28" y="0"/>
                    </a:lnTo>
                    <a:lnTo>
                      <a:pt x="28" y="20"/>
                    </a:lnTo>
                    <a:lnTo>
                      <a:pt x="33" y="12"/>
                    </a:lnTo>
                    <a:lnTo>
                      <a:pt x="41" y="4"/>
                    </a:lnTo>
                    <a:lnTo>
                      <a:pt x="49" y="0"/>
                    </a:lnTo>
                    <a:lnTo>
                      <a:pt x="53" y="0"/>
                    </a:lnTo>
                    <a:lnTo>
                      <a:pt x="65" y="4"/>
                    </a:lnTo>
                    <a:lnTo>
                      <a:pt x="73" y="8"/>
                    </a:lnTo>
                    <a:lnTo>
                      <a:pt x="81" y="20"/>
                    </a:lnTo>
                    <a:lnTo>
                      <a:pt x="81" y="28"/>
                    </a:lnTo>
                    <a:lnTo>
                      <a:pt x="85" y="40"/>
                    </a:lnTo>
                    <a:lnTo>
                      <a:pt x="81" y="52"/>
                    </a:lnTo>
                    <a:lnTo>
                      <a:pt x="77" y="64"/>
                    </a:lnTo>
                    <a:lnTo>
                      <a:pt x="73" y="72"/>
                    </a:lnTo>
                    <a:lnTo>
                      <a:pt x="61" y="80"/>
                    </a:lnTo>
                    <a:lnTo>
                      <a:pt x="49" y="84"/>
                    </a:lnTo>
                    <a:lnTo>
                      <a:pt x="41" y="84"/>
                    </a:lnTo>
                    <a:lnTo>
                      <a:pt x="37" y="80"/>
                    </a:lnTo>
                    <a:lnTo>
                      <a:pt x="33" y="80"/>
                    </a:lnTo>
                    <a:lnTo>
                      <a:pt x="28" y="76"/>
                    </a:lnTo>
                    <a:lnTo>
                      <a:pt x="28" y="100"/>
                    </a:lnTo>
                    <a:lnTo>
                      <a:pt x="28" y="108"/>
                    </a:lnTo>
                    <a:lnTo>
                      <a:pt x="28" y="112"/>
                    </a:lnTo>
                    <a:lnTo>
                      <a:pt x="28" y="116"/>
                    </a:lnTo>
                    <a:lnTo>
                      <a:pt x="33" y="116"/>
                    </a:lnTo>
                    <a:lnTo>
                      <a:pt x="37"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4" y="8"/>
                    </a:lnTo>
                    <a:close/>
                    <a:moveTo>
                      <a:pt x="28" y="24"/>
                    </a:moveTo>
                    <a:lnTo>
                      <a:pt x="28" y="52"/>
                    </a:lnTo>
                    <a:lnTo>
                      <a:pt x="28" y="60"/>
                    </a:lnTo>
                    <a:lnTo>
                      <a:pt x="28"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6"/>
                    </a:lnTo>
                    <a:lnTo>
                      <a:pt x="41" y="16"/>
                    </a:lnTo>
                    <a:lnTo>
                      <a:pt x="33" y="20"/>
                    </a:lnTo>
                    <a:lnTo>
                      <a:pt x="28" y="24"/>
                    </a:lnTo>
                    <a:close/>
                  </a:path>
                </a:pathLst>
              </a:custGeom>
              <a:solidFill>
                <a:srgbClr val="000000"/>
              </a:solidFill>
              <a:ln w="0">
                <a:solidFill>
                  <a:srgbClr val="000000"/>
                </a:solidFill>
                <a:round/>
                <a:headEnd/>
                <a:tailEnd/>
              </a:ln>
            </p:spPr>
            <p:txBody>
              <a:bodyPr/>
              <a:lstStyle/>
              <a:p>
                <a:endParaRPr lang="en-US"/>
              </a:p>
            </p:txBody>
          </p:sp>
          <p:sp>
            <p:nvSpPr>
              <p:cNvPr id="9478" name="Freeform 95"/>
              <p:cNvSpPr>
                <a:spLocks noEditPoints="1"/>
              </p:cNvSpPr>
              <p:nvPr/>
            </p:nvSpPr>
            <p:spPr bwMode="auto">
              <a:xfrm>
                <a:off x="569"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79" name="Freeform 96"/>
              <p:cNvSpPr>
                <a:spLocks/>
              </p:cNvSpPr>
              <p:nvPr/>
            </p:nvSpPr>
            <p:spPr bwMode="auto">
              <a:xfrm>
                <a:off x="653" y="2692"/>
                <a:ext cx="85" cy="80"/>
              </a:xfrm>
              <a:custGeom>
                <a:avLst/>
                <a:gdLst>
                  <a:gd name="T0" fmla="*/ 28 w 85"/>
                  <a:gd name="T1" fmla="*/ 16 h 80"/>
                  <a:gd name="T2" fmla="*/ 36 w 85"/>
                  <a:gd name="T3" fmla="*/ 8 h 80"/>
                  <a:gd name="T4" fmla="*/ 44 w 85"/>
                  <a:gd name="T5" fmla="*/ 4 h 80"/>
                  <a:gd name="T6" fmla="*/ 52 w 85"/>
                  <a:gd name="T7" fmla="*/ 0 h 80"/>
                  <a:gd name="T8" fmla="*/ 61 w 85"/>
                  <a:gd name="T9" fmla="*/ 0 h 80"/>
                  <a:gd name="T10" fmla="*/ 65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1 w 85"/>
                  <a:gd name="T47" fmla="*/ 76 h 80"/>
                  <a:gd name="T48" fmla="*/ 61 w 85"/>
                  <a:gd name="T49" fmla="*/ 72 h 80"/>
                  <a:gd name="T50" fmla="*/ 61 w 85"/>
                  <a:gd name="T51" fmla="*/ 68 h 80"/>
                  <a:gd name="T52" fmla="*/ 61 w 85"/>
                  <a:gd name="T53" fmla="*/ 64 h 80"/>
                  <a:gd name="T54" fmla="*/ 61 w 85"/>
                  <a:gd name="T55" fmla="*/ 32 h 80"/>
                  <a:gd name="T56" fmla="*/ 61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1" y="0"/>
                    </a:lnTo>
                    <a:lnTo>
                      <a:pt x="65"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1" y="76"/>
                    </a:lnTo>
                    <a:lnTo>
                      <a:pt x="61" y="72"/>
                    </a:lnTo>
                    <a:lnTo>
                      <a:pt x="61" y="68"/>
                    </a:lnTo>
                    <a:lnTo>
                      <a:pt x="61" y="64"/>
                    </a:lnTo>
                    <a:lnTo>
                      <a:pt x="61" y="32"/>
                    </a:lnTo>
                    <a:lnTo>
                      <a:pt x="61"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80" name="Freeform 97"/>
              <p:cNvSpPr>
                <a:spLocks/>
              </p:cNvSpPr>
              <p:nvPr/>
            </p:nvSpPr>
            <p:spPr bwMode="auto">
              <a:xfrm>
                <a:off x="738" y="2696"/>
                <a:ext cx="84" cy="116"/>
              </a:xfrm>
              <a:custGeom>
                <a:avLst/>
                <a:gdLst>
                  <a:gd name="T0" fmla="*/ 0 w 84"/>
                  <a:gd name="T1" fmla="*/ 0 h 116"/>
                  <a:gd name="T2" fmla="*/ 40 w 84"/>
                  <a:gd name="T3" fmla="*/ 0 h 116"/>
                  <a:gd name="T4" fmla="*/ 40 w 84"/>
                  <a:gd name="T5" fmla="*/ 0 h 116"/>
                  <a:gd name="T6" fmla="*/ 36 w 84"/>
                  <a:gd name="T7" fmla="*/ 0 h 116"/>
                  <a:gd name="T8" fmla="*/ 32 w 84"/>
                  <a:gd name="T9" fmla="*/ 0 h 116"/>
                  <a:gd name="T10" fmla="*/ 32 w 84"/>
                  <a:gd name="T11" fmla="*/ 4 h 116"/>
                  <a:gd name="T12" fmla="*/ 28 w 84"/>
                  <a:gd name="T13" fmla="*/ 4 h 116"/>
                  <a:gd name="T14" fmla="*/ 28 w 84"/>
                  <a:gd name="T15" fmla="*/ 8 h 116"/>
                  <a:gd name="T16" fmla="*/ 32 w 84"/>
                  <a:gd name="T17" fmla="*/ 12 h 116"/>
                  <a:gd name="T18" fmla="*/ 32 w 84"/>
                  <a:gd name="T19" fmla="*/ 16 h 116"/>
                  <a:gd name="T20" fmla="*/ 52 w 84"/>
                  <a:gd name="T21" fmla="*/ 56 h 116"/>
                  <a:gd name="T22" fmla="*/ 68 w 84"/>
                  <a:gd name="T23" fmla="*/ 12 h 116"/>
                  <a:gd name="T24" fmla="*/ 68 w 84"/>
                  <a:gd name="T25" fmla="*/ 8 h 116"/>
                  <a:gd name="T26" fmla="*/ 72 w 84"/>
                  <a:gd name="T27" fmla="*/ 4 h 116"/>
                  <a:gd name="T28" fmla="*/ 68 w 84"/>
                  <a:gd name="T29" fmla="*/ 4 h 116"/>
                  <a:gd name="T30" fmla="*/ 68 w 84"/>
                  <a:gd name="T31" fmla="*/ 4 h 116"/>
                  <a:gd name="T32" fmla="*/ 68 w 84"/>
                  <a:gd name="T33" fmla="*/ 0 h 116"/>
                  <a:gd name="T34" fmla="*/ 68 w 84"/>
                  <a:gd name="T35" fmla="*/ 0 h 116"/>
                  <a:gd name="T36" fmla="*/ 64 w 84"/>
                  <a:gd name="T37" fmla="*/ 0 h 116"/>
                  <a:gd name="T38" fmla="*/ 64 w 84"/>
                  <a:gd name="T39" fmla="*/ 0 h 116"/>
                  <a:gd name="T40" fmla="*/ 64 w 84"/>
                  <a:gd name="T41" fmla="*/ 0 h 116"/>
                  <a:gd name="T42" fmla="*/ 84 w 84"/>
                  <a:gd name="T43" fmla="*/ 0 h 116"/>
                  <a:gd name="T44" fmla="*/ 84 w 84"/>
                  <a:gd name="T45" fmla="*/ 0 h 116"/>
                  <a:gd name="T46" fmla="*/ 84 w 84"/>
                  <a:gd name="T47" fmla="*/ 0 h 116"/>
                  <a:gd name="T48" fmla="*/ 80 w 84"/>
                  <a:gd name="T49" fmla="*/ 0 h 116"/>
                  <a:gd name="T50" fmla="*/ 80 w 84"/>
                  <a:gd name="T51" fmla="*/ 4 h 116"/>
                  <a:gd name="T52" fmla="*/ 76 w 84"/>
                  <a:gd name="T53" fmla="*/ 8 h 116"/>
                  <a:gd name="T54" fmla="*/ 76 w 84"/>
                  <a:gd name="T55" fmla="*/ 8 h 116"/>
                  <a:gd name="T56" fmla="*/ 76 w 84"/>
                  <a:gd name="T57" fmla="*/ 12 h 116"/>
                  <a:gd name="T58" fmla="*/ 44 w 84"/>
                  <a:gd name="T59" fmla="*/ 88 h 116"/>
                  <a:gd name="T60" fmla="*/ 36 w 84"/>
                  <a:gd name="T61" fmla="*/ 100 h 116"/>
                  <a:gd name="T62" fmla="*/ 32 w 84"/>
                  <a:gd name="T63" fmla="*/ 108 h 116"/>
                  <a:gd name="T64" fmla="*/ 24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8 w 84"/>
                  <a:gd name="T79" fmla="*/ 96 h 116"/>
                  <a:gd name="T80" fmla="*/ 12 w 84"/>
                  <a:gd name="T81" fmla="*/ 96 h 116"/>
                  <a:gd name="T82" fmla="*/ 16 w 84"/>
                  <a:gd name="T83" fmla="*/ 96 h 116"/>
                  <a:gd name="T84" fmla="*/ 16 w 84"/>
                  <a:gd name="T85" fmla="*/ 96 h 116"/>
                  <a:gd name="T86" fmla="*/ 24 w 84"/>
                  <a:gd name="T87" fmla="*/ 96 h 116"/>
                  <a:gd name="T88" fmla="*/ 24 w 84"/>
                  <a:gd name="T89" fmla="*/ 100 h 116"/>
                  <a:gd name="T90" fmla="*/ 28 w 84"/>
                  <a:gd name="T91" fmla="*/ 100 h 116"/>
                  <a:gd name="T92" fmla="*/ 28 w 84"/>
                  <a:gd name="T93" fmla="*/ 100 h 116"/>
                  <a:gd name="T94" fmla="*/ 32 w 84"/>
                  <a:gd name="T95" fmla="*/ 96 h 116"/>
                  <a:gd name="T96" fmla="*/ 36 w 84"/>
                  <a:gd name="T97" fmla="*/ 92 h 116"/>
                  <a:gd name="T98" fmla="*/ 40 w 84"/>
                  <a:gd name="T99" fmla="*/ 84 h 116"/>
                  <a:gd name="T100" fmla="*/ 44 w 84"/>
                  <a:gd name="T101" fmla="*/ 72 h 116"/>
                  <a:gd name="T102" fmla="*/ 16 w 84"/>
                  <a:gd name="T103" fmla="*/ 16 h 116"/>
                  <a:gd name="T104" fmla="*/ 12 w 84"/>
                  <a:gd name="T105" fmla="*/ 12 h 116"/>
                  <a:gd name="T106" fmla="*/ 12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40" y="0"/>
                    </a:lnTo>
                    <a:lnTo>
                      <a:pt x="36" y="0"/>
                    </a:lnTo>
                    <a:lnTo>
                      <a:pt x="32" y="0"/>
                    </a:lnTo>
                    <a:lnTo>
                      <a:pt x="32" y="4"/>
                    </a:lnTo>
                    <a:lnTo>
                      <a:pt x="28" y="4"/>
                    </a:lnTo>
                    <a:lnTo>
                      <a:pt x="28" y="8"/>
                    </a:lnTo>
                    <a:lnTo>
                      <a:pt x="32" y="12"/>
                    </a:lnTo>
                    <a:lnTo>
                      <a:pt x="32" y="16"/>
                    </a:lnTo>
                    <a:lnTo>
                      <a:pt x="52" y="56"/>
                    </a:lnTo>
                    <a:lnTo>
                      <a:pt x="68" y="12"/>
                    </a:lnTo>
                    <a:lnTo>
                      <a:pt x="68" y="8"/>
                    </a:lnTo>
                    <a:lnTo>
                      <a:pt x="72" y="4"/>
                    </a:lnTo>
                    <a:lnTo>
                      <a:pt x="68" y="4"/>
                    </a:lnTo>
                    <a:lnTo>
                      <a:pt x="68" y="0"/>
                    </a:lnTo>
                    <a:lnTo>
                      <a:pt x="64" y="0"/>
                    </a:lnTo>
                    <a:lnTo>
                      <a:pt x="84" y="0"/>
                    </a:lnTo>
                    <a:lnTo>
                      <a:pt x="80" y="0"/>
                    </a:lnTo>
                    <a:lnTo>
                      <a:pt x="80" y="4"/>
                    </a:lnTo>
                    <a:lnTo>
                      <a:pt x="76" y="8"/>
                    </a:lnTo>
                    <a:lnTo>
                      <a:pt x="76" y="12"/>
                    </a:lnTo>
                    <a:lnTo>
                      <a:pt x="44" y="88"/>
                    </a:lnTo>
                    <a:lnTo>
                      <a:pt x="36" y="100"/>
                    </a:lnTo>
                    <a:lnTo>
                      <a:pt x="32" y="108"/>
                    </a:lnTo>
                    <a:lnTo>
                      <a:pt x="24" y="112"/>
                    </a:lnTo>
                    <a:lnTo>
                      <a:pt x="16" y="116"/>
                    </a:lnTo>
                    <a:lnTo>
                      <a:pt x="12" y="116"/>
                    </a:lnTo>
                    <a:lnTo>
                      <a:pt x="8" y="112"/>
                    </a:lnTo>
                    <a:lnTo>
                      <a:pt x="4" y="108"/>
                    </a:lnTo>
                    <a:lnTo>
                      <a:pt x="4" y="104"/>
                    </a:lnTo>
                    <a:lnTo>
                      <a:pt x="4" y="100"/>
                    </a:lnTo>
                    <a:lnTo>
                      <a:pt x="8" y="96"/>
                    </a:lnTo>
                    <a:lnTo>
                      <a:pt x="12" y="96"/>
                    </a:lnTo>
                    <a:lnTo>
                      <a:pt x="16" y="96"/>
                    </a:lnTo>
                    <a:lnTo>
                      <a:pt x="24" y="96"/>
                    </a:lnTo>
                    <a:lnTo>
                      <a:pt x="24" y="100"/>
                    </a:lnTo>
                    <a:lnTo>
                      <a:pt x="28" y="100"/>
                    </a:lnTo>
                    <a:lnTo>
                      <a:pt x="32" y="96"/>
                    </a:lnTo>
                    <a:lnTo>
                      <a:pt x="36" y="92"/>
                    </a:lnTo>
                    <a:lnTo>
                      <a:pt x="40" y="84"/>
                    </a:lnTo>
                    <a:lnTo>
                      <a:pt x="44" y="72"/>
                    </a:lnTo>
                    <a:lnTo>
                      <a:pt x="16" y="16"/>
                    </a:lnTo>
                    <a:lnTo>
                      <a:pt x="12" y="12"/>
                    </a:lnTo>
                    <a:lnTo>
                      <a:pt x="12"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481" name="Freeform 98"/>
              <p:cNvSpPr>
                <a:spLocks/>
              </p:cNvSpPr>
              <p:nvPr/>
            </p:nvSpPr>
            <p:spPr bwMode="auto">
              <a:xfrm>
                <a:off x="826" y="2692"/>
                <a:ext cx="133" cy="80"/>
              </a:xfrm>
              <a:custGeom>
                <a:avLst/>
                <a:gdLst>
                  <a:gd name="T0" fmla="*/ 32 w 133"/>
                  <a:gd name="T1" fmla="*/ 12 h 80"/>
                  <a:gd name="T2" fmla="*/ 40 w 133"/>
                  <a:gd name="T3" fmla="*/ 4 h 80"/>
                  <a:gd name="T4" fmla="*/ 48 w 133"/>
                  <a:gd name="T5" fmla="*/ 0 h 80"/>
                  <a:gd name="T6" fmla="*/ 60 w 133"/>
                  <a:gd name="T7" fmla="*/ 0 h 80"/>
                  <a:gd name="T8" fmla="*/ 68 w 133"/>
                  <a:gd name="T9" fmla="*/ 12 h 80"/>
                  <a:gd name="T10" fmla="*/ 80 w 133"/>
                  <a:gd name="T11" fmla="*/ 8 h 80"/>
                  <a:gd name="T12" fmla="*/ 93 w 133"/>
                  <a:gd name="T13" fmla="*/ 0 h 80"/>
                  <a:gd name="T14" fmla="*/ 105 w 133"/>
                  <a:gd name="T15" fmla="*/ 0 h 80"/>
                  <a:gd name="T16" fmla="*/ 117 w 133"/>
                  <a:gd name="T17" fmla="*/ 8 h 80"/>
                  <a:gd name="T18" fmla="*/ 121 w 133"/>
                  <a:gd name="T19" fmla="*/ 20 h 80"/>
                  <a:gd name="T20" fmla="*/ 121 w 133"/>
                  <a:gd name="T21" fmla="*/ 64 h 80"/>
                  <a:gd name="T22" fmla="*/ 121 w 133"/>
                  <a:gd name="T23" fmla="*/ 76 h 80"/>
                  <a:gd name="T24" fmla="*/ 125 w 133"/>
                  <a:gd name="T25" fmla="*/ 76 h 80"/>
                  <a:gd name="T26" fmla="*/ 133 w 133"/>
                  <a:gd name="T27" fmla="*/ 80 h 80"/>
                  <a:gd name="T28" fmla="*/ 93 w 133"/>
                  <a:gd name="T29" fmla="*/ 80 h 80"/>
                  <a:gd name="T30" fmla="*/ 97 w 133"/>
                  <a:gd name="T31" fmla="*/ 80 h 80"/>
                  <a:gd name="T32" fmla="*/ 105 w 133"/>
                  <a:gd name="T33" fmla="*/ 76 h 80"/>
                  <a:gd name="T34" fmla="*/ 105 w 133"/>
                  <a:gd name="T35" fmla="*/ 72 h 80"/>
                  <a:gd name="T36" fmla="*/ 105 w 133"/>
                  <a:gd name="T37" fmla="*/ 64 h 80"/>
                  <a:gd name="T38" fmla="*/ 105 w 133"/>
                  <a:gd name="T39" fmla="*/ 24 h 80"/>
                  <a:gd name="T40" fmla="*/ 101 w 133"/>
                  <a:gd name="T41" fmla="*/ 12 h 80"/>
                  <a:gd name="T42" fmla="*/ 88 w 133"/>
                  <a:gd name="T43" fmla="*/ 12 h 80"/>
                  <a:gd name="T44" fmla="*/ 80 w 133"/>
                  <a:gd name="T45" fmla="*/ 16 h 80"/>
                  <a:gd name="T46" fmla="*/ 72 w 133"/>
                  <a:gd name="T47" fmla="*/ 24 h 80"/>
                  <a:gd name="T48" fmla="*/ 72 w 133"/>
                  <a:gd name="T49" fmla="*/ 64 h 80"/>
                  <a:gd name="T50" fmla="*/ 72 w 133"/>
                  <a:gd name="T51" fmla="*/ 76 h 80"/>
                  <a:gd name="T52" fmla="*/ 76 w 133"/>
                  <a:gd name="T53" fmla="*/ 76 h 80"/>
                  <a:gd name="T54" fmla="*/ 84 w 133"/>
                  <a:gd name="T55" fmla="*/ 80 h 80"/>
                  <a:gd name="T56" fmla="*/ 48 w 133"/>
                  <a:gd name="T57" fmla="*/ 80 h 80"/>
                  <a:gd name="T58" fmla="*/ 52 w 133"/>
                  <a:gd name="T59" fmla="*/ 80 h 80"/>
                  <a:gd name="T60" fmla="*/ 56 w 133"/>
                  <a:gd name="T61" fmla="*/ 76 h 80"/>
                  <a:gd name="T62" fmla="*/ 56 w 133"/>
                  <a:gd name="T63" fmla="*/ 68 h 80"/>
                  <a:gd name="T64" fmla="*/ 56 w 133"/>
                  <a:gd name="T65" fmla="*/ 32 h 80"/>
                  <a:gd name="T66" fmla="*/ 56 w 133"/>
                  <a:gd name="T67" fmla="*/ 16 h 80"/>
                  <a:gd name="T68" fmla="*/ 44 w 133"/>
                  <a:gd name="T69" fmla="*/ 12 h 80"/>
                  <a:gd name="T70" fmla="*/ 36 w 133"/>
                  <a:gd name="T71" fmla="*/ 16 h 80"/>
                  <a:gd name="T72" fmla="*/ 24 w 133"/>
                  <a:gd name="T73" fmla="*/ 24 h 80"/>
                  <a:gd name="T74" fmla="*/ 24 w 133"/>
                  <a:gd name="T75" fmla="*/ 68 h 80"/>
                  <a:gd name="T76" fmla="*/ 28 w 133"/>
                  <a:gd name="T77" fmla="*/ 76 h 80"/>
                  <a:gd name="T78" fmla="*/ 32 w 133"/>
                  <a:gd name="T79" fmla="*/ 80 h 80"/>
                  <a:gd name="T80" fmla="*/ 36 w 133"/>
                  <a:gd name="T81" fmla="*/ 80 h 80"/>
                  <a:gd name="T82" fmla="*/ 0 w 133"/>
                  <a:gd name="T83" fmla="*/ 80 h 80"/>
                  <a:gd name="T84" fmla="*/ 4 w 133"/>
                  <a:gd name="T85" fmla="*/ 76 h 80"/>
                  <a:gd name="T86" fmla="*/ 8 w 133"/>
                  <a:gd name="T87" fmla="*/ 72 h 80"/>
                  <a:gd name="T88" fmla="*/ 8 w 133"/>
                  <a:gd name="T89" fmla="*/ 64 h 80"/>
                  <a:gd name="T90" fmla="*/ 8 w 133"/>
                  <a:gd name="T91" fmla="*/ 24 h 80"/>
                  <a:gd name="T92" fmla="*/ 8 w 133"/>
                  <a:gd name="T93" fmla="*/ 12 h 80"/>
                  <a:gd name="T94" fmla="*/ 8 w 133"/>
                  <a:gd name="T95" fmla="*/ 12 h 80"/>
                  <a:gd name="T96" fmla="*/ 4 w 133"/>
                  <a:gd name="T97" fmla="*/ 12 h 80"/>
                  <a:gd name="T98" fmla="*/ 0 w 133"/>
                  <a:gd name="T99" fmla="*/ 8 h 80"/>
                  <a:gd name="T100" fmla="*/ 24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4" y="20"/>
                    </a:moveTo>
                    <a:lnTo>
                      <a:pt x="32" y="12"/>
                    </a:lnTo>
                    <a:lnTo>
                      <a:pt x="36" y="8"/>
                    </a:lnTo>
                    <a:lnTo>
                      <a:pt x="40" y="4"/>
                    </a:lnTo>
                    <a:lnTo>
                      <a:pt x="44" y="4"/>
                    </a:lnTo>
                    <a:lnTo>
                      <a:pt x="48" y="0"/>
                    </a:lnTo>
                    <a:lnTo>
                      <a:pt x="52" y="0"/>
                    </a:lnTo>
                    <a:lnTo>
                      <a:pt x="60" y="0"/>
                    </a:lnTo>
                    <a:lnTo>
                      <a:pt x="64" y="4"/>
                    </a:lnTo>
                    <a:lnTo>
                      <a:pt x="68" y="12"/>
                    </a:lnTo>
                    <a:lnTo>
                      <a:pt x="72" y="20"/>
                    </a:lnTo>
                    <a:lnTo>
                      <a:pt x="80" y="8"/>
                    </a:lnTo>
                    <a:lnTo>
                      <a:pt x="88" y="4"/>
                    </a:lnTo>
                    <a:lnTo>
                      <a:pt x="93" y="0"/>
                    </a:lnTo>
                    <a:lnTo>
                      <a:pt x="101" y="0"/>
                    </a:lnTo>
                    <a:lnTo>
                      <a:pt x="105" y="0"/>
                    </a:lnTo>
                    <a:lnTo>
                      <a:pt x="109" y="4"/>
                    </a:lnTo>
                    <a:lnTo>
                      <a:pt x="117" y="8"/>
                    </a:lnTo>
                    <a:lnTo>
                      <a:pt x="117" y="16"/>
                    </a:lnTo>
                    <a:lnTo>
                      <a:pt x="121" y="20"/>
                    </a:lnTo>
                    <a:lnTo>
                      <a:pt x="121" y="28"/>
                    </a:lnTo>
                    <a:lnTo>
                      <a:pt x="121" y="64"/>
                    </a:lnTo>
                    <a:lnTo>
                      <a:pt x="121" y="68"/>
                    </a:lnTo>
                    <a:lnTo>
                      <a:pt x="121" y="76"/>
                    </a:lnTo>
                    <a:lnTo>
                      <a:pt x="125" y="76"/>
                    </a:lnTo>
                    <a:lnTo>
                      <a:pt x="129" y="80"/>
                    </a:lnTo>
                    <a:lnTo>
                      <a:pt x="133" y="80"/>
                    </a:lnTo>
                    <a:lnTo>
                      <a:pt x="93" y="80"/>
                    </a:lnTo>
                    <a:lnTo>
                      <a:pt x="97" y="80"/>
                    </a:lnTo>
                    <a:lnTo>
                      <a:pt x="101" y="80"/>
                    </a:lnTo>
                    <a:lnTo>
                      <a:pt x="105" y="76"/>
                    </a:lnTo>
                    <a:lnTo>
                      <a:pt x="105" y="72"/>
                    </a:lnTo>
                    <a:lnTo>
                      <a:pt x="105" y="68"/>
                    </a:lnTo>
                    <a:lnTo>
                      <a:pt x="105" y="64"/>
                    </a:lnTo>
                    <a:lnTo>
                      <a:pt x="105" y="32"/>
                    </a:lnTo>
                    <a:lnTo>
                      <a:pt x="105" y="24"/>
                    </a:lnTo>
                    <a:lnTo>
                      <a:pt x="105" y="16"/>
                    </a:lnTo>
                    <a:lnTo>
                      <a:pt x="101" y="12"/>
                    </a:lnTo>
                    <a:lnTo>
                      <a:pt x="93" y="12"/>
                    </a:lnTo>
                    <a:lnTo>
                      <a:pt x="88" y="12"/>
                    </a:lnTo>
                    <a:lnTo>
                      <a:pt x="84" y="12"/>
                    </a:lnTo>
                    <a:lnTo>
                      <a:pt x="80" y="16"/>
                    </a:lnTo>
                    <a:lnTo>
                      <a:pt x="72" y="24"/>
                    </a:lnTo>
                    <a:lnTo>
                      <a:pt x="72" y="28"/>
                    </a:lnTo>
                    <a:lnTo>
                      <a:pt x="72" y="64"/>
                    </a:lnTo>
                    <a:lnTo>
                      <a:pt x="72" y="72"/>
                    </a:lnTo>
                    <a:lnTo>
                      <a:pt x="72" y="76"/>
                    </a:lnTo>
                    <a:lnTo>
                      <a:pt x="76" y="76"/>
                    </a:lnTo>
                    <a:lnTo>
                      <a:pt x="80" y="80"/>
                    </a:lnTo>
                    <a:lnTo>
                      <a:pt x="84" y="80"/>
                    </a:lnTo>
                    <a:lnTo>
                      <a:pt x="48" y="80"/>
                    </a:lnTo>
                    <a:lnTo>
                      <a:pt x="52" y="80"/>
                    </a:lnTo>
                    <a:lnTo>
                      <a:pt x="56" y="76"/>
                    </a:lnTo>
                    <a:lnTo>
                      <a:pt x="56" y="72"/>
                    </a:lnTo>
                    <a:lnTo>
                      <a:pt x="56" y="68"/>
                    </a:lnTo>
                    <a:lnTo>
                      <a:pt x="56" y="64"/>
                    </a:lnTo>
                    <a:lnTo>
                      <a:pt x="56" y="32"/>
                    </a:lnTo>
                    <a:lnTo>
                      <a:pt x="56" y="24"/>
                    </a:lnTo>
                    <a:lnTo>
                      <a:pt x="56" y="16"/>
                    </a:lnTo>
                    <a:lnTo>
                      <a:pt x="52"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2" name="Rectangle 99"/>
              <p:cNvSpPr>
                <a:spLocks noChangeArrowheads="1"/>
              </p:cNvSpPr>
              <p:nvPr/>
            </p:nvSpPr>
            <p:spPr bwMode="auto">
              <a:xfrm>
                <a:off x="1240"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483" name="Freeform 100"/>
              <p:cNvSpPr>
                <a:spLocks/>
              </p:cNvSpPr>
              <p:nvPr/>
            </p:nvSpPr>
            <p:spPr bwMode="auto">
              <a:xfrm>
                <a:off x="1501" y="2655"/>
                <a:ext cx="89" cy="117"/>
              </a:xfrm>
              <a:custGeom>
                <a:avLst/>
                <a:gdLst>
                  <a:gd name="T0" fmla="*/ 37 w 89"/>
                  <a:gd name="T1" fmla="*/ 5 h 117"/>
                  <a:gd name="T2" fmla="*/ 37 w 89"/>
                  <a:gd name="T3" fmla="*/ 57 h 117"/>
                  <a:gd name="T4" fmla="*/ 53 w 89"/>
                  <a:gd name="T5" fmla="*/ 57 h 117"/>
                  <a:gd name="T6" fmla="*/ 61 w 89"/>
                  <a:gd name="T7" fmla="*/ 57 h 117"/>
                  <a:gd name="T8" fmla="*/ 65 w 89"/>
                  <a:gd name="T9" fmla="*/ 53 h 117"/>
                  <a:gd name="T10" fmla="*/ 69 w 89"/>
                  <a:gd name="T11" fmla="*/ 49 h 117"/>
                  <a:gd name="T12" fmla="*/ 73 w 89"/>
                  <a:gd name="T13" fmla="*/ 41 h 117"/>
                  <a:gd name="T14" fmla="*/ 73 w 89"/>
                  <a:gd name="T15" fmla="*/ 41 h 117"/>
                  <a:gd name="T16" fmla="*/ 73 w 89"/>
                  <a:gd name="T17" fmla="*/ 77 h 117"/>
                  <a:gd name="T18" fmla="*/ 73 w 89"/>
                  <a:gd name="T19" fmla="*/ 77 h 117"/>
                  <a:gd name="T20" fmla="*/ 73 w 89"/>
                  <a:gd name="T21" fmla="*/ 73 h 117"/>
                  <a:gd name="T22" fmla="*/ 69 w 89"/>
                  <a:gd name="T23" fmla="*/ 69 h 117"/>
                  <a:gd name="T24" fmla="*/ 69 w 89"/>
                  <a:gd name="T25" fmla="*/ 65 h 117"/>
                  <a:gd name="T26" fmla="*/ 65 w 89"/>
                  <a:gd name="T27" fmla="*/ 65 h 117"/>
                  <a:gd name="T28" fmla="*/ 61 w 89"/>
                  <a:gd name="T29" fmla="*/ 61 h 117"/>
                  <a:gd name="T30" fmla="*/ 53 w 89"/>
                  <a:gd name="T31" fmla="*/ 61 h 117"/>
                  <a:gd name="T32" fmla="*/ 37 w 89"/>
                  <a:gd name="T33" fmla="*/ 61 h 117"/>
                  <a:gd name="T34" fmla="*/ 37 w 89"/>
                  <a:gd name="T35" fmla="*/ 97 h 117"/>
                  <a:gd name="T36" fmla="*/ 37 w 89"/>
                  <a:gd name="T37" fmla="*/ 105 h 117"/>
                  <a:gd name="T38" fmla="*/ 37 w 89"/>
                  <a:gd name="T39" fmla="*/ 109 h 117"/>
                  <a:gd name="T40" fmla="*/ 37 w 89"/>
                  <a:gd name="T41" fmla="*/ 113 h 117"/>
                  <a:gd name="T42" fmla="*/ 41 w 89"/>
                  <a:gd name="T43" fmla="*/ 113 h 117"/>
                  <a:gd name="T44" fmla="*/ 45 w 89"/>
                  <a:gd name="T45" fmla="*/ 117 h 117"/>
                  <a:gd name="T46" fmla="*/ 49 w 89"/>
                  <a:gd name="T47" fmla="*/ 117 h 117"/>
                  <a:gd name="T48" fmla="*/ 53 w 89"/>
                  <a:gd name="T49" fmla="*/ 117 h 117"/>
                  <a:gd name="T50" fmla="*/ 53 w 89"/>
                  <a:gd name="T51" fmla="*/ 117 h 117"/>
                  <a:gd name="T52" fmla="*/ 0 w 89"/>
                  <a:gd name="T53" fmla="*/ 117 h 117"/>
                  <a:gd name="T54" fmla="*/ 0 w 89"/>
                  <a:gd name="T55" fmla="*/ 117 h 117"/>
                  <a:gd name="T56" fmla="*/ 4 w 89"/>
                  <a:gd name="T57" fmla="*/ 117 h 117"/>
                  <a:gd name="T58" fmla="*/ 12 w 89"/>
                  <a:gd name="T59" fmla="*/ 117 h 117"/>
                  <a:gd name="T60" fmla="*/ 16 w 89"/>
                  <a:gd name="T61" fmla="*/ 113 h 117"/>
                  <a:gd name="T62" fmla="*/ 16 w 89"/>
                  <a:gd name="T63" fmla="*/ 105 h 117"/>
                  <a:gd name="T64" fmla="*/ 16 w 89"/>
                  <a:gd name="T65" fmla="*/ 97 h 117"/>
                  <a:gd name="T66" fmla="*/ 16 w 89"/>
                  <a:gd name="T67" fmla="*/ 21 h 117"/>
                  <a:gd name="T68" fmla="*/ 16 w 89"/>
                  <a:gd name="T69" fmla="*/ 13 h 117"/>
                  <a:gd name="T70" fmla="*/ 16 w 89"/>
                  <a:gd name="T71" fmla="*/ 9 h 117"/>
                  <a:gd name="T72" fmla="*/ 16 w 89"/>
                  <a:gd name="T73" fmla="*/ 9 h 117"/>
                  <a:gd name="T74" fmla="*/ 12 w 89"/>
                  <a:gd name="T75" fmla="*/ 5 h 117"/>
                  <a:gd name="T76" fmla="*/ 8 w 89"/>
                  <a:gd name="T77" fmla="*/ 5 h 117"/>
                  <a:gd name="T78" fmla="*/ 4 w 89"/>
                  <a:gd name="T79" fmla="*/ 5 h 117"/>
                  <a:gd name="T80" fmla="*/ 0 w 89"/>
                  <a:gd name="T81" fmla="*/ 5 h 117"/>
                  <a:gd name="T82" fmla="*/ 0 w 89"/>
                  <a:gd name="T83" fmla="*/ 0 h 117"/>
                  <a:gd name="T84" fmla="*/ 85 w 89"/>
                  <a:gd name="T85" fmla="*/ 0 h 117"/>
                  <a:gd name="T86" fmla="*/ 89 w 89"/>
                  <a:gd name="T87" fmla="*/ 25 h 117"/>
                  <a:gd name="T88" fmla="*/ 85 w 89"/>
                  <a:gd name="T89" fmla="*/ 25 h 117"/>
                  <a:gd name="T90" fmla="*/ 81 w 89"/>
                  <a:gd name="T91" fmla="*/ 21 h 117"/>
                  <a:gd name="T92" fmla="*/ 81 w 89"/>
                  <a:gd name="T93" fmla="*/ 13 h 117"/>
                  <a:gd name="T94" fmla="*/ 77 w 89"/>
                  <a:gd name="T95" fmla="*/ 9 h 117"/>
                  <a:gd name="T96" fmla="*/ 73 w 89"/>
                  <a:gd name="T97" fmla="*/ 9 h 117"/>
                  <a:gd name="T98" fmla="*/ 69 w 89"/>
                  <a:gd name="T99" fmla="*/ 9 h 117"/>
                  <a:gd name="T100" fmla="*/ 61 w 89"/>
                  <a:gd name="T101" fmla="*/ 5 h 117"/>
                  <a:gd name="T102" fmla="*/ 37 w 89"/>
                  <a:gd name="T103" fmla="*/ 5 h 1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7"/>
                  <a:gd name="T158" fmla="*/ 89 w 89"/>
                  <a:gd name="T159" fmla="*/ 117 h 1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7">
                    <a:moveTo>
                      <a:pt x="37" y="5"/>
                    </a:moveTo>
                    <a:lnTo>
                      <a:pt x="37" y="57"/>
                    </a:lnTo>
                    <a:lnTo>
                      <a:pt x="53" y="57"/>
                    </a:lnTo>
                    <a:lnTo>
                      <a:pt x="61" y="57"/>
                    </a:lnTo>
                    <a:lnTo>
                      <a:pt x="65" y="53"/>
                    </a:lnTo>
                    <a:lnTo>
                      <a:pt x="69" y="49"/>
                    </a:lnTo>
                    <a:lnTo>
                      <a:pt x="73" y="41"/>
                    </a:lnTo>
                    <a:lnTo>
                      <a:pt x="73" y="77"/>
                    </a:lnTo>
                    <a:lnTo>
                      <a:pt x="73" y="73"/>
                    </a:lnTo>
                    <a:lnTo>
                      <a:pt x="69" y="69"/>
                    </a:lnTo>
                    <a:lnTo>
                      <a:pt x="69" y="65"/>
                    </a:lnTo>
                    <a:lnTo>
                      <a:pt x="65" y="65"/>
                    </a:lnTo>
                    <a:lnTo>
                      <a:pt x="61" y="61"/>
                    </a:lnTo>
                    <a:lnTo>
                      <a:pt x="53" y="61"/>
                    </a:lnTo>
                    <a:lnTo>
                      <a:pt x="37" y="61"/>
                    </a:lnTo>
                    <a:lnTo>
                      <a:pt x="37" y="97"/>
                    </a:lnTo>
                    <a:lnTo>
                      <a:pt x="37" y="105"/>
                    </a:lnTo>
                    <a:lnTo>
                      <a:pt x="37" y="109"/>
                    </a:lnTo>
                    <a:lnTo>
                      <a:pt x="37" y="113"/>
                    </a:lnTo>
                    <a:lnTo>
                      <a:pt x="41" y="113"/>
                    </a:lnTo>
                    <a:lnTo>
                      <a:pt x="45" y="117"/>
                    </a:lnTo>
                    <a:lnTo>
                      <a:pt x="49" y="117"/>
                    </a:lnTo>
                    <a:lnTo>
                      <a:pt x="53" y="117"/>
                    </a:lnTo>
                    <a:lnTo>
                      <a:pt x="0" y="117"/>
                    </a:lnTo>
                    <a:lnTo>
                      <a:pt x="4" y="117"/>
                    </a:lnTo>
                    <a:lnTo>
                      <a:pt x="12" y="117"/>
                    </a:lnTo>
                    <a:lnTo>
                      <a:pt x="16" y="113"/>
                    </a:lnTo>
                    <a:lnTo>
                      <a:pt x="16" y="105"/>
                    </a:lnTo>
                    <a:lnTo>
                      <a:pt x="16" y="97"/>
                    </a:lnTo>
                    <a:lnTo>
                      <a:pt x="16" y="21"/>
                    </a:lnTo>
                    <a:lnTo>
                      <a:pt x="16" y="13"/>
                    </a:lnTo>
                    <a:lnTo>
                      <a:pt x="16" y="9"/>
                    </a:lnTo>
                    <a:lnTo>
                      <a:pt x="12" y="5"/>
                    </a:lnTo>
                    <a:lnTo>
                      <a:pt x="8" y="5"/>
                    </a:lnTo>
                    <a:lnTo>
                      <a:pt x="4" y="5"/>
                    </a:lnTo>
                    <a:lnTo>
                      <a:pt x="0" y="5"/>
                    </a:lnTo>
                    <a:lnTo>
                      <a:pt x="0" y="0"/>
                    </a:lnTo>
                    <a:lnTo>
                      <a:pt x="85" y="0"/>
                    </a:lnTo>
                    <a:lnTo>
                      <a:pt x="89" y="25"/>
                    </a:lnTo>
                    <a:lnTo>
                      <a:pt x="85" y="25"/>
                    </a:lnTo>
                    <a:lnTo>
                      <a:pt x="81" y="21"/>
                    </a:lnTo>
                    <a:lnTo>
                      <a:pt x="81" y="13"/>
                    </a:lnTo>
                    <a:lnTo>
                      <a:pt x="77" y="9"/>
                    </a:lnTo>
                    <a:lnTo>
                      <a:pt x="73" y="9"/>
                    </a:lnTo>
                    <a:lnTo>
                      <a:pt x="69" y="9"/>
                    </a:lnTo>
                    <a:lnTo>
                      <a:pt x="61" y="5"/>
                    </a:lnTo>
                    <a:lnTo>
                      <a:pt x="37" y="5"/>
                    </a:lnTo>
                    <a:close/>
                  </a:path>
                </a:pathLst>
              </a:custGeom>
              <a:solidFill>
                <a:srgbClr val="000000"/>
              </a:solidFill>
              <a:ln w="0">
                <a:solidFill>
                  <a:srgbClr val="000000"/>
                </a:solidFill>
                <a:round/>
                <a:headEnd/>
                <a:tailEnd/>
              </a:ln>
            </p:spPr>
            <p:txBody>
              <a:bodyPr/>
              <a:lstStyle/>
              <a:p>
                <a:endParaRPr lang="en-US"/>
              </a:p>
            </p:txBody>
          </p:sp>
          <p:sp>
            <p:nvSpPr>
              <p:cNvPr id="9484" name="Freeform 101"/>
              <p:cNvSpPr>
                <a:spLocks/>
              </p:cNvSpPr>
              <p:nvPr/>
            </p:nvSpPr>
            <p:spPr bwMode="auto">
              <a:xfrm>
                <a:off x="1598" y="2692"/>
                <a:ext cx="56" cy="80"/>
              </a:xfrm>
              <a:custGeom>
                <a:avLst/>
                <a:gdLst>
                  <a:gd name="T0" fmla="*/ 24 w 56"/>
                  <a:gd name="T1" fmla="*/ 0 h 80"/>
                  <a:gd name="T2" fmla="*/ 24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48 w 56"/>
                  <a:gd name="T25" fmla="*/ 20 h 80"/>
                  <a:gd name="T26" fmla="*/ 48 w 56"/>
                  <a:gd name="T27" fmla="*/ 20 h 80"/>
                  <a:gd name="T28" fmla="*/ 44 w 56"/>
                  <a:gd name="T29" fmla="*/ 16 h 80"/>
                  <a:gd name="T30" fmla="*/ 40 w 56"/>
                  <a:gd name="T31" fmla="*/ 16 h 80"/>
                  <a:gd name="T32" fmla="*/ 36 w 56"/>
                  <a:gd name="T33" fmla="*/ 12 h 80"/>
                  <a:gd name="T34" fmla="*/ 36 w 56"/>
                  <a:gd name="T35" fmla="*/ 16 h 80"/>
                  <a:gd name="T36" fmla="*/ 36 w 56"/>
                  <a:gd name="T37" fmla="*/ 16 h 80"/>
                  <a:gd name="T38" fmla="*/ 32 w 56"/>
                  <a:gd name="T39" fmla="*/ 20 h 80"/>
                  <a:gd name="T40" fmla="*/ 24 w 56"/>
                  <a:gd name="T41" fmla="*/ 28 h 80"/>
                  <a:gd name="T42" fmla="*/ 24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4" y="28"/>
                    </a:lnTo>
                    <a:lnTo>
                      <a:pt x="24" y="64"/>
                    </a:lnTo>
                    <a:lnTo>
                      <a:pt x="28" y="68"/>
                    </a:lnTo>
                    <a:lnTo>
                      <a:pt x="28" y="72"/>
                    </a:lnTo>
                    <a:lnTo>
                      <a:pt x="28" y="76"/>
                    </a:lnTo>
                    <a:lnTo>
                      <a:pt x="32" y="76"/>
                    </a:lnTo>
                    <a:lnTo>
                      <a:pt x="36" y="80"/>
                    </a:lnTo>
                    <a:lnTo>
                      <a:pt x="40" y="80"/>
                    </a:lnTo>
                    <a:lnTo>
                      <a:pt x="0" y="80"/>
                    </a:lnTo>
                    <a:lnTo>
                      <a:pt x="4" y="80"/>
                    </a:lnTo>
                    <a:lnTo>
                      <a:pt x="8"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485" name="Freeform 102"/>
              <p:cNvSpPr>
                <a:spLocks noEditPoints="1"/>
              </p:cNvSpPr>
              <p:nvPr/>
            </p:nvSpPr>
            <p:spPr bwMode="auto">
              <a:xfrm>
                <a:off x="1662" y="2692"/>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8 w 72"/>
                  <a:gd name="T39" fmla="*/ 12 h 84"/>
                  <a:gd name="T40" fmla="*/ 16 w 72"/>
                  <a:gd name="T41" fmla="*/ 4 h 84"/>
                  <a:gd name="T42" fmla="*/ 28 w 72"/>
                  <a:gd name="T43" fmla="*/ 4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2 w 72"/>
                  <a:gd name="T57" fmla="*/ 28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8" y="12"/>
                    </a:lnTo>
                    <a:lnTo>
                      <a:pt x="16" y="4"/>
                    </a:lnTo>
                    <a:lnTo>
                      <a:pt x="28" y="4"/>
                    </a:lnTo>
                    <a:lnTo>
                      <a:pt x="36" y="0"/>
                    </a:lnTo>
                    <a:close/>
                    <a:moveTo>
                      <a:pt x="32" y="8"/>
                    </a:moveTo>
                    <a:lnTo>
                      <a:pt x="28" y="8"/>
                    </a:lnTo>
                    <a:lnTo>
                      <a:pt x="24" y="8"/>
                    </a:lnTo>
                    <a:lnTo>
                      <a:pt x="20" y="12"/>
                    </a:lnTo>
                    <a:lnTo>
                      <a:pt x="16" y="20"/>
                    </a:lnTo>
                    <a:lnTo>
                      <a:pt x="12" y="28"/>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486" name="Freeform 103"/>
              <p:cNvSpPr>
                <a:spLocks/>
              </p:cNvSpPr>
              <p:nvPr/>
            </p:nvSpPr>
            <p:spPr bwMode="auto">
              <a:xfrm>
                <a:off x="1747" y="2692"/>
                <a:ext cx="128" cy="80"/>
              </a:xfrm>
              <a:custGeom>
                <a:avLst/>
                <a:gdLst>
                  <a:gd name="T0" fmla="*/ 32 w 128"/>
                  <a:gd name="T1" fmla="*/ 12 h 80"/>
                  <a:gd name="T2" fmla="*/ 36 w 128"/>
                  <a:gd name="T3" fmla="*/ 4 h 80"/>
                  <a:gd name="T4" fmla="*/ 48 w 128"/>
                  <a:gd name="T5" fmla="*/ 0 h 80"/>
                  <a:gd name="T6" fmla="*/ 56 w 128"/>
                  <a:gd name="T7" fmla="*/ 0 h 80"/>
                  <a:gd name="T8" fmla="*/ 68 w 128"/>
                  <a:gd name="T9" fmla="*/ 12 h 80"/>
                  <a:gd name="T10" fmla="*/ 80 w 128"/>
                  <a:gd name="T11" fmla="*/ 8 h 80"/>
                  <a:gd name="T12" fmla="*/ 92 w 128"/>
                  <a:gd name="T13" fmla="*/ 0 h 80"/>
                  <a:gd name="T14" fmla="*/ 104 w 128"/>
                  <a:gd name="T15" fmla="*/ 0 h 80"/>
                  <a:gd name="T16" fmla="*/ 112 w 128"/>
                  <a:gd name="T17" fmla="*/ 8 h 80"/>
                  <a:gd name="T18" fmla="*/ 120 w 128"/>
                  <a:gd name="T19" fmla="*/ 20 h 80"/>
                  <a:gd name="T20" fmla="*/ 120 w 128"/>
                  <a:gd name="T21" fmla="*/ 64 h 80"/>
                  <a:gd name="T22" fmla="*/ 120 w 128"/>
                  <a:gd name="T23" fmla="*/ 76 h 80"/>
                  <a:gd name="T24" fmla="*/ 124 w 128"/>
                  <a:gd name="T25" fmla="*/ 76 h 80"/>
                  <a:gd name="T26" fmla="*/ 128 w 128"/>
                  <a:gd name="T27" fmla="*/ 80 h 80"/>
                  <a:gd name="T28" fmla="*/ 92 w 128"/>
                  <a:gd name="T29" fmla="*/ 80 h 80"/>
                  <a:gd name="T30" fmla="*/ 96 w 128"/>
                  <a:gd name="T31" fmla="*/ 80 h 80"/>
                  <a:gd name="T32" fmla="*/ 100 w 128"/>
                  <a:gd name="T33" fmla="*/ 76 h 80"/>
                  <a:gd name="T34" fmla="*/ 104 w 128"/>
                  <a:gd name="T35" fmla="*/ 72 h 80"/>
                  <a:gd name="T36" fmla="*/ 104 w 128"/>
                  <a:gd name="T37" fmla="*/ 64 h 80"/>
                  <a:gd name="T38" fmla="*/ 104 w 128"/>
                  <a:gd name="T39" fmla="*/ 24 h 80"/>
                  <a:gd name="T40" fmla="*/ 96 w 128"/>
                  <a:gd name="T41" fmla="*/ 12 h 80"/>
                  <a:gd name="T42" fmla="*/ 88 w 128"/>
                  <a:gd name="T43" fmla="*/ 12 h 80"/>
                  <a:gd name="T44" fmla="*/ 76 w 128"/>
                  <a:gd name="T45" fmla="*/ 16 h 80"/>
                  <a:gd name="T46" fmla="*/ 72 w 128"/>
                  <a:gd name="T47" fmla="*/ 24 h 80"/>
                  <a:gd name="T48" fmla="*/ 72 w 128"/>
                  <a:gd name="T49" fmla="*/ 64 h 80"/>
                  <a:gd name="T50" fmla="*/ 72 w 128"/>
                  <a:gd name="T51" fmla="*/ 76 h 80"/>
                  <a:gd name="T52" fmla="*/ 76 w 128"/>
                  <a:gd name="T53" fmla="*/ 76 h 80"/>
                  <a:gd name="T54" fmla="*/ 84 w 128"/>
                  <a:gd name="T55" fmla="*/ 80 h 80"/>
                  <a:gd name="T56" fmla="*/ 44 w 128"/>
                  <a:gd name="T57" fmla="*/ 80 h 80"/>
                  <a:gd name="T58" fmla="*/ 52 w 128"/>
                  <a:gd name="T59" fmla="*/ 80 h 80"/>
                  <a:gd name="T60" fmla="*/ 56 w 128"/>
                  <a:gd name="T61" fmla="*/ 76 h 80"/>
                  <a:gd name="T62" fmla="*/ 56 w 128"/>
                  <a:gd name="T63" fmla="*/ 68 h 80"/>
                  <a:gd name="T64" fmla="*/ 56 w 128"/>
                  <a:gd name="T65" fmla="*/ 32 h 80"/>
                  <a:gd name="T66" fmla="*/ 52 w 128"/>
                  <a:gd name="T67" fmla="*/ 16 h 80"/>
                  <a:gd name="T68" fmla="*/ 44 w 128"/>
                  <a:gd name="T69" fmla="*/ 12 h 80"/>
                  <a:gd name="T70" fmla="*/ 36 w 128"/>
                  <a:gd name="T71" fmla="*/ 16 h 80"/>
                  <a:gd name="T72" fmla="*/ 24 w 128"/>
                  <a:gd name="T73" fmla="*/ 24 h 80"/>
                  <a:gd name="T74" fmla="*/ 24 w 128"/>
                  <a:gd name="T75" fmla="*/ 68 h 80"/>
                  <a:gd name="T76" fmla="*/ 24 w 128"/>
                  <a:gd name="T77" fmla="*/ 76 h 80"/>
                  <a:gd name="T78" fmla="*/ 32 w 128"/>
                  <a:gd name="T79" fmla="*/ 80 h 80"/>
                  <a:gd name="T80" fmla="*/ 36 w 128"/>
                  <a:gd name="T81" fmla="*/ 80 h 80"/>
                  <a:gd name="T82" fmla="*/ 0 w 128"/>
                  <a:gd name="T83" fmla="*/ 80 h 80"/>
                  <a:gd name="T84" fmla="*/ 4 w 128"/>
                  <a:gd name="T85" fmla="*/ 76 h 80"/>
                  <a:gd name="T86" fmla="*/ 8 w 128"/>
                  <a:gd name="T87" fmla="*/ 72 h 80"/>
                  <a:gd name="T88" fmla="*/ 8 w 128"/>
                  <a:gd name="T89" fmla="*/ 64 h 80"/>
                  <a:gd name="T90" fmla="*/ 8 w 128"/>
                  <a:gd name="T91" fmla="*/ 24 h 80"/>
                  <a:gd name="T92" fmla="*/ 8 w 128"/>
                  <a:gd name="T93" fmla="*/ 12 h 80"/>
                  <a:gd name="T94" fmla="*/ 4 w 128"/>
                  <a:gd name="T95" fmla="*/ 12 h 80"/>
                  <a:gd name="T96" fmla="*/ 0 w 128"/>
                  <a:gd name="T97" fmla="*/ 12 h 80"/>
                  <a:gd name="T98" fmla="*/ 0 w 128"/>
                  <a:gd name="T99" fmla="*/ 8 h 80"/>
                  <a:gd name="T100" fmla="*/ 24 w 128"/>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0"/>
                  <a:gd name="T155" fmla="*/ 128 w 128"/>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0">
                    <a:moveTo>
                      <a:pt x="24" y="20"/>
                    </a:moveTo>
                    <a:lnTo>
                      <a:pt x="32" y="12"/>
                    </a:lnTo>
                    <a:lnTo>
                      <a:pt x="32" y="8"/>
                    </a:lnTo>
                    <a:lnTo>
                      <a:pt x="36" y="4"/>
                    </a:lnTo>
                    <a:lnTo>
                      <a:pt x="44" y="4"/>
                    </a:lnTo>
                    <a:lnTo>
                      <a:pt x="48" y="0"/>
                    </a:lnTo>
                    <a:lnTo>
                      <a:pt x="52" y="0"/>
                    </a:lnTo>
                    <a:lnTo>
                      <a:pt x="56" y="0"/>
                    </a:lnTo>
                    <a:lnTo>
                      <a:pt x="64" y="4"/>
                    </a:lnTo>
                    <a:lnTo>
                      <a:pt x="68" y="12"/>
                    </a:lnTo>
                    <a:lnTo>
                      <a:pt x="72" y="20"/>
                    </a:lnTo>
                    <a:lnTo>
                      <a:pt x="80" y="8"/>
                    </a:lnTo>
                    <a:lnTo>
                      <a:pt x="84" y="4"/>
                    </a:lnTo>
                    <a:lnTo>
                      <a:pt x="92" y="0"/>
                    </a:lnTo>
                    <a:lnTo>
                      <a:pt x="100" y="0"/>
                    </a:lnTo>
                    <a:lnTo>
                      <a:pt x="104" y="0"/>
                    </a:lnTo>
                    <a:lnTo>
                      <a:pt x="108" y="4"/>
                    </a:lnTo>
                    <a:lnTo>
                      <a:pt x="112" y="8"/>
                    </a:lnTo>
                    <a:lnTo>
                      <a:pt x="116" y="16"/>
                    </a:lnTo>
                    <a:lnTo>
                      <a:pt x="120" y="20"/>
                    </a:lnTo>
                    <a:lnTo>
                      <a:pt x="120" y="28"/>
                    </a:lnTo>
                    <a:lnTo>
                      <a:pt x="120" y="64"/>
                    </a:lnTo>
                    <a:lnTo>
                      <a:pt x="120" y="68"/>
                    </a:lnTo>
                    <a:lnTo>
                      <a:pt x="120" y="76"/>
                    </a:lnTo>
                    <a:lnTo>
                      <a:pt x="124" y="76"/>
                    </a:lnTo>
                    <a:lnTo>
                      <a:pt x="124" y="80"/>
                    </a:lnTo>
                    <a:lnTo>
                      <a:pt x="128" y="80"/>
                    </a:lnTo>
                    <a:lnTo>
                      <a:pt x="92" y="80"/>
                    </a:lnTo>
                    <a:lnTo>
                      <a:pt x="96" y="80"/>
                    </a:lnTo>
                    <a:lnTo>
                      <a:pt x="100" y="80"/>
                    </a:lnTo>
                    <a:lnTo>
                      <a:pt x="100" y="76"/>
                    </a:lnTo>
                    <a:lnTo>
                      <a:pt x="104" y="76"/>
                    </a:lnTo>
                    <a:lnTo>
                      <a:pt x="104" y="72"/>
                    </a:lnTo>
                    <a:lnTo>
                      <a:pt x="104" y="68"/>
                    </a:lnTo>
                    <a:lnTo>
                      <a:pt x="104" y="64"/>
                    </a:lnTo>
                    <a:lnTo>
                      <a:pt x="104" y="32"/>
                    </a:lnTo>
                    <a:lnTo>
                      <a:pt x="104" y="24"/>
                    </a:lnTo>
                    <a:lnTo>
                      <a:pt x="100" y="16"/>
                    </a:lnTo>
                    <a:lnTo>
                      <a:pt x="96" y="12"/>
                    </a:lnTo>
                    <a:lnTo>
                      <a:pt x="92" y="12"/>
                    </a:lnTo>
                    <a:lnTo>
                      <a:pt x="88" y="12"/>
                    </a:lnTo>
                    <a:lnTo>
                      <a:pt x="84" y="12"/>
                    </a:lnTo>
                    <a:lnTo>
                      <a:pt x="76" y="16"/>
                    </a:lnTo>
                    <a:lnTo>
                      <a:pt x="72" y="24"/>
                    </a:lnTo>
                    <a:lnTo>
                      <a:pt x="72" y="28"/>
                    </a:lnTo>
                    <a:lnTo>
                      <a:pt x="72" y="64"/>
                    </a:lnTo>
                    <a:lnTo>
                      <a:pt x="72" y="72"/>
                    </a:lnTo>
                    <a:lnTo>
                      <a:pt x="72" y="76"/>
                    </a:lnTo>
                    <a:lnTo>
                      <a:pt x="76" y="76"/>
                    </a:lnTo>
                    <a:lnTo>
                      <a:pt x="76" y="80"/>
                    </a:lnTo>
                    <a:lnTo>
                      <a:pt x="84" y="80"/>
                    </a:lnTo>
                    <a:lnTo>
                      <a:pt x="44" y="80"/>
                    </a:lnTo>
                    <a:lnTo>
                      <a:pt x="52" y="80"/>
                    </a:lnTo>
                    <a:lnTo>
                      <a:pt x="52" y="76"/>
                    </a:lnTo>
                    <a:lnTo>
                      <a:pt x="56" y="76"/>
                    </a:lnTo>
                    <a:lnTo>
                      <a:pt x="56" y="72"/>
                    </a:lnTo>
                    <a:lnTo>
                      <a:pt x="56" y="68"/>
                    </a:lnTo>
                    <a:lnTo>
                      <a:pt x="56" y="64"/>
                    </a:lnTo>
                    <a:lnTo>
                      <a:pt x="56" y="32"/>
                    </a:lnTo>
                    <a:lnTo>
                      <a:pt x="56" y="24"/>
                    </a:lnTo>
                    <a:lnTo>
                      <a:pt x="52" y="16"/>
                    </a:lnTo>
                    <a:lnTo>
                      <a:pt x="48" y="12"/>
                    </a:lnTo>
                    <a:lnTo>
                      <a:pt x="44" y="12"/>
                    </a:lnTo>
                    <a:lnTo>
                      <a:pt x="40" y="12"/>
                    </a:lnTo>
                    <a:lnTo>
                      <a:pt x="36" y="16"/>
                    </a:lnTo>
                    <a:lnTo>
                      <a:pt x="28" y="16"/>
                    </a:lnTo>
                    <a:lnTo>
                      <a:pt x="24" y="24"/>
                    </a:lnTo>
                    <a:lnTo>
                      <a:pt x="24" y="64"/>
                    </a:lnTo>
                    <a:lnTo>
                      <a:pt x="24" y="68"/>
                    </a:lnTo>
                    <a:lnTo>
                      <a:pt x="24" y="76"/>
                    </a:lnTo>
                    <a:lnTo>
                      <a:pt x="28" y="76"/>
                    </a:lnTo>
                    <a:lnTo>
                      <a:pt x="32" y="80"/>
                    </a:lnTo>
                    <a:lnTo>
                      <a:pt x="36" y="80"/>
                    </a:lnTo>
                    <a:lnTo>
                      <a:pt x="0" y="80"/>
                    </a:lnTo>
                    <a:lnTo>
                      <a:pt x="4" y="80"/>
                    </a:lnTo>
                    <a:lnTo>
                      <a:pt x="4" y="76"/>
                    </a:lnTo>
                    <a:lnTo>
                      <a:pt x="8" y="76"/>
                    </a:lnTo>
                    <a:lnTo>
                      <a:pt x="8" y="72"/>
                    </a:lnTo>
                    <a:lnTo>
                      <a:pt x="8" y="68"/>
                    </a:lnTo>
                    <a:lnTo>
                      <a:pt x="8" y="64"/>
                    </a:lnTo>
                    <a:lnTo>
                      <a:pt x="8" y="32"/>
                    </a:lnTo>
                    <a:lnTo>
                      <a:pt x="8" y="24"/>
                    </a:lnTo>
                    <a:lnTo>
                      <a:pt x="8" y="16"/>
                    </a:lnTo>
                    <a:lnTo>
                      <a:pt x="8" y="12"/>
                    </a:lnTo>
                    <a:lnTo>
                      <a:pt x="4" y="12"/>
                    </a:lnTo>
                    <a:lnTo>
                      <a:pt x="0" y="12"/>
                    </a:lnTo>
                    <a:lnTo>
                      <a:pt x="0" y="8"/>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487" name="Freeform 104"/>
              <p:cNvSpPr>
                <a:spLocks/>
              </p:cNvSpPr>
              <p:nvPr/>
            </p:nvSpPr>
            <p:spPr bwMode="auto">
              <a:xfrm>
                <a:off x="1931" y="2692"/>
                <a:ext cx="65" cy="84"/>
              </a:xfrm>
              <a:custGeom>
                <a:avLst/>
                <a:gdLst>
                  <a:gd name="T0" fmla="*/ 65 w 65"/>
                  <a:gd name="T1" fmla="*/ 48 h 84"/>
                  <a:gd name="T2" fmla="*/ 61 w 65"/>
                  <a:gd name="T3" fmla="*/ 64 h 84"/>
                  <a:gd name="T4" fmla="*/ 53 w 65"/>
                  <a:gd name="T5" fmla="*/ 76 h 84"/>
                  <a:gd name="T6" fmla="*/ 45 w 65"/>
                  <a:gd name="T7" fmla="*/ 80 h 84"/>
                  <a:gd name="T8" fmla="*/ 33 w 65"/>
                  <a:gd name="T9" fmla="*/ 84 h 84"/>
                  <a:gd name="T10" fmla="*/ 21 w 65"/>
                  <a:gd name="T11" fmla="*/ 80 h 84"/>
                  <a:gd name="T12" fmla="*/ 8 w 65"/>
                  <a:gd name="T13" fmla="*/ 72 h 84"/>
                  <a:gd name="T14" fmla="*/ 4 w 65"/>
                  <a:gd name="T15" fmla="*/ 64 h 84"/>
                  <a:gd name="T16" fmla="*/ 0 w 65"/>
                  <a:gd name="T17" fmla="*/ 52 h 84"/>
                  <a:gd name="T18" fmla="*/ 0 w 65"/>
                  <a:gd name="T19" fmla="*/ 40 h 84"/>
                  <a:gd name="T20" fmla="*/ 0 w 65"/>
                  <a:gd name="T21" fmla="*/ 32 h 84"/>
                  <a:gd name="T22" fmla="*/ 4 w 65"/>
                  <a:gd name="T23" fmla="*/ 20 h 84"/>
                  <a:gd name="T24" fmla="*/ 8 w 65"/>
                  <a:gd name="T25" fmla="*/ 12 h 84"/>
                  <a:gd name="T26" fmla="*/ 21 w 65"/>
                  <a:gd name="T27" fmla="*/ 4 h 84"/>
                  <a:gd name="T28" fmla="*/ 37 w 65"/>
                  <a:gd name="T29" fmla="*/ 0 h 84"/>
                  <a:gd name="T30" fmla="*/ 45 w 65"/>
                  <a:gd name="T31" fmla="*/ 4 h 84"/>
                  <a:gd name="T32" fmla="*/ 53 w 65"/>
                  <a:gd name="T33" fmla="*/ 8 h 84"/>
                  <a:gd name="T34" fmla="*/ 61 w 65"/>
                  <a:gd name="T35" fmla="*/ 12 h 84"/>
                  <a:gd name="T36" fmla="*/ 61 w 65"/>
                  <a:gd name="T37" fmla="*/ 20 h 84"/>
                  <a:gd name="T38" fmla="*/ 61 w 65"/>
                  <a:gd name="T39" fmla="*/ 24 h 84"/>
                  <a:gd name="T40" fmla="*/ 61 w 65"/>
                  <a:gd name="T41" fmla="*/ 24 h 84"/>
                  <a:gd name="T42" fmla="*/ 57 w 65"/>
                  <a:gd name="T43" fmla="*/ 24 h 84"/>
                  <a:gd name="T44" fmla="*/ 53 w 65"/>
                  <a:gd name="T45" fmla="*/ 28 h 84"/>
                  <a:gd name="T46" fmla="*/ 49 w 65"/>
                  <a:gd name="T47" fmla="*/ 24 h 84"/>
                  <a:gd name="T48" fmla="*/ 49 w 65"/>
                  <a:gd name="T49" fmla="*/ 24 h 84"/>
                  <a:gd name="T50" fmla="*/ 45 w 65"/>
                  <a:gd name="T51" fmla="*/ 20 h 84"/>
                  <a:gd name="T52" fmla="*/ 45 w 65"/>
                  <a:gd name="T53" fmla="*/ 16 h 84"/>
                  <a:gd name="T54" fmla="*/ 45 w 65"/>
                  <a:gd name="T55" fmla="*/ 12 h 84"/>
                  <a:gd name="T56" fmla="*/ 41 w 65"/>
                  <a:gd name="T57" fmla="*/ 8 h 84"/>
                  <a:gd name="T58" fmla="*/ 37 w 65"/>
                  <a:gd name="T59" fmla="*/ 8 h 84"/>
                  <a:gd name="T60" fmla="*/ 33 w 65"/>
                  <a:gd name="T61" fmla="*/ 8 h 84"/>
                  <a:gd name="T62" fmla="*/ 25 w 65"/>
                  <a:gd name="T63" fmla="*/ 8 h 84"/>
                  <a:gd name="T64" fmla="*/ 21 w 65"/>
                  <a:gd name="T65" fmla="*/ 12 h 84"/>
                  <a:gd name="T66" fmla="*/ 16 w 65"/>
                  <a:gd name="T67" fmla="*/ 20 h 84"/>
                  <a:gd name="T68" fmla="*/ 12 w 65"/>
                  <a:gd name="T69" fmla="*/ 32 h 84"/>
                  <a:gd name="T70" fmla="*/ 16 w 65"/>
                  <a:gd name="T71" fmla="*/ 48 h 84"/>
                  <a:gd name="T72" fmla="*/ 21 w 65"/>
                  <a:gd name="T73" fmla="*/ 56 h 84"/>
                  <a:gd name="T74" fmla="*/ 29 w 65"/>
                  <a:gd name="T75" fmla="*/ 64 h 84"/>
                  <a:gd name="T76" fmla="*/ 41 w 65"/>
                  <a:gd name="T77" fmla="*/ 68 h 84"/>
                  <a:gd name="T78" fmla="*/ 49 w 65"/>
                  <a:gd name="T79" fmla="*/ 68 h 84"/>
                  <a:gd name="T80" fmla="*/ 53 w 65"/>
                  <a:gd name="T81" fmla="*/ 64 h 84"/>
                  <a:gd name="T82" fmla="*/ 61 w 65"/>
                  <a:gd name="T83" fmla="*/ 56 h 84"/>
                  <a:gd name="T84" fmla="*/ 65 w 65"/>
                  <a:gd name="T85" fmla="*/ 48 h 84"/>
                  <a:gd name="T86" fmla="*/ 65 w 65"/>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5"/>
                  <a:gd name="T133" fmla="*/ 0 h 84"/>
                  <a:gd name="T134" fmla="*/ 65 w 65"/>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5" h="84">
                    <a:moveTo>
                      <a:pt x="65" y="48"/>
                    </a:moveTo>
                    <a:lnTo>
                      <a:pt x="61" y="64"/>
                    </a:lnTo>
                    <a:lnTo>
                      <a:pt x="53" y="76"/>
                    </a:lnTo>
                    <a:lnTo>
                      <a:pt x="45" y="80"/>
                    </a:lnTo>
                    <a:lnTo>
                      <a:pt x="33" y="84"/>
                    </a:lnTo>
                    <a:lnTo>
                      <a:pt x="21" y="80"/>
                    </a:lnTo>
                    <a:lnTo>
                      <a:pt x="8" y="72"/>
                    </a:lnTo>
                    <a:lnTo>
                      <a:pt x="4" y="64"/>
                    </a:lnTo>
                    <a:lnTo>
                      <a:pt x="0" y="52"/>
                    </a:lnTo>
                    <a:lnTo>
                      <a:pt x="0" y="40"/>
                    </a:lnTo>
                    <a:lnTo>
                      <a:pt x="0" y="32"/>
                    </a:lnTo>
                    <a:lnTo>
                      <a:pt x="4" y="20"/>
                    </a:lnTo>
                    <a:lnTo>
                      <a:pt x="8" y="12"/>
                    </a:lnTo>
                    <a:lnTo>
                      <a:pt x="21" y="4"/>
                    </a:lnTo>
                    <a:lnTo>
                      <a:pt x="37" y="0"/>
                    </a:lnTo>
                    <a:lnTo>
                      <a:pt x="45" y="4"/>
                    </a:lnTo>
                    <a:lnTo>
                      <a:pt x="53" y="8"/>
                    </a:lnTo>
                    <a:lnTo>
                      <a:pt x="61" y="12"/>
                    </a:lnTo>
                    <a:lnTo>
                      <a:pt x="61" y="20"/>
                    </a:lnTo>
                    <a:lnTo>
                      <a:pt x="61" y="24"/>
                    </a:lnTo>
                    <a:lnTo>
                      <a:pt x="57" y="24"/>
                    </a:lnTo>
                    <a:lnTo>
                      <a:pt x="53" y="28"/>
                    </a:lnTo>
                    <a:lnTo>
                      <a:pt x="49" y="24"/>
                    </a:lnTo>
                    <a:lnTo>
                      <a:pt x="45" y="20"/>
                    </a:lnTo>
                    <a:lnTo>
                      <a:pt x="45" y="16"/>
                    </a:lnTo>
                    <a:lnTo>
                      <a:pt x="45" y="12"/>
                    </a:lnTo>
                    <a:lnTo>
                      <a:pt x="41" y="8"/>
                    </a:lnTo>
                    <a:lnTo>
                      <a:pt x="37" y="8"/>
                    </a:lnTo>
                    <a:lnTo>
                      <a:pt x="33" y="8"/>
                    </a:lnTo>
                    <a:lnTo>
                      <a:pt x="25" y="8"/>
                    </a:lnTo>
                    <a:lnTo>
                      <a:pt x="21" y="12"/>
                    </a:lnTo>
                    <a:lnTo>
                      <a:pt x="16" y="20"/>
                    </a:lnTo>
                    <a:lnTo>
                      <a:pt x="12" y="32"/>
                    </a:lnTo>
                    <a:lnTo>
                      <a:pt x="16" y="48"/>
                    </a:lnTo>
                    <a:lnTo>
                      <a:pt x="21" y="56"/>
                    </a:lnTo>
                    <a:lnTo>
                      <a:pt x="29" y="64"/>
                    </a:lnTo>
                    <a:lnTo>
                      <a:pt x="41" y="68"/>
                    </a:lnTo>
                    <a:lnTo>
                      <a:pt x="49" y="68"/>
                    </a:lnTo>
                    <a:lnTo>
                      <a:pt x="53" y="64"/>
                    </a:lnTo>
                    <a:lnTo>
                      <a:pt x="61" y="56"/>
                    </a:lnTo>
                    <a:lnTo>
                      <a:pt x="65" y="48"/>
                    </a:lnTo>
                    <a:close/>
                  </a:path>
                </a:pathLst>
              </a:custGeom>
              <a:solidFill>
                <a:srgbClr val="000000"/>
              </a:solidFill>
              <a:ln w="0">
                <a:solidFill>
                  <a:srgbClr val="000000"/>
                </a:solidFill>
                <a:round/>
                <a:headEnd/>
                <a:tailEnd/>
              </a:ln>
            </p:spPr>
            <p:txBody>
              <a:bodyPr/>
              <a:lstStyle/>
              <a:p>
                <a:endParaRPr lang="en-US"/>
              </a:p>
            </p:txBody>
          </p:sp>
          <p:sp>
            <p:nvSpPr>
              <p:cNvPr id="9488" name="Freeform 105"/>
              <p:cNvSpPr>
                <a:spLocks noEditPoints="1"/>
              </p:cNvSpPr>
              <p:nvPr/>
            </p:nvSpPr>
            <p:spPr bwMode="auto">
              <a:xfrm>
                <a:off x="2008" y="2692"/>
                <a:ext cx="76" cy="84"/>
              </a:xfrm>
              <a:custGeom>
                <a:avLst/>
                <a:gdLst>
                  <a:gd name="T0" fmla="*/ 40 w 76"/>
                  <a:gd name="T1" fmla="*/ 0 h 84"/>
                  <a:gd name="T2" fmla="*/ 48 w 76"/>
                  <a:gd name="T3" fmla="*/ 4 h 84"/>
                  <a:gd name="T4" fmla="*/ 60 w 76"/>
                  <a:gd name="T5" fmla="*/ 8 h 84"/>
                  <a:gd name="T6" fmla="*/ 68 w 76"/>
                  <a:gd name="T7" fmla="*/ 16 h 84"/>
                  <a:gd name="T8" fmla="*/ 76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40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6" y="28"/>
                    </a:lnTo>
                    <a:lnTo>
                      <a:pt x="76" y="40"/>
                    </a:lnTo>
                    <a:lnTo>
                      <a:pt x="76" y="52"/>
                    </a:lnTo>
                    <a:lnTo>
                      <a:pt x="72" y="60"/>
                    </a:lnTo>
                    <a:lnTo>
                      <a:pt x="64" y="72"/>
                    </a:lnTo>
                    <a:lnTo>
                      <a:pt x="56" y="76"/>
                    </a:lnTo>
                    <a:lnTo>
                      <a:pt x="48" y="80"/>
                    </a:lnTo>
                    <a:lnTo>
                      <a:pt x="40" y="84"/>
                    </a:lnTo>
                    <a:lnTo>
                      <a:pt x="28" y="80"/>
                    </a:lnTo>
                    <a:lnTo>
                      <a:pt x="16" y="76"/>
                    </a:lnTo>
                    <a:lnTo>
                      <a:pt x="12"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89" name="Freeform 106"/>
              <p:cNvSpPr>
                <a:spLocks/>
              </p:cNvSpPr>
              <p:nvPr/>
            </p:nvSpPr>
            <p:spPr bwMode="auto">
              <a:xfrm>
                <a:off x="2092" y="2692"/>
                <a:ext cx="85" cy="80"/>
              </a:xfrm>
              <a:custGeom>
                <a:avLst/>
                <a:gdLst>
                  <a:gd name="T0" fmla="*/ 28 w 85"/>
                  <a:gd name="T1" fmla="*/ 16 h 80"/>
                  <a:gd name="T2" fmla="*/ 36 w 85"/>
                  <a:gd name="T3" fmla="*/ 8 h 80"/>
                  <a:gd name="T4" fmla="*/ 44 w 85"/>
                  <a:gd name="T5" fmla="*/ 4 h 80"/>
                  <a:gd name="T6" fmla="*/ 52 w 85"/>
                  <a:gd name="T7" fmla="*/ 0 h 80"/>
                  <a:gd name="T8" fmla="*/ 60 w 85"/>
                  <a:gd name="T9" fmla="*/ 0 h 80"/>
                  <a:gd name="T10" fmla="*/ 64 w 85"/>
                  <a:gd name="T11" fmla="*/ 4 h 80"/>
                  <a:gd name="T12" fmla="*/ 69 w 85"/>
                  <a:gd name="T13" fmla="*/ 8 h 80"/>
                  <a:gd name="T14" fmla="*/ 73 w 85"/>
                  <a:gd name="T15" fmla="*/ 16 h 80"/>
                  <a:gd name="T16" fmla="*/ 73 w 85"/>
                  <a:gd name="T17" fmla="*/ 20 h 80"/>
                  <a:gd name="T18" fmla="*/ 77 w 85"/>
                  <a:gd name="T19" fmla="*/ 28 h 80"/>
                  <a:gd name="T20" fmla="*/ 77 w 85"/>
                  <a:gd name="T21" fmla="*/ 64 h 80"/>
                  <a:gd name="T22" fmla="*/ 77 w 85"/>
                  <a:gd name="T23" fmla="*/ 68 h 80"/>
                  <a:gd name="T24" fmla="*/ 77 w 85"/>
                  <a:gd name="T25" fmla="*/ 76 h 80"/>
                  <a:gd name="T26" fmla="*/ 77 w 85"/>
                  <a:gd name="T27" fmla="*/ 76 h 80"/>
                  <a:gd name="T28" fmla="*/ 81 w 85"/>
                  <a:gd name="T29" fmla="*/ 76 h 80"/>
                  <a:gd name="T30" fmla="*/ 81 w 85"/>
                  <a:gd name="T31" fmla="*/ 80 h 80"/>
                  <a:gd name="T32" fmla="*/ 85 w 85"/>
                  <a:gd name="T33" fmla="*/ 80 h 80"/>
                  <a:gd name="T34" fmla="*/ 85 w 85"/>
                  <a:gd name="T35" fmla="*/ 80 h 80"/>
                  <a:gd name="T36" fmla="*/ 48 w 85"/>
                  <a:gd name="T37" fmla="*/ 80 h 80"/>
                  <a:gd name="T38" fmla="*/ 48 w 85"/>
                  <a:gd name="T39" fmla="*/ 80 h 80"/>
                  <a:gd name="T40" fmla="*/ 52 w 85"/>
                  <a:gd name="T41" fmla="*/ 80 h 80"/>
                  <a:gd name="T42" fmla="*/ 56 w 85"/>
                  <a:gd name="T43" fmla="*/ 80 h 80"/>
                  <a:gd name="T44" fmla="*/ 56 w 85"/>
                  <a:gd name="T45" fmla="*/ 76 h 80"/>
                  <a:gd name="T46" fmla="*/ 60 w 85"/>
                  <a:gd name="T47" fmla="*/ 76 h 80"/>
                  <a:gd name="T48" fmla="*/ 60 w 85"/>
                  <a:gd name="T49" fmla="*/ 72 h 80"/>
                  <a:gd name="T50" fmla="*/ 60 w 85"/>
                  <a:gd name="T51" fmla="*/ 68 h 80"/>
                  <a:gd name="T52" fmla="*/ 60 w 85"/>
                  <a:gd name="T53" fmla="*/ 64 h 80"/>
                  <a:gd name="T54" fmla="*/ 60 w 85"/>
                  <a:gd name="T55" fmla="*/ 32 h 80"/>
                  <a:gd name="T56" fmla="*/ 60 w 85"/>
                  <a:gd name="T57" fmla="*/ 24 h 80"/>
                  <a:gd name="T58" fmla="*/ 56 w 85"/>
                  <a:gd name="T59" fmla="*/ 16 h 80"/>
                  <a:gd name="T60" fmla="*/ 52 w 85"/>
                  <a:gd name="T61" fmla="*/ 12 h 80"/>
                  <a:gd name="T62" fmla="*/ 48 w 85"/>
                  <a:gd name="T63" fmla="*/ 12 h 80"/>
                  <a:gd name="T64" fmla="*/ 36 w 85"/>
                  <a:gd name="T65" fmla="*/ 16 h 80"/>
                  <a:gd name="T66" fmla="*/ 28 w 85"/>
                  <a:gd name="T67" fmla="*/ 24 h 80"/>
                  <a:gd name="T68" fmla="*/ 28 w 85"/>
                  <a:gd name="T69" fmla="*/ 64 h 80"/>
                  <a:gd name="T70" fmla="*/ 28 w 85"/>
                  <a:gd name="T71" fmla="*/ 72 h 80"/>
                  <a:gd name="T72" fmla="*/ 28 w 85"/>
                  <a:gd name="T73" fmla="*/ 72 h 80"/>
                  <a:gd name="T74" fmla="*/ 28 w 85"/>
                  <a:gd name="T75" fmla="*/ 76 h 80"/>
                  <a:gd name="T76" fmla="*/ 32 w 85"/>
                  <a:gd name="T77" fmla="*/ 76 h 80"/>
                  <a:gd name="T78" fmla="*/ 32 w 85"/>
                  <a:gd name="T79" fmla="*/ 80 h 80"/>
                  <a:gd name="T80" fmla="*/ 36 w 85"/>
                  <a:gd name="T81" fmla="*/ 80 h 80"/>
                  <a:gd name="T82" fmla="*/ 36 w 85"/>
                  <a:gd name="T83" fmla="*/ 80 h 80"/>
                  <a:gd name="T84" fmla="*/ 0 w 85"/>
                  <a:gd name="T85" fmla="*/ 80 h 80"/>
                  <a:gd name="T86" fmla="*/ 0 w 85"/>
                  <a:gd name="T87" fmla="*/ 80 h 80"/>
                  <a:gd name="T88" fmla="*/ 4 w 85"/>
                  <a:gd name="T89" fmla="*/ 80 h 80"/>
                  <a:gd name="T90" fmla="*/ 8 w 85"/>
                  <a:gd name="T91" fmla="*/ 80 h 80"/>
                  <a:gd name="T92" fmla="*/ 12 w 85"/>
                  <a:gd name="T93" fmla="*/ 76 h 80"/>
                  <a:gd name="T94" fmla="*/ 12 w 85"/>
                  <a:gd name="T95" fmla="*/ 72 h 80"/>
                  <a:gd name="T96" fmla="*/ 12 w 85"/>
                  <a:gd name="T97" fmla="*/ 64 h 80"/>
                  <a:gd name="T98" fmla="*/ 12 w 85"/>
                  <a:gd name="T99" fmla="*/ 32 h 80"/>
                  <a:gd name="T100" fmla="*/ 12 w 85"/>
                  <a:gd name="T101" fmla="*/ 20 h 80"/>
                  <a:gd name="T102" fmla="*/ 12 w 85"/>
                  <a:gd name="T103" fmla="*/ 16 h 80"/>
                  <a:gd name="T104" fmla="*/ 12 w 85"/>
                  <a:gd name="T105" fmla="*/ 12 h 80"/>
                  <a:gd name="T106" fmla="*/ 12 w 85"/>
                  <a:gd name="T107" fmla="*/ 12 h 80"/>
                  <a:gd name="T108" fmla="*/ 8 w 85"/>
                  <a:gd name="T109" fmla="*/ 12 h 80"/>
                  <a:gd name="T110" fmla="*/ 8 w 85"/>
                  <a:gd name="T111" fmla="*/ 12 h 80"/>
                  <a:gd name="T112" fmla="*/ 4 w 85"/>
                  <a:gd name="T113" fmla="*/ 12 h 80"/>
                  <a:gd name="T114" fmla="*/ 4 w 85"/>
                  <a:gd name="T115" fmla="*/ 12 h 80"/>
                  <a:gd name="T116" fmla="*/ 0 w 85"/>
                  <a:gd name="T117" fmla="*/ 8 h 80"/>
                  <a:gd name="T118" fmla="*/ 24 w 85"/>
                  <a:gd name="T119" fmla="*/ 0 h 80"/>
                  <a:gd name="T120" fmla="*/ 28 w 85"/>
                  <a:gd name="T121" fmla="*/ 0 h 80"/>
                  <a:gd name="T122" fmla="*/ 28 w 85"/>
                  <a:gd name="T123" fmla="*/ 16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80"/>
                  <a:gd name="T188" fmla="*/ 85 w 85"/>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80">
                    <a:moveTo>
                      <a:pt x="28" y="16"/>
                    </a:moveTo>
                    <a:lnTo>
                      <a:pt x="36" y="8"/>
                    </a:lnTo>
                    <a:lnTo>
                      <a:pt x="44" y="4"/>
                    </a:lnTo>
                    <a:lnTo>
                      <a:pt x="52" y="0"/>
                    </a:lnTo>
                    <a:lnTo>
                      <a:pt x="60" y="0"/>
                    </a:lnTo>
                    <a:lnTo>
                      <a:pt x="64" y="4"/>
                    </a:lnTo>
                    <a:lnTo>
                      <a:pt x="69" y="8"/>
                    </a:lnTo>
                    <a:lnTo>
                      <a:pt x="73" y="16"/>
                    </a:lnTo>
                    <a:lnTo>
                      <a:pt x="73" y="20"/>
                    </a:lnTo>
                    <a:lnTo>
                      <a:pt x="77" y="28"/>
                    </a:lnTo>
                    <a:lnTo>
                      <a:pt x="77" y="64"/>
                    </a:lnTo>
                    <a:lnTo>
                      <a:pt x="77" y="68"/>
                    </a:lnTo>
                    <a:lnTo>
                      <a:pt x="77" y="76"/>
                    </a:lnTo>
                    <a:lnTo>
                      <a:pt x="81" y="76"/>
                    </a:lnTo>
                    <a:lnTo>
                      <a:pt x="81" y="80"/>
                    </a:lnTo>
                    <a:lnTo>
                      <a:pt x="85" y="80"/>
                    </a:lnTo>
                    <a:lnTo>
                      <a:pt x="48" y="80"/>
                    </a:lnTo>
                    <a:lnTo>
                      <a:pt x="52" y="80"/>
                    </a:lnTo>
                    <a:lnTo>
                      <a:pt x="56" y="80"/>
                    </a:lnTo>
                    <a:lnTo>
                      <a:pt x="56" y="76"/>
                    </a:lnTo>
                    <a:lnTo>
                      <a:pt x="60" y="76"/>
                    </a:lnTo>
                    <a:lnTo>
                      <a:pt x="60" y="72"/>
                    </a:lnTo>
                    <a:lnTo>
                      <a:pt x="60" y="68"/>
                    </a:lnTo>
                    <a:lnTo>
                      <a:pt x="60" y="64"/>
                    </a:lnTo>
                    <a:lnTo>
                      <a:pt x="60" y="32"/>
                    </a:lnTo>
                    <a:lnTo>
                      <a:pt x="60" y="24"/>
                    </a:lnTo>
                    <a:lnTo>
                      <a:pt x="56" y="16"/>
                    </a:lnTo>
                    <a:lnTo>
                      <a:pt x="52" y="12"/>
                    </a:lnTo>
                    <a:lnTo>
                      <a:pt x="48" y="12"/>
                    </a:lnTo>
                    <a:lnTo>
                      <a:pt x="36" y="16"/>
                    </a:lnTo>
                    <a:lnTo>
                      <a:pt x="28" y="24"/>
                    </a:lnTo>
                    <a:lnTo>
                      <a:pt x="28" y="64"/>
                    </a:lnTo>
                    <a:lnTo>
                      <a:pt x="28" y="72"/>
                    </a:lnTo>
                    <a:lnTo>
                      <a:pt x="28" y="76"/>
                    </a:lnTo>
                    <a:lnTo>
                      <a:pt x="32" y="76"/>
                    </a:lnTo>
                    <a:lnTo>
                      <a:pt x="32" y="80"/>
                    </a:lnTo>
                    <a:lnTo>
                      <a:pt x="36" y="80"/>
                    </a:lnTo>
                    <a:lnTo>
                      <a:pt x="0" y="80"/>
                    </a:lnTo>
                    <a:lnTo>
                      <a:pt x="4" y="80"/>
                    </a:lnTo>
                    <a:lnTo>
                      <a:pt x="8" y="80"/>
                    </a:lnTo>
                    <a:lnTo>
                      <a:pt x="12" y="76"/>
                    </a:lnTo>
                    <a:lnTo>
                      <a:pt x="12" y="72"/>
                    </a:lnTo>
                    <a:lnTo>
                      <a:pt x="12" y="64"/>
                    </a:lnTo>
                    <a:lnTo>
                      <a:pt x="12" y="32"/>
                    </a:lnTo>
                    <a:lnTo>
                      <a:pt x="12" y="20"/>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490" name="Freeform 107"/>
              <p:cNvSpPr>
                <a:spLocks/>
              </p:cNvSpPr>
              <p:nvPr/>
            </p:nvSpPr>
            <p:spPr bwMode="auto">
              <a:xfrm>
                <a:off x="2185" y="2692"/>
                <a:ext cx="68" cy="84"/>
              </a:xfrm>
              <a:custGeom>
                <a:avLst/>
                <a:gdLst>
                  <a:gd name="T0" fmla="*/ 68 w 68"/>
                  <a:gd name="T1" fmla="*/ 48 h 84"/>
                  <a:gd name="T2" fmla="*/ 60 w 68"/>
                  <a:gd name="T3" fmla="*/ 64 h 84"/>
                  <a:gd name="T4" fmla="*/ 56 w 68"/>
                  <a:gd name="T5" fmla="*/ 76 h 84"/>
                  <a:gd name="T6" fmla="*/ 44 w 68"/>
                  <a:gd name="T7" fmla="*/ 80 h 84"/>
                  <a:gd name="T8" fmla="*/ 32 w 68"/>
                  <a:gd name="T9" fmla="*/ 84 h 84"/>
                  <a:gd name="T10" fmla="*/ 20 w 68"/>
                  <a:gd name="T11" fmla="*/ 80 h 84"/>
                  <a:gd name="T12" fmla="*/ 12 w 68"/>
                  <a:gd name="T13" fmla="*/ 72 h 84"/>
                  <a:gd name="T14" fmla="*/ 4 w 68"/>
                  <a:gd name="T15" fmla="*/ 64 h 84"/>
                  <a:gd name="T16" fmla="*/ 0 w 68"/>
                  <a:gd name="T17" fmla="*/ 52 h 84"/>
                  <a:gd name="T18" fmla="*/ 0 w 68"/>
                  <a:gd name="T19" fmla="*/ 40 h 84"/>
                  <a:gd name="T20" fmla="*/ 0 w 68"/>
                  <a:gd name="T21" fmla="*/ 32 h 84"/>
                  <a:gd name="T22" fmla="*/ 4 w 68"/>
                  <a:gd name="T23" fmla="*/ 20 h 84"/>
                  <a:gd name="T24" fmla="*/ 12 w 68"/>
                  <a:gd name="T25" fmla="*/ 12 h 84"/>
                  <a:gd name="T26" fmla="*/ 24 w 68"/>
                  <a:gd name="T27" fmla="*/ 4 h 84"/>
                  <a:gd name="T28" fmla="*/ 36 w 68"/>
                  <a:gd name="T29" fmla="*/ 0 h 84"/>
                  <a:gd name="T30" fmla="*/ 48 w 68"/>
                  <a:gd name="T31" fmla="*/ 4 h 84"/>
                  <a:gd name="T32" fmla="*/ 56 w 68"/>
                  <a:gd name="T33" fmla="*/ 8 h 84"/>
                  <a:gd name="T34" fmla="*/ 60 w 68"/>
                  <a:gd name="T35" fmla="*/ 12 h 84"/>
                  <a:gd name="T36" fmla="*/ 64 w 68"/>
                  <a:gd name="T37" fmla="*/ 20 h 84"/>
                  <a:gd name="T38" fmla="*/ 64 w 68"/>
                  <a:gd name="T39" fmla="*/ 24 h 84"/>
                  <a:gd name="T40" fmla="*/ 60 w 68"/>
                  <a:gd name="T41" fmla="*/ 24 h 84"/>
                  <a:gd name="T42" fmla="*/ 60 w 68"/>
                  <a:gd name="T43" fmla="*/ 24 h 84"/>
                  <a:gd name="T44" fmla="*/ 56 w 68"/>
                  <a:gd name="T45" fmla="*/ 28 h 84"/>
                  <a:gd name="T46" fmla="*/ 52 w 68"/>
                  <a:gd name="T47" fmla="*/ 24 h 84"/>
                  <a:gd name="T48" fmla="*/ 48 w 68"/>
                  <a:gd name="T49" fmla="*/ 24 h 84"/>
                  <a:gd name="T50" fmla="*/ 48 w 68"/>
                  <a:gd name="T51" fmla="*/ 20 h 84"/>
                  <a:gd name="T52" fmla="*/ 48 w 68"/>
                  <a:gd name="T53" fmla="*/ 16 h 84"/>
                  <a:gd name="T54" fmla="*/ 44 w 68"/>
                  <a:gd name="T55" fmla="*/ 12 h 84"/>
                  <a:gd name="T56" fmla="*/ 44 w 68"/>
                  <a:gd name="T57" fmla="*/ 8 h 84"/>
                  <a:gd name="T58" fmla="*/ 40 w 68"/>
                  <a:gd name="T59" fmla="*/ 8 h 84"/>
                  <a:gd name="T60" fmla="*/ 36 w 68"/>
                  <a:gd name="T61" fmla="*/ 8 h 84"/>
                  <a:gd name="T62" fmla="*/ 28 w 68"/>
                  <a:gd name="T63" fmla="*/ 8 h 84"/>
                  <a:gd name="T64" fmla="*/ 20 w 68"/>
                  <a:gd name="T65" fmla="*/ 12 h 84"/>
                  <a:gd name="T66" fmla="*/ 16 w 68"/>
                  <a:gd name="T67" fmla="*/ 20 h 84"/>
                  <a:gd name="T68" fmla="*/ 16 w 68"/>
                  <a:gd name="T69" fmla="*/ 32 h 84"/>
                  <a:gd name="T70" fmla="*/ 16 w 68"/>
                  <a:gd name="T71" fmla="*/ 48 h 84"/>
                  <a:gd name="T72" fmla="*/ 24 w 68"/>
                  <a:gd name="T73" fmla="*/ 56 h 84"/>
                  <a:gd name="T74" fmla="*/ 32 w 68"/>
                  <a:gd name="T75" fmla="*/ 64 h 84"/>
                  <a:gd name="T76" fmla="*/ 40 w 68"/>
                  <a:gd name="T77" fmla="*/ 68 h 84"/>
                  <a:gd name="T78" fmla="*/ 48 w 68"/>
                  <a:gd name="T79" fmla="*/ 68 h 84"/>
                  <a:gd name="T80" fmla="*/ 56 w 68"/>
                  <a:gd name="T81" fmla="*/ 64 h 84"/>
                  <a:gd name="T82" fmla="*/ 60 w 68"/>
                  <a:gd name="T83" fmla="*/ 56 h 84"/>
                  <a:gd name="T84" fmla="*/ 64 w 68"/>
                  <a:gd name="T85" fmla="*/ 48 h 84"/>
                  <a:gd name="T86" fmla="*/ 68 w 68"/>
                  <a:gd name="T87" fmla="*/ 4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84"/>
                  <a:gd name="T134" fmla="*/ 68 w 68"/>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84">
                    <a:moveTo>
                      <a:pt x="68" y="48"/>
                    </a:moveTo>
                    <a:lnTo>
                      <a:pt x="60" y="64"/>
                    </a:lnTo>
                    <a:lnTo>
                      <a:pt x="56" y="76"/>
                    </a:lnTo>
                    <a:lnTo>
                      <a:pt x="44" y="80"/>
                    </a:lnTo>
                    <a:lnTo>
                      <a:pt x="32" y="84"/>
                    </a:lnTo>
                    <a:lnTo>
                      <a:pt x="20" y="80"/>
                    </a:lnTo>
                    <a:lnTo>
                      <a:pt x="12" y="72"/>
                    </a:lnTo>
                    <a:lnTo>
                      <a:pt x="4" y="64"/>
                    </a:lnTo>
                    <a:lnTo>
                      <a:pt x="0" y="52"/>
                    </a:lnTo>
                    <a:lnTo>
                      <a:pt x="0" y="40"/>
                    </a:lnTo>
                    <a:lnTo>
                      <a:pt x="0" y="32"/>
                    </a:lnTo>
                    <a:lnTo>
                      <a:pt x="4" y="20"/>
                    </a:lnTo>
                    <a:lnTo>
                      <a:pt x="12" y="12"/>
                    </a:lnTo>
                    <a:lnTo>
                      <a:pt x="24" y="4"/>
                    </a:lnTo>
                    <a:lnTo>
                      <a:pt x="36" y="0"/>
                    </a:lnTo>
                    <a:lnTo>
                      <a:pt x="48" y="4"/>
                    </a:lnTo>
                    <a:lnTo>
                      <a:pt x="56" y="8"/>
                    </a:lnTo>
                    <a:lnTo>
                      <a:pt x="60" y="12"/>
                    </a:lnTo>
                    <a:lnTo>
                      <a:pt x="64" y="20"/>
                    </a:lnTo>
                    <a:lnTo>
                      <a:pt x="64" y="24"/>
                    </a:lnTo>
                    <a:lnTo>
                      <a:pt x="60" y="24"/>
                    </a:lnTo>
                    <a:lnTo>
                      <a:pt x="56" y="28"/>
                    </a:lnTo>
                    <a:lnTo>
                      <a:pt x="52" y="24"/>
                    </a:lnTo>
                    <a:lnTo>
                      <a:pt x="48" y="24"/>
                    </a:lnTo>
                    <a:lnTo>
                      <a:pt x="48" y="20"/>
                    </a:lnTo>
                    <a:lnTo>
                      <a:pt x="48" y="16"/>
                    </a:lnTo>
                    <a:lnTo>
                      <a:pt x="44" y="12"/>
                    </a:lnTo>
                    <a:lnTo>
                      <a:pt x="44" y="8"/>
                    </a:lnTo>
                    <a:lnTo>
                      <a:pt x="40" y="8"/>
                    </a:lnTo>
                    <a:lnTo>
                      <a:pt x="36" y="8"/>
                    </a:lnTo>
                    <a:lnTo>
                      <a:pt x="28" y="8"/>
                    </a:lnTo>
                    <a:lnTo>
                      <a:pt x="20" y="12"/>
                    </a:lnTo>
                    <a:lnTo>
                      <a:pt x="16" y="20"/>
                    </a:lnTo>
                    <a:lnTo>
                      <a:pt x="16" y="32"/>
                    </a:lnTo>
                    <a:lnTo>
                      <a:pt x="16" y="48"/>
                    </a:lnTo>
                    <a:lnTo>
                      <a:pt x="24" y="56"/>
                    </a:lnTo>
                    <a:lnTo>
                      <a:pt x="32" y="64"/>
                    </a:lnTo>
                    <a:lnTo>
                      <a:pt x="40" y="68"/>
                    </a:lnTo>
                    <a:lnTo>
                      <a:pt x="48" y="68"/>
                    </a:lnTo>
                    <a:lnTo>
                      <a:pt x="56" y="64"/>
                    </a:lnTo>
                    <a:lnTo>
                      <a:pt x="60" y="56"/>
                    </a:lnTo>
                    <a:lnTo>
                      <a:pt x="64" y="48"/>
                    </a:lnTo>
                    <a:lnTo>
                      <a:pt x="68" y="48"/>
                    </a:lnTo>
                    <a:close/>
                  </a:path>
                </a:pathLst>
              </a:custGeom>
              <a:solidFill>
                <a:srgbClr val="000000"/>
              </a:solidFill>
              <a:ln w="0">
                <a:solidFill>
                  <a:srgbClr val="000000"/>
                </a:solidFill>
                <a:round/>
                <a:headEnd/>
                <a:tailEnd/>
              </a:ln>
            </p:spPr>
            <p:txBody>
              <a:bodyPr/>
              <a:lstStyle/>
              <a:p>
                <a:endParaRPr lang="en-US"/>
              </a:p>
            </p:txBody>
          </p:sp>
          <p:sp>
            <p:nvSpPr>
              <p:cNvPr id="9491" name="Freeform 108"/>
              <p:cNvSpPr>
                <a:spLocks noEditPoints="1"/>
              </p:cNvSpPr>
              <p:nvPr/>
            </p:nvSpPr>
            <p:spPr bwMode="auto">
              <a:xfrm>
                <a:off x="2265" y="2692"/>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4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4 w 64"/>
                  <a:gd name="T69" fmla="*/ 12 h 84"/>
                  <a:gd name="T70" fmla="*/ 40 w 64"/>
                  <a:gd name="T71" fmla="*/ 8 h 84"/>
                  <a:gd name="T72" fmla="*/ 36 w 64"/>
                  <a:gd name="T73" fmla="*/ 8 h 84"/>
                  <a:gd name="T74" fmla="*/ 32 w 64"/>
                  <a:gd name="T75" fmla="*/ 8 h 84"/>
                  <a:gd name="T76" fmla="*/ 24 w 64"/>
                  <a:gd name="T77" fmla="*/ 8 h 84"/>
                  <a:gd name="T78" fmla="*/ 20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4"/>
                    </a:lnTo>
                    <a:lnTo>
                      <a:pt x="36" y="0"/>
                    </a:lnTo>
                    <a:lnTo>
                      <a:pt x="48" y="4"/>
                    </a:lnTo>
                    <a:lnTo>
                      <a:pt x="56" y="8"/>
                    </a:lnTo>
                    <a:lnTo>
                      <a:pt x="64" y="20"/>
                    </a:lnTo>
                    <a:lnTo>
                      <a:pt x="64" y="32"/>
                    </a:lnTo>
                    <a:lnTo>
                      <a:pt x="12" y="32"/>
                    </a:lnTo>
                    <a:close/>
                    <a:moveTo>
                      <a:pt x="12" y="28"/>
                    </a:moveTo>
                    <a:lnTo>
                      <a:pt x="48" y="28"/>
                    </a:lnTo>
                    <a:lnTo>
                      <a:pt x="44" y="20"/>
                    </a:lnTo>
                    <a:lnTo>
                      <a:pt x="44" y="16"/>
                    </a:lnTo>
                    <a:lnTo>
                      <a:pt x="44" y="12"/>
                    </a:lnTo>
                    <a:lnTo>
                      <a:pt x="40" y="8"/>
                    </a:lnTo>
                    <a:lnTo>
                      <a:pt x="36" y="8"/>
                    </a:lnTo>
                    <a:lnTo>
                      <a:pt x="32" y="8"/>
                    </a:lnTo>
                    <a:lnTo>
                      <a:pt x="24" y="8"/>
                    </a:lnTo>
                    <a:lnTo>
                      <a:pt x="20"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492" name="Freeform 109"/>
              <p:cNvSpPr>
                <a:spLocks noEditPoints="1"/>
              </p:cNvSpPr>
              <p:nvPr/>
            </p:nvSpPr>
            <p:spPr bwMode="auto">
              <a:xfrm>
                <a:off x="2337" y="2692"/>
                <a:ext cx="85" cy="120"/>
              </a:xfrm>
              <a:custGeom>
                <a:avLst/>
                <a:gdLst>
                  <a:gd name="T0" fmla="*/ 24 w 85"/>
                  <a:gd name="T1" fmla="*/ 0 h 120"/>
                  <a:gd name="T2" fmla="*/ 29 w 85"/>
                  <a:gd name="T3" fmla="*/ 20 h 120"/>
                  <a:gd name="T4" fmla="*/ 41 w 85"/>
                  <a:gd name="T5" fmla="*/ 4 h 120"/>
                  <a:gd name="T6" fmla="*/ 53 w 85"/>
                  <a:gd name="T7" fmla="*/ 0 h 120"/>
                  <a:gd name="T8" fmla="*/ 73 w 85"/>
                  <a:gd name="T9" fmla="*/ 8 h 120"/>
                  <a:gd name="T10" fmla="*/ 81 w 85"/>
                  <a:gd name="T11" fmla="*/ 28 h 120"/>
                  <a:gd name="T12" fmla="*/ 81 w 85"/>
                  <a:gd name="T13" fmla="*/ 52 h 120"/>
                  <a:gd name="T14" fmla="*/ 73 w 85"/>
                  <a:gd name="T15" fmla="*/ 72 h 120"/>
                  <a:gd name="T16" fmla="*/ 49 w 85"/>
                  <a:gd name="T17" fmla="*/ 84 h 120"/>
                  <a:gd name="T18" fmla="*/ 37 w 85"/>
                  <a:gd name="T19" fmla="*/ 80 h 120"/>
                  <a:gd name="T20" fmla="*/ 29 w 85"/>
                  <a:gd name="T21" fmla="*/ 76 h 120"/>
                  <a:gd name="T22" fmla="*/ 29 w 85"/>
                  <a:gd name="T23" fmla="*/ 108 h 120"/>
                  <a:gd name="T24" fmla="*/ 29 w 85"/>
                  <a:gd name="T25" fmla="*/ 116 h 120"/>
                  <a:gd name="T26" fmla="*/ 33 w 85"/>
                  <a:gd name="T27" fmla="*/ 116 h 120"/>
                  <a:gd name="T28" fmla="*/ 41 w 85"/>
                  <a:gd name="T29" fmla="*/ 120 h 120"/>
                  <a:gd name="T30" fmla="*/ 0 w 85"/>
                  <a:gd name="T31" fmla="*/ 116 h 120"/>
                  <a:gd name="T32" fmla="*/ 4 w 85"/>
                  <a:gd name="T33" fmla="*/ 116 h 120"/>
                  <a:gd name="T34" fmla="*/ 12 w 85"/>
                  <a:gd name="T35" fmla="*/ 116 h 120"/>
                  <a:gd name="T36" fmla="*/ 12 w 85"/>
                  <a:gd name="T37" fmla="*/ 108 h 120"/>
                  <a:gd name="T38" fmla="*/ 12 w 85"/>
                  <a:gd name="T39" fmla="*/ 24 h 120"/>
                  <a:gd name="T40" fmla="*/ 12 w 85"/>
                  <a:gd name="T41" fmla="*/ 16 h 120"/>
                  <a:gd name="T42" fmla="*/ 12 w 85"/>
                  <a:gd name="T43" fmla="*/ 12 h 120"/>
                  <a:gd name="T44" fmla="*/ 8 w 85"/>
                  <a:gd name="T45" fmla="*/ 12 h 120"/>
                  <a:gd name="T46" fmla="*/ 4 w 85"/>
                  <a:gd name="T47" fmla="*/ 12 h 120"/>
                  <a:gd name="T48" fmla="*/ 29 w 85"/>
                  <a:gd name="T49" fmla="*/ 24 h 120"/>
                  <a:gd name="T50" fmla="*/ 29 w 85"/>
                  <a:gd name="T51" fmla="*/ 60 h 120"/>
                  <a:gd name="T52" fmla="*/ 33 w 85"/>
                  <a:gd name="T53" fmla="*/ 68 h 120"/>
                  <a:gd name="T54" fmla="*/ 41 w 85"/>
                  <a:gd name="T55" fmla="*/ 76 h 120"/>
                  <a:gd name="T56" fmla="*/ 57 w 85"/>
                  <a:gd name="T57" fmla="*/ 76 h 120"/>
                  <a:gd name="T58" fmla="*/ 65 w 85"/>
                  <a:gd name="T59" fmla="*/ 60 h 120"/>
                  <a:gd name="T60" fmla="*/ 69 w 85"/>
                  <a:gd name="T61" fmla="*/ 36 h 120"/>
                  <a:gd name="T62" fmla="*/ 61 w 85"/>
                  <a:gd name="T63" fmla="*/ 20 h 120"/>
                  <a:gd name="T64" fmla="*/ 49 w 85"/>
                  <a:gd name="T65" fmla="*/ 12 h 120"/>
                  <a:gd name="T66" fmla="*/ 37 w 85"/>
                  <a:gd name="T67" fmla="*/ 16 h 120"/>
                  <a:gd name="T68" fmla="*/ 29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0" y="8"/>
                    </a:moveTo>
                    <a:lnTo>
                      <a:pt x="24" y="0"/>
                    </a:lnTo>
                    <a:lnTo>
                      <a:pt x="29" y="0"/>
                    </a:lnTo>
                    <a:lnTo>
                      <a:pt x="29" y="20"/>
                    </a:lnTo>
                    <a:lnTo>
                      <a:pt x="33" y="12"/>
                    </a:lnTo>
                    <a:lnTo>
                      <a:pt x="41" y="4"/>
                    </a:lnTo>
                    <a:lnTo>
                      <a:pt x="49" y="0"/>
                    </a:lnTo>
                    <a:lnTo>
                      <a:pt x="53" y="0"/>
                    </a:lnTo>
                    <a:lnTo>
                      <a:pt x="65" y="4"/>
                    </a:lnTo>
                    <a:lnTo>
                      <a:pt x="73" y="8"/>
                    </a:lnTo>
                    <a:lnTo>
                      <a:pt x="77" y="20"/>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0"/>
                    </a:lnTo>
                    <a:lnTo>
                      <a:pt x="29" y="108"/>
                    </a:lnTo>
                    <a:lnTo>
                      <a:pt x="29" y="112"/>
                    </a:lnTo>
                    <a:lnTo>
                      <a:pt x="29" y="116"/>
                    </a:lnTo>
                    <a:lnTo>
                      <a:pt x="33" y="116"/>
                    </a:lnTo>
                    <a:lnTo>
                      <a:pt x="41" y="116"/>
                    </a:lnTo>
                    <a:lnTo>
                      <a:pt x="41" y="120"/>
                    </a:lnTo>
                    <a:lnTo>
                      <a:pt x="0" y="120"/>
                    </a:lnTo>
                    <a:lnTo>
                      <a:pt x="0" y="116"/>
                    </a:lnTo>
                    <a:lnTo>
                      <a:pt x="4" y="116"/>
                    </a:lnTo>
                    <a:lnTo>
                      <a:pt x="8" y="116"/>
                    </a:lnTo>
                    <a:lnTo>
                      <a:pt x="12" y="116"/>
                    </a:lnTo>
                    <a:lnTo>
                      <a:pt x="12" y="112"/>
                    </a:lnTo>
                    <a:lnTo>
                      <a:pt x="12" y="108"/>
                    </a:lnTo>
                    <a:lnTo>
                      <a:pt x="12" y="100"/>
                    </a:lnTo>
                    <a:lnTo>
                      <a:pt x="12" y="24"/>
                    </a:lnTo>
                    <a:lnTo>
                      <a:pt x="12" y="20"/>
                    </a:lnTo>
                    <a:lnTo>
                      <a:pt x="12" y="16"/>
                    </a:lnTo>
                    <a:lnTo>
                      <a:pt x="12" y="12"/>
                    </a:lnTo>
                    <a:lnTo>
                      <a:pt x="8" y="12"/>
                    </a:lnTo>
                    <a:lnTo>
                      <a:pt x="4" y="12"/>
                    </a:lnTo>
                    <a:lnTo>
                      <a:pt x="0" y="8"/>
                    </a:lnTo>
                    <a:close/>
                    <a:moveTo>
                      <a:pt x="29" y="24"/>
                    </a:moveTo>
                    <a:lnTo>
                      <a:pt x="29" y="52"/>
                    </a:lnTo>
                    <a:lnTo>
                      <a:pt x="29" y="60"/>
                    </a:lnTo>
                    <a:lnTo>
                      <a:pt x="29" y="64"/>
                    </a:lnTo>
                    <a:lnTo>
                      <a:pt x="33" y="68"/>
                    </a:lnTo>
                    <a:lnTo>
                      <a:pt x="37" y="72"/>
                    </a:lnTo>
                    <a:lnTo>
                      <a:pt x="41" y="76"/>
                    </a:lnTo>
                    <a:lnTo>
                      <a:pt x="49" y="76"/>
                    </a:lnTo>
                    <a:lnTo>
                      <a:pt x="57" y="76"/>
                    </a:lnTo>
                    <a:lnTo>
                      <a:pt x="61" y="72"/>
                    </a:lnTo>
                    <a:lnTo>
                      <a:pt x="65" y="60"/>
                    </a:lnTo>
                    <a:lnTo>
                      <a:pt x="69" y="48"/>
                    </a:lnTo>
                    <a:lnTo>
                      <a:pt x="69" y="36"/>
                    </a:lnTo>
                    <a:lnTo>
                      <a:pt x="65" y="28"/>
                    </a:lnTo>
                    <a:lnTo>
                      <a:pt x="61" y="20"/>
                    </a:lnTo>
                    <a:lnTo>
                      <a:pt x="53" y="16"/>
                    </a:lnTo>
                    <a:lnTo>
                      <a:pt x="49" y="12"/>
                    </a:lnTo>
                    <a:lnTo>
                      <a:pt x="45" y="16"/>
                    </a:lnTo>
                    <a:lnTo>
                      <a:pt x="37" y="16"/>
                    </a:lnTo>
                    <a:lnTo>
                      <a:pt x="33" y="20"/>
                    </a:lnTo>
                    <a:lnTo>
                      <a:pt x="29" y="24"/>
                    </a:lnTo>
                    <a:close/>
                  </a:path>
                </a:pathLst>
              </a:custGeom>
              <a:solidFill>
                <a:srgbClr val="000000"/>
              </a:solidFill>
              <a:ln w="0">
                <a:solidFill>
                  <a:srgbClr val="000000"/>
                </a:solidFill>
                <a:round/>
                <a:headEnd/>
                <a:tailEnd/>
              </a:ln>
            </p:spPr>
            <p:txBody>
              <a:bodyPr/>
              <a:lstStyle/>
              <a:p>
                <a:endParaRPr lang="en-US"/>
              </a:p>
            </p:txBody>
          </p:sp>
          <p:sp>
            <p:nvSpPr>
              <p:cNvPr id="9493" name="Freeform 110"/>
              <p:cNvSpPr>
                <a:spLocks/>
              </p:cNvSpPr>
              <p:nvPr/>
            </p:nvSpPr>
            <p:spPr bwMode="auto">
              <a:xfrm>
                <a:off x="2426" y="2668"/>
                <a:ext cx="48" cy="108"/>
              </a:xfrm>
              <a:custGeom>
                <a:avLst/>
                <a:gdLst>
                  <a:gd name="T0" fmla="*/ 28 w 48"/>
                  <a:gd name="T1" fmla="*/ 0 h 108"/>
                  <a:gd name="T2" fmla="*/ 28 w 48"/>
                  <a:gd name="T3" fmla="*/ 28 h 108"/>
                  <a:gd name="T4" fmla="*/ 44 w 48"/>
                  <a:gd name="T5" fmla="*/ 28 h 108"/>
                  <a:gd name="T6" fmla="*/ 44 w 48"/>
                  <a:gd name="T7" fmla="*/ 32 h 108"/>
                  <a:gd name="T8" fmla="*/ 28 w 48"/>
                  <a:gd name="T9" fmla="*/ 32 h 108"/>
                  <a:gd name="T10" fmla="*/ 28 w 48"/>
                  <a:gd name="T11" fmla="*/ 84 h 108"/>
                  <a:gd name="T12" fmla="*/ 28 w 48"/>
                  <a:gd name="T13" fmla="*/ 88 h 108"/>
                  <a:gd name="T14" fmla="*/ 28 w 48"/>
                  <a:gd name="T15" fmla="*/ 92 h 108"/>
                  <a:gd name="T16" fmla="*/ 32 w 48"/>
                  <a:gd name="T17" fmla="*/ 96 h 108"/>
                  <a:gd name="T18" fmla="*/ 36 w 48"/>
                  <a:gd name="T19" fmla="*/ 96 h 108"/>
                  <a:gd name="T20" fmla="*/ 40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6 w 48"/>
                  <a:gd name="T35" fmla="*/ 104 h 108"/>
                  <a:gd name="T36" fmla="*/ 28 w 48"/>
                  <a:gd name="T37" fmla="*/ 108 h 108"/>
                  <a:gd name="T38" fmla="*/ 24 w 48"/>
                  <a:gd name="T39" fmla="*/ 108 h 108"/>
                  <a:gd name="T40" fmla="*/ 20 w 48"/>
                  <a:gd name="T41" fmla="*/ 104 h 108"/>
                  <a:gd name="T42" fmla="*/ 16 w 48"/>
                  <a:gd name="T43" fmla="*/ 104 h 108"/>
                  <a:gd name="T44" fmla="*/ 16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6 w 48"/>
                  <a:gd name="T61" fmla="*/ 20 h 108"/>
                  <a:gd name="T62" fmla="*/ 20 w 48"/>
                  <a:gd name="T63" fmla="*/ 12 h 108"/>
                  <a:gd name="T64" fmla="*/ 20 w 48"/>
                  <a:gd name="T65" fmla="*/ 8 h 108"/>
                  <a:gd name="T66" fmla="*/ 24 w 48"/>
                  <a:gd name="T67" fmla="*/ 0 h 108"/>
                  <a:gd name="T68" fmla="*/ 28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8" y="92"/>
                    </a:lnTo>
                    <a:lnTo>
                      <a:pt x="44" y="96"/>
                    </a:lnTo>
                    <a:lnTo>
                      <a:pt x="40" y="104"/>
                    </a:lnTo>
                    <a:lnTo>
                      <a:pt x="36" y="104"/>
                    </a:lnTo>
                    <a:lnTo>
                      <a:pt x="28" y="108"/>
                    </a:lnTo>
                    <a:lnTo>
                      <a:pt x="24" y="108"/>
                    </a:lnTo>
                    <a:lnTo>
                      <a:pt x="20" y="104"/>
                    </a:lnTo>
                    <a:lnTo>
                      <a:pt x="16" y="104"/>
                    </a:lnTo>
                    <a:lnTo>
                      <a:pt x="16" y="100"/>
                    </a:lnTo>
                    <a:lnTo>
                      <a:pt x="12" y="92"/>
                    </a:lnTo>
                    <a:lnTo>
                      <a:pt x="12" y="84"/>
                    </a:lnTo>
                    <a:lnTo>
                      <a:pt x="12" y="32"/>
                    </a:lnTo>
                    <a:lnTo>
                      <a:pt x="0" y="32"/>
                    </a:lnTo>
                    <a:lnTo>
                      <a:pt x="0" y="28"/>
                    </a:lnTo>
                    <a:lnTo>
                      <a:pt x="4" y="28"/>
                    </a:lnTo>
                    <a:lnTo>
                      <a:pt x="8" y="24"/>
                    </a:lnTo>
                    <a:lnTo>
                      <a:pt x="16" y="20"/>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494" name="Freeform 111"/>
              <p:cNvSpPr>
                <a:spLocks/>
              </p:cNvSpPr>
              <p:nvPr/>
            </p:nvSpPr>
            <p:spPr bwMode="auto">
              <a:xfrm>
                <a:off x="2486" y="2692"/>
                <a:ext cx="52" cy="84"/>
              </a:xfrm>
              <a:custGeom>
                <a:avLst/>
                <a:gdLst>
                  <a:gd name="T0" fmla="*/ 44 w 52"/>
                  <a:gd name="T1" fmla="*/ 0 h 84"/>
                  <a:gd name="T2" fmla="*/ 44 w 52"/>
                  <a:gd name="T3" fmla="*/ 28 h 84"/>
                  <a:gd name="T4" fmla="*/ 44 w 52"/>
                  <a:gd name="T5" fmla="*/ 28 h 84"/>
                  <a:gd name="T6" fmla="*/ 40 w 52"/>
                  <a:gd name="T7" fmla="*/ 16 h 84"/>
                  <a:gd name="T8" fmla="*/ 36 w 52"/>
                  <a:gd name="T9" fmla="*/ 12 h 84"/>
                  <a:gd name="T10" fmla="*/ 28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8 w 52"/>
                  <a:gd name="T23" fmla="*/ 20 h 84"/>
                  <a:gd name="T24" fmla="*/ 12 w 52"/>
                  <a:gd name="T25" fmla="*/ 24 h 84"/>
                  <a:gd name="T26" fmla="*/ 16 w 52"/>
                  <a:gd name="T27" fmla="*/ 28 h 84"/>
                  <a:gd name="T28" fmla="*/ 20 w 52"/>
                  <a:gd name="T29" fmla="*/ 32 h 84"/>
                  <a:gd name="T30" fmla="*/ 32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2 w 52"/>
                  <a:gd name="T107" fmla="*/ 4 h 84"/>
                  <a:gd name="T108" fmla="*/ 36 w 52"/>
                  <a:gd name="T109" fmla="*/ 4 h 84"/>
                  <a:gd name="T110" fmla="*/ 40 w 52"/>
                  <a:gd name="T111" fmla="*/ 4 h 84"/>
                  <a:gd name="T112" fmla="*/ 40 w 52"/>
                  <a:gd name="T113" fmla="*/ 4 h 84"/>
                  <a:gd name="T114" fmla="*/ 40 w 52"/>
                  <a:gd name="T115" fmla="*/ 4 h 84"/>
                  <a:gd name="T116" fmla="*/ 44 w 52"/>
                  <a:gd name="T117" fmla="*/ 4 h 84"/>
                  <a:gd name="T118" fmla="*/ 44 w 52"/>
                  <a:gd name="T119" fmla="*/ 0 h 84"/>
                  <a:gd name="T120" fmla="*/ 44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4" y="0"/>
                    </a:moveTo>
                    <a:lnTo>
                      <a:pt x="44" y="28"/>
                    </a:lnTo>
                    <a:lnTo>
                      <a:pt x="40" y="16"/>
                    </a:lnTo>
                    <a:lnTo>
                      <a:pt x="36" y="12"/>
                    </a:lnTo>
                    <a:lnTo>
                      <a:pt x="28" y="8"/>
                    </a:lnTo>
                    <a:lnTo>
                      <a:pt x="24" y="8"/>
                    </a:lnTo>
                    <a:lnTo>
                      <a:pt x="16" y="8"/>
                    </a:lnTo>
                    <a:lnTo>
                      <a:pt x="12" y="8"/>
                    </a:lnTo>
                    <a:lnTo>
                      <a:pt x="12" y="12"/>
                    </a:lnTo>
                    <a:lnTo>
                      <a:pt x="8" y="16"/>
                    </a:lnTo>
                    <a:lnTo>
                      <a:pt x="8" y="20"/>
                    </a:lnTo>
                    <a:lnTo>
                      <a:pt x="12" y="24"/>
                    </a:lnTo>
                    <a:lnTo>
                      <a:pt x="16" y="28"/>
                    </a:lnTo>
                    <a:lnTo>
                      <a:pt x="20" y="32"/>
                    </a:lnTo>
                    <a:lnTo>
                      <a:pt x="32"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2" y="4"/>
                    </a:lnTo>
                    <a:lnTo>
                      <a:pt x="36" y="4"/>
                    </a:lnTo>
                    <a:lnTo>
                      <a:pt x="40" y="4"/>
                    </a:lnTo>
                    <a:lnTo>
                      <a:pt x="44" y="4"/>
                    </a:lnTo>
                    <a:lnTo>
                      <a:pt x="44" y="0"/>
                    </a:lnTo>
                    <a:close/>
                  </a:path>
                </a:pathLst>
              </a:custGeom>
              <a:solidFill>
                <a:srgbClr val="000000"/>
              </a:solidFill>
              <a:ln w="0">
                <a:solidFill>
                  <a:srgbClr val="000000"/>
                </a:solidFill>
                <a:round/>
                <a:headEnd/>
                <a:tailEnd/>
              </a:ln>
            </p:spPr>
            <p:txBody>
              <a:bodyPr/>
              <a:lstStyle/>
              <a:p>
                <a:endParaRPr lang="en-US"/>
              </a:p>
            </p:txBody>
          </p:sp>
          <p:sp>
            <p:nvSpPr>
              <p:cNvPr id="9495" name="Freeform 112"/>
              <p:cNvSpPr>
                <a:spLocks/>
              </p:cNvSpPr>
              <p:nvPr/>
            </p:nvSpPr>
            <p:spPr bwMode="auto">
              <a:xfrm>
                <a:off x="2595"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6 w 48"/>
                  <a:gd name="T19" fmla="*/ 96 h 108"/>
                  <a:gd name="T20" fmla="*/ 36 w 48"/>
                  <a:gd name="T21" fmla="*/ 96 h 108"/>
                  <a:gd name="T22" fmla="*/ 40 w 48"/>
                  <a:gd name="T23" fmla="*/ 96 h 108"/>
                  <a:gd name="T24" fmla="*/ 44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496" name="Freeform 113"/>
              <p:cNvSpPr>
                <a:spLocks noEditPoints="1"/>
              </p:cNvSpPr>
              <p:nvPr/>
            </p:nvSpPr>
            <p:spPr bwMode="auto">
              <a:xfrm>
                <a:off x="2647" y="2692"/>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8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4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8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8" y="68"/>
                    </a:lnTo>
                    <a:lnTo>
                      <a:pt x="4" y="56"/>
                    </a:lnTo>
                    <a:lnTo>
                      <a:pt x="0" y="44"/>
                    </a:lnTo>
                    <a:lnTo>
                      <a:pt x="4" y="32"/>
                    </a:lnTo>
                    <a:lnTo>
                      <a:pt x="8" y="20"/>
                    </a:lnTo>
                    <a:lnTo>
                      <a:pt x="12" y="12"/>
                    </a:lnTo>
                    <a:lnTo>
                      <a:pt x="20" y="4"/>
                    </a:lnTo>
                    <a:lnTo>
                      <a:pt x="28" y="4"/>
                    </a:lnTo>
                    <a:lnTo>
                      <a:pt x="40" y="0"/>
                    </a:lnTo>
                    <a:close/>
                    <a:moveTo>
                      <a:pt x="36" y="8"/>
                    </a:moveTo>
                    <a:lnTo>
                      <a:pt x="32" y="8"/>
                    </a:lnTo>
                    <a:lnTo>
                      <a:pt x="28" y="8"/>
                    </a:lnTo>
                    <a:lnTo>
                      <a:pt x="24" y="12"/>
                    </a:lnTo>
                    <a:lnTo>
                      <a:pt x="20" y="20"/>
                    </a:lnTo>
                    <a:lnTo>
                      <a:pt x="16" y="28"/>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497" name="Freeform 114"/>
              <p:cNvSpPr>
                <a:spLocks/>
              </p:cNvSpPr>
              <p:nvPr/>
            </p:nvSpPr>
            <p:spPr bwMode="auto">
              <a:xfrm>
                <a:off x="2784" y="2692"/>
                <a:ext cx="52" cy="84"/>
              </a:xfrm>
              <a:custGeom>
                <a:avLst/>
                <a:gdLst>
                  <a:gd name="T0" fmla="*/ 48 w 52"/>
                  <a:gd name="T1" fmla="*/ 0 h 84"/>
                  <a:gd name="T2" fmla="*/ 48 w 52"/>
                  <a:gd name="T3" fmla="*/ 28 h 84"/>
                  <a:gd name="T4" fmla="*/ 48 w 52"/>
                  <a:gd name="T5" fmla="*/ 28 h 84"/>
                  <a:gd name="T6" fmla="*/ 44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8 w 52"/>
                  <a:gd name="T45" fmla="*/ 84 h 84"/>
                  <a:gd name="T46" fmla="*/ 20 w 52"/>
                  <a:gd name="T47" fmla="*/ 84 h 84"/>
                  <a:gd name="T48" fmla="*/ 12 w 52"/>
                  <a:gd name="T49" fmla="*/ 80 h 84"/>
                  <a:gd name="T50" fmla="*/ 8 w 52"/>
                  <a:gd name="T51" fmla="*/ 80 h 84"/>
                  <a:gd name="T52" fmla="*/ 4 w 52"/>
                  <a:gd name="T53" fmla="*/ 80 h 84"/>
                  <a:gd name="T54" fmla="*/ 4 w 52"/>
                  <a:gd name="T55" fmla="*/ 80 h 84"/>
                  <a:gd name="T56" fmla="*/ 4 w 52"/>
                  <a:gd name="T57" fmla="*/ 84 h 84"/>
                  <a:gd name="T58" fmla="*/ 0 w 52"/>
                  <a:gd name="T59" fmla="*/ 84 h 84"/>
                  <a:gd name="T60" fmla="*/ 0 w 52"/>
                  <a:gd name="T61" fmla="*/ 56 h 84"/>
                  <a:gd name="T62" fmla="*/ 4 w 52"/>
                  <a:gd name="T63" fmla="*/ 56 h 84"/>
                  <a:gd name="T64" fmla="*/ 8 w 52"/>
                  <a:gd name="T65" fmla="*/ 64 h 84"/>
                  <a:gd name="T66" fmla="*/ 12 w 52"/>
                  <a:gd name="T67" fmla="*/ 72 h 84"/>
                  <a:gd name="T68" fmla="*/ 20 w 52"/>
                  <a:gd name="T69" fmla="*/ 76 h 84"/>
                  <a:gd name="T70" fmla="*/ 28 w 52"/>
                  <a:gd name="T71" fmla="*/ 76 h 84"/>
                  <a:gd name="T72" fmla="*/ 32 w 52"/>
                  <a:gd name="T73" fmla="*/ 76 h 84"/>
                  <a:gd name="T74" fmla="*/ 36 w 52"/>
                  <a:gd name="T75" fmla="*/ 76 h 84"/>
                  <a:gd name="T76" fmla="*/ 40 w 52"/>
                  <a:gd name="T77" fmla="*/ 72 h 84"/>
                  <a:gd name="T78" fmla="*/ 40 w 52"/>
                  <a:gd name="T79" fmla="*/ 64 h 84"/>
                  <a:gd name="T80" fmla="*/ 40 w 52"/>
                  <a:gd name="T81" fmla="*/ 60 h 84"/>
                  <a:gd name="T82" fmla="*/ 36 w 52"/>
                  <a:gd name="T83" fmla="*/ 56 h 84"/>
                  <a:gd name="T84" fmla="*/ 32 w 52"/>
                  <a:gd name="T85" fmla="*/ 52 h 84"/>
                  <a:gd name="T86" fmla="*/ 20 w 52"/>
                  <a:gd name="T87" fmla="*/ 44 h 84"/>
                  <a:gd name="T88" fmla="*/ 12 w 52"/>
                  <a:gd name="T89" fmla="*/ 40 h 84"/>
                  <a:gd name="T90" fmla="*/ 4 w 52"/>
                  <a:gd name="T91" fmla="*/ 36 h 84"/>
                  <a:gd name="T92" fmla="*/ 0 w 52"/>
                  <a:gd name="T93" fmla="*/ 28 h 84"/>
                  <a:gd name="T94" fmla="*/ 0 w 52"/>
                  <a:gd name="T95" fmla="*/ 24 h 84"/>
                  <a:gd name="T96" fmla="*/ 4 w 52"/>
                  <a:gd name="T97" fmla="*/ 16 h 84"/>
                  <a:gd name="T98" fmla="*/ 8 w 52"/>
                  <a:gd name="T99" fmla="*/ 8 h 84"/>
                  <a:gd name="T100" fmla="*/ 16 w 52"/>
                  <a:gd name="T101" fmla="*/ 4 h 84"/>
                  <a:gd name="T102" fmla="*/ 24 w 52"/>
                  <a:gd name="T103" fmla="*/ 0 h 84"/>
                  <a:gd name="T104" fmla="*/ 32 w 52"/>
                  <a:gd name="T105" fmla="*/ 0 h 84"/>
                  <a:gd name="T106" fmla="*/ 36 w 52"/>
                  <a:gd name="T107" fmla="*/ 4 h 84"/>
                  <a:gd name="T108" fmla="*/ 40 w 52"/>
                  <a:gd name="T109" fmla="*/ 4 h 84"/>
                  <a:gd name="T110" fmla="*/ 44 w 52"/>
                  <a:gd name="T111" fmla="*/ 4 h 84"/>
                  <a:gd name="T112" fmla="*/ 44 w 52"/>
                  <a:gd name="T113" fmla="*/ 4 h 84"/>
                  <a:gd name="T114" fmla="*/ 44 w 52"/>
                  <a:gd name="T115" fmla="*/ 4 h 84"/>
                  <a:gd name="T116" fmla="*/ 44 w 52"/>
                  <a:gd name="T117" fmla="*/ 4 h 84"/>
                  <a:gd name="T118" fmla="*/ 48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6"/>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498" name="Freeform 115"/>
              <p:cNvSpPr>
                <a:spLocks/>
              </p:cNvSpPr>
              <p:nvPr/>
            </p:nvSpPr>
            <p:spPr bwMode="auto">
              <a:xfrm>
                <a:off x="2844" y="2696"/>
                <a:ext cx="84" cy="80"/>
              </a:xfrm>
              <a:custGeom>
                <a:avLst/>
                <a:gdLst>
                  <a:gd name="T0" fmla="*/ 72 w 84"/>
                  <a:gd name="T1" fmla="*/ 0 h 80"/>
                  <a:gd name="T2" fmla="*/ 72 w 84"/>
                  <a:gd name="T3" fmla="*/ 48 h 80"/>
                  <a:gd name="T4" fmla="*/ 72 w 84"/>
                  <a:gd name="T5" fmla="*/ 56 h 80"/>
                  <a:gd name="T6" fmla="*/ 76 w 84"/>
                  <a:gd name="T7" fmla="*/ 64 h 80"/>
                  <a:gd name="T8" fmla="*/ 76 w 84"/>
                  <a:gd name="T9" fmla="*/ 68 h 80"/>
                  <a:gd name="T10" fmla="*/ 76 w 84"/>
                  <a:gd name="T11" fmla="*/ 68 h 80"/>
                  <a:gd name="T12" fmla="*/ 76 w 84"/>
                  <a:gd name="T13" fmla="*/ 68 h 80"/>
                  <a:gd name="T14" fmla="*/ 80 w 84"/>
                  <a:gd name="T15" fmla="*/ 68 h 80"/>
                  <a:gd name="T16" fmla="*/ 80 w 84"/>
                  <a:gd name="T17" fmla="*/ 68 h 80"/>
                  <a:gd name="T18" fmla="*/ 84 w 84"/>
                  <a:gd name="T19" fmla="*/ 68 h 80"/>
                  <a:gd name="T20" fmla="*/ 84 w 84"/>
                  <a:gd name="T21" fmla="*/ 68 h 80"/>
                  <a:gd name="T22" fmla="*/ 64 w 84"/>
                  <a:gd name="T23" fmla="*/ 80 h 80"/>
                  <a:gd name="T24" fmla="*/ 60 w 84"/>
                  <a:gd name="T25" fmla="*/ 80 h 80"/>
                  <a:gd name="T26" fmla="*/ 60 w 84"/>
                  <a:gd name="T27" fmla="*/ 64 h 80"/>
                  <a:gd name="T28" fmla="*/ 52 w 84"/>
                  <a:gd name="T29" fmla="*/ 72 h 80"/>
                  <a:gd name="T30" fmla="*/ 44 w 84"/>
                  <a:gd name="T31" fmla="*/ 76 h 80"/>
                  <a:gd name="T32" fmla="*/ 40 w 84"/>
                  <a:gd name="T33" fmla="*/ 80 h 80"/>
                  <a:gd name="T34" fmla="*/ 32 w 84"/>
                  <a:gd name="T35" fmla="*/ 80 h 80"/>
                  <a:gd name="T36" fmla="*/ 24 w 84"/>
                  <a:gd name="T37" fmla="*/ 76 h 80"/>
                  <a:gd name="T38" fmla="*/ 20 w 84"/>
                  <a:gd name="T39" fmla="*/ 76 h 80"/>
                  <a:gd name="T40" fmla="*/ 16 w 84"/>
                  <a:gd name="T41" fmla="*/ 72 h 80"/>
                  <a:gd name="T42" fmla="*/ 12 w 84"/>
                  <a:gd name="T43" fmla="*/ 64 h 80"/>
                  <a:gd name="T44" fmla="*/ 12 w 84"/>
                  <a:gd name="T45" fmla="*/ 60 h 80"/>
                  <a:gd name="T46" fmla="*/ 12 w 84"/>
                  <a:gd name="T47" fmla="*/ 48 h 80"/>
                  <a:gd name="T48" fmla="*/ 12 w 84"/>
                  <a:gd name="T49" fmla="*/ 12 h 80"/>
                  <a:gd name="T50" fmla="*/ 12 w 84"/>
                  <a:gd name="T51" fmla="*/ 8 h 80"/>
                  <a:gd name="T52" fmla="*/ 12 w 84"/>
                  <a:gd name="T53" fmla="*/ 4 h 80"/>
                  <a:gd name="T54" fmla="*/ 8 w 84"/>
                  <a:gd name="T55" fmla="*/ 4 h 80"/>
                  <a:gd name="T56" fmla="*/ 8 w 84"/>
                  <a:gd name="T57" fmla="*/ 0 h 80"/>
                  <a:gd name="T58" fmla="*/ 4 w 84"/>
                  <a:gd name="T59" fmla="*/ 0 h 80"/>
                  <a:gd name="T60" fmla="*/ 0 w 84"/>
                  <a:gd name="T61" fmla="*/ 0 h 80"/>
                  <a:gd name="T62" fmla="*/ 0 w 84"/>
                  <a:gd name="T63" fmla="*/ 0 h 80"/>
                  <a:gd name="T64" fmla="*/ 28 w 84"/>
                  <a:gd name="T65" fmla="*/ 0 h 80"/>
                  <a:gd name="T66" fmla="*/ 28 w 84"/>
                  <a:gd name="T67" fmla="*/ 52 h 80"/>
                  <a:gd name="T68" fmla="*/ 28 w 84"/>
                  <a:gd name="T69" fmla="*/ 60 h 80"/>
                  <a:gd name="T70" fmla="*/ 32 w 84"/>
                  <a:gd name="T71" fmla="*/ 64 h 80"/>
                  <a:gd name="T72" fmla="*/ 36 w 84"/>
                  <a:gd name="T73" fmla="*/ 68 h 80"/>
                  <a:gd name="T74" fmla="*/ 40 w 84"/>
                  <a:gd name="T75" fmla="*/ 68 h 80"/>
                  <a:gd name="T76" fmla="*/ 44 w 84"/>
                  <a:gd name="T77" fmla="*/ 68 h 80"/>
                  <a:gd name="T78" fmla="*/ 48 w 84"/>
                  <a:gd name="T79" fmla="*/ 64 h 80"/>
                  <a:gd name="T80" fmla="*/ 52 w 84"/>
                  <a:gd name="T81" fmla="*/ 64 h 80"/>
                  <a:gd name="T82" fmla="*/ 60 w 84"/>
                  <a:gd name="T83" fmla="*/ 56 h 80"/>
                  <a:gd name="T84" fmla="*/ 60 w 84"/>
                  <a:gd name="T85" fmla="*/ 12 h 80"/>
                  <a:gd name="T86" fmla="*/ 60 w 84"/>
                  <a:gd name="T87" fmla="*/ 8 h 80"/>
                  <a:gd name="T88" fmla="*/ 56 w 84"/>
                  <a:gd name="T89" fmla="*/ 4 h 80"/>
                  <a:gd name="T90" fmla="*/ 52 w 84"/>
                  <a:gd name="T91" fmla="*/ 0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56"/>
                    </a:lnTo>
                    <a:lnTo>
                      <a:pt x="76" y="64"/>
                    </a:lnTo>
                    <a:lnTo>
                      <a:pt x="76" y="68"/>
                    </a:lnTo>
                    <a:lnTo>
                      <a:pt x="80" y="68"/>
                    </a:lnTo>
                    <a:lnTo>
                      <a:pt x="84" y="68"/>
                    </a:lnTo>
                    <a:lnTo>
                      <a:pt x="64" y="80"/>
                    </a:lnTo>
                    <a:lnTo>
                      <a:pt x="60" y="80"/>
                    </a:lnTo>
                    <a:lnTo>
                      <a:pt x="60" y="64"/>
                    </a:lnTo>
                    <a:lnTo>
                      <a:pt x="52" y="72"/>
                    </a:lnTo>
                    <a:lnTo>
                      <a:pt x="44" y="76"/>
                    </a:lnTo>
                    <a:lnTo>
                      <a:pt x="40" y="80"/>
                    </a:lnTo>
                    <a:lnTo>
                      <a:pt x="32" y="80"/>
                    </a:lnTo>
                    <a:lnTo>
                      <a:pt x="24" y="76"/>
                    </a:lnTo>
                    <a:lnTo>
                      <a:pt x="20" y="76"/>
                    </a:lnTo>
                    <a:lnTo>
                      <a:pt x="16" y="72"/>
                    </a:lnTo>
                    <a:lnTo>
                      <a:pt x="12" y="64"/>
                    </a:lnTo>
                    <a:lnTo>
                      <a:pt x="12" y="60"/>
                    </a:lnTo>
                    <a:lnTo>
                      <a:pt x="12" y="48"/>
                    </a:lnTo>
                    <a:lnTo>
                      <a:pt x="12" y="12"/>
                    </a:lnTo>
                    <a:lnTo>
                      <a:pt x="12" y="8"/>
                    </a:lnTo>
                    <a:lnTo>
                      <a:pt x="12" y="4"/>
                    </a:lnTo>
                    <a:lnTo>
                      <a:pt x="8" y="4"/>
                    </a:lnTo>
                    <a:lnTo>
                      <a:pt x="8" y="0"/>
                    </a:lnTo>
                    <a:lnTo>
                      <a:pt x="4" y="0"/>
                    </a:lnTo>
                    <a:lnTo>
                      <a:pt x="0" y="0"/>
                    </a:lnTo>
                    <a:lnTo>
                      <a:pt x="28" y="0"/>
                    </a:lnTo>
                    <a:lnTo>
                      <a:pt x="28" y="52"/>
                    </a:lnTo>
                    <a:lnTo>
                      <a:pt x="28" y="60"/>
                    </a:lnTo>
                    <a:lnTo>
                      <a:pt x="32" y="64"/>
                    </a:lnTo>
                    <a:lnTo>
                      <a:pt x="36" y="68"/>
                    </a:lnTo>
                    <a:lnTo>
                      <a:pt x="40" y="68"/>
                    </a:lnTo>
                    <a:lnTo>
                      <a:pt x="44" y="68"/>
                    </a:lnTo>
                    <a:lnTo>
                      <a:pt x="48" y="64"/>
                    </a:lnTo>
                    <a:lnTo>
                      <a:pt x="52" y="64"/>
                    </a:lnTo>
                    <a:lnTo>
                      <a:pt x="60" y="56"/>
                    </a:lnTo>
                    <a:lnTo>
                      <a:pt x="60" y="12"/>
                    </a:lnTo>
                    <a:lnTo>
                      <a:pt x="60" y="8"/>
                    </a:lnTo>
                    <a:lnTo>
                      <a:pt x="56" y="4"/>
                    </a:lnTo>
                    <a:lnTo>
                      <a:pt x="52" y="0"/>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499" name="Freeform 116"/>
              <p:cNvSpPr>
                <a:spLocks noEditPoints="1"/>
              </p:cNvSpPr>
              <p:nvPr/>
            </p:nvSpPr>
            <p:spPr bwMode="auto">
              <a:xfrm>
                <a:off x="2932" y="2651"/>
                <a:ext cx="81" cy="125"/>
              </a:xfrm>
              <a:custGeom>
                <a:avLst/>
                <a:gdLst>
                  <a:gd name="T0" fmla="*/ 24 w 81"/>
                  <a:gd name="T1" fmla="*/ 57 h 125"/>
                  <a:gd name="T2" fmla="*/ 32 w 81"/>
                  <a:gd name="T3" fmla="*/ 49 h 125"/>
                  <a:gd name="T4" fmla="*/ 44 w 81"/>
                  <a:gd name="T5" fmla="*/ 45 h 125"/>
                  <a:gd name="T6" fmla="*/ 53 w 81"/>
                  <a:gd name="T7" fmla="*/ 41 h 125"/>
                  <a:gd name="T8" fmla="*/ 61 w 81"/>
                  <a:gd name="T9" fmla="*/ 45 h 125"/>
                  <a:gd name="T10" fmla="*/ 73 w 81"/>
                  <a:gd name="T11" fmla="*/ 53 h 125"/>
                  <a:gd name="T12" fmla="*/ 77 w 81"/>
                  <a:gd name="T13" fmla="*/ 61 h 125"/>
                  <a:gd name="T14" fmla="*/ 81 w 81"/>
                  <a:gd name="T15" fmla="*/ 69 h 125"/>
                  <a:gd name="T16" fmla="*/ 81 w 81"/>
                  <a:gd name="T17" fmla="*/ 81 h 125"/>
                  <a:gd name="T18" fmla="*/ 81 w 81"/>
                  <a:gd name="T19" fmla="*/ 93 h 125"/>
                  <a:gd name="T20" fmla="*/ 77 w 81"/>
                  <a:gd name="T21" fmla="*/ 105 h 125"/>
                  <a:gd name="T22" fmla="*/ 69 w 81"/>
                  <a:gd name="T23" fmla="*/ 113 h 125"/>
                  <a:gd name="T24" fmla="*/ 57 w 81"/>
                  <a:gd name="T25" fmla="*/ 121 h 125"/>
                  <a:gd name="T26" fmla="*/ 40 w 81"/>
                  <a:gd name="T27" fmla="*/ 125 h 125"/>
                  <a:gd name="T28" fmla="*/ 32 w 81"/>
                  <a:gd name="T29" fmla="*/ 125 h 125"/>
                  <a:gd name="T30" fmla="*/ 24 w 81"/>
                  <a:gd name="T31" fmla="*/ 121 h 125"/>
                  <a:gd name="T32" fmla="*/ 20 w 81"/>
                  <a:gd name="T33" fmla="*/ 117 h 125"/>
                  <a:gd name="T34" fmla="*/ 12 w 81"/>
                  <a:gd name="T35" fmla="*/ 113 h 125"/>
                  <a:gd name="T36" fmla="*/ 12 w 81"/>
                  <a:gd name="T37" fmla="*/ 33 h 125"/>
                  <a:gd name="T38" fmla="*/ 12 w 81"/>
                  <a:gd name="T39" fmla="*/ 21 h 125"/>
                  <a:gd name="T40" fmla="*/ 12 w 81"/>
                  <a:gd name="T41" fmla="*/ 17 h 125"/>
                  <a:gd name="T42" fmla="*/ 12 w 81"/>
                  <a:gd name="T43" fmla="*/ 13 h 125"/>
                  <a:gd name="T44" fmla="*/ 8 w 81"/>
                  <a:gd name="T45" fmla="*/ 9 h 125"/>
                  <a:gd name="T46" fmla="*/ 8 w 81"/>
                  <a:gd name="T47" fmla="*/ 9 h 125"/>
                  <a:gd name="T48" fmla="*/ 8 w 81"/>
                  <a:gd name="T49" fmla="*/ 9 h 125"/>
                  <a:gd name="T50" fmla="*/ 4 w 81"/>
                  <a:gd name="T51" fmla="*/ 9 h 125"/>
                  <a:gd name="T52" fmla="*/ 0 w 81"/>
                  <a:gd name="T53" fmla="*/ 9 h 125"/>
                  <a:gd name="T54" fmla="*/ 0 w 81"/>
                  <a:gd name="T55" fmla="*/ 9 h 125"/>
                  <a:gd name="T56" fmla="*/ 24 w 81"/>
                  <a:gd name="T57" fmla="*/ 0 h 125"/>
                  <a:gd name="T58" fmla="*/ 24 w 81"/>
                  <a:gd name="T59" fmla="*/ 0 h 125"/>
                  <a:gd name="T60" fmla="*/ 24 w 81"/>
                  <a:gd name="T61" fmla="*/ 57 h 125"/>
                  <a:gd name="T62" fmla="*/ 24 w 81"/>
                  <a:gd name="T63" fmla="*/ 65 h 125"/>
                  <a:gd name="T64" fmla="*/ 24 w 81"/>
                  <a:gd name="T65" fmla="*/ 109 h 125"/>
                  <a:gd name="T66" fmla="*/ 32 w 81"/>
                  <a:gd name="T67" fmla="*/ 113 h 125"/>
                  <a:gd name="T68" fmla="*/ 36 w 81"/>
                  <a:gd name="T69" fmla="*/ 117 h 125"/>
                  <a:gd name="T70" fmla="*/ 40 w 81"/>
                  <a:gd name="T71" fmla="*/ 117 h 125"/>
                  <a:gd name="T72" fmla="*/ 44 w 81"/>
                  <a:gd name="T73" fmla="*/ 117 h 125"/>
                  <a:gd name="T74" fmla="*/ 53 w 81"/>
                  <a:gd name="T75" fmla="*/ 117 h 125"/>
                  <a:gd name="T76" fmla="*/ 61 w 81"/>
                  <a:gd name="T77" fmla="*/ 109 h 125"/>
                  <a:gd name="T78" fmla="*/ 65 w 81"/>
                  <a:gd name="T79" fmla="*/ 101 h 125"/>
                  <a:gd name="T80" fmla="*/ 69 w 81"/>
                  <a:gd name="T81" fmla="*/ 85 h 125"/>
                  <a:gd name="T82" fmla="*/ 65 w 81"/>
                  <a:gd name="T83" fmla="*/ 73 h 125"/>
                  <a:gd name="T84" fmla="*/ 61 w 81"/>
                  <a:gd name="T85" fmla="*/ 61 h 125"/>
                  <a:gd name="T86" fmla="*/ 53 w 81"/>
                  <a:gd name="T87" fmla="*/ 57 h 125"/>
                  <a:gd name="T88" fmla="*/ 44 w 81"/>
                  <a:gd name="T89" fmla="*/ 53 h 125"/>
                  <a:gd name="T90" fmla="*/ 40 w 81"/>
                  <a:gd name="T91" fmla="*/ 57 h 125"/>
                  <a:gd name="T92" fmla="*/ 36 w 81"/>
                  <a:gd name="T93" fmla="*/ 57 h 125"/>
                  <a:gd name="T94" fmla="*/ 32 w 81"/>
                  <a:gd name="T95" fmla="*/ 61 h 125"/>
                  <a:gd name="T96" fmla="*/ 24 w 81"/>
                  <a:gd name="T97" fmla="*/ 65 h 1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5"/>
                  <a:gd name="T149" fmla="*/ 81 w 81"/>
                  <a:gd name="T150" fmla="*/ 125 h 1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5">
                    <a:moveTo>
                      <a:pt x="24" y="57"/>
                    </a:moveTo>
                    <a:lnTo>
                      <a:pt x="32" y="49"/>
                    </a:lnTo>
                    <a:lnTo>
                      <a:pt x="44" y="45"/>
                    </a:lnTo>
                    <a:lnTo>
                      <a:pt x="53" y="41"/>
                    </a:lnTo>
                    <a:lnTo>
                      <a:pt x="61" y="45"/>
                    </a:lnTo>
                    <a:lnTo>
                      <a:pt x="73" y="53"/>
                    </a:lnTo>
                    <a:lnTo>
                      <a:pt x="77" y="61"/>
                    </a:lnTo>
                    <a:lnTo>
                      <a:pt x="81" y="69"/>
                    </a:lnTo>
                    <a:lnTo>
                      <a:pt x="81" y="81"/>
                    </a:lnTo>
                    <a:lnTo>
                      <a:pt x="81" y="93"/>
                    </a:lnTo>
                    <a:lnTo>
                      <a:pt x="77" y="105"/>
                    </a:lnTo>
                    <a:lnTo>
                      <a:pt x="69" y="113"/>
                    </a:lnTo>
                    <a:lnTo>
                      <a:pt x="57" y="121"/>
                    </a:lnTo>
                    <a:lnTo>
                      <a:pt x="40" y="125"/>
                    </a:lnTo>
                    <a:lnTo>
                      <a:pt x="32" y="125"/>
                    </a:lnTo>
                    <a:lnTo>
                      <a:pt x="24" y="121"/>
                    </a:lnTo>
                    <a:lnTo>
                      <a:pt x="20" y="117"/>
                    </a:lnTo>
                    <a:lnTo>
                      <a:pt x="12" y="113"/>
                    </a:lnTo>
                    <a:lnTo>
                      <a:pt x="12" y="33"/>
                    </a:lnTo>
                    <a:lnTo>
                      <a:pt x="12" y="21"/>
                    </a:lnTo>
                    <a:lnTo>
                      <a:pt x="12" y="17"/>
                    </a:lnTo>
                    <a:lnTo>
                      <a:pt x="12" y="13"/>
                    </a:lnTo>
                    <a:lnTo>
                      <a:pt x="8" y="9"/>
                    </a:lnTo>
                    <a:lnTo>
                      <a:pt x="4" y="9"/>
                    </a:lnTo>
                    <a:lnTo>
                      <a:pt x="0" y="9"/>
                    </a:lnTo>
                    <a:lnTo>
                      <a:pt x="24" y="0"/>
                    </a:lnTo>
                    <a:lnTo>
                      <a:pt x="24" y="57"/>
                    </a:lnTo>
                    <a:close/>
                    <a:moveTo>
                      <a:pt x="24" y="65"/>
                    </a:moveTo>
                    <a:lnTo>
                      <a:pt x="24" y="109"/>
                    </a:lnTo>
                    <a:lnTo>
                      <a:pt x="32" y="113"/>
                    </a:lnTo>
                    <a:lnTo>
                      <a:pt x="36" y="117"/>
                    </a:lnTo>
                    <a:lnTo>
                      <a:pt x="40" y="117"/>
                    </a:lnTo>
                    <a:lnTo>
                      <a:pt x="44" y="117"/>
                    </a:lnTo>
                    <a:lnTo>
                      <a:pt x="53" y="117"/>
                    </a:lnTo>
                    <a:lnTo>
                      <a:pt x="61" y="109"/>
                    </a:lnTo>
                    <a:lnTo>
                      <a:pt x="65" y="101"/>
                    </a:lnTo>
                    <a:lnTo>
                      <a:pt x="69" y="85"/>
                    </a:lnTo>
                    <a:lnTo>
                      <a:pt x="65" y="73"/>
                    </a:lnTo>
                    <a:lnTo>
                      <a:pt x="61" y="61"/>
                    </a:lnTo>
                    <a:lnTo>
                      <a:pt x="53" y="57"/>
                    </a:lnTo>
                    <a:lnTo>
                      <a:pt x="44" y="53"/>
                    </a:lnTo>
                    <a:lnTo>
                      <a:pt x="40" y="57"/>
                    </a:lnTo>
                    <a:lnTo>
                      <a:pt x="36" y="57"/>
                    </a:lnTo>
                    <a:lnTo>
                      <a:pt x="32" y="61"/>
                    </a:lnTo>
                    <a:lnTo>
                      <a:pt x="24" y="65"/>
                    </a:lnTo>
                    <a:close/>
                  </a:path>
                </a:pathLst>
              </a:custGeom>
              <a:solidFill>
                <a:srgbClr val="000000"/>
              </a:solidFill>
              <a:ln w="0">
                <a:solidFill>
                  <a:srgbClr val="000000"/>
                </a:solidFill>
                <a:round/>
                <a:headEnd/>
                <a:tailEnd/>
              </a:ln>
            </p:spPr>
            <p:txBody>
              <a:bodyPr/>
              <a:lstStyle/>
              <a:p>
                <a:endParaRPr lang="en-US"/>
              </a:p>
            </p:txBody>
          </p:sp>
          <p:sp>
            <p:nvSpPr>
              <p:cNvPr id="9500" name="Freeform 117"/>
              <p:cNvSpPr>
                <a:spLocks/>
              </p:cNvSpPr>
              <p:nvPr/>
            </p:nvSpPr>
            <p:spPr bwMode="auto">
              <a:xfrm>
                <a:off x="3021" y="2668"/>
                <a:ext cx="48" cy="108"/>
              </a:xfrm>
              <a:custGeom>
                <a:avLst/>
                <a:gdLst>
                  <a:gd name="T0" fmla="*/ 24 w 48"/>
                  <a:gd name="T1" fmla="*/ 0 h 108"/>
                  <a:gd name="T2" fmla="*/ 24 w 48"/>
                  <a:gd name="T3" fmla="*/ 28 h 108"/>
                  <a:gd name="T4" fmla="*/ 44 w 48"/>
                  <a:gd name="T5" fmla="*/ 28 h 108"/>
                  <a:gd name="T6" fmla="*/ 44 w 48"/>
                  <a:gd name="T7" fmla="*/ 32 h 108"/>
                  <a:gd name="T8" fmla="*/ 24 w 48"/>
                  <a:gd name="T9" fmla="*/ 32 h 108"/>
                  <a:gd name="T10" fmla="*/ 24 w 48"/>
                  <a:gd name="T11" fmla="*/ 84 h 108"/>
                  <a:gd name="T12" fmla="*/ 28 w 48"/>
                  <a:gd name="T13" fmla="*/ 88 h 108"/>
                  <a:gd name="T14" fmla="*/ 28 w 48"/>
                  <a:gd name="T15" fmla="*/ 92 h 108"/>
                  <a:gd name="T16" fmla="*/ 32 w 48"/>
                  <a:gd name="T17" fmla="*/ 96 h 108"/>
                  <a:gd name="T18" fmla="*/ 32 w 48"/>
                  <a:gd name="T19" fmla="*/ 96 h 108"/>
                  <a:gd name="T20" fmla="*/ 36 w 48"/>
                  <a:gd name="T21" fmla="*/ 96 h 108"/>
                  <a:gd name="T22" fmla="*/ 40 w 48"/>
                  <a:gd name="T23" fmla="*/ 96 h 108"/>
                  <a:gd name="T24" fmla="*/ 40 w 48"/>
                  <a:gd name="T25" fmla="*/ 92 h 108"/>
                  <a:gd name="T26" fmla="*/ 44 w 48"/>
                  <a:gd name="T27" fmla="*/ 92 h 108"/>
                  <a:gd name="T28" fmla="*/ 48 w 48"/>
                  <a:gd name="T29" fmla="*/ 92 h 108"/>
                  <a:gd name="T30" fmla="*/ 44 w 48"/>
                  <a:gd name="T31" fmla="*/ 96 h 108"/>
                  <a:gd name="T32" fmla="*/ 40 w 48"/>
                  <a:gd name="T33" fmla="*/ 104 h 108"/>
                  <a:gd name="T34" fmla="*/ 32 w 48"/>
                  <a:gd name="T35" fmla="*/ 104 h 108"/>
                  <a:gd name="T36" fmla="*/ 28 w 48"/>
                  <a:gd name="T37" fmla="*/ 108 h 108"/>
                  <a:gd name="T38" fmla="*/ 24 w 48"/>
                  <a:gd name="T39" fmla="*/ 108 h 108"/>
                  <a:gd name="T40" fmla="*/ 20 w 48"/>
                  <a:gd name="T41" fmla="*/ 104 h 108"/>
                  <a:gd name="T42" fmla="*/ 16 w 48"/>
                  <a:gd name="T43" fmla="*/ 104 h 108"/>
                  <a:gd name="T44" fmla="*/ 12 w 48"/>
                  <a:gd name="T45" fmla="*/ 100 h 108"/>
                  <a:gd name="T46" fmla="*/ 12 w 48"/>
                  <a:gd name="T47" fmla="*/ 92 h 108"/>
                  <a:gd name="T48" fmla="*/ 12 w 48"/>
                  <a:gd name="T49" fmla="*/ 84 h 108"/>
                  <a:gd name="T50" fmla="*/ 12 w 48"/>
                  <a:gd name="T51" fmla="*/ 32 h 108"/>
                  <a:gd name="T52" fmla="*/ 0 w 48"/>
                  <a:gd name="T53" fmla="*/ 32 h 108"/>
                  <a:gd name="T54" fmla="*/ 0 w 48"/>
                  <a:gd name="T55" fmla="*/ 28 h 108"/>
                  <a:gd name="T56" fmla="*/ 4 w 48"/>
                  <a:gd name="T57" fmla="*/ 28 h 108"/>
                  <a:gd name="T58" fmla="*/ 8 w 48"/>
                  <a:gd name="T59" fmla="*/ 24 h 108"/>
                  <a:gd name="T60" fmla="*/ 12 w 48"/>
                  <a:gd name="T61" fmla="*/ 20 h 108"/>
                  <a:gd name="T62" fmla="*/ 16 w 48"/>
                  <a:gd name="T63" fmla="*/ 12 h 108"/>
                  <a:gd name="T64" fmla="*/ 20 w 48"/>
                  <a:gd name="T65" fmla="*/ 8 h 108"/>
                  <a:gd name="T66" fmla="*/ 24 w 48"/>
                  <a:gd name="T67" fmla="*/ 0 h 108"/>
                  <a:gd name="T68" fmla="*/ 24 w 48"/>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8"/>
                  <a:gd name="T107" fmla="*/ 48 w 48"/>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8">
                    <a:moveTo>
                      <a:pt x="24" y="0"/>
                    </a:moveTo>
                    <a:lnTo>
                      <a:pt x="24" y="28"/>
                    </a:lnTo>
                    <a:lnTo>
                      <a:pt x="44" y="28"/>
                    </a:lnTo>
                    <a:lnTo>
                      <a:pt x="44" y="32"/>
                    </a:lnTo>
                    <a:lnTo>
                      <a:pt x="24" y="32"/>
                    </a:lnTo>
                    <a:lnTo>
                      <a:pt x="24" y="84"/>
                    </a:lnTo>
                    <a:lnTo>
                      <a:pt x="28" y="88"/>
                    </a:lnTo>
                    <a:lnTo>
                      <a:pt x="28" y="92"/>
                    </a:lnTo>
                    <a:lnTo>
                      <a:pt x="32" y="96"/>
                    </a:lnTo>
                    <a:lnTo>
                      <a:pt x="36" y="96"/>
                    </a:lnTo>
                    <a:lnTo>
                      <a:pt x="40" y="96"/>
                    </a:lnTo>
                    <a:lnTo>
                      <a:pt x="40" y="92"/>
                    </a:lnTo>
                    <a:lnTo>
                      <a:pt x="44" y="92"/>
                    </a:lnTo>
                    <a:lnTo>
                      <a:pt x="48" y="92"/>
                    </a:lnTo>
                    <a:lnTo>
                      <a:pt x="44" y="96"/>
                    </a:lnTo>
                    <a:lnTo>
                      <a:pt x="40" y="104"/>
                    </a:lnTo>
                    <a:lnTo>
                      <a:pt x="32" y="104"/>
                    </a:lnTo>
                    <a:lnTo>
                      <a:pt x="28" y="108"/>
                    </a:lnTo>
                    <a:lnTo>
                      <a:pt x="24" y="108"/>
                    </a:lnTo>
                    <a:lnTo>
                      <a:pt x="20" y="104"/>
                    </a:lnTo>
                    <a:lnTo>
                      <a:pt x="16" y="104"/>
                    </a:lnTo>
                    <a:lnTo>
                      <a:pt x="12" y="100"/>
                    </a:lnTo>
                    <a:lnTo>
                      <a:pt x="12" y="92"/>
                    </a:lnTo>
                    <a:lnTo>
                      <a:pt x="12" y="84"/>
                    </a:lnTo>
                    <a:lnTo>
                      <a:pt x="12" y="32"/>
                    </a:lnTo>
                    <a:lnTo>
                      <a:pt x="0" y="32"/>
                    </a:lnTo>
                    <a:lnTo>
                      <a:pt x="0" y="28"/>
                    </a:lnTo>
                    <a:lnTo>
                      <a:pt x="4" y="28"/>
                    </a:lnTo>
                    <a:lnTo>
                      <a:pt x="8" y="24"/>
                    </a:lnTo>
                    <a:lnTo>
                      <a:pt x="12" y="20"/>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501" name="Freeform 118"/>
              <p:cNvSpPr>
                <a:spLocks/>
              </p:cNvSpPr>
              <p:nvPr/>
            </p:nvSpPr>
            <p:spPr bwMode="auto">
              <a:xfrm>
                <a:off x="3069" y="2696"/>
                <a:ext cx="84" cy="116"/>
              </a:xfrm>
              <a:custGeom>
                <a:avLst/>
                <a:gdLst>
                  <a:gd name="T0" fmla="*/ 0 w 84"/>
                  <a:gd name="T1" fmla="*/ 0 h 116"/>
                  <a:gd name="T2" fmla="*/ 36 w 84"/>
                  <a:gd name="T3" fmla="*/ 0 h 116"/>
                  <a:gd name="T4" fmla="*/ 36 w 84"/>
                  <a:gd name="T5" fmla="*/ 0 h 116"/>
                  <a:gd name="T6" fmla="*/ 36 w 84"/>
                  <a:gd name="T7" fmla="*/ 0 h 116"/>
                  <a:gd name="T8" fmla="*/ 32 w 84"/>
                  <a:gd name="T9" fmla="*/ 0 h 116"/>
                  <a:gd name="T10" fmla="*/ 28 w 84"/>
                  <a:gd name="T11" fmla="*/ 4 h 116"/>
                  <a:gd name="T12" fmla="*/ 28 w 84"/>
                  <a:gd name="T13" fmla="*/ 4 h 116"/>
                  <a:gd name="T14" fmla="*/ 28 w 84"/>
                  <a:gd name="T15" fmla="*/ 8 h 116"/>
                  <a:gd name="T16" fmla="*/ 28 w 84"/>
                  <a:gd name="T17" fmla="*/ 12 h 116"/>
                  <a:gd name="T18" fmla="*/ 32 w 84"/>
                  <a:gd name="T19" fmla="*/ 16 h 116"/>
                  <a:gd name="T20" fmla="*/ 48 w 84"/>
                  <a:gd name="T21" fmla="*/ 56 h 116"/>
                  <a:gd name="T22" fmla="*/ 68 w 84"/>
                  <a:gd name="T23" fmla="*/ 12 h 116"/>
                  <a:gd name="T24" fmla="*/ 68 w 84"/>
                  <a:gd name="T25" fmla="*/ 8 h 116"/>
                  <a:gd name="T26" fmla="*/ 68 w 84"/>
                  <a:gd name="T27" fmla="*/ 4 h 116"/>
                  <a:gd name="T28" fmla="*/ 68 w 84"/>
                  <a:gd name="T29" fmla="*/ 4 h 116"/>
                  <a:gd name="T30" fmla="*/ 68 w 84"/>
                  <a:gd name="T31" fmla="*/ 4 h 116"/>
                  <a:gd name="T32" fmla="*/ 68 w 84"/>
                  <a:gd name="T33" fmla="*/ 0 h 116"/>
                  <a:gd name="T34" fmla="*/ 64 w 84"/>
                  <a:gd name="T35" fmla="*/ 0 h 116"/>
                  <a:gd name="T36" fmla="*/ 64 w 84"/>
                  <a:gd name="T37" fmla="*/ 0 h 116"/>
                  <a:gd name="T38" fmla="*/ 60 w 84"/>
                  <a:gd name="T39" fmla="*/ 0 h 116"/>
                  <a:gd name="T40" fmla="*/ 60 w 84"/>
                  <a:gd name="T41" fmla="*/ 0 h 116"/>
                  <a:gd name="T42" fmla="*/ 84 w 84"/>
                  <a:gd name="T43" fmla="*/ 0 h 116"/>
                  <a:gd name="T44" fmla="*/ 84 w 84"/>
                  <a:gd name="T45" fmla="*/ 0 h 116"/>
                  <a:gd name="T46" fmla="*/ 80 w 84"/>
                  <a:gd name="T47" fmla="*/ 0 h 116"/>
                  <a:gd name="T48" fmla="*/ 80 w 84"/>
                  <a:gd name="T49" fmla="*/ 0 h 116"/>
                  <a:gd name="T50" fmla="*/ 76 w 84"/>
                  <a:gd name="T51" fmla="*/ 4 h 116"/>
                  <a:gd name="T52" fmla="*/ 76 w 84"/>
                  <a:gd name="T53" fmla="*/ 8 h 116"/>
                  <a:gd name="T54" fmla="*/ 76 w 84"/>
                  <a:gd name="T55" fmla="*/ 8 h 116"/>
                  <a:gd name="T56" fmla="*/ 72 w 84"/>
                  <a:gd name="T57" fmla="*/ 12 h 116"/>
                  <a:gd name="T58" fmla="*/ 40 w 84"/>
                  <a:gd name="T59" fmla="*/ 88 h 116"/>
                  <a:gd name="T60" fmla="*/ 36 w 84"/>
                  <a:gd name="T61" fmla="*/ 100 h 116"/>
                  <a:gd name="T62" fmla="*/ 28 w 84"/>
                  <a:gd name="T63" fmla="*/ 108 h 116"/>
                  <a:gd name="T64" fmla="*/ 20 w 84"/>
                  <a:gd name="T65" fmla="*/ 112 h 116"/>
                  <a:gd name="T66" fmla="*/ 16 w 84"/>
                  <a:gd name="T67" fmla="*/ 116 h 116"/>
                  <a:gd name="T68" fmla="*/ 12 w 84"/>
                  <a:gd name="T69" fmla="*/ 116 h 116"/>
                  <a:gd name="T70" fmla="*/ 8 w 84"/>
                  <a:gd name="T71" fmla="*/ 112 h 116"/>
                  <a:gd name="T72" fmla="*/ 4 w 84"/>
                  <a:gd name="T73" fmla="*/ 108 h 116"/>
                  <a:gd name="T74" fmla="*/ 4 w 84"/>
                  <a:gd name="T75" fmla="*/ 104 h 116"/>
                  <a:gd name="T76" fmla="*/ 4 w 84"/>
                  <a:gd name="T77" fmla="*/ 100 h 116"/>
                  <a:gd name="T78" fmla="*/ 4 w 84"/>
                  <a:gd name="T79" fmla="*/ 96 h 116"/>
                  <a:gd name="T80" fmla="*/ 8 w 84"/>
                  <a:gd name="T81" fmla="*/ 96 h 116"/>
                  <a:gd name="T82" fmla="*/ 12 w 84"/>
                  <a:gd name="T83" fmla="*/ 96 h 116"/>
                  <a:gd name="T84" fmla="*/ 16 w 84"/>
                  <a:gd name="T85" fmla="*/ 96 h 116"/>
                  <a:gd name="T86" fmla="*/ 20 w 84"/>
                  <a:gd name="T87" fmla="*/ 96 h 116"/>
                  <a:gd name="T88" fmla="*/ 24 w 84"/>
                  <a:gd name="T89" fmla="*/ 100 h 116"/>
                  <a:gd name="T90" fmla="*/ 24 w 84"/>
                  <a:gd name="T91" fmla="*/ 100 h 116"/>
                  <a:gd name="T92" fmla="*/ 28 w 84"/>
                  <a:gd name="T93" fmla="*/ 100 h 116"/>
                  <a:gd name="T94" fmla="*/ 32 w 84"/>
                  <a:gd name="T95" fmla="*/ 96 h 116"/>
                  <a:gd name="T96" fmla="*/ 36 w 84"/>
                  <a:gd name="T97" fmla="*/ 92 h 116"/>
                  <a:gd name="T98" fmla="*/ 36 w 84"/>
                  <a:gd name="T99" fmla="*/ 84 h 116"/>
                  <a:gd name="T100" fmla="*/ 44 w 84"/>
                  <a:gd name="T101" fmla="*/ 72 h 116"/>
                  <a:gd name="T102" fmla="*/ 12 w 84"/>
                  <a:gd name="T103" fmla="*/ 16 h 116"/>
                  <a:gd name="T104" fmla="*/ 12 w 84"/>
                  <a:gd name="T105" fmla="*/ 12 h 116"/>
                  <a:gd name="T106" fmla="*/ 8 w 84"/>
                  <a:gd name="T107" fmla="*/ 8 h 116"/>
                  <a:gd name="T108" fmla="*/ 8 w 84"/>
                  <a:gd name="T109" fmla="*/ 4 h 116"/>
                  <a:gd name="T110" fmla="*/ 8 w 84"/>
                  <a:gd name="T111" fmla="*/ 4 h 116"/>
                  <a:gd name="T112" fmla="*/ 4 w 84"/>
                  <a:gd name="T113" fmla="*/ 0 h 116"/>
                  <a:gd name="T114" fmla="*/ 0 w 84"/>
                  <a:gd name="T115" fmla="*/ 0 h 116"/>
                  <a:gd name="T116" fmla="*/ 0 w 84"/>
                  <a:gd name="T117" fmla="*/ 0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16"/>
                  <a:gd name="T179" fmla="*/ 84 w 8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16">
                    <a:moveTo>
                      <a:pt x="0" y="0"/>
                    </a:moveTo>
                    <a:lnTo>
                      <a:pt x="36" y="0"/>
                    </a:lnTo>
                    <a:lnTo>
                      <a:pt x="32" y="0"/>
                    </a:lnTo>
                    <a:lnTo>
                      <a:pt x="28" y="4"/>
                    </a:lnTo>
                    <a:lnTo>
                      <a:pt x="28" y="8"/>
                    </a:lnTo>
                    <a:lnTo>
                      <a:pt x="28" y="12"/>
                    </a:lnTo>
                    <a:lnTo>
                      <a:pt x="32" y="16"/>
                    </a:lnTo>
                    <a:lnTo>
                      <a:pt x="48" y="56"/>
                    </a:lnTo>
                    <a:lnTo>
                      <a:pt x="68" y="12"/>
                    </a:lnTo>
                    <a:lnTo>
                      <a:pt x="68" y="8"/>
                    </a:lnTo>
                    <a:lnTo>
                      <a:pt x="68" y="4"/>
                    </a:lnTo>
                    <a:lnTo>
                      <a:pt x="68" y="0"/>
                    </a:lnTo>
                    <a:lnTo>
                      <a:pt x="64" y="0"/>
                    </a:lnTo>
                    <a:lnTo>
                      <a:pt x="60" y="0"/>
                    </a:lnTo>
                    <a:lnTo>
                      <a:pt x="84" y="0"/>
                    </a:lnTo>
                    <a:lnTo>
                      <a:pt x="80" y="0"/>
                    </a:lnTo>
                    <a:lnTo>
                      <a:pt x="76" y="4"/>
                    </a:lnTo>
                    <a:lnTo>
                      <a:pt x="76" y="8"/>
                    </a:lnTo>
                    <a:lnTo>
                      <a:pt x="72" y="12"/>
                    </a:lnTo>
                    <a:lnTo>
                      <a:pt x="40" y="88"/>
                    </a:lnTo>
                    <a:lnTo>
                      <a:pt x="36" y="100"/>
                    </a:lnTo>
                    <a:lnTo>
                      <a:pt x="28" y="108"/>
                    </a:lnTo>
                    <a:lnTo>
                      <a:pt x="20" y="112"/>
                    </a:lnTo>
                    <a:lnTo>
                      <a:pt x="16" y="116"/>
                    </a:lnTo>
                    <a:lnTo>
                      <a:pt x="12" y="116"/>
                    </a:lnTo>
                    <a:lnTo>
                      <a:pt x="8" y="112"/>
                    </a:lnTo>
                    <a:lnTo>
                      <a:pt x="4" y="108"/>
                    </a:lnTo>
                    <a:lnTo>
                      <a:pt x="4" y="104"/>
                    </a:lnTo>
                    <a:lnTo>
                      <a:pt x="4" y="100"/>
                    </a:lnTo>
                    <a:lnTo>
                      <a:pt x="4" y="96"/>
                    </a:lnTo>
                    <a:lnTo>
                      <a:pt x="8" y="96"/>
                    </a:lnTo>
                    <a:lnTo>
                      <a:pt x="12" y="96"/>
                    </a:lnTo>
                    <a:lnTo>
                      <a:pt x="16" y="96"/>
                    </a:lnTo>
                    <a:lnTo>
                      <a:pt x="20" y="96"/>
                    </a:lnTo>
                    <a:lnTo>
                      <a:pt x="24" y="100"/>
                    </a:lnTo>
                    <a:lnTo>
                      <a:pt x="28" y="100"/>
                    </a:lnTo>
                    <a:lnTo>
                      <a:pt x="32" y="96"/>
                    </a:lnTo>
                    <a:lnTo>
                      <a:pt x="36" y="92"/>
                    </a:lnTo>
                    <a:lnTo>
                      <a:pt x="36" y="84"/>
                    </a:lnTo>
                    <a:lnTo>
                      <a:pt x="44" y="72"/>
                    </a:lnTo>
                    <a:lnTo>
                      <a:pt x="12" y="16"/>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502" name="Freeform 119"/>
              <p:cNvSpPr>
                <a:spLocks noEditPoints="1"/>
              </p:cNvSpPr>
              <p:nvPr/>
            </p:nvSpPr>
            <p:spPr bwMode="auto">
              <a:xfrm>
                <a:off x="3149" y="2692"/>
                <a:ext cx="85" cy="120"/>
              </a:xfrm>
              <a:custGeom>
                <a:avLst/>
                <a:gdLst>
                  <a:gd name="T0" fmla="*/ 28 w 85"/>
                  <a:gd name="T1" fmla="*/ 0 h 120"/>
                  <a:gd name="T2" fmla="*/ 32 w 85"/>
                  <a:gd name="T3" fmla="*/ 20 h 120"/>
                  <a:gd name="T4" fmla="*/ 45 w 85"/>
                  <a:gd name="T5" fmla="*/ 4 h 120"/>
                  <a:gd name="T6" fmla="*/ 57 w 85"/>
                  <a:gd name="T7" fmla="*/ 0 h 120"/>
                  <a:gd name="T8" fmla="*/ 77 w 85"/>
                  <a:gd name="T9" fmla="*/ 8 h 120"/>
                  <a:gd name="T10" fmla="*/ 85 w 85"/>
                  <a:gd name="T11" fmla="*/ 28 h 120"/>
                  <a:gd name="T12" fmla="*/ 85 w 85"/>
                  <a:gd name="T13" fmla="*/ 52 h 120"/>
                  <a:gd name="T14" fmla="*/ 73 w 85"/>
                  <a:gd name="T15" fmla="*/ 72 h 120"/>
                  <a:gd name="T16" fmla="*/ 49 w 85"/>
                  <a:gd name="T17" fmla="*/ 84 h 120"/>
                  <a:gd name="T18" fmla="*/ 40 w 85"/>
                  <a:gd name="T19" fmla="*/ 80 h 120"/>
                  <a:gd name="T20" fmla="*/ 32 w 85"/>
                  <a:gd name="T21" fmla="*/ 76 h 120"/>
                  <a:gd name="T22" fmla="*/ 32 w 85"/>
                  <a:gd name="T23" fmla="*/ 108 h 120"/>
                  <a:gd name="T24" fmla="*/ 32 w 85"/>
                  <a:gd name="T25" fmla="*/ 116 h 120"/>
                  <a:gd name="T26" fmla="*/ 36 w 85"/>
                  <a:gd name="T27" fmla="*/ 116 h 120"/>
                  <a:gd name="T28" fmla="*/ 40 w 85"/>
                  <a:gd name="T29" fmla="*/ 120 h 120"/>
                  <a:gd name="T30" fmla="*/ 0 w 85"/>
                  <a:gd name="T31" fmla="*/ 116 h 120"/>
                  <a:gd name="T32" fmla="*/ 8 w 85"/>
                  <a:gd name="T33" fmla="*/ 116 h 120"/>
                  <a:gd name="T34" fmla="*/ 16 w 85"/>
                  <a:gd name="T35" fmla="*/ 116 h 120"/>
                  <a:gd name="T36" fmla="*/ 16 w 85"/>
                  <a:gd name="T37" fmla="*/ 108 h 120"/>
                  <a:gd name="T38" fmla="*/ 16 w 85"/>
                  <a:gd name="T39" fmla="*/ 24 h 120"/>
                  <a:gd name="T40" fmla="*/ 16 w 85"/>
                  <a:gd name="T41" fmla="*/ 16 h 120"/>
                  <a:gd name="T42" fmla="*/ 12 w 85"/>
                  <a:gd name="T43" fmla="*/ 12 h 120"/>
                  <a:gd name="T44" fmla="*/ 12 w 85"/>
                  <a:gd name="T45" fmla="*/ 12 h 120"/>
                  <a:gd name="T46" fmla="*/ 8 w 85"/>
                  <a:gd name="T47" fmla="*/ 12 h 120"/>
                  <a:gd name="T48" fmla="*/ 32 w 85"/>
                  <a:gd name="T49" fmla="*/ 24 h 120"/>
                  <a:gd name="T50" fmla="*/ 32 w 85"/>
                  <a:gd name="T51" fmla="*/ 60 h 120"/>
                  <a:gd name="T52" fmla="*/ 32 w 85"/>
                  <a:gd name="T53" fmla="*/ 68 h 120"/>
                  <a:gd name="T54" fmla="*/ 45 w 85"/>
                  <a:gd name="T55" fmla="*/ 76 h 120"/>
                  <a:gd name="T56" fmla="*/ 57 w 85"/>
                  <a:gd name="T57" fmla="*/ 76 h 120"/>
                  <a:gd name="T58" fmla="*/ 69 w 85"/>
                  <a:gd name="T59" fmla="*/ 60 h 120"/>
                  <a:gd name="T60" fmla="*/ 73 w 85"/>
                  <a:gd name="T61" fmla="*/ 36 h 120"/>
                  <a:gd name="T62" fmla="*/ 65 w 85"/>
                  <a:gd name="T63" fmla="*/ 20 h 120"/>
                  <a:gd name="T64" fmla="*/ 49 w 85"/>
                  <a:gd name="T65" fmla="*/ 12 h 120"/>
                  <a:gd name="T66" fmla="*/ 40 w 85"/>
                  <a:gd name="T67" fmla="*/ 16 h 120"/>
                  <a:gd name="T68" fmla="*/ 32 w 85"/>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0"/>
                  <a:gd name="T107" fmla="*/ 85 w 85"/>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0">
                    <a:moveTo>
                      <a:pt x="4" y="8"/>
                    </a:moveTo>
                    <a:lnTo>
                      <a:pt x="28" y="0"/>
                    </a:lnTo>
                    <a:lnTo>
                      <a:pt x="32" y="0"/>
                    </a:lnTo>
                    <a:lnTo>
                      <a:pt x="32" y="20"/>
                    </a:lnTo>
                    <a:lnTo>
                      <a:pt x="36" y="12"/>
                    </a:lnTo>
                    <a:lnTo>
                      <a:pt x="45" y="4"/>
                    </a:lnTo>
                    <a:lnTo>
                      <a:pt x="49" y="0"/>
                    </a:lnTo>
                    <a:lnTo>
                      <a:pt x="57" y="0"/>
                    </a:lnTo>
                    <a:lnTo>
                      <a:pt x="69" y="4"/>
                    </a:lnTo>
                    <a:lnTo>
                      <a:pt x="77" y="8"/>
                    </a:lnTo>
                    <a:lnTo>
                      <a:pt x="81" y="20"/>
                    </a:lnTo>
                    <a:lnTo>
                      <a:pt x="85" y="28"/>
                    </a:lnTo>
                    <a:lnTo>
                      <a:pt x="85" y="40"/>
                    </a:lnTo>
                    <a:lnTo>
                      <a:pt x="85" y="52"/>
                    </a:lnTo>
                    <a:lnTo>
                      <a:pt x="81" y="64"/>
                    </a:lnTo>
                    <a:lnTo>
                      <a:pt x="73" y="72"/>
                    </a:lnTo>
                    <a:lnTo>
                      <a:pt x="65" y="80"/>
                    </a:lnTo>
                    <a:lnTo>
                      <a:pt x="49" y="84"/>
                    </a:lnTo>
                    <a:lnTo>
                      <a:pt x="45" y="84"/>
                    </a:lnTo>
                    <a:lnTo>
                      <a:pt x="40" y="80"/>
                    </a:lnTo>
                    <a:lnTo>
                      <a:pt x="36" y="80"/>
                    </a:lnTo>
                    <a:lnTo>
                      <a:pt x="32" y="76"/>
                    </a:lnTo>
                    <a:lnTo>
                      <a:pt x="32" y="100"/>
                    </a:lnTo>
                    <a:lnTo>
                      <a:pt x="32" y="108"/>
                    </a:lnTo>
                    <a:lnTo>
                      <a:pt x="32" y="112"/>
                    </a:lnTo>
                    <a:lnTo>
                      <a:pt x="32" y="116"/>
                    </a:lnTo>
                    <a:lnTo>
                      <a:pt x="36" y="116"/>
                    </a:lnTo>
                    <a:lnTo>
                      <a:pt x="40" y="116"/>
                    </a:lnTo>
                    <a:lnTo>
                      <a:pt x="40" y="120"/>
                    </a:lnTo>
                    <a:lnTo>
                      <a:pt x="0" y="120"/>
                    </a:lnTo>
                    <a:lnTo>
                      <a:pt x="0" y="116"/>
                    </a:lnTo>
                    <a:lnTo>
                      <a:pt x="4" y="116"/>
                    </a:lnTo>
                    <a:lnTo>
                      <a:pt x="8" y="116"/>
                    </a:lnTo>
                    <a:lnTo>
                      <a:pt x="12" y="116"/>
                    </a:lnTo>
                    <a:lnTo>
                      <a:pt x="16" y="116"/>
                    </a:lnTo>
                    <a:lnTo>
                      <a:pt x="16" y="112"/>
                    </a:lnTo>
                    <a:lnTo>
                      <a:pt x="16" y="108"/>
                    </a:lnTo>
                    <a:lnTo>
                      <a:pt x="16" y="100"/>
                    </a:lnTo>
                    <a:lnTo>
                      <a:pt x="16" y="24"/>
                    </a:lnTo>
                    <a:lnTo>
                      <a:pt x="16" y="20"/>
                    </a:lnTo>
                    <a:lnTo>
                      <a:pt x="16" y="16"/>
                    </a:lnTo>
                    <a:lnTo>
                      <a:pt x="16" y="12"/>
                    </a:lnTo>
                    <a:lnTo>
                      <a:pt x="12" y="12"/>
                    </a:lnTo>
                    <a:lnTo>
                      <a:pt x="8" y="12"/>
                    </a:lnTo>
                    <a:lnTo>
                      <a:pt x="4" y="8"/>
                    </a:lnTo>
                    <a:close/>
                    <a:moveTo>
                      <a:pt x="32" y="24"/>
                    </a:moveTo>
                    <a:lnTo>
                      <a:pt x="32" y="52"/>
                    </a:lnTo>
                    <a:lnTo>
                      <a:pt x="32" y="60"/>
                    </a:lnTo>
                    <a:lnTo>
                      <a:pt x="32" y="64"/>
                    </a:lnTo>
                    <a:lnTo>
                      <a:pt x="32" y="68"/>
                    </a:lnTo>
                    <a:lnTo>
                      <a:pt x="36" y="72"/>
                    </a:lnTo>
                    <a:lnTo>
                      <a:pt x="45" y="76"/>
                    </a:lnTo>
                    <a:lnTo>
                      <a:pt x="49" y="76"/>
                    </a:lnTo>
                    <a:lnTo>
                      <a:pt x="57" y="76"/>
                    </a:lnTo>
                    <a:lnTo>
                      <a:pt x="65" y="72"/>
                    </a:lnTo>
                    <a:lnTo>
                      <a:pt x="69" y="60"/>
                    </a:lnTo>
                    <a:lnTo>
                      <a:pt x="73" y="48"/>
                    </a:lnTo>
                    <a:lnTo>
                      <a:pt x="73" y="36"/>
                    </a:lnTo>
                    <a:lnTo>
                      <a:pt x="69" y="28"/>
                    </a:lnTo>
                    <a:lnTo>
                      <a:pt x="65" y="20"/>
                    </a:lnTo>
                    <a:lnTo>
                      <a:pt x="57" y="16"/>
                    </a:lnTo>
                    <a:lnTo>
                      <a:pt x="49" y="12"/>
                    </a:lnTo>
                    <a:lnTo>
                      <a:pt x="45" y="16"/>
                    </a:lnTo>
                    <a:lnTo>
                      <a:pt x="40" y="16"/>
                    </a:lnTo>
                    <a:lnTo>
                      <a:pt x="36" y="20"/>
                    </a:lnTo>
                    <a:lnTo>
                      <a:pt x="32" y="24"/>
                    </a:lnTo>
                    <a:close/>
                  </a:path>
                </a:pathLst>
              </a:custGeom>
              <a:solidFill>
                <a:srgbClr val="000000"/>
              </a:solidFill>
              <a:ln w="0">
                <a:solidFill>
                  <a:srgbClr val="000000"/>
                </a:solidFill>
                <a:round/>
                <a:headEnd/>
                <a:tailEnd/>
              </a:ln>
            </p:spPr>
            <p:txBody>
              <a:bodyPr/>
              <a:lstStyle/>
              <a:p>
                <a:endParaRPr lang="en-US"/>
              </a:p>
            </p:txBody>
          </p:sp>
          <p:sp>
            <p:nvSpPr>
              <p:cNvPr id="9503" name="Freeform 120"/>
              <p:cNvSpPr>
                <a:spLocks noEditPoints="1"/>
              </p:cNvSpPr>
              <p:nvPr/>
            </p:nvSpPr>
            <p:spPr bwMode="auto">
              <a:xfrm>
                <a:off x="3246" y="2692"/>
                <a:ext cx="68" cy="84"/>
              </a:xfrm>
              <a:custGeom>
                <a:avLst/>
                <a:gdLst>
                  <a:gd name="T0" fmla="*/ 12 w 68"/>
                  <a:gd name="T1" fmla="*/ 32 h 84"/>
                  <a:gd name="T2" fmla="*/ 16 w 68"/>
                  <a:gd name="T3" fmla="*/ 48 h 84"/>
                  <a:gd name="T4" fmla="*/ 20 w 68"/>
                  <a:gd name="T5" fmla="*/ 60 h 84"/>
                  <a:gd name="T6" fmla="*/ 32 w 68"/>
                  <a:gd name="T7" fmla="*/ 64 h 84"/>
                  <a:gd name="T8" fmla="*/ 40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2 h 84"/>
                  <a:gd name="T24" fmla="*/ 48 w 68"/>
                  <a:gd name="T25" fmla="*/ 80 h 84"/>
                  <a:gd name="T26" fmla="*/ 36 w 68"/>
                  <a:gd name="T27" fmla="*/ 84 h 84"/>
                  <a:gd name="T28" fmla="*/ 20 w 68"/>
                  <a:gd name="T29" fmla="*/ 80 h 84"/>
                  <a:gd name="T30" fmla="*/ 12 w 68"/>
                  <a:gd name="T31" fmla="*/ 72 h 84"/>
                  <a:gd name="T32" fmla="*/ 4 w 68"/>
                  <a:gd name="T33" fmla="*/ 64 h 84"/>
                  <a:gd name="T34" fmla="*/ 0 w 68"/>
                  <a:gd name="T35" fmla="*/ 56 h 84"/>
                  <a:gd name="T36" fmla="*/ 0 w 68"/>
                  <a:gd name="T37" fmla="*/ 44 h 84"/>
                  <a:gd name="T38" fmla="*/ 0 w 68"/>
                  <a:gd name="T39" fmla="*/ 32 h 84"/>
                  <a:gd name="T40" fmla="*/ 4 w 68"/>
                  <a:gd name="T41" fmla="*/ 20 h 84"/>
                  <a:gd name="T42" fmla="*/ 12 w 68"/>
                  <a:gd name="T43" fmla="*/ 12 h 84"/>
                  <a:gd name="T44" fmla="*/ 20 w 68"/>
                  <a:gd name="T45" fmla="*/ 4 h 84"/>
                  <a:gd name="T46" fmla="*/ 28 w 68"/>
                  <a:gd name="T47" fmla="*/ 4 h 84"/>
                  <a:gd name="T48" fmla="*/ 36 w 68"/>
                  <a:gd name="T49" fmla="*/ 0 h 84"/>
                  <a:gd name="T50" fmla="*/ 48 w 68"/>
                  <a:gd name="T51" fmla="*/ 4 h 84"/>
                  <a:gd name="T52" fmla="*/ 56 w 68"/>
                  <a:gd name="T53" fmla="*/ 8 h 84"/>
                  <a:gd name="T54" fmla="*/ 64 w 68"/>
                  <a:gd name="T55" fmla="*/ 20 h 84"/>
                  <a:gd name="T56" fmla="*/ 68 w 68"/>
                  <a:gd name="T57" fmla="*/ 32 h 84"/>
                  <a:gd name="T58" fmla="*/ 12 w 68"/>
                  <a:gd name="T59" fmla="*/ 32 h 84"/>
                  <a:gd name="T60" fmla="*/ 12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4 w 68"/>
                  <a:gd name="T77" fmla="*/ 8 h 84"/>
                  <a:gd name="T78" fmla="*/ 20 w 68"/>
                  <a:gd name="T79" fmla="*/ 12 h 84"/>
                  <a:gd name="T80" fmla="*/ 16 w 68"/>
                  <a:gd name="T81" fmla="*/ 16 h 84"/>
                  <a:gd name="T82" fmla="*/ 12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2" y="32"/>
                    </a:moveTo>
                    <a:lnTo>
                      <a:pt x="16" y="48"/>
                    </a:lnTo>
                    <a:lnTo>
                      <a:pt x="20" y="60"/>
                    </a:lnTo>
                    <a:lnTo>
                      <a:pt x="32" y="64"/>
                    </a:lnTo>
                    <a:lnTo>
                      <a:pt x="40" y="68"/>
                    </a:lnTo>
                    <a:lnTo>
                      <a:pt x="48" y="68"/>
                    </a:lnTo>
                    <a:lnTo>
                      <a:pt x="56" y="64"/>
                    </a:lnTo>
                    <a:lnTo>
                      <a:pt x="60" y="60"/>
                    </a:lnTo>
                    <a:lnTo>
                      <a:pt x="64" y="52"/>
                    </a:lnTo>
                    <a:lnTo>
                      <a:pt x="68" y="52"/>
                    </a:lnTo>
                    <a:lnTo>
                      <a:pt x="64" y="64"/>
                    </a:lnTo>
                    <a:lnTo>
                      <a:pt x="56" y="72"/>
                    </a:lnTo>
                    <a:lnTo>
                      <a:pt x="48" y="80"/>
                    </a:lnTo>
                    <a:lnTo>
                      <a:pt x="36" y="84"/>
                    </a:lnTo>
                    <a:lnTo>
                      <a:pt x="20" y="80"/>
                    </a:lnTo>
                    <a:lnTo>
                      <a:pt x="12" y="72"/>
                    </a:lnTo>
                    <a:lnTo>
                      <a:pt x="4" y="64"/>
                    </a:lnTo>
                    <a:lnTo>
                      <a:pt x="0" y="56"/>
                    </a:lnTo>
                    <a:lnTo>
                      <a:pt x="0" y="44"/>
                    </a:lnTo>
                    <a:lnTo>
                      <a:pt x="0" y="32"/>
                    </a:lnTo>
                    <a:lnTo>
                      <a:pt x="4" y="20"/>
                    </a:lnTo>
                    <a:lnTo>
                      <a:pt x="12" y="12"/>
                    </a:lnTo>
                    <a:lnTo>
                      <a:pt x="20" y="4"/>
                    </a:lnTo>
                    <a:lnTo>
                      <a:pt x="28" y="4"/>
                    </a:lnTo>
                    <a:lnTo>
                      <a:pt x="36" y="0"/>
                    </a:lnTo>
                    <a:lnTo>
                      <a:pt x="48" y="4"/>
                    </a:lnTo>
                    <a:lnTo>
                      <a:pt x="56" y="8"/>
                    </a:lnTo>
                    <a:lnTo>
                      <a:pt x="64" y="20"/>
                    </a:lnTo>
                    <a:lnTo>
                      <a:pt x="68"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16"/>
                    </a:lnTo>
                    <a:lnTo>
                      <a:pt x="12" y="28"/>
                    </a:lnTo>
                    <a:close/>
                  </a:path>
                </a:pathLst>
              </a:custGeom>
              <a:solidFill>
                <a:srgbClr val="000000"/>
              </a:solidFill>
              <a:ln w="0">
                <a:solidFill>
                  <a:srgbClr val="000000"/>
                </a:solidFill>
                <a:round/>
                <a:headEnd/>
                <a:tailEnd/>
              </a:ln>
            </p:spPr>
            <p:txBody>
              <a:bodyPr/>
              <a:lstStyle/>
              <a:p>
                <a:endParaRPr lang="en-US"/>
              </a:p>
            </p:txBody>
          </p:sp>
          <p:sp>
            <p:nvSpPr>
              <p:cNvPr id="9504" name="Freeform 121"/>
              <p:cNvSpPr>
                <a:spLocks/>
              </p:cNvSpPr>
              <p:nvPr/>
            </p:nvSpPr>
            <p:spPr bwMode="auto">
              <a:xfrm>
                <a:off x="3330" y="2692"/>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16 w 52"/>
                  <a:gd name="T15" fmla="*/ 8 h 84"/>
                  <a:gd name="T16" fmla="*/ 12 w 52"/>
                  <a:gd name="T17" fmla="*/ 8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4 w 52"/>
                  <a:gd name="T51" fmla="*/ 80 h 84"/>
                  <a:gd name="T52" fmla="*/ 4 w 52"/>
                  <a:gd name="T53" fmla="*/ 80 h 84"/>
                  <a:gd name="T54" fmla="*/ 0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8 w 52"/>
                  <a:gd name="T67" fmla="*/ 72 h 84"/>
                  <a:gd name="T68" fmla="*/ 16 w 52"/>
                  <a:gd name="T69" fmla="*/ 76 h 84"/>
                  <a:gd name="T70" fmla="*/ 24 w 52"/>
                  <a:gd name="T71" fmla="*/ 76 h 84"/>
                  <a:gd name="T72" fmla="*/ 32 w 52"/>
                  <a:gd name="T73" fmla="*/ 76 h 84"/>
                  <a:gd name="T74" fmla="*/ 36 w 52"/>
                  <a:gd name="T75" fmla="*/ 76 h 84"/>
                  <a:gd name="T76" fmla="*/ 36 w 52"/>
                  <a:gd name="T77" fmla="*/ 72 h 84"/>
                  <a:gd name="T78" fmla="*/ 40 w 52"/>
                  <a:gd name="T79" fmla="*/ 64 h 84"/>
                  <a:gd name="T80" fmla="*/ 36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16" y="8"/>
                    </a:lnTo>
                    <a:lnTo>
                      <a:pt x="12" y="8"/>
                    </a:lnTo>
                    <a:lnTo>
                      <a:pt x="12" y="12"/>
                    </a:lnTo>
                    <a:lnTo>
                      <a:pt x="8" y="16"/>
                    </a:lnTo>
                    <a:lnTo>
                      <a:pt x="12" y="20"/>
                    </a:lnTo>
                    <a:lnTo>
                      <a:pt x="12" y="24"/>
                    </a:lnTo>
                    <a:lnTo>
                      <a:pt x="16" y="28"/>
                    </a:lnTo>
                    <a:lnTo>
                      <a:pt x="24" y="32"/>
                    </a:lnTo>
                    <a:lnTo>
                      <a:pt x="36" y="36"/>
                    </a:lnTo>
                    <a:lnTo>
                      <a:pt x="44" y="44"/>
                    </a:lnTo>
                    <a:lnTo>
                      <a:pt x="48" y="52"/>
                    </a:lnTo>
                    <a:lnTo>
                      <a:pt x="52" y="60"/>
                    </a:lnTo>
                    <a:lnTo>
                      <a:pt x="48" y="68"/>
                    </a:lnTo>
                    <a:lnTo>
                      <a:pt x="44" y="76"/>
                    </a:lnTo>
                    <a:lnTo>
                      <a:pt x="36" y="80"/>
                    </a:lnTo>
                    <a:lnTo>
                      <a:pt x="24" y="84"/>
                    </a:lnTo>
                    <a:lnTo>
                      <a:pt x="16" y="84"/>
                    </a:lnTo>
                    <a:lnTo>
                      <a:pt x="8" y="80"/>
                    </a:lnTo>
                    <a:lnTo>
                      <a:pt x="4" y="80"/>
                    </a:lnTo>
                    <a:lnTo>
                      <a:pt x="0" y="80"/>
                    </a:lnTo>
                    <a:lnTo>
                      <a:pt x="0" y="84"/>
                    </a:lnTo>
                    <a:lnTo>
                      <a:pt x="0" y="56"/>
                    </a:lnTo>
                    <a:lnTo>
                      <a:pt x="4" y="64"/>
                    </a:lnTo>
                    <a:lnTo>
                      <a:pt x="8" y="72"/>
                    </a:lnTo>
                    <a:lnTo>
                      <a:pt x="16" y="76"/>
                    </a:lnTo>
                    <a:lnTo>
                      <a:pt x="24" y="76"/>
                    </a:lnTo>
                    <a:lnTo>
                      <a:pt x="32" y="76"/>
                    </a:lnTo>
                    <a:lnTo>
                      <a:pt x="36" y="76"/>
                    </a:lnTo>
                    <a:lnTo>
                      <a:pt x="36" y="72"/>
                    </a:lnTo>
                    <a:lnTo>
                      <a:pt x="40" y="64"/>
                    </a:lnTo>
                    <a:lnTo>
                      <a:pt x="36" y="60"/>
                    </a:lnTo>
                    <a:lnTo>
                      <a:pt x="36" y="56"/>
                    </a:lnTo>
                    <a:lnTo>
                      <a:pt x="28" y="52"/>
                    </a:lnTo>
                    <a:lnTo>
                      <a:pt x="20" y="44"/>
                    </a:lnTo>
                    <a:lnTo>
                      <a:pt x="8" y="40"/>
                    </a:lnTo>
                    <a:lnTo>
                      <a:pt x="4" y="36"/>
                    </a:lnTo>
                    <a:lnTo>
                      <a:pt x="0" y="28"/>
                    </a:lnTo>
                    <a:lnTo>
                      <a:pt x="0" y="24"/>
                    </a:lnTo>
                    <a:lnTo>
                      <a:pt x="0" y="16"/>
                    </a:lnTo>
                    <a:lnTo>
                      <a:pt x="4"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05" name="Rectangle 122"/>
              <p:cNvSpPr>
                <a:spLocks noChangeArrowheads="1"/>
              </p:cNvSpPr>
              <p:nvPr/>
            </p:nvSpPr>
            <p:spPr bwMode="auto">
              <a:xfrm>
                <a:off x="3829"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06" name="Freeform 123"/>
              <p:cNvSpPr>
                <a:spLocks/>
              </p:cNvSpPr>
              <p:nvPr/>
            </p:nvSpPr>
            <p:spPr bwMode="auto">
              <a:xfrm>
                <a:off x="4118" y="2696"/>
                <a:ext cx="117" cy="80"/>
              </a:xfrm>
              <a:custGeom>
                <a:avLst/>
                <a:gdLst>
                  <a:gd name="T0" fmla="*/ 24 w 117"/>
                  <a:gd name="T1" fmla="*/ 40 h 80"/>
                  <a:gd name="T2" fmla="*/ 36 w 117"/>
                  <a:gd name="T3" fmla="*/ 16 h 80"/>
                  <a:gd name="T4" fmla="*/ 52 w 117"/>
                  <a:gd name="T5" fmla="*/ 0 h 80"/>
                  <a:gd name="T6" fmla="*/ 64 w 117"/>
                  <a:gd name="T7" fmla="*/ 0 h 80"/>
                  <a:gd name="T8" fmla="*/ 72 w 117"/>
                  <a:gd name="T9" fmla="*/ 0 h 80"/>
                  <a:gd name="T10" fmla="*/ 72 w 117"/>
                  <a:gd name="T11" fmla="*/ 8 h 80"/>
                  <a:gd name="T12" fmla="*/ 72 w 117"/>
                  <a:gd name="T13" fmla="*/ 20 h 80"/>
                  <a:gd name="T14" fmla="*/ 76 w 117"/>
                  <a:gd name="T15" fmla="*/ 24 h 80"/>
                  <a:gd name="T16" fmla="*/ 92 w 117"/>
                  <a:gd name="T17" fmla="*/ 4 h 80"/>
                  <a:gd name="T18" fmla="*/ 109 w 117"/>
                  <a:gd name="T19" fmla="*/ 0 h 80"/>
                  <a:gd name="T20" fmla="*/ 113 w 117"/>
                  <a:gd name="T21" fmla="*/ 0 h 80"/>
                  <a:gd name="T22" fmla="*/ 117 w 117"/>
                  <a:gd name="T23" fmla="*/ 12 h 80"/>
                  <a:gd name="T24" fmla="*/ 117 w 117"/>
                  <a:gd name="T25" fmla="*/ 20 h 80"/>
                  <a:gd name="T26" fmla="*/ 100 w 117"/>
                  <a:gd name="T27" fmla="*/ 64 h 80"/>
                  <a:gd name="T28" fmla="*/ 100 w 117"/>
                  <a:gd name="T29" fmla="*/ 68 h 80"/>
                  <a:gd name="T30" fmla="*/ 100 w 117"/>
                  <a:gd name="T31" fmla="*/ 68 h 80"/>
                  <a:gd name="T32" fmla="*/ 105 w 117"/>
                  <a:gd name="T33" fmla="*/ 68 h 80"/>
                  <a:gd name="T34" fmla="*/ 109 w 117"/>
                  <a:gd name="T35" fmla="*/ 64 h 80"/>
                  <a:gd name="T36" fmla="*/ 117 w 117"/>
                  <a:gd name="T37" fmla="*/ 60 h 80"/>
                  <a:gd name="T38" fmla="*/ 109 w 117"/>
                  <a:gd name="T39" fmla="*/ 68 h 80"/>
                  <a:gd name="T40" fmla="*/ 100 w 117"/>
                  <a:gd name="T41" fmla="*/ 76 h 80"/>
                  <a:gd name="T42" fmla="*/ 92 w 117"/>
                  <a:gd name="T43" fmla="*/ 80 h 80"/>
                  <a:gd name="T44" fmla="*/ 88 w 117"/>
                  <a:gd name="T45" fmla="*/ 76 h 80"/>
                  <a:gd name="T46" fmla="*/ 84 w 117"/>
                  <a:gd name="T47" fmla="*/ 72 h 80"/>
                  <a:gd name="T48" fmla="*/ 88 w 117"/>
                  <a:gd name="T49" fmla="*/ 56 h 80"/>
                  <a:gd name="T50" fmla="*/ 100 w 117"/>
                  <a:gd name="T51" fmla="*/ 20 h 80"/>
                  <a:gd name="T52" fmla="*/ 105 w 117"/>
                  <a:gd name="T53" fmla="*/ 16 h 80"/>
                  <a:gd name="T54" fmla="*/ 100 w 117"/>
                  <a:gd name="T55" fmla="*/ 12 h 80"/>
                  <a:gd name="T56" fmla="*/ 100 w 117"/>
                  <a:gd name="T57" fmla="*/ 8 h 80"/>
                  <a:gd name="T58" fmla="*/ 96 w 117"/>
                  <a:gd name="T59" fmla="*/ 12 h 80"/>
                  <a:gd name="T60" fmla="*/ 80 w 117"/>
                  <a:gd name="T61" fmla="*/ 28 h 80"/>
                  <a:gd name="T62" fmla="*/ 60 w 117"/>
                  <a:gd name="T63" fmla="*/ 60 h 80"/>
                  <a:gd name="T64" fmla="*/ 40 w 117"/>
                  <a:gd name="T65" fmla="*/ 76 h 80"/>
                  <a:gd name="T66" fmla="*/ 56 w 117"/>
                  <a:gd name="T67" fmla="*/ 20 h 80"/>
                  <a:gd name="T68" fmla="*/ 60 w 117"/>
                  <a:gd name="T69" fmla="*/ 12 h 80"/>
                  <a:gd name="T70" fmla="*/ 56 w 117"/>
                  <a:gd name="T71" fmla="*/ 8 h 80"/>
                  <a:gd name="T72" fmla="*/ 52 w 117"/>
                  <a:gd name="T73" fmla="*/ 12 h 80"/>
                  <a:gd name="T74" fmla="*/ 44 w 117"/>
                  <a:gd name="T75" fmla="*/ 16 h 80"/>
                  <a:gd name="T76" fmla="*/ 28 w 117"/>
                  <a:gd name="T77" fmla="*/ 36 h 80"/>
                  <a:gd name="T78" fmla="*/ 20 w 117"/>
                  <a:gd name="T79" fmla="*/ 52 h 80"/>
                  <a:gd name="T80" fmla="*/ 12 w 117"/>
                  <a:gd name="T81" fmla="*/ 76 h 80"/>
                  <a:gd name="T82" fmla="*/ 16 w 117"/>
                  <a:gd name="T83" fmla="*/ 20 h 80"/>
                  <a:gd name="T84" fmla="*/ 20 w 117"/>
                  <a:gd name="T85" fmla="*/ 12 h 80"/>
                  <a:gd name="T86" fmla="*/ 20 w 117"/>
                  <a:gd name="T87" fmla="*/ 8 h 80"/>
                  <a:gd name="T88" fmla="*/ 16 w 117"/>
                  <a:gd name="T89" fmla="*/ 4 h 80"/>
                  <a:gd name="T90" fmla="*/ 12 w 117"/>
                  <a:gd name="T91" fmla="*/ 4 h 80"/>
                  <a:gd name="T92" fmla="*/ 8 w 117"/>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80"/>
                  <a:gd name="T143" fmla="*/ 117 w 117"/>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80">
                    <a:moveTo>
                      <a:pt x="36" y="0"/>
                    </a:moveTo>
                    <a:lnTo>
                      <a:pt x="24" y="40"/>
                    </a:lnTo>
                    <a:lnTo>
                      <a:pt x="32" y="28"/>
                    </a:lnTo>
                    <a:lnTo>
                      <a:pt x="36" y="16"/>
                    </a:lnTo>
                    <a:lnTo>
                      <a:pt x="44" y="8"/>
                    </a:lnTo>
                    <a:lnTo>
                      <a:pt x="52" y="0"/>
                    </a:lnTo>
                    <a:lnTo>
                      <a:pt x="56" y="0"/>
                    </a:lnTo>
                    <a:lnTo>
                      <a:pt x="64" y="0"/>
                    </a:lnTo>
                    <a:lnTo>
                      <a:pt x="68" y="0"/>
                    </a:lnTo>
                    <a:lnTo>
                      <a:pt x="72" y="0"/>
                    </a:lnTo>
                    <a:lnTo>
                      <a:pt x="72" y="4"/>
                    </a:lnTo>
                    <a:lnTo>
                      <a:pt x="72" y="8"/>
                    </a:lnTo>
                    <a:lnTo>
                      <a:pt x="72" y="16"/>
                    </a:lnTo>
                    <a:lnTo>
                      <a:pt x="72" y="20"/>
                    </a:lnTo>
                    <a:lnTo>
                      <a:pt x="64" y="40"/>
                    </a:lnTo>
                    <a:lnTo>
                      <a:pt x="76" y="24"/>
                    </a:lnTo>
                    <a:lnTo>
                      <a:pt x="84" y="12"/>
                    </a:lnTo>
                    <a:lnTo>
                      <a:pt x="92" y="4"/>
                    </a:lnTo>
                    <a:lnTo>
                      <a:pt x="100" y="0"/>
                    </a:lnTo>
                    <a:lnTo>
                      <a:pt x="109" y="0"/>
                    </a:lnTo>
                    <a:lnTo>
                      <a:pt x="113" y="0"/>
                    </a:lnTo>
                    <a:lnTo>
                      <a:pt x="117" y="4"/>
                    </a:lnTo>
                    <a:lnTo>
                      <a:pt x="117" y="12"/>
                    </a:lnTo>
                    <a:lnTo>
                      <a:pt x="117" y="16"/>
                    </a:lnTo>
                    <a:lnTo>
                      <a:pt x="117" y="20"/>
                    </a:lnTo>
                    <a:lnTo>
                      <a:pt x="105" y="56"/>
                    </a:lnTo>
                    <a:lnTo>
                      <a:pt x="100" y="64"/>
                    </a:lnTo>
                    <a:lnTo>
                      <a:pt x="100" y="68"/>
                    </a:lnTo>
                    <a:lnTo>
                      <a:pt x="105" y="68"/>
                    </a:lnTo>
                    <a:lnTo>
                      <a:pt x="109" y="64"/>
                    </a:lnTo>
                    <a:lnTo>
                      <a:pt x="113" y="60"/>
                    </a:lnTo>
                    <a:lnTo>
                      <a:pt x="117" y="60"/>
                    </a:lnTo>
                    <a:lnTo>
                      <a:pt x="113" y="64"/>
                    </a:lnTo>
                    <a:lnTo>
                      <a:pt x="109" y="68"/>
                    </a:lnTo>
                    <a:lnTo>
                      <a:pt x="105" y="72"/>
                    </a:lnTo>
                    <a:lnTo>
                      <a:pt x="100" y="76"/>
                    </a:lnTo>
                    <a:lnTo>
                      <a:pt x="96" y="80"/>
                    </a:lnTo>
                    <a:lnTo>
                      <a:pt x="92" y="80"/>
                    </a:lnTo>
                    <a:lnTo>
                      <a:pt x="88" y="80"/>
                    </a:lnTo>
                    <a:lnTo>
                      <a:pt x="88" y="76"/>
                    </a:lnTo>
                    <a:lnTo>
                      <a:pt x="84" y="72"/>
                    </a:lnTo>
                    <a:lnTo>
                      <a:pt x="88" y="64"/>
                    </a:lnTo>
                    <a:lnTo>
                      <a:pt x="88" y="56"/>
                    </a:lnTo>
                    <a:lnTo>
                      <a:pt x="100" y="28"/>
                    </a:lnTo>
                    <a:lnTo>
                      <a:pt x="100" y="20"/>
                    </a:lnTo>
                    <a:lnTo>
                      <a:pt x="100" y="16"/>
                    </a:lnTo>
                    <a:lnTo>
                      <a:pt x="105" y="16"/>
                    </a:lnTo>
                    <a:lnTo>
                      <a:pt x="100" y="12"/>
                    </a:lnTo>
                    <a:lnTo>
                      <a:pt x="100" y="8"/>
                    </a:lnTo>
                    <a:lnTo>
                      <a:pt x="96" y="12"/>
                    </a:lnTo>
                    <a:lnTo>
                      <a:pt x="92" y="12"/>
                    </a:lnTo>
                    <a:lnTo>
                      <a:pt x="80" y="28"/>
                    </a:lnTo>
                    <a:lnTo>
                      <a:pt x="68" y="44"/>
                    </a:lnTo>
                    <a:lnTo>
                      <a:pt x="60" y="60"/>
                    </a:lnTo>
                    <a:lnTo>
                      <a:pt x="52" y="76"/>
                    </a:lnTo>
                    <a:lnTo>
                      <a:pt x="40" y="76"/>
                    </a:lnTo>
                    <a:lnTo>
                      <a:pt x="56" y="24"/>
                    </a:lnTo>
                    <a:lnTo>
                      <a:pt x="56" y="20"/>
                    </a:lnTo>
                    <a:lnTo>
                      <a:pt x="60" y="16"/>
                    </a:lnTo>
                    <a:lnTo>
                      <a:pt x="60" y="12"/>
                    </a:lnTo>
                    <a:lnTo>
                      <a:pt x="56" y="12"/>
                    </a:lnTo>
                    <a:lnTo>
                      <a:pt x="56" y="8"/>
                    </a:lnTo>
                    <a:lnTo>
                      <a:pt x="52" y="12"/>
                    </a:lnTo>
                    <a:lnTo>
                      <a:pt x="48" y="12"/>
                    </a:lnTo>
                    <a:lnTo>
                      <a:pt x="44" y="16"/>
                    </a:lnTo>
                    <a:lnTo>
                      <a:pt x="36" y="24"/>
                    </a:lnTo>
                    <a:lnTo>
                      <a:pt x="28" y="36"/>
                    </a:lnTo>
                    <a:lnTo>
                      <a:pt x="24" y="48"/>
                    </a:lnTo>
                    <a:lnTo>
                      <a:pt x="20" y="52"/>
                    </a:lnTo>
                    <a:lnTo>
                      <a:pt x="20" y="64"/>
                    </a:lnTo>
                    <a:lnTo>
                      <a:pt x="12" y="76"/>
                    </a:lnTo>
                    <a:lnTo>
                      <a:pt x="0" y="76"/>
                    </a:lnTo>
                    <a:lnTo>
                      <a:pt x="16" y="20"/>
                    </a:lnTo>
                    <a:lnTo>
                      <a:pt x="20" y="12"/>
                    </a:lnTo>
                    <a:lnTo>
                      <a:pt x="20" y="8"/>
                    </a:lnTo>
                    <a:lnTo>
                      <a:pt x="16"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07" name="Freeform 124"/>
              <p:cNvSpPr>
                <a:spLocks noEditPoints="1"/>
              </p:cNvSpPr>
              <p:nvPr/>
            </p:nvSpPr>
            <p:spPr bwMode="auto">
              <a:xfrm>
                <a:off x="4247" y="2696"/>
                <a:ext cx="64" cy="80"/>
              </a:xfrm>
              <a:custGeom>
                <a:avLst/>
                <a:gdLst>
                  <a:gd name="T0" fmla="*/ 12 w 64"/>
                  <a:gd name="T1" fmla="*/ 44 h 80"/>
                  <a:gd name="T2" fmla="*/ 12 w 64"/>
                  <a:gd name="T3" fmla="*/ 48 h 80"/>
                  <a:gd name="T4" fmla="*/ 12 w 64"/>
                  <a:gd name="T5" fmla="*/ 52 h 80"/>
                  <a:gd name="T6" fmla="*/ 16 w 64"/>
                  <a:gd name="T7" fmla="*/ 56 h 80"/>
                  <a:gd name="T8" fmla="*/ 20 w 64"/>
                  <a:gd name="T9" fmla="*/ 64 h 80"/>
                  <a:gd name="T10" fmla="*/ 24 w 64"/>
                  <a:gd name="T11" fmla="*/ 68 h 80"/>
                  <a:gd name="T12" fmla="*/ 32 w 64"/>
                  <a:gd name="T13" fmla="*/ 68 h 80"/>
                  <a:gd name="T14" fmla="*/ 36 w 64"/>
                  <a:gd name="T15" fmla="*/ 68 h 80"/>
                  <a:gd name="T16" fmla="*/ 44 w 64"/>
                  <a:gd name="T17" fmla="*/ 64 h 80"/>
                  <a:gd name="T18" fmla="*/ 48 w 64"/>
                  <a:gd name="T19" fmla="*/ 60 h 80"/>
                  <a:gd name="T20" fmla="*/ 56 w 64"/>
                  <a:gd name="T21" fmla="*/ 56 h 80"/>
                  <a:gd name="T22" fmla="*/ 60 w 64"/>
                  <a:gd name="T23" fmla="*/ 56 h 80"/>
                  <a:gd name="T24" fmla="*/ 48 w 64"/>
                  <a:gd name="T25" fmla="*/ 68 h 80"/>
                  <a:gd name="T26" fmla="*/ 36 w 64"/>
                  <a:gd name="T27" fmla="*/ 76 h 80"/>
                  <a:gd name="T28" fmla="*/ 24 w 64"/>
                  <a:gd name="T29" fmla="*/ 80 h 80"/>
                  <a:gd name="T30" fmla="*/ 12 w 64"/>
                  <a:gd name="T31" fmla="*/ 76 h 80"/>
                  <a:gd name="T32" fmla="*/ 4 w 64"/>
                  <a:gd name="T33" fmla="*/ 72 h 80"/>
                  <a:gd name="T34" fmla="*/ 0 w 64"/>
                  <a:gd name="T35" fmla="*/ 64 h 80"/>
                  <a:gd name="T36" fmla="*/ 0 w 64"/>
                  <a:gd name="T37" fmla="*/ 52 h 80"/>
                  <a:gd name="T38" fmla="*/ 0 w 64"/>
                  <a:gd name="T39" fmla="*/ 40 h 80"/>
                  <a:gd name="T40" fmla="*/ 8 w 64"/>
                  <a:gd name="T41" fmla="*/ 28 h 80"/>
                  <a:gd name="T42" fmla="*/ 16 w 64"/>
                  <a:gd name="T43" fmla="*/ 16 h 80"/>
                  <a:gd name="T44" fmla="*/ 24 w 64"/>
                  <a:gd name="T45" fmla="*/ 8 h 80"/>
                  <a:gd name="T46" fmla="*/ 36 w 64"/>
                  <a:gd name="T47" fmla="*/ 0 h 80"/>
                  <a:gd name="T48" fmla="*/ 48 w 64"/>
                  <a:gd name="T49" fmla="*/ 0 h 80"/>
                  <a:gd name="T50" fmla="*/ 56 w 64"/>
                  <a:gd name="T51" fmla="*/ 0 h 80"/>
                  <a:gd name="T52" fmla="*/ 60 w 64"/>
                  <a:gd name="T53" fmla="*/ 4 h 80"/>
                  <a:gd name="T54" fmla="*/ 64 w 64"/>
                  <a:gd name="T55" fmla="*/ 8 h 80"/>
                  <a:gd name="T56" fmla="*/ 64 w 64"/>
                  <a:gd name="T57" fmla="*/ 12 h 80"/>
                  <a:gd name="T58" fmla="*/ 64 w 64"/>
                  <a:gd name="T59" fmla="*/ 20 h 80"/>
                  <a:gd name="T60" fmla="*/ 60 w 64"/>
                  <a:gd name="T61" fmla="*/ 24 h 80"/>
                  <a:gd name="T62" fmla="*/ 52 w 64"/>
                  <a:gd name="T63" fmla="*/ 32 h 80"/>
                  <a:gd name="T64" fmla="*/ 40 w 64"/>
                  <a:gd name="T65" fmla="*/ 40 h 80"/>
                  <a:gd name="T66" fmla="*/ 28 w 64"/>
                  <a:gd name="T67" fmla="*/ 40 h 80"/>
                  <a:gd name="T68" fmla="*/ 12 w 64"/>
                  <a:gd name="T69" fmla="*/ 44 h 80"/>
                  <a:gd name="T70" fmla="*/ 16 w 64"/>
                  <a:gd name="T71" fmla="*/ 40 h 80"/>
                  <a:gd name="T72" fmla="*/ 24 w 64"/>
                  <a:gd name="T73" fmla="*/ 40 h 80"/>
                  <a:gd name="T74" fmla="*/ 32 w 64"/>
                  <a:gd name="T75" fmla="*/ 36 h 80"/>
                  <a:gd name="T76" fmla="*/ 44 w 64"/>
                  <a:gd name="T77" fmla="*/ 32 h 80"/>
                  <a:gd name="T78" fmla="*/ 48 w 64"/>
                  <a:gd name="T79" fmla="*/ 24 h 80"/>
                  <a:gd name="T80" fmla="*/ 52 w 64"/>
                  <a:gd name="T81" fmla="*/ 16 h 80"/>
                  <a:gd name="T82" fmla="*/ 52 w 64"/>
                  <a:gd name="T83" fmla="*/ 12 h 80"/>
                  <a:gd name="T84" fmla="*/ 52 w 64"/>
                  <a:gd name="T85" fmla="*/ 8 h 80"/>
                  <a:gd name="T86" fmla="*/ 52 w 64"/>
                  <a:gd name="T87" fmla="*/ 4 h 80"/>
                  <a:gd name="T88" fmla="*/ 48 w 64"/>
                  <a:gd name="T89" fmla="*/ 4 h 80"/>
                  <a:gd name="T90" fmla="*/ 44 w 64"/>
                  <a:gd name="T91" fmla="*/ 4 h 80"/>
                  <a:gd name="T92" fmla="*/ 36 w 64"/>
                  <a:gd name="T93" fmla="*/ 4 h 80"/>
                  <a:gd name="T94" fmla="*/ 28 w 64"/>
                  <a:gd name="T95" fmla="*/ 12 h 80"/>
                  <a:gd name="T96" fmla="*/ 20 w 64"/>
                  <a:gd name="T97" fmla="*/ 24 h 80"/>
                  <a:gd name="T98" fmla="*/ 16 w 64"/>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80"/>
                  <a:gd name="T152" fmla="*/ 64 w 64"/>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80">
                    <a:moveTo>
                      <a:pt x="12" y="44"/>
                    </a:moveTo>
                    <a:lnTo>
                      <a:pt x="12" y="48"/>
                    </a:lnTo>
                    <a:lnTo>
                      <a:pt x="12" y="52"/>
                    </a:lnTo>
                    <a:lnTo>
                      <a:pt x="16" y="56"/>
                    </a:lnTo>
                    <a:lnTo>
                      <a:pt x="20" y="64"/>
                    </a:lnTo>
                    <a:lnTo>
                      <a:pt x="24" y="68"/>
                    </a:lnTo>
                    <a:lnTo>
                      <a:pt x="32" y="68"/>
                    </a:lnTo>
                    <a:lnTo>
                      <a:pt x="36" y="68"/>
                    </a:lnTo>
                    <a:lnTo>
                      <a:pt x="44" y="64"/>
                    </a:lnTo>
                    <a:lnTo>
                      <a:pt x="48" y="60"/>
                    </a:lnTo>
                    <a:lnTo>
                      <a:pt x="56" y="56"/>
                    </a:lnTo>
                    <a:lnTo>
                      <a:pt x="60" y="56"/>
                    </a:lnTo>
                    <a:lnTo>
                      <a:pt x="48" y="68"/>
                    </a:lnTo>
                    <a:lnTo>
                      <a:pt x="36" y="76"/>
                    </a:lnTo>
                    <a:lnTo>
                      <a:pt x="24" y="80"/>
                    </a:lnTo>
                    <a:lnTo>
                      <a:pt x="12" y="76"/>
                    </a:lnTo>
                    <a:lnTo>
                      <a:pt x="4" y="72"/>
                    </a:lnTo>
                    <a:lnTo>
                      <a:pt x="0" y="64"/>
                    </a:lnTo>
                    <a:lnTo>
                      <a:pt x="0" y="52"/>
                    </a:lnTo>
                    <a:lnTo>
                      <a:pt x="0" y="40"/>
                    </a:lnTo>
                    <a:lnTo>
                      <a:pt x="8" y="28"/>
                    </a:lnTo>
                    <a:lnTo>
                      <a:pt x="16" y="16"/>
                    </a:lnTo>
                    <a:lnTo>
                      <a:pt x="24" y="8"/>
                    </a:lnTo>
                    <a:lnTo>
                      <a:pt x="36" y="0"/>
                    </a:lnTo>
                    <a:lnTo>
                      <a:pt x="48" y="0"/>
                    </a:lnTo>
                    <a:lnTo>
                      <a:pt x="56" y="0"/>
                    </a:lnTo>
                    <a:lnTo>
                      <a:pt x="60" y="4"/>
                    </a:lnTo>
                    <a:lnTo>
                      <a:pt x="64" y="8"/>
                    </a:lnTo>
                    <a:lnTo>
                      <a:pt x="64" y="12"/>
                    </a:lnTo>
                    <a:lnTo>
                      <a:pt x="64" y="20"/>
                    </a:lnTo>
                    <a:lnTo>
                      <a:pt x="60" y="24"/>
                    </a:lnTo>
                    <a:lnTo>
                      <a:pt x="52" y="32"/>
                    </a:lnTo>
                    <a:lnTo>
                      <a:pt x="40" y="40"/>
                    </a:lnTo>
                    <a:lnTo>
                      <a:pt x="28" y="40"/>
                    </a:lnTo>
                    <a:lnTo>
                      <a:pt x="12"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08" name="Freeform 125"/>
              <p:cNvSpPr>
                <a:spLocks noEditPoints="1"/>
              </p:cNvSpPr>
              <p:nvPr/>
            </p:nvSpPr>
            <p:spPr bwMode="auto">
              <a:xfrm>
                <a:off x="4323" y="2696"/>
                <a:ext cx="84" cy="80"/>
              </a:xfrm>
              <a:custGeom>
                <a:avLst/>
                <a:gdLst>
                  <a:gd name="T0" fmla="*/ 68 w 84"/>
                  <a:gd name="T1" fmla="*/ 60 h 80"/>
                  <a:gd name="T2" fmla="*/ 64 w 84"/>
                  <a:gd name="T3" fmla="*/ 68 h 80"/>
                  <a:gd name="T4" fmla="*/ 64 w 84"/>
                  <a:gd name="T5" fmla="*/ 68 h 80"/>
                  <a:gd name="T6" fmla="*/ 64 w 84"/>
                  <a:gd name="T7" fmla="*/ 72 h 80"/>
                  <a:gd name="T8" fmla="*/ 68 w 84"/>
                  <a:gd name="T9" fmla="*/ 72 h 80"/>
                  <a:gd name="T10" fmla="*/ 72 w 84"/>
                  <a:gd name="T11" fmla="*/ 68 h 80"/>
                  <a:gd name="T12" fmla="*/ 76 w 84"/>
                  <a:gd name="T13" fmla="*/ 60 h 80"/>
                  <a:gd name="T14" fmla="*/ 68 w 84"/>
                  <a:gd name="T15" fmla="*/ 76 h 80"/>
                  <a:gd name="T16" fmla="*/ 56 w 84"/>
                  <a:gd name="T17" fmla="*/ 80 h 80"/>
                  <a:gd name="T18" fmla="*/ 52 w 84"/>
                  <a:gd name="T19" fmla="*/ 76 h 80"/>
                  <a:gd name="T20" fmla="*/ 52 w 84"/>
                  <a:gd name="T21" fmla="*/ 72 h 80"/>
                  <a:gd name="T22" fmla="*/ 52 w 84"/>
                  <a:gd name="T23" fmla="*/ 60 h 80"/>
                  <a:gd name="T24" fmla="*/ 44 w 84"/>
                  <a:gd name="T25" fmla="*/ 68 h 80"/>
                  <a:gd name="T26" fmla="*/ 24 w 84"/>
                  <a:gd name="T27" fmla="*/ 76 h 80"/>
                  <a:gd name="T28" fmla="*/ 12 w 84"/>
                  <a:gd name="T29" fmla="*/ 76 h 80"/>
                  <a:gd name="T30" fmla="*/ 4 w 84"/>
                  <a:gd name="T31" fmla="*/ 68 h 80"/>
                  <a:gd name="T32" fmla="*/ 4 w 84"/>
                  <a:gd name="T33" fmla="*/ 44 h 80"/>
                  <a:gd name="T34" fmla="*/ 20 w 84"/>
                  <a:gd name="T35" fmla="*/ 16 h 80"/>
                  <a:gd name="T36" fmla="*/ 44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4 w 84"/>
                  <a:gd name="T49" fmla="*/ 28 h 80"/>
                  <a:gd name="T50" fmla="*/ 16 w 84"/>
                  <a:gd name="T51" fmla="*/ 56 h 80"/>
                  <a:gd name="T52" fmla="*/ 20 w 84"/>
                  <a:gd name="T53" fmla="*/ 68 h 80"/>
                  <a:gd name="T54" fmla="*/ 28 w 84"/>
                  <a:gd name="T55" fmla="*/ 68 h 80"/>
                  <a:gd name="T56" fmla="*/ 40 w 84"/>
                  <a:gd name="T57" fmla="*/ 64 h 80"/>
                  <a:gd name="T58" fmla="*/ 56 w 84"/>
                  <a:gd name="T59" fmla="*/ 44 h 80"/>
                  <a:gd name="T60" fmla="*/ 64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8" y="60"/>
                    </a:lnTo>
                    <a:lnTo>
                      <a:pt x="64" y="68"/>
                    </a:lnTo>
                    <a:lnTo>
                      <a:pt x="64" y="72"/>
                    </a:lnTo>
                    <a:lnTo>
                      <a:pt x="68" y="72"/>
                    </a:lnTo>
                    <a:lnTo>
                      <a:pt x="68" y="68"/>
                    </a:lnTo>
                    <a:lnTo>
                      <a:pt x="72" y="68"/>
                    </a:lnTo>
                    <a:lnTo>
                      <a:pt x="76" y="60"/>
                    </a:lnTo>
                    <a:lnTo>
                      <a:pt x="72" y="68"/>
                    </a:lnTo>
                    <a:lnTo>
                      <a:pt x="68" y="76"/>
                    </a:lnTo>
                    <a:lnTo>
                      <a:pt x="64" y="76"/>
                    </a:lnTo>
                    <a:lnTo>
                      <a:pt x="56" y="80"/>
                    </a:lnTo>
                    <a:lnTo>
                      <a:pt x="52" y="76"/>
                    </a:lnTo>
                    <a:lnTo>
                      <a:pt x="52" y="72"/>
                    </a:lnTo>
                    <a:lnTo>
                      <a:pt x="52" y="68"/>
                    </a:lnTo>
                    <a:lnTo>
                      <a:pt x="52" y="60"/>
                    </a:lnTo>
                    <a:lnTo>
                      <a:pt x="56" y="56"/>
                    </a:lnTo>
                    <a:lnTo>
                      <a:pt x="44" y="68"/>
                    </a:lnTo>
                    <a:lnTo>
                      <a:pt x="32" y="76"/>
                    </a:lnTo>
                    <a:lnTo>
                      <a:pt x="24" y="76"/>
                    </a:lnTo>
                    <a:lnTo>
                      <a:pt x="16" y="80"/>
                    </a:lnTo>
                    <a:lnTo>
                      <a:pt x="12" y="76"/>
                    </a:lnTo>
                    <a:lnTo>
                      <a:pt x="4" y="72"/>
                    </a:lnTo>
                    <a:lnTo>
                      <a:pt x="4" y="68"/>
                    </a:lnTo>
                    <a:lnTo>
                      <a:pt x="0" y="60"/>
                    </a:lnTo>
                    <a:lnTo>
                      <a:pt x="4" y="44"/>
                    </a:lnTo>
                    <a:lnTo>
                      <a:pt x="8" y="32"/>
                    </a:lnTo>
                    <a:lnTo>
                      <a:pt x="20" y="16"/>
                    </a:lnTo>
                    <a:lnTo>
                      <a:pt x="32" y="4"/>
                    </a:lnTo>
                    <a:lnTo>
                      <a:pt x="44" y="0"/>
                    </a:lnTo>
                    <a:lnTo>
                      <a:pt x="52" y="0"/>
                    </a:lnTo>
                    <a:lnTo>
                      <a:pt x="56" y="0"/>
                    </a:lnTo>
                    <a:lnTo>
                      <a:pt x="60" y="0"/>
                    </a:lnTo>
                    <a:lnTo>
                      <a:pt x="64" y="4"/>
                    </a:lnTo>
                    <a:lnTo>
                      <a:pt x="68" y="12"/>
                    </a:lnTo>
                    <a:lnTo>
                      <a:pt x="68" y="4"/>
                    </a:lnTo>
                    <a:lnTo>
                      <a:pt x="84" y="0"/>
                    </a:lnTo>
                    <a:close/>
                    <a:moveTo>
                      <a:pt x="52" y="4"/>
                    </a:moveTo>
                    <a:lnTo>
                      <a:pt x="44" y="4"/>
                    </a:lnTo>
                    <a:lnTo>
                      <a:pt x="40" y="8"/>
                    </a:lnTo>
                    <a:lnTo>
                      <a:pt x="32" y="16"/>
                    </a:lnTo>
                    <a:lnTo>
                      <a:pt x="24" y="28"/>
                    </a:lnTo>
                    <a:lnTo>
                      <a:pt x="20" y="44"/>
                    </a:lnTo>
                    <a:lnTo>
                      <a:pt x="16" y="56"/>
                    </a:lnTo>
                    <a:lnTo>
                      <a:pt x="16" y="64"/>
                    </a:lnTo>
                    <a:lnTo>
                      <a:pt x="20" y="68"/>
                    </a:lnTo>
                    <a:lnTo>
                      <a:pt x="24" y="68"/>
                    </a:lnTo>
                    <a:lnTo>
                      <a:pt x="28" y="68"/>
                    </a:lnTo>
                    <a:lnTo>
                      <a:pt x="32" y="68"/>
                    </a:lnTo>
                    <a:lnTo>
                      <a:pt x="40" y="64"/>
                    </a:lnTo>
                    <a:lnTo>
                      <a:pt x="48" y="56"/>
                    </a:lnTo>
                    <a:lnTo>
                      <a:pt x="56" y="44"/>
                    </a:lnTo>
                    <a:lnTo>
                      <a:pt x="60" y="28"/>
                    </a:lnTo>
                    <a:lnTo>
                      <a:pt x="64" y="16"/>
                    </a:lnTo>
                    <a:lnTo>
                      <a:pt x="64" y="12"/>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509" name="Freeform 126"/>
              <p:cNvSpPr>
                <a:spLocks/>
              </p:cNvSpPr>
              <p:nvPr/>
            </p:nvSpPr>
            <p:spPr bwMode="auto">
              <a:xfrm>
                <a:off x="4415" y="2651"/>
                <a:ext cx="45" cy="125"/>
              </a:xfrm>
              <a:custGeom>
                <a:avLst/>
                <a:gdLst>
                  <a:gd name="T0" fmla="*/ 45 w 45"/>
                  <a:gd name="T1" fmla="*/ 0 h 125"/>
                  <a:gd name="T2" fmla="*/ 17 w 45"/>
                  <a:gd name="T3" fmla="*/ 101 h 125"/>
                  <a:gd name="T4" fmla="*/ 12 w 45"/>
                  <a:gd name="T5" fmla="*/ 109 h 125"/>
                  <a:gd name="T6" fmla="*/ 12 w 45"/>
                  <a:gd name="T7" fmla="*/ 113 h 125"/>
                  <a:gd name="T8" fmla="*/ 12 w 45"/>
                  <a:gd name="T9" fmla="*/ 113 h 125"/>
                  <a:gd name="T10" fmla="*/ 12 w 45"/>
                  <a:gd name="T11" fmla="*/ 113 h 125"/>
                  <a:gd name="T12" fmla="*/ 17 w 45"/>
                  <a:gd name="T13" fmla="*/ 113 h 125"/>
                  <a:gd name="T14" fmla="*/ 17 w 45"/>
                  <a:gd name="T15" fmla="*/ 113 h 125"/>
                  <a:gd name="T16" fmla="*/ 17 w 45"/>
                  <a:gd name="T17" fmla="*/ 113 h 125"/>
                  <a:gd name="T18" fmla="*/ 21 w 45"/>
                  <a:gd name="T19" fmla="*/ 113 h 125"/>
                  <a:gd name="T20" fmla="*/ 25 w 45"/>
                  <a:gd name="T21" fmla="*/ 109 h 125"/>
                  <a:gd name="T22" fmla="*/ 29 w 45"/>
                  <a:gd name="T23" fmla="*/ 101 h 125"/>
                  <a:gd name="T24" fmla="*/ 33 w 45"/>
                  <a:gd name="T25" fmla="*/ 105 h 125"/>
                  <a:gd name="T26" fmla="*/ 25 w 45"/>
                  <a:gd name="T27" fmla="*/ 113 h 125"/>
                  <a:gd name="T28" fmla="*/ 17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7 h 125"/>
                  <a:gd name="T42" fmla="*/ 0 w 45"/>
                  <a:gd name="T43" fmla="*/ 113 h 125"/>
                  <a:gd name="T44" fmla="*/ 0 w 45"/>
                  <a:gd name="T45" fmla="*/ 105 h 125"/>
                  <a:gd name="T46" fmla="*/ 25 w 45"/>
                  <a:gd name="T47" fmla="*/ 21 h 125"/>
                  <a:gd name="T48" fmla="*/ 29 w 45"/>
                  <a:gd name="T49" fmla="*/ 13 h 125"/>
                  <a:gd name="T50" fmla="*/ 29 w 45"/>
                  <a:gd name="T51" fmla="*/ 13 h 125"/>
                  <a:gd name="T52" fmla="*/ 29 w 45"/>
                  <a:gd name="T53" fmla="*/ 9 h 125"/>
                  <a:gd name="T54" fmla="*/ 29 w 45"/>
                  <a:gd name="T55" fmla="*/ 9 h 125"/>
                  <a:gd name="T56" fmla="*/ 25 w 45"/>
                  <a:gd name="T57" fmla="*/ 4 h 125"/>
                  <a:gd name="T58" fmla="*/ 21 w 45"/>
                  <a:gd name="T59" fmla="*/ 4 h 125"/>
                  <a:gd name="T60" fmla="*/ 21 w 45"/>
                  <a:gd name="T61" fmla="*/ 4 h 125"/>
                  <a:gd name="T62" fmla="*/ 17 w 45"/>
                  <a:gd name="T63" fmla="*/ 9 h 125"/>
                  <a:gd name="T64" fmla="*/ 17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7" y="101"/>
                    </a:lnTo>
                    <a:lnTo>
                      <a:pt x="12" y="109"/>
                    </a:lnTo>
                    <a:lnTo>
                      <a:pt x="12" y="113"/>
                    </a:lnTo>
                    <a:lnTo>
                      <a:pt x="17" y="113"/>
                    </a:lnTo>
                    <a:lnTo>
                      <a:pt x="21" y="113"/>
                    </a:lnTo>
                    <a:lnTo>
                      <a:pt x="25" y="109"/>
                    </a:lnTo>
                    <a:lnTo>
                      <a:pt x="29" y="101"/>
                    </a:lnTo>
                    <a:lnTo>
                      <a:pt x="33" y="105"/>
                    </a:lnTo>
                    <a:lnTo>
                      <a:pt x="25" y="113"/>
                    </a:lnTo>
                    <a:lnTo>
                      <a:pt x="17" y="121"/>
                    </a:lnTo>
                    <a:lnTo>
                      <a:pt x="12" y="125"/>
                    </a:lnTo>
                    <a:lnTo>
                      <a:pt x="8" y="125"/>
                    </a:lnTo>
                    <a:lnTo>
                      <a:pt x="4" y="125"/>
                    </a:lnTo>
                    <a:lnTo>
                      <a:pt x="0" y="121"/>
                    </a:lnTo>
                    <a:lnTo>
                      <a:pt x="0" y="117"/>
                    </a:lnTo>
                    <a:lnTo>
                      <a:pt x="0" y="113"/>
                    </a:lnTo>
                    <a:lnTo>
                      <a:pt x="0" y="105"/>
                    </a:lnTo>
                    <a:lnTo>
                      <a:pt x="25" y="21"/>
                    </a:lnTo>
                    <a:lnTo>
                      <a:pt x="29" y="13"/>
                    </a:lnTo>
                    <a:lnTo>
                      <a:pt x="29" y="9"/>
                    </a:lnTo>
                    <a:lnTo>
                      <a:pt x="25" y="4"/>
                    </a:lnTo>
                    <a:lnTo>
                      <a:pt x="21" y="4"/>
                    </a:lnTo>
                    <a:lnTo>
                      <a:pt x="17" y="9"/>
                    </a:lnTo>
                    <a:lnTo>
                      <a:pt x="17" y="4"/>
                    </a:lnTo>
                    <a:lnTo>
                      <a:pt x="45" y="0"/>
                    </a:lnTo>
                    <a:close/>
                  </a:path>
                </a:pathLst>
              </a:custGeom>
              <a:solidFill>
                <a:srgbClr val="000000"/>
              </a:solidFill>
              <a:ln w="0">
                <a:solidFill>
                  <a:srgbClr val="000000"/>
                </a:solidFill>
                <a:round/>
                <a:headEnd/>
                <a:tailEnd/>
              </a:ln>
            </p:spPr>
            <p:txBody>
              <a:bodyPr/>
              <a:lstStyle/>
              <a:p>
                <a:endParaRPr lang="en-US"/>
              </a:p>
            </p:txBody>
          </p:sp>
          <p:pic>
            <p:nvPicPr>
              <p:cNvPr id="9510" name="Picture 127"/>
              <p:cNvPicPr>
                <a:picLocks noChangeAspect="1" noChangeArrowheads="1"/>
              </p:cNvPicPr>
              <p:nvPr/>
            </p:nvPicPr>
            <p:blipFill>
              <a:blip r:embed="rId3" cstate="print"/>
              <a:srcRect/>
              <a:stretch>
                <a:fillRect/>
              </a:stretch>
            </p:blipFill>
            <p:spPr bwMode="auto">
              <a:xfrm>
                <a:off x="4512" y="2688"/>
                <a:ext cx="153" cy="92"/>
              </a:xfrm>
              <a:prstGeom prst="rect">
                <a:avLst/>
              </a:prstGeom>
              <a:noFill/>
              <a:ln w="9525">
                <a:noFill/>
                <a:miter lim="800000"/>
                <a:headEnd/>
                <a:tailEnd/>
              </a:ln>
            </p:spPr>
          </p:pic>
          <p:pic>
            <p:nvPicPr>
              <p:cNvPr id="9511" name="Picture 128"/>
              <p:cNvPicPr>
                <a:picLocks noChangeAspect="1" noChangeArrowheads="1"/>
              </p:cNvPicPr>
              <p:nvPr/>
            </p:nvPicPr>
            <p:blipFill>
              <a:blip r:embed="rId4" cstate="print"/>
              <a:srcRect/>
              <a:stretch>
                <a:fillRect/>
              </a:stretch>
            </p:blipFill>
            <p:spPr bwMode="auto">
              <a:xfrm>
                <a:off x="4512" y="2688"/>
                <a:ext cx="153" cy="92"/>
              </a:xfrm>
              <a:prstGeom prst="rect">
                <a:avLst/>
              </a:prstGeom>
              <a:noFill/>
              <a:ln w="9525">
                <a:noFill/>
                <a:miter lim="800000"/>
                <a:headEnd/>
                <a:tailEnd/>
              </a:ln>
            </p:spPr>
          </p:pic>
          <p:sp>
            <p:nvSpPr>
              <p:cNvPr id="9512" name="Freeform 129"/>
              <p:cNvSpPr>
                <a:spLocks/>
              </p:cNvSpPr>
              <p:nvPr/>
            </p:nvSpPr>
            <p:spPr bwMode="auto">
              <a:xfrm>
                <a:off x="4729" y="2651"/>
                <a:ext cx="44" cy="125"/>
              </a:xfrm>
              <a:custGeom>
                <a:avLst/>
                <a:gdLst>
                  <a:gd name="T0" fmla="*/ 44 w 44"/>
                  <a:gd name="T1" fmla="*/ 0 h 125"/>
                  <a:gd name="T2" fmla="*/ 16 w 44"/>
                  <a:gd name="T3" fmla="*/ 101 h 125"/>
                  <a:gd name="T4" fmla="*/ 12 w 44"/>
                  <a:gd name="T5" fmla="*/ 109 h 125"/>
                  <a:gd name="T6" fmla="*/ 12 w 44"/>
                  <a:gd name="T7" fmla="*/ 113 h 125"/>
                  <a:gd name="T8" fmla="*/ 12 w 44"/>
                  <a:gd name="T9" fmla="*/ 113 h 125"/>
                  <a:gd name="T10" fmla="*/ 12 w 44"/>
                  <a:gd name="T11" fmla="*/ 113 h 125"/>
                  <a:gd name="T12" fmla="*/ 16 w 44"/>
                  <a:gd name="T13" fmla="*/ 113 h 125"/>
                  <a:gd name="T14" fmla="*/ 16 w 44"/>
                  <a:gd name="T15" fmla="*/ 113 h 125"/>
                  <a:gd name="T16" fmla="*/ 16 w 44"/>
                  <a:gd name="T17" fmla="*/ 113 h 125"/>
                  <a:gd name="T18" fmla="*/ 20 w 44"/>
                  <a:gd name="T19" fmla="*/ 113 h 125"/>
                  <a:gd name="T20" fmla="*/ 24 w 44"/>
                  <a:gd name="T21" fmla="*/ 109 h 125"/>
                  <a:gd name="T22" fmla="*/ 28 w 44"/>
                  <a:gd name="T23" fmla="*/ 101 h 125"/>
                  <a:gd name="T24" fmla="*/ 32 w 44"/>
                  <a:gd name="T25" fmla="*/ 105 h 125"/>
                  <a:gd name="T26" fmla="*/ 24 w 44"/>
                  <a:gd name="T27" fmla="*/ 113 h 125"/>
                  <a:gd name="T28" fmla="*/ 16 w 44"/>
                  <a:gd name="T29" fmla="*/ 121 h 125"/>
                  <a:gd name="T30" fmla="*/ 12 w 44"/>
                  <a:gd name="T31" fmla="*/ 125 h 125"/>
                  <a:gd name="T32" fmla="*/ 8 w 44"/>
                  <a:gd name="T33" fmla="*/ 125 h 125"/>
                  <a:gd name="T34" fmla="*/ 4 w 44"/>
                  <a:gd name="T35" fmla="*/ 125 h 125"/>
                  <a:gd name="T36" fmla="*/ 0 w 44"/>
                  <a:gd name="T37" fmla="*/ 121 h 125"/>
                  <a:gd name="T38" fmla="*/ 0 w 44"/>
                  <a:gd name="T39" fmla="*/ 121 h 125"/>
                  <a:gd name="T40" fmla="*/ 0 w 44"/>
                  <a:gd name="T41" fmla="*/ 117 h 125"/>
                  <a:gd name="T42" fmla="*/ 0 w 44"/>
                  <a:gd name="T43" fmla="*/ 113 h 125"/>
                  <a:gd name="T44" fmla="*/ 0 w 44"/>
                  <a:gd name="T45" fmla="*/ 105 h 125"/>
                  <a:gd name="T46" fmla="*/ 24 w 44"/>
                  <a:gd name="T47" fmla="*/ 21 h 125"/>
                  <a:gd name="T48" fmla="*/ 28 w 44"/>
                  <a:gd name="T49" fmla="*/ 13 h 125"/>
                  <a:gd name="T50" fmla="*/ 28 w 44"/>
                  <a:gd name="T51" fmla="*/ 13 h 125"/>
                  <a:gd name="T52" fmla="*/ 28 w 44"/>
                  <a:gd name="T53" fmla="*/ 9 h 125"/>
                  <a:gd name="T54" fmla="*/ 28 w 44"/>
                  <a:gd name="T55" fmla="*/ 9 h 125"/>
                  <a:gd name="T56" fmla="*/ 24 w 44"/>
                  <a:gd name="T57" fmla="*/ 4 h 125"/>
                  <a:gd name="T58" fmla="*/ 20 w 44"/>
                  <a:gd name="T59" fmla="*/ 4 h 125"/>
                  <a:gd name="T60" fmla="*/ 20 w 44"/>
                  <a:gd name="T61" fmla="*/ 4 h 125"/>
                  <a:gd name="T62" fmla="*/ 16 w 44"/>
                  <a:gd name="T63" fmla="*/ 9 h 125"/>
                  <a:gd name="T64" fmla="*/ 16 w 44"/>
                  <a:gd name="T65" fmla="*/ 4 h 125"/>
                  <a:gd name="T66" fmla="*/ 44 w 44"/>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5"/>
                  <a:gd name="T104" fmla="*/ 44 w 44"/>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5">
                    <a:moveTo>
                      <a:pt x="44" y="0"/>
                    </a:moveTo>
                    <a:lnTo>
                      <a:pt x="16" y="101"/>
                    </a:lnTo>
                    <a:lnTo>
                      <a:pt x="12" y="109"/>
                    </a:lnTo>
                    <a:lnTo>
                      <a:pt x="12" y="113"/>
                    </a:lnTo>
                    <a:lnTo>
                      <a:pt x="16" y="113"/>
                    </a:lnTo>
                    <a:lnTo>
                      <a:pt x="20" y="113"/>
                    </a:lnTo>
                    <a:lnTo>
                      <a:pt x="24" y="109"/>
                    </a:lnTo>
                    <a:lnTo>
                      <a:pt x="28" y="101"/>
                    </a:lnTo>
                    <a:lnTo>
                      <a:pt x="32" y="105"/>
                    </a:lnTo>
                    <a:lnTo>
                      <a:pt x="24" y="113"/>
                    </a:lnTo>
                    <a:lnTo>
                      <a:pt x="16" y="121"/>
                    </a:lnTo>
                    <a:lnTo>
                      <a:pt x="12" y="125"/>
                    </a:lnTo>
                    <a:lnTo>
                      <a:pt x="8" y="125"/>
                    </a:lnTo>
                    <a:lnTo>
                      <a:pt x="4" y="125"/>
                    </a:lnTo>
                    <a:lnTo>
                      <a:pt x="0" y="121"/>
                    </a:lnTo>
                    <a:lnTo>
                      <a:pt x="0" y="117"/>
                    </a:lnTo>
                    <a:lnTo>
                      <a:pt x="0" y="113"/>
                    </a:lnTo>
                    <a:lnTo>
                      <a:pt x="0" y="105"/>
                    </a:lnTo>
                    <a:lnTo>
                      <a:pt x="24" y="21"/>
                    </a:lnTo>
                    <a:lnTo>
                      <a:pt x="28" y="13"/>
                    </a:lnTo>
                    <a:lnTo>
                      <a:pt x="28" y="9"/>
                    </a:lnTo>
                    <a:lnTo>
                      <a:pt x="24" y="4"/>
                    </a:lnTo>
                    <a:lnTo>
                      <a:pt x="20" y="4"/>
                    </a:lnTo>
                    <a:lnTo>
                      <a:pt x="16" y="9"/>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513" name="Freeform 130"/>
              <p:cNvSpPr>
                <a:spLocks/>
              </p:cNvSpPr>
              <p:nvPr/>
            </p:nvSpPr>
            <p:spPr bwMode="auto">
              <a:xfrm>
                <a:off x="4777" y="2696"/>
                <a:ext cx="81" cy="80"/>
              </a:xfrm>
              <a:custGeom>
                <a:avLst/>
                <a:gdLst>
                  <a:gd name="T0" fmla="*/ 64 w 81"/>
                  <a:gd name="T1" fmla="*/ 52 h 80"/>
                  <a:gd name="T2" fmla="*/ 60 w 81"/>
                  <a:gd name="T3" fmla="*/ 68 h 80"/>
                  <a:gd name="T4" fmla="*/ 64 w 81"/>
                  <a:gd name="T5" fmla="*/ 72 h 80"/>
                  <a:gd name="T6" fmla="*/ 64 w 81"/>
                  <a:gd name="T7" fmla="*/ 72 h 80"/>
                  <a:gd name="T8" fmla="*/ 69 w 81"/>
                  <a:gd name="T9" fmla="*/ 68 h 80"/>
                  <a:gd name="T10" fmla="*/ 77 w 81"/>
                  <a:gd name="T11" fmla="*/ 60 h 80"/>
                  <a:gd name="T12" fmla="*/ 73 w 81"/>
                  <a:gd name="T13" fmla="*/ 68 h 80"/>
                  <a:gd name="T14" fmla="*/ 60 w 81"/>
                  <a:gd name="T15" fmla="*/ 80 h 80"/>
                  <a:gd name="T16" fmla="*/ 52 w 81"/>
                  <a:gd name="T17" fmla="*/ 80 h 80"/>
                  <a:gd name="T18" fmla="*/ 48 w 81"/>
                  <a:gd name="T19" fmla="*/ 76 h 80"/>
                  <a:gd name="T20" fmla="*/ 48 w 81"/>
                  <a:gd name="T21" fmla="*/ 68 h 80"/>
                  <a:gd name="T22" fmla="*/ 52 w 81"/>
                  <a:gd name="T23" fmla="*/ 60 h 80"/>
                  <a:gd name="T24" fmla="*/ 56 w 81"/>
                  <a:gd name="T25" fmla="*/ 36 h 80"/>
                  <a:gd name="T26" fmla="*/ 40 w 81"/>
                  <a:gd name="T27" fmla="*/ 64 h 80"/>
                  <a:gd name="T28" fmla="*/ 24 w 81"/>
                  <a:gd name="T29" fmla="*/ 76 h 80"/>
                  <a:gd name="T30" fmla="*/ 12 w 81"/>
                  <a:gd name="T31" fmla="*/ 80 h 80"/>
                  <a:gd name="T32" fmla="*/ 4 w 81"/>
                  <a:gd name="T33" fmla="*/ 72 h 80"/>
                  <a:gd name="T34" fmla="*/ 4 w 81"/>
                  <a:gd name="T35" fmla="*/ 60 h 80"/>
                  <a:gd name="T36" fmla="*/ 16 w 81"/>
                  <a:gd name="T37" fmla="*/ 24 h 80"/>
                  <a:gd name="T38" fmla="*/ 20 w 81"/>
                  <a:gd name="T39" fmla="*/ 12 h 80"/>
                  <a:gd name="T40" fmla="*/ 20 w 81"/>
                  <a:gd name="T41" fmla="*/ 8 h 80"/>
                  <a:gd name="T42" fmla="*/ 16 w 81"/>
                  <a:gd name="T43" fmla="*/ 8 h 80"/>
                  <a:gd name="T44" fmla="*/ 12 w 81"/>
                  <a:gd name="T45" fmla="*/ 8 h 80"/>
                  <a:gd name="T46" fmla="*/ 4 w 81"/>
                  <a:gd name="T47" fmla="*/ 20 h 80"/>
                  <a:gd name="T48" fmla="*/ 8 w 81"/>
                  <a:gd name="T49" fmla="*/ 8 h 80"/>
                  <a:gd name="T50" fmla="*/ 20 w 81"/>
                  <a:gd name="T51" fmla="*/ 0 h 80"/>
                  <a:gd name="T52" fmla="*/ 28 w 81"/>
                  <a:gd name="T53" fmla="*/ 0 h 80"/>
                  <a:gd name="T54" fmla="*/ 36 w 81"/>
                  <a:gd name="T55" fmla="*/ 4 h 80"/>
                  <a:gd name="T56" fmla="*/ 32 w 81"/>
                  <a:gd name="T57" fmla="*/ 16 h 80"/>
                  <a:gd name="T58" fmla="*/ 24 w 81"/>
                  <a:gd name="T59" fmla="*/ 52 h 80"/>
                  <a:gd name="T60" fmla="*/ 20 w 81"/>
                  <a:gd name="T61" fmla="*/ 64 h 80"/>
                  <a:gd name="T62" fmla="*/ 20 w 81"/>
                  <a:gd name="T63" fmla="*/ 68 h 80"/>
                  <a:gd name="T64" fmla="*/ 24 w 81"/>
                  <a:gd name="T65" fmla="*/ 68 h 80"/>
                  <a:gd name="T66" fmla="*/ 28 w 81"/>
                  <a:gd name="T67" fmla="*/ 68 h 80"/>
                  <a:gd name="T68" fmla="*/ 40 w 81"/>
                  <a:gd name="T69" fmla="*/ 56 h 80"/>
                  <a:gd name="T70" fmla="*/ 56 w 81"/>
                  <a:gd name="T71" fmla="*/ 36 h 80"/>
                  <a:gd name="T72" fmla="*/ 64 w 81"/>
                  <a:gd name="T73" fmla="*/ 8 h 80"/>
                  <a:gd name="T74" fmla="*/ 81 w 81"/>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1"/>
                  <a:gd name="T115" fmla="*/ 0 h 80"/>
                  <a:gd name="T116" fmla="*/ 81 w 81"/>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1" h="80">
                    <a:moveTo>
                      <a:pt x="81" y="0"/>
                    </a:moveTo>
                    <a:lnTo>
                      <a:pt x="64" y="52"/>
                    </a:lnTo>
                    <a:lnTo>
                      <a:pt x="64" y="64"/>
                    </a:lnTo>
                    <a:lnTo>
                      <a:pt x="60" y="68"/>
                    </a:lnTo>
                    <a:lnTo>
                      <a:pt x="64" y="72"/>
                    </a:lnTo>
                    <a:lnTo>
                      <a:pt x="69" y="68"/>
                    </a:lnTo>
                    <a:lnTo>
                      <a:pt x="77" y="60"/>
                    </a:lnTo>
                    <a:lnTo>
                      <a:pt x="73" y="68"/>
                    </a:lnTo>
                    <a:lnTo>
                      <a:pt x="64" y="76"/>
                    </a:lnTo>
                    <a:lnTo>
                      <a:pt x="60" y="80"/>
                    </a:lnTo>
                    <a:lnTo>
                      <a:pt x="56" y="80"/>
                    </a:lnTo>
                    <a:lnTo>
                      <a:pt x="52" y="80"/>
                    </a:lnTo>
                    <a:lnTo>
                      <a:pt x="52" y="76"/>
                    </a:lnTo>
                    <a:lnTo>
                      <a:pt x="48" y="76"/>
                    </a:lnTo>
                    <a:lnTo>
                      <a:pt x="48" y="72"/>
                    </a:lnTo>
                    <a:lnTo>
                      <a:pt x="48" y="68"/>
                    </a:lnTo>
                    <a:lnTo>
                      <a:pt x="48" y="64"/>
                    </a:lnTo>
                    <a:lnTo>
                      <a:pt x="52" y="60"/>
                    </a:lnTo>
                    <a:lnTo>
                      <a:pt x="52" y="52"/>
                    </a:lnTo>
                    <a:lnTo>
                      <a:pt x="56" y="36"/>
                    </a:lnTo>
                    <a:lnTo>
                      <a:pt x="48" y="52"/>
                    </a:lnTo>
                    <a:lnTo>
                      <a:pt x="40" y="64"/>
                    </a:lnTo>
                    <a:lnTo>
                      <a:pt x="32" y="72"/>
                    </a:lnTo>
                    <a:lnTo>
                      <a:pt x="24" y="76"/>
                    </a:lnTo>
                    <a:lnTo>
                      <a:pt x="16" y="80"/>
                    </a:lnTo>
                    <a:lnTo>
                      <a:pt x="12" y="80"/>
                    </a:lnTo>
                    <a:lnTo>
                      <a:pt x="8"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8" y="0"/>
                    </a:lnTo>
                    <a:lnTo>
                      <a:pt x="32" y="0"/>
                    </a:lnTo>
                    <a:lnTo>
                      <a:pt x="36" y="4"/>
                    </a:lnTo>
                    <a:lnTo>
                      <a:pt x="36" y="8"/>
                    </a:lnTo>
                    <a:lnTo>
                      <a:pt x="32" y="16"/>
                    </a:lnTo>
                    <a:lnTo>
                      <a:pt x="32" y="24"/>
                    </a:lnTo>
                    <a:lnTo>
                      <a:pt x="24" y="52"/>
                    </a:lnTo>
                    <a:lnTo>
                      <a:pt x="20" y="60"/>
                    </a:lnTo>
                    <a:lnTo>
                      <a:pt x="20" y="64"/>
                    </a:lnTo>
                    <a:lnTo>
                      <a:pt x="20" y="68"/>
                    </a:lnTo>
                    <a:lnTo>
                      <a:pt x="24" y="68"/>
                    </a:lnTo>
                    <a:lnTo>
                      <a:pt x="28" y="68"/>
                    </a:lnTo>
                    <a:lnTo>
                      <a:pt x="36" y="64"/>
                    </a:lnTo>
                    <a:lnTo>
                      <a:pt x="40" y="56"/>
                    </a:lnTo>
                    <a:lnTo>
                      <a:pt x="48" y="44"/>
                    </a:lnTo>
                    <a:lnTo>
                      <a:pt x="56" y="36"/>
                    </a:lnTo>
                    <a:lnTo>
                      <a:pt x="60" y="24"/>
                    </a:lnTo>
                    <a:lnTo>
                      <a:pt x="64" y="8"/>
                    </a:lnTo>
                    <a:lnTo>
                      <a:pt x="69" y="0"/>
                    </a:lnTo>
                    <a:lnTo>
                      <a:pt x="81" y="0"/>
                    </a:lnTo>
                    <a:close/>
                  </a:path>
                </a:pathLst>
              </a:custGeom>
              <a:solidFill>
                <a:srgbClr val="000000"/>
              </a:solidFill>
              <a:ln w="0">
                <a:solidFill>
                  <a:srgbClr val="000000"/>
                </a:solidFill>
                <a:round/>
                <a:headEnd/>
                <a:tailEnd/>
              </a:ln>
            </p:spPr>
            <p:txBody>
              <a:bodyPr/>
              <a:lstStyle/>
              <a:p>
                <a:endParaRPr lang="en-US"/>
              </a:p>
            </p:txBody>
          </p:sp>
          <p:sp>
            <p:nvSpPr>
              <p:cNvPr id="9514" name="Freeform 131"/>
              <p:cNvSpPr>
                <a:spLocks/>
              </p:cNvSpPr>
              <p:nvPr/>
            </p:nvSpPr>
            <p:spPr bwMode="auto">
              <a:xfrm>
                <a:off x="4862" y="2696"/>
                <a:ext cx="80" cy="80"/>
              </a:xfrm>
              <a:custGeom>
                <a:avLst/>
                <a:gdLst>
                  <a:gd name="T0" fmla="*/ 24 w 80"/>
                  <a:gd name="T1" fmla="*/ 36 h 80"/>
                  <a:gd name="T2" fmla="*/ 44 w 80"/>
                  <a:gd name="T3" fmla="*/ 12 h 80"/>
                  <a:gd name="T4" fmla="*/ 60 w 80"/>
                  <a:gd name="T5" fmla="*/ 0 h 80"/>
                  <a:gd name="T6" fmla="*/ 76 w 80"/>
                  <a:gd name="T7" fmla="*/ 0 h 80"/>
                  <a:gd name="T8" fmla="*/ 80 w 80"/>
                  <a:gd name="T9" fmla="*/ 4 h 80"/>
                  <a:gd name="T10" fmla="*/ 80 w 80"/>
                  <a:gd name="T11" fmla="*/ 16 h 80"/>
                  <a:gd name="T12" fmla="*/ 68 w 80"/>
                  <a:gd name="T13" fmla="*/ 60 h 80"/>
                  <a:gd name="T14" fmla="*/ 64 w 80"/>
                  <a:gd name="T15" fmla="*/ 68 h 80"/>
                  <a:gd name="T16" fmla="*/ 64 w 80"/>
                  <a:gd name="T17" fmla="*/ 68 h 80"/>
                  <a:gd name="T18" fmla="*/ 68 w 80"/>
                  <a:gd name="T19" fmla="*/ 72 h 80"/>
                  <a:gd name="T20" fmla="*/ 68 w 80"/>
                  <a:gd name="T21" fmla="*/ 68 h 80"/>
                  <a:gd name="T22" fmla="*/ 76 w 80"/>
                  <a:gd name="T23" fmla="*/ 60 h 80"/>
                  <a:gd name="T24" fmla="*/ 72 w 80"/>
                  <a:gd name="T25" fmla="*/ 68 h 80"/>
                  <a:gd name="T26" fmla="*/ 60 w 80"/>
                  <a:gd name="T27" fmla="*/ 80 h 80"/>
                  <a:gd name="T28" fmla="*/ 56 w 80"/>
                  <a:gd name="T29" fmla="*/ 80 h 80"/>
                  <a:gd name="T30" fmla="*/ 52 w 80"/>
                  <a:gd name="T31" fmla="*/ 76 h 80"/>
                  <a:gd name="T32" fmla="*/ 52 w 80"/>
                  <a:gd name="T33" fmla="*/ 68 h 80"/>
                  <a:gd name="T34" fmla="*/ 64 w 80"/>
                  <a:gd name="T35" fmla="*/ 24 h 80"/>
                  <a:gd name="T36" fmla="*/ 68 w 80"/>
                  <a:gd name="T37" fmla="*/ 12 h 80"/>
                  <a:gd name="T38" fmla="*/ 64 w 80"/>
                  <a:gd name="T39" fmla="*/ 12 h 80"/>
                  <a:gd name="T40" fmla="*/ 64 w 80"/>
                  <a:gd name="T41" fmla="*/ 8 h 80"/>
                  <a:gd name="T42" fmla="*/ 56 w 80"/>
                  <a:gd name="T43" fmla="*/ 12 h 80"/>
                  <a:gd name="T44" fmla="*/ 44 w 80"/>
                  <a:gd name="T45" fmla="*/ 24 h 80"/>
                  <a:gd name="T46" fmla="*/ 28 w 80"/>
                  <a:gd name="T47" fmla="*/ 48 h 80"/>
                  <a:gd name="T48" fmla="*/ 20 w 80"/>
                  <a:gd name="T49" fmla="*/ 64 h 80"/>
                  <a:gd name="T50" fmla="*/ 0 w 80"/>
                  <a:gd name="T51" fmla="*/ 76 h 80"/>
                  <a:gd name="T52" fmla="*/ 20 w 80"/>
                  <a:gd name="T53" fmla="*/ 12 h 80"/>
                  <a:gd name="T54" fmla="*/ 20 w 80"/>
                  <a:gd name="T55" fmla="*/ 8 h 80"/>
                  <a:gd name="T56" fmla="*/ 16 w 80"/>
                  <a:gd name="T57" fmla="*/ 4 h 80"/>
                  <a:gd name="T58" fmla="*/ 12 w 80"/>
                  <a:gd name="T59" fmla="*/ 4 h 80"/>
                  <a:gd name="T60" fmla="*/ 8 w 80"/>
                  <a:gd name="T61" fmla="*/ 4 h 80"/>
                  <a:gd name="T62" fmla="*/ 36 w 80"/>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80"/>
                  <a:gd name="T98" fmla="*/ 80 w 80"/>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80">
                    <a:moveTo>
                      <a:pt x="36" y="0"/>
                    </a:moveTo>
                    <a:lnTo>
                      <a:pt x="24" y="36"/>
                    </a:lnTo>
                    <a:lnTo>
                      <a:pt x="36" y="24"/>
                    </a:lnTo>
                    <a:lnTo>
                      <a:pt x="44" y="12"/>
                    </a:lnTo>
                    <a:lnTo>
                      <a:pt x="52" y="8"/>
                    </a:lnTo>
                    <a:lnTo>
                      <a:pt x="60" y="0"/>
                    </a:lnTo>
                    <a:lnTo>
                      <a:pt x="72" y="0"/>
                    </a:lnTo>
                    <a:lnTo>
                      <a:pt x="76" y="0"/>
                    </a:lnTo>
                    <a:lnTo>
                      <a:pt x="80" y="0"/>
                    </a:lnTo>
                    <a:lnTo>
                      <a:pt x="80" y="4"/>
                    </a:lnTo>
                    <a:lnTo>
                      <a:pt x="80" y="12"/>
                    </a:lnTo>
                    <a:lnTo>
                      <a:pt x="80" y="16"/>
                    </a:lnTo>
                    <a:lnTo>
                      <a:pt x="80" y="24"/>
                    </a:lnTo>
                    <a:lnTo>
                      <a:pt x="68" y="60"/>
                    </a:lnTo>
                    <a:lnTo>
                      <a:pt x="64" y="64"/>
                    </a:lnTo>
                    <a:lnTo>
                      <a:pt x="64" y="68"/>
                    </a:lnTo>
                    <a:lnTo>
                      <a:pt x="68" y="72"/>
                    </a:lnTo>
                    <a:lnTo>
                      <a:pt x="68" y="68"/>
                    </a:lnTo>
                    <a:lnTo>
                      <a:pt x="72" y="64"/>
                    </a:lnTo>
                    <a:lnTo>
                      <a:pt x="76" y="60"/>
                    </a:lnTo>
                    <a:lnTo>
                      <a:pt x="80" y="60"/>
                    </a:lnTo>
                    <a:lnTo>
                      <a:pt x="72" y="68"/>
                    </a:lnTo>
                    <a:lnTo>
                      <a:pt x="64" y="76"/>
                    </a:lnTo>
                    <a:lnTo>
                      <a:pt x="60" y="80"/>
                    </a:lnTo>
                    <a:lnTo>
                      <a:pt x="56" y="80"/>
                    </a:lnTo>
                    <a:lnTo>
                      <a:pt x="52" y="76"/>
                    </a:lnTo>
                    <a:lnTo>
                      <a:pt x="52" y="72"/>
                    </a:lnTo>
                    <a:lnTo>
                      <a:pt x="52" y="68"/>
                    </a:lnTo>
                    <a:lnTo>
                      <a:pt x="52" y="56"/>
                    </a:lnTo>
                    <a:lnTo>
                      <a:pt x="64" y="24"/>
                    </a:lnTo>
                    <a:lnTo>
                      <a:pt x="68" y="16"/>
                    </a:lnTo>
                    <a:lnTo>
                      <a:pt x="68" y="12"/>
                    </a:lnTo>
                    <a:lnTo>
                      <a:pt x="64" y="12"/>
                    </a:lnTo>
                    <a:lnTo>
                      <a:pt x="64" y="8"/>
                    </a:lnTo>
                    <a:lnTo>
                      <a:pt x="60" y="12"/>
                    </a:lnTo>
                    <a:lnTo>
                      <a:pt x="56" y="12"/>
                    </a:lnTo>
                    <a:lnTo>
                      <a:pt x="48" y="16"/>
                    </a:lnTo>
                    <a:lnTo>
                      <a:pt x="44" y="24"/>
                    </a:lnTo>
                    <a:lnTo>
                      <a:pt x="36" y="36"/>
                    </a:lnTo>
                    <a:lnTo>
                      <a:pt x="28" y="48"/>
                    </a:lnTo>
                    <a:lnTo>
                      <a:pt x="24" y="56"/>
                    </a:lnTo>
                    <a:lnTo>
                      <a:pt x="20" y="64"/>
                    </a:lnTo>
                    <a:lnTo>
                      <a:pt x="16" y="76"/>
                    </a:lnTo>
                    <a:lnTo>
                      <a:pt x="0" y="76"/>
                    </a:lnTo>
                    <a:lnTo>
                      <a:pt x="16" y="20"/>
                    </a:lnTo>
                    <a:lnTo>
                      <a:pt x="20" y="12"/>
                    </a:lnTo>
                    <a:lnTo>
                      <a:pt x="20" y="8"/>
                    </a:lnTo>
                    <a:lnTo>
                      <a:pt x="16" y="4"/>
                    </a:lnTo>
                    <a:lnTo>
                      <a:pt x="12" y="4"/>
                    </a:lnTo>
                    <a:lnTo>
                      <a:pt x="8" y="4"/>
                    </a:lnTo>
                    <a:lnTo>
                      <a:pt x="36" y="0"/>
                    </a:lnTo>
                    <a:close/>
                  </a:path>
                </a:pathLst>
              </a:custGeom>
              <a:solidFill>
                <a:srgbClr val="000000"/>
              </a:solidFill>
              <a:ln w="0">
                <a:solidFill>
                  <a:srgbClr val="000000"/>
                </a:solidFill>
                <a:round/>
                <a:headEnd/>
                <a:tailEnd/>
              </a:ln>
            </p:spPr>
            <p:txBody>
              <a:bodyPr/>
              <a:lstStyle/>
              <a:p>
                <a:endParaRPr lang="en-US"/>
              </a:p>
            </p:txBody>
          </p:sp>
          <p:sp>
            <p:nvSpPr>
              <p:cNvPr id="9515" name="Freeform 132"/>
              <p:cNvSpPr>
                <a:spLocks/>
              </p:cNvSpPr>
              <p:nvPr/>
            </p:nvSpPr>
            <p:spPr bwMode="auto">
              <a:xfrm>
                <a:off x="4954" y="2696"/>
                <a:ext cx="68" cy="80"/>
              </a:xfrm>
              <a:custGeom>
                <a:avLst/>
                <a:gdLst>
                  <a:gd name="T0" fmla="*/ 60 w 68"/>
                  <a:gd name="T1" fmla="*/ 56 h 80"/>
                  <a:gd name="T2" fmla="*/ 52 w 68"/>
                  <a:gd name="T3" fmla="*/ 64 h 80"/>
                  <a:gd name="T4" fmla="*/ 44 w 68"/>
                  <a:gd name="T5" fmla="*/ 72 h 80"/>
                  <a:gd name="T6" fmla="*/ 32 w 68"/>
                  <a:gd name="T7" fmla="*/ 76 h 80"/>
                  <a:gd name="T8" fmla="*/ 24 w 68"/>
                  <a:gd name="T9" fmla="*/ 80 h 80"/>
                  <a:gd name="T10" fmla="*/ 12 w 68"/>
                  <a:gd name="T11" fmla="*/ 76 h 80"/>
                  <a:gd name="T12" fmla="*/ 4 w 68"/>
                  <a:gd name="T13" fmla="*/ 72 h 80"/>
                  <a:gd name="T14" fmla="*/ 0 w 68"/>
                  <a:gd name="T15" fmla="*/ 64 h 80"/>
                  <a:gd name="T16" fmla="*/ 0 w 68"/>
                  <a:gd name="T17" fmla="*/ 52 h 80"/>
                  <a:gd name="T18" fmla="*/ 0 w 68"/>
                  <a:gd name="T19" fmla="*/ 40 h 80"/>
                  <a:gd name="T20" fmla="*/ 8 w 68"/>
                  <a:gd name="T21" fmla="*/ 28 h 80"/>
                  <a:gd name="T22" fmla="*/ 16 w 68"/>
                  <a:gd name="T23" fmla="*/ 16 h 80"/>
                  <a:gd name="T24" fmla="*/ 24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4 w 68"/>
                  <a:gd name="T41" fmla="*/ 20 h 80"/>
                  <a:gd name="T42" fmla="*/ 64 w 68"/>
                  <a:gd name="T43" fmla="*/ 24 h 80"/>
                  <a:gd name="T44" fmla="*/ 60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2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4 h 80"/>
                  <a:gd name="T72" fmla="*/ 56 w 68"/>
                  <a:gd name="T73" fmla="*/ 4 h 80"/>
                  <a:gd name="T74" fmla="*/ 52 w 68"/>
                  <a:gd name="T75" fmla="*/ 4 h 80"/>
                  <a:gd name="T76" fmla="*/ 48 w 68"/>
                  <a:gd name="T77" fmla="*/ 4 h 80"/>
                  <a:gd name="T78" fmla="*/ 40 w 68"/>
                  <a:gd name="T79" fmla="*/ 4 h 80"/>
                  <a:gd name="T80" fmla="*/ 36 w 68"/>
                  <a:gd name="T81" fmla="*/ 8 h 80"/>
                  <a:gd name="T82" fmla="*/ 28 w 68"/>
                  <a:gd name="T83" fmla="*/ 16 h 80"/>
                  <a:gd name="T84" fmla="*/ 20 w 68"/>
                  <a:gd name="T85" fmla="*/ 24 h 80"/>
                  <a:gd name="T86" fmla="*/ 16 w 68"/>
                  <a:gd name="T87" fmla="*/ 36 h 80"/>
                  <a:gd name="T88" fmla="*/ 16 w 68"/>
                  <a:gd name="T89" fmla="*/ 48 h 80"/>
                  <a:gd name="T90" fmla="*/ 16 w 68"/>
                  <a:gd name="T91" fmla="*/ 56 h 80"/>
                  <a:gd name="T92" fmla="*/ 20 w 68"/>
                  <a:gd name="T93" fmla="*/ 64 h 80"/>
                  <a:gd name="T94" fmla="*/ 24 w 68"/>
                  <a:gd name="T95" fmla="*/ 68 h 80"/>
                  <a:gd name="T96" fmla="*/ 32 w 68"/>
                  <a:gd name="T97" fmla="*/ 68 h 80"/>
                  <a:gd name="T98" fmla="*/ 40 w 68"/>
                  <a:gd name="T99" fmla="*/ 68 h 80"/>
                  <a:gd name="T100" fmla="*/ 44 w 68"/>
                  <a:gd name="T101" fmla="*/ 64 h 80"/>
                  <a:gd name="T102" fmla="*/ 52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76"/>
                    </a:lnTo>
                    <a:lnTo>
                      <a:pt x="24" y="80"/>
                    </a:lnTo>
                    <a:lnTo>
                      <a:pt x="12" y="76"/>
                    </a:lnTo>
                    <a:lnTo>
                      <a:pt x="4" y="72"/>
                    </a:lnTo>
                    <a:lnTo>
                      <a:pt x="0" y="64"/>
                    </a:lnTo>
                    <a:lnTo>
                      <a:pt x="0" y="52"/>
                    </a:lnTo>
                    <a:lnTo>
                      <a:pt x="0" y="40"/>
                    </a:lnTo>
                    <a:lnTo>
                      <a:pt x="8" y="28"/>
                    </a:lnTo>
                    <a:lnTo>
                      <a:pt x="16" y="16"/>
                    </a:lnTo>
                    <a:lnTo>
                      <a:pt x="24" y="8"/>
                    </a:lnTo>
                    <a:lnTo>
                      <a:pt x="40" y="0"/>
                    </a:lnTo>
                    <a:lnTo>
                      <a:pt x="52" y="0"/>
                    </a:lnTo>
                    <a:lnTo>
                      <a:pt x="60" y="0"/>
                    </a:lnTo>
                    <a:lnTo>
                      <a:pt x="64" y="4"/>
                    </a:lnTo>
                    <a:lnTo>
                      <a:pt x="68" y="8"/>
                    </a:lnTo>
                    <a:lnTo>
                      <a:pt x="68" y="12"/>
                    </a:lnTo>
                    <a:lnTo>
                      <a:pt x="68" y="16"/>
                    </a:lnTo>
                    <a:lnTo>
                      <a:pt x="64" y="20"/>
                    </a:lnTo>
                    <a:lnTo>
                      <a:pt x="64" y="24"/>
                    </a:lnTo>
                    <a:lnTo>
                      <a:pt x="60" y="24"/>
                    </a:lnTo>
                    <a:lnTo>
                      <a:pt x="56" y="24"/>
                    </a:lnTo>
                    <a:lnTo>
                      <a:pt x="52" y="24"/>
                    </a:lnTo>
                    <a:lnTo>
                      <a:pt x="52" y="20"/>
                    </a:lnTo>
                    <a:lnTo>
                      <a:pt x="52" y="16"/>
                    </a:lnTo>
                    <a:lnTo>
                      <a:pt x="52" y="12"/>
                    </a:lnTo>
                    <a:lnTo>
                      <a:pt x="56" y="12"/>
                    </a:lnTo>
                    <a:lnTo>
                      <a:pt x="56" y="8"/>
                    </a:lnTo>
                    <a:lnTo>
                      <a:pt x="56" y="4"/>
                    </a:lnTo>
                    <a:lnTo>
                      <a:pt x="52" y="4"/>
                    </a:lnTo>
                    <a:lnTo>
                      <a:pt x="48" y="4"/>
                    </a:lnTo>
                    <a:lnTo>
                      <a:pt x="40" y="4"/>
                    </a:lnTo>
                    <a:lnTo>
                      <a:pt x="36" y="8"/>
                    </a:lnTo>
                    <a:lnTo>
                      <a:pt x="28" y="16"/>
                    </a:lnTo>
                    <a:lnTo>
                      <a:pt x="20" y="24"/>
                    </a:lnTo>
                    <a:lnTo>
                      <a:pt x="16" y="36"/>
                    </a:lnTo>
                    <a:lnTo>
                      <a:pt x="16" y="48"/>
                    </a:lnTo>
                    <a:lnTo>
                      <a:pt x="16" y="56"/>
                    </a:lnTo>
                    <a:lnTo>
                      <a:pt x="20" y="64"/>
                    </a:lnTo>
                    <a:lnTo>
                      <a:pt x="24" y="68"/>
                    </a:lnTo>
                    <a:lnTo>
                      <a:pt x="32" y="68"/>
                    </a:lnTo>
                    <a:lnTo>
                      <a:pt x="40" y="68"/>
                    </a:lnTo>
                    <a:lnTo>
                      <a:pt x="44" y="64"/>
                    </a:lnTo>
                    <a:lnTo>
                      <a:pt x="52"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16" name="Freeform 133"/>
              <p:cNvSpPr>
                <a:spLocks/>
              </p:cNvSpPr>
              <p:nvPr/>
            </p:nvSpPr>
            <p:spPr bwMode="auto">
              <a:xfrm>
                <a:off x="5026" y="2651"/>
                <a:ext cx="81" cy="125"/>
              </a:xfrm>
              <a:custGeom>
                <a:avLst/>
                <a:gdLst>
                  <a:gd name="T0" fmla="*/ 29 w 81"/>
                  <a:gd name="T1" fmla="*/ 81 h 125"/>
                  <a:gd name="T2" fmla="*/ 45 w 81"/>
                  <a:gd name="T3" fmla="*/ 57 h 125"/>
                  <a:gd name="T4" fmla="*/ 65 w 81"/>
                  <a:gd name="T5" fmla="*/ 45 h 125"/>
                  <a:gd name="T6" fmla="*/ 77 w 81"/>
                  <a:gd name="T7" fmla="*/ 45 h 125"/>
                  <a:gd name="T8" fmla="*/ 81 w 81"/>
                  <a:gd name="T9" fmla="*/ 49 h 125"/>
                  <a:gd name="T10" fmla="*/ 81 w 81"/>
                  <a:gd name="T11" fmla="*/ 61 h 125"/>
                  <a:gd name="T12" fmla="*/ 69 w 81"/>
                  <a:gd name="T13" fmla="*/ 105 h 125"/>
                  <a:gd name="T14" fmla="*/ 65 w 81"/>
                  <a:gd name="T15" fmla="*/ 113 h 125"/>
                  <a:gd name="T16" fmla="*/ 65 w 81"/>
                  <a:gd name="T17" fmla="*/ 113 h 125"/>
                  <a:gd name="T18" fmla="*/ 69 w 81"/>
                  <a:gd name="T19" fmla="*/ 113 h 125"/>
                  <a:gd name="T20" fmla="*/ 69 w 81"/>
                  <a:gd name="T21" fmla="*/ 113 h 125"/>
                  <a:gd name="T22" fmla="*/ 77 w 81"/>
                  <a:gd name="T23" fmla="*/ 105 h 125"/>
                  <a:gd name="T24" fmla="*/ 77 w 81"/>
                  <a:gd name="T25" fmla="*/ 109 h 125"/>
                  <a:gd name="T26" fmla="*/ 69 w 81"/>
                  <a:gd name="T27" fmla="*/ 121 h 125"/>
                  <a:gd name="T28" fmla="*/ 61 w 81"/>
                  <a:gd name="T29" fmla="*/ 125 h 125"/>
                  <a:gd name="T30" fmla="*/ 57 w 81"/>
                  <a:gd name="T31" fmla="*/ 125 h 125"/>
                  <a:gd name="T32" fmla="*/ 53 w 81"/>
                  <a:gd name="T33" fmla="*/ 121 h 125"/>
                  <a:gd name="T34" fmla="*/ 53 w 81"/>
                  <a:gd name="T35" fmla="*/ 113 h 125"/>
                  <a:gd name="T36" fmla="*/ 65 w 81"/>
                  <a:gd name="T37" fmla="*/ 69 h 125"/>
                  <a:gd name="T38" fmla="*/ 69 w 81"/>
                  <a:gd name="T39" fmla="*/ 57 h 125"/>
                  <a:gd name="T40" fmla="*/ 69 w 81"/>
                  <a:gd name="T41" fmla="*/ 57 h 125"/>
                  <a:gd name="T42" fmla="*/ 65 w 81"/>
                  <a:gd name="T43" fmla="*/ 53 h 125"/>
                  <a:gd name="T44" fmla="*/ 57 w 81"/>
                  <a:gd name="T45" fmla="*/ 57 h 125"/>
                  <a:gd name="T46" fmla="*/ 41 w 81"/>
                  <a:gd name="T47" fmla="*/ 69 h 125"/>
                  <a:gd name="T48" fmla="*/ 33 w 81"/>
                  <a:gd name="T49" fmla="*/ 81 h 125"/>
                  <a:gd name="T50" fmla="*/ 25 w 81"/>
                  <a:gd name="T51" fmla="*/ 97 h 125"/>
                  <a:gd name="T52" fmla="*/ 16 w 81"/>
                  <a:gd name="T53" fmla="*/ 121 h 125"/>
                  <a:gd name="T54" fmla="*/ 33 w 81"/>
                  <a:gd name="T55" fmla="*/ 21 h 125"/>
                  <a:gd name="T56" fmla="*/ 33 w 81"/>
                  <a:gd name="T57" fmla="*/ 9 h 125"/>
                  <a:gd name="T58" fmla="*/ 29 w 81"/>
                  <a:gd name="T59" fmla="*/ 4 h 125"/>
                  <a:gd name="T60" fmla="*/ 25 w 81"/>
                  <a:gd name="T61" fmla="*/ 4 h 125"/>
                  <a:gd name="T62" fmla="*/ 20 w 81"/>
                  <a:gd name="T63" fmla="*/ 9 h 125"/>
                  <a:gd name="T64" fmla="*/ 49 w 81"/>
                  <a:gd name="T65" fmla="*/ 0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5"/>
                  <a:gd name="T101" fmla="*/ 81 w 81"/>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5">
                    <a:moveTo>
                      <a:pt x="49" y="0"/>
                    </a:moveTo>
                    <a:lnTo>
                      <a:pt x="29" y="81"/>
                    </a:lnTo>
                    <a:lnTo>
                      <a:pt x="37" y="69"/>
                    </a:lnTo>
                    <a:lnTo>
                      <a:pt x="45" y="57"/>
                    </a:lnTo>
                    <a:lnTo>
                      <a:pt x="53" y="53"/>
                    </a:lnTo>
                    <a:lnTo>
                      <a:pt x="65" y="45"/>
                    </a:lnTo>
                    <a:lnTo>
                      <a:pt x="73" y="45"/>
                    </a:lnTo>
                    <a:lnTo>
                      <a:pt x="77" y="45"/>
                    </a:lnTo>
                    <a:lnTo>
                      <a:pt x="81" y="45"/>
                    </a:lnTo>
                    <a:lnTo>
                      <a:pt x="81" y="49"/>
                    </a:lnTo>
                    <a:lnTo>
                      <a:pt x="81" y="57"/>
                    </a:lnTo>
                    <a:lnTo>
                      <a:pt x="81" y="61"/>
                    </a:lnTo>
                    <a:lnTo>
                      <a:pt x="81" y="69"/>
                    </a:lnTo>
                    <a:lnTo>
                      <a:pt x="69" y="105"/>
                    </a:lnTo>
                    <a:lnTo>
                      <a:pt x="65" y="109"/>
                    </a:lnTo>
                    <a:lnTo>
                      <a:pt x="65" y="113"/>
                    </a:lnTo>
                    <a:lnTo>
                      <a:pt x="69" y="113"/>
                    </a:lnTo>
                    <a:lnTo>
                      <a:pt x="73" y="109"/>
                    </a:lnTo>
                    <a:lnTo>
                      <a:pt x="77" y="105"/>
                    </a:lnTo>
                    <a:lnTo>
                      <a:pt x="81" y="105"/>
                    </a:lnTo>
                    <a:lnTo>
                      <a:pt x="77" y="109"/>
                    </a:lnTo>
                    <a:lnTo>
                      <a:pt x="73" y="113"/>
                    </a:lnTo>
                    <a:lnTo>
                      <a:pt x="69" y="121"/>
                    </a:lnTo>
                    <a:lnTo>
                      <a:pt x="65" y="121"/>
                    </a:lnTo>
                    <a:lnTo>
                      <a:pt x="61" y="125"/>
                    </a:lnTo>
                    <a:lnTo>
                      <a:pt x="57" y="125"/>
                    </a:lnTo>
                    <a:lnTo>
                      <a:pt x="53" y="121"/>
                    </a:lnTo>
                    <a:lnTo>
                      <a:pt x="53" y="117"/>
                    </a:lnTo>
                    <a:lnTo>
                      <a:pt x="53" y="113"/>
                    </a:lnTo>
                    <a:lnTo>
                      <a:pt x="57" y="101"/>
                    </a:lnTo>
                    <a:lnTo>
                      <a:pt x="65" y="69"/>
                    </a:lnTo>
                    <a:lnTo>
                      <a:pt x="69" y="61"/>
                    </a:lnTo>
                    <a:lnTo>
                      <a:pt x="69" y="57"/>
                    </a:lnTo>
                    <a:lnTo>
                      <a:pt x="65" y="53"/>
                    </a:lnTo>
                    <a:lnTo>
                      <a:pt x="61" y="57"/>
                    </a:lnTo>
                    <a:lnTo>
                      <a:pt x="57" y="57"/>
                    </a:lnTo>
                    <a:lnTo>
                      <a:pt x="49" y="61"/>
                    </a:lnTo>
                    <a:lnTo>
                      <a:pt x="41" y="69"/>
                    </a:lnTo>
                    <a:lnTo>
                      <a:pt x="41" y="73"/>
                    </a:lnTo>
                    <a:lnTo>
                      <a:pt x="33" y="81"/>
                    </a:lnTo>
                    <a:lnTo>
                      <a:pt x="29" y="93"/>
                    </a:lnTo>
                    <a:lnTo>
                      <a:pt x="25" y="97"/>
                    </a:lnTo>
                    <a:lnTo>
                      <a:pt x="20" y="105"/>
                    </a:lnTo>
                    <a:lnTo>
                      <a:pt x="16" y="121"/>
                    </a:lnTo>
                    <a:lnTo>
                      <a:pt x="0" y="121"/>
                    </a:lnTo>
                    <a:lnTo>
                      <a:pt x="33" y="21"/>
                    </a:lnTo>
                    <a:lnTo>
                      <a:pt x="33" y="13"/>
                    </a:lnTo>
                    <a:lnTo>
                      <a:pt x="33" y="9"/>
                    </a:lnTo>
                    <a:lnTo>
                      <a:pt x="29" y="4"/>
                    </a:lnTo>
                    <a:lnTo>
                      <a:pt x="25" y="4"/>
                    </a:lnTo>
                    <a:lnTo>
                      <a:pt x="20" y="9"/>
                    </a:lnTo>
                    <a:lnTo>
                      <a:pt x="20" y="4"/>
                    </a:lnTo>
                    <a:lnTo>
                      <a:pt x="49" y="0"/>
                    </a:lnTo>
                    <a:close/>
                  </a:path>
                </a:pathLst>
              </a:custGeom>
              <a:solidFill>
                <a:srgbClr val="000000"/>
              </a:solidFill>
              <a:ln w="0">
                <a:solidFill>
                  <a:srgbClr val="000000"/>
                </a:solidFill>
                <a:round/>
                <a:headEnd/>
                <a:tailEnd/>
              </a:ln>
            </p:spPr>
            <p:txBody>
              <a:bodyPr/>
              <a:lstStyle/>
              <a:p>
                <a:endParaRPr lang="en-US"/>
              </a:p>
            </p:txBody>
          </p:sp>
          <p:sp>
            <p:nvSpPr>
              <p:cNvPr id="9517" name="Rectangle 134"/>
              <p:cNvSpPr>
                <a:spLocks noChangeArrowheads="1"/>
              </p:cNvSpPr>
              <p:nvPr/>
            </p:nvSpPr>
            <p:spPr bwMode="auto">
              <a:xfrm>
                <a:off x="5533" y="261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18" name="Rectangle 135"/>
              <p:cNvSpPr>
                <a:spLocks noChangeArrowheads="1"/>
              </p:cNvSpPr>
              <p:nvPr/>
            </p:nvSpPr>
            <p:spPr bwMode="auto">
              <a:xfrm>
                <a:off x="211"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19" name="Freeform 136"/>
              <p:cNvSpPr>
                <a:spLocks/>
              </p:cNvSpPr>
              <p:nvPr/>
            </p:nvSpPr>
            <p:spPr bwMode="auto">
              <a:xfrm>
                <a:off x="267" y="2873"/>
                <a:ext cx="125" cy="120"/>
              </a:xfrm>
              <a:custGeom>
                <a:avLst/>
                <a:gdLst>
                  <a:gd name="T0" fmla="*/ 89 w 125"/>
                  <a:gd name="T1" fmla="*/ 56 h 120"/>
                  <a:gd name="T2" fmla="*/ 89 w 125"/>
                  <a:gd name="T3" fmla="*/ 12 h 120"/>
                  <a:gd name="T4" fmla="*/ 89 w 125"/>
                  <a:gd name="T5" fmla="*/ 8 h 120"/>
                  <a:gd name="T6" fmla="*/ 81 w 125"/>
                  <a:gd name="T7" fmla="*/ 4 h 120"/>
                  <a:gd name="T8" fmla="*/ 73 w 125"/>
                  <a:gd name="T9" fmla="*/ 4 h 120"/>
                  <a:gd name="T10" fmla="*/ 125 w 125"/>
                  <a:gd name="T11" fmla="*/ 0 h 120"/>
                  <a:gd name="T12" fmla="*/ 121 w 125"/>
                  <a:gd name="T13" fmla="*/ 4 h 120"/>
                  <a:gd name="T14" fmla="*/ 113 w 125"/>
                  <a:gd name="T15" fmla="*/ 4 h 120"/>
                  <a:gd name="T16" fmla="*/ 109 w 125"/>
                  <a:gd name="T17" fmla="*/ 8 h 120"/>
                  <a:gd name="T18" fmla="*/ 109 w 125"/>
                  <a:gd name="T19" fmla="*/ 20 h 120"/>
                  <a:gd name="T20" fmla="*/ 109 w 125"/>
                  <a:gd name="T21" fmla="*/ 104 h 120"/>
                  <a:gd name="T22" fmla="*/ 109 w 125"/>
                  <a:gd name="T23" fmla="*/ 112 h 120"/>
                  <a:gd name="T24" fmla="*/ 117 w 125"/>
                  <a:gd name="T25" fmla="*/ 116 h 120"/>
                  <a:gd name="T26" fmla="*/ 125 w 125"/>
                  <a:gd name="T27" fmla="*/ 116 h 120"/>
                  <a:gd name="T28" fmla="*/ 73 w 125"/>
                  <a:gd name="T29" fmla="*/ 120 h 120"/>
                  <a:gd name="T30" fmla="*/ 77 w 125"/>
                  <a:gd name="T31" fmla="*/ 116 h 120"/>
                  <a:gd name="T32" fmla="*/ 89 w 125"/>
                  <a:gd name="T33" fmla="*/ 112 h 120"/>
                  <a:gd name="T34" fmla="*/ 89 w 125"/>
                  <a:gd name="T35" fmla="*/ 100 h 120"/>
                  <a:gd name="T36" fmla="*/ 33 w 125"/>
                  <a:gd name="T37" fmla="*/ 60 h 120"/>
                  <a:gd name="T38" fmla="*/ 33 w 125"/>
                  <a:gd name="T39" fmla="*/ 104 h 120"/>
                  <a:gd name="T40" fmla="*/ 37 w 125"/>
                  <a:gd name="T41" fmla="*/ 112 h 120"/>
                  <a:gd name="T42" fmla="*/ 41 w 125"/>
                  <a:gd name="T43" fmla="*/ 116 h 120"/>
                  <a:gd name="T44" fmla="*/ 49 w 125"/>
                  <a:gd name="T45" fmla="*/ 116 h 120"/>
                  <a:gd name="T46" fmla="*/ 0 w 125"/>
                  <a:gd name="T47" fmla="*/ 120 h 120"/>
                  <a:gd name="T48" fmla="*/ 4 w 125"/>
                  <a:gd name="T49" fmla="*/ 116 h 120"/>
                  <a:gd name="T50" fmla="*/ 16 w 125"/>
                  <a:gd name="T51" fmla="*/ 112 h 120"/>
                  <a:gd name="T52" fmla="*/ 16 w 125"/>
                  <a:gd name="T53" fmla="*/ 100 h 120"/>
                  <a:gd name="T54" fmla="*/ 16 w 125"/>
                  <a:gd name="T55" fmla="*/ 12 h 120"/>
                  <a:gd name="T56" fmla="*/ 16 w 125"/>
                  <a:gd name="T57" fmla="*/ 8 h 120"/>
                  <a:gd name="T58" fmla="*/ 8 w 125"/>
                  <a:gd name="T59" fmla="*/ 4 h 120"/>
                  <a:gd name="T60" fmla="*/ 0 w 125"/>
                  <a:gd name="T61" fmla="*/ 4 h 120"/>
                  <a:gd name="T62" fmla="*/ 49 w 125"/>
                  <a:gd name="T63" fmla="*/ 0 h 120"/>
                  <a:gd name="T64" fmla="*/ 45 w 125"/>
                  <a:gd name="T65" fmla="*/ 4 h 120"/>
                  <a:gd name="T66" fmla="*/ 37 w 125"/>
                  <a:gd name="T67" fmla="*/ 4 h 120"/>
                  <a:gd name="T68" fmla="*/ 37 w 125"/>
                  <a:gd name="T69" fmla="*/ 8 h 120"/>
                  <a:gd name="T70" fmla="*/ 33 w 125"/>
                  <a:gd name="T71" fmla="*/ 20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20"/>
                  <a:gd name="T110" fmla="*/ 125 w 125"/>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20">
                    <a:moveTo>
                      <a:pt x="33" y="56"/>
                    </a:moveTo>
                    <a:lnTo>
                      <a:pt x="89" y="56"/>
                    </a:lnTo>
                    <a:lnTo>
                      <a:pt x="89" y="20"/>
                    </a:lnTo>
                    <a:lnTo>
                      <a:pt x="89" y="12"/>
                    </a:lnTo>
                    <a:lnTo>
                      <a:pt x="89" y="8"/>
                    </a:lnTo>
                    <a:lnTo>
                      <a:pt x="85" y="4"/>
                    </a:lnTo>
                    <a:lnTo>
                      <a:pt x="81" y="4"/>
                    </a:lnTo>
                    <a:lnTo>
                      <a:pt x="77" y="4"/>
                    </a:lnTo>
                    <a:lnTo>
                      <a:pt x="73" y="4"/>
                    </a:lnTo>
                    <a:lnTo>
                      <a:pt x="73" y="0"/>
                    </a:lnTo>
                    <a:lnTo>
                      <a:pt x="125" y="0"/>
                    </a:lnTo>
                    <a:lnTo>
                      <a:pt x="125" y="4"/>
                    </a:lnTo>
                    <a:lnTo>
                      <a:pt x="121" y="4"/>
                    </a:lnTo>
                    <a:lnTo>
                      <a:pt x="117" y="4"/>
                    </a:lnTo>
                    <a:lnTo>
                      <a:pt x="113" y="4"/>
                    </a:lnTo>
                    <a:lnTo>
                      <a:pt x="109" y="8"/>
                    </a:lnTo>
                    <a:lnTo>
                      <a:pt x="109" y="12"/>
                    </a:lnTo>
                    <a:lnTo>
                      <a:pt x="109" y="20"/>
                    </a:lnTo>
                    <a:lnTo>
                      <a:pt x="109" y="100"/>
                    </a:lnTo>
                    <a:lnTo>
                      <a:pt x="109" y="104"/>
                    </a:lnTo>
                    <a:lnTo>
                      <a:pt x="109" y="112"/>
                    </a:lnTo>
                    <a:lnTo>
                      <a:pt x="113" y="116"/>
                    </a:lnTo>
                    <a:lnTo>
                      <a:pt x="117" y="116"/>
                    </a:lnTo>
                    <a:lnTo>
                      <a:pt x="121" y="116"/>
                    </a:lnTo>
                    <a:lnTo>
                      <a:pt x="125" y="116"/>
                    </a:lnTo>
                    <a:lnTo>
                      <a:pt x="125" y="120"/>
                    </a:lnTo>
                    <a:lnTo>
                      <a:pt x="73" y="120"/>
                    </a:lnTo>
                    <a:lnTo>
                      <a:pt x="73" y="116"/>
                    </a:lnTo>
                    <a:lnTo>
                      <a:pt x="77" y="116"/>
                    </a:lnTo>
                    <a:lnTo>
                      <a:pt x="85" y="116"/>
                    </a:lnTo>
                    <a:lnTo>
                      <a:pt x="89" y="112"/>
                    </a:lnTo>
                    <a:lnTo>
                      <a:pt x="89" y="108"/>
                    </a:lnTo>
                    <a:lnTo>
                      <a:pt x="89" y="100"/>
                    </a:lnTo>
                    <a:lnTo>
                      <a:pt x="89" y="60"/>
                    </a:lnTo>
                    <a:lnTo>
                      <a:pt x="33" y="60"/>
                    </a:lnTo>
                    <a:lnTo>
                      <a:pt x="33" y="100"/>
                    </a:lnTo>
                    <a:lnTo>
                      <a:pt x="33" y="104"/>
                    </a:lnTo>
                    <a:lnTo>
                      <a:pt x="37" y="112"/>
                    </a:lnTo>
                    <a:lnTo>
                      <a:pt x="37" y="116"/>
                    </a:lnTo>
                    <a:lnTo>
                      <a:pt x="41" y="116"/>
                    </a:lnTo>
                    <a:lnTo>
                      <a:pt x="45" y="116"/>
                    </a:lnTo>
                    <a:lnTo>
                      <a:pt x="49" y="116"/>
                    </a:lnTo>
                    <a:lnTo>
                      <a:pt x="49" y="120"/>
                    </a:lnTo>
                    <a:lnTo>
                      <a:pt x="0" y="120"/>
                    </a:lnTo>
                    <a:lnTo>
                      <a:pt x="0" y="116"/>
                    </a:lnTo>
                    <a:lnTo>
                      <a:pt x="4" y="116"/>
                    </a:lnTo>
                    <a:lnTo>
                      <a:pt x="12" y="116"/>
                    </a:lnTo>
                    <a:lnTo>
                      <a:pt x="16" y="112"/>
                    </a:lnTo>
                    <a:lnTo>
                      <a:pt x="16" y="108"/>
                    </a:lnTo>
                    <a:lnTo>
                      <a:pt x="16" y="100"/>
                    </a:lnTo>
                    <a:lnTo>
                      <a:pt x="16" y="20"/>
                    </a:lnTo>
                    <a:lnTo>
                      <a:pt x="16" y="12"/>
                    </a:lnTo>
                    <a:lnTo>
                      <a:pt x="16" y="8"/>
                    </a:lnTo>
                    <a:lnTo>
                      <a:pt x="12" y="4"/>
                    </a:lnTo>
                    <a:lnTo>
                      <a:pt x="8" y="4"/>
                    </a:lnTo>
                    <a:lnTo>
                      <a:pt x="4" y="4"/>
                    </a:lnTo>
                    <a:lnTo>
                      <a:pt x="0" y="4"/>
                    </a:lnTo>
                    <a:lnTo>
                      <a:pt x="0" y="0"/>
                    </a:lnTo>
                    <a:lnTo>
                      <a:pt x="49" y="0"/>
                    </a:lnTo>
                    <a:lnTo>
                      <a:pt x="49" y="4"/>
                    </a:lnTo>
                    <a:lnTo>
                      <a:pt x="45" y="4"/>
                    </a:lnTo>
                    <a:lnTo>
                      <a:pt x="41" y="4"/>
                    </a:lnTo>
                    <a:lnTo>
                      <a:pt x="37" y="4"/>
                    </a:lnTo>
                    <a:lnTo>
                      <a:pt x="37" y="8"/>
                    </a:lnTo>
                    <a:lnTo>
                      <a:pt x="33" y="12"/>
                    </a:lnTo>
                    <a:lnTo>
                      <a:pt x="33" y="20"/>
                    </a:lnTo>
                    <a:lnTo>
                      <a:pt x="33" y="56"/>
                    </a:lnTo>
                    <a:close/>
                  </a:path>
                </a:pathLst>
              </a:custGeom>
              <a:solidFill>
                <a:srgbClr val="000000"/>
              </a:solidFill>
              <a:ln w="0">
                <a:solidFill>
                  <a:srgbClr val="000000"/>
                </a:solidFill>
                <a:round/>
                <a:headEnd/>
                <a:tailEnd/>
              </a:ln>
            </p:spPr>
            <p:txBody>
              <a:bodyPr/>
              <a:lstStyle/>
              <a:p>
                <a:endParaRPr lang="en-US"/>
              </a:p>
            </p:txBody>
          </p:sp>
          <p:sp>
            <p:nvSpPr>
              <p:cNvPr id="9520" name="Freeform 137"/>
              <p:cNvSpPr>
                <a:spLocks noEditPoints="1"/>
              </p:cNvSpPr>
              <p:nvPr/>
            </p:nvSpPr>
            <p:spPr bwMode="auto">
              <a:xfrm>
                <a:off x="396" y="2909"/>
                <a:ext cx="72" cy="84"/>
              </a:xfrm>
              <a:custGeom>
                <a:avLst/>
                <a:gdLst>
                  <a:gd name="T0" fmla="*/ 40 w 72"/>
                  <a:gd name="T1" fmla="*/ 76 h 84"/>
                  <a:gd name="T2" fmla="*/ 32 w 72"/>
                  <a:gd name="T3" fmla="*/ 80 h 84"/>
                  <a:gd name="T4" fmla="*/ 20 w 72"/>
                  <a:gd name="T5" fmla="*/ 84 h 84"/>
                  <a:gd name="T6" fmla="*/ 8 w 72"/>
                  <a:gd name="T7" fmla="*/ 80 h 84"/>
                  <a:gd name="T8" fmla="*/ 0 w 72"/>
                  <a:gd name="T9" fmla="*/ 64 h 84"/>
                  <a:gd name="T10" fmla="*/ 4 w 72"/>
                  <a:gd name="T11" fmla="*/ 56 h 84"/>
                  <a:gd name="T12" fmla="*/ 16 w 72"/>
                  <a:gd name="T13" fmla="*/ 44 h 84"/>
                  <a:gd name="T14" fmla="*/ 44 w 72"/>
                  <a:gd name="T15" fmla="*/ 32 h 84"/>
                  <a:gd name="T16" fmla="*/ 44 w 72"/>
                  <a:gd name="T17" fmla="*/ 16 h 84"/>
                  <a:gd name="T18" fmla="*/ 36 w 72"/>
                  <a:gd name="T19" fmla="*/ 8 h 84"/>
                  <a:gd name="T20" fmla="*/ 28 w 72"/>
                  <a:gd name="T21" fmla="*/ 8 h 84"/>
                  <a:gd name="T22" fmla="*/ 20 w 72"/>
                  <a:gd name="T23" fmla="*/ 12 h 84"/>
                  <a:gd name="T24" fmla="*/ 20 w 72"/>
                  <a:gd name="T25" fmla="*/ 24 h 84"/>
                  <a:gd name="T26" fmla="*/ 20 w 72"/>
                  <a:gd name="T27" fmla="*/ 28 h 84"/>
                  <a:gd name="T28" fmla="*/ 12 w 72"/>
                  <a:gd name="T29" fmla="*/ 32 h 84"/>
                  <a:gd name="T30" fmla="*/ 8 w 72"/>
                  <a:gd name="T31" fmla="*/ 28 h 84"/>
                  <a:gd name="T32" fmla="*/ 4 w 72"/>
                  <a:gd name="T33" fmla="*/ 24 h 84"/>
                  <a:gd name="T34" fmla="*/ 12 w 72"/>
                  <a:gd name="T35" fmla="*/ 8 h 84"/>
                  <a:gd name="T36" fmla="*/ 36 w 72"/>
                  <a:gd name="T37" fmla="*/ 0 h 84"/>
                  <a:gd name="T38" fmla="*/ 52 w 72"/>
                  <a:gd name="T39" fmla="*/ 4 h 84"/>
                  <a:gd name="T40" fmla="*/ 60 w 72"/>
                  <a:gd name="T41" fmla="*/ 12 h 84"/>
                  <a:gd name="T42" fmla="*/ 60 w 72"/>
                  <a:gd name="T43" fmla="*/ 28 h 84"/>
                  <a:gd name="T44" fmla="*/ 60 w 72"/>
                  <a:gd name="T45" fmla="*/ 64 h 84"/>
                  <a:gd name="T46" fmla="*/ 60 w 72"/>
                  <a:gd name="T47" fmla="*/ 72 h 84"/>
                  <a:gd name="T48" fmla="*/ 64 w 72"/>
                  <a:gd name="T49" fmla="*/ 72 h 84"/>
                  <a:gd name="T50" fmla="*/ 64 w 72"/>
                  <a:gd name="T51" fmla="*/ 72 h 84"/>
                  <a:gd name="T52" fmla="*/ 68 w 72"/>
                  <a:gd name="T53" fmla="*/ 72 h 84"/>
                  <a:gd name="T54" fmla="*/ 72 w 72"/>
                  <a:gd name="T55" fmla="*/ 72 h 84"/>
                  <a:gd name="T56" fmla="*/ 56 w 72"/>
                  <a:gd name="T57" fmla="*/ 84 h 84"/>
                  <a:gd name="T58" fmla="*/ 48 w 72"/>
                  <a:gd name="T59" fmla="*/ 80 h 84"/>
                  <a:gd name="T60" fmla="*/ 44 w 72"/>
                  <a:gd name="T61" fmla="*/ 72 h 84"/>
                  <a:gd name="T62" fmla="*/ 44 w 72"/>
                  <a:gd name="T63" fmla="*/ 36 h 84"/>
                  <a:gd name="T64" fmla="*/ 28 w 72"/>
                  <a:gd name="T65" fmla="*/ 44 h 84"/>
                  <a:gd name="T66" fmla="*/ 20 w 72"/>
                  <a:gd name="T67" fmla="*/ 52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72"/>
                    </a:moveTo>
                    <a:lnTo>
                      <a:pt x="40" y="76"/>
                    </a:lnTo>
                    <a:lnTo>
                      <a:pt x="32" y="80"/>
                    </a:lnTo>
                    <a:lnTo>
                      <a:pt x="24" y="84"/>
                    </a:lnTo>
                    <a:lnTo>
                      <a:pt x="20" y="84"/>
                    </a:lnTo>
                    <a:lnTo>
                      <a:pt x="12" y="84"/>
                    </a:lnTo>
                    <a:lnTo>
                      <a:pt x="8" y="80"/>
                    </a:lnTo>
                    <a:lnTo>
                      <a:pt x="4" y="72"/>
                    </a:lnTo>
                    <a:lnTo>
                      <a:pt x="0" y="64"/>
                    </a:lnTo>
                    <a:lnTo>
                      <a:pt x="4" y="60"/>
                    </a:lnTo>
                    <a:lnTo>
                      <a:pt x="4" y="56"/>
                    </a:lnTo>
                    <a:lnTo>
                      <a:pt x="8" y="48"/>
                    </a:lnTo>
                    <a:lnTo>
                      <a:pt x="16" y="44"/>
                    </a:lnTo>
                    <a:lnTo>
                      <a:pt x="28" y="36"/>
                    </a:lnTo>
                    <a:lnTo>
                      <a:pt x="44" y="32"/>
                    </a:lnTo>
                    <a:lnTo>
                      <a:pt x="44" y="28"/>
                    </a:lnTo>
                    <a:lnTo>
                      <a:pt x="44" y="16"/>
                    </a:lnTo>
                    <a:lnTo>
                      <a:pt x="40" y="12"/>
                    </a:lnTo>
                    <a:lnTo>
                      <a:pt x="36" y="8"/>
                    </a:lnTo>
                    <a:lnTo>
                      <a:pt x="32" y="8"/>
                    </a:lnTo>
                    <a:lnTo>
                      <a:pt x="28" y="8"/>
                    </a:lnTo>
                    <a:lnTo>
                      <a:pt x="24" y="12"/>
                    </a:lnTo>
                    <a:lnTo>
                      <a:pt x="20" y="12"/>
                    </a:lnTo>
                    <a:lnTo>
                      <a:pt x="20" y="16"/>
                    </a:lnTo>
                    <a:lnTo>
                      <a:pt x="20" y="24"/>
                    </a:lnTo>
                    <a:lnTo>
                      <a:pt x="20" y="28"/>
                    </a:lnTo>
                    <a:lnTo>
                      <a:pt x="16" y="32"/>
                    </a:lnTo>
                    <a:lnTo>
                      <a:pt x="12" y="32"/>
                    </a:lnTo>
                    <a:lnTo>
                      <a:pt x="8" y="32"/>
                    </a:lnTo>
                    <a:lnTo>
                      <a:pt x="8" y="28"/>
                    </a:lnTo>
                    <a:lnTo>
                      <a:pt x="4" y="24"/>
                    </a:lnTo>
                    <a:lnTo>
                      <a:pt x="8" y="16"/>
                    </a:lnTo>
                    <a:lnTo>
                      <a:pt x="12" y="8"/>
                    </a:lnTo>
                    <a:lnTo>
                      <a:pt x="24" y="4"/>
                    </a:lnTo>
                    <a:lnTo>
                      <a:pt x="36" y="0"/>
                    </a:lnTo>
                    <a:lnTo>
                      <a:pt x="44" y="4"/>
                    </a:lnTo>
                    <a:lnTo>
                      <a:pt x="52" y="4"/>
                    </a:lnTo>
                    <a:lnTo>
                      <a:pt x="56" y="8"/>
                    </a:lnTo>
                    <a:lnTo>
                      <a:pt x="60" y="12"/>
                    </a:lnTo>
                    <a:lnTo>
                      <a:pt x="60" y="20"/>
                    </a:lnTo>
                    <a:lnTo>
                      <a:pt x="60" y="28"/>
                    </a:lnTo>
                    <a:lnTo>
                      <a:pt x="60" y="56"/>
                    </a:lnTo>
                    <a:lnTo>
                      <a:pt x="60" y="64"/>
                    </a:lnTo>
                    <a:lnTo>
                      <a:pt x="60" y="68"/>
                    </a:lnTo>
                    <a:lnTo>
                      <a:pt x="60" y="72"/>
                    </a:lnTo>
                    <a:lnTo>
                      <a:pt x="64" y="72"/>
                    </a:lnTo>
                    <a:lnTo>
                      <a:pt x="68" y="72"/>
                    </a:lnTo>
                    <a:lnTo>
                      <a:pt x="72" y="68"/>
                    </a:lnTo>
                    <a:lnTo>
                      <a:pt x="72" y="72"/>
                    </a:lnTo>
                    <a:lnTo>
                      <a:pt x="64" y="80"/>
                    </a:lnTo>
                    <a:lnTo>
                      <a:pt x="56" y="84"/>
                    </a:lnTo>
                    <a:lnTo>
                      <a:pt x="52" y="84"/>
                    </a:lnTo>
                    <a:lnTo>
                      <a:pt x="48" y="80"/>
                    </a:lnTo>
                    <a:lnTo>
                      <a:pt x="48" y="76"/>
                    </a:lnTo>
                    <a:lnTo>
                      <a:pt x="44" y="72"/>
                    </a:lnTo>
                    <a:close/>
                    <a:moveTo>
                      <a:pt x="44" y="64"/>
                    </a:moveTo>
                    <a:lnTo>
                      <a:pt x="44" y="36"/>
                    </a:lnTo>
                    <a:lnTo>
                      <a:pt x="36" y="40"/>
                    </a:lnTo>
                    <a:lnTo>
                      <a:pt x="28" y="44"/>
                    </a:lnTo>
                    <a:lnTo>
                      <a:pt x="24" y="48"/>
                    </a:lnTo>
                    <a:lnTo>
                      <a:pt x="20" y="52"/>
                    </a:lnTo>
                    <a:lnTo>
                      <a:pt x="16" y="56"/>
                    </a:lnTo>
                    <a:lnTo>
                      <a:pt x="16" y="60"/>
                    </a:lnTo>
                    <a:lnTo>
                      <a:pt x="16" y="64"/>
                    </a:lnTo>
                    <a:lnTo>
                      <a:pt x="20" y="68"/>
                    </a:lnTo>
                    <a:lnTo>
                      <a:pt x="24" y="72"/>
                    </a:lnTo>
                    <a:lnTo>
                      <a:pt x="28" y="72"/>
                    </a:lnTo>
                    <a:lnTo>
                      <a:pt x="36" y="72"/>
                    </a:lnTo>
                    <a:lnTo>
                      <a:pt x="44" y="64"/>
                    </a:lnTo>
                    <a:close/>
                  </a:path>
                </a:pathLst>
              </a:custGeom>
              <a:solidFill>
                <a:srgbClr val="000000"/>
              </a:solidFill>
              <a:ln w="0">
                <a:solidFill>
                  <a:srgbClr val="000000"/>
                </a:solidFill>
                <a:round/>
                <a:headEnd/>
                <a:tailEnd/>
              </a:ln>
            </p:spPr>
            <p:txBody>
              <a:bodyPr/>
              <a:lstStyle/>
              <a:p>
                <a:endParaRPr lang="en-US"/>
              </a:p>
            </p:txBody>
          </p:sp>
          <p:sp>
            <p:nvSpPr>
              <p:cNvPr id="9521" name="Freeform 138"/>
              <p:cNvSpPr>
                <a:spLocks/>
              </p:cNvSpPr>
              <p:nvPr/>
            </p:nvSpPr>
            <p:spPr bwMode="auto">
              <a:xfrm>
                <a:off x="480"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4 w 53"/>
                  <a:gd name="T13" fmla="*/ 8 h 84"/>
                  <a:gd name="T14" fmla="*/ 20 w 53"/>
                  <a:gd name="T15" fmla="*/ 8 h 84"/>
                  <a:gd name="T16" fmla="*/ 16 w 53"/>
                  <a:gd name="T17" fmla="*/ 12 h 84"/>
                  <a:gd name="T18" fmla="*/ 12 w 53"/>
                  <a:gd name="T19" fmla="*/ 12 h 84"/>
                  <a:gd name="T20" fmla="*/ 12 w 53"/>
                  <a:gd name="T21" fmla="*/ 16 h 84"/>
                  <a:gd name="T22" fmla="*/ 12 w 53"/>
                  <a:gd name="T23" fmla="*/ 20 h 84"/>
                  <a:gd name="T24" fmla="*/ 12 w 53"/>
                  <a:gd name="T25" fmla="*/ 24 h 84"/>
                  <a:gd name="T26" fmla="*/ 16 w 53"/>
                  <a:gd name="T27" fmla="*/ 28 h 84"/>
                  <a:gd name="T28" fmla="*/ 24 w 53"/>
                  <a:gd name="T29" fmla="*/ 32 h 84"/>
                  <a:gd name="T30" fmla="*/ 37 w 53"/>
                  <a:gd name="T31" fmla="*/ 40 h 84"/>
                  <a:gd name="T32" fmla="*/ 45 w 53"/>
                  <a:gd name="T33" fmla="*/ 44 h 84"/>
                  <a:gd name="T34" fmla="*/ 53 w 53"/>
                  <a:gd name="T35" fmla="*/ 52 h 84"/>
                  <a:gd name="T36" fmla="*/ 53 w 53"/>
                  <a:gd name="T37" fmla="*/ 60 h 84"/>
                  <a:gd name="T38" fmla="*/ 53 w 53"/>
                  <a:gd name="T39" fmla="*/ 68 h 84"/>
                  <a:gd name="T40" fmla="*/ 45 w 53"/>
                  <a:gd name="T41" fmla="*/ 76 h 84"/>
                  <a:gd name="T42" fmla="*/ 37 w 53"/>
                  <a:gd name="T43" fmla="*/ 84 h 84"/>
                  <a:gd name="T44" fmla="*/ 29 w 53"/>
                  <a:gd name="T45" fmla="*/ 84 h 84"/>
                  <a:gd name="T46" fmla="*/ 20 w 53"/>
                  <a:gd name="T47" fmla="*/ 84 h 84"/>
                  <a:gd name="T48" fmla="*/ 8 w 53"/>
                  <a:gd name="T49" fmla="*/ 80 h 84"/>
                  <a:gd name="T50" fmla="*/ 8 w 53"/>
                  <a:gd name="T51" fmla="*/ 80 h 84"/>
                  <a:gd name="T52" fmla="*/ 4 w 53"/>
                  <a:gd name="T53" fmla="*/ 80 h 84"/>
                  <a:gd name="T54" fmla="*/ 4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12 w 53"/>
                  <a:gd name="T67" fmla="*/ 72 h 84"/>
                  <a:gd name="T68" fmla="*/ 20 w 53"/>
                  <a:gd name="T69" fmla="*/ 76 h 84"/>
                  <a:gd name="T70" fmla="*/ 29 w 53"/>
                  <a:gd name="T71" fmla="*/ 80 h 84"/>
                  <a:gd name="T72" fmla="*/ 33 w 53"/>
                  <a:gd name="T73" fmla="*/ 76 h 84"/>
                  <a:gd name="T74" fmla="*/ 37 w 53"/>
                  <a:gd name="T75" fmla="*/ 76 h 84"/>
                  <a:gd name="T76" fmla="*/ 41 w 53"/>
                  <a:gd name="T77" fmla="*/ 72 h 84"/>
                  <a:gd name="T78" fmla="*/ 41 w 53"/>
                  <a:gd name="T79" fmla="*/ 68 h 84"/>
                  <a:gd name="T80" fmla="*/ 41 w 53"/>
                  <a:gd name="T81" fmla="*/ 60 h 84"/>
                  <a:gd name="T82" fmla="*/ 37 w 53"/>
                  <a:gd name="T83" fmla="*/ 56 h 84"/>
                  <a:gd name="T84" fmla="*/ 33 w 53"/>
                  <a:gd name="T85" fmla="*/ 52 h 84"/>
                  <a:gd name="T86" fmla="*/ 20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8 w 53"/>
                  <a:gd name="T99" fmla="*/ 8 h 84"/>
                  <a:gd name="T100" fmla="*/ 16 w 53"/>
                  <a:gd name="T101" fmla="*/ 4 h 84"/>
                  <a:gd name="T102" fmla="*/ 24 w 53"/>
                  <a:gd name="T103" fmla="*/ 0 h 84"/>
                  <a:gd name="T104" fmla="*/ 29 w 53"/>
                  <a:gd name="T105" fmla="*/ 4 h 84"/>
                  <a:gd name="T106" fmla="*/ 37 w 53"/>
                  <a:gd name="T107" fmla="*/ 4 h 84"/>
                  <a:gd name="T108" fmla="*/ 41 w 53"/>
                  <a:gd name="T109" fmla="*/ 4 h 84"/>
                  <a:gd name="T110" fmla="*/ 41 w 53"/>
                  <a:gd name="T111" fmla="*/ 4 h 84"/>
                  <a:gd name="T112" fmla="*/ 45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4" y="8"/>
                    </a:lnTo>
                    <a:lnTo>
                      <a:pt x="20" y="8"/>
                    </a:lnTo>
                    <a:lnTo>
                      <a:pt x="16" y="12"/>
                    </a:lnTo>
                    <a:lnTo>
                      <a:pt x="12" y="12"/>
                    </a:lnTo>
                    <a:lnTo>
                      <a:pt x="12" y="16"/>
                    </a:lnTo>
                    <a:lnTo>
                      <a:pt x="12" y="20"/>
                    </a:lnTo>
                    <a:lnTo>
                      <a:pt x="12" y="24"/>
                    </a:lnTo>
                    <a:lnTo>
                      <a:pt x="16" y="28"/>
                    </a:lnTo>
                    <a:lnTo>
                      <a:pt x="24" y="32"/>
                    </a:lnTo>
                    <a:lnTo>
                      <a:pt x="37" y="40"/>
                    </a:lnTo>
                    <a:lnTo>
                      <a:pt x="45" y="44"/>
                    </a:lnTo>
                    <a:lnTo>
                      <a:pt x="53" y="52"/>
                    </a:lnTo>
                    <a:lnTo>
                      <a:pt x="53" y="60"/>
                    </a:lnTo>
                    <a:lnTo>
                      <a:pt x="53" y="68"/>
                    </a:lnTo>
                    <a:lnTo>
                      <a:pt x="45" y="76"/>
                    </a:lnTo>
                    <a:lnTo>
                      <a:pt x="37" y="84"/>
                    </a:lnTo>
                    <a:lnTo>
                      <a:pt x="29" y="84"/>
                    </a:lnTo>
                    <a:lnTo>
                      <a:pt x="20" y="84"/>
                    </a:lnTo>
                    <a:lnTo>
                      <a:pt x="8" y="80"/>
                    </a:lnTo>
                    <a:lnTo>
                      <a:pt x="4" y="80"/>
                    </a:lnTo>
                    <a:lnTo>
                      <a:pt x="0" y="84"/>
                    </a:lnTo>
                    <a:lnTo>
                      <a:pt x="0" y="56"/>
                    </a:lnTo>
                    <a:lnTo>
                      <a:pt x="4" y="68"/>
                    </a:lnTo>
                    <a:lnTo>
                      <a:pt x="12" y="72"/>
                    </a:lnTo>
                    <a:lnTo>
                      <a:pt x="20" y="76"/>
                    </a:lnTo>
                    <a:lnTo>
                      <a:pt x="29" y="80"/>
                    </a:lnTo>
                    <a:lnTo>
                      <a:pt x="33" y="76"/>
                    </a:lnTo>
                    <a:lnTo>
                      <a:pt x="37" y="76"/>
                    </a:lnTo>
                    <a:lnTo>
                      <a:pt x="41" y="72"/>
                    </a:lnTo>
                    <a:lnTo>
                      <a:pt x="41" y="68"/>
                    </a:lnTo>
                    <a:lnTo>
                      <a:pt x="41" y="60"/>
                    </a:lnTo>
                    <a:lnTo>
                      <a:pt x="37" y="56"/>
                    </a:lnTo>
                    <a:lnTo>
                      <a:pt x="33" y="52"/>
                    </a:lnTo>
                    <a:lnTo>
                      <a:pt x="20" y="48"/>
                    </a:lnTo>
                    <a:lnTo>
                      <a:pt x="8" y="40"/>
                    </a:lnTo>
                    <a:lnTo>
                      <a:pt x="4" y="36"/>
                    </a:lnTo>
                    <a:lnTo>
                      <a:pt x="0" y="32"/>
                    </a:lnTo>
                    <a:lnTo>
                      <a:pt x="0" y="24"/>
                    </a:lnTo>
                    <a:lnTo>
                      <a:pt x="0" y="16"/>
                    </a:lnTo>
                    <a:lnTo>
                      <a:pt x="8" y="8"/>
                    </a:lnTo>
                    <a:lnTo>
                      <a:pt x="16" y="4"/>
                    </a:lnTo>
                    <a:lnTo>
                      <a:pt x="24"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22" name="Rectangle 139"/>
              <p:cNvSpPr>
                <a:spLocks noChangeArrowheads="1"/>
              </p:cNvSpPr>
              <p:nvPr/>
            </p:nvSpPr>
            <p:spPr bwMode="auto">
              <a:xfrm>
                <a:off x="545" y="2945"/>
                <a:ext cx="44" cy="12"/>
              </a:xfrm>
              <a:prstGeom prst="rect">
                <a:avLst/>
              </a:prstGeom>
              <a:solidFill>
                <a:srgbClr val="000000"/>
              </a:solidFill>
              <a:ln w="0">
                <a:solidFill>
                  <a:srgbClr val="000000"/>
                </a:solidFill>
                <a:miter lim="800000"/>
                <a:headEnd/>
                <a:tailEnd/>
              </a:ln>
            </p:spPr>
            <p:txBody>
              <a:bodyPr/>
              <a:lstStyle/>
              <a:p>
                <a:endParaRPr lang="en-US"/>
              </a:p>
            </p:txBody>
          </p:sp>
          <p:sp>
            <p:nvSpPr>
              <p:cNvPr id="9523" name="Freeform 140"/>
              <p:cNvSpPr>
                <a:spLocks/>
              </p:cNvSpPr>
              <p:nvPr/>
            </p:nvSpPr>
            <p:spPr bwMode="auto">
              <a:xfrm>
                <a:off x="601" y="2873"/>
                <a:ext cx="153" cy="120"/>
              </a:xfrm>
              <a:custGeom>
                <a:avLst/>
                <a:gdLst>
                  <a:gd name="T0" fmla="*/ 68 w 153"/>
                  <a:gd name="T1" fmla="*/ 120 h 120"/>
                  <a:gd name="T2" fmla="*/ 24 w 153"/>
                  <a:gd name="T3" fmla="*/ 20 h 120"/>
                  <a:gd name="T4" fmla="*/ 24 w 153"/>
                  <a:gd name="T5" fmla="*/ 100 h 120"/>
                  <a:gd name="T6" fmla="*/ 24 w 153"/>
                  <a:gd name="T7" fmla="*/ 108 h 120"/>
                  <a:gd name="T8" fmla="*/ 24 w 153"/>
                  <a:gd name="T9" fmla="*/ 112 h 120"/>
                  <a:gd name="T10" fmla="*/ 28 w 153"/>
                  <a:gd name="T11" fmla="*/ 116 h 120"/>
                  <a:gd name="T12" fmla="*/ 36 w 153"/>
                  <a:gd name="T13" fmla="*/ 116 h 120"/>
                  <a:gd name="T14" fmla="*/ 40 w 153"/>
                  <a:gd name="T15" fmla="*/ 116 h 120"/>
                  <a:gd name="T16" fmla="*/ 40 w 153"/>
                  <a:gd name="T17" fmla="*/ 120 h 120"/>
                  <a:gd name="T18" fmla="*/ 0 w 153"/>
                  <a:gd name="T19" fmla="*/ 120 h 120"/>
                  <a:gd name="T20" fmla="*/ 0 w 153"/>
                  <a:gd name="T21" fmla="*/ 116 h 120"/>
                  <a:gd name="T22" fmla="*/ 4 w 153"/>
                  <a:gd name="T23" fmla="*/ 116 h 120"/>
                  <a:gd name="T24" fmla="*/ 8 w 153"/>
                  <a:gd name="T25" fmla="*/ 116 h 120"/>
                  <a:gd name="T26" fmla="*/ 12 w 153"/>
                  <a:gd name="T27" fmla="*/ 112 h 120"/>
                  <a:gd name="T28" fmla="*/ 16 w 153"/>
                  <a:gd name="T29" fmla="*/ 108 h 120"/>
                  <a:gd name="T30" fmla="*/ 16 w 153"/>
                  <a:gd name="T31" fmla="*/ 100 h 120"/>
                  <a:gd name="T32" fmla="*/ 16 w 153"/>
                  <a:gd name="T33" fmla="*/ 20 h 120"/>
                  <a:gd name="T34" fmla="*/ 16 w 153"/>
                  <a:gd name="T35" fmla="*/ 16 h 120"/>
                  <a:gd name="T36" fmla="*/ 12 w 153"/>
                  <a:gd name="T37" fmla="*/ 8 h 120"/>
                  <a:gd name="T38" fmla="*/ 12 w 153"/>
                  <a:gd name="T39" fmla="*/ 8 h 120"/>
                  <a:gd name="T40" fmla="*/ 8 w 153"/>
                  <a:gd name="T41" fmla="*/ 4 h 120"/>
                  <a:gd name="T42" fmla="*/ 4 w 153"/>
                  <a:gd name="T43" fmla="*/ 4 h 120"/>
                  <a:gd name="T44" fmla="*/ 0 w 153"/>
                  <a:gd name="T45" fmla="*/ 4 h 120"/>
                  <a:gd name="T46" fmla="*/ 0 w 153"/>
                  <a:gd name="T47" fmla="*/ 0 h 120"/>
                  <a:gd name="T48" fmla="*/ 32 w 153"/>
                  <a:gd name="T49" fmla="*/ 0 h 120"/>
                  <a:gd name="T50" fmla="*/ 76 w 153"/>
                  <a:gd name="T51" fmla="*/ 92 h 120"/>
                  <a:gd name="T52" fmla="*/ 121 w 153"/>
                  <a:gd name="T53" fmla="*/ 0 h 120"/>
                  <a:gd name="T54" fmla="*/ 153 w 153"/>
                  <a:gd name="T55" fmla="*/ 0 h 120"/>
                  <a:gd name="T56" fmla="*/ 153 w 153"/>
                  <a:gd name="T57" fmla="*/ 4 h 120"/>
                  <a:gd name="T58" fmla="*/ 149 w 153"/>
                  <a:gd name="T59" fmla="*/ 4 h 120"/>
                  <a:gd name="T60" fmla="*/ 141 w 153"/>
                  <a:gd name="T61" fmla="*/ 4 h 120"/>
                  <a:gd name="T62" fmla="*/ 137 w 153"/>
                  <a:gd name="T63" fmla="*/ 8 h 120"/>
                  <a:gd name="T64" fmla="*/ 137 w 153"/>
                  <a:gd name="T65" fmla="*/ 12 h 120"/>
                  <a:gd name="T66" fmla="*/ 133 w 153"/>
                  <a:gd name="T67" fmla="*/ 20 h 120"/>
                  <a:gd name="T68" fmla="*/ 133 w 153"/>
                  <a:gd name="T69" fmla="*/ 100 h 120"/>
                  <a:gd name="T70" fmla="*/ 137 w 153"/>
                  <a:gd name="T71" fmla="*/ 108 h 120"/>
                  <a:gd name="T72" fmla="*/ 137 w 153"/>
                  <a:gd name="T73" fmla="*/ 112 h 120"/>
                  <a:gd name="T74" fmla="*/ 141 w 153"/>
                  <a:gd name="T75" fmla="*/ 116 h 120"/>
                  <a:gd name="T76" fmla="*/ 149 w 153"/>
                  <a:gd name="T77" fmla="*/ 116 h 120"/>
                  <a:gd name="T78" fmla="*/ 153 w 153"/>
                  <a:gd name="T79" fmla="*/ 116 h 120"/>
                  <a:gd name="T80" fmla="*/ 153 w 153"/>
                  <a:gd name="T81" fmla="*/ 120 h 120"/>
                  <a:gd name="T82" fmla="*/ 100 w 153"/>
                  <a:gd name="T83" fmla="*/ 120 h 120"/>
                  <a:gd name="T84" fmla="*/ 100 w 153"/>
                  <a:gd name="T85" fmla="*/ 116 h 120"/>
                  <a:gd name="T86" fmla="*/ 104 w 153"/>
                  <a:gd name="T87" fmla="*/ 116 h 120"/>
                  <a:gd name="T88" fmla="*/ 113 w 153"/>
                  <a:gd name="T89" fmla="*/ 116 h 120"/>
                  <a:gd name="T90" fmla="*/ 117 w 153"/>
                  <a:gd name="T91" fmla="*/ 112 h 120"/>
                  <a:gd name="T92" fmla="*/ 117 w 153"/>
                  <a:gd name="T93" fmla="*/ 108 h 120"/>
                  <a:gd name="T94" fmla="*/ 117 w 153"/>
                  <a:gd name="T95" fmla="*/ 100 h 120"/>
                  <a:gd name="T96" fmla="*/ 117 w 153"/>
                  <a:gd name="T97" fmla="*/ 20 h 120"/>
                  <a:gd name="T98" fmla="*/ 68 w 153"/>
                  <a:gd name="T99" fmla="*/ 120 h 120"/>
                  <a:gd name="T100" fmla="*/ 68 w 153"/>
                  <a:gd name="T101" fmla="*/ 12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20"/>
                  <a:gd name="T155" fmla="*/ 153 w 153"/>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20">
                    <a:moveTo>
                      <a:pt x="68" y="120"/>
                    </a:moveTo>
                    <a:lnTo>
                      <a:pt x="24" y="20"/>
                    </a:lnTo>
                    <a:lnTo>
                      <a:pt x="24" y="100"/>
                    </a:lnTo>
                    <a:lnTo>
                      <a:pt x="24" y="108"/>
                    </a:lnTo>
                    <a:lnTo>
                      <a:pt x="24" y="112"/>
                    </a:lnTo>
                    <a:lnTo>
                      <a:pt x="28" y="116"/>
                    </a:lnTo>
                    <a:lnTo>
                      <a:pt x="36" y="116"/>
                    </a:lnTo>
                    <a:lnTo>
                      <a:pt x="40" y="116"/>
                    </a:lnTo>
                    <a:lnTo>
                      <a:pt x="40" y="120"/>
                    </a:lnTo>
                    <a:lnTo>
                      <a:pt x="0" y="120"/>
                    </a:lnTo>
                    <a:lnTo>
                      <a:pt x="0" y="116"/>
                    </a:lnTo>
                    <a:lnTo>
                      <a:pt x="4" y="116"/>
                    </a:lnTo>
                    <a:lnTo>
                      <a:pt x="8" y="116"/>
                    </a:lnTo>
                    <a:lnTo>
                      <a:pt x="12" y="112"/>
                    </a:lnTo>
                    <a:lnTo>
                      <a:pt x="16" y="108"/>
                    </a:lnTo>
                    <a:lnTo>
                      <a:pt x="16" y="100"/>
                    </a:lnTo>
                    <a:lnTo>
                      <a:pt x="16" y="20"/>
                    </a:lnTo>
                    <a:lnTo>
                      <a:pt x="16" y="16"/>
                    </a:lnTo>
                    <a:lnTo>
                      <a:pt x="12" y="8"/>
                    </a:lnTo>
                    <a:lnTo>
                      <a:pt x="8" y="4"/>
                    </a:lnTo>
                    <a:lnTo>
                      <a:pt x="4" y="4"/>
                    </a:lnTo>
                    <a:lnTo>
                      <a:pt x="0" y="4"/>
                    </a:lnTo>
                    <a:lnTo>
                      <a:pt x="0" y="0"/>
                    </a:lnTo>
                    <a:lnTo>
                      <a:pt x="32" y="0"/>
                    </a:lnTo>
                    <a:lnTo>
                      <a:pt x="76" y="92"/>
                    </a:lnTo>
                    <a:lnTo>
                      <a:pt x="121" y="0"/>
                    </a:lnTo>
                    <a:lnTo>
                      <a:pt x="153" y="0"/>
                    </a:lnTo>
                    <a:lnTo>
                      <a:pt x="153" y="4"/>
                    </a:lnTo>
                    <a:lnTo>
                      <a:pt x="149" y="4"/>
                    </a:lnTo>
                    <a:lnTo>
                      <a:pt x="141" y="4"/>
                    </a:lnTo>
                    <a:lnTo>
                      <a:pt x="137" y="8"/>
                    </a:lnTo>
                    <a:lnTo>
                      <a:pt x="137" y="12"/>
                    </a:lnTo>
                    <a:lnTo>
                      <a:pt x="133" y="20"/>
                    </a:lnTo>
                    <a:lnTo>
                      <a:pt x="133" y="100"/>
                    </a:lnTo>
                    <a:lnTo>
                      <a:pt x="137" y="108"/>
                    </a:lnTo>
                    <a:lnTo>
                      <a:pt x="137" y="112"/>
                    </a:lnTo>
                    <a:lnTo>
                      <a:pt x="141" y="116"/>
                    </a:lnTo>
                    <a:lnTo>
                      <a:pt x="149" y="116"/>
                    </a:lnTo>
                    <a:lnTo>
                      <a:pt x="153" y="116"/>
                    </a:lnTo>
                    <a:lnTo>
                      <a:pt x="153" y="120"/>
                    </a:lnTo>
                    <a:lnTo>
                      <a:pt x="100" y="120"/>
                    </a:lnTo>
                    <a:lnTo>
                      <a:pt x="100" y="116"/>
                    </a:lnTo>
                    <a:lnTo>
                      <a:pt x="104" y="116"/>
                    </a:lnTo>
                    <a:lnTo>
                      <a:pt x="113" y="116"/>
                    </a:lnTo>
                    <a:lnTo>
                      <a:pt x="117" y="112"/>
                    </a:lnTo>
                    <a:lnTo>
                      <a:pt x="117" y="108"/>
                    </a:lnTo>
                    <a:lnTo>
                      <a:pt x="117" y="100"/>
                    </a:lnTo>
                    <a:lnTo>
                      <a:pt x="117" y="20"/>
                    </a:lnTo>
                    <a:lnTo>
                      <a:pt x="68" y="120"/>
                    </a:lnTo>
                    <a:close/>
                  </a:path>
                </a:pathLst>
              </a:custGeom>
              <a:solidFill>
                <a:srgbClr val="000000"/>
              </a:solidFill>
              <a:ln w="0">
                <a:solidFill>
                  <a:srgbClr val="000000"/>
                </a:solidFill>
                <a:round/>
                <a:headEnd/>
                <a:tailEnd/>
              </a:ln>
            </p:spPr>
            <p:txBody>
              <a:bodyPr/>
              <a:lstStyle/>
              <a:p>
                <a:endParaRPr lang="en-US"/>
              </a:p>
            </p:txBody>
          </p:sp>
          <p:sp>
            <p:nvSpPr>
              <p:cNvPr id="9524" name="Freeform 141"/>
              <p:cNvSpPr>
                <a:spLocks noEditPoints="1"/>
              </p:cNvSpPr>
              <p:nvPr/>
            </p:nvSpPr>
            <p:spPr bwMode="auto">
              <a:xfrm>
                <a:off x="758" y="2909"/>
                <a:ext cx="68" cy="84"/>
              </a:xfrm>
              <a:custGeom>
                <a:avLst/>
                <a:gdLst>
                  <a:gd name="T0" fmla="*/ 16 w 68"/>
                  <a:gd name="T1" fmla="*/ 32 h 84"/>
                  <a:gd name="T2" fmla="*/ 16 w 68"/>
                  <a:gd name="T3" fmla="*/ 48 h 84"/>
                  <a:gd name="T4" fmla="*/ 24 w 68"/>
                  <a:gd name="T5" fmla="*/ 60 h 84"/>
                  <a:gd name="T6" fmla="*/ 32 w 68"/>
                  <a:gd name="T7" fmla="*/ 68 h 84"/>
                  <a:gd name="T8" fmla="*/ 44 w 68"/>
                  <a:gd name="T9" fmla="*/ 68 h 84"/>
                  <a:gd name="T10" fmla="*/ 48 w 68"/>
                  <a:gd name="T11" fmla="*/ 68 h 84"/>
                  <a:gd name="T12" fmla="*/ 56 w 68"/>
                  <a:gd name="T13" fmla="*/ 64 h 84"/>
                  <a:gd name="T14" fmla="*/ 60 w 68"/>
                  <a:gd name="T15" fmla="*/ 60 h 84"/>
                  <a:gd name="T16" fmla="*/ 64 w 68"/>
                  <a:gd name="T17" fmla="*/ 52 h 84"/>
                  <a:gd name="T18" fmla="*/ 68 w 68"/>
                  <a:gd name="T19" fmla="*/ 52 h 84"/>
                  <a:gd name="T20" fmla="*/ 64 w 68"/>
                  <a:gd name="T21" fmla="*/ 64 h 84"/>
                  <a:gd name="T22" fmla="*/ 56 w 68"/>
                  <a:gd name="T23" fmla="*/ 76 h 84"/>
                  <a:gd name="T24" fmla="*/ 48 w 68"/>
                  <a:gd name="T25" fmla="*/ 80 h 84"/>
                  <a:gd name="T26" fmla="*/ 36 w 68"/>
                  <a:gd name="T27" fmla="*/ 84 h 84"/>
                  <a:gd name="T28" fmla="*/ 24 w 68"/>
                  <a:gd name="T29" fmla="*/ 80 h 84"/>
                  <a:gd name="T30" fmla="*/ 12 w 68"/>
                  <a:gd name="T31" fmla="*/ 72 h 84"/>
                  <a:gd name="T32" fmla="*/ 4 w 68"/>
                  <a:gd name="T33" fmla="*/ 64 h 84"/>
                  <a:gd name="T34" fmla="*/ 4 w 68"/>
                  <a:gd name="T35" fmla="*/ 56 h 84"/>
                  <a:gd name="T36" fmla="*/ 0 w 68"/>
                  <a:gd name="T37" fmla="*/ 44 h 84"/>
                  <a:gd name="T38" fmla="*/ 4 w 68"/>
                  <a:gd name="T39" fmla="*/ 32 h 84"/>
                  <a:gd name="T40" fmla="*/ 4 w 68"/>
                  <a:gd name="T41" fmla="*/ 20 h 84"/>
                  <a:gd name="T42" fmla="*/ 12 w 68"/>
                  <a:gd name="T43" fmla="*/ 12 h 84"/>
                  <a:gd name="T44" fmla="*/ 20 w 68"/>
                  <a:gd name="T45" fmla="*/ 8 h 84"/>
                  <a:gd name="T46" fmla="*/ 28 w 68"/>
                  <a:gd name="T47" fmla="*/ 4 h 84"/>
                  <a:gd name="T48" fmla="*/ 36 w 68"/>
                  <a:gd name="T49" fmla="*/ 0 h 84"/>
                  <a:gd name="T50" fmla="*/ 48 w 68"/>
                  <a:gd name="T51" fmla="*/ 4 h 84"/>
                  <a:gd name="T52" fmla="*/ 60 w 68"/>
                  <a:gd name="T53" fmla="*/ 12 h 84"/>
                  <a:gd name="T54" fmla="*/ 64 w 68"/>
                  <a:gd name="T55" fmla="*/ 20 h 84"/>
                  <a:gd name="T56" fmla="*/ 68 w 68"/>
                  <a:gd name="T57" fmla="*/ 32 h 84"/>
                  <a:gd name="T58" fmla="*/ 16 w 68"/>
                  <a:gd name="T59" fmla="*/ 32 h 84"/>
                  <a:gd name="T60" fmla="*/ 16 w 68"/>
                  <a:gd name="T61" fmla="*/ 28 h 84"/>
                  <a:gd name="T62" fmla="*/ 48 w 68"/>
                  <a:gd name="T63" fmla="*/ 28 h 84"/>
                  <a:gd name="T64" fmla="*/ 48 w 68"/>
                  <a:gd name="T65" fmla="*/ 20 h 84"/>
                  <a:gd name="T66" fmla="*/ 48 w 68"/>
                  <a:gd name="T67" fmla="*/ 16 h 84"/>
                  <a:gd name="T68" fmla="*/ 44 w 68"/>
                  <a:gd name="T69" fmla="*/ 12 h 84"/>
                  <a:gd name="T70" fmla="*/ 40 w 68"/>
                  <a:gd name="T71" fmla="*/ 8 h 84"/>
                  <a:gd name="T72" fmla="*/ 36 w 68"/>
                  <a:gd name="T73" fmla="*/ 8 h 84"/>
                  <a:gd name="T74" fmla="*/ 32 w 68"/>
                  <a:gd name="T75" fmla="*/ 8 h 84"/>
                  <a:gd name="T76" fmla="*/ 28 w 68"/>
                  <a:gd name="T77" fmla="*/ 8 h 84"/>
                  <a:gd name="T78" fmla="*/ 20 w 68"/>
                  <a:gd name="T79" fmla="*/ 12 h 84"/>
                  <a:gd name="T80" fmla="*/ 16 w 68"/>
                  <a:gd name="T81" fmla="*/ 20 h 84"/>
                  <a:gd name="T82" fmla="*/ 16 w 68"/>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4"/>
                  <a:gd name="T128" fmla="*/ 68 w 68"/>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4">
                    <a:moveTo>
                      <a:pt x="16" y="32"/>
                    </a:moveTo>
                    <a:lnTo>
                      <a:pt x="16" y="48"/>
                    </a:lnTo>
                    <a:lnTo>
                      <a:pt x="24" y="60"/>
                    </a:lnTo>
                    <a:lnTo>
                      <a:pt x="32" y="68"/>
                    </a:lnTo>
                    <a:lnTo>
                      <a:pt x="44" y="68"/>
                    </a:lnTo>
                    <a:lnTo>
                      <a:pt x="48" y="68"/>
                    </a:lnTo>
                    <a:lnTo>
                      <a:pt x="56" y="64"/>
                    </a:lnTo>
                    <a:lnTo>
                      <a:pt x="60" y="60"/>
                    </a:lnTo>
                    <a:lnTo>
                      <a:pt x="64" y="52"/>
                    </a:lnTo>
                    <a:lnTo>
                      <a:pt x="68" y="52"/>
                    </a:lnTo>
                    <a:lnTo>
                      <a:pt x="64" y="64"/>
                    </a:lnTo>
                    <a:lnTo>
                      <a:pt x="56" y="76"/>
                    </a:lnTo>
                    <a:lnTo>
                      <a:pt x="48" y="80"/>
                    </a:lnTo>
                    <a:lnTo>
                      <a:pt x="36" y="84"/>
                    </a:lnTo>
                    <a:lnTo>
                      <a:pt x="24" y="80"/>
                    </a:lnTo>
                    <a:lnTo>
                      <a:pt x="12" y="72"/>
                    </a:lnTo>
                    <a:lnTo>
                      <a:pt x="4" y="64"/>
                    </a:lnTo>
                    <a:lnTo>
                      <a:pt x="4" y="56"/>
                    </a:lnTo>
                    <a:lnTo>
                      <a:pt x="0" y="44"/>
                    </a:lnTo>
                    <a:lnTo>
                      <a:pt x="4" y="32"/>
                    </a:lnTo>
                    <a:lnTo>
                      <a:pt x="4" y="20"/>
                    </a:lnTo>
                    <a:lnTo>
                      <a:pt x="12" y="12"/>
                    </a:lnTo>
                    <a:lnTo>
                      <a:pt x="20" y="8"/>
                    </a:lnTo>
                    <a:lnTo>
                      <a:pt x="28" y="4"/>
                    </a:lnTo>
                    <a:lnTo>
                      <a:pt x="36" y="0"/>
                    </a:lnTo>
                    <a:lnTo>
                      <a:pt x="48" y="4"/>
                    </a:lnTo>
                    <a:lnTo>
                      <a:pt x="60" y="12"/>
                    </a:lnTo>
                    <a:lnTo>
                      <a:pt x="64" y="20"/>
                    </a:lnTo>
                    <a:lnTo>
                      <a:pt x="68" y="32"/>
                    </a:lnTo>
                    <a:lnTo>
                      <a:pt x="16" y="32"/>
                    </a:lnTo>
                    <a:close/>
                    <a:moveTo>
                      <a:pt x="16" y="28"/>
                    </a:moveTo>
                    <a:lnTo>
                      <a:pt x="48" y="28"/>
                    </a:lnTo>
                    <a:lnTo>
                      <a:pt x="48" y="20"/>
                    </a:lnTo>
                    <a:lnTo>
                      <a:pt x="48" y="16"/>
                    </a:lnTo>
                    <a:lnTo>
                      <a:pt x="44" y="12"/>
                    </a:lnTo>
                    <a:lnTo>
                      <a:pt x="40" y="8"/>
                    </a:lnTo>
                    <a:lnTo>
                      <a:pt x="36" y="8"/>
                    </a:lnTo>
                    <a:lnTo>
                      <a:pt x="32" y="8"/>
                    </a:lnTo>
                    <a:lnTo>
                      <a:pt x="28" y="8"/>
                    </a:lnTo>
                    <a:lnTo>
                      <a:pt x="20" y="12"/>
                    </a:lnTo>
                    <a:lnTo>
                      <a:pt x="16" y="20"/>
                    </a:lnTo>
                    <a:lnTo>
                      <a:pt x="16" y="28"/>
                    </a:lnTo>
                    <a:close/>
                  </a:path>
                </a:pathLst>
              </a:custGeom>
              <a:solidFill>
                <a:srgbClr val="000000"/>
              </a:solidFill>
              <a:ln w="0">
                <a:solidFill>
                  <a:srgbClr val="000000"/>
                </a:solidFill>
                <a:round/>
                <a:headEnd/>
                <a:tailEnd/>
              </a:ln>
            </p:spPr>
            <p:txBody>
              <a:bodyPr/>
              <a:lstStyle/>
              <a:p>
                <a:endParaRPr lang="en-US"/>
              </a:p>
            </p:txBody>
          </p:sp>
          <p:sp>
            <p:nvSpPr>
              <p:cNvPr id="9525" name="Freeform 142"/>
              <p:cNvSpPr>
                <a:spLocks/>
              </p:cNvSpPr>
              <p:nvPr/>
            </p:nvSpPr>
            <p:spPr bwMode="auto">
              <a:xfrm>
                <a:off x="834" y="2909"/>
                <a:ext cx="133" cy="84"/>
              </a:xfrm>
              <a:custGeom>
                <a:avLst/>
                <a:gdLst>
                  <a:gd name="T0" fmla="*/ 32 w 133"/>
                  <a:gd name="T1" fmla="*/ 12 h 84"/>
                  <a:gd name="T2" fmla="*/ 40 w 133"/>
                  <a:gd name="T3" fmla="*/ 4 h 84"/>
                  <a:gd name="T4" fmla="*/ 48 w 133"/>
                  <a:gd name="T5" fmla="*/ 4 h 84"/>
                  <a:gd name="T6" fmla="*/ 60 w 133"/>
                  <a:gd name="T7" fmla="*/ 4 h 84"/>
                  <a:gd name="T8" fmla="*/ 72 w 133"/>
                  <a:gd name="T9" fmla="*/ 12 h 84"/>
                  <a:gd name="T10" fmla="*/ 80 w 133"/>
                  <a:gd name="T11" fmla="*/ 12 h 84"/>
                  <a:gd name="T12" fmla="*/ 93 w 133"/>
                  <a:gd name="T13" fmla="*/ 4 h 84"/>
                  <a:gd name="T14" fmla="*/ 105 w 133"/>
                  <a:gd name="T15" fmla="*/ 4 h 84"/>
                  <a:gd name="T16" fmla="*/ 117 w 133"/>
                  <a:gd name="T17" fmla="*/ 8 h 84"/>
                  <a:gd name="T18" fmla="*/ 121 w 133"/>
                  <a:gd name="T19" fmla="*/ 20 h 84"/>
                  <a:gd name="T20" fmla="*/ 121 w 133"/>
                  <a:gd name="T21" fmla="*/ 64 h 84"/>
                  <a:gd name="T22" fmla="*/ 121 w 133"/>
                  <a:gd name="T23" fmla="*/ 76 h 84"/>
                  <a:gd name="T24" fmla="*/ 125 w 133"/>
                  <a:gd name="T25" fmla="*/ 80 h 84"/>
                  <a:gd name="T26" fmla="*/ 133 w 133"/>
                  <a:gd name="T27" fmla="*/ 80 h 84"/>
                  <a:gd name="T28" fmla="*/ 97 w 133"/>
                  <a:gd name="T29" fmla="*/ 84 h 84"/>
                  <a:gd name="T30" fmla="*/ 97 w 133"/>
                  <a:gd name="T31" fmla="*/ 80 h 84"/>
                  <a:gd name="T32" fmla="*/ 105 w 133"/>
                  <a:gd name="T33" fmla="*/ 80 h 84"/>
                  <a:gd name="T34" fmla="*/ 105 w 133"/>
                  <a:gd name="T35" fmla="*/ 72 h 84"/>
                  <a:gd name="T36" fmla="*/ 109 w 133"/>
                  <a:gd name="T37" fmla="*/ 64 h 84"/>
                  <a:gd name="T38" fmla="*/ 105 w 133"/>
                  <a:gd name="T39" fmla="*/ 24 h 84"/>
                  <a:gd name="T40" fmla="*/ 101 w 133"/>
                  <a:gd name="T41" fmla="*/ 16 h 84"/>
                  <a:gd name="T42" fmla="*/ 89 w 133"/>
                  <a:gd name="T43" fmla="*/ 12 h 84"/>
                  <a:gd name="T44" fmla="*/ 80 w 133"/>
                  <a:gd name="T45" fmla="*/ 20 h 84"/>
                  <a:gd name="T46" fmla="*/ 72 w 133"/>
                  <a:gd name="T47" fmla="*/ 24 h 84"/>
                  <a:gd name="T48" fmla="*/ 72 w 133"/>
                  <a:gd name="T49" fmla="*/ 64 h 84"/>
                  <a:gd name="T50" fmla="*/ 72 w 133"/>
                  <a:gd name="T51" fmla="*/ 76 h 84"/>
                  <a:gd name="T52" fmla="*/ 76 w 133"/>
                  <a:gd name="T53" fmla="*/ 80 h 84"/>
                  <a:gd name="T54" fmla="*/ 85 w 133"/>
                  <a:gd name="T55" fmla="*/ 80 h 84"/>
                  <a:gd name="T56" fmla="*/ 48 w 133"/>
                  <a:gd name="T57" fmla="*/ 84 h 84"/>
                  <a:gd name="T58" fmla="*/ 52 w 133"/>
                  <a:gd name="T59" fmla="*/ 80 h 84"/>
                  <a:gd name="T60" fmla="*/ 56 w 133"/>
                  <a:gd name="T61" fmla="*/ 76 h 84"/>
                  <a:gd name="T62" fmla="*/ 60 w 133"/>
                  <a:gd name="T63" fmla="*/ 72 h 84"/>
                  <a:gd name="T64" fmla="*/ 60 w 133"/>
                  <a:gd name="T65" fmla="*/ 32 h 84"/>
                  <a:gd name="T66" fmla="*/ 56 w 133"/>
                  <a:gd name="T67" fmla="*/ 16 h 84"/>
                  <a:gd name="T68" fmla="*/ 44 w 133"/>
                  <a:gd name="T69" fmla="*/ 12 h 84"/>
                  <a:gd name="T70" fmla="*/ 36 w 133"/>
                  <a:gd name="T71" fmla="*/ 16 h 84"/>
                  <a:gd name="T72" fmla="*/ 24 w 133"/>
                  <a:gd name="T73" fmla="*/ 24 h 84"/>
                  <a:gd name="T74" fmla="*/ 24 w 133"/>
                  <a:gd name="T75" fmla="*/ 72 h 84"/>
                  <a:gd name="T76" fmla="*/ 28 w 133"/>
                  <a:gd name="T77" fmla="*/ 76 h 84"/>
                  <a:gd name="T78" fmla="*/ 32 w 133"/>
                  <a:gd name="T79" fmla="*/ 80 h 84"/>
                  <a:gd name="T80" fmla="*/ 36 w 133"/>
                  <a:gd name="T81" fmla="*/ 84 h 84"/>
                  <a:gd name="T82" fmla="*/ 0 w 133"/>
                  <a:gd name="T83" fmla="*/ 80 h 84"/>
                  <a:gd name="T84" fmla="*/ 8 w 133"/>
                  <a:gd name="T85" fmla="*/ 80 h 84"/>
                  <a:gd name="T86" fmla="*/ 12 w 133"/>
                  <a:gd name="T87" fmla="*/ 76 h 84"/>
                  <a:gd name="T88" fmla="*/ 12 w 133"/>
                  <a:gd name="T89" fmla="*/ 64 h 84"/>
                  <a:gd name="T90" fmla="*/ 12 w 133"/>
                  <a:gd name="T91" fmla="*/ 24 h 84"/>
                  <a:gd name="T92" fmla="*/ 8 w 133"/>
                  <a:gd name="T93" fmla="*/ 16 h 84"/>
                  <a:gd name="T94" fmla="*/ 8 w 133"/>
                  <a:gd name="T95" fmla="*/ 12 h 84"/>
                  <a:gd name="T96" fmla="*/ 4 w 133"/>
                  <a:gd name="T97" fmla="*/ 12 h 84"/>
                  <a:gd name="T98" fmla="*/ 0 w 133"/>
                  <a:gd name="T99" fmla="*/ 12 h 84"/>
                  <a:gd name="T100" fmla="*/ 24 w 133"/>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4"/>
                  <a:gd name="T155" fmla="*/ 133 w 133"/>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4">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9" y="4"/>
                    </a:lnTo>
                    <a:lnTo>
                      <a:pt x="93" y="4"/>
                    </a:lnTo>
                    <a:lnTo>
                      <a:pt x="101" y="0"/>
                    </a:lnTo>
                    <a:lnTo>
                      <a:pt x="105" y="4"/>
                    </a:lnTo>
                    <a:lnTo>
                      <a:pt x="113" y="4"/>
                    </a:lnTo>
                    <a:lnTo>
                      <a:pt x="117" y="8"/>
                    </a:lnTo>
                    <a:lnTo>
                      <a:pt x="121" y="16"/>
                    </a:lnTo>
                    <a:lnTo>
                      <a:pt x="121" y="20"/>
                    </a:lnTo>
                    <a:lnTo>
                      <a:pt x="121" y="32"/>
                    </a:lnTo>
                    <a:lnTo>
                      <a:pt x="121" y="64"/>
                    </a:lnTo>
                    <a:lnTo>
                      <a:pt x="121" y="72"/>
                    </a:lnTo>
                    <a:lnTo>
                      <a:pt x="121" y="76"/>
                    </a:lnTo>
                    <a:lnTo>
                      <a:pt x="125" y="76"/>
                    </a:lnTo>
                    <a:lnTo>
                      <a:pt x="125" y="80"/>
                    </a:lnTo>
                    <a:lnTo>
                      <a:pt x="129" y="80"/>
                    </a:lnTo>
                    <a:lnTo>
                      <a:pt x="133" y="80"/>
                    </a:lnTo>
                    <a:lnTo>
                      <a:pt x="133" y="84"/>
                    </a:lnTo>
                    <a:lnTo>
                      <a:pt x="97" y="84"/>
                    </a:lnTo>
                    <a:lnTo>
                      <a:pt x="97" y="80"/>
                    </a:lnTo>
                    <a:lnTo>
                      <a:pt x="101" y="80"/>
                    </a:lnTo>
                    <a:lnTo>
                      <a:pt x="105" y="80"/>
                    </a:lnTo>
                    <a:lnTo>
                      <a:pt x="105" y="76"/>
                    </a:lnTo>
                    <a:lnTo>
                      <a:pt x="105" y="72"/>
                    </a:lnTo>
                    <a:lnTo>
                      <a:pt x="105" y="68"/>
                    </a:lnTo>
                    <a:lnTo>
                      <a:pt x="109" y="64"/>
                    </a:lnTo>
                    <a:lnTo>
                      <a:pt x="109" y="32"/>
                    </a:lnTo>
                    <a:lnTo>
                      <a:pt x="105" y="24"/>
                    </a:lnTo>
                    <a:lnTo>
                      <a:pt x="105" y="20"/>
                    </a:lnTo>
                    <a:lnTo>
                      <a:pt x="101" y="16"/>
                    </a:lnTo>
                    <a:lnTo>
                      <a:pt x="93" y="12"/>
                    </a:lnTo>
                    <a:lnTo>
                      <a:pt x="89" y="12"/>
                    </a:lnTo>
                    <a:lnTo>
                      <a:pt x="85" y="16"/>
                    </a:lnTo>
                    <a:lnTo>
                      <a:pt x="80" y="20"/>
                    </a:lnTo>
                    <a:lnTo>
                      <a:pt x="72" y="24"/>
                    </a:lnTo>
                    <a:lnTo>
                      <a:pt x="72" y="28"/>
                    </a:lnTo>
                    <a:lnTo>
                      <a:pt x="72" y="64"/>
                    </a:lnTo>
                    <a:lnTo>
                      <a:pt x="72" y="72"/>
                    </a:lnTo>
                    <a:lnTo>
                      <a:pt x="72" y="76"/>
                    </a:lnTo>
                    <a:lnTo>
                      <a:pt x="76" y="76"/>
                    </a:lnTo>
                    <a:lnTo>
                      <a:pt x="76" y="80"/>
                    </a:lnTo>
                    <a:lnTo>
                      <a:pt x="80" y="80"/>
                    </a:lnTo>
                    <a:lnTo>
                      <a:pt x="85" y="80"/>
                    </a:lnTo>
                    <a:lnTo>
                      <a:pt x="85" y="84"/>
                    </a:lnTo>
                    <a:lnTo>
                      <a:pt x="48" y="84"/>
                    </a:lnTo>
                    <a:lnTo>
                      <a:pt x="48" y="80"/>
                    </a:lnTo>
                    <a:lnTo>
                      <a:pt x="52" y="80"/>
                    </a:lnTo>
                    <a:lnTo>
                      <a:pt x="56" y="80"/>
                    </a:lnTo>
                    <a:lnTo>
                      <a:pt x="56" y="76"/>
                    </a:lnTo>
                    <a:lnTo>
                      <a:pt x="60" y="72"/>
                    </a:lnTo>
                    <a:lnTo>
                      <a:pt x="60" y="64"/>
                    </a:lnTo>
                    <a:lnTo>
                      <a:pt x="60" y="32"/>
                    </a:lnTo>
                    <a:lnTo>
                      <a:pt x="56" y="24"/>
                    </a:lnTo>
                    <a:lnTo>
                      <a:pt x="56" y="16"/>
                    </a:lnTo>
                    <a:lnTo>
                      <a:pt x="52" y="16"/>
                    </a:lnTo>
                    <a:lnTo>
                      <a:pt x="44" y="12"/>
                    </a:lnTo>
                    <a:lnTo>
                      <a:pt x="40" y="12"/>
                    </a:lnTo>
                    <a:lnTo>
                      <a:pt x="36" y="16"/>
                    </a:lnTo>
                    <a:lnTo>
                      <a:pt x="32" y="20"/>
                    </a:lnTo>
                    <a:lnTo>
                      <a:pt x="24" y="24"/>
                    </a:lnTo>
                    <a:lnTo>
                      <a:pt x="24" y="64"/>
                    </a:lnTo>
                    <a:lnTo>
                      <a:pt x="24" y="72"/>
                    </a:lnTo>
                    <a:lnTo>
                      <a:pt x="28" y="76"/>
                    </a:lnTo>
                    <a:lnTo>
                      <a:pt x="28" y="80"/>
                    </a:lnTo>
                    <a:lnTo>
                      <a:pt x="32" y="80"/>
                    </a:lnTo>
                    <a:lnTo>
                      <a:pt x="36" y="80"/>
                    </a:lnTo>
                    <a:lnTo>
                      <a:pt x="36" y="84"/>
                    </a:lnTo>
                    <a:lnTo>
                      <a:pt x="0" y="84"/>
                    </a:lnTo>
                    <a:lnTo>
                      <a:pt x="0" y="80"/>
                    </a:lnTo>
                    <a:lnTo>
                      <a:pt x="4" y="80"/>
                    </a:lnTo>
                    <a:lnTo>
                      <a:pt x="8" y="80"/>
                    </a:lnTo>
                    <a:lnTo>
                      <a:pt x="8" y="76"/>
                    </a:lnTo>
                    <a:lnTo>
                      <a:pt x="12" y="76"/>
                    </a:lnTo>
                    <a:lnTo>
                      <a:pt x="12" y="72"/>
                    </a:lnTo>
                    <a:lnTo>
                      <a:pt x="12" y="64"/>
                    </a:lnTo>
                    <a:lnTo>
                      <a:pt x="12" y="36"/>
                    </a:lnTo>
                    <a:lnTo>
                      <a:pt x="12" y="24"/>
                    </a:lnTo>
                    <a:lnTo>
                      <a:pt x="12" y="16"/>
                    </a:lnTo>
                    <a:lnTo>
                      <a:pt x="8"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26" name="Freeform 143"/>
              <p:cNvSpPr>
                <a:spLocks noEditPoints="1"/>
              </p:cNvSpPr>
              <p:nvPr/>
            </p:nvSpPr>
            <p:spPr bwMode="auto">
              <a:xfrm>
                <a:off x="971" y="2869"/>
                <a:ext cx="80" cy="124"/>
              </a:xfrm>
              <a:custGeom>
                <a:avLst/>
                <a:gdLst>
                  <a:gd name="T0" fmla="*/ 28 w 80"/>
                  <a:gd name="T1" fmla="*/ 60 h 124"/>
                  <a:gd name="T2" fmla="*/ 36 w 80"/>
                  <a:gd name="T3" fmla="*/ 48 h 124"/>
                  <a:gd name="T4" fmla="*/ 44 w 80"/>
                  <a:gd name="T5" fmla="*/ 44 h 124"/>
                  <a:gd name="T6" fmla="*/ 52 w 80"/>
                  <a:gd name="T7" fmla="*/ 40 h 124"/>
                  <a:gd name="T8" fmla="*/ 64 w 80"/>
                  <a:gd name="T9" fmla="*/ 44 h 124"/>
                  <a:gd name="T10" fmla="*/ 72 w 80"/>
                  <a:gd name="T11" fmla="*/ 52 h 124"/>
                  <a:gd name="T12" fmla="*/ 76 w 80"/>
                  <a:gd name="T13" fmla="*/ 60 h 124"/>
                  <a:gd name="T14" fmla="*/ 80 w 80"/>
                  <a:gd name="T15" fmla="*/ 68 h 124"/>
                  <a:gd name="T16" fmla="*/ 80 w 80"/>
                  <a:gd name="T17" fmla="*/ 80 h 124"/>
                  <a:gd name="T18" fmla="*/ 80 w 80"/>
                  <a:gd name="T19" fmla="*/ 92 h 124"/>
                  <a:gd name="T20" fmla="*/ 76 w 80"/>
                  <a:gd name="T21" fmla="*/ 104 h 124"/>
                  <a:gd name="T22" fmla="*/ 68 w 80"/>
                  <a:gd name="T23" fmla="*/ 112 h 124"/>
                  <a:gd name="T24" fmla="*/ 56 w 80"/>
                  <a:gd name="T25" fmla="*/ 120 h 124"/>
                  <a:gd name="T26" fmla="*/ 40 w 80"/>
                  <a:gd name="T27" fmla="*/ 124 h 124"/>
                  <a:gd name="T28" fmla="*/ 32 w 80"/>
                  <a:gd name="T29" fmla="*/ 124 h 124"/>
                  <a:gd name="T30" fmla="*/ 28 w 80"/>
                  <a:gd name="T31" fmla="*/ 120 h 124"/>
                  <a:gd name="T32" fmla="*/ 20 w 80"/>
                  <a:gd name="T33" fmla="*/ 120 h 124"/>
                  <a:gd name="T34" fmla="*/ 12 w 80"/>
                  <a:gd name="T35" fmla="*/ 116 h 124"/>
                  <a:gd name="T36" fmla="*/ 12 w 80"/>
                  <a:gd name="T37" fmla="*/ 32 h 124"/>
                  <a:gd name="T38" fmla="*/ 12 w 80"/>
                  <a:gd name="T39" fmla="*/ 20 h 124"/>
                  <a:gd name="T40" fmla="*/ 12 w 80"/>
                  <a:gd name="T41" fmla="*/ 16 h 124"/>
                  <a:gd name="T42" fmla="*/ 12 w 80"/>
                  <a:gd name="T43" fmla="*/ 12 h 124"/>
                  <a:gd name="T44" fmla="*/ 8 w 80"/>
                  <a:gd name="T45" fmla="*/ 12 h 124"/>
                  <a:gd name="T46" fmla="*/ 8 w 80"/>
                  <a:gd name="T47" fmla="*/ 8 h 124"/>
                  <a:gd name="T48" fmla="*/ 8 w 80"/>
                  <a:gd name="T49" fmla="*/ 8 h 124"/>
                  <a:gd name="T50" fmla="*/ 4 w 80"/>
                  <a:gd name="T51" fmla="*/ 8 h 124"/>
                  <a:gd name="T52" fmla="*/ 4 w 80"/>
                  <a:gd name="T53" fmla="*/ 12 h 124"/>
                  <a:gd name="T54" fmla="*/ 0 w 80"/>
                  <a:gd name="T55" fmla="*/ 8 h 124"/>
                  <a:gd name="T56" fmla="*/ 24 w 80"/>
                  <a:gd name="T57" fmla="*/ 0 h 124"/>
                  <a:gd name="T58" fmla="*/ 28 w 80"/>
                  <a:gd name="T59" fmla="*/ 0 h 124"/>
                  <a:gd name="T60" fmla="*/ 28 w 80"/>
                  <a:gd name="T61" fmla="*/ 60 h 124"/>
                  <a:gd name="T62" fmla="*/ 28 w 80"/>
                  <a:gd name="T63" fmla="*/ 64 h 124"/>
                  <a:gd name="T64" fmla="*/ 28 w 80"/>
                  <a:gd name="T65" fmla="*/ 108 h 124"/>
                  <a:gd name="T66" fmla="*/ 32 w 80"/>
                  <a:gd name="T67" fmla="*/ 112 h 124"/>
                  <a:gd name="T68" fmla="*/ 36 w 80"/>
                  <a:gd name="T69" fmla="*/ 116 h 124"/>
                  <a:gd name="T70" fmla="*/ 40 w 80"/>
                  <a:gd name="T71" fmla="*/ 116 h 124"/>
                  <a:gd name="T72" fmla="*/ 44 w 80"/>
                  <a:gd name="T73" fmla="*/ 120 h 124"/>
                  <a:gd name="T74" fmla="*/ 52 w 80"/>
                  <a:gd name="T75" fmla="*/ 116 h 124"/>
                  <a:gd name="T76" fmla="*/ 60 w 80"/>
                  <a:gd name="T77" fmla="*/ 108 h 124"/>
                  <a:gd name="T78" fmla="*/ 64 w 80"/>
                  <a:gd name="T79" fmla="*/ 100 h 124"/>
                  <a:gd name="T80" fmla="*/ 68 w 80"/>
                  <a:gd name="T81" fmla="*/ 84 h 124"/>
                  <a:gd name="T82" fmla="*/ 64 w 80"/>
                  <a:gd name="T83" fmla="*/ 72 h 124"/>
                  <a:gd name="T84" fmla="*/ 60 w 80"/>
                  <a:gd name="T85" fmla="*/ 64 h 124"/>
                  <a:gd name="T86" fmla="*/ 52 w 80"/>
                  <a:gd name="T87" fmla="*/ 56 h 124"/>
                  <a:gd name="T88" fmla="*/ 44 w 80"/>
                  <a:gd name="T89" fmla="*/ 56 h 124"/>
                  <a:gd name="T90" fmla="*/ 40 w 80"/>
                  <a:gd name="T91" fmla="*/ 56 h 124"/>
                  <a:gd name="T92" fmla="*/ 36 w 80"/>
                  <a:gd name="T93" fmla="*/ 56 h 124"/>
                  <a:gd name="T94" fmla="*/ 32 w 80"/>
                  <a:gd name="T95" fmla="*/ 60 h 124"/>
                  <a:gd name="T96" fmla="*/ 28 w 80"/>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124"/>
                  <a:gd name="T149" fmla="*/ 80 w 80"/>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124">
                    <a:moveTo>
                      <a:pt x="28" y="60"/>
                    </a:moveTo>
                    <a:lnTo>
                      <a:pt x="36" y="48"/>
                    </a:lnTo>
                    <a:lnTo>
                      <a:pt x="44" y="44"/>
                    </a:lnTo>
                    <a:lnTo>
                      <a:pt x="52" y="40"/>
                    </a:lnTo>
                    <a:lnTo>
                      <a:pt x="64" y="44"/>
                    </a:lnTo>
                    <a:lnTo>
                      <a:pt x="72" y="52"/>
                    </a:lnTo>
                    <a:lnTo>
                      <a:pt x="76" y="60"/>
                    </a:lnTo>
                    <a:lnTo>
                      <a:pt x="80" y="68"/>
                    </a:lnTo>
                    <a:lnTo>
                      <a:pt x="80" y="80"/>
                    </a:lnTo>
                    <a:lnTo>
                      <a:pt x="80" y="92"/>
                    </a:lnTo>
                    <a:lnTo>
                      <a:pt x="76" y="104"/>
                    </a:lnTo>
                    <a:lnTo>
                      <a:pt x="68" y="112"/>
                    </a:lnTo>
                    <a:lnTo>
                      <a:pt x="56" y="120"/>
                    </a:lnTo>
                    <a:lnTo>
                      <a:pt x="40" y="124"/>
                    </a:lnTo>
                    <a:lnTo>
                      <a:pt x="32" y="124"/>
                    </a:lnTo>
                    <a:lnTo>
                      <a:pt x="28" y="120"/>
                    </a:lnTo>
                    <a:lnTo>
                      <a:pt x="20" y="120"/>
                    </a:lnTo>
                    <a:lnTo>
                      <a:pt x="12" y="116"/>
                    </a:lnTo>
                    <a:lnTo>
                      <a:pt x="12" y="32"/>
                    </a:lnTo>
                    <a:lnTo>
                      <a:pt x="12" y="20"/>
                    </a:lnTo>
                    <a:lnTo>
                      <a:pt x="12" y="16"/>
                    </a:lnTo>
                    <a:lnTo>
                      <a:pt x="12" y="12"/>
                    </a:lnTo>
                    <a:lnTo>
                      <a:pt x="8" y="12"/>
                    </a:lnTo>
                    <a:lnTo>
                      <a:pt x="8" y="8"/>
                    </a:lnTo>
                    <a:lnTo>
                      <a:pt x="4" y="8"/>
                    </a:lnTo>
                    <a:lnTo>
                      <a:pt x="4" y="12"/>
                    </a:lnTo>
                    <a:lnTo>
                      <a:pt x="0" y="8"/>
                    </a:lnTo>
                    <a:lnTo>
                      <a:pt x="24" y="0"/>
                    </a:lnTo>
                    <a:lnTo>
                      <a:pt x="28" y="0"/>
                    </a:lnTo>
                    <a:lnTo>
                      <a:pt x="28" y="60"/>
                    </a:lnTo>
                    <a:close/>
                    <a:moveTo>
                      <a:pt x="28" y="64"/>
                    </a:moveTo>
                    <a:lnTo>
                      <a:pt x="28" y="108"/>
                    </a:lnTo>
                    <a:lnTo>
                      <a:pt x="32" y="112"/>
                    </a:lnTo>
                    <a:lnTo>
                      <a:pt x="36" y="116"/>
                    </a:lnTo>
                    <a:lnTo>
                      <a:pt x="40" y="116"/>
                    </a:lnTo>
                    <a:lnTo>
                      <a:pt x="44" y="120"/>
                    </a:lnTo>
                    <a:lnTo>
                      <a:pt x="52" y="116"/>
                    </a:lnTo>
                    <a:lnTo>
                      <a:pt x="60" y="108"/>
                    </a:lnTo>
                    <a:lnTo>
                      <a:pt x="64" y="100"/>
                    </a:lnTo>
                    <a:lnTo>
                      <a:pt x="68" y="84"/>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527" name="Freeform 144"/>
              <p:cNvSpPr>
                <a:spLocks noEditPoints="1"/>
              </p:cNvSpPr>
              <p:nvPr/>
            </p:nvSpPr>
            <p:spPr bwMode="auto">
              <a:xfrm>
                <a:off x="1063" y="2909"/>
                <a:ext cx="65" cy="84"/>
              </a:xfrm>
              <a:custGeom>
                <a:avLst/>
                <a:gdLst>
                  <a:gd name="T0" fmla="*/ 12 w 65"/>
                  <a:gd name="T1" fmla="*/ 32 h 84"/>
                  <a:gd name="T2" fmla="*/ 16 w 65"/>
                  <a:gd name="T3" fmla="*/ 48 h 84"/>
                  <a:gd name="T4" fmla="*/ 20 w 65"/>
                  <a:gd name="T5" fmla="*/ 60 h 84"/>
                  <a:gd name="T6" fmla="*/ 32 w 65"/>
                  <a:gd name="T7" fmla="*/ 68 h 84"/>
                  <a:gd name="T8" fmla="*/ 40 w 65"/>
                  <a:gd name="T9" fmla="*/ 68 h 84"/>
                  <a:gd name="T10" fmla="*/ 48 w 65"/>
                  <a:gd name="T11" fmla="*/ 68 h 84"/>
                  <a:gd name="T12" fmla="*/ 56 w 65"/>
                  <a:gd name="T13" fmla="*/ 64 h 84"/>
                  <a:gd name="T14" fmla="*/ 60 w 65"/>
                  <a:gd name="T15" fmla="*/ 60 h 84"/>
                  <a:gd name="T16" fmla="*/ 65 w 65"/>
                  <a:gd name="T17" fmla="*/ 52 h 84"/>
                  <a:gd name="T18" fmla="*/ 65 w 65"/>
                  <a:gd name="T19" fmla="*/ 52 h 84"/>
                  <a:gd name="T20" fmla="*/ 65 w 65"/>
                  <a:gd name="T21" fmla="*/ 64 h 84"/>
                  <a:gd name="T22" fmla="*/ 56 w 65"/>
                  <a:gd name="T23" fmla="*/ 76 h 84"/>
                  <a:gd name="T24" fmla="*/ 44 w 65"/>
                  <a:gd name="T25" fmla="*/ 80 h 84"/>
                  <a:gd name="T26" fmla="*/ 36 w 65"/>
                  <a:gd name="T27" fmla="*/ 84 h 84"/>
                  <a:gd name="T28" fmla="*/ 20 w 65"/>
                  <a:gd name="T29" fmla="*/ 80 h 84"/>
                  <a:gd name="T30" fmla="*/ 12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12 w 65"/>
                  <a:gd name="T43" fmla="*/ 12 h 84"/>
                  <a:gd name="T44" fmla="*/ 16 w 65"/>
                  <a:gd name="T45" fmla="*/ 8 h 84"/>
                  <a:gd name="T46" fmla="*/ 28 w 65"/>
                  <a:gd name="T47" fmla="*/ 4 h 84"/>
                  <a:gd name="T48" fmla="*/ 36 w 65"/>
                  <a:gd name="T49" fmla="*/ 0 h 84"/>
                  <a:gd name="T50" fmla="*/ 48 w 65"/>
                  <a:gd name="T51" fmla="*/ 4 h 84"/>
                  <a:gd name="T52" fmla="*/ 56 w 65"/>
                  <a:gd name="T53" fmla="*/ 12 h 84"/>
                  <a:gd name="T54" fmla="*/ 65 w 65"/>
                  <a:gd name="T55" fmla="*/ 20 h 84"/>
                  <a:gd name="T56" fmla="*/ 65 w 65"/>
                  <a:gd name="T57" fmla="*/ 32 h 84"/>
                  <a:gd name="T58" fmla="*/ 12 w 65"/>
                  <a:gd name="T59" fmla="*/ 32 h 84"/>
                  <a:gd name="T60" fmla="*/ 12 w 65"/>
                  <a:gd name="T61" fmla="*/ 28 h 84"/>
                  <a:gd name="T62" fmla="*/ 48 w 65"/>
                  <a:gd name="T63" fmla="*/ 28 h 84"/>
                  <a:gd name="T64" fmla="*/ 48 w 65"/>
                  <a:gd name="T65" fmla="*/ 20 h 84"/>
                  <a:gd name="T66" fmla="*/ 48 w 65"/>
                  <a:gd name="T67" fmla="*/ 16 h 84"/>
                  <a:gd name="T68" fmla="*/ 44 w 65"/>
                  <a:gd name="T69" fmla="*/ 12 h 84"/>
                  <a:gd name="T70" fmla="*/ 40 w 65"/>
                  <a:gd name="T71" fmla="*/ 8 h 84"/>
                  <a:gd name="T72" fmla="*/ 36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32" y="68"/>
                    </a:lnTo>
                    <a:lnTo>
                      <a:pt x="40" y="68"/>
                    </a:lnTo>
                    <a:lnTo>
                      <a:pt x="48" y="68"/>
                    </a:lnTo>
                    <a:lnTo>
                      <a:pt x="56" y="64"/>
                    </a:lnTo>
                    <a:lnTo>
                      <a:pt x="60" y="60"/>
                    </a:lnTo>
                    <a:lnTo>
                      <a:pt x="65" y="52"/>
                    </a:lnTo>
                    <a:lnTo>
                      <a:pt x="65" y="64"/>
                    </a:lnTo>
                    <a:lnTo>
                      <a:pt x="56" y="76"/>
                    </a:lnTo>
                    <a:lnTo>
                      <a:pt x="44" y="80"/>
                    </a:lnTo>
                    <a:lnTo>
                      <a:pt x="36" y="84"/>
                    </a:lnTo>
                    <a:lnTo>
                      <a:pt x="20" y="80"/>
                    </a:lnTo>
                    <a:lnTo>
                      <a:pt x="12" y="72"/>
                    </a:lnTo>
                    <a:lnTo>
                      <a:pt x="4" y="64"/>
                    </a:lnTo>
                    <a:lnTo>
                      <a:pt x="0" y="56"/>
                    </a:lnTo>
                    <a:lnTo>
                      <a:pt x="0" y="44"/>
                    </a:lnTo>
                    <a:lnTo>
                      <a:pt x="0" y="32"/>
                    </a:lnTo>
                    <a:lnTo>
                      <a:pt x="4" y="20"/>
                    </a:lnTo>
                    <a:lnTo>
                      <a:pt x="12" y="12"/>
                    </a:lnTo>
                    <a:lnTo>
                      <a:pt x="16" y="8"/>
                    </a:lnTo>
                    <a:lnTo>
                      <a:pt x="28" y="4"/>
                    </a:lnTo>
                    <a:lnTo>
                      <a:pt x="36" y="0"/>
                    </a:lnTo>
                    <a:lnTo>
                      <a:pt x="48" y="4"/>
                    </a:lnTo>
                    <a:lnTo>
                      <a:pt x="56" y="12"/>
                    </a:lnTo>
                    <a:lnTo>
                      <a:pt x="65" y="20"/>
                    </a:lnTo>
                    <a:lnTo>
                      <a:pt x="65" y="32"/>
                    </a:lnTo>
                    <a:lnTo>
                      <a:pt x="12" y="32"/>
                    </a:lnTo>
                    <a:close/>
                    <a:moveTo>
                      <a:pt x="12" y="28"/>
                    </a:moveTo>
                    <a:lnTo>
                      <a:pt x="48" y="28"/>
                    </a:lnTo>
                    <a:lnTo>
                      <a:pt x="48" y="20"/>
                    </a:lnTo>
                    <a:lnTo>
                      <a:pt x="48"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28" name="Freeform 145"/>
              <p:cNvSpPr>
                <a:spLocks/>
              </p:cNvSpPr>
              <p:nvPr/>
            </p:nvSpPr>
            <p:spPr bwMode="auto">
              <a:xfrm>
                <a:off x="1140"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4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8 w 56"/>
                  <a:gd name="T47" fmla="*/ 72 h 84"/>
                  <a:gd name="T48" fmla="*/ 28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12 w 56"/>
                  <a:gd name="T73" fmla="*/ 64 h 84"/>
                  <a:gd name="T74" fmla="*/ 12 w 56"/>
                  <a:gd name="T75" fmla="*/ 36 h 84"/>
                  <a:gd name="T76" fmla="*/ 8 w 56"/>
                  <a:gd name="T77" fmla="*/ 24 h 84"/>
                  <a:gd name="T78" fmla="*/ 8 w 56"/>
                  <a:gd name="T79" fmla="*/ 16 h 84"/>
                  <a:gd name="T80" fmla="*/ 8 w 56"/>
                  <a:gd name="T81" fmla="*/ 16 h 84"/>
                  <a:gd name="T82" fmla="*/ 8 w 56"/>
                  <a:gd name="T83" fmla="*/ 12 h 84"/>
                  <a:gd name="T84" fmla="*/ 8 w 56"/>
                  <a:gd name="T85" fmla="*/ 12 h 84"/>
                  <a:gd name="T86" fmla="*/ 4 w 56"/>
                  <a:gd name="T87" fmla="*/ 12 h 84"/>
                  <a:gd name="T88" fmla="*/ 4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16"/>
                    </a:lnTo>
                    <a:lnTo>
                      <a:pt x="36" y="16"/>
                    </a:lnTo>
                    <a:lnTo>
                      <a:pt x="32" y="16"/>
                    </a:lnTo>
                    <a:lnTo>
                      <a:pt x="28" y="20"/>
                    </a:lnTo>
                    <a:lnTo>
                      <a:pt x="24" y="28"/>
                    </a:lnTo>
                    <a:lnTo>
                      <a:pt x="24" y="64"/>
                    </a:lnTo>
                    <a:lnTo>
                      <a:pt x="24" y="68"/>
                    </a:lnTo>
                    <a:lnTo>
                      <a:pt x="28" y="72"/>
                    </a:lnTo>
                    <a:lnTo>
                      <a:pt x="28" y="76"/>
                    </a:lnTo>
                    <a:lnTo>
                      <a:pt x="32" y="80"/>
                    </a:lnTo>
                    <a:lnTo>
                      <a:pt x="36" y="80"/>
                    </a:lnTo>
                    <a:lnTo>
                      <a:pt x="40" y="80"/>
                    </a:lnTo>
                    <a:lnTo>
                      <a:pt x="40" y="84"/>
                    </a:lnTo>
                    <a:lnTo>
                      <a:pt x="0" y="84"/>
                    </a:lnTo>
                    <a:lnTo>
                      <a:pt x="0" y="80"/>
                    </a:lnTo>
                    <a:lnTo>
                      <a:pt x="4" y="80"/>
                    </a:lnTo>
                    <a:lnTo>
                      <a:pt x="8" y="80"/>
                    </a:lnTo>
                    <a:lnTo>
                      <a:pt x="8" y="76"/>
                    </a:lnTo>
                    <a:lnTo>
                      <a:pt x="8" y="72"/>
                    </a:lnTo>
                    <a:lnTo>
                      <a:pt x="12" y="64"/>
                    </a:lnTo>
                    <a:lnTo>
                      <a:pt x="12"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29" name="Rectangle 146"/>
              <p:cNvSpPr>
                <a:spLocks noChangeArrowheads="1"/>
              </p:cNvSpPr>
              <p:nvPr/>
            </p:nvSpPr>
            <p:spPr bwMode="auto">
              <a:xfrm>
                <a:off x="1240"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30" name="Freeform 147"/>
              <p:cNvSpPr>
                <a:spLocks/>
              </p:cNvSpPr>
              <p:nvPr/>
            </p:nvSpPr>
            <p:spPr bwMode="auto">
              <a:xfrm>
                <a:off x="1513" y="2873"/>
                <a:ext cx="85" cy="120"/>
              </a:xfrm>
              <a:custGeom>
                <a:avLst/>
                <a:gdLst>
                  <a:gd name="T0" fmla="*/ 33 w 85"/>
                  <a:gd name="T1" fmla="*/ 8 h 120"/>
                  <a:gd name="T2" fmla="*/ 33 w 85"/>
                  <a:gd name="T3" fmla="*/ 56 h 120"/>
                  <a:gd name="T4" fmla="*/ 49 w 85"/>
                  <a:gd name="T5" fmla="*/ 56 h 120"/>
                  <a:gd name="T6" fmla="*/ 57 w 85"/>
                  <a:gd name="T7" fmla="*/ 56 h 120"/>
                  <a:gd name="T8" fmla="*/ 65 w 85"/>
                  <a:gd name="T9" fmla="*/ 52 h 120"/>
                  <a:gd name="T10" fmla="*/ 65 w 85"/>
                  <a:gd name="T11" fmla="*/ 48 h 120"/>
                  <a:gd name="T12" fmla="*/ 69 w 85"/>
                  <a:gd name="T13" fmla="*/ 40 h 120"/>
                  <a:gd name="T14" fmla="*/ 69 w 85"/>
                  <a:gd name="T15" fmla="*/ 40 h 120"/>
                  <a:gd name="T16" fmla="*/ 69 w 85"/>
                  <a:gd name="T17" fmla="*/ 76 h 120"/>
                  <a:gd name="T18" fmla="*/ 69 w 85"/>
                  <a:gd name="T19" fmla="*/ 76 h 120"/>
                  <a:gd name="T20" fmla="*/ 69 w 85"/>
                  <a:gd name="T21" fmla="*/ 72 h 120"/>
                  <a:gd name="T22" fmla="*/ 65 w 85"/>
                  <a:gd name="T23" fmla="*/ 68 h 120"/>
                  <a:gd name="T24" fmla="*/ 65 w 85"/>
                  <a:gd name="T25" fmla="*/ 64 h 120"/>
                  <a:gd name="T26" fmla="*/ 61 w 85"/>
                  <a:gd name="T27" fmla="*/ 64 h 120"/>
                  <a:gd name="T28" fmla="*/ 57 w 85"/>
                  <a:gd name="T29" fmla="*/ 60 h 120"/>
                  <a:gd name="T30" fmla="*/ 49 w 85"/>
                  <a:gd name="T31" fmla="*/ 60 h 120"/>
                  <a:gd name="T32" fmla="*/ 33 w 85"/>
                  <a:gd name="T33" fmla="*/ 60 h 120"/>
                  <a:gd name="T34" fmla="*/ 33 w 85"/>
                  <a:gd name="T35" fmla="*/ 100 h 120"/>
                  <a:gd name="T36" fmla="*/ 33 w 85"/>
                  <a:gd name="T37" fmla="*/ 104 h 120"/>
                  <a:gd name="T38" fmla="*/ 33 w 85"/>
                  <a:gd name="T39" fmla="*/ 112 h 120"/>
                  <a:gd name="T40" fmla="*/ 33 w 85"/>
                  <a:gd name="T41" fmla="*/ 112 h 120"/>
                  <a:gd name="T42" fmla="*/ 37 w 85"/>
                  <a:gd name="T43" fmla="*/ 116 h 120"/>
                  <a:gd name="T44" fmla="*/ 41 w 85"/>
                  <a:gd name="T45" fmla="*/ 116 h 120"/>
                  <a:gd name="T46" fmla="*/ 45 w 85"/>
                  <a:gd name="T47" fmla="*/ 116 h 120"/>
                  <a:gd name="T48" fmla="*/ 49 w 85"/>
                  <a:gd name="T49" fmla="*/ 116 h 120"/>
                  <a:gd name="T50" fmla="*/ 49 w 85"/>
                  <a:gd name="T51" fmla="*/ 120 h 120"/>
                  <a:gd name="T52" fmla="*/ 0 w 85"/>
                  <a:gd name="T53" fmla="*/ 120 h 120"/>
                  <a:gd name="T54" fmla="*/ 0 w 85"/>
                  <a:gd name="T55" fmla="*/ 116 h 120"/>
                  <a:gd name="T56" fmla="*/ 4 w 85"/>
                  <a:gd name="T57" fmla="*/ 116 h 120"/>
                  <a:gd name="T58" fmla="*/ 8 w 85"/>
                  <a:gd name="T59" fmla="*/ 116 h 120"/>
                  <a:gd name="T60" fmla="*/ 12 w 85"/>
                  <a:gd name="T61" fmla="*/ 112 h 120"/>
                  <a:gd name="T62" fmla="*/ 16 w 85"/>
                  <a:gd name="T63" fmla="*/ 108 h 120"/>
                  <a:gd name="T64" fmla="*/ 16 w 85"/>
                  <a:gd name="T65" fmla="*/ 100 h 120"/>
                  <a:gd name="T66" fmla="*/ 16 w 85"/>
                  <a:gd name="T67" fmla="*/ 20 h 120"/>
                  <a:gd name="T68" fmla="*/ 16 w 85"/>
                  <a:gd name="T69" fmla="*/ 12 h 120"/>
                  <a:gd name="T70" fmla="*/ 12 w 85"/>
                  <a:gd name="T71" fmla="*/ 8 h 120"/>
                  <a:gd name="T72" fmla="*/ 12 w 85"/>
                  <a:gd name="T73" fmla="*/ 8 h 120"/>
                  <a:gd name="T74" fmla="*/ 12 w 85"/>
                  <a:gd name="T75" fmla="*/ 4 h 120"/>
                  <a:gd name="T76" fmla="*/ 8 w 85"/>
                  <a:gd name="T77" fmla="*/ 4 h 120"/>
                  <a:gd name="T78" fmla="*/ 4 w 85"/>
                  <a:gd name="T79" fmla="*/ 4 h 120"/>
                  <a:gd name="T80" fmla="*/ 0 w 85"/>
                  <a:gd name="T81" fmla="*/ 4 h 120"/>
                  <a:gd name="T82" fmla="*/ 0 w 85"/>
                  <a:gd name="T83" fmla="*/ 0 h 120"/>
                  <a:gd name="T84" fmla="*/ 85 w 85"/>
                  <a:gd name="T85" fmla="*/ 0 h 120"/>
                  <a:gd name="T86" fmla="*/ 85 w 85"/>
                  <a:gd name="T87" fmla="*/ 28 h 120"/>
                  <a:gd name="T88" fmla="*/ 81 w 85"/>
                  <a:gd name="T89" fmla="*/ 28 h 120"/>
                  <a:gd name="T90" fmla="*/ 81 w 85"/>
                  <a:gd name="T91" fmla="*/ 20 h 120"/>
                  <a:gd name="T92" fmla="*/ 77 w 85"/>
                  <a:gd name="T93" fmla="*/ 16 h 120"/>
                  <a:gd name="T94" fmla="*/ 77 w 85"/>
                  <a:gd name="T95" fmla="*/ 12 h 120"/>
                  <a:gd name="T96" fmla="*/ 73 w 85"/>
                  <a:gd name="T97" fmla="*/ 8 h 120"/>
                  <a:gd name="T98" fmla="*/ 65 w 85"/>
                  <a:gd name="T99" fmla="*/ 8 h 120"/>
                  <a:gd name="T100" fmla="*/ 57 w 85"/>
                  <a:gd name="T101" fmla="*/ 8 h 120"/>
                  <a:gd name="T102" fmla="*/ 33 w 85"/>
                  <a:gd name="T103" fmla="*/ 8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20"/>
                  <a:gd name="T158" fmla="*/ 85 w 85"/>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20">
                    <a:moveTo>
                      <a:pt x="33" y="8"/>
                    </a:moveTo>
                    <a:lnTo>
                      <a:pt x="33" y="56"/>
                    </a:lnTo>
                    <a:lnTo>
                      <a:pt x="49" y="56"/>
                    </a:lnTo>
                    <a:lnTo>
                      <a:pt x="57" y="56"/>
                    </a:lnTo>
                    <a:lnTo>
                      <a:pt x="65" y="52"/>
                    </a:lnTo>
                    <a:lnTo>
                      <a:pt x="65" y="48"/>
                    </a:lnTo>
                    <a:lnTo>
                      <a:pt x="69" y="40"/>
                    </a:lnTo>
                    <a:lnTo>
                      <a:pt x="69" y="76"/>
                    </a:lnTo>
                    <a:lnTo>
                      <a:pt x="69" y="72"/>
                    </a:lnTo>
                    <a:lnTo>
                      <a:pt x="65" y="68"/>
                    </a:lnTo>
                    <a:lnTo>
                      <a:pt x="65" y="64"/>
                    </a:lnTo>
                    <a:lnTo>
                      <a:pt x="61" y="64"/>
                    </a:lnTo>
                    <a:lnTo>
                      <a:pt x="57" y="60"/>
                    </a:lnTo>
                    <a:lnTo>
                      <a:pt x="49" y="60"/>
                    </a:lnTo>
                    <a:lnTo>
                      <a:pt x="33" y="60"/>
                    </a:lnTo>
                    <a:lnTo>
                      <a:pt x="33" y="100"/>
                    </a:lnTo>
                    <a:lnTo>
                      <a:pt x="33" y="104"/>
                    </a:lnTo>
                    <a:lnTo>
                      <a:pt x="33" y="112"/>
                    </a:lnTo>
                    <a:lnTo>
                      <a:pt x="37" y="116"/>
                    </a:lnTo>
                    <a:lnTo>
                      <a:pt x="41" y="116"/>
                    </a:lnTo>
                    <a:lnTo>
                      <a:pt x="45" y="116"/>
                    </a:lnTo>
                    <a:lnTo>
                      <a:pt x="49" y="116"/>
                    </a:lnTo>
                    <a:lnTo>
                      <a:pt x="49" y="120"/>
                    </a:lnTo>
                    <a:lnTo>
                      <a:pt x="0" y="120"/>
                    </a:lnTo>
                    <a:lnTo>
                      <a:pt x="0" y="116"/>
                    </a:lnTo>
                    <a:lnTo>
                      <a:pt x="4" y="116"/>
                    </a:lnTo>
                    <a:lnTo>
                      <a:pt x="8" y="116"/>
                    </a:lnTo>
                    <a:lnTo>
                      <a:pt x="12" y="112"/>
                    </a:lnTo>
                    <a:lnTo>
                      <a:pt x="16" y="108"/>
                    </a:lnTo>
                    <a:lnTo>
                      <a:pt x="16" y="100"/>
                    </a:lnTo>
                    <a:lnTo>
                      <a:pt x="16" y="20"/>
                    </a:lnTo>
                    <a:lnTo>
                      <a:pt x="16" y="12"/>
                    </a:lnTo>
                    <a:lnTo>
                      <a:pt x="12" y="8"/>
                    </a:lnTo>
                    <a:lnTo>
                      <a:pt x="12" y="4"/>
                    </a:lnTo>
                    <a:lnTo>
                      <a:pt x="8" y="4"/>
                    </a:lnTo>
                    <a:lnTo>
                      <a:pt x="4" y="4"/>
                    </a:lnTo>
                    <a:lnTo>
                      <a:pt x="0" y="4"/>
                    </a:lnTo>
                    <a:lnTo>
                      <a:pt x="0" y="0"/>
                    </a:lnTo>
                    <a:lnTo>
                      <a:pt x="85" y="0"/>
                    </a:lnTo>
                    <a:lnTo>
                      <a:pt x="85" y="28"/>
                    </a:lnTo>
                    <a:lnTo>
                      <a:pt x="81" y="28"/>
                    </a:lnTo>
                    <a:lnTo>
                      <a:pt x="81" y="20"/>
                    </a:lnTo>
                    <a:lnTo>
                      <a:pt x="77" y="16"/>
                    </a:lnTo>
                    <a:lnTo>
                      <a:pt x="77" y="12"/>
                    </a:lnTo>
                    <a:lnTo>
                      <a:pt x="73" y="8"/>
                    </a:lnTo>
                    <a:lnTo>
                      <a:pt x="65" y="8"/>
                    </a:lnTo>
                    <a:lnTo>
                      <a:pt x="57" y="8"/>
                    </a:lnTo>
                    <a:lnTo>
                      <a:pt x="33" y="8"/>
                    </a:lnTo>
                    <a:close/>
                  </a:path>
                </a:pathLst>
              </a:custGeom>
              <a:solidFill>
                <a:srgbClr val="000000"/>
              </a:solidFill>
              <a:ln w="0">
                <a:solidFill>
                  <a:srgbClr val="000000"/>
                </a:solidFill>
                <a:round/>
                <a:headEnd/>
                <a:tailEnd/>
              </a:ln>
            </p:spPr>
            <p:txBody>
              <a:bodyPr/>
              <a:lstStyle/>
              <a:p>
                <a:endParaRPr lang="en-US"/>
              </a:p>
            </p:txBody>
          </p:sp>
          <p:sp>
            <p:nvSpPr>
              <p:cNvPr id="9531" name="Freeform 148"/>
              <p:cNvSpPr>
                <a:spLocks/>
              </p:cNvSpPr>
              <p:nvPr/>
            </p:nvSpPr>
            <p:spPr bwMode="auto">
              <a:xfrm>
                <a:off x="1606"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8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4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32" name="Freeform 149"/>
              <p:cNvSpPr>
                <a:spLocks noEditPoints="1"/>
              </p:cNvSpPr>
              <p:nvPr/>
            </p:nvSpPr>
            <p:spPr bwMode="auto">
              <a:xfrm>
                <a:off x="1670" y="2909"/>
                <a:ext cx="77" cy="84"/>
              </a:xfrm>
              <a:custGeom>
                <a:avLst/>
                <a:gdLst>
                  <a:gd name="T0" fmla="*/ 36 w 77"/>
                  <a:gd name="T1" fmla="*/ 0 h 84"/>
                  <a:gd name="T2" fmla="*/ 48 w 77"/>
                  <a:gd name="T3" fmla="*/ 4 h 84"/>
                  <a:gd name="T4" fmla="*/ 56 w 77"/>
                  <a:gd name="T5" fmla="*/ 8 h 84"/>
                  <a:gd name="T6" fmla="*/ 64 w 77"/>
                  <a:gd name="T7" fmla="*/ 16 h 84"/>
                  <a:gd name="T8" fmla="*/ 72 w 77"/>
                  <a:gd name="T9" fmla="*/ 28 h 84"/>
                  <a:gd name="T10" fmla="*/ 77 w 77"/>
                  <a:gd name="T11" fmla="*/ 40 h 84"/>
                  <a:gd name="T12" fmla="*/ 72 w 77"/>
                  <a:gd name="T13" fmla="*/ 52 h 84"/>
                  <a:gd name="T14" fmla="*/ 68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0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6" y="8"/>
                    </a:lnTo>
                    <a:lnTo>
                      <a:pt x="64" y="16"/>
                    </a:lnTo>
                    <a:lnTo>
                      <a:pt x="72" y="28"/>
                    </a:lnTo>
                    <a:lnTo>
                      <a:pt x="77" y="40"/>
                    </a:lnTo>
                    <a:lnTo>
                      <a:pt x="72" y="52"/>
                    </a:lnTo>
                    <a:lnTo>
                      <a:pt x="68" y="64"/>
                    </a:lnTo>
                    <a:lnTo>
                      <a:pt x="64" y="72"/>
                    </a:lnTo>
                    <a:lnTo>
                      <a:pt x="56" y="80"/>
                    </a:lnTo>
                    <a:lnTo>
                      <a:pt x="48" y="84"/>
                    </a:lnTo>
                    <a:lnTo>
                      <a:pt x="36" y="84"/>
                    </a:lnTo>
                    <a:lnTo>
                      <a:pt x="24" y="84"/>
                    </a:lnTo>
                    <a:lnTo>
                      <a:pt x="16" y="76"/>
                    </a:lnTo>
                    <a:lnTo>
                      <a:pt x="8" y="68"/>
                    </a:lnTo>
                    <a:lnTo>
                      <a:pt x="0"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3" name="Freeform 150"/>
              <p:cNvSpPr>
                <a:spLocks/>
              </p:cNvSpPr>
              <p:nvPr/>
            </p:nvSpPr>
            <p:spPr bwMode="auto">
              <a:xfrm>
                <a:off x="1755"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6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8 w 132"/>
                  <a:gd name="T85" fmla="*/ 80 h 84"/>
                  <a:gd name="T86" fmla="*/ 8 w 132"/>
                  <a:gd name="T87" fmla="*/ 76 h 84"/>
                  <a:gd name="T88" fmla="*/ 12 w 132"/>
                  <a:gd name="T89" fmla="*/ 64 h 84"/>
                  <a:gd name="T90" fmla="*/ 12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12"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6" y="84"/>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80"/>
                    </a:lnTo>
                    <a:lnTo>
                      <a:pt x="8" y="76"/>
                    </a:lnTo>
                    <a:lnTo>
                      <a:pt x="12" y="72"/>
                    </a:lnTo>
                    <a:lnTo>
                      <a:pt x="12" y="64"/>
                    </a:lnTo>
                    <a:lnTo>
                      <a:pt x="12" y="36"/>
                    </a:lnTo>
                    <a:lnTo>
                      <a:pt x="12"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34" name="Freeform 151"/>
              <p:cNvSpPr>
                <a:spLocks noEditPoints="1"/>
              </p:cNvSpPr>
              <p:nvPr/>
            </p:nvSpPr>
            <p:spPr bwMode="auto">
              <a:xfrm>
                <a:off x="1939" y="2909"/>
                <a:ext cx="81" cy="120"/>
              </a:xfrm>
              <a:custGeom>
                <a:avLst/>
                <a:gdLst>
                  <a:gd name="T0" fmla="*/ 17 w 81"/>
                  <a:gd name="T1" fmla="*/ 48 h 120"/>
                  <a:gd name="T2" fmla="*/ 8 w 81"/>
                  <a:gd name="T3" fmla="*/ 36 h 120"/>
                  <a:gd name="T4" fmla="*/ 8 w 81"/>
                  <a:gd name="T5" fmla="*/ 20 h 120"/>
                  <a:gd name="T6" fmla="*/ 25 w 81"/>
                  <a:gd name="T7" fmla="*/ 4 h 120"/>
                  <a:gd name="T8" fmla="*/ 49 w 81"/>
                  <a:gd name="T9" fmla="*/ 4 h 120"/>
                  <a:gd name="T10" fmla="*/ 73 w 81"/>
                  <a:gd name="T11" fmla="*/ 8 h 120"/>
                  <a:gd name="T12" fmla="*/ 77 w 81"/>
                  <a:gd name="T13" fmla="*/ 8 h 120"/>
                  <a:gd name="T14" fmla="*/ 81 w 81"/>
                  <a:gd name="T15" fmla="*/ 8 h 120"/>
                  <a:gd name="T16" fmla="*/ 81 w 81"/>
                  <a:gd name="T17" fmla="*/ 8 h 120"/>
                  <a:gd name="T18" fmla="*/ 81 w 81"/>
                  <a:gd name="T19" fmla="*/ 12 h 120"/>
                  <a:gd name="T20" fmla="*/ 77 w 81"/>
                  <a:gd name="T21" fmla="*/ 12 h 120"/>
                  <a:gd name="T22" fmla="*/ 73 w 81"/>
                  <a:gd name="T23" fmla="*/ 12 h 120"/>
                  <a:gd name="T24" fmla="*/ 69 w 81"/>
                  <a:gd name="T25" fmla="*/ 20 h 120"/>
                  <a:gd name="T26" fmla="*/ 65 w 81"/>
                  <a:gd name="T27" fmla="*/ 40 h 120"/>
                  <a:gd name="T28" fmla="*/ 49 w 81"/>
                  <a:gd name="T29" fmla="*/ 56 h 120"/>
                  <a:gd name="T30" fmla="*/ 33 w 81"/>
                  <a:gd name="T31" fmla="*/ 56 h 120"/>
                  <a:gd name="T32" fmla="*/ 21 w 81"/>
                  <a:gd name="T33" fmla="*/ 60 h 120"/>
                  <a:gd name="T34" fmla="*/ 17 w 81"/>
                  <a:gd name="T35" fmla="*/ 64 h 120"/>
                  <a:gd name="T36" fmla="*/ 17 w 81"/>
                  <a:gd name="T37" fmla="*/ 68 h 120"/>
                  <a:gd name="T38" fmla="*/ 21 w 81"/>
                  <a:gd name="T39" fmla="*/ 68 h 120"/>
                  <a:gd name="T40" fmla="*/ 29 w 81"/>
                  <a:gd name="T41" fmla="*/ 68 h 120"/>
                  <a:gd name="T42" fmla="*/ 53 w 81"/>
                  <a:gd name="T43" fmla="*/ 72 h 120"/>
                  <a:gd name="T44" fmla="*/ 69 w 81"/>
                  <a:gd name="T45" fmla="*/ 72 h 120"/>
                  <a:gd name="T46" fmla="*/ 77 w 81"/>
                  <a:gd name="T47" fmla="*/ 84 h 120"/>
                  <a:gd name="T48" fmla="*/ 77 w 81"/>
                  <a:gd name="T49" fmla="*/ 100 h 120"/>
                  <a:gd name="T50" fmla="*/ 61 w 81"/>
                  <a:gd name="T51" fmla="*/ 116 h 120"/>
                  <a:gd name="T52" fmla="*/ 33 w 81"/>
                  <a:gd name="T53" fmla="*/ 120 h 120"/>
                  <a:gd name="T54" fmla="*/ 8 w 81"/>
                  <a:gd name="T55" fmla="*/ 112 h 120"/>
                  <a:gd name="T56" fmla="*/ 0 w 81"/>
                  <a:gd name="T57" fmla="*/ 104 h 120"/>
                  <a:gd name="T58" fmla="*/ 0 w 81"/>
                  <a:gd name="T59" fmla="*/ 100 h 120"/>
                  <a:gd name="T60" fmla="*/ 8 w 81"/>
                  <a:gd name="T61" fmla="*/ 92 h 120"/>
                  <a:gd name="T62" fmla="*/ 17 w 81"/>
                  <a:gd name="T63" fmla="*/ 80 h 120"/>
                  <a:gd name="T64" fmla="*/ 8 w 81"/>
                  <a:gd name="T65" fmla="*/ 76 h 120"/>
                  <a:gd name="T66" fmla="*/ 4 w 81"/>
                  <a:gd name="T67" fmla="*/ 72 h 120"/>
                  <a:gd name="T68" fmla="*/ 8 w 81"/>
                  <a:gd name="T69" fmla="*/ 64 h 120"/>
                  <a:gd name="T70" fmla="*/ 21 w 81"/>
                  <a:gd name="T71" fmla="*/ 52 h 120"/>
                  <a:gd name="T72" fmla="*/ 29 w 81"/>
                  <a:gd name="T73" fmla="*/ 8 h 120"/>
                  <a:gd name="T74" fmla="*/ 21 w 81"/>
                  <a:gd name="T75" fmla="*/ 16 h 120"/>
                  <a:gd name="T76" fmla="*/ 21 w 81"/>
                  <a:gd name="T77" fmla="*/ 40 h 120"/>
                  <a:gd name="T78" fmla="*/ 33 w 81"/>
                  <a:gd name="T79" fmla="*/ 52 h 120"/>
                  <a:gd name="T80" fmla="*/ 45 w 81"/>
                  <a:gd name="T81" fmla="*/ 52 h 120"/>
                  <a:gd name="T82" fmla="*/ 53 w 81"/>
                  <a:gd name="T83" fmla="*/ 40 h 120"/>
                  <a:gd name="T84" fmla="*/ 53 w 81"/>
                  <a:gd name="T85" fmla="*/ 20 h 120"/>
                  <a:gd name="T86" fmla="*/ 41 w 81"/>
                  <a:gd name="T87" fmla="*/ 8 h 120"/>
                  <a:gd name="T88" fmla="*/ 21 w 81"/>
                  <a:gd name="T89" fmla="*/ 84 h 120"/>
                  <a:gd name="T90" fmla="*/ 13 w 81"/>
                  <a:gd name="T91" fmla="*/ 92 h 120"/>
                  <a:gd name="T92" fmla="*/ 13 w 81"/>
                  <a:gd name="T93" fmla="*/ 96 h 120"/>
                  <a:gd name="T94" fmla="*/ 17 w 81"/>
                  <a:gd name="T95" fmla="*/ 104 h 120"/>
                  <a:gd name="T96" fmla="*/ 41 w 81"/>
                  <a:gd name="T97" fmla="*/ 108 h 120"/>
                  <a:gd name="T98" fmla="*/ 65 w 81"/>
                  <a:gd name="T99" fmla="*/ 104 h 120"/>
                  <a:gd name="T100" fmla="*/ 73 w 81"/>
                  <a:gd name="T101" fmla="*/ 92 h 120"/>
                  <a:gd name="T102" fmla="*/ 69 w 81"/>
                  <a:gd name="T103" fmla="*/ 88 h 120"/>
                  <a:gd name="T104" fmla="*/ 49 w 81"/>
                  <a:gd name="T105" fmla="*/ 84 h 120"/>
                  <a:gd name="T106" fmla="*/ 21 w 81"/>
                  <a:gd name="T107" fmla="*/ 84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
                  <a:gd name="T163" fmla="*/ 0 h 120"/>
                  <a:gd name="T164" fmla="*/ 81 w 81"/>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 h="120">
                    <a:moveTo>
                      <a:pt x="21" y="52"/>
                    </a:moveTo>
                    <a:lnTo>
                      <a:pt x="17" y="48"/>
                    </a:lnTo>
                    <a:lnTo>
                      <a:pt x="8" y="44"/>
                    </a:lnTo>
                    <a:lnTo>
                      <a:pt x="8" y="36"/>
                    </a:lnTo>
                    <a:lnTo>
                      <a:pt x="4" y="32"/>
                    </a:lnTo>
                    <a:lnTo>
                      <a:pt x="8" y="20"/>
                    </a:lnTo>
                    <a:lnTo>
                      <a:pt x="17" y="12"/>
                    </a:lnTo>
                    <a:lnTo>
                      <a:pt x="25" y="4"/>
                    </a:lnTo>
                    <a:lnTo>
                      <a:pt x="37" y="0"/>
                    </a:lnTo>
                    <a:lnTo>
                      <a:pt x="49" y="4"/>
                    </a:lnTo>
                    <a:lnTo>
                      <a:pt x="57" y="8"/>
                    </a:lnTo>
                    <a:lnTo>
                      <a:pt x="73" y="8"/>
                    </a:lnTo>
                    <a:lnTo>
                      <a:pt x="77" y="8"/>
                    </a:lnTo>
                    <a:lnTo>
                      <a:pt x="81" y="8"/>
                    </a:lnTo>
                    <a:lnTo>
                      <a:pt x="81" y="12"/>
                    </a:lnTo>
                    <a:lnTo>
                      <a:pt x="77" y="12"/>
                    </a:lnTo>
                    <a:lnTo>
                      <a:pt x="73" y="12"/>
                    </a:lnTo>
                    <a:lnTo>
                      <a:pt x="65" y="12"/>
                    </a:lnTo>
                    <a:lnTo>
                      <a:pt x="69" y="20"/>
                    </a:lnTo>
                    <a:lnTo>
                      <a:pt x="69" y="28"/>
                    </a:lnTo>
                    <a:lnTo>
                      <a:pt x="65" y="40"/>
                    </a:lnTo>
                    <a:lnTo>
                      <a:pt x="61" y="48"/>
                    </a:lnTo>
                    <a:lnTo>
                      <a:pt x="49" y="56"/>
                    </a:lnTo>
                    <a:lnTo>
                      <a:pt x="37" y="56"/>
                    </a:lnTo>
                    <a:lnTo>
                      <a:pt x="33" y="56"/>
                    </a:lnTo>
                    <a:lnTo>
                      <a:pt x="25" y="56"/>
                    </a:lnTo>
                    <a:lnTo>
                      <a:pt x="21" y="60"/>
                    </a:lnTo>
                    <a:lnTo>
                      <a:pt x="17" y="64"/>
                    </a:lnTo>
                    <a:lnTo>
                      <a:pt x="17" y="68"/>
                    </a:lnTo>
                    <a:lnTo>
                      <a:pt x="21" y="68"/>
                    </a:lnTo>
                    <a:lnTo>
                      <a:pt x="25" y="68"/>
                    </a:lnTo>
                    <a:lnTo>
                      <a:pt x="29" y="68"/>
                    </a:lnTo>
                    <a:lnTo>
                      <a:pt x="37" y="68"/>
                    </a:lnTo>
                    <a:lnTo>
                      <a:pt x="53" y="72"/>
                    </a:lnTo>
                    <a:lnTo>
                      <a:pt x="61" y="72"/>
                    </a:lnTo>
                    <a:lnTo>
                      <a:pt x="69" y="72"/>
                    </a:lnTo>
                    <a:lnTo>
                      <a:pt x="73" y="76"/>
                    </a:lnTo>
                    <a:lnTo>
                      <a:pt x="77" y="84"/>
                    </a:lnTo>
                    <a:lnTo>
                      <a:pt x="77" y="88"/>
                    </a:lnTo>
                    <a:lnTo>
                      <a:pt x="77" y="100"/>
                    </a:lnTo>
                    <a:lnTo>
                      <a:pt x="69" y="108"/>
                    </a:lnTo>
                    <a:lnTo>
                      <a:pt x="61" y="116"/>
                    </a:lnTo>
                    <a:lnTo>
                      <a:pt x="49" y="120"/>
                    </a:lnTo>
                    <a:lnTo>
                      <a:pt x="33" y="120"/>
                    </a:lnTo>
                    <a:lnTo>
                      <a:pt x="21" y="120"/>
                    </a:lnTo>
                    <a:lnTo>
                      <a:pt x="8" y="112"/>
                    </a:lnTo>
                    <a:lnTo>
                      <a:pt x="0" y="108"/>
                    </a:lnTo>
                    <a:lnTo>
                      <a:pt x="0" y="104"/>
                    </a:lnTo>
                    <a:lnTo>
                      <a:pt x="0" y="100"/>
                    </a:lnTo>
                    <a:lnTo>
                      <a:pt x="4" y="96"/>
                    </a:lnTo>
                    <a:lnTo>
                      <a:pt x="8" y="92"/>
                    </a:lnTo>
                    <a:lnTo>
                      <a:pt x="8" y="88"/>
                    </a:lnTo>
                    <a:lnTo>
                      <a:pt x="17" y="80"/>
                    </a:lnTo>
                    <a:lnTo>
                      <a:pt x="13" y="80"/>
                    </a:lnTo>
                    <a:lnTo>
                      <a:pt x="8" y="76"/>
                    </a:lnTo>
                    <a:lnTo>
                      <a:pt x="4" y="72"/>
                    </a:lnTo>
                    <a:lnTo>
                      <a:pt x="8" y="68"/>
                    </a:lnTo>
                    <a:lnTo>
                      <a:pt x="8" y="64"/>
                    </a:lnTo>
                    <a:lnTo>
                      <a:pt x="13" y="60"/>
                    </a:lnTo>
                    <a:lnTo>
                      <a:pt x="21" y="52"/>
                    </a:lnTo>
                    <a:close/>
                    <a:moveTo>
                      <a:pt x="37" y="4"/>
                    </a:moveTo>
                    <a:lnTo>
                      <a:pt x="29" y="8"/>
                    </a:lnTo>
                    <a:lnTo>
                      <a:pt x="25" y="12"/>
                    </a:lnTo>
                    <a:lnTo>
                      <a:pt x="21" y="16"/>
                    </a:lnTo>
                    <a:lnTo>
                      <a:pt x="21" y="28"/>
                    </a:lnTo>
                    <a:lnTo>
                      <a:pt x="21" y="40"/>
                    </a:lnTo>
                    <a:lnTo>
                      <a:pt x="29" y="48"/>
                    </a:lnTo>
                    <a:lnTo>
                      <a:pt x="33" y="52"/>
                    </a:lnTo>
                    <a:lnTo>
                      <a:pt x="37" y="52"/>
                    </a:lnTo>
                    <a:lnTo>
                      <a:pt x="45" y="52"/>
                    </a:lnTo>
                    <a:lnTo>
                      <a:pt x="49" y="48"/>
                    </a:lnTo>
                    <a:lnTo>
                      <a:pt x="53" y="40"/>
                    </a:lnTo>
                    <a:lnTo>
                      <a:pt x="53" y="32"/>
                    </a:lnTo>
                    <a:lnTo>
                      <a:pt x="53" y="20"/>
                    </a:lnTo>
                    <a:lnTo>
                      <a:pt x="49" y="12"/>
                    </a:lnTo>
                    <a:lnTo>
                      <a:pt x="41" y="8"/>
                    </a:lnTo>
                    <a:lnTo>
                      <a:pt x="37" y="4"/>
                    </a:lnTo>
                    <a:close/>
                    <a:moveTo>
                      <a:pt x="21" y="84"/>
                    </a:moveTo>
                    <a:lnTo>
                      <a:pt x="17" y="88"/>
                    </a:lnTo>
                    <a:lnTo>
                      <a:pt x="13" y="92"/>
                    </a:lnTo>
                    <a:lnTo>
                      <a:pt x="13" y="96"/>
                    </a:lnTo>
                    <a:lnTo>
                      <a:pt x="13" y="100"/>
                    </a:lnTo>
                    <a:lnTo>
                      <a:pt x="17" y="104"/>
                    </a:lnTo>
                    <a:lnTo>
                      <a:pt x="29" y="108"/>
                    </a:lnTo>
                    <a:lnTo>
                      <a:pt x="41" y="108"/>
                    </a:lnTo>
                    <a:lnTo>
                      <a:pt x="57" y="108"/>
                    </a:lnTo>
                    <a:lnTo>
                      <a:pt x="65" y="104"/>
                    </a:lnTo>
                    <a:lnTo>
                      <a:pt x="69" y="100"/>
                    </a:lnTo>
                    <a:lnTo>
                      <a:pt x="73" y="92"/>
                    </a:lnTo>
                    <a:lnTo>
                      <a:pt x="73" y="88"/>
                    </a:lnTo>
                    <a:lnTo>
                      <a:pt x="69" y="88"/>
                    </a:lnTo>
                    <a:lnTo>
                      <a:pt x="61" y="84"/>
                    </a:lnTo>
                    <a:lnTo>
                      <a:pt x="49" y="84"/>
                    </a:lnTo>
                    <a:lnTo>
                      <a:pt x="33" y="84"/>
                    </a:lnTo>
                    <a:lnTo>
                      <a:pt x="21" y="84"/>
                    </a:lnTo>
                    <a:close/>
                  </a:path>
                </a:pathLst>
              </a:custGeom>
              <a:solidFill>
                <a:srgbClr val="000000"/>
              </a:solidFill>
              <a:ln w="0">
                <a:solidFill>
                  <a:srgbClr val="000000"/>
                </a:solidFill>
                <a:round/>
                <a:headEnd/>
                <a:tailEnd/>
              </a:ln>
            </p:spPr>
            <p:txBody>
              <a:bodyPr/>
              <a:lstStyle/>
              <a:p>
                <a:endParaRPr lang="en-US"/>
              </a:p>
            </p:txBody>
          </p:sp>
          <p:sp>
            <p:nvSpPr>
              <p:cNvPr id="9535" name="Freeform 152"/>
              <p:cNvSpPr>
                <a:spLocks/>
              </p:cNvSpPr>
              <p:nvPr/>
            </p:nvSpPr>
            <p:spPr bwMode="auto">
              <a:xfrm>
                <a:off x="2024"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2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36 w 56"/>
                  <a:gd name="T31" fmla="*/ 16 h 84"/>
                  <a:gd name="T32" fmla="*/ 36 w 56"/>
                  <a:gd name="T33" fmla="*/ 16 h 84"/>
                  <a:gd name="T34" fmla="*/ 32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2" y="8"/>
                    </a:lnTo>
                    <a:lnTo>
                      <a:pt x="56" y="12"/>
                    </a:lnTo>
                    <a:lnTo>
                      <a:pt x="56" y="16"/>
                    </a:lnTo>
                    <a:lnTo>
                      <a:pt x="52" y="20"/>
                    </a:lnTo>
                    <a:lnTo>
                      <a:pt x="48" y="20"/>
                    </a:lnTo>
                    <a:lnTo>
                      <a:pt x="44" y="20"/>
                    </a:lnTo>
                    <a:lnTo>
                      <a:pt x="40" y="20"/>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36" name="Freeform 153"/>
              <p:cNvSpPr>
                <a:spLocks noEditPoints="1"/>
              </p:cNvSpPr>
              <p:nvPr/>
            </p:nvSpPr>
            <p:spPr bwMode="auto">
              <a:xfrm>
                <a:off x="2084" y="2909"/>
                <a:ext cx="77" cy="84"/>
              </a:xfrm>
              <a:custGeom>
                <a:avLst/>
                <a:gdLst>
                  <a:gd name="T0" fmla="*/ 36 w 77"/>
                  <a:gd name="T1" fmla="*/ 0 h 84"/>
                  <a:gd name="T2" fmla="*/ 48 w 77"/>
                  <a:gd name="T3" fmla="*/ 4 h 84"/>
                  <a:gd name="T4" fmla="*/ 60 w 77"/>
                  <a:gd name="T5" fmla="*/ 8 h 84"/>
                  <a:gd name="T6" fmla="*/ 64 w 77"/>
                  <a:gd name="T7" fmla="*/ 16 h 84"/>
                  <a:gd name="T8" fmla="*/ 72 w 77"/>
                  <a:gd name="T9" fmla="*/ 28 h 84"/>
                  <a:gd name="T10" fmla="*/ 77 w 77"/>
                  <a:gd name="T11" fmla="*/ 40 h 84"/>
                  <a:gd name="T12" fmla="*/ 72 w 77"/>
                  <a:gd name="T13" fmla="*/ 52 h 84"/>
                  <a:gd name="T14" fmla="*/ 72 w 77"/>
                  <a:gd name="T15" fmla="*/ 64 h 84"/>
                  <a:gd name="T16" fmla="*/ 64 w 77"/>
                  <a:gd name="T17" fmla="*/ 72 h 84"/>
                  <a:gd name="T18" fmla="*/ 56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32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6 w 77"/>
                  <a:gd name="T73" fmla="*/ 72 h 84"/>
                  <a:gd name="T74" fmla="*/ 60 w 77"/>
                  <a:gd name="T75" fmla="*/ 64 h 84"/>
                  <a:gd name="T76" fmla="*/ 60 w 77"/>
                  <a:gd name="T77" fmla="*/ 48 h 84"/>
                  <a:gd name="T78" fmla="*/ 60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60" y="8"/>
                    </a:lnTo>
                    <a:lnTo>
                      <a:pt x="64" y="16"/>
                    </a:lnTo>
                    <a:lnTo>
                      <a:pt x="72" y="28"/>
                    </a:lnTo>
                    <a:lnTo>
                      <a:pt x="77" y="40"/>
                    </a:lnTo>
                    <a:lnTo>
                      <a:pt x="72" y="52"/>
                    </a:lnTo>
                    <a:lnTo>
                      <a:pt x="72" y="64"/>
                    </a:lnTo>
                    <a:lnTo>
                      <a:pt x="64" y="72"/>
                    </a:lnTo>
                    <a:lnTo>
                      <a:pt x="56"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32"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6" y="72"/>
                    </a:lnTo>
                    <a:lnTo>
                      <a:pt x="60" y="64"/>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37" name="Freeform 154"/>
              <p:cNvSpPr>
                <a:spLocks/>
              </p:cNvSpPr>
              <p:nvPr/>
            </p:nvSpPr>
            <p:spPr bwMode="auto">
              <a:xfrm>
                <a:off x="2169" y="2913"/>
                <a:ext cx="84" cy="80"/>
              </a:xfrm>
              <a:custGeom>
                <a:avLst/>
                <a:gdLst>
                  <a:gd name="T0" fmla="*/ 72 w 84"/>
                  <a:gd name="T1" fmla="*/ 0 h 80"/>
                  <a:gd name="T2" fmla="*/ 72 w 84"/>
                  <a:gd name="T3" fmla="*/ 48 h 80"/>
                  <a:gd name="T4" fmla="*/ 72 w 84"/>
                  <a:gd name="T5" fmla="*/ 60 h 80"/>
                  <a:gd name="T6" fmla="*/ 72 w 84"/>
                  <a:gd name="T7" fmla="*/ 64 h 80"/>
                  <a:gd name="T8" fmla="*/ 76 w 84"/>
                  <a:gd name="T9" fmla="*/ 68 h 80"/>
                  <a:gd name="T10" fmla="*/ 76 w 84"/>
                  <a:gd name="T11" fmla="*/ 68 h 80"/>
                  <a:gd name="T12" fmla="*/ 76 w 84"/>
                  <a:gd name="T13" fmla="*/ 72 h 80"/>
                  <a:gd name="T14" fmla="*/ 80 w 84"/>
                  <a:gd name="T15" fmla="*/ 72 h 80"/>
                  <a:gd name="T16" fmla="*/ 80 w 84"/>
                  <a:gd name="T17" fmla="*/ 72 h 80"/>
                  <a:gd name="T18" fmla="*/ 84 w 84"/>
                  <a:gd name="T19" fmla="*/ 68 h 80"/>
                  <a:gd name="T20" fmla="*/ 84 w 84"/>
                  <a:gd name="T21" fmla="*/ 72 h 80"/>
                  <a:gd name="T22" fmla="*/ 64 w 84"/>
                  <a:gd name="T23" fmla="*/ 80 h 80"/>
                  <a:gd name="T24" fmla="*/ 60 w 84"/>
                  <a:gd name="T25" fmla="*/ 80 h 80"/>
                  <a:gd name="T26" fmla="*/ 60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48 h 80"/>
                  <a:gd name="T48" fmla="*/ 12 w 84"/>
                  <a:gd name="T49" fmla="*/ 16 h 80"/>
                  <a:gd name="T50" fmla="*/ 12 w 84"/>
                  <a:gd name="T51" fmla="*/ 8 h 80"/>
                  <a:gd name="T52" fmla="*/ 12 w 84"/>
                  <a:gd name="T53" fmla="*/ 8 h 80"/>
                  <a:gd name="T54" fmla="*/ 8 w 84"/>
                  <a:gd name="T55" fmla="*/ 4 h 80"/>
                  <a:gd name="T56" fmla="*/ 8 w 84"/>
                  <a:gd name="T57" fmla="*/ 4 h 80"/>
                  <a:gd name="T58" fmla="*/ 4 w 84"/>
                  <a:gd name="T59" fmla="*/ 0 h 80"/>
                  <a:gd name="T60" fmla="*/ 0 w 84"/>
                  <a:gd name="T61" fmla="*/ 0 h 80"/>
                  <a:gd name="T62" fmla="*/ 0 w 84"/>
                  <a:gd name="T63" fmla="*/ 0 h 80"/>
                  <a:gd name="T64" fmla="*/ 24 w 84"/>
                  <a:gd name="T65" fmla="*/ 0 h 80"/>
                  <a:gd name="T66" fmla="*/ 24 w 84"/>
                  <a:gd name="T67" fmla="*/ 52 h 80"/>
                  <a:gd name="T68" fmla="*/ 28 w 84"/>
                  <a:gd name="T69" fmla="*/ 60 h 80"/>
                  <a:gd name="T70" fmla="*/ 28 w 84"/>
                  <a:gd name="T71" fmla="*/ 64 h 80"/>
                  <a:gd name="T72" fmla="*/ 32 w 84"/>
                  <a:gd name="T73" fmla="*/ 68 h 80"/>
                  <a:gd name="T74" fmla="*/ 40 w 84"/>
                  <a:gd name="T75" fmla="*/ 68 h 80"/>
                  <a:gd name="T76" fmla="*/ 44 w 84"/>
                  <a:gd name="T77" fmla="*/ 68 h 80"/>
                  <a:gd name="T78" fmla="*/ 48 w 84"/>
                  <a:gd name="T79" fmla="*/ 68 h 80"/>
                  <a:gd name="T80" fmla="*/ 52 w 84"/>
                  <a:gd name="T81" fmla="*/ 64 h 80"/>
                  <a:gd name="T82" fmla="*/ 60 w 84"/>
                  <a:gd name="T83" fmla="*/ 56 h 80"/>
                  <a:gd name="T84" fmla="*/ 60 w 84"/>
                  <a:gd name="T85" fmla="*/ 16 h 80"/>
                  <a:gd name="T86" fmla="*/ 60 w 84"/>
                  <a:gd name="T87" fmla="*/ 8 h 80"/>
                  <a:gd name="T88" fmla="*/ 56 w 84"/>
                  <a:gd name="T89" fmla="*/ 4 h 80"/>
                  <a:gd name="T90" fmla="*/ 52 w 84"/>
                  <a:gd name="T91" fmla="*/ 4 h 80"/>
                  <a:gd name="T92" fmla="*/ 48 w 84"/>
                  <a:gd name="T93" fmla="*/ 0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6" y="68"/>
                    </a:lnTo>
                    <a:lnTo>
                      <a:pt x="76" y="72"/>
                    </a:lnTo>
                    <a:lnTo>
                      <a:pt x="80" y="72"/>
                    </a:lnTo>
                    <a:lnTo>
                      <a:pt x="84" y="68"/>
                    </a:lnTo>
                    <a:lnTo>
                      <a:pt x="84" y="72"/>
                    </a:lnTo>
                    <a:lnTo>
                      <a:pt x="64" y="80"/>
                    </a:lnTo>
                    <a:lnTo>
                      <a:pt x="60" y="80"/>
                    </a:lnTo>
                    <a:lnTo>
                      <a:pt x="60" y="64"/>
                    </a:lnTo>
                    <a:lnTo>
                      <a:pt x="48" y="72"/>
                    </a:lnTo>
                    <a:lnTo>
                      <a:pt x="44" y="76"/>
                    </a:lnTo>
                    <a:lnTo>
                      <a:pt x="36" y="80"/>
                    </a:lnTo>
                    <a:lnTo>
                      <a:pt x="32" y="80"/>
                    </a:lnTo>
                    <a:lnTo>
                      <a:pt x="24" y="80"/>
                    </a:lnTo>
                    <a:lnTo>
                      <a:pt x="20" y="76"/>
                    </a:lnTo>
                    <a:lnTo>
                      <a:pt x="16" y="72"/>
                    </a:lnTo>
                    <a:lnTo>
                      <a:pt x="12" y="68"/>
                    </a:lnTo>
                    <a:lnTo>
                      <a:pt x="12" y="60"/>
                    </a:lnTo>
                    <a:lnTo>
                      <a:pt x="12" y="48"/>
                    </a:lnTo>
                    <a:lnTo>
                      <a:pt x="12" y="16"/>
                    </a:lnTo>
                    <a:lnTo>
                      <a:pt x="12" y="8"/>
                    </a:lnTo>
                    <a:lnTo>
                      <a:pt x="8" y="4"/>
                    </a:lnTo>
                    <a:lnTo>
                      <a:pt x="4" y="0"/>
                    </a:lnTo>
                    <a:lnTo>
                      <a:pt x="0" y="0"/>
                    </a:lnTo>
                    <a:lnTo>
                      <a:pt x="24" y="0"/>
                    </a:lnTo>
                    <a:lnTo>
                      <a:pt x="24" y="52"/>
                    </a:lnTo>
                    <a:lnTo>
                      <a:pt x="28" y="60"/>
                    </a:lnTo>
                    <a:lnTo>
                      <a:pt x="28" y="64"/>
                    </a:lnTo>
                    <a:lnTo>
                      <a:pt x="32" y="68"/>
                    </a:lnTo>
                    <a:lnTo>
                      <a:pt x="40" y="68"/>
                    </a:lnTo>
                    <a:lnTo>
                      <a:pt x="44" y="68"/>
                    </a:lnTo>
                    <a:lnTo>
                      <a:pt x="48" y="68"/>
                    </a:lnTo>
                    <a:lnTo>
                      <a:pt x="52" y="64"/>
                    </a:lnTo>
                    <a:lnTo>
                      <a:pt x="60" y="56"/>
                    </a:lnTo>
                    <a:lnTo>
                      <a:pt x="60" y="16"/>
                    </a:lnTo>
                    <a:lnTo>
                      <a:pt x="60" y="8"/>
                    </a:lnTo>
                    <a:lnTo>
                      <a:pt x="56" y="4"/>
                    </a:lnTo>
                    <a:lnTo>
                      <a:pt x="52"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538" name="Freeform 155"/>
              <p:cNvSpPr>
                <a:spLocks noEditPoints="1"/>
              </p:cNvSpPr>
              <p:nvPr/>
            </p:nvSpPr>
            <p:spPr bwMode="auto">
              <a:xfrm>
                <a:off x="2253" y="2909"/>
                <a:ext cx="84" cy="120"/>
              </a:xfrm>
              <a:custGeom>
                <a:avLst/>
                <a:gdLst>
                  <a:gd name="T0" fmla="*/ 28 w 84"/>
                  <a:gd name="T1" fmla="*/ 0 h 120"/>
                  <a:gd name="T2" fmla="*/ 28 w 84"/>
                  <a:gd name="T3" fmla="*/ 20 h 120"/>
                  <a:gd name="T4" fmla="*/ 40 w 84"/>
                  <a:gd name="T5" fmla="*/ 4 h 120"/>
                  <a:gd name="T6" fmla="*/ 56 w 84"/>
                  <a:gd name="T7" fmla="*/ 0 h 120"/>
                  <a:gd name="T8" fmla="*/ 76 w 84"/>
                  <a:gd name="T9" fmla="*/ 12 h 120"/>
                  <a:gd name="T10" fmla="*/ 84 w 84"/>
                  <a:gd name="T11" fmla="*/ 28 h 120"/>
                  <a:gd name="T12" fmla="*/ 84 w 84"/>
                  <a:gd name="T13" fmla="*/ 52 h 120"/>
                  <a:gd name="T14" fmla="*/ 72 w 84"/>
                  <a:gd name="T15" fmla="*/ 72 h 120"/>
                  <a:gd name="T16" fmla="*/ 48 w 84"/>
                  <a:gd name="T17" fmla="*/ 84 h 120"/>
                  <a:gd name="T18" fmla="*/ 36 w 84"/>
                  <a:gd name="T19" fmla="*/ 84 h 120"/>
                  <a:gd name="T20" fmla="*/ 28 w 84"/>
                  <a:gd name="T21" fmla="*/ 76 h 120"/>
                  <a:gd name="T22" fmla="*/ 28 w 84"/>
                  <a:gd name="T23" fmla="*/ 108 h 120"/>
                  <a:gd name="T24" fmla="*/ 32 w 84"/>
                  <a:gd name="T25" fmla="*/ 116 h 120"/>
                  <a:gd name="T26" fmla="*/ 36 w 84"/>
                  <a:gd name="T27" fmla="*/ 120 h 120"/>
                  <a:gd name="T28" fmla="*/ 40 w 84"/>
                  <a:gd name="T29" fmla="*/ 120 h 120"/>
                  <a:gd name="T30" fmla="*/ 0 w 84"/>
                  <a:gd name="T31" fmla="*/ 120 h 120"/>
                  <a:gd name="T32" fmla="*/ 8 w 84"/>
                  <a:gd name="T33" fmla="*/ 120 h 120"/>
                  <a:gd name="T34" fmla="*/ 12 w 84"/>
                  <a:gd name="T35" fmla="*/ 116 h 120"/>
                  <a:gd name="T36" fmla="*/ 16 w 84"/>
                  <a:gd name="T37" fmla="*/ 108 h 120"/>
                  <a:gd name="T38" fmla="*/ 16 w 84"/>
                  <a:gd name="T39" fmla="*/ 24 h 120"/>
                  <a:gd name="T40" fmla="*/ 16 w 84"/>
                  <a:gd name="T41" fmla="*/ 16 h 120"/>
                  <a:gd name="T42" fmla="*/ 12 w 84"/>
                  <a:gd name="T43" fmla="*/ 12 h 120"/>
                  <a:gd name="T44" fmla="*/ 8 w 84"/>
                  <a:gd name="T45" fmla="*/ 12 h 120"/>
                  <a:gd name="T46" fmla="*/ 4 w 84"/>
                  <a:gd name="T47" fmla="*/ 12 h 120"/>
                  <a:gd name="T48" fmla="*/ 28 w 84"/>
                  <a:gd name="T49" fmla="*/ 24 h 120"/>
                  <a:gd name="T50" fmla="*/ 28 w 84"/>
                  <a:gd name="T51" fmla="*/ 60 h 120"/>
                  <a:gd name="T52" fmla="*/ 32 w 84"/>
                  <a:gd name="T53" fmla="*/ 72 h 120"/>
                  <a:gd name="T54" fmla="*/ 40 w 84"/>
                  <a:gd name="T55" fmla="*/ 76 h 120"/>
                  <a:gd name="T56" fmla="*/ 56 w 84"/>
                  <a:gd name="T57" fmla="*/ 76 h 120"/>
                  <a:gd name="T58" fmla="*/ 68 w 84"/>
                  <a:gd name="T59" fmla="*/ 60 h 120"/>
                  <a:gd name="T60" fmla="*/ 68 w 84"/>
                  <a:gd name="T61" fmla="*/ 36 h 120"/>
                  <a:gd name="T62" fmla="*/ 60 w 84"/>
                  <a:gd name="T63" fmla="*/ 20 h 120"/>
                  <a:gd name="T64" fmla="*/ 48 w 84"/>
                  <a:gd name="T65" fmla="*/ 16 h 120"/>
                  <a:gd name="T66" fmla="*/ 40 w 84"/>
                  <a:gd name="T67" fmla="*/ 16 h 120"/>
                  <a:gd name="T68" fmla="*/ 28 w 84"/>
                  <a:gd name="T69" fmla="*/ 24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 y="12"/>
                    </a:moveTo>
                    <a:lnTo>
                      <a:pt x="28" y="0"/>
                    </a:lnTo>
                    <a:lnTo>
                      <a:pt x="28" y="20"/>
                    </a:lnTo>
                    <a:lnTo>
                      <a:pt x="36" y="12"/>
                    </a:lnTo>
                    <a:lnTo>
                      <a:pt x="40" y="4"/>
                    </a:lnTo>
                    <a:lnTo>
                      <a:pt x="48" y="4"/>
                    </a:lnTo>
                    <a:lnTo>
                      <a:pt x="56" y="0"/>
                    </a:lnTo>
                    <a:lnTo>
                      <a:pt x="64" y="4"/>
                    </a:lnTo>
                    <a:lnTo>
                      <a:pt x="76" y="12"/>
                    </a:lnTo>
                    <a:lnTo>
                      <a:pt x="80" y="20"/>
                    </a:lnTo>
                    <a:lnTo>
                      <a:pt x="84" y="28"/>
                    </a:lnTo>
                    <a:lnTo>
                      <a:pt x="84" y="40"/>
                    </a:lnTo>
                    <a:lnTo>
                      <a:pt x="84" y="52"/>
                    </a:lnTo>
                    <a:lnTo>
                      <a:pt x="80" y="64"/>
                    </a:lnTo>
                    <a:lnTo>
                      <a:pt x="72" y="72"/>
                    </a:lnTo>
                    <a:lnTo>
                      <a:pt x="60" y="80"/>
                    </a:lnTo>
                    <a:lnTo>
                      <a:pt x="48" y="84"/>
                    </a:lnTo>
                    <a:lnTo>
                      <a:pt x="44" y="84"/>
                    </a:lnTo>
                    <a:lnTo>
                      <a:pt x="36" y="84"/>
                    </a:lnTo>
                    <a:lnTo>
                      <a:pt x="32" y="80"/>
                    </a:lnTo>
                    <a:lnTo>
                      <a:pt x="28" y="76"/>
                    </a:lnTo>
                    <a:lnTo>
                      <a:pt x="28" y="104"/>
                    </a:lnTo>
                    <a:lnTo>
                      <a:pt x="28" y="108"/>
                    </a:lnTo>
                    <a:lnTo>
                      <a:pt x="32" y="112"/>
                    </a:lnTo>
                    <a:lnTo>
                      <a:pt x="32" y="116"/>
                    </a:lnTo>
                    <a:lnTo>
                      <a:pt x="36" y="120"/>
                    </a:lnTo>
                    <a:lnTo>
                      <a:pt x="40" y="120"/>
                    </a:lnTo>
                    <a:lnTo>
                      <a:pt x="0" y="120"/>
                    </a:lnTo>
                    <a:lnTo>
                      <a:pt x="4" y="120"/>
                    </a:lnTo>
                    <a:lnTo>
                      <a:pt x="8" y="120"/>
                    </a:lnTo>
                    <a:lnTo>
                      <a:pt x="12" y="116"/>
                    </a:lnTo>
                    <a:lnTo>
                      <a:pt x="12" y="112"/>
                    </a:lnTo>
                    <a:lnTo>
                      <a:pt x="16" y="108"/>
                    </a:lnTo>
                    <a:lnTo>
                      <a:pt x="16" y="104"/>
                    </a:lnTo>
                    <a:lnTo>
                      <a:pt x="16" y="24"/>
                    </a:lnTo>
                    <a:lnTo>
                      <a:pt x="16" y="20"/>
                    </a:lnTo>
                    <a:lnTo>
                      <a:pt x="16" y="16"/>
                    </a:lnTo>
                    <a:lnTo>
                      <a:pt x="12" y="12"/>
                    </a:lnTo>
                    <a:lnTo>
                      <a:pt x="8" y="12"/>
                    </a:lnTo>
                    <a:lnTo>
                      <a:pt x="4" y="12"/>
                    </a:lnTo>
                    <a:close/>
                    <a:moveTo>
                      <a:pt x="28" y="24"/>
                    </a:moveTo>
                    <a:lnTo>
                      <a:pt x="28" y="56"/>
                    </a:lnTo>
                    <a:lnTo>
                      <a:pt x="28" y="60"/>
                    </a:lnTo>
                    <a:lnTo>
                      <a:pt x="32" y="68"/>
                    </a:lnTo>
                    <a:lnTo>
                      <a:pt x="32" y="72"/>
                    </a:lnTo>
                    <a:lnTo>
                      <a:pt x="36" y="76"/>
                    </a:lnTo>
                    <a:lnTo>
                      <a:pt x="40" y="76"/>
                    </a:lnTo>
                    <a:lnTo>
                      <a:pt x="48" y="80"/>
                    </a:lnTo>
                    <a:lnTo>
                      <a:pt x="56" y="76"/>
                    </a:lnTo>
                    <a:lnTo>
                      <a:pt x="64"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539" name="Freeform 156"/>
              <p:cNvSpPr>
                <a:spLocks/>
              </p:cNvSpPr>
              <p:nvPr/>
            </p:nvSpPr>
            <p:spPr bwMode="auto">
              <a:xfrm>
                <a:off x="2353" y="2909"/>
                <a:ext cx="53" cy="84"/>
              </a:xfrm>
              <a:custGeom>
                <a:avLst/>
                <a:gdLst>
                  <a:gd name="T0" fmla="*/ 49 w 53"/>
                  <a:gd name="T1" fmla="*/ 0 h 84"/>
                  <a:gd name="T2" fmla="*/ 49 w 53"/>
                  <a:gd name="T3" fmla="*/ 28 h 84"/>
                  <a:gd name="T4" fmla="*/ 45 w 53"/>
                  <a:gd name="T5" fmla="*/ 28 h 84"/>
                  <a:gd name="T6" fmla="*/ 41 w 53"/>
                  <a:gd name="T7" fmla="*/ 20 h 84"/>
                  <a:gd name="T8" fmla="*/ 37 w 53"/>
                  <a:gd name="T9" fmla="*/ 12 h 84"/>
                  <a:gd name="T10" fmla="*/ 33 w 53"/>
                  <a:gd name="T11" fmla="*/ 8 h 84"/>
                  <a:gd name="T12" fmla="*/ 25 w 53"/>
                  <a:gd name="T13" fmla="*/ 8 h 84"/>
                  <a:gd name="T14" fmla="*/ 17 w 53"/>
                  <a:gd name="T15" fmla="*/ 8 h 84"/>
                  <a:gd name="T16" fmla="*/ 13 w 53"/>
                  <a:gd name="T17" fmla="*/ 12 h 84"/>
                  <a:gd name="T18" fmla="*/ 13 w 53"/>
                  <a:gd name="T19" fmla="*/ 12 h 84"/>
                  <a:gd name="T20" fmla="*/ 8 w 53"/>
                  <a:gd name="T21" fmla="*/ 16 h 84"/>
                  <a:gd name="T22" fmla="*/ 13 w 53"/>
                  <a:gd name="T23" fmla="*/ 20 h 84"/>
                  <a:gd name="T24" fmla="*/ 13 w 53"/>
                  <a:gd name="T25" fmla="*/ 24 h 84"/>
                  <a:gd name="T26" fmla="*/ 17 w 53"/>
                  <a:gd name="T27" fmla="*/ 28 h 84"/>
                  <a:gd name="T28" fmla="*/ 25 w 53"/>
                  <a:gd name="T29" fmla="*/ 32 h 84"/>
                  <a:gd name="T30" fmla="*/ 37 w 53"/>
                  <a:gd name="T31" fmla="*/ 40 h 84"/>
                  <a:gd name="T32" fmla="*/ 45 w 53"/>
                  <a:gd name="T33" fmla="*/ 44 h 84"/>
                  <a:gd name="T34" fmla="*/ 49 w 53"/>
                  <a:gd name="T35" fmla="*/ 52 h 84"/>
                  <a:gd name="T36" fmla="*/ 53 w 53"/>
                  <a:gd name="T37" fmla="*/ 60 h 84"/>
                  <a:gd name="T38" fmla="*/ 49 w 53"/>
                  <a:gd name="T39" fmla="*/ 68 h 84"/>
                  <a:gd name="T40" fmla="*/ 45 w 53"/>
                  <a:gd name="T41" fmla="*/ 76 h 84"/>
                  <a:gd name="T42" fmla="*/ 37 w 53"/>
                  <a:gd name="T43" fmla="*/ 84 h 84"/>
                  <a:gd name="T44" fmla="*/ 25 w 53"/>
                  <a:gd name="T45" fmla="*/ 84 h 84"/>
                  <a:gd name="T46" fmla="*/ 17 w 53"/>
                  <a:gd name="T47" fmla="*/ 84 h 84"/>
                  <a:gd name="T48" fmla="*/ 8 w 53"/>
                  <a:gd name="T49" fmla="*/ 80 h 84"/>
                  <a:gd name="T50" fmla="*/ 4 w 53"/>
                  <a:gd name="T51" fmla="*/ 80 h 84"/>
                  <a:gd name="T52" fmla="*/ 4 w 53"/>
                  <a:gd name="T53" fmla="*/ 80 h 84"/>
                  <a:gd name="T54" fmla="*/ 0 w 53"/>
                  <a:gd name="T55" fmla="*/ 80 h 84"/>
                  <a:gd name="T56" fmla="*/ 0 w 53"/>
                  <a:gd name="T57" fmla="*/ 84 h 84"/>
                  <a:gd name="T58" fmla="*/ 0 w 53"/>
                  <a:gd name="T59" fmla="*/ 84 h 84"/>
                  <a:gd name="T60" fmla="*/ 0 w 53"/>
                  <a:gd name="T61" fmla="*/ 56 h 84"/>
                  <a:gd name="T62" fmla="*/ 0 w 53"/>
                  <a:gd name="T63" fmla="*/ 56 h 84"/>
                  <a:gd name="T64" fmla="*/ 4 w 53"/>
                  <a:gd name="T65" fmla="*/ 68 h 84"/>
                  <a:gd name="T66" fmla="*/ 8 w 53"/>
                  <a:gd name="T67" fmla="*/ 72 h 84"/>
                  <a:gd name="T68" fmla="*/ 17 w 53"/>
                  <a:gd name="T69" fmla="*/ 76 h 84"/>
                  <a:gd name="T70" fmla="*/ 25 w 53"/>
                  <a:gd name="T71" fmla="*/ 80 h 84"/>
                  <a:gd name="T72" fmla="*/ 33 w 53"/>
                  <a:gd name="T73" fmla="*/ 76 h 84"/>
                  <a:gd name="T74" fmla="*/ 37 w 53"/>
                  <a:gd name="T75" fmla="*/ 76 h 84"/>
                  <a:gd name="T76" fmla="*/ 37 w 53"/>
                  <a:gd name="T77" fmla="*/ 72 h 84"/>
                  <a:gd name="T78" fmla="*/ 41 w 53"/>
                  <a:gd name="T79" fmla="*/ 68 h 84"/>
                  <a:gd name="T80" fmla="*/ 37 w 53"/>
                  <a:gd name="T81" fmla="*/ 60 h 84"/>
                  <a:gd name="T82" fmla="*/ 37 w 53"/>
                  <a:gd name="T83" fmla="*/ 56 h 84"/>
                  <a:gd name="T84" fmla="*/ 29 w 53"/>
                  <a:gd name="T85" fmla="*/ 52 h 84"/>
                  <a:gd name="T86" fmla="*/ 21 w 53"/>
                  <a:gd name="T87" fmla="*/ 48 h 84"/>
                  <a:gd name="T88" fmla="*/ 8 w 53"/>
                  <a:gd name="T89" fmla="*/ 40 h 84"/>
                  <a:gd name="T90" fmla="*/ 4 w 53"/>
                  <a:gd name="T91" fmla="*/ 36 h 84"/>
                  <a:gd name="T92" fmla="*/ 0 w 53"/>
                  <a:gd name="T93" fmla="*/ 32 h 84"/>
                  <a:gd name="T94" fmla="*/ 0 w 53"/>
                  <a:gd name="T95" fmla="*/ 24 h 84"/>
                  <a:gd name="T96" fmla="*/ 0 w 53"/>
                  <a:gd name="T97" fmla="*/ 16 h 84"/>
                  <a:gd name="T98" fmla="*/ 4 w 53"/>
                  <a:gd name="T99" fmla="*/ 8 h 84"/>
                  <a:gd name="T100" fmla="*/ 13 w 53"/>
                  <a:gd name="T101" fmla="*/ 4 h 84"/>
                  <a:gd name="T102" fmla="*/ 25 w 53"/>
                  <a:gd name="T103" fmla="*/ 0 h 84"/>
                  <a:gd name="T104" fmla="*/ 29 w 53"/>
                  <a:gd name="T105" fmla="*/ 4 h 84"/>
                  <a:gd name="T106" fmla="*/ 37 w 53"/>
                  <a:gd name="T107" fmla="*/ 4 h 84"/>
                  <a:gd name="T108" fmla="*/ 41 w 53"/>
                  <a:gd name="T109" fmla="*/ 4 h 84"/>
                  <a:gd name="T110" fmla="*/ 41 w 53"/>
                  <a:gd name="T111" fmla="*/ 4 h 84"/>
                  <a:gd name="T112" fmla="*/ 41 w 53"/>
                  <a:gd name="T113" fmla="*/ 4 h 84"/>
                  <a:gd name="T114" fmla="*/ 45 w 53"/>
                  <a:gd name="T115" fmla="*/ 4 h 84"/>
                  <a:gd name="T116" fmla="*/ 45 w 53"/>
                  <a:gd name="T117" fmla="*/ 4 h 84"/>
                  <a:gd name="T118" fmla="*/ 45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28"/>
                    </a:lnTo>
                    <a:lnTo>
                      <a:pt x="41" y="20"/>
                    </a:lnTo>
                    <a:lnTo>
                      <a:pt x="37" y="12"/>
                    </a:lnTo>
                    <a:lnTo>
                      <a:pt x="33" y="8"/>
                    </a:lnTo>
                    <a:lnTo>
                      <a:pt x="25" y="8"/>
                    </a:lnTo>
                    <a:lnTo>
                      <a:pt x="17" y="8"/>
                    </a:lnTo>
                    <a:lnTo>
                      <a:pt x="13" y="12"/>
                    </a:lnTo>
                    <a:lnTo>
                      <a:pt x="8" y="16"/>
                    </a:lnTo>
                    <a:lnTo>
                      <a:pt x="13" y="20"/>
                    </a:lnTo>
                    <a:lnTo>
                      <a:pt x="13" y="24"/>
                    </a:lnTo>
                    <a:lnTo>
                      <a:pt x="17" y="28"/>
                    </a:lnTo>
                    <a:lnTo>
                      <a:pt x="25" y="32"/>
                    </a:lnTo>
                    <a:lnTo>
                      <a:pt x="37" y="40"/>
                    </a:lnTo>
                    <a:lnTo>
                      <a:pt x="45" y="44"/>
                    </a:lnTo>
                    <a:lnTo>
                      <a:pt x="49" y="52"/>
                    </a:lnTo>
                    <a:lnTo>
                      <a:pt x="53" y="60"/>
                    </a:lnTo>
                    <a:lnTo>
                      <a:pt x="49" y="68"/>
                    </a:lnTo>
                    <a:lnTo>
                      <a:pt x="45" y="76"/>
                    </a:lnTo>
                    <a:lnTo>
                      <a:pt x="37" y="84"/>
                    </a:lnTo>
                    <a:lnTo>
                      <a:pt x="25" y="84"/>
                    </a:lnTo>
                    <a:lnTo>
                      <a:pt x="17" y="84"/>
                    </a:lnTo>
                    <a:lnTo>
                      <a:pt x="8" y="80"/>
                    </a:lnTo>
                    <a:lnTo>
                      <a:pt x="4" y="80"/>
                    </a:lnTo>
                    <a:lnTo>
                      <a:pt x="0" y="80"/>
                    </a:lnTo>
                    <a:lnTo>
                      <a:pt x="0" y="84"/>
                    </a:lnTo>
                    <a:lnTo>
                      <a:pt x="0" y="56"/>
                    </a:lnTo>
                    <a:lnTo>
                      <a:pt x="4" y="68"/>
                    </a:lnTo>
                    <a:lnTo>
                      <a:pt x="8" y="72"/>
                    </a:lnTo>
                    <a:lnTo>
                      <a:pt x="17" y="76"/>
                    </a:lnTo>
                    <a:lnTo>
                      <a:pt x="25" y="80"/>
                    </a:lnTo>
                    <a:lnTo>
                      <a:pt x="33" y="76"/>
                    </a:lnTo>
                    <a:lnTo>
                      <a:pt x="37" y="76"/>
                    </a:lnTo>
                    <a:lnTo>
                      <a:pt x="37" y="72"/>
                    </a:lnTo>
                    <a:lnTo>
                      <a:pt x="41" y="68"/>
                    </a:lnTo>
                    <a:lnTo>
                      <a:pt x="37" y="60"/>
                    </a:lnTo>
                    <a:lnTo>
                      <a:pt x="37" y="56"/>
                    </a:lnTo>
                    <a:lnTo>
                      <a:pt x="29" y="52"/>
                    </a:lnTo>
                    <a:lnTo>
                      <a:pt x="21" y="48"/>
                    </a:lnTo>
                    <a:lnTo>
                      <a:pt x="8" y="40"/>
                    </a:lnTo>
                    <a:lnTo>
                      <a:pt x="4" y="36"/>
                    </a:lnTo>
                    <a:lnTo>
                      <a:pt x="0" y="32"/>
                    </a:lnTo>
                    <a:lnTo>
                      <a:pt x="0" y="24"/>
                    </a:lnTo>
                    <a:lnTo>
                      <a:pt x="0" y="16"/>
                    </a:lnTo>
                    <a:lnTo>
                      <a:pt x="4" y="8"/>
                    </a:lnTo>
                    <a:lnTo>
                      <a:pt x="13" y="4"/>
                    </a:lnTo>
                    <a:lnTo>
                      <a:pt x="25" y="0"/>
                    </a:lnTo>
                    <a:lnTo>
                      <a:pt x="29" y="4"/>
                    </a:lnTo>
                    <a:lnTo>
                      <a:pt x="37" y="4"/>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540" name="Freeform 157"/>
              <p:cNvSpPr>
                <a:spLocks/>
              </p:cNvSpPr>
              <p:nvPr/>
            </p:nvSpPr>
            <p:spPr bwMode="auto">
              <a:xfrm>
                <a:off x="2458" y="2889"/>
                <a:ext cx="52" cy="104"/>
              </a:xfrm>
              <a:custGeom>
                <a:avLst/>
                <a:gdLst>
                  <a:gd name="T0" fmla="*/ 28 w 52"/>
                  <a:gd name="T1" fmla="*/ 0 h 104"/>
                  <a:gd name="T2" fmla="*/ 28 w 52"/>
                  <a:gd name="T3" fmla="*/ 24 h 104"/>
                  <a:gd name="T4" fmla="*/ 48 w 52"/>
                  <a:gd name="T5" fmla="*/ 24 h 104"/>
                  <a:gd name="T6" fmla="*/ 48 w 52"/>
                  <a:gd name="T7" fmla="*/ 28 h 104"/>
                  <a:gd name="T8" fmla="*/ 28 w 52"/>
                  <a:gd name="T9" fmla="*/ 28 h 104"/>
                  <a:gd name="T10" fmla="*/ 28 w 52"/>
                  <a:gd name="T11" fmla="*/ 80 h 104"/>
                  <a:gd name="T12" fmla="*/ 28 w 52"/>
                  <a:gd name="T13" fmla="*/ 88 h 104"/>
                  <a:gd name="T14" fmla="*/ 32 w 52"/>
                  <a:gd name="T15" fmla="*/ 92 h 104"/>
                  <a:gd name="T16" fmla="*/ 32 w 52"/>
                  <a:gd name="T17" fmla="*/ 92 h 104"/>
                  <a:gd name="T18" fmla="*/ 36 w 52"/>
                  <a:gd name="T19" fmla="*/ 92 h 104"/>
                  <a:gd name="T20" fmla="*/ 40 w 52"/>
                  <a:gd name="T21" fmla="*/ 92 h 104"/>
                  <a:gd name="T22" fmla="*/ 44 w 52"/>
                  <a:gd name="T23" fmla="*/ 92 h 104"/>
                  <a:gd name="T24" fmla="*/ 44 w 52"/>
                  <a:gd name="T25" fmla="*/ 88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28 w 52"/>
                  <a:gd name="T37" fmla="*/ 104 h 104"/>
                  <a:gd name="T38" fmla="*/ 24 w 52"/>
                  <a:gd name="T39" fmla="*/ 104 h 104"/>
                  <a:gd name="T40" fmla="*/ 20 w 52"/>
                  <a:gd name="T41" fmla="*/ 100 h 104"/>
                  <a:gd name="T42" fmla="*/ 20 w 52"/>
                  <a:gd name="T43" fmla="*/ 100 h 104"/>
                  <a:gd name="T44" fmla="*/ 16 w 52"/>
                  <a:gd name="T45" fmla="*/ 96 h 104"/>
                  <a:gd name="T46" fmla="*/ 16 w 52"/>
                  <a:gd name="T47" fmla="*/ 92 h 104"/>
                  <a:gd name="T48" fmla="*/ 12 w 52"/>
                  <a:gd name="T49" fmla="*/ 84 h 104"/>
                  <a:gd name="T50" fmla="*/ 12 w 52"/>
                  <a:gd name="T51" fmla="*/ 28 h 104"/>
                  <a:gd name="T52" fmla="*/ 0 w 52"/>
                  <a:gd name="T53" fmla="*/ 28 h 104"/>
                  <a:gd name="T54" fmla="*/ 0 w 52"/>
                  <a:gd name="T55" fmla="*/ 28 h 104"/>
                  <a:gd name="T56" fmla="*/ 8 w 52"/>
                  <a:gd name="T57" fmla="*/ 24 h 104"/>
                  <a:gd name="T58" fmla="*/ 12 w 52"/>
                  <a:gd name="T59" fmla="*/ 20 h 104"/>
                  <a:gd name="T60" fmla="*/ 16 w 52"/>
                  <a:gd name="T61" fmla="*/ 16 h 104"/>
                  <a:gd name="T62" fmla="*/ 20 w 52"/>
                  <a:gd name="T63" fmla="*/ 8 h 104"/>
                  <a:gd name="T64" fmla="*/ 24 w 52"/>
                  <a:gd name="T65" fmla="*/ 4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28"/>
                    </a:lnTo>
                    <a:lnTo>
                      <a:pt x="28" y="28"/>
                    </a:lnTo>
                    <a:lnTo>
                      <a:pt x="28" y="80"/>
                    </a:lnTo>
                    <a:lnTo>
                      <a:pt x="28" y="88"/>
                    </a:lnTo>
                    <a:lnTo>
                      <a:pt x="32" y="92"/>
                    </a:lnTo>
                    <a:lnTo>
                      <a:pt x="36" y="92"/>
                    </a:lnTo>
                    <a:lnTo>
                      <a:pt x="40" y="92"/>
                    </a:lnTo>
                    <a:lnTo>
                      <a:pt x="44" y="92"/>
                    </a:lnTo>
                    <a:lnTo>
                      <a:pt x="44" y="88"/>
                    </a:lnTo>
                    <a:lnTo>
                      <a:pt x="48" y="88"/>
                    </a:lnTo>
                    <a:lnTo>
                      <a:pt x="52" y="88"/>
                    </a:lnTo>
                    <a:lnTo>
                      <a:pt x="48" y="96"/>
                    </a:lnTo>
                    <a:lnTo>
                      <a:pt x="40" y="100"/>
                    </a:lnTo>
                    <a:lnTo>
                      <a:pt x="36" y="104"/>
                    </a:lnTo>
                    <a:lnTo>
                      <a:pt x="28" y="104"/>
                    </a:lnTo>
                    <a:lnTo>
                      <a:pt x="24" y="104"/>
                    </a:lnTo>
                    <a:lnTo>
                      <a:pt x="20" y="100"/>
                    </a:lnTo>
                    <a:lnTo>
                      <a:pt x="16" y="96"/>
                    </a:lnTo>
                    <a:lnTo>
                      <a:pt x="16" y="92"/>
                    </a:lnTo>
                    <a:lnTo>
                      <a:pt x="12" y="84"/>
                    </a:lnTo>
                    <a:lnTo>
                      <a:pt x="12" y="28"/>
                    </a:lnTo>
                    <a:lnTo>
                      <a:pt x="0" y="28"/>
                    </a:lnTo>
                    <a:lnTo>
                      <a:pt x="8" y="24"/>
                    </a:lnTo>
                    <a:lnTo>
                      <a:pt x="12" y="20"/>
                    </a:lnTo>
                    <a:lnTo>
                      <a:pt x="16" y="16"/>
                    </a:lnTo>
                    <a:lnTo>
                      <a:pt x="20" y="8"/>
                    </a:lnTo>
                    <a:lnTo>
                      <a:pt x="24" y="4"/>
                    </a:lnTo>
                    <a:lnTo>
                      <a:pt x="28" y="0"/>
                    </a:lnTo>
                    <a:close/>
                  </a:path>
                </a:pathLst>
              </a:custGeom>
              <a:solidFill>
                <a:srgbClr val="000000"/>
              </a:solidFill>
              <a:ln w="0">
                <a:solidFill>
                  <a:srgbClr val="000000"/>
                </a:solidFill>
                <a:round/>
                <a:headEnd/>
                <a:tailEnd/>
              </a:ln>
            </p:spPr>
            <p:txBody>
              <a:bodyPr/>
              <a:lstStyle/>
              <a:p>
                <a:endParaRPr lang="en-US"/>
              </a:p>
            </p:txBody>
          </p:sp>
          <p:sp>
            <p:nvSpPr>
              <p:cNvPr id="9541" name="Freeform 158"/>
              <p:cNvSpPr>
                <a:spLocks noEditPoints="1"/>
              </p:cNvSpPr>
              <p:nvPr/>
            </p:nvSpPr>
            <p:spPr bwMode="auto">
              <a:xfrm>
                <a:off x="2514" y="2909"/>
                <a:ext cx="77" cy="84"/>
              </a:xfrm>
              <a:custGeom>
                <a:avLst/>
                <a:gdLst>
                  <a:gd name="T0" fmla="*/ 36 w 77"/>
                  <a:gd name="T1" fmla="*/ 0 h 84"/>
                  <a:gd name="T2" fmla="*/ 48 w 77"/>
                  <a:gd name="T3" fmla="*/ 4 h 84"/>
                  <a:gd name="T4" fmla="*/ 57 w 77"/>
                  <a:gd name="T5" fmla="*/ 8 h 84"/>
                  <a:gd name="T6" fmla="*/ 65 w 77"/>
                  <a:gd name="T7" fmla="*/ 16 h 84"/>
                  <a:gd name="T8" fmla="*/ 73 w 77"/>
                  <a:gd name="T9" fmla="*/ 28 h 84"/>
                  <a:gd name="T10" fmla="*/ 77 w 77"/>
                  <a:gd name="T11" fmla="*/ 40 h 84"/>
                  <a:gd name="T12" fmla="*/ 73 w 77"/>
                  <a:gd name="T13" fmla="*/ 52 h 84"/>
                  <a:gd name="T14" fmla="*/ 69 w 77"/>
                  <a:gd name="T15" fmla="*/ 64 h 84"/>
                  <a:gd name="T16" fmla="*/ 65 w 77"/>
                  <a:gd name="T17" fmla="*/ 72 h 84"/>
                  <a:gd name="T18" fmla="*/ 57 w 77"/>
                  <a:gd name="T19" fmla="*/ 80 h 84"/>
                  <a:gd name="T20" fmla="*/ 48 w 77"/>
                  <a:gd name="T21" fmla="*/ 84 h 84"/>
                  <a:gd name="T22" fmla="*/ 36 w 77"/>
                  <a:gd name="T23" fmla="*/ 84 h 84"/>
                  <a:gd name="T24" fmla="*/ 24 w 77"/>
                  <a:gd name="T25" fmla="*/ 84 h 84"/>
                  <a:gd name="T26" fmla="*/ 16 w 77"/>
                  <a:gd name="T27" fmla="*/ 76 h 84"/>
                  <a:gd name="T28" fmla="*/ 8 w 77"/>
                  <a:gd name="T29" fmla="*/ 68 h 84"/>
                  <a:gd name="T30" fmla="*/ 4 w 77"/>
                  <a:gd name="T31" fmla="*/ 56 h 84"/>
                  <a:gd name="T32" fmla="*/ 0 w 77"/>
                  <a:gd name="T33" fmla="*/ 44 h 84"/>
                  <a:gd name="T34" fmla="*/ 0 w 77"/>
                  <a:gd name="T35" fmla="*/ 32 h 84"/>
                  <a:gd name="T36" fmla="*/ 4 w 77"/>
                  <a:gd name="T37" fmla="*/ 24 h 84"/>
                  <a:gd name="T38" fmla="*/ 12 w 77"/>
                  <a:gd name="T39" fmla="*/ 12 h 84"/>
                  <a:gd name="T40" fmla="*/ 20 w 77"/>
                  <a:gd name="T41" fmla="*/ 8 h 84"/>
                  <a:gd name="T42" fmla="*/ 28 w 77"/>
                  <a:gd name="T43" fmla="*/ 4 h 84"/>
                  <a:gd name="T44" fmla="*/ 36 w 77"/>
                  <a:gd name="T45" fmla="*/ 0 h 84"/>
                  <a:gd name="T46" fmla="*/ 36 w 77"/>
                  <a:gd name="T47" fmla="*/ 8 h 84"/>
                  <a:gd name="T48" fmla="*/ 28 w 77"/>
                  <a:gd name="T49" fmla="*/ 8 h 84"/>
                  <a:gd name="T50" fmla="*/ 24 w 77"/>
                  <a:gd name="T51" fmla="*/ 8 h 84"/>
                  <a:gd name="T52" fmla="*/ 20 w 77"/>
                  <a:gd name="T53" fmla="*/ 12 h 84"/>
                  <a:gd name="T54" fmla="*/ 16 w 77"/>
                  <a:gd name="T55" fmla="*/ 20 h 84"/>
                  <a:gd name="T56" fmla="*/ 16 w 77"/>
                  <a:gd name="T57" fmla="*/ 28 h 84"/>
                  <a:gd name="T58" fmla="*/ 16 w 77"/>
                  <a:gd name="T59" fmla="*/ 36 h 84"/>
                  <a:gd name="T60" fmla="*/ 16 w 77"/>
                  <a:gd name="T61" fmla="*/ 52 h 84"/>
                  <a:gd name="T62" fmla="*/ 20 w 77"/>
                  <a:gd name="T63" fmla="*/ 68 h 84"/>
                  <a:gd name="T64" fmla="*/ 28 w 77"/>
                  <a:gd name="T65" fmla="*/ 72 h 84"/>
                  <a:gd name="T66" fmla="*/ 32 w 77"/>
                  <a:gd name="T67" fmla="*/ 76 h 84"/>
                  <a:gd name="T68" fmla="*/ 40 w 77"/>
                  <a:gd name="T69" fmla="*/ 80 h 84"/>
                  <a:gd name="T70" fmla="*/ 48 w 77"/>
                  <a:gd name="T71" fmla="*/ 76 h 84"/>
                  <a:gd name="T72" fmla="*/ 57 w 77"/>
                  <a:gd name="T73" fmla="*/ 72 h 84"/>
                  <a:gd name="T74" fmla="*/ 61 w 77"/>
                  <a:gd name="T75" fmla="*/ 64 h 84"/>
                  <a:gd name="T76" fmla="*/ 61 w 77"/>
                  <a:gd name="T77" fmla="*/ 48 h 84"/>
                  <a:gd name="T78" fmla="*/ 61 w 77"/>
                  <a:gd name="T79" fmla="*/ 36 h 84"/>
                  <a:gd name="T80" fmla="*/ 57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36" y="0"/>
                    </a:moveTo>
                    <a:lnTo>
                      <a:pt x="48" y="4"/>
                    </a:lnTo>
                    <a:lnTo>
                      <a:pt x="57" y="8"/>
                    </a:lnTo>
                    <a:lnTo>
                      <a:pt x="65" y="16"/>
                    </a:lnTo>
                    <a:lnTo>
                      <a:pt x="73" y="28"/>
                    </a:lnTo>
                    <a:lnTo>
                      <a:pt x="77" y="40"/>
                    </a:lnTo>
                    <a:lnTo>
                      <a:pt x="73" y="52"/>
                    </a:lnTo>
                    <a:lnTo>
                      <a:pt x="69" y="64"/>
                    </a:lnTo>
                    <a:lnTo>
                      <a:pt x="65" y="72"/>
                    </a:lnTo>
                    <a:lnTo>
                      <a:pt x="57" y="80"/>
                    </a:lnTo>
                    <a:lnTo>
                      <a:pt x="48" y="84"/>
                    </a:lnTo>
                    <a:lnTo>
                      <a:pt x="36" y="84"/>
                    </a:lnTo>
                    <a:lnTo>
                      <a:pt x="24" y="84"/>
                    </a:lnTo>
                    <a:lnTo>
                      <a:pt x="16" y="76"/>
                    </a:lnTo>
                    <a:lnTo>
                      <a:pt x="8" y="68"/>
                    </a:lnTo>
                    <a:lnTo>
                      <a:pt x="4" y="56"/>
                    </a:lnTo>
                    <a:lnTo>
                      <a:pt x="0" y="44"/>
                    </a:lnTo>
                    <a:lnTo>
                      <a:pt x="0" y="32"/>
                    </a:lnTo>
                    <a:lnTo>
                      <a:pt x="4" y="24"/>
                    </a:lnTo>
                    <a:lnTo>
                      <a:pt x="12" y="12"/>
                    </a:lnTo>
                    <a:lnTo>
                      <a:pt x="20" y="8"/>
                    </a:lnTo>
                    <a:lnTo>
                      <a:pt x="28" y="4"/>
                    </a:lnTo>
                    <a:lnTo>
                      <a:pt x="36" y="0"/>
                    </a:lnTo>
                    <a:close/>
                    <a:moveTo>
                      <a:pt x="36" y="8"/>
                    </a:moveTo>
                    <a:lnTo>
                      <a:pt x="28" y="8"/>
                    </a:lnTo>
                    <a:lnTo>
                      <a:pt x="24" y="8"/>
                    </a:lnTo>
                    <a:lnTo>
                      <a:pt x="20" y="12"/>
                    </a:lnTo>
                    <a:lnTo>
                      <a:pt x="16" y="20"/>
                    </a:lnTo>
                    <a:lnTo>
                      <a:pt x="16" y="28"/>
                    </a:lnTo>
                    <a:lnTo>
                      <a:pt x="16" y="36"/>
                    </a:lnTo>
                    <a:lnTo>
                      <a:pt x="16" y="52"/>
                    </a:lnTo>
                    <a:lnTo>
                      <a:pt x="20" y="68"/>
                    </a:lnTo>
                    <a:lnTo>
                      <a:pt x="28" y="72"/>
                    </a:lnTo>
                    <a:lnTo>
                      <a:pt x="32" y="76"/>
                    </a:lnTo>
                    <a:lnTo>
                      <a:pt x="40" y="80"/>
                    </a:lnTo>
                    <a:lnTo>
                      <a:pt x="48" y="76"/>
                    </a:lnTo>
                    <a:lnTo>
                      <a:pt x="57" y="72"/>
                    </a:lnTo>
                    <a:lnTo>
                      <a:pt x="61" y="64"/>
                    </a:lnTo>
                    <a:lnTo>
                      <a:pt x="61" y="48"/>
                    </a:lnTo>
                    <a:lnTo>
                      <a:pt x="61" y="36"/>
                    </a:lnTo>
                    <a:lnTo>
                      <a:pt x="57"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542" name="Freeform 159"/>
              <p:cNvSpPr>
                <a:spLocks/>
              </p:cNvSpPr>
              <p:nvPr/>
            </p:nvSpPr>
            <p:spPr bwMode="auto">
              <a:xfrm>
                <a:off x="2643" y="2889"/>
                <a:ext cx="48" cy="104"/>
              </a:xfrm>
              <a:custGeom>
                <a:avLst/>
                <a:gdLst>
                  <a:gd name="T0" fmla="*/ 28 w 48"/>
                  <a:gd name="T1" fmla="*/ 0 h 104"/>
                  <a:gd name="T2" fmla="*/ 28 w 48"/>
                  <a:gd name="T3" fmla="*/ 24 h 104"/>
                  <a:gd name="T4" fmla="*/ 44 w 48"/>
                  <a:gd name="T5" fmla="*/ 24 h 104"/>
                  <a:gd name="T6" fmla="*/ 44 w 48"/>
                  <a:gd name="T7" fmla="*/ 28 h 104"/>
                  <a:gd name="T8" fmla="*/ 28 w 48"/>
                  <a:gd name="T9" fmla="*/ 28 h 104"/>
                  <a:gd name="T10" fmla="*/ 28 w 48"/>
                  <a:gd name="T11" fmla="*/ 80 h 104"/>
                  <a:gd name="T12" fmla="*/ 28 w 48"/>
                  <a:gd name="T13" fmla="*/ 88 h 104"/>
                  <a:gd name="T14" fmla="*/ 28 w 48"/>
                  <a:gd name="T15" fmla="*/ 92 h 104"/>
                  <a:gd name="T16" fmla="*/ 32 w 48"/>
                  <a:gd name="T17" fmla="*/ 92 h 104"/>
                  <a:gd name="T18" fmla="*/ 36 w 48"/>
                  <a:gd name="T19" fmla="*/ 92 h 104"/>
                  <a:gd name="T20" fmla="*/ 40 w 48"/>
                  <a:gd name="T21" fmla="*/ 92 h 104"/>
                  <a:gd name="T22" fmla="*/ 40 w 48"/>
                  <a:gd name="T23" fmla="*/ 92 h 104"/>
                  <a:gd name="T24" fmla="*/ 44 w 48"/>
                  <a:gd name="T25" fmla="*/ 88 h 104"/>
                  <a:gd name="T26" fmla="*/ 44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0 h 104"/>
                  <a:gd name="T42" fmla="*/ 16 w 48"/>
                  <a:gd name="T43" fmla="*/ 100 h 104"/>
                  <a:gd name="T44" fmla="*/ 16 w 48"/>
                  <a:gd name="T45" fmla="*/ 96 h 104"/>
                  <a:gd name="T46" fmla="*/ 12 w 48"/>
                  <a:gd name="T47" fmla="*/ 92 h 104"/>
                  <a:gd name="T48" fmla="*/ 12 w 48"/>
                  <a:gd name="T49" fmla="*/ 84 h 104"/>
                  <a:gd name="T50" fmla="*/ 12 w 48"/>
                  <a:gd name="T51" fmla="*/ 28 h 104"/>
                  <a:gd name="T52" fmla="*/ 0 w 48"/>
                  <a:gd name="T53" fmla="*/ 28 h 104"/>
                  <a:gd name="T54" fmla="*/ 0 w 48"/>
                  <a:gd name="T55" fmla="*/ 28 h 104"/>
                  <a:gd name="T56" fmla="*/ 4 w 48"/>
                  <a:gd name="T57" fmla="*/ 24 h 104"/>
                  <a:gd name="T58" fmla="*/ 12 w 48"/>
                  <a:gd name="T59" fmla="*/ 20 h 104"/>
                  <a:gd name="T60" fmla="*/ 16 w 48"/>
                  <a:gd name="T61" fmla="*/ 16 h 104"/>
                  <a:gd name="T62" fmla="*/ 20 w 48"/>
                  <a:gd name="T63" fmla="*/ 8 h 104"/>
                  <a:gd name="T64" fmla="*/ 24 w 48"/>
                  <a:gd name="T65" fmla="*/ 4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28"/>
                    </a:lnTo>
                    <a:lnTo>
                      <a:pt x="28" y="28"/>
                    </a:lnTo>
                    <a:lnTo>
                      <a:pt x="28" y="80"/>
                    </a:lnTo>
                    <a:lnTo>
                      <a:pt x="28" y="88"/>
                    </a:lnTo>
                    <a:lnTo>
                      <a:pt x="28" y="92"/>
                    </a:lnTo>
                    <a:lnTo>
                      <a:pt x="32" y="92"/>
                    </a:lnTo>
                    <a:lnTo>
                      <a:pt x="36" y="92"/>
                    </a:lnTo>
                    <a:lnTo>
                      <a:pt x="40" y="92"/>
                    </a:lnTo>
                    <a:lnTo>
                      <a:pt x="44" y="88"/>
                    </a:lnTo>
                    <a:lnTo>
                      <a:pt x="48" y="88"/>
                    </a:lnTo>
                    <a:lnTo>
                      <a:pt x="44" y="96"/>
                    </a:lnTo>
                    <a:lnTo>
                      <a:pt x="40" y="100"/>
                    </a:lnTo>
                    <a:lnTo>
                      <a:pt x="36" y="104"/>
                    </a:lnTo>
                    <a:lnTo>
                      <a:pt x="28" y="104"/>
                    </a:lnTo>
                    <a:lnTo>
                      <a:pt x="24" y="104"/>
                    </a:lnTo>
                    <a:lnTo>
                      <a:pt x="20" y="100"/>
                    </a:lnTo>
                    <a:lnTo>
                      <a:pt x="16" y="100"/>
                    </a:lnTo>
                    <a:lnTo>
                      <a:pt x="16" y="96"/>
                    </a:lnTo>
                    <a:lnTo>
                      <a:pt x="12" y="92"/>
                    </a:lnTo>
                    <a:lnTo>
                      <a:pt x="12" y="84"/>
                    </a:lnTo>
                    <a:lnTo>
                      <a:pt x="12" y="28"/>
                    </a:lnTo>
                    <a:lnTo>
                      <a:pt x="0" y="28"/>
                    </a:lnTo>
                    <a:lnTo>
                      <a:pt x="4" y="24"/>
                    </a:lnTo>
                    <a:lnTo>
                      <a:pt x="12" y="20"/>
                    </a:lnTo>
                    <a:lnTo>
                      <a:pt x="16" y="16"/>
                    </a:lnTo>
                    <a:lnTo>
                      <a:pt x="20" y="8"/>
                    </a:lnTo>
                    <a:lnTo>
                      <a:pt x="24" y="4"/>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43" name="Freeform 160"/>
              <p:cNvSpPr>
                <a:spLocks/>
              </p:cNvSpPr>
              <p:nvPr/>
            </p:nvSpPr>
            <p:spPr bwMode="auto">
              <a:xfrm>
                <a:off x="2695" y="2869"/>
                <a:ext cx="85" cy="124"/>
              </a:xfrm>
              <a:custGeom>
                <a:avLst/>
                <a:gdLst>
                  <a:gd name="T0" fmla="*/ 24 w 85"/>
                  <a:gd name="T1" fmla="*/ 60 h 124"/>
                  <a:gd name="T2" fmla="*/ 40 w 85"/>
                  <a:gd name="T3" fmla="*/ 44 h 124"/>
                  <a:gd name="T4" fmla="*/ 52 w 85"/>
                  <a:gd name="T5" fmla="*/ 40 h 124"/>
                  <a:gd name="T6" fmla="*/ 64 w 85"/>
                  <a:gd name="T7" fmla="*/ 44 h 124"/>
                  <a:gd name="T8" fmla="*/ 72 w 85"/>
                  <a:gd name="T9" fmla="*/ 56 h 124"/>
                  <a:gd name="T10" fmla="*/ 72 w 85"/>
                  <a:gd name="T11" fmla="*/ 76 h 124"/>
                  <a:gd name="T12" fmla="*/ 72 w 85"/>
                  <a:gd name="T13" fmla="*/ 112 h 124"/>
                  <a:gd name="T14" fmla="*/ 76 w 85"/>
                  <a:gd name="T15" fmla="*/ 116 h 124"/>
                  <a:gd name="T16" fmla="*/ 80 w 85"/>
                  <a:gd name="T17" fmla="*/ 120 h 124"/>
                  <a:gd name="T18" fmla="*/ 85 w 85"/>
                  <a:gd name="T19" fmla="*/ 124 h 124"/>
                  <a:gd name="T20" fmla="*/ 48 w 85"/>
                  <a:gd name="T21" fmla="*/ 120 h 124"/>
                  <a:gd name="T22" fmla="*/ 52 w 85"/>
                  <a:gd name="T23" fmla="*/ 120 h 124"/>
                  <a:gd name="T24" fmla="*/ 56 w 85"/>
                  <a:gd name="T25" fmla="*/ 116 h 124"/>
                  <a:gd name="T26" fmla="*/ 56 w 85"/>
                  <a:gd name="T27" fmla="*/ 108 h 124"/>
                  <a:gd name="T28" fmla="*/ 56 w 85"/>
                  <a:gd name="T29" fmla="*/ 76 h 124"/>
                  <a:gd name="T30" fmla="*/ 56 w 85"/>
                  <a:gd name="T31" fmla="*/ 60 h 124"/>
                  <a:gd name="T32" fmla="*/ 52 w 85"/>
                  <a:gd name="T33" fmla="*/ 56 h 124"/>
                  <a:gd name="T34" fmla="*/ 44 w 85"/>
                  <a:gd name="T35" fmla="*/ 52 h 124"/>
                  <a:gd name="T36" fmla="*/ 36 w 85"/>
                  <a:gd name="T37" fmla="*/ 56 h 124"/>
                  <a:gd name="T38" fmla="*/ 24 w 85"/>
                  <a:gd name="T39" fmla="*/ 64 h 124"/>
                  <a:gd name="T40" fmla="*/ 24 w 85"/>
                  <a:gd name="T41" fmla="*/ 112 h 124"/>
                  <a:gd name="T42" fmla="*/ 28 w 85"/>
                  <a:gd name="T43" fmla="*/ 116 h 124"/>
                  <a:gd name="T44" fmla="*/ 32 w 85"/>
                  <a:gd name="T45" fmla="*/ 120 h 124"/>
                  <a:gd name="T46" fmla="*/ 36 w 85"/>
                  <a:gd name="T47" fmla="*/ 124 h 124"/>
                  <a:gd name="T48" fmla="*/ 0 w 85"/>
                  <a:gd name="T49" fmla="*/ 120 h 124"/>
                  <a:gd name="T50" fmla="*/ 8 w 85"/>
                  <a:gd name="T51" fmla="*/ 120 h 124"/>
                  <a:gd name="T52" fmla="*/ 8 w 85"/>
                  <a:gd name="T53" fmla="*/ 116 h 124"/>
                  <a:gd name="T54" fmla="*/ 12 w 85"/>
                  <a:gd name="T55" fmla="*/ 104 h 124"/>
                  <a:gd name="T56" fmla="*/ 8 w 85"/>
                  <a:gd name="T57" fmla="*/ 20 h 124"/>
                  <a:gd name="T58" fmla="*/ 8 w 85"/>
                  <a:gd name="T59" fmla="*/ 12 h 124"/>
                  <a:gd name="T60" fmla="*/ 8 w 85"/>
                  <a:gd name="T61" fmla="*/ 8 h 124"/>
                  <a:gd name="T62" fmla="*/ 4 w 85"/>
                  <a:gd name="T63" fmla="*/ 8 h 124"/>
                  <a:gd name="T64" fmla="*/ 0 w 85"/>
                  <a:gd name="T65" fmla="*/ 8 h 124"/>
                  <a:gd name="T66" fmla="*/ 24 w 85"/>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124"/>
                  <a:gd name="T104" fmla="*/ 85 w 8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124">
                    <a:moveTo>
                      <a:pt x="24" y="0"/>
                    </a:moveTo>
                    <a:lnTo>
                      <a:pt x="24" y="60"/>
                    </a:lnTo>
                    <a:lnTo>
                      <a:pt x="32" y="48"/>
                    </a:lnTo>
                    <a:lnTo>
                      <a:pt x="40" y="44"/>
                    </a:lnTo>
                    <a:lnTo>
                      <a:pt x="44" y="44"/>
                    </a:lnTo>
                    <a:lnTo>
                      <a:pt x="52" y="40"/>
                    </a:lnTo>
                    <a:lnTo>
                      <a:pt x="56" y="44"/>
                    </a:lnTo>
                    <a:lnTo>
                      <a:pt x="64" y="44"/>
                    </a:lnTo>
                    <a:lnTo>
                      <a:pt x="68" y="52"/>
                    </a:lnTo>
                    <a:lnTo>
                      <a:pt x="72" y="56"/>
                    </a:lnTo>
                    <a:lnTo>
                      <a:pt x="72" y="64"/>
                    </a:lnTo>
                    <a:lnTo>
                      <a:pt x="72" y="76"/>
                    </a:lnTo>
                    <a:lnTo>
                      <a:pt x="72" y="104"/>
                    </a:lnTo>
                    <a:lnTo>
                      <a:pt x="72" y="112"/>
                    </a:lnTo>
                    <a:lnTo>
                      <a:pt x="72" y="116"/>
                    </a:lnTo>
                    <a:lnTo>
                      <a:pt x="76" y="116"/>
                    </a:lnTo>
                    <a:lnTo>
                      <a:pt x="76" y="120"/>
                    </a:lnTo>
                    <a:lnTo>
                      <a:pt x="80" y="120"/>
                    </a:lnTo>
                    <a:lnTo>
                      <a:pt x="85" y="120"/>
                    </a:lnTo>
                    <a:lnTo>
                      <a:pt x="85" y="124"/>
                    </a:lnTo>
                    <a:lnTo>
                      <a:pt x="48" y="124"/>
                    </a:lnTo>
                    <a:lnTo>
                      <a:pt x="48" y="120"/>
                    </a:lnTo>
                    <a:lnTo>
                      <a:pt x="52" y="120"/>
                    </a:lnTo>
                    <a:lnTo>
                      <a:pt x="56" y="120"/>
                    </a:lnTo>
                    <a:lnTo>
                      <a:pt x="56" y="116"/>
                    </a:lnTo>
                    <a:lnTo>
                      <a:pt x="56" y="112"/>
                    </a:lnTo>
                    <a:lnTo>
                      <a:pt x="56" y="108"/>
                    </a:lnTo>
                    <a:lnTo>
                      <a:pt x="56" y="104"/>
                    </a:lnTo>
                    <a:lnTo>
                      <a:pt x="56" y="76"/>
                    </a:lnTo>
                    <a:lnTo>
                      <a:pt x="56" y="68"/>
                    </a:lnTo>
                    <a:lnTo>
                      <a:pt x="56" y="60"/>
                    </a:lnTo>
                    <a:lnTo>
                      <a:pt x="56" y="56"/>
                    </a:lnTo>
                    <a:lnTo>
                      <a:pt x="52" y="56"/>
                    </a:lnTo>
                    <a:lnTo>
                      <a:pt x="48" y="52"/>
                    </a:lnTo>
                    <a:lnTo>
                      <a:pt x="44" y="52"/>
                    </a:lnTo>
                    <a:lnTo>
                      <a:pt x="40" y="52"/>
                    </a:lnTo>
                    <a:lnTo>
                      <a:pt x="36" y="56"/>
                    </a:lnTo>
                    <a:lnTo>
                      <a:pt x="32" y="60"/>
                    </a:lnTo>
                    <a:lnTo>
                      <a:pt x="24" y="64"/>
                    </a:ln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20"/>
                    </a:lnTo>
                    <a:lnTo>
                      <a:pt x="8" y="116"/>
                    </a:lnTo>
                    <a:lnTo>
                      <a:pt x="8" y="112"/>
                    </a:lnTo>
                    <a:lnTo>
                      <a:pt x="12" y="104"/>
                    </a:lnTo>
                    <a:lnTo>
                      <a:pt x="12" y="32"/>
                    </a:lnTo>
                    <a:lnTo>
                      <a:pt x="8" y="20"/>
                    </a:lnTo>
                    <a:lnTo>
                      <a:pt x="8" y="16"/>
                    </a:lnTo>
                    <a:lnTo>
                      <a:pt x="8" y="12"/>
                    </a:lnTo>
                    <a:lnTo>
                      <a:pt x="8" y="8"/>
                    </a:lnTo>
                    <a:lnTo>
                      <a:pt x="4"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4" name="Freeform 161"/>
              <p:cNvSpPr>
                <a:spLocks noEditPoints="1"/>
              </p:cNvSpPr>
              <p:nvPr/>
            </p:nvSpPr>
            <p:spPr bwMode="auto">
              <a:xfrm>
                <a:off x="2788"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56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0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56"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0"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5" name="Freeform 162"/>
              <p:cNvSpPr>
                <a:spLocks noEditPoints="1"/>
              </p:cNvSpPr>
              <p:nvPr/>
            </p:nvSpPr>
            <p:spPr bwMode="auto">
              <a:xfrm>
                <a:off x="2868" y="2869"/>
                <a:ext cx="36" cy="124"/>
              </a:xfrm>
              <a:custGeom>
                <a:avLst/>
                <a:gdLst>
                  <a:gd name="T0" fmla="*/ 16 w 36"/>
                  <a:gd name="T1" fmla="*/ 0 h 124"/>
                  <a:gd name="T2" fmla="*/ 20 w 36"/>
                  <a:gd name="T3" fmla="*/ 0 h 124"/>
                  <a:gd name="T4" fmla="*/ 24 w 36"/>
                  <a:gd name="T5" fmla="*/ 4 h 124"/>
                  <a:gd name="T6" fmla="*/ 24 w 36"/>
                  <a:gd name="T7" fmla="*/ 4 h 124"/>
                  <a:gd name="T8" fmla="*/ 28 w 36"/>
                  <a:gd name="T9" fmla="*/ 8 h 124"/>
                  <a:gd name="T10" fmla="*/ 24 w 36"/>
                  <a:gd name="T11" fmla="*/ 12 h 124"/>
                  <a:gd name="T12" fmla="*/ 24 w 36"/>
                  <a:gd name="T13" fmla="*/ 16 h 124"/>
                  <a:gd name="T14" fmla="*/ 20 w 36"/>
                  <a:gd name="T15" fmla="*/ 20 h 124"/>
                  <a:gd name="T16" fmla="*/ 16 w 36"/>
                  <a:gd name="T17" fmla="*/ 20 h 124"/>
                  <a:gd name="T18" fmla="*/ 12 w 36"/>
                  <a:gd name="T19" fmla="*/ 20 h 124"/>
                  <a:gd name="T20" fmla="*/ 8 w 36"/>
                  <a:gd name="T21" fmla="*/ 16 h 124"/>
                  <a:gd name="T22" fmla="*/ 8 w 36"/>
                  <a:gd name="T23" fmla="*/ 12 h 124"/>
                  <a:gd name="T24" fmla="*/ 4 w 36"/>
                  <a:gd name="T25" fmla="*/ 8 h 124"/>
                  <a:gd name="T26" fmla="*/ 8 w 36"/>
                  <a:gd name="T27" fmla="*/ 4 h 124"/>
                  <a:gd name="T28" fmla="*/ 8 w 36"/>
                  <a:gd name="T29" fmla="*/ 4 h 124"/>
                  <a:gd name="T30" fmla="*/ 12 w 36"/>
                  <a:gd name="T31" fmla="*/ 0 h 124"/>
                  <a:gd name="T32" fmla="*/ 16 w 36"/>
                  <a:gd name="T33" fmla="*/ 0 h 124"/>
                  <a:gd name="T34" fmla="*/ 24 w 36"/>
                  <a:gd name="T35" fmla="*/ 40 h 124"/>
                  <a:gd name="T36" fmla="*/ 24 w 36"/>
                  <a:gd name="T37" fmla="*/ 104 h 124"/>
                  <a:gd name="T38" fmla="*/ 24 w 36"/>
                  <a:gd name="T39" fmla="*/ 112 h 124"/>
                  <a:gd name="T40" fmla="*/ 24 w 36"/>
                  <a:gd name="T41" fmla="*/ 116 h 124"/>
                  <a:gd name="T42" fmla="*/ 28 w 36"/>
                  <a:gd name="T43" fmla="*/ 116 h 124"/>
                  <a:gd name="T44" fmla="*/ 28 w 36"/>
                  <a:gd name="T45" fmla="*/ 120 h 124"/>
                  <a:gd name="T46" fmla="*/ 32 w 36"/>
                  <a:gd name="T47" fmla="*/ 120 h 124"/>
                  <a:gd name="T48" fmla="*/ 36 w 36"/>
                  <a:gd name="T49" fmla="*/ 120 h 124"/>
                  <a:gd name="T50" fmla="*/ 36 w 36"/>
                  <a:gd name="T51" fmla="*/ 124 h 124"/>
                  <a:gd name="T52" fmla="*/ 0 w 36"/>
                  <a:gd name="T53" fmla="*/ 124 h 124"/>
                  <a:gd name="T54" fmla="*/ 0 w 36"/>
                  <a:gd name="T55" fmla="*/ 120 h 124"/>
                  <a:gd name="T56" fmla="*/ 4 w 36"/>
                  <a:gd name="T57" fmla="*/ 120 h 124"/>
                  <a:gd name="T58" fmla="*/ 4 w 36"/>
                  <a:gd name="T59" fmla="*/ 120 h 124"/>
                  <a:gd name="T60" fmla="*/ 8 w 36"/>
                  <a:gd name="T61" fmla="*/ 116 h 124"/>
                  <a:gd name="T62" fmla="*/ 8 w 36"/>
                  <a:gd name="T63" fmla="*/ 116 h 124"/>
                  <a:gd name="T64" fmla="*/ 8 w 36"/>
                  <a:gd name="T65" fmla="*/ 112 h 124"/>
                  <a:gd name="T66" fmla="*/ 8 w 36"/>
                  <a:gd name="T67" fmla="*/ 104 h 124"/>
                  <a:gd name="T68" fmla="*/ 8 w 36"/>
                  <a:gd name="T69" fmla="*/ 76 h 124"/>
                  <a:gd name="T70" fmla="*/ 8 w 36"/>
                  <a:gd name="T71" fmla="*/ 64 h 124"/>
                  <a:gd name="T72" fmla="*/ 8 w 36"/>
                  <a:gd name="T73" fmla="*/ 56 h 124"/>
                  <a:gd name="T74" fmla="*/ 8 w 36"/>
                  <a:gd name="T75" fmla="*/ 56 h 124"/>
                  <a:gd name="T76" fmla="*/ 8 w 36"/>
                  <a:gd name="T77" fmla="*/ 52 h 124"/>
                  <a:gd name="T78" fmla="*/ 8 w 36"/>
                  <a:gd name="T79" fmla="*/ 52 h 124"/>
                  <a:gd name="T80" fmla="*/ 4 w 36"/>
                  <a:gd name="T81" fmla="*/ 52 h 124"/>
                  <a:gd name="T82" fmla="*/ 4 w 36"/>
                  <a:gd name="T83" fmla="*/ 52 h 124"/>
                  <a:gd name="T84" fmla="*/ 0 w 36"/>
                  <a:gd name="T85" fmla="*/ 52 h 124"/>
                  <a:gd name="T86" fmla="*/ 0 w 36"/>
                  <a:gd name="T87" fmla="*/ 52 h 124"/>
                  <a:gd name="T88" fmla="*/ 20 w 36"/>
                  <a:gd name="T89" fmla="*/ 40 h 124"/>
                  <a:gd name="T90" fmla="*/ 24 w 36"/>
                  <a:gd name="T91" fmla="*/ 4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4"/>
                  <a:gd name="T140" fmla="*/ 36 w 36"/>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4">
                    <a:moveTo>
                      <a:pt x="16" y="0"/>
                    </a:moveTo>
                    <a:lnTo>
                      <a:pt x="20" y="0"/>
                    </a:lnTo>
                    <a:lnTo>
                      <a:pt x="24" y="4"/>
                    </a:lnTo>
                    <a:lnTo>
                      <a:pt x="28" y="8"/>
                    </a:lnTo>
                    <a:lnTo>
                      <a:pt x="24" y="12"/>
                    </a:lnTo>
                    <a:lnTo>
                      <a:pt x="24" y="16"/>
                    </a:lnTo>
                    <a:lnTo>
                      <a:pt x="20" y="20"/>
                    </a:lnTo>
                    <a:lnTo>
                      <a:pt x="16" y="20"/>
                    </a:lnTo>
                    <a:lnTo>
                      <a:pt x="12" y="20"/>
                    </a:lnTo>
                    <a:lnTo>
                      <a:pt x="8" y="16"/>
                    </a:lnTo>
                    <a:lnTo>
                      <a:pt x="8" y="12"/>
                    </a:lnTo>
                    <a:lnTo>
                      <a:pt x="4" y="8"/>
                    </a:lnTo>
                    <a:lnTo>
                      <a:pt x="8" y="4"/>
                    </a:lnTo>
                    <a:lnTo>
                      <a:pt x="12" y="0"/>
                    </a:lnTo>
                    <a:lnTo>
                      <a:pt x="16" y="0"/>
                    </a:lnTo>
                    <a:close/>
                    <a:moveTo>
                      <a:pt x="24" y="40"/>
                    </a:moveTo>
                    <a:lnTo>
                      <a:pt x="24" y="104"/>
                    </a:lnTo>
                    <a:lnTo>
                      <a:pt x="24" y="112"/>
                    </a:lnTo>
                    <a:lnTo>
                      <a:pt x="24" y="116"/>
                    </a:lnTo>
                    <a:lnTo>
                      <a:pt x="28" y="116"/>
                    </a:lnTo>
                    <a:lnTo>
                      <a:pt x="28" y="120"/>
                    </a:lnTo>
                    <a:lnTo>
                      <a:pt x="32" y="120"/>
                    </a:lnTo>
                    <a:lnTo>
                      <a:pt x="36" y="120"/>
                    </a:lnTo>
                    <a:lnTo>
                      <a:pt x="36" y="124"/>
                    </a:lnTo>
                    <a:lnTo>
                      <a:pt x="0" y="124"/>
                    </a:lnTo>
                    <a:lnTo>
                      <a:pt x="0" y="120"/>
                    </a:lnTo>
                    <a:lnTo>
                      <a:pt x="4" y="120"/>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546" name="Freeform 163"/>
              <p:cNvSpPr>
                <a:spLocks/>
              </p:cNvSpPr>
              <p:nvPr/>
            </p:nvSpPr>
            <p:spPr bwMode="auto">
              <a:xfrm>
                <a:off x="2912" y="2909"/>
                <a:ext cx="56" cy="84"/>
              </a:xfrm>
              <a:custGeom>
                <a:avLst/>
                <a:gdLst>
                  <a:gd name="T0" fmla="*/ 24 w 56"/>
                  <a:gd name="T1" fmla="*/ 0 h 84"/>
                  <a:gd name="T2" fmla="*/ 24 w 56"/>
                  <a:gd name="T3" fmla="*/ 24 h 84"/>
                  <a:gd name="T4" fmla="*/ 32 w 56"/>
                  <a:gd name="T5" fmla="*/ 12 h 84"/>
                  <a:gd name="T6" fmla="*/ 36 w 56"/>
                  <a:gd name="T7" fmla="*/ 4 h 84"/>
                  <a:gd name="T8" fmla="*/ 44 w 56"/>
                  <a:gd name="T9" fmla="*/ 0 h 84"/>
                  <a:gd name="T10" fmla="*/ 48 w 56"/>
                  <a:gd name="T11" fmla="*/ 4 h 84"/>
                  <a:gd name="T12" fmla="*/ 52 w 56"/>
                  <a:gd name="T13" fmla="*/ 4 h 84"/>
                  <a:gd name="T14" fmla="*/ 56 w 56"/>
                  <a:gd name="T15" fmla="*/ 8 h 84"/>
                  <a:gd name="T16" fmla="*/ 56 w 56"/>
                  <a:gd name="T17" fmla="*/ 12 h 84"/>
                  <a:gd name="T18" fmla="*/ 56 w 56"/>
                  <a:gd name="T19" fmla="*/ 16 h 84"/>
                  <a:gd name="T20" fmla="*/ 52 w 56"/>
                  <a:gd name="T21" fmla="*/ 20 h 84"/>
                  <a:gd name="T22" fmla="*/ 52 w 56"/>
                  <a:gd name="T23" fmla="*/ 20 h 84"/>
                  <a:gd name="T24" fmla="*/ 48 w 56"/>
                  <a:gd name="T25" fmla="*/ 20 h 84"/>
                  <a:gd name="T26" fmla="*/ 44 w 56"/>
                  <a:gd name="T27" fmla="*/ 20 h 84"/>
                  <a:gd name="T28" fmla="*/ 40 w 56"/>
                  <a:gd name="T29" fmla="*/ 20 h 84"/>
                  <a:gd name="T30" fmla="*/ 40 w 56"/>
                  <a:gd name="T31" fmla="*/ 16 h 84"/>
                  <a:gd name="T32" fmla="*/ 36 w 56"/>
                  <a:gd name="T33" fmla="*/ 16 h 84"/>
                  <a:gd name="T34" fmla="*/ 36 w 56"/>
                  <a:gd name="T35" fmla="*/ 16 h 84"/>
                  <a:gd name="T36" fmla="*/ 32 w 56"/>
                  <a:gd name="T37" fmla="*/ 16 h 84"/>
                  <a:gd name="T38" fmla="*/ 28 w 56"/>
                  <a:gd name="T39" fmla="*/ 20 h 84"/>
                  <a:gd name="T40" fmla="*/ 24 w 56"/>
                  <a:gd name="T41" fmla="*/ 28 h 84"/>
                  <a:gd name="T42" fmla="*/ 24 w 56"/>
                  <a:gd name="T43" fmla="*/ 64 h 84"/>
                  <a:gd name="T44" fmla="*/ 24 w 56"/>
                  <a:gd name="T45" fmla="*/ 68 h 84"/>
                  <a:gd name="T46" fmla="*/ 24 w 56"/>
                  <a:gd name="T47" fmla="*/ 72 h 84"/>
                  <a:gd name="T48" fmla="*/ 28 w 56"/>
                  <a:gd name="T49" fmla="*/ 76 h 84"/>
                  <a:gd name="T50" fmla="*/ 28 w 56"/>
                  <a:gd name="T51" fmla="*/ 80 h 84"/>
                  <a:gd name="T52" fmla="*/ 32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8 w 56"/>
                  <a:gd name="T67" fmla="*/ 76 h 84"/>
                  <a:gd name="T68" fmla="*/ 8 w 56"/>
                  <a:gd name="T69" fmla="*/ 72 h 84"/>
                  <a:gd name="T70" fmla="*/ 8 w 56"/>
                  <a:gd name="T71" fmla="*/ 72 h 84"/>
                  <a:gd name="T72" fmla="*/ 8 w 56"/>
                  <a:gd name="T73" fmla="*/ 64 h 84"/>
                  <a:gd name="T74" fmla="*/ 8 w 56"/>
                  <a:gd name="T75" fmla="*/ 36 h 84"/>
                  <a:gd name="T76" fmla="*/ 8 w 56"/>
                  <a:gd name="T77" fmla="*/ 24 h 84"/>
                  <a:gd name="T78" fmla="*/ 8 w 56"/>
                  <a:gd name="T79" fmla="*/ 16 h 84"/>
                  <a:gd name="T80" fmla="*/ 8 w 56"/>
                  <a:gd name="T81" fmla="*/ 16 h 84"/>
                  <a:gd name="T82" fmla="*/ 8 w 56"/>
                  <a:gd name="T83" fmla="*/ 12 h 84"/>
                  <a:gd name="T84" fmla="*/ 4 w 56"/>
                  <a:gd name="T85" fmla="*/ 12 h 84"/>
                  <a:gd name="T86" fmla="*/ 4 w 56"/>
                  <a:gd name="T87" fmla="*/ 12 h 84"/>
                  <a:gd name="T88" fmla="*/ 0 w 56"/>
                  <a:gd name="T89" fmla="*/ 12 h 84"/>
                  <a:gd name="T90" fmla="*/ 0 w 56"/>
                  <a:gd name="T91" fmla="*/ 12 h 84"/>
                  <a:gd name="T92" fmla="*/ 0 w 56"/>
                  <a:gd name="T93" fmla="*/ 12 h 84"/>
                  <a:gd name="T94" fmla="*/ 20 w 56"/>
                  <a:gd name="T95" fmla="*/ 0 h 84"/>
                  <a:gd name="T96" fmla="*/ 24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4" y="0"/>
                    </a:moveTo>
                    <a:lnTo>
                      <a:pt x="24" y="24"/>
                    </a:lnTo>
                    <a:lnTo>
                      <a:pt x="32" y="12"/>
                    </a:lnTo>
                    <a:lnTo>
                      <a:pt x="36" y="4"/>
                    </a:lnTo>
                    <a:lnTo>
                      <a:pt x="44" y="0"/>
                    </a:lnTo>
                    <a:lnTo>
                      <a:pt x="48" y="4"/>
                    </a:lnTo>
                    <a:lnTo>
                      <a:pt x="52" y="4"/>
                    </a:lnTo>
                    <a:lnTo>
                      <a:pt x="56" y="8"/>
                    </a:lnTo>
                    <a:lnTo>
                      <a:pt x="56" y="12"/>
                    </a:lnTo>
                    <a:lnTo>
                      <a:pt x="56" y="16"/>
                    </a:lnTo>
                    <a:lnTo>
                      <a:pt x="52" y="20"/>
                    </a:lnTo>
                    <a:lnTo>
                      <a:pt x="48" y="20"/>
                    </a:lnTo>
                    <a:lnTo>
                      <a:pt x="44" y="20"/>
                    </a:lnTo>
                    <a:lnTo>
                      <a:pt x="40" y="20"/>
                    </a:lnTo>
                    <a:lnTo>
                      <a:pt x="40" y="16"/>
                    </a:lnTo>
                    <a:lnTo>
                      <a:pt x="36" y="16"/>
                    </a:lnTo>
                    <a:lnTo>
                      <a:pt x="32" y="16"/>
                    </a:lnTo>
                    <a:lnTo>
                      <a:pt x="28" y="20"/>
                    </a:lnTo>
                    <a:lnTo>
                      <a:pt x="24" y="28"/>
                    </a:lnTo>
                    <a:lnTo>
                      <a:pt x="24" y="64"/>
                    </a:lnTo>
                    <a:lnTo>
                      <a:pt x="24" y="68"/>
                    </a:lnTo>
                    <a:lnTo>
                      <a:pt x="24" y="72"/>
                    </a:lnTo>
                    <a:lnTo>
                      <a:pt x="28" y="76"/>
                    </a:lnTo>
                    <a:lnTo>
                      <a:pt x="28" y="80"/>
                    </a:lnTo>
                    <a:lnTo>
                      <a:pt x="32" y="80"/>
                    </a:lnTo>
                    <a:lnTo>
                      <a:pt x="40" y="80"/>
                    </a:lnTo>
                    <a:lnTo>
                      <a:pt x="40" y="84"/>
                    </a:lnTo>
                    <a:lnTo>
                      <a:pt x="0" y="84"/>
                    </a:lnTo>
                    <a:lnTo>
                      <a:pt x="0" y="80"/>
                    </a:lnTo>
                    <a:lnTo>
                      <a:pt x="4" y="80"/>
                    </a:lnTo>
                    <a:lnTo>
                      <a:pt x="8" y="80"/>
                    </a:lnTo>
                    <a:lnTo>
                      <a:pt x="8" y="76"/>
                    </a:lnTo>
                    <a:lnTo>
                      <a:pt x="8" y="72"/>
                    </a:lnTo>
                    <a:lnTo>
                      <a:pt x="8" y="64"/>
                    </a:lnTo>
                    <a:lnTo>
                      <a:pt x="8" y="36"/>
                    </a:lnTo>
                    <a:lnTo>
                      <a:pt x="8"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47" name="Freeform 164"/>
              <p:cNvSpPr>
                <a:spLocks/>
              </p:cNvSpPr>
              <p:nvPr/>
            </p:nvSpPr>
            <p:spPr bwMode="auto">
              <a:xfrm>
                <a:off x="3017" y="2909"/>
                <a:ext cx="132" cy="84"/>
              </a:xfrm>
              <a:custGeom>
                <a:avLst/>
                <a:gdLst>
                  <a:gd name="T0" fmla="*/ 32 w 132"/>
                  <a:gd name="T1" fmla="*/ 12 h 84"/>
                  <a:gd name="T2" fmla="*/ 40 w 132"/>
                  <a:gd name="T3" fmla="*/ 4 h 84"/>
                  <a:gd name="T4" fmla="*/ 48 w 132"/>
                  <a:gd name="T5" fmla="*/ 4 h 84"/>
                  <a:gd name="T6" fmla="*/ 60 w 132"/>
                  <a:gd name="T7" fmla="*/ 4 h 84"/>
                  <a:gd name="T8" fmla="*/ 68 w 132"/>
                  <a:gd name="T9" fmla="*/ 12 h 84"/>
                  <a:gd name="T10" fmla="*/ 80 w 132"/>
                  <a:gd name="T11" fmla="*/ 12 h 84"/>
                  <a:gd name="T12" fmla="*/ 92 w 132"/>
                  <a:gd name="T13" fmla="*/ 4 h 84"/>
                  <a:gd name="T14" fmla="*/ 104 w 132"/>
                  <a:gd name="T15" fmla="*/ 4 h 84"/>
                  <a:gd name="T16" fmla="*/ 116 w 132"/>
                  <a:gd name="T17" fmla="*/ 8 h 84"/>
                  <a:gd name="T18" fmla="*/ 120 w 132"/>
                  <a:gd name="T19" fmla="*/ 20 h 84"/>
                  <a:gd name="T20" fmla="*/ 120 w 132"/>
                  <a:gd name="T21" fmla="*/ 64 h 84"/>
                  <a:gd name="T22" fmla="*/ 120 w 132"/>
                  <a:gd name="T23" fmla="*/ 76 h 84"/>
                  <a:gd name="T24" fmla="*/ 124 w 132"/>
                  <a:gd name="T25" fmla="*/ 80 h 84"/>
                  <a:gd name="T26" fmla="*/ 132 w 132"/>
                  <a:gd name="T27" fmla="*/ 80 h 84"/>
                  <a:gd name="T28" fmla="*/ 92 w 132"/>
                  <a:gd name="T29" fmla="*/ 84 h 84"/>
                  <a:gd name="T30" fmla="*/ 96 w 132"/>
                  <a:gd name="T31" fmla="*/ 80 h 84"/>
                  <a:gd name="T32" fmla="*/ 104 w 132"/>
                  <a:gd name="T33" fmla="*/ 80 h 84"/>
                  <a:gd name="T34" fmla="*/ 104 w 132"/>
                  <a:gd name="T35" fmla="*/ 72 h 84"/>
                  <a:gd name="T36" fmla="*/ 104 w 132"/>
                  <a:gd name="T37" fmla="*/ 64 h 84"/>
                  <a:gd name="T38" fmla="*/ 104 w 132"/>
                  <a:gd name="T39" fmla="*/ 24 h 84"/>
                  <a:gd name="T40" fmla="*/ 100 w 132"/>
                  <a:gd name="T41" fmla="*/ 16 h 84"/>
                  <a:gd name="T42" fmla="*/ 88 w 132"/>
                  <a:gd name="T43" fmla="*/ 12 h 84"/>
                  <a:gd name="T44" fmla="*/ 80 w 132"/>
                  <a:gd name="T45" fmla="*/ 20 h 84"/>
                  <a:gd name="T46" fmla="*/ 72 w 132"/>
                  <a:gd name="T47" fmla="*/ 24 h 84"/>
                  <a:gd name="T48" fmla="*/ 72 w 132"/>
                  <a:gd name="T49" fmla="*/ 64 h 84"/>
                  <a:gd name="T50" fmla="*/ 72 w 132"/>
                  <a:gd name="T51" fmla="*/ 76 h 84"/>
                  <a:gd name="T52" fmla="*/ 76 w 132"/>
                  <a:gd name="T53" fmla="*/ 80 h 84"/>
                  <a:gd name="T54" fmla="*/ 84 w 132"/>
                  <a:gd name="T55" fmla="*/ 80 h 84"/>
                  <a:gd name="T56" fmla="*/ 48 w 132"/>
                  <a:gd name="T57" fmla="*/ 84 h 84"/>
                  <a:gd name="T58" fmla="*/ 52 w 132"/>
                  <a:gd name="T59" fmla="*/ 80 h 84"/>
                  <a:gd name="T60" fmla="*/ 56 w 132"/>
                  <a:gd name="T61" fmla="*/ 76 h 84"/>
                  <a:gd name="T62" fmla="*/ 56 w 132"/>
                  <a:gd name="T63" fmla="*/ 72 h 84"/>
                  <a:gd name="T64" fmla="*/ 56 w 132"/>
                  <a:gd name="T65" fmla="*/ 32 h 84"/>
                  <a:gd name="T66" fmla="*/ 56 w 132"/>
                  <a:gd name="T67" fmla="*/ 16 h 84"/>
                  <a:gd name="T68" fmla="*/ 44 w 132"/>
                  <a:gd name="T69" fmla="*/ 12 h 84"/>
                  <a:gd name="T70" fmla="*/ 36 w 132"/>
                  <a:gd name="T71" fmla="*/ 16 h 84"/>
                  <a:gd name="T72" fmla="*/ 24 w 132"/>
                  <a:gd name="T73" fmla="*/ 24 h 84"/>
                  <a:gd name="T74" fmla="*/ 24 w 132"/>
                  <a:gd name="T75" fmla="*/ 72 h 84"/>
                  <a:gd name="T76" fmla="*/ 28 w 132"/>
                  <a:gd name="T77" fmla="*/ 76 h 84"/>
                  <a:gd name="T78" fmla="*/ 32 w 132"/>
                  <a:gd name="T79" fmla="*/ 80 h 84"/>
                  <a:gd name="T80" fmla="*/ 36 w 132"/>
                  <a:gd name="T81" fmla="*/ 84 h 84"/>
                  <a:gd name="T82" fmla="*/ 0 w 132"/>
                  <a:gd name="T83" fmla="*/ 80 h 84"/>
                  <a:gd name="T84" fmla="*/ 4 w 132"/>
                  <a:gd name="T85" fmla="*/ 80 h 84"/>
                  <a:gd name="T86" fmla="*/ 8 w 132"/>
                  <a:gd name="T87" fmla="*/ 76 h 84"/>
                  <a:gd name="T88" fmla="*/ 8 w 132"/>
                  <a:gd name="T89" fmla="*/ 64 h 84"/>
                  <a:gd name="T90" fmla="*/ 8 w 132"/>
                  <a:gd name="T91" fmla="*/ 24 h 84"/>
                  <a:gd name="T92" fmla="*/ 8 w 132"/>
                  <a:gd name="T93" fmla="*/ 16 h 84"/>
                  <a:gd name="T94" fmla="*/ 8 w 132"/>
                  <a:gd name="T95" fmla="*/ 12 h 84"/>
                  <a:gd name="T96" fmla="*/ 4 w 132"/>
                  <a:gd name="T97" fmla="*/ 12 h 84"/>
                  <a:gd name="T98" fmla="*/ 0 w 132"/>
                  <a:gd name="T99" fmla="*/ 12 h 84"/>
                  <a:gd name="T100" fmla="*/ 24 w 132"/>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4"/>
                  <a:gd name="T155" fmla="*/ 132 w 132"/>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4">
                    <a:moveTo>
                      <a:pt x="24" y="20"/>
                    </a:moveTo>
                    <a:lnTo>
                      <a:pt x="32" y="12"/>
                    </a:lnTo>
                    <a:lnTo>
                      <a:pt x="36" y="8"/>
                    </a:lnTo>
                    <a:lnTo>
                      <a:pt x="40" y="4"/>
                    </a:lnTo>
                    <a:lnTo>
                      <a:pt x="44" y="4"/>
                    </a:lnTo>
                    <a:lnTo>
                      <a:pt x="48" y="4"/>
                    </a:lnTo>
                    <a:lnTo>
                      <a:pt x="52" y="0"/>
                    </a:lnTo>
                    <a:lnTo>
                      <a:pt x="60" y="4"/>
                    </a:lnTo>
                    <a:lnTo>
                      <a:pt x="64" y="8"/>
                    </a:lnTo>
                    <a:lnTo>
                      <a:pt x="68" y="12"/>
                    </a:lnTo>
                    <a:lnTo>
                      <a:pt x="72" y="20"/>
                    </a:lnTo>
                    <a:lnTo>
                      <a:pt x="80" y="12"/>
                    </a:lnTo>
                    <a:lnTo>
                      <a:pt x="88" y="4"/>
                    </a:lnTo>
                    <a:lnTo>
                      <a:pt x="92" y="4"/>
                    </a:lnTo>
                    <a:lnTo>
                      <a:pt x="100" y="0"/>
                    </a:lnTo>
                    <a:lnTo>
                      <a:pt x="104" y="4"/>
                    </a:lnTo>
                    <a:lnTo>
                      <a:pt x="108" y="4"/>
                    </a:lnTo>
                    <a:lnTo>
                      <a:pt x="116" y="8"/>
                    </a:lnTo>
                    <a:lnTo>
                      <a:pt x="116" y="16"/>
                    </a:lnTo>
                    <a:lnTo>
                      <a:pt x="120" y="20"/>
                    </a:lnTo>
                    <a:lnTo>
                      <a:pt x="120" y="32"/>
                    </a:lnTo>
                    <a:lnTo>
                      <a:pt x="120" y="64"/>
                    </a:lnTo>
                    <a:lnTo>
                      <a:pt x="120" y="72"/>
                    </a:lnTo>
                    <a:lnTo>
                      <a:pt x="120" y="76"/>
                    </a:lnTo>
                    <a:lnTo>
                      <a:pt x="124" y="80"/>
                    </a:lnTo>
                    <a:lnTo>
                      <a:pt x="128" y="80"/>
                    </a:lnTo>
                    <a:lnTo>
                      <a:pt x="132" y="80"/>
                    </a:lnTo>
                    <a:lnTo>
                      <a:pt x="132" y="84"/>
                    </a:lnTo>
                    <a:lnTo>
                      <a:pt x="92" y="84"/>
                    </a:lnTo>
                    <a:lnTo>
                      <a:pt x="92" y="80"/>
                    </a:lnTo>
                    <a:lnTo>
                      <a:pt x="96" y="80"/>
                    </a:lnTo>
                    <a:lnTo>
                      <a:pt x="100" y="80"/>
                    </a:lnTo>
                    <a:lnTo>
                      <a:pt x="104" y="80"/>
                    </a:lnTo>
                    <a:lnTo>
                      <a:pt x="104" y="76"/>
                    </a:lnTo>
                    <a:lnTo>
                      <a:pt x="104" y="72"/>
                    </a:lnTo>
                    <a:lnTo>
                      <a:pt x="104" y="68"/>
                    </a:lnTo>
                    <a:lnTo>
                      <a:pt x="104" y="64"/>
                    </a:lnTo>
                    <a:lnTo>
                      <a:pt x="104" y="32"/>
                    </a:lnTo>
                    <a:lnTo>
                      <a:pt x="104" y="24"/>
                    </a:lnTo>
                    <a:lnTo>
                      <a:pt x="104" y="20"/>
                    </a:lnTo>
                    <a:lnTo>
                      <a:pt x="100" y="16"/>
                    </a:lnTo>
                    <a:lnTo>
                      <a:pt x="92" y="12"/>
                    </a:lnTo>
                    <a:lnTo>
                      <a:pt x="88" y="12"/>
                    </a:lnTo>
                    <a:lnTo>
                      <a:pt x="84" y="16"/>
                    </a:lnTo>
                    <a:lnTo>
                      <a:pt x="80" y="20"/>
                    </a:lnTo>
                    <a:lnTo>
                      <a:pt x="72" y="24"/>
                    </a:lnTo>
                    <a:lnTo>
                      <a:pt x="72" y="28"/>
                    </a:lnTo>
                    <a:lnTo>
                      <a:pt x="72" y="64"/>
                    </a:lnTo>
                    <a:lnTo>
                      <a:pt x="72" y="72"/>
                    </a:lnTo>
                    <a:lnTo>
                      <a:pt x="72" y="76"/>
                    </a:lnTo>
                    <a:lnTo>
                      <a:pt x="76" y="80"/>
                    </a:lnTo>
                    <a:lnTo>
                      <a:pt x="80" y="80"/>
                    </a:lnTo>
                    <a:lnTo>
                      <a:pt x="84" y="80"/>
                    </a:lnTo>
                    <a:lnTo>
                      <a:pt x="84" y="84"/>
                    </a:lnTo>
                    <a:lnTo>
                      <a:pt x="48" y="84"/>
                    </a:lnTo>
                    <a:lnTo>
                      <a:pt x="48" y="80"/>
                    </a:lnTo>
                    <a:lnTo>
                      <a:pt x="52" y="80"/>
                    </a:lnTo>
                    <a:lnTo>
                      <a:pt x="56" y="80"/>
                    </a:lnTo>
                    <a:lnTo>
                      <a:pt x="56" y="76"/>
                    </a:lnTo>
                    <a:lnTo>
                      <a:pt x="56" y="72"/>
                    </a:lnTo>
                    <a:lnTo>
                      <a:pt x="56" y="64"/>
                    </a:lnTo>
                    <a:lnTo>
                      <a:pt x="56" y="32"/>
                    </a:lnTo>
                    <a:lnTo>
                      <a:pt x="56" y="24"/>
                    </a:lnTo>
                    <a:lnTo>
                      <a:pt x="56" y="16"/>
                    </a:lnTo>
                    <a:lnTo>
                      <a:pt x="52" y="16"/>
                    </a:lnTo>
                    <a:lnTo>
                      <a:pt x="44" y="12"/>
                    </a:lnTo>
                    <a:lnTo>
                      <a:pt x="40" y="12"/>
                    </a:lnTo>
                    <a:lnTo>
                      <a:pt x="36" y="16"/>
                    </a:lnTo>
                    <a:lnTo>
                      <a:pt x="28" y="20"/>
                    </a:lnTo>
                    <a:lnTo>
                      <a:pt x="24" y="24"/>
                    </a:lnTo>
                    <a:lnTo>
                      <a:pt x="24" y="64"/>
                    </a:lnTo>
                    <a:lnTo>
                      <a:pt x="24" y="72"/>
                    </a:lnTo>
                    <a:lnTo>
                      <a:pt x="24" y="76"/>
                    </a:lnTo>
                    <a:lnTo>
                      <a:pt x="28"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48" name="Freeform 165"/>
              <p:cNvSpPr>
                <a:spLocks noEditPoints="1"/>
              </p:cNvSpPr>
              <p:nvPr/>
            </p:nvSpPr>
            <p:spPr bwMode="auto">
              <a:xfrm>
                <a:off x="3157" y="2909"/>
                <a:ext cx="65" cy="84"/>
              </a:xfrm>
              <a:custGeom>
                <a:avLst/>
                <a:gdLst>
                  <a:gd name="T0" fmla="*/ 12 w 65"/>
                  <a:gd name="T1" fmla="*/ 32 h 84"/>
                  <a:gd name="T2" fmla="*/ 16 w 65"/>
                  <a:gd name="T3" fmla="*/ 48 h 84"/>
                  <a:gd name="T4" fmla="*/ 20 w 65"/>
                  <a:gd name="T5" fmla="*/ 60 h 84"/>
                  <a:gd name="T6" fmla="*/ 28 w 65"/>
                  <a:gd name="T7" fmla="*/ 68 h 84"/>
                  <a:gd name="T8" fmla="*/ 41 w 65"/>
                  <a:gd name="T9" fmla="*/ 68 h 84"/>
                  <a:gd name="T10" fmla="*/ 49 w 65"/>
                  <a:gd name="T11" fmla="*/ 68 h 84"/>
                  <a:gd name="T12" fmla="*/ 53 w 65"/>
                  <a:gd name="T13" fmla="*/ 64 h 84"/>
                  <a:gd name="T14" fmla="*/ 61 w 65"/>
                  <a:gd name="T15" fmla="*/ 60 h 84"/>
                  <a:gd name="T16" fmla="*/ 65 w 65"/>
                  <a:gd name="T17" fmla="*/ 52 h 84"/>
                  <a:gd name="T18" fmla="*/ 65 w 65"/>
                  <a:gd name="T19" fmla="*/ 52 h 84"/>
                  <a:gd name="T20" fmla="*/ 61 w 65"/>
                  <a:gd name="T21" fmla="*/ 64 h 84"/>
                  <a:gd name="T22" fmla="*/ 57 w 65"/>
                  <a:gd name="T23" fmla="*/ 76 h 84"/>
                  <a:gd name="T24" fmla="*/ 45 w 65"/>
                  <a:gd name="T25" fmla="*/ 80 h 84"/>
                  <a:gd name="T26" fmla="*/ 32 w 65"/>
                  <a:gd name="T27" fmla="*/ 84 h 84"/>
                  <a:gd name="T28" fmla="*/ 20 w 65"/>
                  <a:gd name="T29" fmla="*/ 80 h 84"/>
                  <a:gd name="T30" fmla="*/ 8 w 65"/>
                  <a:gd name="T31" fmla="*/ 72 h 84"/>
                  <a:gd name="T32" fmla="*/ 4 w 65"/>
                  <a:gd name="T33" fmla="*/ 64 h 84"/>
                  <a:gd name="T34" fmla="*/ 0 w 65"/>
                  <a:gd name="T35" fmla="*/ 56 h 84"/>
                  <a:gd name="T36" fmla="*/ 0 w 65"/>
                  <a:gd name="T37" fmla="*/ 44 h 84"/>
                  <a:gd name="T38" fmla="*/ 0 w 65"/>
                  <a:gd name="T39" fmla="*/ 32 h 84"/>
                  <a:gd name="T40" fmla="*/ 4 w 65"/>
                  <a:gd name="T41" fmla="*/ 20 h 84"/>
                  <a:gd name="T42" fmla="*/ 8 w 65"/>
                  <a:gd name="T43" fmla="*/ 12 h 84"/>
                  <a:gd name="T44" fmla="*/ 16 w 65"/>
                  <a:gd name="T45" fmla="*/ 8 h 84"/>
                  <a:gd name="T46" fmla="*/ 24 w 65"/>
                  <a:gd name="T47" fmla="*/ 4 h 84"/>
                  <a:gd name="T48" fmla="*/ 37 w 65"/>
                  <a:gd name="T49" fmla="*/ 0 h 84"/>
                  <a:gd name="T50" fmla="*/ 49 w 65"/>
                  <a:gd name="T51" fmla="*/ 4 h 84"/>
                  <a:gd name="T52" fmla="*/ 57 w 65"/>
                  <a:gd name="T53" fmla="*/ 12 h 84"/>
                  <a:gd name="T54" fmla="*/ 65 w 65"/>
                  <a:gd name="T55" fmla="*/ 20 h 84"/>
                  <a:gd name="T56" fmla="*/ 65 w 65"/>
                  <a:gd name="T57" fmla="*/ 32 h 84"/>
                  <a:gd name="T58" fmla="*/ 12 w 65"/>
                  <a:gd name="T59" fmla="*/ 32 h 84"/>
                  <a:gd name="T60" fmla="*/ 12 w 65"/>
                  <a:gd name="T61" fmla="*/ 28 h 84"/>
                  <a:gd name="T62" fmla="*/ 49 w 65"/>
                  <a:gd name="T63" fmla="*/ 28 h 84"/>
                  <a:gd name="T64" fmla="*/ 49 w 65"/>
                  <a:gd name="T65" fmla="*/ 20 h 84"/>
                  <a:gd name="T66" fmla="*/ 45 w 65"/>
                  <a:gd name="T67" fmla="*/ 16 h 84"/>
                  <a:gd name="T68" fmla="*/ 45 w 65"/>
                  <a:gd name="T69" fmla="*/ 12 h 84"/>
                  <a:gd name="T70" fmla="*/ 41 w 65"/>
                  <a:gd name="T71" fmla="*/ 8 h 84"/>
                  <a:gd name="T72" fmla="*/ 37 w 65"/>
                  <a:gd name="T73" fmla="*/ 8 h 84"/>
                  <a:gd name="T74" fmla="*/ 32 w 65"/>
                  <a:gd name="T75" fmla="*/ 8 h 84"/>
                  <a:gd name="T76" fmla="*/ 24 w 65"/>
                  <a:gd name="T77" fmla="*/ 8 h 84"/>
                  <a:gd name="T78" fmla="*/ 20 w 65"/>
                  <a:gd name="T79" fmla="*/ 12 h 84"/>
                  <a:gd name="T80" fmla="*/ 16 w 65"/>
                  <a:gd name="T81" fmla="*/ 20 h 84"/>
                  <a:gd name="T82" fmla="*/ 12 w 65"/>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84"/>
                  <a:gd name="T128" fmla="*/ 65 w 65"/>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84">
                    <a:moveTo>
                      <a:pt x="12" y="32"/>
                    </a:moveTo>
                    <a:lnTo>
                      <a:pt x="16" y="48"/>
                    </a:lnTo>
                    <a:lnTo>
                      <a:pt x="20" y="60"/>
                    </a:lnTo>
                    <a:lnTo>
                      <a:pt x="28" y="68"/>
                    </a:lnTo>
                    <a:lnTo>
                      <a:pt x="41" y="68"/>
                    </a:lnTo>
                    <a:lnTo>
                      <a:pt x="49" y="68"/>
                    </a:lnTo>
                    <a:lnTo>
                      <a:pt x="53" y="64"/>
                    </a:lnTo>
                    <a:lnTo>
                      <a:pt x="61" y="60"/>
                    </a:lnTo>
                    <a:lnTo>
                      <a:pt x="65" y="52"/>
                    </a:lnTo>
                    <a:lnTo>
                      <a:pt x="61" y="64"/>
                    </a:lnTo>
                    <a:lnTo>
                      <a:pt x="57" y="76"/>
                    </a:lnTo>
                    <a:lnTo>
                      <a:pt x="45" y="80"/>
                    </a:lnTo>
                    <a:lnTo>
                      <a:pt x="32" y="84"/>
                    </a:lnTo>
                    <a:lnTo>
                      <a:pt x="20" y="80"/>
                    </a:lnTo>
                    <a:lnTo>
                      <a:pt x="8" y="72"/>
                    </a:lnTo>
                    <a:lnTo>
                      <a:pt x="4" y="64"/>
                    </a:lnTo>
                    <a:lnTo>
                      <a:pt x="0" y="56"/>
                    </a:lnTo>
                    <a:lnTo>
                      <a:pt x="0" y="44"/>
                    </a:lnTo>
                    <a:lnTo>
                      <a:pt x="0" y="32"/>
                    </a:lnTo>
                    <a:lnTo>
                      <a:pt x="4" y="20"/>
                    </a:lnTo>
                    <a:lnTo>
                      <a:pt x="8" y="12"/>
                    </a:lnTo>
                    <a:lnTo>
                      <a:pt x="16" y="8"/>
                    </a:lnTo>
                    <a:lnTo>
                      <a:pt x="24" y="4"/>
                    </a:lnTo>
                    <a:lnTo>
                      <a:pt x="37" y="0"/>
                    </a:lnTo>
                    <a:lnTo>
                      <a:pt x="49" y="4"/>
                    </a:lnTo>
                    <a:lnTo>
                      <a:pt x="57" y="12"/>
                    </a:lnTo>
                    <a:lnTo>
                      <a:pt x="65" y="20"/>
                    </a:lnTo>
                    <a:lnTo>
                      <a:pt x="65" y="32"/>
                    </a:lnTo>
                    <a:lnTo>
                      <a:pt x="12" y="32"/>
                    </a:lnTo>
                    <a:close/>
                    <a:moveTo>
                      <a:pt x="12" y="28"/>
                    </a:moveTo>
                    <a:lnTo>
                      <a:pt x="49" y="28"/>
                    </a:lnTo>
                    <a:lnTo>
                      <a:pt x="49" y="20"/>
                    </a:lnTo>
                    <a:lnTo>
                      <a:pt x="45" y="16"/>
                    </a:lnTo>
                    <a:lnTo>
                      <a:pt x="45" y="12"/>
                    </a:lnTo>
                    <a:lnTo>
                      <a:pt x="41" y="8"/>
                    </a:lnTo>
                    <a:lnTo>
                      <a:pt x="37"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549" name="Freeform 166"/>
              <p:cNvSpPr>
                <a:spLocks/>
              </p:cNvSpPr>
              <p:nvPr/>
            </p:nvSpPr>
            <p:spPr bwMode="auto">
              <a:xfrm>
                <a:off x="3234" y="2909"/>
                <a:ext cx="128" cy="84"/>
              </a:xfrm>
              <a:custGeom>
                <a:avLst/>
                <a:gdLst>
                  <a:gd name="T0" fmla="*/ 32 w 128"/>
                  <a:gd name="T1" fmla="*/ 12 h 84"/>
                  <a:gd name="T2" fmla="*/ 36 w 128"/>
                  <a:gd name="T3" fmla="*/ 4 h 84"/>
                  <a:gd name="T4" fmla="*/ 48 w 128"/>
                  <a:gd name="T5" fmla="*/ 4 h 84"/>
                  <a:gd name="T6" fmla="*/ 56 w 128"/>
                  <a:gd name="T7" fmla="*/ 4 h 84"/>
                  <a:gd name="T8" fmla="*/ 68 w 128"/>
                  <a:gd name="T9" fmla="*/ 12 h 84"/>
                  <a:gd name="T10" fmla="*/ 80 w 128"/>
                  <a:gd name="T11" fmla="*/ 12 h 84"/>
                  <a:gd name="T12" fmla="*/ 92 w 128"/>
                  <a:gd name="T13" fmla="*/ 4 h 84"/>
                  <a:gd name="T14" fmla="*/ 104 w 128"/>
                  <a:gd name="T15" fmla="*/ 4 h 84"/>
                  <a:gd name="T16" fmla="*/ 112 w 128"/>
                  <a:gd name="T17" fmla="*/ 8 h 84"/>
                  <a:gd name="T18" fmla="*/ 120 w 128"/>
                  <a:gd name="T19" fmla="*/ 20 h 84"/>
                  <a:gd name="T20" fmla="*/ 120 w 128"/>
                  <a:gd name="T21" fmla="*/ 64 h 84"/>
                  <a:gd name="T22" fmla="*/ 120 w 128"/>
                  <a:gd name="T23" fmla="*/ 76 h 84"/>
                  <a:gd name="T24" fmla="*/ 124 w 128"/>
                  <a:gd name="T25" fmla="*/ 80 h 84"/>
                  <a:gd name="T26" fmla="*/ 128 w 128"/>
                  <a:gd name="T27" fmla="*/ 80 h 84"/>
                  <a:gd name="T28" fmla="*/ 92 w 128"/>
                  <a:gd name="T29" fmla="*/ 84 h 84"/>
                  <a:gd name="T30" fmla="*/ 96 w 128"/>
                  <a:gd name="T31" fmla="*/ 80 h 84"/>
                  <a:gd name="T32" fmla="*/ 100 w 128"/>
                  <a:gd name="T33" fmla="*/ 80 h 84"/>
                  <a:gd name="T34" fmla="*/ 104 w 128"/>
                  <a:gd name="T35" fmla="*/ 72 h 84"/>
                  <a:gd name="T36" fmla="*/ 104 w 128"/>
                  <a:gd name="T37" fmla="*/ 64 h 84"/>
                  <a:gd name="T38" fmla="*/ 104 w 128"/>
                  <a:gd name="T39" fmla="*/ 24 h 84"/>
                  <a:gd name="T40" fmla="*/ 96 w 128"/>
                  <a:gd name="T41" fmla="*/ 16 h 84"/>
                  <a:gd name="T42" fmla="*/ 88 w 128"/>
                  <a:gd name="T43" fmla="*/ 12 h 84"/>
                  <a:gd name="T44" fmla="*/ 76 w 128"/>
                  <a:gd name="T45" fmla="*/ 20 h 84"/>
                  <a:gd name="T46" fmla="*/ 72 w 128"/>
                  <a:gd name="T47" fmla="*/ 24 h 84"/>
                  <a:gd name="T48" fmla="*/ 72 w 128"/>
                  <a:gd name="T49" fmla="*/ 64 h 84"/>
                  <a:gd name="T50" fmla="*/ 72 w 128"/>
                  <a:gd name="T51" fmla="*/ 76 h 84"/>
                  <a:gd name="T52" fmla="*/ 76 w 128"/>
                  <a:gd name="T53" fmla="*/ 80 h 84"/>
                  <a:gd name="T54" fmla="*/ 84 w 128"/>
                  <a:gd name="T55" fmla="*/ 80 h 84"/>
                  <a:gd name="T56" fmla="*/ 44 w 128"/>
                  <a:gd name="T57" fmla="*/ 84 h 84"/>
                  <a:gd name="T58" fmla="*/ 52 w 128"/>
                  <a:gd name="T59" fmla="*/ 80 h 84"/>
                  <a:gd name="T60" fmla="*/ 56 w 128"/>
                  <a:gd name="T61" fmla="*/ 76 h 84"/>
                  <a:gd name="T62" fmla="*/ 56 w 128"/>
                  <a:gd name="T63" fmla="*/ 72 h 84"/>
                  <a:gd name="T64" fmla="*/ 56 w 128"/>
                  <a:gd name="T65" fmla="*/ 32 h 84"/>
                  <a:gd name="T66" fmla="*/ 52 w 128"/>
                  <a:gd name="T67" fmla="*/ 16 h 84"/>
                  <a:gd name="T68" fmla="*/ 44 w 128"/>
                  <a:gd name="T69" fmla="*/ 12 h 84"/>
                  <a:gd name="T70" fmla="*/ 36 w 128"/>
                  <a:gd name="T71" fmla="*/ 16 h 84"/>
                  <a:gd name="T72" fmla="*/ 24 w 128"/>
                  <a:gd name="T73" fmla="*/ 24 h 84"/>
                  <a:gd name="T74" fmla="*/ 24 w 128"/>
                  <a:gd name="T75" fmla="*/ 72 h 84"/>
                  <a:gd name="T76" fmla="*/ 24 w 128"/>
                  <a:gd name="T77" fmla="*/ 76 h 84"/>
                  <a:gd name="T78" fmla="*/ 32 w 128"/>
                  <a:gd name="T79" fmla="*/ 80 h 84"/>
                  <a:gd name="T80" fmla="*/ 36 w 128"/>
                  <a:gd name="T81" fmla="*/ 84 h 84"/>
                  <a:gd name="T82" fmla="*/ 0 w 128"/>
                  <a:gd name="T83" fmla="*/ 80 h 84"/>
                  <a:gd name="T84" fmla="*/ 4 w 128"/>
                  <a:gd name="T85" fmla="*/ 80 h 84"/>
                  <a:gd name="T86" fmla="*/ 8 w 128"/>
                  <a:gd name="T87" fmla="*/ 76 h 84"/>
                  <a:gd name="T88" fmla="*/ 8 w 128"/>
                  <a:gd name="T89" fmla="*/ 64 h 84"/>
                  <a:gd name="T90" fmla="*/ 8 w 128"/>
                  <a:gd name="T91" fmla="*/ 24 h 84"/>
                  <a:gd name="T92" fmla="*/ 8 w 128"/>
                  <a:gd name="T93" fmla="*/ 16 h 84"/>
                  <a:gd name="T94" fmla="*/ 4 w 128"/>
                  <a:gd name="T95" fmla="*/ 12 h 84"/>
                  <a:gd name="T96" fmla="*/ 0 w 128"/>
                  <a:gd name="T97" fmla="*/ 12 h 84"/>
                  <a:gd name="T98" fmla="*/ 0 w 128"/>
                  <a:gd name="T99" fmla="*/ 12 h 84"/>
                  <a:gd name="T100" fmla="*/ 24 w 128"/>
                  <a:gd name="T101" fmla="*/ 0 h 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84"/>
                  <a:gd name="T155" fmla="*/ 128 w 128"/>
                  <a:gd name="T156" fmla="*/ 84 h 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84">
                    <a:moveTo>
                      <a:pt x="24" y="20"/>
                    </a:moveTo>
                    <a:lnTo>
                      <a:pt x="32" y="12"/>
                    </a:lnTo>
                    <a:lnTo>
                      <a:pt x="32" y="8"/>
                    </a:lnTo>
                    <a:lnTo>
                      <a:pt x="36" y="4"/>
                    </a:lnTo>
                    <a:lnTo>
                      <a:pt x="44" y="4"/>
                    </a:lnTo>
                    <a:lnTo>
                      <a:pt x="48" y="4"/>
                    </a:lnTo>
                    <a:lnTo>
                      <a:pt x="52" y="0"/>
                    </a:lnTo>
                    <a:lnTo>
                      <a:pt x="56" y="4"/>
                    </a:lnTo>
                    <a:lnTo>
                      <a:pt x="64" y="8"/>
                    </a:lnTo>
                    <a:lnTo>
                      <a:pt x="68" y="12"/>
                    </a:lnTo>
                    <a:lnTo>
                      <a:pt x="72" y="20"/>
                    </a:lnTo>
                    <a:lnTo>
                      <a:pt x="80" y="12"/>
                    </a:lnTo>
                    <a:lnTo>
                      <a:pt x="84" y="4"/>
                    </a:lnTo>
                    <a:lnTo>
                      <a:pt x="92" y="4"/>
                    </a:lnTo>
                    <a:lnTo>
                      <a:pt x="100" y="0"/>
                    </a:lnTo>
                    <a:lnTo>
                      <a:pt x="104" y="4"/>
                    </a:lnTo>
                    <a:lnTo>
                      <a:pt x="108" y="4"/>
                    </a:lnTo>
                    <a:lnTo>
                      <a:pt x="112" y="8"/>
                    </a:lnTo>
                    <a:lnTo>
                      <a:pt x="116" y="16"/>
                    </a:lnTo>
                    <a:lnTo>
                      <a:pt x="120" y="20"/>
                    </a:lnTo>
                    <a:lnTo>
                      <a:pt x="120" y="32"/>
                    </a:lnTo>
                    <a:lnTo>
                      <a:pt x="120" y="64"/>
                    </a:lnTo>
                    <a:lnTo>
                      <a:pt x="120" y="72"/>
                    </a:lnTo>
                    <a:lnTo>
                      <a:pt x="120" y="76"/>
                    </a:lnTo>
                    <a:lnTo>
                      <a:pt x="124" y="80"/>
                    </a:lnTo>
                    <a:lnTo>
                      <a:pt x="128" y="80"/>
                    </a:lnTo>
                    <a:lnTo>
                      <a:pt x="128" y="84"/>
                    </a:lnTo>
                    <a:lnTo>
                      <a:pt x="92" y="84"/>
                    </a:lnTo>
                    <a:lnTo>
                      <a:pt x="92" y="80"/>
                    </a:lnTo>
                    <a:lnTo>
                      <a:pt x="96" y="80"/>
                    </a:lnTo>
                    <a:lnTo>
                      <a:pt x="100" y="80"/>
                    </a:lnTo>
                    <a:lnTo>
                      <a:pt x="104" y="76"/>
                    </a:lnTo>
                    <a:lnTo>
                      <a:pt x="104" y="72"/>
                    </a:lnTo>
                    <a:lnTo>
                      <a:pt x="104" y="68"/>
                    </a:lnTo>
                    <a:lnTo>
                      <a:pt x="104" y="64"/>
                    </a:lnTo>
                    <a:lnTo>
                      <a:pt x="104" y="32"/>
                    </a:lnTo>
                    <a:lnTo>
                      <a:pt x="104" y="24"/>
                    </a:lnTo>
                    <a:lnTo>
                      <a:pt x="100" y="20"/>
                    </a:lnTo>
                    <a:lnTo>
                      <a:pt x="96" y="16"/>
                    </a:lnTo>
                    <a:lnTo>
                      <a:pt x="92" y="12"/>
                    </a:lnTo>
                    <a:lnTo>
                      <a:pt x="88" y="12"/>
                    </a:lnTo>
                    <a:lnTo>
                      <a:pt x="84" y="16"/>
                    </a:lnTo>
                    <a:lnTo>
                      <a:pt x="76" y="20"/>
                    </a:lnTo>
                    <a:lnTo>
                      <a:pt x="72" y="24"/>
                    </a:lnTo>
                    <a:lnTo>
                      <a:pt x="72" y="28"/>
                    </a:lnTo>
                    <a:lnTo>
                      <a:pt x="72" y="64"/>
                    </a:lnTo>
                    <a:lnTo>
                      <a:pt x="72" y="72"/>
                    </a:lnTo>
                    <a:lnTo>
                      <a:pt x="72" y="76"/>
                    </a:lnTo>
                    <a:lnTo>
                      <a:pt x="76" y="80"/>
                    </a:lnTo>
                    <a:lnTo>
                      <a:pt x="84" y="80"/>
                    </a:lnTo>
                    <a:lnTo>
                      <a:pt x="84" y="84"/>
                    </a:lnTo>
                    <a:lnTo>
                      <a:pt x="44" y="84"/>
                    </a:lnTo>
                    <a:lnTo>
                      <a:pt x="44" y="80"/>
                    </a:lnTo>
                    <a:lnTo>
                      <a:pt x="52" y="80"/>
                    </a:lnTo>
                    <a:lnTo>
                      <a:pt x="56" y="76"/>
                    </a:lnTo>
                    <a:lnTo>
                      <a:pt x="56" y="72"/>
                    </a:lnTo>
                    <a:lnTo>
                      <a:pt x="56" y="64"/>
                    </a:lnTo>
                    <a:lnTo>
                      <a:pt x="56" y="32"/>
                    </a:lnTo>
                    <a:lnTo>
                      <a:pt x="56" y="24"/>
                    </a:lnTo>
                    <a:lnTo>
                      <a:pt x="52" y="16"/>
                    </a:lnTo>
                    <a:lnTo>
                      <a:pt x="48" y="16"/>
                    </a:lnTo>
                    <a:lnTo>
                      <a:pt x="44" y="12"/>
                    </a:lnTo>
                    <a:lnTo>
                      <a:pt x="40" y="12"/>
                    </a:lnTo>
                    <a:lnTo>
                      <a:pt x="36" y="16"/>
                    </a:lnTo>
                    <a:lnTo>
                      <a:pt x="28" y="20"/>
                    </a:lnTo>
                    <a:lnTo>
                      <a:pt x="24" y="24"/>
                    </a:lnTo>
                    <a:lnTo>
                      <a:pt x="24" y="64"/>
                    </a:lnTo>
                    <a:lnTo>
                      <a:pt x="24" y="72"/>
                    </a:lnTo>
                    <a:lnTo>
                      <a:pt x="24" y="76"/>
                    </a:lnTo>
                    <a:lnTo>
                      <a:pt x="28" y="80"/>
                    </a:lnTo>
                    <a:lnTo>
                      <a:pt x="32" y="80"/>
                    </a:lnTo>
                    <a:lnTo>
                      <a:pt x="36" y="80"/>
                    </a:lnTo>
                    <a:lnTo>
                      <a:pt x="36" y="84"/>
                    </a:lnTo>
                    <a:lnTo>
                      <a:pt x="0" y="84"/>
                    </a:lnTo>
                    <a:lnTo>
                      <a:pt x="0" y="80"/>
                    </a:lnTo>
                    <a:lnTo>
                      <a:pt x="4" y="80"/>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550" name="Freeform 167"/>
              <p:cNvSpPr>
                <a:spLocks noEditPoints="1"/>
              </p:cNvSpPr>
              <p:nvPr/>
            </p:nvSpPr>
            <p:spPr bwMode="auto">
              <a:xfrm>
                <a:off x="3370" y="2869"/>
                <a:ext cx="81" cy="124"/>
              </a:xfrm>
              <a:custGeom>
                <a:avLst/>
                <a:gdLst>
                  <a:gd name="T0" fmla="*/ 24 w 81"/>
                  <a:gd name="T1" fmla="*/ 60 h 124"/>
                  <a:gd name="T2" fmla="*/ 33 w 81"/>
                  <a:gd name="T3" fmla="*/ 48 h 124"/>
                  <a:gd name="T4" fmla="*/ 41 w 81"/>
                  <a:gd name="T5" fmla="*/ 44 h 124"/>
                  <a:gd name="T6" fmla="*/ 49 w 81"/>
                  <a:gd name="T7" fmla="*/ 40 h 124"/>
                  <a:gd name="T8" fmla="*/ 61 w 81"/>
                  <a:gd name="T9" fmla="*/ 44 h 124"/>
                  <a:gd name="T10" fmla="*/ 73 w 81"/>
                  <a:gd name="T11" fmla="*/ 52 h 124"/>
                  <a:gd name="T12" fmla="*/ 77 w 81"/>
                  <a:gd name="T13" fmla="*/ 60 h 124"/>
                  <a:gd name="T14" fmla="*/ 81 w 81"/>
                  <a:gd name="T15" fmla="*/ 68 h 124"/>
                  <a:gd name="T16" fmla="*/ 81 w 81"/>
                  <a:gd name="T17" fmla="*/ 80 h 124"/>
                  <a:gd name="T18" fmla="*/ 77 w 81"/>
                  <a:gd name="T19" fmla="*/ 92 h 124"/>
                  <a:gd name="T20" fmla="*/ 73 w 81"/>
                  <a:gd name="T21" fmla="*/ 104 h 124"/>
                  <a:gd name="T22" fmla="*/ 65 w 81"/>
                  <a:gd name="T23" fmla="*/ 112 h 124"/>
                  <a:gd name="T24" fmla="*/ 53 w 81"/>
                  <a:gd name="T25" fmla="*/ 120 h 124"/>
                  <a:gd name="T26" fmla="*/ 41 w 81"/>
                  <a:gd name="T27" fmla="*/ 124 h 124"/>
                  <a:gd name="T28" fmla="*/ 33 w 81"/>
                  <a:gd name="T29" fmla="*/ 124 h 124"/>
                  <a:gd name="T30" fmla="*/ 24 w 81"/>
                  <a:gd name="T31" fmla="*/ 120 h 124"/>
                  <a:gd name="T32" fmla="*/ 16 w 81"/>
                  <a:gd name="T33" fmla="*/ 120 h 124"/>
                  <a:gd name="T34" fmla="*/ 12 w 81"/>
                  <a:gd name="T35" fmla="*/ 116 h 124"/>
                  <a:gd name="T36" fmla="*/ 12 w 81"/>
                  <a:gd name="T37" fmla="*/ 32 h 124"/>
                  <a:gd name="T38" fmla="*/ 8 w 81"/>
                  <a:gd name="T39" fmla="*/ 20 h 124"/>
                  <a:gd name="T40" fmla="*/ 8 w 81"/>
                  <a:gd name="T41" fmla="*/ 16 h 124"/>
                  <a:gd name="T42" fmla="*/ 8 w 81"/>
                  <a:gd name="T43" fmla="*/ 12 h 124"/>
                  <a:gd name="T44" fmla="*/ 8 w 81"/>
                  <a:gd name="T45" fmla="*/ 12 h 124"/>
                  <a:gd name="T46" fmla="*/ 8 w 81"/>
                  <a:gd name="T47" fmla="*/ 8 h 124"/>
                  <a:gd name="T48" fmla="*/ 4 w 81"/>
                  <a:gd name="T49" fmla="*/ 8 h 124"/>
                  <a:gd name="T50" fmla="*/ 4 w 81"/>
                  <a:gd name="T51" fmla="*/ 8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08 h 124"/>
                  <a:gd name="T66" fmla="*/ 29 w 81"/>
                  <a:gd name="T67" fmla="*/ 112 h 124"/>
                  <a:gd name="T68" fmla="*/ 33 w 81"/>
                  <a:gd name="T69" fmla="*/ 116 h 124"/>
                  <a:gd name="T70" fmla="*/ 41 w 81"/>
                  <a:gd name="T71" fmla="*/ 116 h 124"/>
                  <a:gd name="T72" fmla="*/ 45 w 81"/>
                  <a:gd name="T73" fmla="*/ 120 h 124"/>
                  <a:gd name="T74" fmla="*/ 53 w 81"/>
                  <a:gd name="T75" fmla="*/ 116 h 124"/>
                  <a:gd name="T76" fmla="*/ 61 w 81"/>
                  <a:gd name="T77" fmla="*/ 108 h 124"/>
                  <a:gd name="T78" fmla="*/ 65 w 81"/>
                  <a:gd name="T79" fmla="*/ 100 h 124"/>
                  <a:gd name="T80" fmla="*/ 65 w 81"/>
                  <a:gd name="T81" fmla="*/ 84 h 124"/>
                  <a:gd name="T82" fmla="*/ 65 w 81"/>
                  <a:gd name="T83" fmla="*/ 72 h 124"/>
                  <a:gd name="T84" fmla="*/ 61 w 81"/>
                  <a:gd name="T85" fmla="*/ 64 h 124"/>
                  <a:gd name="T86" fmla="*/ 53 w 81"/>
                  <a:gd name="T87" fmla="*/ 56 h 124"/>
                  <a:gd name="T88" fmla="*/ 45 w 81"/>
                  <a:gd name="T89" fmla="*/ 56 h 124"/>
                  <a:gd name="T90" fmla="*/ 41 w 81"/>
                  <a:gd name="T91" fmla="*/ 56 h 124"/>
                  <a:gd name="T92" fmla="*/ 33 w 81"/>
                  <a:gd name="T93" fmla="*/ 56 h 124"/>
                  <a:gd name="T94" fmla="*/ 29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3" y="48"/>
                    </a:lnTo>
                    <a:lnTo>
                      <a:pt x="41" y="44"/>
                    </a:lnTo>
                    <a:lnTo>
                      <a:pt x="49" y="40"/>
                    </a:lnTo>
                    <a:lnTo>
                      <a:pt x="61" y="44"/>
                    </a:lnTo>
                    <a:lnTo>
                      <a:pt x="73" y="52"/>
                    </a:lnTo>
                    <a:lnTo>
                      <a:pt x="77" y="60"/>
                    </a:lnTo>
                    <a:lnTo>
                      <a:pt x="81" y="68"/>
                    </a:lnTo>
                    <a:lnTo>
                      <a:pt x="81" y="80"/>
                    </a:lnTo>
                    <a:lnTo>
                      <a:pt x="77" y="92"/>
                    </a:lnTo>
                    <a:lnTo>
                      <a:pt x="73" y="104"/>
                    </a:lnTo>
                    <a:lnTo>
                      <a:pt x="65" y="112"/>
                    </a:lnTo>
                    <a:lnTo>
                      <a:pt x="53" y="120"/>
                    </a:lnTo>
                    <a:lnTo>
                      <a:pt x="41" y="124"/>
                    </a:lnTo>
                    <a:lnTo>
                      <a:pt x="33" y="124"/>
                    </a:lnTo>
                    <a:lnTo>
                      <a:pt x="24" y="120"/>
                    </a:lnTo>
                    <a:lnTo>
                      <a:pt x="16" y="120"/>
                    </a:lnTo>
                    <a:lnTo>
                      <a:pt x="12" y="116"/>
                    </a:lnTo>
                    <a:lnTo>
                      <a:pt x="12" y="32"/>
                    </a:lnTo>
                    <a:lnTo>
                      <a:pt x="8" y="20"/>
                    </a:lnTo>
                    <a:lnTo>
                      <a:pt x="8" y="16"/>
                    </a:lnTo>
                    <a:lnTo>
                      <a:pt x="8" y="12"/>
                    </a:lnTo>
                    <a:lnTo>
                      <a:pt x="8" y="8"/>
                    </a:lnTo>
                    <a:lnTo>
                      <a:pt x="4" y="8"/>
                    </a:lnTo>
                    <a:lnTo>
                      <a:pt x="0" y="12"/>
                    </a:lnTo>
                    <a:lnTo>
                      <a:pt x="0" y="8"/>
                    </a:lnTo>
                    <a:lnTo>
                      <a:pt x="20" y="0"/>
                    </a:lnTo>
                    <a:lnTo>
                      <a:pt x="24" y="0"/>
                    </a:lnTo>
                    <a:lnTo>
                      <a:pt x="24" y="60"/>
                    </a:lnTo>
                    <a:close/>
                    <a:moveTo>
                      <a:pt x="24" y="64"/>
                    </a:moveTo>
                    <a:lnTo>
                      <a:pt x="24" y="108"/>
                    </a:lnTo>
                    <a:lnTo>
                      <a:pt x="29" y="112"/>
                    </a:lnTo>
                    <a:lnTo>
                      <a:pt x="33" y="116"/>
                    </a:lnTo>
                    <a:lnTo>
                      <a:pt x="41" y="116"/>
                    </a:lnTo>
                    <a:lnTo>
                      <a:pt x="45" y="120"/>
                    </a:lnTo>
                    <a:lnTo>
                      <a:pt x="53" y="116"/>
                    </a:lnTo>
                    <a:lnTo>
                      <a:pt x="61" y="108"/>
                    </a:lnTo>
                    <a:lnTo>
                      <a:pt x="65" y="100"/>
                    </a:lnTo>
                    <a:lnTo>
                      <a:pt x="65" y="84"/>
                    </a:lnTo>
                    <a:lnTo>
                      <a:pt x="65" y="72"/>
                    </a:lnTo>
                    <a:lnTo>
                      <a:pt x="61" y="64"/>
                    </a:lnTo>
                    <a:lnTo>
                      <a:pt x="53" y="56"/>
                    </a:lnTo>
                    <a:lnTo>
                      <a:pt x="45" y="56"/>
                    </a:lnTo>
                    <a:lnTo>
                      <a:pt x="41" y="56"/>
                    </a:lnTo>
                    <a:lnTo>
                      <a:pt x="33" y="56"/>
                    </a:lnTo>
                    <a:lnTo>
                      <a:pt x="29" y="60"/>
                    </a:lnTo>
                    <a:lnTo>
                      <a:pt x="24" y="64"/>
                    </a:lnTo>
                    <a:close/>
                  </a:path>
                </a:pathLst>
              </a:custGeom>
              <a:solidFill>
                <a:srgbClr val="000000"/>
              </a:solidFill>
              <a:ln w="0">
                <a:solidFill>
                  <a:srgbClr val="000000"/>
                </a:solidFill>
                <a:round/>
                <a:headEnd/>
                <a:tailEnd/>
              </a:ln>
            </p:spPr>
            <p:txBody>
              <a:bodyPr/>
              <a:lstStyle/>
              <a:p>
                <a:endParaRPr lang="en-US"/>
              </a:p>
            </p:txBody>
          </p:sp>
          <p:sp>
            <p:nvSpPr>
              <p:cNvPr id="9551" name="Freeform 168"/>
              <p:cNvSpPr>
                <a:spLocks noEditPoints="1"/>
              </p:cNvSpPr>
              <p:nvPr/>
            </p:nvSpPr>
            <p:spPr bwMode="auto">
              <a:xfrm>
                <a:off x="3463" y="2909"/>
                <a:ext cx="64" cy="84"/>
              </a:xfrm>
              <a:custGeom>
                <a:avLst/>
                <a:gdLst>
                  <a:gd name="T0" fmla="*/ 12 w 64"/>
                  <a:gd name="T1" fmla="*/ 32 h 84"/>
                  <a:gd name="T2" fmla="*/ 12 w 64"/>
                  <a:gd name="T3" fmla="*/ 48 h 84"/>
                  <a:gd name="T4" fmla="*/ 20 w 64"/>
                  <a:gd name="T5" fmla="*/ 60 h 84"/>
                  <a:gd name="T6" fmla="*/ 28 w 64"/>
                  <a:gd name="T7" fmla="*/ 68 h 84"/>
                  <a:gd name="T8" fmla="*/ 40 w 64"/>
                  <a:gd name="T9" fmla="*/ 68 h 84"/>
                  <a:gd name="T10" fmla="*/ 48 w 64"/>
                  <a:gd name="T11" fmla="*/ 68 h 84"/>
                  <a:gd name="T12" fmla="*/ 52 w 64"/>
                  <a:gd name="T13" fmla="*/ 64 h 84"/>
                  <a:gd name="T14" fmla="*/ 60 w 64"/>
                  <a:gd name="T15" fmla="*/ 60 h 84"/>
                  <a:gd name="T16" fmla="*/ 64 w 64"/>
                  <a:gd name="T17" fmla="*/ 52 h 84"/>
                  <a:gd name="T18" fmla="*/ 64 w 64"/>
                  <a:gd name="T19" fmla="*/ 52 h 84"/>
                  <a:gd name="T20" fmla="*/ 60 w 64"/>
                  <a:gd name="T21" fmla="*/ 64 h 84"/>
                  <a:gd name="T22" fmla="*/ 52 w 64"/>
                  <a:gd name="T23" fmla="*/ 76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8 h 84"/>
                  <a:gd name="T46" fmla="*/ 24 w 64"/>
                  <a:gd name="T47" fmla="*/ 4 h 84"/>
                  <a:gd name="T48" fmla="*/ 36 w 64"/>
                  <a:gd name="T49" fmla="*/ 0 h 84"/>
                  <a:gd name="T50" fmla="*/ 48 w 64"/>
                  <a:gd name="T51" fmla="*/ 4 h 84"/>
                  <a:gd name="T52" fmla="*/ 56 w 64"/>
                  <a:gd name="T53" fmla="*/ 12 h 84"/>
                  <a:gd name="T54" fmla="*/ 64 w 64"/>
                  <a:gd name="T55" fmla="*/ 20 h 84"/>
                  <a:gd name="T56" fmla="*/ 64 w 64"/>
                  <a:gd name="T57" fmla="*/ 32 h 84"/>
                  <a:gd name="T58" fmla="*/ 12 w 64"/>
                  <a:gd name="T59" fmla="*/ 32 h 84"/>
                  <a:gd name="T60" fmla="*/ 12 w 64"/>
                  <a:gd name="T61" fmla="*/ 28 h 84"/>
                  <a:gd name="T62" fmla="*/ 44 w 64"/>
                  <a:gd name="T63" fmla="*/ 28 h 84"/>
                  <a:gd name="T64" fmla="*/ 44 w 64"/>
                  <a:gd name="T65" fmla="*/ 20 h 84"/>
                  <a:gd name="T66" fmla="*/ 44 w 64"/>
                  <a:gd name="T67" fmla="*/ 16 h 84"/>
                  <a:gd name="T68" fmla="*/ 40 w 64"/>
                  <a:gd name="T69" fmla="*/ 12 h 84"/>
                  <a:gd name="T70" fmla="*/ 40 w 64"/>
                  <a:gd name="T71" fmla="*/ 8 h 84"/>
                  <a:gd name="T72" fmla="*/ 32 w 64"/>
                  <a:gd name="T73" fmla="*/ 8 h 84"/>
                  <a:gd name="T74" fmla="*/ 28 w 64"/>
                  <a:gd name="T75" fmla="*/ 8 h 84"/>
                  <a:gd name="T76" fmla="*/ 24 w 64"/>
                  <a:gd name="T77" fmla="*/ 8 h 84"/>
                  <a:gd name="T78" fmla="*/ 16 w 64"/>
                  <a:gd name="T79" fmla="*/ 12 h 84"/>
                  <a:gd name="T80" fmla="*/ 12 w 64"/>
                  <a:gd name="T81" fmla="*/ 20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8"/>
                    </a:lnTo>
                    <a:lnTo>
                      <a:pt x="40" y="68"/>
                    </a:lnTo>
                    <a:lnTo>
                      <a:pt x="48" y="68"/>
                    </a:lnTo>
                    <a:lnTo>
                      <a:pt x="52" y="64"/>
                    </a:lnTo>
                    <a:lnTo>
                      <a:pt x="60" y="60"/>
                    </a:lnTo>
                    <a:lnTo>
                      <a:pt x="64" y="52"/>
                    </a:lnTo>
                    <a:lnTo>
                      <a:pt x="60" y="64"/>
                    </a:lnTo>
                    <a:lnTo>
                      <a:pt x="52" y="76"/>
                    </a:lnTo>
                    <a:lnTo>
                      <a:pt x="44" y="80"/>
                    </a:lnTo>
                    <a:lnTo>
                      <a:pt x="32" y="84"/>
                    </a:lnTo>
                    <a:lnTo>
                      <a:pt x="20" y="80"/>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4" y="28"/>
                    </a:lnTo>
                    <a:lnTo>
                      <a:pt x="44" y="20"/>
                    </a:lnTo>
                    <a:lnTo>
                      <a:pt x="44" y="16"/>
                    </a:lnTo>
                    <a:lnTo>
                      <a:pt x="40" y="12"/>
                    </a:lnTo>
                    <a:lnTo>
                      <a:pt x="40" y="8"/>
                    </a:lnTo>
                    <a:lnTo>
                      <a:pt x="32" y="8"/>
                    </a:lnTo>
                    <a:lnTo>
                      <a:pt x="28" y="8"/>
                    </a:lnTo>
                    <a:lnTo>
                      <a:pt x="24" y="8"/>
                    </a:lnTo>
                    <a:lnTo>
                      <a:pt x="16" y="12"/>
                    </a:lnTo>
                    <a:lnTo>
                      <a:pt x="12" y="20"/>
                    </a:lnTo>
                    <a:lnTo>
                      <a:pt x="12" y="28"/>
                    </a:lnTo>
                    <a:close/>
                  </a:path>
                </a:pathLst>
              </a:custGeom>
              <a:solidFill>
                <a:srgbClr val="000000"/>
              </a:solidFill>
              <a:ln w="0">
                <a:solidFill>
                  <a:srgbClr val="000000"/>
                </a:solidFill>
                <a:round/>
                <a:headEnd/>
                <a:tailEnd/>
              </a:ln>
            </p:spPr>
            <p:txBody>
              <a:bodyPr/>
              <a:lstStyle/>
              <a:p>
                <a:endParaRPr lang="en-US"/>
              </a:p>
            </p:txBody>
          </p:sp>
          <p:sp>
            <p:nvSpPr>
              <p:cNvPr id="9552" name="Freeform 169"/>
              <p:cNvSpPr>
                <a:spLocks/>
              </p:cNvSpPr>
              <p:nvPr/>
            </p:nvSpPr>
            <p:spPr bwMode="auto">
              <a:xfrm>
                <a:off x="3535" y="2909"/>
                <a:ext cx="56" cy="84"/>
              </a:xfrm>
              <a:custGeom>
                <a:avLst/>
                <a:gdLst>
                  <a:gd name="T0" fmla="*/ 28 w 56"/>
                  <a:gd name="T1" fmla="*/ 0 h 84"/>
                  <a:gd name="T2" fmla="*/ 28 w 56"/>
                  <a:gd name="T3" fmla="*/ 24 h 84"/>
                  <a:gd name="T4" fmla="*/ 32 w 56"/>
                  <a:gd name="T5" fmla="*/ 12 h 84"/>
                  <a:gd name="T6" fmla="*/ 40 w 56"/>
                  <a:gd name="T7" fmla="*/ 4 h 84"/>
                  <a:gd name="T8" fmla="*/ 48 w 56"/>
                  <a:gd name="T9" fmla="*/ 0 h 84"/>
                  <a:gd name="T10" fmla="*/ 52 w 56"/>
                  <a:gd name="T11" fmla="*/ 4 h 84"/>
                  <a:gd name="T12" fmla="*/ 56 w 56"/>
                  <a:gd name="T13" fmla="*/ 4 h 84"/>
                  <a:gd name="T14" fmla="*/ 56 w 56"/>
                  <a:gd name="T15" fmla="*/ 8 h 84"/>
                  <a:gd name="T16" fmla="*/ 56 w 56"/>
                  <a:gd name="T17" fmla="*/ 12 h 84"/>
                  <a:gd name="T18" fmla="*/ 56 w 56"/>
                  <a:gd name="T19" fmla="*/ 16 h 84"/>
                  <a:gd name="T20" fmla="*/ 56 w 56"/>
                  <a:gd name="T21" fmla="*/ 20 h 84"/>
                  <a:gd name="T22" fmla="*/ 52 w 56"/>
                  <a:gd name="T23" fmla="*/ 20 h 84"/>
                  <a:gd name="T24" fmla="*/ 52 w 56"/>
                  <a:gd name="T25" fmla="*/ 20 h 84"/>
                  <a:gd name="T26" fmla="*/ 48 w 56"/>
                  <a:gd name="T27" fmla="*/ 20 h 84"/>
                  <a:gd name="T28" fmla="*/ 44 w 56"/>
                  <a:gd name="T29" fmla="*/ 20 h 84"/>
                  <a:gd name="T30" fmla="*/ 40 w 56"/>
                  <a:gd name="T31" fmla="*/ 16 h 84"/>
                  <a:gd name="T32" fmla="*/ 40 w 56"/>
                  <a:gd name="T33" fmla="*/ 16 h 84"/>
                  <a:gd name="T34" fmla="*/ 36 w 56"/>
                  <a:gd name="T35" fmla="*/ 16 h 84"/>
                  <a:gd name="T36" fmla="*/ 36 w 56"/>
                  <a:gd name="T37" fmla="*/ 16 h 84"/>
                  <a:gd name="T38" fmla="*/ 32 w 56"/>
                  <a:gd name="T39" fmla="*/ 20 h 84"/>
                  <a:gd name="T40" fmla="*/ 28 w 56"/>
                  <a:gd name="T41" fmla="*/ 28 h 84"/>
                  <a:gd name="T42" fmla="*/ 28 w 56"/>
                  <a:gd name="T43" fmla="*/ 64 h 84"/>
                  <a:gd name="T44" fmla="*/ 28 w 56"/>
                  <a:gd name="T45" fmla="*/ 68 h 84"/>
                  <a:gd name="T46" fmla="*/ 28 w 56"/>
                  <a:gd name="T47" fmla="*/ 72 h 84"/>
                  <a:gd name="T48" fmla="*/ 32 w 56"/>
                  <a:gd name="T49" fmla="*/ 76 h 84"/>
                  <a:gd name="T50" fmla="*/ 32 w 56"/>
                  <a:gd name="T51" fmla="*/ 80 h 84"/>
                  <a:gd name="T52" fmla="*/ 36 w 56"/>
                  <a:gd name="T53" fmla="*/ 80 h 84"/>
                  <a:gd name="T54" fmla="*/ 40 w 56"/>
                  <a:gd name="T55" fmla="*/ 80 h 84"/>
                  <a:gd name="T56" fmla="*/ 40 w 56"/>
                  <a:gd name="T57" fmla="*/ 84 h 84"/>
                  <a:gd name="T58" fmla="*/ 0 w 56"/>
                  <a:gd name="T59" fmla="*/ 84 h 84"/>
                  <a:gd name="T60" fmla="*/ 0 w 56"/>
                  <a:gd name="T61" fmla="*/ 80 h 84"/>
                  <a:gd name="T62" fmla="*/ 4 w 56"/>
                  <a:gd name="T63" fmla="*/ 80 h 84"/>
                  <a:gd name="T64" fmla="*/ 8 w 56"/>
                  <a:gd name="T65" fmla="*/ 80 h 84"/>
                  <a:gd name="T66" fmla="*/ 12 w 56"/>
                  <a:gd name="T67" fmla="*/ 76 h 84"/>
                  <a:gd name="T68" fmla="*/ 12 w 56"/>
                  <a:gd name="T69" fmla="*/ 72 h 84"/>
                  <a:gd name="T70" fmla="*/ 12 w 56"/>
                  <a:gd name="T71" fmla="*/ 72 h 84"/>
                  <a:gd name="T72" fmla="*/ 12 w 56"/>
                  <a:gd name="T73" fmla="*/ 64 h 84"/>
                  <a:gd name="T74" fmla="*/ 12 w 56"/>
                  <a:gd name="T75" fmla="*/ 36 h 84"/>
                  <a:gd name="T76" fmla="*/ 12 w 56"/>
                  <a:gd name="T77" fmla="*/ 24 h 84"/>
                  <a:gd name="T78" fmla="*/ 12 w 56"/>
                  <a:gd name="T79" fmla="*/ 16 h 84"/>
                  <a:gd name="T80" fmla="*/ 12 w 56"/>
                  <a:gd name="T81" fmla="*/ 16 h 84"/>
                  <a:gd name="T82" fmla="*/ 12 w 56"/>
                  <a:gd name="T83" fmla="*/ 12 h 84"/>
                  <a:gd name="T84" fmla="*/ 8 w 56"/>
                  <a:gd name="T85" fmla="*/ 12 h 84"/>
                  <a:gd name="T86" fmla="*/ 8 w 56"/>
                  <a:gd name="T87" fmla="*/ 12 h 84"/>
                  <a:gd name="T88" fmla="*/ 4 w 56"/>
                  <a:gd name="T89" fmla="*/ 12 h 84"/>
                  <a:gd name="T90" fmla="*/ 0 w 56"/>
                  <a:gd name="T91" fmla="*/ 12 h 84"/>
                  <a:gd name="T92" fmla="*/ 0 w 56"/>
                  <a:gd name="T93" fmla="*/ 12 h 84"/>
                  <a:gd name="T94" fmla="*/ 24 w 56"/>
                  <a:gd name="T95" fmla="*/ 0 h 84"/>
                  <a:gd name="T96" fmla="*/ 28 w 56"/>
                  <a:gd name="T97" fmla="*/ 0 h 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4"/>
                  <a:gd name="T149" fmla="*/ 56 w 56"/>
                  <a:gd name="T150" fmla="*/ 84 h 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4">
                    <a:moveTo>
                      <a:pt x="28" y="0"/>
                    </a:moveTo>
                    <a:lnTo>
                      <a:pt x="28" y="24"/>
                    </a:lnTo>
                    <a:lnTo>
                      <a:pt x="32" y="12"/>
                    </a:lnTo>
                    <a:lnTo>
                      <a:pt x="40" y="4"/>
                    </a:lnTo>
                    <a:lnTo>
                      <a:pt x="48" y="0"/>
                    </a:lnTo>
                    <a:lnTo>
                      <a:pt x="52" y="4"/>
                    </a:lnTo>
                    <a:lnTo>
                      <a:pt x="56" y="4"/>
                    </a:lnTo>
                    <a:lnTo>
                      <a:pt x="56" y="8"/>
                    </a:lnTo>
                    <a:lnTo>
                      <a:pt x="56" y="12"/>
                    </a:lnTo>
                    <a:lnTo>
                      <a:pt x="56" y="16"/>
                    </a:lnTo>
                    <a:lnTo>
                      <a:pt x="56" y="20"/>
                    </a:lnTo>
                    <a:lnTo>
                      <a:pt x="52" y="20"/>
                    </a:lnTo>
                    <a:lnTo>
                      <a:pt x="48" y="20"/>
                    </a:lnTo>
                    <a:lnTo>
                      <a:pt x="44" y="20"/>
                    </a:lnTo>
                    <a:lnTo>
                      <a:pt x="40" y="16"/>
                    </a:lnTo>
                    <a:lnTo>
                      <a:pt x="36" y="16"/>
                    </a:lnTo>
                    <a:lnTo>
                      <a:pt x="32" y="20"/>
                    </a:lnTo>
                    <a:lnTo>
                      <a:pt x="28" y="28"/>
                    </a:lnTo>
                    <a:lnTo>
                      <a:pt x="28" y="64"/>
                    </a:lnTo>
                    <a:lnTo>
                      <a:pt x="28" y="68"/>
                    </a:lnTo>
                    <a:lnTo>
                      <a:pt x="28" y="72"/>
                    </a:lnTo>
                    <a:lnTo>
                      <a:pt x="32" y="76"/>
                    </a:lnTo>
                    <a:lnTo>
                      <a:pt x="32" y="80"/>
                    </a:lnTo>
                    <a:lnTo>
                      <a:pt x="36" y="80"/>
                    </a:lnTo>
                    <a:lnTo>
                      <a:pt x="40" y="80"/>
                    </a:lnTo>
                    <a:lnTo>
                      <a:pt x="40" y="84"/>
                    </a:lnTo>
                    <a:lnTo>
                      <a:pt x="0" y="84"/>
                    </a:lnTo>
                    <a:lnTo>
                      <a:pt x="0" y="80"/>
                    </a:lnTo>
                    <a:lnTo>
                      <a:pt x="4" y="80"/>
                    </a:lnTo>
                    <a:lnTo>
                      <a:pt x="8" y="80"/>
                    </a:lnTo>
                    <a:lnTo>
                      <a:pt x="12" y="76"/>
                    </a:lnTo>
                    <a:lnTo>
                      <a:pt x="12" y="72"/>
                    </a:lnTo>
                    <a:lnTo>
                      <a:pt x="12" y="64"/>
                    </a:lnTo>
                    <a:lnTo>
                      <a:pt x="12" y="36"/>
                    </a:lnTo>
                    <a:lnTo>
                      <a:pt x="12" y="24"/>
                    </a:lnTo>
                    <a:lnTo>
                      <a:pt x="12" y="16"/>
                    </a:lnTo>
                    <a:lnTo>
                      <a:pt x="12" y="12"/>
                    </a:lnTo>
                    <a:lnTo>
                      <a:pt x="8" y="12"/>
                    </a:lnTo>
                    <a:lnTo>
                      <a:pt x="4" y="12"/>
                    </a:lnTo>
                    <a:lnTo>
                      <a:pt x="0" y="12"/>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53" name="Freeform 170"/>
              <p:cNvSpPr>
                <a:spLocks/>
              </p:cNvSpPr>
              <p:nvPr/>
            </p:nvSpPr>
            <p:spPr bwMode="auto">
              <a:xfrm>
                <a:off x="3604" y="2909"/>
                <a:ext cx="52" cy="84"/>
              </a:xfrm>
              <a:custGeom>
                <a:avLst/>
                <a:gdLst>
                  <a:gd name="T0" fmla="*/ 48 w 52"/>
                  <a:gd name="T1" fmla="*/ 0 h 84"/>
                  <a:gd name="T2" fmla="*/ 48 w 52"/>
                  <a:gd name="T3" fmla="*/ 28 h 84"/>
                  <a:gd name="T4" fmla="*/ 44 w 52"/>
                  <a:gd name="T5" fmla="*/ 28 h 84"/>
                  <a:gd name="T6" fmla="*/ 40 w 52"/>
                  <a:gd name="T7" fmla="*/ 20 h 84"/>
                  <a:gd name="T8" fmla="*/ 36 w 52"/>
                  <a:gd name="T9" fmla="*/ 12 h 84"/>
                  <a:gd name="T10" fmla="*/ 32 w 52"/>
                  <a:gd name="T11" fmla="*/ 8 h 84"/>
                  <a:gd name="T12" fmla="*/ 24 w 52"/>
                  <a:gd name="T13" fmla="*/ 8 h 84"/>
                  <a:gd name="T14" fmla="*/ 16 w 52"/>
                  <a:gd name="T15" fmla="*/ 8 h 84"/>
                  <a:gd name="T16" fmla="*/ 12 w 52"/>
                  <a:gd name="T17" fmla="*/ 12 h 84"/>
                  <a:gd name="T18" fmla="*/ 12 w 52"/>
                  <a:gd name="T19" fmla="*/ 12 h 84"/>
                  <a:gd name="T20" fmla="*/ 8 w 52"/>
                  <a:gd name="T21" fmla="*/ 16 h 84"/>
                  <a:gd name="T22" fmla="*/ 12 w 52"/>
                  <a:gd name="T23" fmla="*/ 20 h 84"/>
                  <a:gd name="T24" fmla="*/ 12 w 52"/>
                  <a:gd name="T25" fmla="*/ 24 h 84"/>
                  <a:gd name="T26" fmla="*/ 16 w 52"/>
                  <a:gd name="T27" fmla="*/ 28 h 84"/>
                  <a:gd name="T28" fmla="*/ 24 w 52"/>
                  <a:gd name="T29" fmla="*/ 32 h 84"/>
                  <a:gd name="T30" fmla="*/ 36 w 52"/>
                  <a:gd name="T31" fmla="*/ 40 h 84"/>
                  <a:gd name="T32" fmla="*/ 44 w 52"/>
                  <a:gd name="T33" fmla="*/ 44 h 84"/>
                  <a:gd name="T34" fmla="*/ 48 w 52"/>
                  <a:gd name="T35" fmla="*/ 52 h 84"/>
                  <a:gd name="T36" fmla="*/ 52 w 52"/>
                  <a:gd name="T37" fmla="*/ 60 h 84"/>
                  <a:gd name="T38" fmla="*/ 48 w 52"/>
                  <a:gd name="T39" fmla="*/ 68 h 84"/>
                  <a:gd name="T40" fmla="*/ 44 w 52"/>
                  <a:gd name="T41" fmla="*/ 76 h 84"/>
                  <a:gd name="T42" fmla="*/ 36 w 52"/>
                  <a:gd name="T43" fmla="*/ 84 h 84"/>
                  <a:gd name="T44" fmla="*/ 24 w 52"/>
                  <a:gd name="T45" fmla="*/ 84 h 84"/>
                  <a:gd name="T46" fmla="*/ 16 w 52"/>
                  <a:gd name="T47" fmla="*/ 84 h 84"/>
                  <a:gd name="T48" fmla="*/ 8 w 52"/>
                  <a:gd name="T49" fmla="*/ 80 h 84"/>
                  <a:gd name="T50" fmla="*/ 4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8 h 84"/>
                  <a:gd name="T66" fmla="*/ 12 w 52"/>
                  <a:gd name="T67" fmla="*/ 72 h 84"/>
                  <a:gd name="T68" fmla="*/ 16 w 52"/>
                  <a:gd name="T69" fmla="*/ 76 h 84"/>
                  <a:gd name="T70" fmla="*/ 24 w 52"/>
                  <a:gd name="T71" fmla="*/ 80 h 84"/>
                  <a:gd name="T72" fmla="*/ 32 w 52"/>
                  <a:gd name="T73" fmla="*/ 76 h 84"/>
                  <a:gd name="T74" fmla="*/ 36 w 52"/>
                  <a:gd name="T75" fmla="*/ 76 h 84"/>
                  <a:gd name="T76" fmla="*/ 40 w 52"/>
                  <a:gd name="T77" fmla="*/ 72 h 84"/>
                  <a:gd name="T78" fmla="*/ 40 w 52"/>
                  <a:gd name="T79" fmla="*/ 68 h 84"/>
                  <a:gd name="T80" fmla="*/ 40 w 52"/>
                  <a:gd name="T81" fmla="*/ 60 h 84"/>
                  <a:gd name="T82" fmla="*/ 36 w 52"/>
                  <a:gd name="T83" fmla="*/ 56 h 84"/>
                  <a:gd name="T84" fmla="*/ 28 w 52"/>
                  <a:gd name="T85" fmla="*/ 52 h 84"/>
                  <a:gd name="T86" fmla="*/ 20 w 52"/>
                  <a:gd name="T87" fmla="*/ 48 h 84"/>
                  <a:gd name="T88" fmla="*/ 8 w 52"/>
                  <a:gd name="T89" fmla="*/ 40 h 84"/>
                  <a:gd name="T90" fmla="*/ 4 w 52"/>
                  <a:gd name="T91" fmla="*/ 36 h 84"/>
                  <a:gd name="T92" fmla="*/ 0 w 52"/>
                  <a:gd name="T93" fmla="*/ 32 h 84"/>
                  <a:gd name="T94" fmla="*/ 0 w 52"/>
                  <a:gd name="T95" fmla="*/ 24 h 84"/>
                  <a:gd name="T96" fmla="*/ 0 w 52"/>
                  <a:gd name="T97" fmla="*/ 16 h 84"/>
                  <a:gd name="T98" fmla="*/ 4 w 52"/>
                  <a:gd name="T99" fmla="*/ 8 h 84"/>
                  <a:gd name="T100" fmla="*/ 12 w 52"/>
                  <a:gd name="T101" fmla="*/ 4 h 84"/>
                  <a:gd name="T102" fmla="*/ 24 w 52"/>
                  <a:gd name="T103" fmla="*/ 0 h 84"/>
                  <a:gd name="T104" fmla="*/ 28 w 52"/>
                  <a:gd name="T105" fmla="*/ 4 h 84"/>
                  <a:gd name="T106" fmla="*/ 36 w 52"/>
                  <a:gd name="T107" fmla="*/ 4 h 84"/>
                  <a:gd name="T108" fmla="*/ 40 w 52"/>
                  <a:gd name="T109" fmla="*/ 4 h 84"/>
                  <a:gd name="T110" fmla="*/ 40 w 52"/>
                  <a:gd name="T111" fmla="*/ 4 h 84"/>
                  <a:gd name="T112" fmla="*/ 40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20"/>
                    </a:lnTo>
                    <a:lnTo>
                      <a:pt x="36" y="12"/>
                    </a:lnTo>
                    <a:lnTo>
                      <a:pt x="32" y="8"/>
                    </a:lnTo>
                    <a:lnTo>
                      <a:pt x="24" y="8"/>
                    </a:lnTo>
                    <a:lnTo>
                      <a:pt x="16" y="8"/>
                    </a:lnTo>
                    <a:lnTo>
                      <a:pt x="12" y="12"/>
                    </a:lnTo>
                    <a:lnTo>
                      <a:pt x="8" y="16"/>
                    </a:lnTo>
                    <a:lnTo>
                      <a:pt x="12" y="20"/>
                    </a:lnTo>
                    <a:lnTo>
                      <a:pt x="12" y="24"/>
                    </a:lnTo>
                    <a:lnTo>
                      <a:pt x="16" y="28"/>
                    </a:lnTo>
                    <a:lnTo>
                      <a:pt x="24" y="32"/>
                    </a:lnTo>
                    <a:lnTo>
                      <a:pt x="36" y="40"/>
                    </a:lnTo>
                    <a:lnTo>
                      <a:pt x="44" y="44"/>
                    </a:lnTo>
                    <a:lnTo>
                      <a:pt x="48" y="52"/>
                    </a:lnTo>
                    <a:lnTo>
                      <a:pt x="52" y="60"/>
                    </a:lnTo>
                    <a:lnTo>
                      <a:pt x="48" y="68"/>
                    </a:lnTo>
                    <a:lnTo>
                      <a:pt x="44" y="76"/>
                    </a:lnTo>
                    <a:lnTo>
                      <a:pt x="36" y="84"/>
                    </a:lnTo>
                    <a:lnTo>
                      <a:pt x="24" y="84"/>
                    </a:lnTo>
                    <a:lnTo>
                      <a:pt x="16" y="84"/>
                    </a:lnTo>
                    <a:lnTo>
                      <a:pt x="8" y="80"/>
                    </a:lnTo>
                    <a:lnTo>
                      <a:pt x="4" y="80"/>
                    </a:lnTo>
                    <a:lnTo>
                      <a:pt x="0" y="84"/>
                    </a:lnTo>
                    <a:lnTo>
                      <a:pt x="0" y="56"/>
                    </a:lnTo>
                    <a:lnTo>
                      <a:pt x="4" y="68"/>
                    </a:lnTo>
                    <a:lnTo>
                      <a:pt x="12" y="72"/>
                    </a:lnTo>
                    <a:lnTo>
                      <a:pt x="16" y="76"/>
                    </a:lnTo>
                    <a:lnTo>
                      <a:pt x="24" y="80"/>
                    </a:lnTo>
                    <a:lnTo>
                      <a:pt x="32" y="76"/>
                    </a:lnTo>
                    <a:lnTo>
                      <a:pt x="36" y="76"/>
                    </a:lnTo>
                    <a:lnTo>
                      <a:pt x="40" y="72"/>
                    </a:lnTo>
                    <a:lnTo>
                      <a:pt x="40" y="68"/>
                    </a:lnTo>
                    <a:lnTo>
                      <a:pt x="40" y="60"/>
                    </a:lnTo>
                    <a:lnTo>
                      <a:pt x="36" y="56"/>
                    </a:lnTo>
                    <a:lnTo>
                      <a:pt x="28" y="52"/>
                    </a:lnTo>
                    <a:lnTo>
                      <a:pt x="20" y="48"/>
                    </a:lnTo>
                    <a:lnTo>
                      <a:pt x="8" y="40"/>
                    </a:lnTo>
                    <a:lnTo>
                      <a:pt x="4" y="36"/>
                    </a:lnTo>
                    <a:lnTo>
                      <a:pt x="0" y="32"/>
                    </a:lnTo>
                    <a:lnTo>
                      <a:pt x="0" y="24"/>
                    </a:lnTo>
                    <a:lnTo>
                      <a:pt x="0" y="16"/>
                    </a:lnTo>
                    <a:lnTo>
                      <a:pt x="4" y="8"/>
                    </a:lnTo>
                    <a:lnTo>
                      <a:pt x="12" y="4"/>
                    </a:lnTo>
                    <a:lnTo>
                      <a:pt x="24" y="0"/>
                    </a:lnTo>
                    <a:lnTo>
                      <a:pt x="28" y="4"/>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554" name="Rectangle 171"/>
              <p:cNvSpPr>
                <a:spLocks noChangeArrowheads="1"/>
              </p:cNvSpPr>
              <p:nvPr/>
            </p:nvSpPr>
            <p:spPr bwMode="auto">
              <a:xfrm>
                <a:off x="3829"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55" name="Freeform 172"/>
              <p:cNvSpPr>
                <a:spLocks/>
              </p:cNvSpPr>
              <p:nvPr/>
            </p:nvSpPr>
            <p:spPr bwMode="auto">
              <a:xfrm>
                <a:off x="4094" y="2869"/>
                <a:ext cx="116" cy="160"/>
              </a:xfrm>
              <a:custGeom>
                <a:avLst/>
                <a:gdLst>
                  <a:gd name="T0" fmla="*/ 84 w 116"/>
                  <a:gd name="T1" fmla="*/ 52 h 160"/>
                  <a:gd name="T2" fmla="*/ 60 w 116"/>
                  <a:gd name="T3" fmla="*/ 92 h 160"/>
                  <a:gd name="T4" fmla="*/ 48 w 116"/>
                  <a:gd name="T5" fmla="*/ 128 h 160"/>
                  <a:gd name="T6" fmla="*/ 28 w 116"/>
                  <a:gd name="T7" fmla="*/ 156 h 160"/>
                  <a:gd name="T8" fmla="*/ 12 w 116"/>
                  <a:gd name="T9" fmla="*/ 160 h 160"/>
                  <a:gd name="T10" fmla="*/ 4 w 116"/>
                  <a:gd name="T11" fmla="*/ 156 h 160"/>
                  <a:gd name="T12" fmla="*/ 0 w 116"/>
                  <a:gd name="T13" fmla="*/ 152 h 160"/>
                  <a:gd name="T14" fmla="*/ 4 w 116"/>
                  <a:gd name="T15" fmla="*/ 148 h 160"/>
                  <a:gd name="T16" fmla="*/ 8 w 116"/>
                  <a:gd name="T17" fmla="*/ 144 h 160"/>
                  <a:gd name="T18" fmla="*/ 12 w 116"/>
                  <a:gd name="T19" fmla="*/ 144 h 160"/>
                  <a:gd name="T20" fmla="*/ 12 w 116"/>
                  <a:gd name="T21" fmla="*/ 148 h 160"/>
                  <a:gd name="T22" fmla="*/ 12 w 116"/>
                  <a:gd name="T23" fmla="*/ 152 h 160"/>
                  <a:gd name="T24" fmla="*/ 12 w 116"/>
                  <a:gd name="T25" fmla="*/ 156 h 160"/>
                  <a:gd name="T26" fmla="*/ 12 w 116"/>
                  <a:gd name="T27" fmla="*/ 156 h 160"/>
                  <a:gd name="T28" fmla="*/ 16 w 116"/>
                  <a:gd name="T29" fmla="*/ 156 h 160"/>
                  <a:gd name="T30" fmla="*/ 24 w 116"/>
                  <a:gd name="T31" fmla="*/ 156 h 160"/>
                  <a:gd name="T32" fmla="*/ 32 w 116"/>
                  <a:gd name="T33" fmla="*/ 148 h 160"/>
                  <a:gd name="T34" fmla="*/ 36 w 116"/>
                  <a:gd name="T35" fmla="*/ 132 h 160"/>
                  <a:gd name="T36" fmla="*/ 40 w 116"/>
                  <a:gd name="T37" fmla="*/ 120 h 160"/>
                  <a:gd name="T38" fmla="*/ 60 w 116"/>
                  <a:gd name="T39" fmla="*/ 52 h 160"/>
                  <a:gd name="T40" fmla="*/ 44 w 116"/>
                  <a:gd name="T41" fmla="*/ 44 h 160"/>
                  <a:gd name="T42" fmla="*/ 56 w 116"/>
                  <a:gd name="T43" fmla="*/ 44 h 160"/>
                  <a:gd name="T44" fmla="*/ 60 w 116"/>
                  <a:gd name="T45" fmla="*/ 40 h 160"/>
                  <a:gd name="T46" fmla="*/ 68 w 116"/>
                  <a:gd name="T47" fmla="*/ 32 h 160"/>
                  <a:gd name="T48" fmla="*/ 76 w 116"/>
                  <a:gd name="T49" fmla="*/ 16 h 160"/>
                  <a:gd name="T50" fmla="*/ 88 w 116"/>
                  <a:gd name="T51" fmla="*/ 4 h 160"/>
                  <a:gd name="T52" fmla="*/ 100 w 116"/>
                  <a:gd name="T53" fmla="*/ 0 h 160"/>
                  <a:gd name="T54" fmla="*/ 112 w 116"/>
                  <a:gd name="T55" fmla="*/ 4 h 160"/>
                  <a:gd name="T56" fmla="*/ 116 w 116"/>
                  <a:gd name="T57" fmla="*/ 8 h 160"/>
                  <a:gd name="T58" fmla="*/ 112 w 116"/>
                  <a:gd name="T59" fmla="*/ 16 h 160"/>
                  <a:gd name="T60" fmla="*/ 108 w 116"/>
                  <a:gd name="T61" fmla="*/ 16 h 160"/>
                  <a:gd name="T62" fmla="*/ 104 w 116"/>
                  <a:gd name="T63" fmla="*/ 16 h 160"/>
                  <a:gd name="T64" fmla="*/ 100 w 116"/>
                  <a:gd name="T65" fmla="*/ 12 h 160"/>
                  <a:gd name="T66" fmla="*/ 104 w 116"/>
                  <a:gd name="T67" fmla="*/ 8 h 160"/>
                  <a:gd name="T68" fmla="*/ 104 w 116"/>
                  <a:gd name="T69" fmla="*/ 4 h 160"/>
                  <a:gd name="T70" fmla="*/ 104 w 116"/>
                  <a:gd name="T71" fmla="*/ 4 h 160"/>
                  <a:gd name="T72" fmla="*/ 100 w 116"/>
                  <a:gd name="T73" fmla="*/ 4 h 160"/>
                  <a:gd name="T74" fmla="*/ 92 w 116"/>
                  <a:gd name="T75" fmla="*/ 8 h 160"/>
                  <a:gd name="T76" fmla="*/ 80 w 116"/>
                  <a:gd name="T77" fmla="*/ 20 h 160"/>
                  <a:gd name="T78" fmla="*/ 76 w 116"/>
                  <a:gd name="T79" fmla="*/ 36 h 160"/>
                  <a:gd name="T80" fmla="*/ 88 w 116"/>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60"/>
                  <a:gd name="T125" fmla="*/ 116 w 116"/>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60">
                    <a:moveTo>
                      <a:pt x="88" y="44"/>
                    </a:moveTo>
                    <a:lnTo>
                      <a:pt x="84" y="52"/>
                    </a:lnTo>
                    <a:lnTo>
                      <a:pt x="72" y="52"/>
                    </a:lnTo>
                    <a:lnTo>
                      <a:pt x="60" y="92"/>
                    </a:lnTo>
                    <a:lnTo>
                      <a:pt x="56" y="112"/>
                    </a:lnTo>
                    <a:lnTo>
                      <a:pt x="48" y="128"/>
                    </a:lnTo>
                    <a:lnTo>
                      <a:pt x="40" y="144"/>
                    </a:lnTo>
                    <a:lnTo>
                      <a:pt x="28" y="156"/>
                    </a:lnTo>
                    <a:lnTo>
                      <a:pt x="20" y="160"/>
                    </a:lnTo>
                    <a:lnTo>
                      <a:pt x="12" y="160"/>
                    </a:lnTo>
                    <a:lnTo>
                      <a:pt x="8" y="160"/>
                    </a:lnTo>
                    <a:lnTo>
                      <a:pt x="4" y="156"/>
                    </a:lnTo>
                    <a:lnTo>
                      <a:pt x="0" y="156"/>
                    </a:lnTo>
                    <a:lnTo>
                      <a:pt x="0" y="152"/>
                    </a:lnTo>
                    <a:lnTo>
                      <a:pt x="0" y="148"/>
                    </a:lnTo>
                    <a:lnTo>
                      <a:pt x="4" y="148"/>
                    </a:lnTo>
                    <a:lnTo>
                      <a:pt x="4" y="144"/>
                    </a:lnTo>
                    <a:lnTo>
                      <a:pt x="8" y="144"/>
                    </a:lnTo>
                    <a:lnTo>
                      <a:pt x="12" y="144"/>
                    </a:lnTo>
                    <a:lnTo>
                      <a:pt x="12" y="148"/>
                    </a:lnTo>
                    <a:lnTo>
                      <a:pt x="12" y="152"/>
                    </a:lnTo>
                    <a:lnTo>
                      <a:pt x="12" y="156"/>
                    </a:lnTo>
                    <a:lnTo>
                      <a:pt x="16" y="156"/>
                    </a:lnTo>
                    <a:lnTo>
                      <a:pt x="20" y="156"/>
                    </a:lnTo>
                    <a:lnTo>
                      <a:pt x="24" y="156"/>
                    </a:lnTo>
                    <a:lnTo>
                      <a:pt x="28" y="152"/>
                    </a:lnTo>
                    <a:lnTo>
                      <a:pt x="32" y="148"/>
                    </a:lnTo>
                    <a:lnTo>
                      <a:pt x="32" y="140"/>
                    </a:lnTo>
                    <a:lnTo>
                      <a:pt x="36" y="132"/>
                    </a:lnTo>
                    <a:lnTo>
                      <a:pt x="36" y="128"/>
                    </a:lnTo>
                    <a:lnTo>
                      <a:pt x="40" y="120"/>
                    </a:lnTo>
                    <a:lnTo>
                      <a:pt x="44" y="112"/>
                    </a:lnTo>
                    <a:lnTo>
                      <a:pt x="60" y="52"/>
                    </a:lnTo>
                    <a:lnTo>
                      <a:pt x="44" y="52"/>
                    </a:lnTo>
                    <a:lnTo>
                      <a:pt x="44" y="44"/>
                    </a:lnTo>
                    <a:lnTo>
                      <a:pt x="52" y="44"/>
                    </a:lnTo>
                    <a:lnTo>
                      <a:pt x="56" y="44"/>
                    </a:lnTo>
                    <a:lnTo>
                      <a:pt x="60" y="40"/>
                    </a:lnTo>
                    <a:lnTo>
                      <a:pt x="64" y="36"/>
                    </a:lnTo>
                    <a:lnTo>
                      <a:pt x="68" y="32"/>
                    </a:lnTo>
                    <a:lnTo>
                      <a:pt x="72" y="20"/>
                    </a:lnTo>
                    <a:lnTo>
                      <a:pt x="76" y="16"/>
                    </a:lnTo>
                    <a:lnTo>
                      <a:pt x="80" y="8"/>
                    </a:lnTo>
                    <a:lnTo>
                      <a:pt x="88" y="4"/>
                    </a:lnTo>
                    <a:lnTo>
                      <a:pt x="96" y="0"/>
                    </a:lnTo>
                    <a:lnTo>
                      <a:pt x="100" y="0"/>
                    </a:lnTo>
                    <a:lnTo>
                      <a:pt x="108" y="0"/>
                    </a:lnTo>
                    <a:lnTo>
                      <a:pt x="112" y="4"/>
                    </a:lnTo>
                    <a:lnTo>
                      <a:pt x="112" y="8"/>
                    </a:lnTo>
                    <a:lnTo>
                      <a:pt x="116" y="8"/>
                    </a:lnTo>
                    <a:lnTo>
                      <a:pt x="112" y="12"/>
                    </a:lnTo>
                    <a:lnTo>
                      <a:pt x="112" y="16"/>
                    </a:lnTo>
                    <a:lnTo>
                      <a:pt x="108" y="16"/>
                    </a:lnTo>
                    <a:lnTo>
                      <a:pt x="104" y="16"/>
                    </a:lnTo>
                    <a:lnTo>
                      <a:pt x="100" y="12"/>
                    </a:lnTo>
                    <a:lnTo>
                      <a:pt x="104" y="8"/>
                    </a:lnTo>
                    <a:lnTo>
                      <a:pt x="104" y="4"/>
                    </a:lnTo>
                    <a:lnTo>
                      <a:pt x="100" y="4"/>
                    </a:lnTo>
                    <a:lnTo>
                      <a:pt x="96" y="4"/>
                    </a:lnTo>
                    <a:lnTo>
                      <a:pt x="92" y="8"/>
                    </a:lnTo>
                    <a:lnTo>
                      <a:pt x="84" y="12"/>
                    </a:lnTo>
                    <a:lnTo>
                      <a:pt x="80" y="20"/>
                    </a:lnTo>
                    <a:lnTo>
                      <a:pt x="80" y="28"/>
                    </a:lnTo>
                    <a:lnTo>
                      <a:pt x="76" y="36"/>
                    </a:lnTo>
                    <a:lnTo>
                      <a:pt x="72" y="44"/>
                    </a:lnTo>
                    <a:lnTo>
                      <a:pt x="88" y="44"/>
                    </a:lnTo>
                    <a:close/>
                  </a:path>
                </a:pathLst>
              </a:custGeom>
              <a:solidFill>
                <a:srgbClr val="000000"/>
              </a:solidFill>
              <a:ln w="0">
                <a:solidFill>
                  <a:srgbClr val="000000"/>
                </a:solidFill>
                <a:round/>
                <a:headEnd/>
                <a:tailEnd/>
              </a:ln>
            </p:spPr>
            <p:txBody>
              <a:bodyPr/>
              <a:lstStyle/>
              <a:p>
                <a:endParaRPr lang="en-US"/>
              </a:p>
            </p:txBody>
          </p:sp>
          <p:sp>
            <p:nvSpPr>
              <p:cNvPr id="9556" name="Freeform 173"/>
              <p:cNvSpPr>
                <a:spLocks noEditPoints="1"/>
              </p:cNvSpPr>
              <p:nvPr/>
            </p:nvSpPr>
            <p:spPr bwMode="auto">
              <a:xfrm>
                <a:off x="4178" y="2913"/>
                <a:ext cx="85" cy="80"/>
              </a:xfrm>
              <a:custGeom>
                <a:avLst/>
                <a:gdLst>
                  <a:gd name="T0" fmla="*/ 69 w 85"/>
                  <a:gd name="T1" fmla="*/ 60 h 80"/>
                  <a:gd name="T2" fmla="*/ 65 w 85"/>
                  <a:gd name="T3" fmla="*/ 68 h 80"/>
                  <a:gd name="T4" fmla="*/ 65 w 85"/>
                  <a:gd name="T5" fmla="*/ 72 h 80"/>
                  <a:gd name="T6" fmla="*/ 65 w 85"/>
                  <a:gd name="T7" fmla="*/ 72 h 80"/>
                  <a:gd name="T8" fmla="*/ 69 w 85"/>
                  <a:gd name="T9" fmla="*/ 72 h 80"/>
                  <a:gd name="T10" fmla="*/ 73 w 85"/>
                  <a:gd name="T11" fmla="*/ 68 h 80"/>
                  <a:gd name="T12" fmla="*/ 77 w 85"/>
                  <a:gd name="T13" fmla="*/ 64 h 80"/>
                  <a:gd name="T14" fmla="*/ 69 w 85"/>
                  <a:gd name="T15" fmla="*/ 76 h 80"/>
                  <a:gd name="T16" fmla="*/ 57 w 85"/>
                  <a:gd name="T17" fmla="*/ 80 h 80"/>
                  <a:gd name="T18" fmla="*/ 53 w 85"/>
                  <a:gd name="T19" fmla="*/ 80 h 80"/>
                  <a:gd name="T20" fmla="*/ 53 w 85"/>
                  <a:gd name="T21" fmla="*/ 72 h 80"/>
                  <a:gd name="T22" fmla="*/ 53 w 85"/>
                  <a:gd name="T23" fmla="*/ 60 h 80"/>
                  <a:gd name="T24" fmla="*/ 45 w 85"/>
                  <a:gd name="T25" fmla="*/ 68 h 80"/>
                  <a:gd name="T26" fmla="*/ 24 w 85"/>
                  <a:gd name="T27" fmla="*/ 80 h 80"/>
                  <a:gd name="T28" fmla="*/ 12 w 85"/>
                  <a:gd name="T29" fmla="*/ 80 h 80"/>
                  <a:gd name="T30" fmla="*/ 4 w 85"/>
                  <a:gd name="T31" fmla="*/ 68 h 80"/>
                  <a:gd name="T32" fmla="*/ 4 w 85"/>
                  <a:gd name="T33" fmla="*/ 48 h 80"/>
                  <a:gd name="T34" fmla="*/ 20 w 85"/>
                  <a:gd name="T35" fmla="*/ 16 h 80"/>
                  <a:gd name="T36" fmla="*/ 45 w 85"/>
                  <a:gd name="T37" fmla="*/ 0 h 80"/>
                  <a:gd name="T38" fmla="*/ 57 w 85"/>
                  <a:gd name="T39" fmla="*/ 0 h 80"/>
                  <a:gd name="T40" fmla="*/ 65 w 85"/>
                  <a:gd name="T41" fmla="*/ 8 h 80"/>
                  <a:gd name="T42" fmla="*/ 69 w 85"/>
                  <a:gd name="T43" fmla="*/ 4 h 80"/>
                  <a:gd name="T44" fmla="*/ 53 w 85"/>
                  <a:gd name="T45" fmla="*/ 4 h 80"/>
                  <a:gd name="T46" fmla="*/ 40 w 85"/>
                  <a:gd name="T47" fmla="*/ 8 h 80"/>
                  <a:gd name="T48" fmla="*/ 24 w 85"/>
                  <a:gd name="T49" fmla="*/ 32 h 80"/>
                  <a:gd name="T50" fmla="*/ 16 w 85"/>
                  <a:gd name="T51" fmla="*/ 56 h 80"/>
                  <a:gd name="T52" fmla="*/ 20 w 85"/>
                  <a:gd name="T53" fmla="*/ 68 h 80"/>
                  <a:gd name="T54" fmla="*/ 28 w 85"/>
                  <a:gd name="T55" fmla="*/ 72 h 80"/>
                  <a:gd name="T56" fmla="*/ 40 w 85"/>
                  <a:gd name="T57" fmla="*/ 64 h 80"/>
                  <a:gd name="T58" fmla="*/ 57 w 85"/>
                  <a:gd name="T59" fmla="*/ 44 h 80"/>
                  <a:gd name="T60" fmla="*/ 65 w 85"/>
                  <a:gd name="T61" fmla="*/ 16 h 80"/>
                  <a:gd name="T62" fmla="*/ 61 w 85"/>
                  <a:gd name="T63" fmla="*/ 8 h 80"/>
                  <a:gd name="T64" fmla="*/ 53 w 85"/>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0"/>
                  <a:gd name="T101" fmla="*/ 85 w 85"/>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0">
                    <a:moveTo>
                      <a:pt x="85" y="0"/>
                    </a:moveTo>
                    <a:lnTo>
                      <a:pt x="69" y="60"/>
                    </a:lnTo>
                    <a:lnTo>
                      <a:pt x="65" y="68"/>
                    </a:lnTo>
                    <a:lnTo>
                      <a:pt x="65" y="72"/>
                    </a:lnTo>
                    <a:lnTo>
                      <a:pt x="69" y="72"/>
                    </a:lnTo>
                    <a:lnTo>
                      <a:pt x="73" y="68"/>
                    </a:lnTo>
                    <a:lnTo>
                      <a:pt x="77" y="60"/>
                    </a:lnTo>
                    <a:lnTo>
                      <a:pt x="77" y="64"/>
                    </a:lnTo>
                    <a:lnTo>
                      <a:pt x="73" y="72"/>
                    </a:lnTo>
                    <a:lnTo>
                      <a:pt x="69" y="76"/>
                    </a:lnTo>
                    <a:lnTo>
                      <a:pt x="65" y="80"/>
                    </a:lnTo>
                    <a:lnTo>
                      <a:pt x="57" y="80"/>
                    </a:lnTo>
                    <a:lnTo>
                      <a:pt x="53" y="80"/>
                    </a:lnTo>
                    <a:lnTo>
                      <a:pt x="53" y="76"/>
                    </a:lnTo>
                    <a:lnTo>
                      <a:pt x="53" y="72"/>
                    </a:lnTo>
                    <a:lnTo>
                      <a:pt x="53" y="68"/>
                    </a:lnTo>
                    <a:lnTo>
                      <a:pt x="53" y="60"/>
                    </a:lnTo>
                    <a:lnTo>
                      <a:pt x="57" y="56"/>
                    </a:lnTo>
                    <a:lnTo>
                      <a:pt x="45" y="68"/>
                    </a:lnTo>
                    <a:lnTo>
                      <a:pt x="32" y="76"/>
                    </a:lnTo>
                    <a:lnTo>
                      <a:pt x="24" y="80"/>
                    </a:lnTo>
                    <a:lnTo>
                      <a:pt x="16" y="80"/>
                    </a:lnTo>
                    <a:lnTo>
                      <a:pt x="12" y="80"/>
                    </a:lnTo>
                    <a:lnTo>
                      <a:pt x="4" y="76"/>
                    </a:lnTo>
                    <a:lnTo>
                      <a:pt x="4" y="68"/>
                    </a:lnTo>
                    <a:lnTo>
                      <a:pt x="0" y="60"/>
                    </a:lnTo>
                    <a:lnTo>
                      <a:pt x="4" y="48"/>
                    </a:lnTo>
                    <a:lnTo>
                      <a:pt x="8" y="32"/>
                    </a:lnTo>
                    <a:lnTo>
                      <a:pt x="20" y="16"/>
                    </a:lnTo>
                    <a:lnTo>
                      <a:pt x="32" y="8"/>
                    </a:lnTo>
                    <a:lnTo>
                      <a:pt x="45" y="0"/>
                    </a:lnTo>
                    <a:lnTo>
                      <a:pt x="53" y="0"/>
                    </a:lnTo>
                    <a:lnTo>
                      <a:pt x="57" y="0"/>
                    </a:lnTo>
                    <a:lnTo>
                      <a:pt x="61" y="4"/>
                    </a:lnTo>
                    <a:lnTo>
                      <a:pt x="65" y="8"/>
                    </a:lnTo>
                    <a:lnTo>
                      <a:pt x="69" y="12"/>
                    </a:lnTo>
                    <a:lnTo>
                      <a:pt x="69" y="4"/>
                    </a:lnTo>
                    <a:lnTo>
                      <a:pt x="85" y="0"/>
                    </a:lnTo>
                    <a:close/>
                    <a:moveTo>
                      <a:pt x="53" y="4"/>
                    </a:moveTo>
                    <a:lnTo>
                      <a:pt x="49" y="4"/>
                    </a:lnTo>
                    <a:lnTo>
                      <a:pt x="40" y="8"/>
                    </a:lnTo>
                    <a:lnTo>
                      <a:pt x="32" y="16"/>
                    </a:lnTo>
                    <a:lnTo>
                      <a:pt x="24" y="32"/>
                    </a:lnTo>
                    <a:lnTo>
                      <a:pt x="20" y="44"/>
                    </a:lnTo>
                    <a:lnTo>
                      <a:pt x="16" y="56"/>
                    </a:lnTo>
                    <a:lnTo>
                      <a:pt x="16" y="64"/>
                    </a:lnTo>
                    <a:lnTo>
                      <a:pt x="20" y="68"/>
                    </a:lnTo>
                    <a:lnTo>
                      <a:pt x="24" y="68"/>
                    </a:lnTo>
                    <a:lnTo>
                      <a:pt x="28" y="72"/>
                    </a:lnTo>
                    <a:lnTo>
                      <a:pt x="32" y="68"/>
                    </a:lnTo>
                    <a:lnTo>
                      <a:pt x="40" y="64"/>
                    </a:lnTo>
                    <a:lnTo>
                      <a:pt x="49" y="56"/>
                    </a:lnTo>
                    <a:lnTo>
                      <a:pt x="57" y="44"/>
                    </a:lnTo>
                    <a:lnTo>
                      <a:pt x="61" y="32"/>
                    </a:lnTo>
                    <a:lnTo>
                      <a:pt x="65" y="16"/>
                    </a:lnTo>
                    <a:lnTo>
                      <a:pt x="65" y="12"/>
                    </a:lnTo>
                    <a:lnTo>
                      <a:pt x="61" y="8"/>
                    </a:lnTo>
                    <a:lnTo>
                      <a:pt x="57" y="4"/>
                    </a:lnTo>
                    <a:lnTo>
                      <a:pt x="53" y="4"/>
                    </a:lnTo>
                    <a:close/>
                  </a:path>
                </a:pathLst>
              </a:custGeom>
              <a:solidFill>
                <a:srgbClr val="000000"/>
              </a:solidFill>
              <a:ln w="0">
                <a:solidFill>
                  <a:srgbClr val="000000"/>
                </a:solidFill>
                <a:round/>
                <a:headEnd/>
                <a:tailEnd/>
              </a:ln>
            </p:spPr>
            <p:txBody>
              <a:bodyPr/>
              <a:lstStyle/>
              <a:p>
                <a:endParaRPr lang="en-US"/>
              </a:p>
            </p:txBody>
          </p:sp>
          <p:sp>
            <p:nvSpPr>
              <p:cNvPr id="9557" name="Freeform 174"/>
              <p:cNvSpPr>
                <a:spLocks/>
              </p:cNvSpPr>
              <p:nvPr/>
            </p:nvSpPr>
            <p:spPr bwMode="auto">
              <a:xfrm>
                <a:off x="4271" y="2913"/>
                <a:ext cx="68" cy="80"/>
              </a:xfrm>
              <a:custGeom>
                <a:avLst/>
                <a:gdLst>
                  <a:gd name="T0" fmla="*/ 60 w 68"/>
                  <a:gd name="T1" fmla="*/ 56 h 80"/>
                  <a:gd name="T2" fmla="*/ 52 w 68"/>
                  <a:gd name="T3" fmla="*/ 64 h 80"/>
                  <a:gd name="T4" fmla="*/ 44 w 68"/>
                  <a:gd name="T5" fmla="*/ 72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0 h 80"/>
                  <a:gd name="T20" fmla="*/ 4 w 68"/>
                  <a:gd name="T21" fmla="*/ 28 h 80"/>
                  <a:gd name="T22" fmla="*/ 16 w 68"/>
                  <a:gd name="T23" fmla="*/ 16 h 80"/>
                  <a:gd name="T24" fmla="*/ 24 w 68"/>
                  <a:gd name="T25" fmla="*/ 8 h 80"/>
                  <a:gd name="T26" fmla="*/ 36 w 68"/>
                  <a:gd name="T27" fmla="*/ 0 h 80"/>
                  <a:gd name="T28" fmla="*/ 48 w 68"/>
                  <a:gd name="T29" fmla="*/ 0 h 80"/>
                  <a:gd name="T30" fmla="*/ 56 w 68"/>
                  <a:gd name="T31" fmla="*/ 0 h 80"/>
                  <a:gd name="T32" fmla="*/ 64 w 68"/>
                  <a:gd name="T33" fmla="*/ 4 h 80"/>
                  <a:gd name="T34" fmla="*/ 68 w 68"/>
                  <a:gd name="T35" fmla="*/ 8 h 80"/>
                  <a:gd name="T36" fmla="*/ 68 w 68"/>
                  <a:gd name="T37" fmla="*/ 12 h 80"/>
                  <a:gd name="T38" fmla="*/ 68 w 68"/>
                  <a:gd name="T39" fmla="*/ 20 h 80"/>
                  <a:gd name="T40" fmla="*/ 64 w 68"/>
                  <a:gd name="T41" fmla="*/ 24 h 80"/>
                  <a:gd name="T42" fmla="*/ 60 w 68"/>
                  <a:gd name="T43" fmla="*/ 24 h 80"/>
                  <a:gd name="T44" fmla="*/ 56 w 68"/>
                  <a:gd name="T45" fmla="*/ 24 h 80"/>
                  <a:gd name="T46" fmla="*/ 56 w 68"/>
                  <a:gd name="T47" fmla="*/ 24 h 80"/>
                  <a:gd name="T48" fmla="*/ 52 w 68"/>
                  <a:gd name="T49" fmla="*/ 24 h 80"/>
                  <a:gd name="T50" fmla="*/ 52 w 68"/>
                  <a:gd name="T51" fmla="*/ 20 h 80"/>
                  <a:gd name="T52" fmla="*/ 52 w 68"/>
                  <a:gd name="T53" fmla="*/ 20 h 80"/>
                  <a:gd name="T54" fmla="*/ 52 w 68"/>
                  <a:gd name="T55" fmla="*/ 16 h 80"/>
                  <a:gd name="T56" fmla="*/ 52 w 68"/>
                  <a:gd name="T57" fmla="*/ 16 h 80"/>
                  <a:gd name="T58" fmla="*/ 52 w 68"/>
                  <a:gd name="T59" fmla="*/ 16 h 80"/>
                  <a:gd name="T60" fmla="*/ 56 w 68"/>
                  <a:gd name="T61" fmla="*/ 12 h 80"/>
                  <a:gd name="T62" fmla="*/ 56 w 68"/>
                  <a:gd name="T63" fmla="*/ 12 h 80"/>
                  <a:gd name="T64" fmla="*/ 56 w 68"/>
                  <a:gd name="T65" fmla="*/ 8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4 h 80"/>
                  <a:gd name="T86" fmla="*/ 16 w 68"/>
                  <a:gd name="T87" fmla="*/ 36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4 h 80"/>
                  <a:gd name="T102" fmla="*/ 48 w 68"/>
                  <a:gd name="T103" fmla="*/ 60 h 80"/>
                  <a:gd name="T104" fmla="*/ 56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2" y="80"/>
                    </a:lnTo>
                    <a:lnTo>
                      <a:pt x="24" y="80"/>
                    </a:lnTo>
                    <a:lnTo>
                      <a:pt x="12" y="80"/>
                    </a:lnTo>
                    <a:lnTo>
                      <a:pt x="4" y="72"/>
                    </a:lnTo>
                    <a:lnTo>
                      <a:pt x="0" y="64"/>
                    </a:lnTo>
                    <a:lnTo>
                      <a:pt x="0" y="56"/>
                    </a:lnTo>
                    <a:lnTo>
                      <a:pt x="0" y="40"/>
                    </a:lnTo>
                    <a:lnTo>
                      <a:pt x="4" y="28"/>
                    </a:lnTo>
                    <a:lnTo>
                      <a:pt x="16" y="16"/>
                    </a:lnTo>
                    <a:lnTo>
                      <a:pt x="24" y="8"/>
                    </a:lnTo>
                    <a:lnTo>
                      <a:pt x="36" y="0"/>
                    </a:lnTo>
                    <a:lnTo>
                      <a:pt x="48" y="0"/>
                    </a:lnTo>
                    <a:lnTo>
                      <a:pt x="56" y="0"/>
                    </a:lnTo>
                    <a:lnTo>
                      <a:pt x="64" y="4"/>
                    </a:lnTo>
                    <a:lnTo>
                      <a:pt x="68" y="8"/>
                    </a:lnTo>
                    <a:lnTo>
                      <a:pt x="68" y="12"/>
                    </a:lnTo>
                    <a:lnTo>
                      <a:pt x="68" y="20"/>
                    </a:lnTo>
                    <a:lnTo>
                      <a:pt x="64" y="24"/>
                    </a:lnTo>
                    <a:lnTo>
                      <a:pt x="60" y="24"/>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4"/>
                    </a:lnTo>
                    <a:lnTo>
                      <a:pt x="16" y="36"/>
                    </a:lnTo>
                    <a:lnTo>
                      <a:pt x="12" y="52"/>
                    </a:lnTo>
                    <a:lnTo>
                      <a:pt x="16" y="60"/>
                    </a:lnTo>
                    <a:lnTo>
                      <a:pt x="20" y="64"/>
                    </a:lnTo>
                    <a:lnTo>
                      <a:pt x="24" y="68"/>
                    </a:lnTo>
                    <a:lnTo>
                      <a:pt x="32" y="68"/>
                    </a:lnTo>
                    <a:lnTo>
                      <a:pt x="36" y="68"/>
                    </a:lnTo>
                    <a:lnTo>
                      <a:pt x="44" y="64"/>
                    </a:lnTo>
                    <a:lnTo>
                      <a:pt x="48" y="60"/>
                    </a:lnTo>
                    <a:lnTo>
                      <a:pt x="56" y="52"/>
                    </a:lnTo>
                    <a:lnTo>
                      <a:pt x="60" y="56"/>
                    </a:lnTo>
                    <a:close/>
                  </a:path>
                </a:pathLst>
              </a:custGeom>
              <a:solidFill>
                <a:srgbClr val="000000"/>
              </a:solidFill>
              <a:ln w="0">
                <a:solidFill>
                  <a:srgbClr val="000000"/>
                </a:solidFill>
                <a:round/>
                <a:headEnd/>
                <a:tailEnd/>
              </a:ln>
            </p:spPr>
            <p:txBody>
              <a:bodyPr/>
              <a:lstStyle/>
              <a:p>
                <a:endParaRPr lang="en-US"/>
              </a:p>
            </p:txBody>
          </p:sp>
          <p:sp>
            <p:nvSpPr>
              <p:cNvPr id="9558" name="Freeform 175"/>
              <p:cNvSpPr>
                <a:spLocks/>
              </p:cNvSpPr>
              <p:nvPr/>
            </p:nvSpPr>
            <p:spPr bwMode="auto">
              <a:xfrm>
                <a:off x="4347" y="2913"/>
                <a:ext cx="80" cy="80"/>
              </a:xfrm>
              <a:custGeom>
                <a:avLst/>
                <a:gdLst>
                  <a:gd name="T0" fmla="*/ 64 w 80"/>
                  <a:gd name="T1" fmla="*/ 56 h 80"/>
                  <a:gd name="T2" fmla="*/ 64 w 80"/>
                  <a:gd name="T3" fmla="*/ 68 h 80"/>
                  <a:gd name="T4" fmla="*/ 64 w 80"/>
                  <a:gd name="T5" fmla="*/ 72 h 80"/>
                  <a:gd name="T6" fmla="*/ 64 w 80"/>
                  <a:gd name="T7" fmla="*/ 72 h 80"/>
                  <a:gd name="T8" fmla="*/ 68 w 80"/>
                  <a:gd name="T9" fmla="*/ 72 h 80"/>
                  <a:gd name="T10" fmla="*/ 76 w 80"/>
                  <a:gd name="T11" fmla="*/ 60 h 80"/>
                  <a:gd name="T12" fmla="*/ 72 w 80"/>
                  <a:gd name="T13" fmla="*/ 72 h 80"/>
                  <a:gd name="T14" fmla="*/ 60 w 80"/>
                  <a:gd name="T15" fmla="*/ 80 h 80"/>
                  <a:gd name="T16" fmla="*/ 52 w 80"/>
                  <a:gd name="T17" fmla="*/ 80 h 80"/>
                  <a:gd name="T18" fmla="*/ 48 w 80"/>
                  <a:gd name="T19" fmla="*/ 76 h 80"/>
                  <a:gd name="T20" fmla="*/ 48 w 80"/>
                  <a:gd name="T21" fmla="*/ 68 h 80"/>
                  <a:gd name="T22" fmla="*/ 52 w 80"/>
                  <a:gd name="T23" fmla="*/ 60 h 80"/>
                  <a:gd name="T24" fmla="*/ 60 w 80"/>
                  <a:gd name="T25" fmla="*/ 40 h 80"/>
                  <a:gd name="T26" fmla="*/ 40 w 80"/>
                  <a:gd name="T27" fmla="*/ 64 h 80"/>
                  <a:gd name="T28" fmla="*/ 24 w 80"/>
                  <a:gd name="T29" fmla="*/ 76 h 80"/>
                  <a:gd name="T30" fmla="*/ 12 w 80"/>
                  <a:gd name="T31" fmla="*/ 80 h 80"/>
                  <a:gd name="T32" fmla="*/ 4 w 80"/>
                  <a:gd name="T33" fmla="*/ 76 h 80"/>
                  <a:gd name="T34" fmla="*/ 8 w 80"/>
                  <a:gd name="T35" fmla="*/ 64 h 80"/>
                  <a:gd name="T36" fmla="*/ 20 w 80"/>
                  <a:gd name="T37" fmla="*/ 24 h 80"/>
                  <a:gd name="T38" fmla="*/ 20 w 80"/>
                  <a:gd name="T39" fmla="*/ 12 h 80"/>
                  <a:gd name="T40" fmla="*/ 20 w 80"/>
                  <a:gd name="T41" fmla="*/ 8 h 80"/>
                  <a:gd name="T42" fmla="*/ 20 w 80"/>
                  <a:gd name="T43" fmla="*/ 8 h 80"/>
                  <a:gd name="T44" fmla="*/ 16 w 80"/>
                  <a:gd name="T45" fmla="*/ 12 h 80"/>
                  <a:gd name="T46" fmla="*/ 4 w 80"/>
                  <a:gd name="T47" fmla="*/ 20 h 80"/>
                  <a:gd name="T48" fmla="*/ 8 w 80"/>
                  <a:gd name="T49" fmla="*/ 8 h 80"/>
                  <a:gd name="T50" fmla="*/ 24 w 80"/>
                  <a:gd name="T51" fmla="*/ 0 h 80"/>
                  <a:gd name="T52" fmla="*/ 32 w 80"/>
                  <a:gd name="T53" fmla="*/ 0 h 80"/>
                  <a:gd name="T54" fmla="*/ 36 w 80"/>
                  <a:gd name="T55" fmla="*/ 4 h 80"/>
                  <a:gd name="T56" fmla="*/ 36 w 80"/>
                  <a:gd name="T57" fmla="*/ 16 h 80"/>
                  <a:gd name="T58" fmla="*/ 24 w 80"/>
                  <a:gd name="T59" fmla="*/ 52 h 80"/>
                  <a:gd name="T60" fmla="*/ 20 w 80"/>
                  <a:gd name="T61" fmla="*/ 68 h 80"/>
                  <a:gd name="T62" fmla="*/ 20 w 80"/>
                  <a:gd name="T63" fmla="*/ 68 h 80"/>
                  <a:gd name="T64" fmla="*/ 24 w 80"/>
                  <a:gd name="T65" fmla="*/ 72 h 80"/>
                  <a:gd name="T66" fmla="*/ 32 w 80"/>
                  <a:gd name="T67" fmla="*/ 68 h 80"/>
                  <a:gd name="T68" fmla="*/ 44 w 80"/>
                  <a:gd name="T69" fmla="*/ 56 h 80"/>
                  <a:gd name="T70" fmla="*/ 56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6"/>
                    </a:lnTo>
                    <a:lnTo>
                      <a:pt x="64" y="64"/>
                    </a:lnTo>
                    <a:lnTo>
                      <a:pt x="64" y="68"/>
                    </a:lnTo>
                    <a:lnTo>
                      <a:pt x="64" y="72"/>
                    </a:lnTo>
                    <a:lnTo>
                      <a:pt x="68" y="72"/>
                    </a:lnTo>
                    <a:lnTo>
                      <a:pt x="72" y="68"/>
                    </a:lnTo>
                    <a:lnTo>
                      <a:pt x="76" y="60"/>
                    </a:lnTo>
                    <a:lnTo>
                      <a:pt x="72" y="72"/>
                    </a:lnTo>
                    <a:lnTo>
                      <a:pt x="64" y="76"/>
                    </a:lnTo>
                    <a:lnTo>
                      <a:pt x="60" y="80"/>
                    </a:lnTo>
                    <a:lnTo>
                      <a:pt x="56" y="80"/>
                    </a:lnTo>
                    <a:lnTo>
                      <a:pt x="52" y="80"/>
                    </a:lnTo>
                    <a:lnTo>
                      <a:pt x="48" y="76"/>
                    </a:lnTo>
                    <a:lnTo>
                      <a:pt x="48" y="72"/>
                    </a:lnTo>
                    <a:lnTo>
                      <a:pt x="48" y="68"/>
                    </a:lnTo>
                    <a:lnTo>
                      <a:pt x="52" y="64"/>
                    </a:lnTo>
                    <a:lnTo>
                      <a:pt x="52" y="60"/>
                    </a:lnTo>
                    <a:lnTo>
                      <a:pt x="56" y="52"/>
                    </a:lnTo>
                    <a:lnTo>
                      <a:pt x="60" y="40"/>
                    </a:lnTo>
                    <a:lnTo>
                      <a:pt x="48" y="52"/>
                    </a:lnTo>
                    <a:lnTo>
                      <a:pt x="40" y="64"/>
                    </a:lnTo>
                    <a:lnTo>
                      <a:pt x="32" y="72"/>
                    </a:lnTo>
                    <a:lnTo>
                      <a:pt x="24" y="76"/>
                    </a:lnTo>
                    <a:lnTo>
                      <a:pt x="16" y="80"/>
                    </a:lnTo>
                    <a:lnTo>
                      <a:pt x="12" y="80"/>
                    </a:lnTo>
                    <a:lnTo>
                      <a:pt x="8" y="76"/>
                    </a:lnTo>
                    <a:lnTo>
                      <a:pt x="4" y="76"/>
                    </a:lnTo>
                    <a:lnTo>
                      <a:pt x="4" y="72"/>
                    </a:lnTo>
                    <a:lnTo>
                      <a:pt x="8" y="64"/>
                    </a:lnTo>
                    <a:lnTo>
                      <a:pt x="8" y="52"/>
                    </a:lnTo>
                    <a:lnTo>
                      <a:pt x="20" y="24"/>
                    </a:lnTo>
                    <a:lnTo>
                      <a:pt x="20" y="16"/>
                    </a:lnTo>
                    <a:lnTo>
                      <a:pt x="20" y="12"/>
                    </a:lnTo>
                    <a:lnTo>
                      <a:pt x="20" y="8"/>
                    </a:lnTo>
                    <a:lnTo>
                      <a:pt x="16" y="8"/>
                    </a:lnTo>
                    <a:lnTo>
                      <a:pt x="16" y="12"/>
                    </a:lnTo>
                    <a:lnTo>
                      <a:pt x="12" y="12"/>
                    </a:lnTo>
                    <a:lnTo>
                      <a:pt x="4" y="20"/>
                    </a:lnTo>
                    <a:lnTo>
                      <a:pt x="0" y="20"/>
                    </a:lnTo>
                    <a:lnTo>
                      <a:pt x="8" y="8"/>
                    </a:lnTo>
                    <a:lnTo>
                      <a:pt x="16" y="4"/>
                    </a:lnTo>
                    <a:lnTo>
                      <a:pt x="24" y="0"/>
                    </a:lnTo>
                    <a:lnTo>
                      <a:pt x="28" y="0"/>
                    </a:lnTo>
                    <a:lnTo>
                      <a:pt x="32" y="0"/>
                    </a:lnTo>
                    <a:lnTo>
                      <a:pt x="32" y="4"/>
                    </a:lnTo>
                    <a:lnTo>
                      <a:pt x="36" y="4"/>
                    </a:lnTo>
                    <a:lnTo>
                      <a:pt x="36" y="8"/>
                    </a:lnTo>
                    <a:lnTo>
                      <a:pt x="36" y="16"/>
                    </a:lnTo>
                    <a:lnTo>
                      <a:pt x="32" y="24"/>
                    </a:lnTo>
                    <a:lnTo>
                      <a:pt x="24" y="52"/>
                    </a:lnTo>
                    <a:lnTo>
                      <a:pt x="20" y="60"/>
                    </a:lnTo>
                    <a:lnTo>
                      <a:pt x="20" y="68"/>
                    </a:lnTo>
                    <a:lnTo>
                      <a:pt x="20" y="72"/>
                    </a:lnTo>
                    <a:lnTo>
                      <a:pt x="24" y="72"/>
                    </a:lnTo>
                    <a:lnTo>
                      <a:pt x="28" y="68"/>
                    </a:lnTo>
                    <a:lnTo>
                      <a:pt x="32" y="68"/>
                    </a:lnTo>
                    <a:lnTo>
                      <a:pt x="36" y="64"/>
                    </a:lnTo>
                    <a:lnTo>
                      <a:pt x="44" y="56"/>
                    </a:lnTo>
                    <a:lnTo>
                      <a:pt x="48" y="44"/>
                    </a:lnTo>
                    <a:lnTo>
                      <a:pt x="56" y="36"/>
                    </a:lnTo>
                    <a:lnTo>
                      <a:pt x="60" y="24"/>
                    </a:lnTo>
                    <a:lnTo>
                      <a:pt x="64" y="8"/>
                    </a:lnTo>
                    <a:lnTo>
                      <a:pt x="68" y="0"/>
                    </a:lnTo>
                    <a:lnTo>
                      <a:pt x="80" y="0"/>
                    </a:lnTo>
                    <a:close/>
                  </a:path>
                </a:pathLst>
              </a:custGeom>
              <a:solidFill>
                <a:srgbClr val="000000"/>
              </a:solidFill>
              <a:ln w="0">
                <a:solidFill>
                  <a:srgbClr val="000000"/>
                </a:solidFill>
                <a:round/>
                <a:headEnd/>
                <a:tailEnd/>
              </a:ln>
            </p:spPr>
            <p:txBody>
              <a:bodyPr/>
              <a:lstStyle/>
              <a:p>
                <a:endParaRPr lang="en-US"/>
              </a:p>
            </p:txBody>
          </p:sp>
          <p:sp>
            <p:nvSpPr>
              <p:cNvPr id="9559" name="Freeform 176"/>
              <p:cNvSpPr>
                <a:spLocks/>
              </p:cNvSpPr>
              <p:nvPr/>
            </p:nvSpPr>
            <p:spPr bwMode="auto">
              <a:xfrm>
                <a:off x="4436" y="2869"/>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2 h 124"/>
                  <a:gd name="T10" fmla="*/ 16 w 48"/>
                  <a:gd name="T11" fmla="*/ 116 h 124"/>
                  <a:gd name="T12" fmla="*/ 16 w 48"/>
                  <a:gd name="T13" fmla="*/ 116 h 124"/>
                  <a:gd name="T14" fmla="*/ 16 w 48"/>
                  <a:gd name="T15" fmla="*/ 116 h 124"/>
                  <a:gd name="T16" fmla="*/ 20 w 48"/>
                  <a:gd name="T17" fmla="*/ 116 h 124"/>
                  <a:gd name="T18" fmla="*/ 20 w 48"/>
                  <a:gd name="T19" fmla="*/ 112 h 124"/>
                  <a:gd name="T20" fmla="*/ 24 w 48"/>
                  <a:gd name="T21" fmla="*/ 108 h 124"/>
                  <a:gd name="T22" fmla="*/ 28 w 48"/>
                  <a:gd name="T23" fmla="*/ 104 h 124"/>
                  <a:gd name="T24" fmla="*/ 32 w 48"/>
                  <a:gd name="T25" fmla="*/ 104 h 124"/>
                  <a:gd name="T26" fmla="*/ 24 w 48"/>
                  <a:gd name="T27" fmla="*/ 116 h 124"/>
                  <a:gd name="T28" fmla="*/ 20 w 48"/>
                  <a:gd name="T29" fmla="*/ 120 h 124"/>
                  <a:gd name="T30" fmla="*/ 12 w 48"/>
                  <a:gd name="T31" fmla="*/ 124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6 h 124"/>
                  <a:gd name="T50" fmla="*/ 28 w 48"/>
                  <a:gd name="T51" fmla="*/ 12 h 124"/>
                  <a:gd name="T52" fmla="*/ 28 w 48"/>
                  <a:gd name="T53" fmla="*/ 8 h 124"/>
                  <a:gd name="T54" fmla="*/ 28 w 48"/>
                  <a:gd name="T55" fmla="*/ 8 h 124"/>
                  <a:gd name="T56" fmla="*/ 28 w 48"/>
                  <a:gd name="T57" fmla="*/ 8 h 124"/>
                  <a:gd name="T58" fmla="*/ 24 w 48"/>
                  <a:gd name="T59" fmla="*/ 8 h 124"/>
                  <a:gd name="T60" fmla="*/ 20 w 48"/>
                  <a:gd name="T61" fmla="*/ 8 h 124"/>
                  <a:gd name="T62" fmla="*/ 16 w 48"/>
                  <a:gd name="T63" fmla="*/ 8 h 124"/>
                  <a:gd name="T64" fmla="*/ 16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0" y="112"/>
                    </a:lnTo>
                    <a:lnTo>
                      <a:pt x="24" y="108"/>
                    </a:lnTo>
                    <a:lnTo>
                      <a:pt x="28" y="104"/>
                    </a:lnTo>
                    <a:lnTo>
                      <a:pt x="32" y="104"/>
                    </a:lnTo>
                    <a:lnTo>
                      <a:pt x="24" y="116"/>
                    </a:lnTo>
                    <a:lnTo>
                      <a:pt x="20" y="120"/>
                    </a:lnTo>
                    <a:lnTo>
                      <a:pt x="12" y="124"/>
                    </a:lnTo>
                    <a:lnTo>
                      <a:pt x="8" y="124"/>
                    </a:lnTo>
                    <a:lnTo>
                      <a:pt x="4" y="124"/>
                    </a:lnTo>
                    <a:lnTo>
                      <a:pt x="4" y="120"/>
                    </a:lnTo>
                    <a:lnTo>
                      <a:pt x="0" y="120"/>
                    </a:lnTo>
                    <a:lnTo>
                      <a:pt x="0" y="116"/>
                    </a:lnTo>
                    <a:lnTo>
                      <a:pt x="0" y="112"/>
                    </a:lnTo>
                    <a:lnTo>
                      <a:pt x="4" y="104"/>
                    </a:lnTo>
                    <a:lnTo>
                      <a:pt x="28" y="20"/>
                    </a:lnTo>
                    <a:lnTo>
                      <a:pt x="28" y="16"/>
                    </a:lnTo>
                    <a:lnTo>
                      <a:pt x="28" y="12"/>
                    </a:lnTo>
                    <a:lnTo>
                      <a:pt x="28" y="8"/>
                    </a:lnTo>
                    <a:lnTo>
                      <a:pt x="24" y="8"/>
                    </a:lnTo>
                    <a:lnTo>
                      <a:pt x="20" y="8"/>
                    </a:lnTo>
                    <a:lnTo>
                      <a:pt x="16" y="8"/>
                    </a:lnTo>
                    <a:lnTo>
                      <a:pt x="16" y="4"/>
                    </a:lnTo>
                    <a:lnTo>
                      <a:pt x="48" y="0"/>
                    </a:lnTo>
                    <a:close/>
                  </a:path>
                </a:pathLst>
              </a:custGeom>
              <a:solidFill>
                <a:srgbClr val="000000"/>
              </a:solidFill>
              <a:ln w="0">
                <a:solidFill>
                  <a:srgbClr val="000000"/>
                </a:solidFill>
                <a:round/>
                <a:headEnd/>
                <a:tailEnd/>
              </a:ln>
            </p:spPr>
            <p:txBody>
              <a:bodyPr/>
              <a:lstStyle/>
              <a:p>
                <a:endParaRPr lang="en-US"/>
              </a:p>
            </p:txBody>
          </p:sp>
          <p:sp>
            <p:nvSpPr>
              <p:cNvPr id="9560" name="Freeform 177"/>
              <p:cNvSpPr>
                <a:spLocks/>
              </p:cNvSpPr>
              <p:nvPr/>
            </p:nvSpPr>
            <p:spPr bwMode="auto">
              <a:xfrm>
                <a:off x="4484" y="2889"/>
                <a:ext cx="48" cy="104"/>
              </a:xfrm>
              <a:custGeom>
                <a:avLst/>
                <a:gdLst>
                  <a:gd name="T0" fmla="*/ 40 w 48"/>
                  <a:gd name="T1" fmla="*/ 0 h 104"/>
                  <a:gd name="T2" fmla="*/ 36 w 48"/>
                  <a:gd name="T3" fmla="*/ 24 h 104"/>
                  <a:gd name="T4" fmla="*/ 48 w 48"/>
                  <a:gd name="T5" fmla="*/ 24 h 104"/>
                  <a:gd name="T6" fmla="*/ 48 w 48"/>
                  <a:gd name="T7" fmla="*/ 28 h 104"/>
                  <a:gd name="T8" fmla="*/ 32 w 48"/>
                  <a:gd name="T9" fmla="*/ 28 h 104"/>
                  <a:gd name="T10" fmla="*/ 20 w 48"/>
                  <a:gd name="T11" fmla="*/ 84 h 104"/>
                  <a:gd name="T12" fmla="*/ 16 w 48"/>
                  <a:gd name="T13" fmla="*/ 88 h 104"/>
                  <a:gd name="T14" fmla="*/ 16 w 48"/>
                  <a:gd name="T15" fmla="*/ 92 h 104"/>
                  <a:gd name="T16" fmla="*/ 16 w 48"/>
                  <a:gd name="T17" fmla="*/ 96 h 104"/>
                  <a:gd name="T18" fmla="*/ 16 w 48"/>
                  <a:gd name="T19" fmla="*/ 96 h 104"/>
                  <a:gd name="T20" fmla="*/ 16 w 48"/>
                  <a:gd name="T21" fmla="*/ 96 h 104"/>
                  <a:gd name="T22" fmla="*/ 16 w 48"/>
                  <a:gd name="T23" fmla="*/ 96 h 104"/>
                  <a:gd name="T24" fmla="*/ 20 w 48"/>
                  <a:gd name="T25" fmla="*/ 96 h 104"/>
                  <a:gd name="T26" fmla="*/ 24 w 48"/>
                  <a:gd name="T27" fmla="*/ 92 h 104"/>
                  <a:gd name="T28" fmla="*/ 24 w 48"/>
                  <a:gd name="T29" fmla="*/ 92 h 104"/>
                  <a:gd name="T30" fmla="*/ 32 w 48"/>
                  <a:gd name="T31" fmla="*/ 84 h 104"/>
                  <a:gd name="T32" fmla="*/ 32 w 48"/>
                  <a:gd name="T33" fmla="*/ 84 h 104"/>
                  <a:gd name="T34" fmla="*/ 24 w 48"/>
                  <a:gd name="T35" fmla="*/ 96 h 104"/>
                  <a:gd name="T36" fmla="*/ 20 w 48"/>
                  <a:gd name="T37" fmla="*/ 100 h 104"/>
                  <a:gd name="T38" fmla="*/ 16 w 48"/>
                  <a:gd name="T39" fmla="*/ 104 h 104"/>
                  <a:gd name="T40" fmla="*/ 8 w 48"/>
                  <a:gd name="T41" fmla="*/ 104 h 104"/>
                  <a:gd name="T42" fmla="*/ 8 w 48"/>
                  <a:gd name="T43" fmla="*/ 104 h 104"/>
                  <a:gd name="T44" fmla="*/ 4 w 48"/>
                  <a:gd name="T45" fmla="*/ 100 h 104"/>
                  <a:gd name="T46" fmla="*/ 4 w 48"/>
                  <a:gd name="T47" fmla="*/ 100 h 104"/>
                  <a:gd name="T48" fmla="*/ 0 w 48"/>
                  <a:gd name="T49" fmla="*/ 96 h 104"/>
                  <a:gd name="T50" fmla="*/ 4 w 48"/>
                  <a:gd name="T51" fmla="*/ 88 h 104"/>
                  <a:gd name="T52" fmla="*/ 4 w 48"/>
                  <a:gd name="T53" fmla="*/ 80 h 104"/>
                  <a:gd name="T54" fmla="*/ 20 w 48"/>
                  <a:gd name="T55" fmla="*/ 28 h 104"/>
                  <a:gd name="T56" fmla="*/ 8 w 48"/>
                  <a:gd name="T57" fmla="*/ 28 h 104"/>
                  <a:gd name="T58" fmla="*/ 8 w 48"/>
                  <a:gd name="T59" fmla="*/ 28 h 104"/>
                  <a:gd name="T60" fmla="*/ 16 w 48"/>
                  <a:gd name="T61" fmla="*/ 24 h 104"/>
                  <a:gd name="T62" fmla="*/ 24 w 48"/>
                  <a:gd name="T63" fmla="*/ 20 h 104"/>
                  <a:gd name="T64" fmla="*/ 28 w 48"/>
                  <a:gd name="T65" fmla="*/ 12 h 104"/>
                  <a:gd name="T66" fmla="*/ 36 w 48"/>
                  <a:gd name="T67" fmla="*/ 0 h 104"/>
                  <a:gd name="T68" fmla="*/ 40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40" y="0"/>
                    </a:moveTo>
                    <a:lnTo>
                      <a:pt x="36" y="24"/>
                    </a:lnTo>
                    <a:lnTo>
                      <a:pt x="48" y="24"/>
                    </a:lnTo>
                    <a:lnTo>
                      <a:pt x="48" y="28"/>
                    </a:lnTo>
                    <a:lnTo>
                      <a:pt x="32" y="28"/>
                    </a:lnTo>
                    <a:lnTo>
                      <a:pt x="20" y="84"/>
                    </a:lnTo>
                    <a:lnTo>
                      <a:pt x="16" y="88"/>
                    </a:lnTo>
                    <a:lnTo>
                      <a:pt x="16" y="92"/>
                    </a:lnTo>
                    <a:lnTo>
                      <a:pt x="16" y="96"/>
                    </a:lnTo>
                    <a:lnTo>
                      <a:pt x="20" y="96"/>
                    </a:lnTo>
                    <a:lnTo>
                      <a:pt x="24" y="92"/>
                    </a:lnTo>
                    <a:lnTo>
                      <a:pt x="32" y="84"/>
                    </a:lnTo>
                    <a:lnTo>
                      <a:pt x="24" y="96"/>
                    </a:lnTo>
                    <a:lnTo>
                      <a:pt x="20" y="100"/>
                    </a:lnTo>
                    <a:lnTo>
                      <a:pt x="16" y="104"/>
                    </a:lnTo>
                    <a:lnTo>
                      <a:pt x="8" y="104"/>
                    </a:lnTo>
                    <a:lnTo>
                      <a:pt x="4" y="100"/>
                    </a:lnTo>
                    <a:lnTo>
                      <a:pt x="0" y="96"/>
                    </a:lnTo>
                    <a:lnTo>
                      <a:pt x="4" y="88"/>
                    </a:lnTo>
                    <a:lnTo>
                      <a:pt x="4" y="80"/>
                    </a:lnTo>
                    <a:lnTo>
                      <a:pt x="20" y="28"/>
                    </a:lnTo>
                    <a:lnTo>
                      <a:pt x="8" y="28"/>
                    </a:lnTo>
                    <a:lnTo>
                      <a:pt x="16" y="24"/>
                    </a:lnTo>
                    <a:lnTo>
                      <a:pt x="24"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561" name="Freeform 178"/>
              <p:cNvSpPr>
                <a:spLocks/>
              </p:cNvSpPr>
              <p:nvPr/>
            </p:nvSpPr>
            <p:spPr bwMode="auto">
              <a:xfrm>
                <a:off x="4516" y="2913"/>
                <a:ext cx="92" cy="116"/>
              </a:xfrm>
              <a:custGeom>
                <a:avLst/>
                <a:gdLst>
                  <a:gd name="T0" fmla="*/ 44 w 92"/>
                  <a:gd name="T1" fmla="*/ 4 h 116"/>
                  <a:gd name="T2" fmla="*/ 48 w 92"/>
                  <a:gd name="T3" fmla="*/ 16 h 116"/>
                  <a:gd name="T4" fmla="*/ 52 w 92"/>
                  <a:gd name="T5" fmla="*/ 68 h 116"/>
                  <a:gd name="T6" fmla="*/ 68 w 92"/>
                  <a:gd name="T7" fmla="*/ 48 h 116"/>
                  <a:gd name="T8" fmla="*/ 80 w 92"/>
                  <a:gd name="T9" fmla="*/ 32 h 116"/>
                  <a:gd name="T10" fmla="*/ 84 w 92"/>
                  <a:gd name="T11" fmla="*/ 20 h 116"/>
                  <a:gd name="T12" fmla="*/ 84 w 92"/>
                  <a:gd name="T13" fmla="*/ 20 h 116"/>
                  <a:gd name="T14" fmla="*/ 84 w 92"/>
                  <a:gd name="T15" fmla="*/ 16 h 116"/>
                  <a:gd name="T16" fmla="*/ 84 w 92"/>
                  <a:gd name="T17" fmla="*/ 16 h 116"/>
                  <a:gd name="T18" fmla="*/ 80 w 92"/>
                  <a:gd name="T19" fmla="*/ 12 h 116"/>
                  <a:gd name="T20" fmla="*/ 76 w 92"/>
                  <a:gd name="T21" fmla="*/ 8 h 116"/>
                  <a:gd name="T22" fmla="*/ 80 w 92"/>
                  <a:gd name="T23" fmla="*/ 0 h 116"/>
                  <a:gd name="T24" fmla="*/ 84 w 92"/>
                  <a:gd name="T25" fmla="*/ 0 h 116"/>
                  <a:gd name="T26" fmla="*/ 88 w 92"/>
                  <a:gd name="T27" fmla="*/ 4 h 116"/>
                  <a:gd name="T28" fmla="*/ 92 w 92"/>
                  <a:gd name="T29" fmla="*/ 12 h 116"/>
                  <a:gd name="T30" fmla="*/ 88 w 92"/>
                  <a:gd name="T31" fmla="*/ 28 h 116"/>
                  <a:gd name="T32" fmla="*/ 76 w 92"/>
                  <a:gd name="T33" fmla="*/ 44 h 116"/>
                  <a:gd name="T34" fmla="*/ 52 w 92"/>
                  <a:gd name="T35" fmla="*/ 72 h 116"/>
                  <a:gd name="T36" fmla="*/ 28 w 92"/>
                  <a:gd name="T37" fmla="*/ 104 h 116"/>
                  <a:gd name="T38" fmla="*/ 16 w 92"/>
                  <a:gd name="T39" fmla="*/ 112 h 116"/>
                  <a:gd name="T40" fmla="*/ 4 w 92"/>
                  <a:gd name="T41" fmla="*/ 116 h 116"/>
                  <a:gd name="T42" fmla="*/ 0 w 92"/>
                  <a:gd name="T43" fmla="*/ 116 h 116"/>
                  <a:gd name="T44" fmla="*/ 0 w 92"/>
                  <a:gd name="T45" fmla="*/ 108 h 116"/>
                  <a:gd name="T46" fmla="*/ 0 w 92"/>
                  <a:gd name="T47" fmla="*/ 104 h 116"/>
                  <a:gd name="T48" fmla="*/ 8 w 92"/>
                  <a:gd name="T49" fmla="*/ 100 h 116"/>
                  <a:gd name="T50" fmla="*/ 12 w 92"/>
                  <a:gd name="T51" fmla="*/ 100 h 116"/>
                  <a:gd name="T52" fmla="*/ 12 w 92"/>
                  <a:gd name="T53" fmla="*/ 104 h 116"/>
                  <a:gd name="T54" fmla="*/ 12 w 92"/>
                  <a:gd name="T55" fmla="*/ 104 h 116"/>
                  <a:gd name="T56" fmla="*/ 16 w 92"/>
                  <a:gd name="T57" fmla="*/ 104 h 116"/>
                  <a:gd name="T58" fmla="*/ 16 w 92"/>
                  <a:gd name="T59" fmla="*/ 104 h 116"/>
                  <a:gd name="T60" fmla="*/ 28 w 92"/>
                  <a:gd name="T61" fmla="*/ 96 h 116"/>
                  <a:gd name="T62" fmla="*/ 40 w 92"/>
                  <a:gd name="T63" fmla="*/ 84 h 116"/>
                  <a:gd name="T64" fmla="*/ 32 w 92"/>
                  <a:gd name="T65" fmla="*/ 16 h 116"/>
                  <a:gd name="T66" fmla="*/ 28 w 92"/>
                  <a:gd name="T67" fmla="*/ 8 h 116"/>
                  <a:gd name="T68" fmla="*/ 20 w 92"/>
                  <a:gd name="T69" fmla="*/ 8 h 116"/>
                  <a:gd name="T70" fmla="*/ 16 w 92"/>
                  <a:gd name="T71" fmla="*/ 4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16"/>
                  <a:gd name="T110" fmla="*/ 92 w 9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16">
                    <a:moveTo>
                      <a:pt x="44" y="0"/>
                    </a:moveTo>
                    <a:lnTo>
                      <a:pt x="44" y="4"/>
                    </a:lnTo>
                    <a:lnTo>
                      <a:pt x="44" y="8"/>
                    </a:lnTo>
                    <a:lnTo>
                      <a:pt x="48" y="16"/>
                    </a:lnTo>
                    <a:lnTo>
                      <a:pt x="48" y="28"/>
                    </a:lnTo>
                    <a:lnTo>
                      <a:pt x="52" y="68"/>
                    </a:lnTo>
                    <a:lnTo>
                      <a:pt x="60" y="60"/>
                    </a:lnTo>
                    <a:lnTo>
                      <a:pt x="68" y="48"/>
                    </a:lnTo>
                    <a:lnTo>
                      <a:pt x="72" y="40"/>
                    </a:lnTo>
                    <a:lnTo>
                      <a:pt x="80" y="32"/>
                    </a:lnTo>
                    <a:lnTo>
                      <a:pt x="84" y="24"/>
                    </a:lnTo>
                    <a:lnTo>
                      <a:pt x="84" y="20"/>
                    </a:lnTo>
                    <a:lnTo>
                      <a:pt x="84" y="16"/>
                    </a:lnTo>
                    <a:lnTo>
                      <a:pt x="80" y="16"/>
                    </a:lnTo>
                    <a:lnTo>
                      <a:pt x="80" y="12"/>
                    </a:lnTo>
                    <a:lnTo>
                      <a:pt x="76" y="12"/>
                    </a:lnTo>
                    <a:lnTo>
                      <a:pt x="76" y="8"/>
                    </a:lnTo>
                    <a:lnTo>
                      <a:pt x="76" y="4"/>
                    </a:lnTo>
                    <a:lnTo>
                      <a:pt x="80" y="0"/>
                    </a:lnTo>
                    <a:lnTo>
                      <a:pt x="84" y="0"/>
                    </a:lnTo>
                    <a:lnTo>
                      <a:pt x="88" y="0"/>
                    </a:lnTo>
                    <a:lnTo>
                      <a:pt x="88" y="4"/>
                    </a:lnTo>
                    <a:lnTo>
                      <a:pt x="92" y="8"/>
                    </a:lnTo>
                    <a:lnTo>
                      <a:pt x="92" y="12"/>
                    </a:lnTo>
                    <a:lnTo>
                      <a:pt x="92" y="20"/>
                    </a:lnTo>
                    <a:lnTo>
                      <a:pt x="88" y="28"/>
                    </a:lnTo>
                    <a:lnTo>
                      <a:pt x="84" y="36"/>
                    </a:lnTo>
                    <a:lnTo>
                      <a:pt x="76" y="44"/>
                    </a:lnTo>
                    <a:lnTo>
                      <a:pt x="68" y="56"/>
                    </a:lnTo>
                    <a:lnTo>
                      <a:pt x="52" y="72"/>
                    </a:lnTo>
                    <a:lnTo>
                      <a:pt x="36" y="92"/>
                    </a:lnTo>
                    <a:lnTo>
                      <a:pt x="28" y="104"/>
                    </a:lnTo>
                    <a:lnTo>
                      <a:pt x="20" y="108"/>
                    </a:lnTo>
                    <a:lnTo>
                      <a:pt x="16" y="112"/>
                    </a:lnTo>
                    <a:lnTo>
                      <a:pt x="12" y="116"/>
                    </a:lnTo>
                    <a:lnTo>
                      <a:pt x="4" y="116"/>
                    </a:lnTo>
                    <a:lnTo>
                      <a:pt x="0" y="116"/>
                    </a:lnTo>
                    <a:lnTo>
                      <a:pt x="0" y="112"/>
                    </a:lnTo>
                    <a:lnTo>
                      <a:pt x="0" y="108"/>
                    </a:lnTo>
                    <a:lnTo>
                      <a:pt x="0" y="104"/>
                    </a:lnTo>
                    <a:lnTo>
                      <a:pt x="4" y="100"/>
                    </a:lnTo>
                    <a:lnTo>
                      <a:pt x="8" y="100"/>
                    </a:lnTo>
                    <a:lnTo>
                      <a:pt x="12" y="100"/>
                    </a:lnTo>
                    <a:lnTo>
                      <a:pt x="12" y="104"/>
                    </a:lnTo>
                    <a:lnTo>
                      <a:pt x="16" y="104"/>
                    </a:lnTo>
                    <a:lnTo>
                      <a:pt x="20" y="100"/>
                    </a:lnTo>
                    <a:lnTo>
                      <a:pt x="28" y="96"/>
                    </a:lnTo>
                    <a:lnTo>
                      <a:pt x="32" y="88"/>
                    </a:lnTo>
                    <a:lnTo>
                      <a:pt x="40" y="84"/>
                    </a:lnTo>
                    <a:lnTo>
                      <a:pt x="36" y="28"/>
                    </a:lnTo>
                    <a:lnTo>
                      <a:pt x="32" y="16"/>
                    </a:lnTo>
                    <a:lnTo>
                      <a:pt x="32"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pic>
            <p:nvPicPr>
              <p:cNvPr id="9562" name="Picture 179"/>
              <p:cNvPicPr>
                <a:picLocks noChangeAspect="1" noChangeArrowheads="1"/>
              </p:cNvPicPr>
              <p:nvPr/>
            </p:nvPicPr>
            <p:blipFill>
              <a:blip r:embed="rId3" cstate="print"/>
              <a:srcRect/>
              <a:stretch>
                <a:fillRect/>
              </a:stretch>
            </p:blipFill>
            <p:spPr bwMode="auto">
              <a:xfrm>
                <a:off x="4665" y="2905"/>
                <a:ext cx="152" cy="92"/>
              </a:xfrm>
              <a:prstGeom prst="rect">
                <a:avLst/>
              </a:prstGeom>
              <a:noFill/>
              <a:ln w="9525">
                <a:noFill/>
                <a:miter lim="800000"/>
                <a:headEnd/>
                <a:tailEnd/>
              </a:ln>
            </p:spPr>
          </p:pic>
          <p:pic>
            <p:nvPicPr>
              <p:cNvPr id="9563" name="Picture 180"/>
              <p:cNvPicPr>
                <a:picLocks noChangeAspect="1" noChangeArrowheads="1"/>
              </p:cNvPicPr>
              <p:nvPr/>
            </p:nvPicPr>
            <p:blipFill>
              <a:blip r:embed="rId4" cstate="print"/>
              <a:srcRect/>
              <a:stretch>
                <a:fillRect/>
              </a:stretch>
            </p:blipFill>
            <p:spPr bwMode="auto">
              <a:xfrm>
                <a:off x="4665" y="2905"/>
                <a:ext cx="152" cy="92"/>
              </a:xfrm>
              <a:prstGeom prst="rect">
                <a:avLst/>
              </a:prstGeom>
              <a:noFill/>
              <a:ln w="9525">
                <a:noFill/>
                <a:miter lim="800000"/>
                <a:headEnd/>
                <a:tailEnd/>
              </a:ln>
            </p:spPr>
          </p:pic>
          <p:sp>
            <p:nvSpPr>
              <p:cNvPr id="9564" name="Freeform 181"/>
              <p:cNvSpPr>
                <a:spLocks noEditPoints="1"/>
              </p:cNvSpPr>
              <p:nvPr/>
            </p:nvSpPr>
            <p:spPr bwMode="auto">
              <a:xfrm>
                <a:off x="4858" y="2913"/>
                <a:ext cx="104" cy="116"/>
              </a:xfrm>
              <a:custGeom>
                <a:avLst/>
                <a:gdLst>
                  <a:gd name="T0" fmla="*/ 52 w 104"/>
                  <a:gd name="T1" fmla="*/ 20 h 116"/>
                  <a:gd name="T2" fmla="*/ 68 w 104"/>
                  <a:gd name="T3" fmla="*/ 4 h 116"/>
                  <a:gd name="T4" fmla="*/ 84 w 104"/>
                  <a:gd name="T5" fmla="*/ 0 h 116"/>
                  <a:gd name="T6" fmla="*/ 100 w 104"/>
                  <a:gd name="T7" fmla="*/ 4 h 116"/>
                  <a:gd name="T8" fmla="*/ 104 w 104"/>
                  <a:gd name="T9" fmla="*/ 20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08 h 116"/>
                  <a:gd name="T34" fmla="*/ 16 w 104"/>
                  <a:gd name="T35" fmla="*/ 96 h 116"/>
                  <a:gd name="T36" fmla="*/ 40 w 104"/>
                  <a:gd name="T37" fmla="*/ 16 h 116"/>
                  <a:gd name="T38" fmla="*/ 40 w 104"/>
                  <a:gd name="T39" fmla="*/ 8 h 116"/>
                  <a:gd name="T40" fmla="*/ 40 w 104"/>
                  <a:gd name="T41" fmla="*/ 8 h 116"/>
                  <a:gd name="T42" fmla="*/ 32 w 104"/>
                  <a:gd name="T43" fmla="*/ 8 h 116"/>
                  <a:gd name="T44" fmla="*/ 28 w 104"/>
                  <a:gd name="T45" fmla="*/ 4 h 116"/>
                  <a:gd name="T46" fmla="*/ 40 w 104"/>
                  <a:gd name="T47" fmla="*/ 68 h 116"/>
                  <a:gd name="T48" fmla="*/ 52 w 104"/>
                  <a:gd name="T49" fmla="*/ 76 h 116"/>
                  <a:gd name="T50" fmla="*/ 64 w 104"/>
                  <a:gd name="T51" fmla="*/ 72 h 116"/>
                  <a:gd name="T52" fmla="*/ 72 w 104"/>
                  <a:gd name="T53" fmla="*/ 68 h 116"/>
                  <a:gd name="T54" fmla="*/ 80 w 104"/>
                  <a:gd name="T55" fmla="*/ 56 h 116"/>
                  <a:gd name="T56" fmla="*/ 88 w 104"/>
                  <a:gd name="T57" fmla="*/ 40 h 116"/>
                  <a:gd name="T58" fmla="*/ 88 w 104"/>
                  <a:gd name="T59" fmla="*/ 20 h 116"/>
                  <a:gd name="T60" fmla="*/ 84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56" y="0"/>
                    </a:moveTo>
                    <a:lnTo>
                      <a:pt x="52" y="20"/>
                    </a:lnTo>
                    <a:lnTo>
                      <a:pt x="60" y="12"/>
                    </a:lnTo>
                    <a:lnTo>
                      <a:pt x="68" y="4"/>
                    </a:lnTo>
                    <a:lnTo>
                      <a:pt x="76" y="0"/>
                    </a:lnTo>
                    <a:lnTo>
                      <a:pt x="84" y="0"/>
                    </a:lnTo>
                    <a:lnTo>
                      <a:pt x="92" y="0"/>
                    </a:lnTo>
                    <a:lnTo>
                      <a:pt x="100" y="4"/>
                    </a:lnTo>
                    <a:lnTo>
                      <a:pt x="104" y="12"/>
                    </a:lnTo>
                    <a:lnTo>
                      <a:pt x="104" y="20"/>
                    </a:lnTo>
                    <a:lnTo>
                      <a:pt x="104" y="36"/>
                    </a:lnTo>
                    <a:lnTo>
                      <a:pt x="96" y="48"/>
                    </a:lnTo>
                    <a:lnTo>
                      <a:pt x="88" y="60"/>
                    </a:lnTo>
                    <a:lnTo>
                      <a:pt x="76" y="72"/>
                    </a:lnTo>
                    <a:lnTo>
                      <a:pt x="64" y="76"/>
                    </a:lnTo>
                    <a:lnTo>
                      <a:pt x="52" y="80"/>
                    </a:lnTo>
                    <a:lnTo>
                      <a:pt x="48" y="80"/>
                    </a:lnTo>
                    <a:lnTo>
                      <a:pt x="44" y="80"/>
                    </a:lnTo>
                    <a:lnTo>
                      <a:pt x="40" y="76"/>
                    </a:lnTo>
                    <a:lnTo>
                      <a:pt x="36" y="76"/>
                    </a:lnTo>
                    <a:lnTo>
                      <a:pt x="32" y="100"/>
                    </a:lnTo>
                    <a:lnTo>
                      <a:pt x="28" y="104"/>
                    </a:lnTo>
                    <a:lnTo>
                      <a:pt x="28" y="108"/>
                    </a:lnTo>
                    <a:lnTo>
                      <a:pt x="32" y="112"/>
                    </a:lnTo>
                    <a:lnTo>
                      <a:pt x="36" y="112"/>
                    </a:lnTo>
                    <a:lnTo>
                      <a:pt x="40" y="112"/>
                    </a:lnTo>
                    <a:lnTo>
                      <a:pt x="40" y="116"/>
                    </a:lnTo>
                    <a:lnTo>
                      <a:pt x="0" y="116"/>
                    </a:lnTo>
                    <a:lnTo>
                      <a:pt x="0" y="112"/>
                    </a:lnTo>
                    <a:lnTo>
                      <a:pt x="8" y="112"/>
                    </a:lnTo>
                    <a:lnTo>
                      <a:pt x="12" y="108"/>
                    </a:lnTo>
                    <a:lnTo>
                      <a:pt x="16" y="104"/>
                    </a:lnTo>
                    <a:lnTo>
                      <a:pt x="16" y="96"/>
                    </a:lnTo>
                    <a:lnTo>
                      <a:pt x="40" y="20"/>
                    </a:lnTo>
                    <a:lnTo>
                      <a:pt x="40" y="16"/>
                    </a:lnTo>
                    <a:lnTo>
                      <a:pt x="40" y="12"/>
                    </a:lnTo>
                    <a:lnTo>
                      <a:pt x="40" y="8"/>
                    </a:lnTo>
                    <a:lnTo>
                      <a:pt x="36" y="8"/>
                    </a:lnTo>
                    <a:lnTo>
                      <a:pt x="32" y="8"/>
                    </a:lnTo>
                    <a:lnTo>
                      <a:pt x="28" y="8"/>
                    </a:lnTo>
                    <a:lnTo>
                      <a:pt x="28" y="4"/>
                    </a:lnTo>
                    <a:lnTo>
                      <a:pt x="56" y="0"/>
                    </a:lnTo>
                    <a:close/>
                    <a:moveTo>
                      <a:pt x="40" y="68"/>
                    </a:moveTo>
                    <a:lnTo>
                      <a:pt x="44" y="76"/>
                    </a:lnTo>
                    <a:lnTo>
                      <a:pt x="52" y="76"/>
                    </a:lnTo>
                    <a:lnTo>
                      <a:pt x="56" y="76"/>
                    </a:lnTo>
                    <a:lnTo>
                      <a:pt x="64" y="72"/>
                    </a:lnTo>
                    <a:lnTo>
                      <a:pt x="68" y="72"/>
                    </a:lnTo>
                    <a:lnTo>
                      <a:pt x="72" y="68"/>
                    </a:lnTo>
                    <a:lnTo>
                      <a:pt x="76" y="60"/>
                    </a:lnTo>
                    <a:lnTo>
                      <a:pt x="80" y="56"/>
                    </a:lnTo>
                    <a:lnTo>
                      <a:pt x="84" y="48"/>
                    </a:lnTo>
                    <a:lnTo>
                      <a:pt x="88" y="40"/>
                    </a:lnTo>
                    <a:lnTo>
                      <a:pt x="88" y="32"/>
                    </a:lnTo>
                    <a:lnTo>
                      <a:pt x="88" y="20"/>
                    </a:lnTo>
                    <a:lnTo>
                      <a:pt x="88" y="16"/>
                    </a:lnTo>
                    <a:lnTo>
                      <a:pt x="84" y="12"/>
                    </a:lnTo>
                    <a:lnTo>
                      <a:pt x="84" y="8"/>
                    </a:lnTo>
                    <a:lnTo>
                      <a:pt x="80" y="8"/>
                    </a:lnTo>
                    <a:lnTo>
                      <a:pt x="68" y="8"/>
                    </a:lnTo>
                    <a:lnTo>
                      <a:pt x="60" y="20"/>
                    </a:lnTo>
                    <a:lnTo>
                      <a:pt x="52" y="32"/>
                    </a:lnTo>
                    <a:lnTo>
                      <a:pt x="44" y="44"/>
                    </a:lnTo>
                    <a:lnTo>
                      <a:pt x="40" y="68"/>
                    </a:lnTo>
                    <a:close/>
                  </a:path>
                </a:pathLst>
              </a:custGeom>
              <a:solidFill>
                <a:srgbClr val="000000"/>
              </a:solidFill>
              <a:ln w="0">
                <a:solidFill>
                  <a:srgbClr val="000000"/>
                </a:solidFill>
                <a:round/>
                <a:headEnd/>
                <a:tailEnd/>
              </a:ln>
            </p:spPr>
            <p:txBody>
              <a:bodyPr/>
              <a:lstStyle/>
              <a:p>
                <a:endParaRPr lang="en-US"/>
              </a:p>
            </p:txBody>
          </p:sp>
          <p:sp>
            <p:nvSpPr>
              <p:cNvPr id="9565" name="Freeform 182"/>
              <p:cNvSpPr>
                <a:spLocks/>
              </p:cNvSpPr>
              <p:nvPr/>
            </p:nvSpPr>
            <p:spPr bwMode="auto">
              <a:xfrm>
                <a:off x="4966" y="2913"/>
                <a:ext cx="68" cy="80"/>
              </a:xfrm>
              <a:custGeom>
                <a:avLst/>
                <a:gdLst>
                  <a:gd name="T0" fmla="*/ 8 w 68"/>
                  <a:gd name="T1" fmla="*/ 4 h 80"/>
                  <a:gd name="T2" fmla="*/ 36 w 68"/>
                  <a:gd name="T3" fmla="*/ 0 h 80"/>
                  <a:gd name="T4" fmla="*/ 24 w 68"/>
                  <a:gd name="T5" fmla="*/ 44 h 80"/>
                  <a:gd name="T6" fmla="*/ 32 w 68"/>
                  <a:gd name="T7" fmla="*/ 28 h 80"/>
                  <a:gd name="T8" fmla="*/ 40 w 68"/>
                  <a:gd name="T9" fmla="*/ 16 h 80"/>
                  <a:gd name="T10" fmla="*/ 48 w 68"/>
                  <a:gd name="T11" fmla="*/ 4 h 80"/>
                  <a:gd name="T12" fmla="*/ 56 w 68"/>
                  <a:gd name="T13" fmla="*/ 0 h 80"/>
                  <a:gd name="T14" fmla="*/ 60 w 68"/>
                  <a:gd name="T15" fmla="*/ 0 h 80"/>
                  <a:gd name="T16" fmla="*/ 64 w 68"/>
                  <a:gd name="T17" fmla="*/ 0 h 80"/>
                  <a:gd name="T18" fmla="*/ 64 w 68"/>
                  <a:gd name="T19" fmla="*/ 0 h 80"/>
                  <a:gd name="T20" fmla="*/ 64 w 68"/>
                  <a:gd name="T21" fmla="*/ 4 h 80"/>
                  <a:gd name="T22" fmla="*/ 68 w 68"/>
                  <a:gd name="T23" fmla="*/ 8 h 80"/>
                  <a:gd name="T24" fmla="*/ 64 w 68"/>
                  <a:gd name="T25" fmla="*/ 12 h 80"/>
                  <a:gd name="T26" fmla="*/ 64 w 68"/>
                  <a:gd name="T27" fmla="*/ 20 h 80"/>
                  <a:gd name="T28" fmla="*/ 60 w 68"/>
                  <a:gd name="T29" fmla="*/ 24 h 80"/>
                  <a:gd name="T30" fmla="*/ 56 w 68"/>
                  <a:gd name="T31" fmla="*/ 24 h 80"/>
                  <a:gd name="T32" fmla="*/ 56 w 68"/>
                  <a:gd name="T33" fmla="*/ 24 h 80"/>
                  <a:gd name="T34" fmla="*/ 56 w 68"/>
                  <a:gd name="T35" fmla="*/ 20 h 80"/>
                  <a:gd name="T36" fmla="*/ 52 w 68"/>
                  <a:gd name="T37" fmla="*/ 20 h 80"/>
                  <a:gd name="T38" fmla="*/ 52 w 68"/>
                  <a:gd name="T39" fmla="*/ 16 h 80"/>
                  <a:gd name="T40" fmla="*/ 52 w 68"/>
                  <a:gd name="T41" fmla="*/ 16 h 80"/>
                  <a:gd name="T42" fmla="*/ 52 w 68"/>
                  <a:gd name="T43" fmla="*/ 16 h 80"/>
                  <a:gd name="T44" fmla="*/ 52 w 68"/>
                  <a:gd name="T45" fmla="*/ 16 h 80"/>
                  <a:gd name="T46" fmla="*/ 52 w 68"/>
                  <a:gd name="T47" fmla="*/ 16 h 80"/>
                  <a:gd name="T48" fmla="*/ 48 w 68"/>
                  <a:gd name="T49" fmla="*/ 16 h 80"/>
                  <a:gd name="T50" fmla="*/ 48 w 68"/>
                  <a:gd name="T51" fmla="*/ 16 h 80"/>
                  <a:gd name="T52" fmla="*/ 44 w 68"/>
                  <a:gd name="T53" fmla="*/ 16 h 80"/>
                  <a:gd name="T54" fmla="*/ 40 w 68"/>
                  <a:gd name="T55" fmla="*/ 20 h 80"/>
                  <a:gd name="T56" fmla="*/ 36 w 68"/>
                  <a:gd name="T57" fmla="*/ 32 h 80"/>
                  <a:gd name="T58" fmla="*/ 28 w 68"/>
                  <a:gd name="T59" fmla="*/ 44 h 80"/>
                  <a:gd name="T60" fmla="*/ 24 w 68"/>
                  <a:gd name="T61" fmla="*/ 48 h 80"/>
                  <a:gd name="T62" fmla="*/ 20 w 68"/>
                  <a:gd name="T63" fmla="*/ 56 h 80"/>
                  <a:gd name="T64" fmla="*/ 16 w 68"/>
                  <a:gd name="T65" fmla="*/ 64 h 80"/>
                  <a:gd name="T66" fmla="*/ 16 w 68"/>
                  <a:gd name="T67" fmla="*/ 68 h 80"/>
                  <a:gd name="T68" fmla="*/ 12 w 68"/>
                  <a:gd name="T69" fmla="*/ 80 h 80"/>
                  <a:gd name="T70" fmla="*/ 0 w 68"/>
                  <a:gd name="T71" fmla="*/ 80 h 80"/>
                  <a:gd name="T72" fmla="*/ 16 w 68"/>
                  <a:gd name="T73" fmla="*/ 24 h 80"/>
                  <a:gd name="T74" fmla="*/ 16 w 68"/>
                  <a:gd name="T75" fmla="*/ 16 h 80"/>
                  <a:gd name="T76" fmla="*/ 20 w 68"/>
                  <a:gd name="T77" fmla="*/ 12 h 80"/>
                  <a:gd name="T78" fmla="*/ 20 w 68"/>
                  <a:gd name="T79" fmla="*/ 8 h 80"/>
                  <a:gd name="T80" fmla="*/ 16 w 68"/>
                  <a:gd name="T81" fmla="*/ 8 h 80"/>
                  <a:gd name="T82" fmla="*/ 16 w 68"/>
                  <a:gd name="T83" fmla="*/ 8 h 80"/>
                  <a:gd name="T84" fmla="*/ 12 w 68"/>
                  <a:gd name="T85" fmla="*/ 8 h 80"/>
                  <a:gd name="T86" fmla="*/ 8 w 68"/>
                  <a:gd name="T87" fmla="*/ 8 h 80"/>
                  <a:gd name="T88" fmla="*/ 4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0" y="16"/>
                    </a:lnTo>
                    <a:lnTo>
                      <a:pt x="48" y="4"/>
                    </a:lnTo>
                    <a:lnTo>
                      <a:pt x="56" y="0"/>
                    </a:lnTo>
                    <a:lnTo>
                      <a:pt x="60" y="0"/>
                    </a:lnTo>
                    <a:lnTo>
                      <a:pt x="64" y="0"/>
                    </a:lnTo>
                    <a:lnTo>
                      <a:pt x="64" y="4"/>
                    </a:lnTo>
                    <a:lnTo>
                      <a:pt x="68" y="8"/>
                    </a:lnTo>
                    <a:lnTo>
                      <a:pt x="64" y="12"/>
                    </a:lnTo>
                    <a:lnTo>
                      <a:pt x="64" y="20"/>
                    </a:lnTo>
                    <a:lnTo>
                      <a:pt x="60" y="24"/>
                    </a:lnTo>
                    <a:lnTo>
                      <a:pt x="56" y="24"/>
                    </a:lnTo>
                    <a:lnTo>
                      <a:pt x="56" y="20"/>
                    </a:lnTo>
                    <a:lnTo>
                      <a:pt x="52" y="20"/>
                    </a:lnTo>
                    <a:lnTo>
                      <a:pt x="52" y="16"/>
                    </a:lnTo>
                    <a:lnTo>
                      <a:pt x="48" y="16"/>
                    </a:lnTo>
                    <a:lnTo>
                      <a:pt x="44" y="16"/>
                    </a:lnTo>
                    <a:lnTo>
                      <a:pt x="40" y="20"/>
                    </a:lnTo>
                    <a:lnTo>
                      <a:pt x="36" y="32"/>
                    </a:lnTo>
                    <a:lnTo>
                      <a:pt x="28" y="44"/>
                    </a:lnTo>
                    <a:lnTo>
                      <a:pt x="24" y="48"/>
                    </a:lnTo>
                    <a:lnTo>
                      <a:pt x="20" y="56"/>
                    </a:lnTo>
                    <a:lnTo>
                      <a:pt x="16" y="64"/>
                    </a:lnTo>
                    <a:lnTo>
                      <a:pt x="16" y="68"/>
                    </a:lnTo>
                    <a:lnTo>
                      <a:pt x="12" y="80"/>
                    </a:lnTo>
                    <a:lnTo>
                      <a:pt x="0" y="80"/>
                    </a:lnTo>
                    <a:lnTo>
                      <a:pt x="16" y="24"/>
                    </a:lnTo>
                    <a:lnTo>
                      <a:pt x="16" y="16"/>
                    </a:lnTo>
                    <a:lnTo>
                      <a:pt x="20" y="12"/>
                    </a:lnTo>
                    <a:lnTo>
                      <a:pt x="20" y="8"/>
                    </a:lnTo>
                    <a:lnTo>
                      <a:pt x="16" y="8"/>
                    </a:lnTo>
                    <a:lnTo>
                      <a:pt x="12" y="8"/>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9566" name="Freeform 183"/>
              <p:cNvSpPr>
                <a:spLocks noEditPoints="1"/>
              </p:cNvSpPr>
              <p:nvPr/>
            </p:nvSpPr>
            <p:spPr bwMode="auto">
              <a:xfrm>
                <a:off x="5030" y="2913"/>
                <a:ext cx="77" cy="80"/>
              </a:xfrm>
              <a:custGeom>
                <a:avLst/>
                <a:gdLst>
                  <a:gd name="T0" fmla="*/ 77 w 77"/>
                  <a:gd name="T1" fmla="*/ 28 h 80"/>
                  <a:gd name="T2" fmla="*/ 73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6 w 77"/>
                  <a:gd name="T15" fmla="*/ 80 h 80"/>
                  <a:gd name="T16" fmla="*/ 4 w 77"/>
                  <a:gd name="T17" fmla="*/ 72 h 80"/>
                  <a:gd name="T18" fmla="*/ 0 w 77"/>
                  <a:gd name="T19" fmla="*/ 64 h 80"/>
                  <a:gd name="T20" fmla="*/ 0 w 77"/>
                  <a:gd name="T21" fmla="*/ 52 h 80"/>
                  <a:gd name="T22" fmla="*/ 0 w 77"/>
                  <a:gd name="T23" fmla="*/ 40 h 80"/>
                  <a:gd name="T24" fmla="*/ 4 w 77"/>
                  <a:gd name="T25" fmla="*/ 28 h 80"/>
                  <a:gd name="T26" fmla="*/ 12 w 77"/>
                  <a:gd name="T27" fmla="*/ 16 h 80"/>
                  <a:gd name="T28" fmla="*/ 25 w 77"/>
                  <a:gd name="T29" fmla="*/ 8 h 80"/>
                  <a:gd name="T30" fmla="*/ 37 w 77"/>
                  <a:gd name="T31" fmla="*/ 0 h 80"/>
                  <a:gd name="T32" fmla="*/ 49 w 77"/>
                  <a:gd name="T33" fmla="*/ 0 h 80"/>
                  <a:gd name="T34" fmla="*/ 61 w 77"/>
                  <a:gd name="T35" fmla="*/ 0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5 w 77"/>
                  <a:gd name="T51" fmla="*/ 4 h 80"/>
                  <a:gd name="T52" fmla="*/ 41 w 77"/>
                  <a:gd name="T53" fmla="*/ 4 h 80"/>
                  <a:gd name="T54" fmla="*/ 33 w 77"/>
                  <a:gd name="T55" fmla="*/ 12 h 80"/>
                  <a:gd name="T56" fmla="*/ 25 w 77"/>
                  <a:gd name="T57" fmla="*/ 20 h 80"/>
                  <a:gd name="T58" fmla="*/ 16 w 77"/>
                  <a:gd name="T59" fmla="*/ 40 h 80"/>
                  <a:gd name="T60" fmla="*/ 12 w 77"/>
                  <a:gd name="T61" fmla="*/ 60 h 80"/>
                  <a:gd name="T62" fmla="*/ 16 w 77"/>
                  <a:gd name="T63" fmla="*/ 68 h 80"/>
                  <a:gd name="T64" fmla="*/ 16 w 77"/>
                  <a:gd name="T65" fmla="*/ 72 h 80"/>
                  <a:gd name="T66" fmla="*/ 21 w 77"/>
                  <a:gd name="T67" fmla="*/ 76 h 80"/>
                  <a:gd name="T68" fmla="*/ 29 w 77"/>
                  <a:gd name="T69" fmla="*/ 76 h 80"/>
                  <a:gd name="T70" fmla="*/ 37 w 77"/>
                  <a:gd name="T71" fmla="*/ 76 h 80"/>
                  <a:gd name="T72" fmla="*/ 45 w 77"/>
                  <a:gd name="T73" fmla="*/ 68 h 80"/>
                  <a:gd name="T74" fmla="*/ 49 w 77"/>
                  <a:gd name="T75" fmla="*/ 56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3" y="40"/>
                    </a:lnTo>
                    <a:lnTo>
                      <a:pt x="69" y="52"/>
                    </a:lnTo>
                    <a:lnTo>
                      <a:pt x="61" y="64"/>
                    </a:lnTo>
                    <a:lnTo>
                      <a:pt x="49" y="72"/>
                    </a:lnTo>
                    <a:lnTo>
                      <a:pt x="37" y="80"/>
                    </a:lnTo>
                    <a:lnTo>
                      <a:pt x="25" y="80"/>
                    </a:lnTo>
                    <a:lnTo>
                      <a:pt x="16" y="80"/>
                    </a:lnTo>
                    <a:lnTo>
                      <a:pt x="4" y="72"/>
                    </a:lnTo>
                    <a:lnTo>
                      <a:pt x="0" y="64"/>
                    </a:lnTo>
                    <a:lnTo>
                      <a:pt x="0" y="52"/>
                    </a:lnTo>
                    <a:lnTo>
                      <a:pt x="0" y="40"/>
                    </a:lnTo>
                    <a:lnTo>
                      <a:pt x="4" y="28"/>
                    </a:lnTo>
                    <a:lnTo>
                      <a:pt x="12" y="16"/>
                    </a:lnTo>
                    <a:lnTo>
                      <a:pt x="25" y="8"/>
                    </a:lnTo>
                    <a:lnTo>
                      <a:pt x="37" y="0"/>
                    </a:lnTo>
                    <a:lnTo>
                      <a:pt x="49" y="0"/>
                    </a:lnTo>
                    <a:lnTo>
                      <a:pt x="61" y="0"/>
                    </a:lnTo>
                    <a:lnTo>
                      <a:pt x="69" y="8"/>
                    </a:lnTo>
                    <a:lnTo>
                      <a:pt x="73" y="16"/>
                    </a:lnTo>
                    <a:lnTo>
                      <a:pt x="77" y="28"/>
                    </a:lnTo>
                    <a:close/>
                    <a:moveTo>
                      <a:pt x="61" y="20"/>
                    </a:moveTo>
                    <a:lnTo>
                      <a:pt x="61" y="12"/>
                    </a:lnTo>
                    <a:lnTo>
                      <a:pt x="57" y="8"/>
                    </a:lnTo>
                    <a:lnTo>
                      <a:pt x="53" y="4"/>
                    </a:lnTo>
                    <a:lnTo>
                      <a:pt x="45" y="4"/>
                    </a:lnTo>
                    <a:lnTo>
                      <a:pt x="41" y="4"/>
                    </a:lnTo>
                    <a:lnTo>
                      <a:pt x="33" y="12"/>
                    </a:lnTo>
                    <a:lnTo>
                      <a:pt x="25" y="20"/>
                    </a:lnTo>
                    <a:lnTo>
                      <a:pt x="16" y="40"/>
                    </a:lnTo>
                    <a:lnTo>
                      <a:pt x="12" y="60"/>
                    </a:lnTo>
                    <a:lnTo>
                      <a:pt x="16" y="68"/>
                    </a:lnTo>
                    <a:lnTo>
                      <a:pt x="16" y="72"/>
                    </a:lnTo>
                    <a:lnTo>
                      <a:pt x="21" y="76"/>
                    </a:lnTo>
                    <a:lnTo>
                      <a:pt x="29" y="76"/>
                    </a:lnTo>
                    <a:lnTo>
                      <a:pt x="37" y="76"/>
                    </a:lnTo>
                    <a:lnTo>
                      <a:pt x="45" y="68"/>
                    </a:lnTo>
                    <a:lnTo>
                      <a:pt x="49" y="56"/>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567" name="Freeform 184"/>
              <p:cNvSpPr>
                <a:spLocks/>
              </p:cNvSpPr>
              <p:nvPr/>
            </p:nvSpPr>
            <p:spPr bwMode="auto">
              <a:xfrm>
                <a:off x="5083" y="2869"/>
                <a:ext cx="112" cy="160"/>
              </a:xfrm>
              <a:custGeom>
                <a:avLst/>
                <a:gdLst>
                  <a:gd name="T0" fmla="*/ 84 w 112"/>
                  <a:gd name="T1" fmla="*/ 52 h 160"/>
                  <a:gd name="T2" fmla="*/ 60 w 112"/>
                  <a:gd name="T3" fmla="*/ 92 h 160"/>
                  <a:gd name="T4" fmla="*/ 48 w 112"/>
                  <a:gd name="T5" fmla="*/ 128 h 160"/>
                  <a:gd name="T6" fmla="*/ 28 w 112"/>
                  <a:gd name="T7" fmla="*/ 156 h 160"/>
                  <a:gd name="T8" fmla="*/ 12 w 112"/>
                  <a:gd name="T9" fmla="*/ 160 h 160"/>
                  <a:gd name="T10" fmla="*/ 0 w 112"/>
                  <a:gd name="T11" fmla="*/ 156 h 160"/>
                  <a:gd name="T12" fmla="*/ 0 w 112"/>
                  <a:gd name="T13" fmla="*/ 152 h 160"/>
                  <a:gd name="T14" fmla="*/ 0 w 112"/>
                  <a:gd name="T15" fmla="*/ 148 h 160"/>
                  <a:gd name="T16" fmla="*/ 8 w 112"/>
                  <a:gd name="T17" fmla="*/ 144 h 160"/>
                  <a:gd name="T18" fmla="*/ 12 w 112"/>
                  <a:gd name="T19" fmla="*/ 144 h 160"/>
                  <a:gd name="T20" fmla="*/ 12 w 112"/>
                  <a:gd name="T21" fmla="*/ 148 h 160"/>
                  <a:gd name="T22" fmla="*/ 12 w 112"/>
                  <a:gd name="T23" fmla="*/ 152 h 160"/>
                  <a:gd name="T24" fmla="*/ 8 w 112"/>
                  <a:gd name="T25" fmla="*/ 156 h 160"/>
                  <a:gd name="T26" fmla="*/ 12 w 112"/>
                  <a:gd name="T27" fmla="*/ 156 h 160"/>
                  <a:gd name="T28" fmla="*/ 12 w 112"/>
                  <a:gd name="T29" fmla="*/ 156 h 160"/>
                  <a:gd name="T30" fmla="*/ 20 w 112"/>
                  <a:gd name="T31" fmla="*/ 156 h 160"/>
                  <a:gd name="T32" fmla="*/ 28 w 112"/>
                  <a:gd name="T33" fmla="*/ 148 h 160"/>
                  <a:gd name="T34" fmla="*/ 32 w 112"/>
                  <a:gd name="T35" fmla="*/ 132 h 160"/>
                  <a:gd name="T36" fmla="*/ 36 w 112"/>
                  <a:gd name="T37" fmla="*/ 120 h 160"/>
                  <a:gd name="T38" fmla="*/ 56 w 112"/>
                  <a:gd name="T39" fmla="*/ 52 h 160"/>
                  <a:gd name="T40" fmla="*/ 40 w 112"/>
                  <a:gd name="T41" fmla="*/ 44 h 160"/>
                  <a:gd name="T42" fmla="*/ 52 w 112"/>
                  <a:gd name="T43" fmla="*/ 44 h 160"/>
                  <a:gd name="T44" fmla="*/ 60 w 112"/>
                  <a:gd name="T45" fmla="*/ 40 h 160"/>
                  <a:gd name="T46" fmla="*/ 64 w 112"/>
                  <a:gd name="T47" fmla="*/ 32 h 160"/>
                  <a:gd name="T48" fmla="*/ 72 w 112"/>
                  <a:gd name="T49" fmla="*/ 16 h 160"/>
                  <a:gd name="T50" fmla="*/ 84 w 112"/>
                  <a:gd name="T51" fmla="*/ 4 h 160"/>
                  <a:gd name="T52" fmla="*/ 100 w 112"/>
                  <a:gd name="T53" fmla="*/ 0 h 160"/>
                  <a:gd name="T54" fmla="*/ 108 w 112"/>
                  <a:gd name="T55" fmla="*/ 4 h 160"/>
                  <a:gd name="T56" fmla="*/ 112 w 112"/>
                  <a:gd name="T57" fmla="*/ 8 h 160"/>
                  <a:gd name="T58" fmla="*/ 112 w 112"/>
                  <a:gd name="T59" fmla="*/ 16 h 160"/>
                  <a:gd name="T60" fmla="*/ 104 w 112"/>
                  <a:gd name="T61" fmla="*/ 16 h 160"/>
                  <a:gd name="T62" fmla="*/ 100 w 112"/>
                  <a:gd name="T63" fmla="*/ 16 h 160"/>
                  <a:gd name="T64" fmla="*/ 100 w 112"/>
                  <a:gd name="T65" fmla="*/ 12 h 160"/>
                  <a:gd name="T66" fmla="*/ 100 w 112"/>
                  <a:gd name="T67" fmla="*/ 8 h 160"/>
                  <a:gd name="T68" fmla="*/ 100 w 112"/>
                  <a:gd name="T69" fmla="*/ 4 h 160"/>
                  <a:gd name="T70" fmla="*/ 100 w 112"/>
                  <a:gd name="T71" fmla="*/ 4 h 160"/>
                  <a:gd name="T72" fmla="*/ 96 w 112"/>
                  <a:gd name="T73" fmla="*/ 4 h 160"/>
                  <a:gd name="T74" fmla="*/ 88 w 112"/>
                  <a:gd name="T75" fmla="*/ 8 h 160"/>
                  <a:gd name="T76" fmla="*/ 80 w 112"/>
                  <a:gd name="T77" fmla="*/ 20 h 160"/>
                  <a:gd name="T78" fmla="*/ 76 w 112"/>
                  <a:gd name="T79" fmla="*/ 36 h 160"/>
                  <a:gd name="T80" fmla="*/ 84 w 112"/>
                  <a:gd name="T81" fmla="*/ 44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60"/>
                  <a:gd name="T125" fmla="*/ 112 w 112"/>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60">
                    <a:moveTo>
                      <a:pt x="84" y="44"/>
                    </a:moveTo>
                    <a:lnTo>
                      <a:pt x="84" y="52"/>
                    </a:lnTo>
                    <a:lnTo>
                      <a:pt x="72" y="52"/>
                    </a:lnTo>
                    <a:lnTo>
                      <a:pt x="60" y="92"/>
                    </a:lnTo>
                    <a:lnTo>
                      <a:pt x="52" y="112"/>
                    </a:lnTo>
                    <a:lnTo>
                      <a:pt x="48" y="128"/>
                    </a:lnTo>
                    <a:lnTo>
                      <a:pt x="36" y="144"/>
                    </a:lnTo>
                    <a:lnTo>
                      <a:pt x="28" y="156"/>
                    </a:lnTo>
                    <a:lnTo>
                      <a:pt x="20" y="160"/>
                    </a:lnTo>
                    <a:lnTo>
                      <a:pt x="12" y="160"/>
                    </a:lnTo>
                    <a:lnTo>
                      <a:pt x="4" y="160"/>
                    </a:lnTo>
                    <a:lnTo>
                      <a:pt x="0" y="156"/>
                    </a:lnTo>
                    <a:lnTo>
                      <a:pt x="0" y="152"/>
                    </a:lnTo>
                    <a:lnTo>
                      <a:pt x="0" y="148"/>
                    </a:lnTo>
                    <a:lnTo>
                      <a:pt x="4" y="144"/>
                    </a:lnTo>
                    <a:lnTo>
                      <a:pt x="8" y="144"/>
                    </a:lnTo>
                    <a:lnTo>
                      <a:pt x="12" y="144"/>
                    </a:lnTo>
                    <a:lnTo>
                      <a:pt x="12" y="148"/>
                    </a:lnTo>
                    <a:lnTo>
                      <a:pt x="12" y="152"/>
                    </a:lnTo>
                    <a:lnTo>
                      <a:pt x="12" y="156"/>
                    </a:lnTo>
                    <a:lnTo>
                      <a:pt x="8" y="156"/>
                    </a:lnTo>
                    <a:lnTo>
                      <a:pt x="12" y="156"/>
                    </a:lnTo>
                    <a:lnTo>
                      <a:pt x="16" y="156"/>
                    </a:lnTo>
                    <a:lnTo>
                      <a:pt x="20" y="156"/>
                    </a:lnTo>
                    <a:lnTo>
                      <a:pt x="24" y="152"/>
                    </a:lnTo>
                    <a:lnTo>
                      <a:pt x="28" y="148"/>
                    </a:lnTo>
                    <a:lnTo>
                      <a:pt x="32" y="140"/>
                    </a:lnTo>
                    <a:lnTo>
                      <a:pt x="32" y="132"/>
                    </a:lnTo>
                    <a:lnTo>
                      <a:pt x="36" y="128"/>
                    </a:lnTo>
                    <a:lnTo>
                      <a:pt x="36" y="120"/>
                    </a:lnTo>
                    <a:lnTo>
                      <a:pt x="40" y="112"/>
                    </a:lnTo>
                    <a:lnTo>
                      <a:pt x="56" y="52"/>
                    </a:lnTo>
                    <a:lnTo>
                      <a:pt x="40" y="52"/>
                    </a:lnTo>
                    <a:lnTo>
                      <a:pt x="40" y="44"/>
                    </a:lnTo>
                    <a:lnTo>
                      <a:pt x="48" y="44"/>
                    </a:lnTo>
                    <a:lnTo>
                      <a:pt x="52" y="44"/>
                    </a:lnTo>
                    <a:lnTo>
                      <a:pt x="56" y="44"/>
                    </a:lnTo>
                    <a:lnTo>
                      <a:pt x="60" y="40"/>
                    </a:lnTo>
                    <a:lnTo>
                      <a:pt x="60" y="36"/>
                    </a:lnTo>
                    <a:lnTo>
                      <a:pt x="64" y="32"/>
                    </a:lnTo>
                    <a:lnTo>
                      <a:pt x="68" y="20"/>
                    </a:lnTo>
                    <a:lnTo>
                      <a:pt x="72" y="16"/>
                    </a:lnTo>
                    <a:lnTo>
                      <a:pt x="80" y="8"/>
                    </a:lnTo>
                    <a:lnTo>
                      <a:pt x="84" y="4"/>
                    </a:lnTo>
                    <a:lnTo>
                      <a:pt x="92" y="0"/>
                    </a:lnTo>
                    <a:lnTo>
                      <a:pt x="100" y="0"/>
                    </a:lnTo>
                    <a:lnTo>
                      <a:pt x="104" y="0"/>
                    </a:lnTo>
                    <a:lnTo>
                      <a:pt x="108" y="4"/>
                    </a:lnTo>
                    <a:lnTo>
                      <a:pt x="112" y="8"/>
                    </a:lnTo>
                    <a:lnTo>
                      <a:pt x="112" y="12"/>
                    </a:lnTo>
                    <a:lnTo>
                      <a:pt x="112" y="16"/>
                    </a:lnTo>
                    <a:lnTo>
                      <a:pt x="108" y="16"/>
                    </a:lnTo>
                    <a:lnTo>
                      <a:pt x="104" y="16"/>
                    </a:lnTo>
                    <a:lnTo>
                      <a:pt x="100" y="16"/>
                    </a:lnTo>
                    <a:lnTo>
                      <a:pt x="100" y="12"/>
                    </a:lnTo>
                    <a:lnTo>
                      <a:pt x="100" y="8"/>
                    </a:lnTo>
                    <a:lnTo>
                      <a:pt x="100" y="4"/>
                    </a:lnTo>
                    <a:lnTo>
                      <a:pt x="96" y="4"/>
                    </a:lnTo>
                    <a:lnTo>
                      <a:pt x="92" y="4"/>
                    </a:lnTo>
                    <a:lnTo>
                      <a:pt x="88" y="8"/>
                    </a:lnTo>
                    <a:lnTo>
                      <a:pt x="84" y="12"/>
                    </a:lnTo>
                    <a:lnTo>
                      <a:pt x="80" y="20"/>
                    </a:lnTo>
                    <a:lnTo>
                      <a:pt x="76" y="28"/>
                    </a:lnTo>
                    <a:lnTo>
                      <a:pt x="76" y="36"/>
                    </a:lnTo>
                    <a:lnTo>
                      <a:pt x="72" y="44"/>
                    </a:lnTo>
                    <a:lnTo>
                      <a:pt x="84" y="44"/>
                    </a:lnTo>
                    <a:close/>
                  </a:path>
                </a:pathLst>
              </a:custGeom>
              <a:solidFill>
                <a:srgbClr val="000000"/>
              </a:solidFill>
              <a:ln w="0">
                <a:solidFill>
                  <a:srgbClr val="000000"/>
                </a:solidFill>
                <a:round/>
                <a:headEnd/>
                <a:tailEnd/>
              </a:ln>
            </p:spPr>
            <p:txBody>
              <a:bodyPr/>
              <a:lstStyle/>
              <a:p>
                <a:endParaRPr lang="en-US"/>
              </a:p>
            </p:txBody>
          </p:sp>
          <p:sp>
            <p:nvSpPr>
              <p:cNvPr id="9568" name="Freeform 185"/>
              <p:cNvSpPr>
                <a:spLocks noEditPoints="1"/>
              </p:cNvSpPr>
              <p:nvPr/>
            </p:nvSpPr>
            <p:spPr bwMode="auto">
              <a:xfrm>
                <a:off x="5167" y="2913"/>
                <a:ext cx="68" cy="80"/>
              </a:xfrm>
              <a:custGeom>
                <a:avLst/>
                <a:gdLst>
                  <a:gd name="T0" fmla="*/ 16 w 68"/>
                  <a:gd name="T1" fmla="*/ 44 h 80"/>
                  <a:gd name="T2" fmla="*/ 16 w 68"/>
                  <a:gd name="T3" fmla="*/ 48 h 80"/>
                  <a:gd name="T4" fmla="*/ 16 w 68"/>
                  <a:gd name="T5" fmla="*/ 52 h 80"/>
                  <a:gd name="T6" fmla="*/ 16 w 68"/>
                  <a:gd name="T7" fmla="*/ 60 h 80"/>
                  <a:gd name="T8" fmla="*/ 20 w 68"/>
                  <a:gd name="T9" fmla="*/ 64 h 80"/>
                  <a:gd name="T10" fmla="*/ 24 w 68"/>
                  <a:gd name="T11" fmla="*/ 68 h 80"/>
                  <a:gd name="T12" fmla="*/ 32 w 68"/>
                  <a:gd name="T13" fmla="*/ 68 h 80"/>
                  <a:gd name="T14" fmla="*/ 36 w 68"/>
                  <a:gd name="T15" fmla="*/ 68 h 80"/>
                  <a:gd name="T16" fmla="*/ 44 w 68"/>
                  <a:gd name="T17" fmla="*/ 68 h 80"/>
                  <a:gd name="T18" fmla="*/ 48 w 68"/>
                  <a:gd name="T19" fmla="*/ 64 h 80"/>
                  <a:gd name="T20" fmla="*/ 60 w 68"/>
                  <a:gd name="T21" fmla="*/ 56 h 80"/>
                  <a:gd name="T22" fmla="*/ 60 w 68"/>
                  <a:gd name="T23" fmla="*/ 60 h 80"/>
                  <a:gd name="T24" fmla="*/ 48 w 68"/>
                  <a:gd name="T25" fmla="*/ 72 h 80"/>
                  <a:gd name="T26" fmla="*/ 36 w 68"/>
                  <a:gd name="T27" fmla="*/ 76 h 80"/>
                  <a:gd name="T28" fmla="*/ 24 w 68"/>
                  <a:gd name="T29" fmla="*/ 80 h 80"/>
                  <a:gd name="T30" fmla="*/ 12 w 68"/>
                  <a:gd name="T31" fmla="*/ 76 h 80"/>
                  <a:gd name="T32" fmla="*/ 4 w 68"/>
                  <a:gd name="T33" fmla="*/ 72 h 80"/>
                  <a:gd name="T34" fmla="*/ 0 w 68"/>
                  <a:gd name="T35" fmla="*/ 64 h 80"/>
                  <a:gd name="T36" fmla="*/ 0 w 68"/>
                  <a:gd name="T37" fmla="*/ 56 h 80"/>
                  <a:gd name="T38" fmla="*/ 0 w 68"/>
                  <a:gd name="T39" fmla="*/ 40 h 80"/>
                  <a:gd name="T40" fmla="*/ 8 w 68"/>
                  <a:gd name="T41" fmla="*/ 28 h 80"/>
                  <a:gd name="T42" fmla="*/ 16 w 68"/>
                  <a:gd name="T43" fmla="*/ 16 h 80"/>
                  <a:gd name="T44" fmla="*/ 24 w 68"/>
                  <a:gd name="T45" fmla="*/ 8 h 80"/>
                  <a:gd name="T46" fmla="*/ 36 w 68"/>
                  <a:gd name="T47" fmla="*/ 0 h 80"/>
                  <a:gd name="T48" fmla="*/ 48 w 68"/>
                  <a:gd name="T49" fmla="*/ 0 h 80"/>
                  <a:gd name="T50" fmla="*/ 56 w 68"/>
                  <a:gd name="T51" fmla="*/ 0 h 80"/>
                  <a:gd name="T52" fmla="*/ 64 w 68"/>
                  <a:gd name="T53" fmla="*/ 4 h 80"/>
                  <a:gd name="T54" fmla="*/ 64 w 68"/>
                  <a:gd name="T55" fmla="*/ 8 h 80"/>
                  <a:gd name="T56" fmla="*/ 68 w 68"/>
                  <a:gd name="T57" fmla="*/ 12 h 80"/>
                  <a:gd name="T58" fmla="*/ 64 w 68"/>
                  <a:gd name="T59" fmla="*/ 20 h 80"/>
                  <a:gd name="T60" fmla="*/ 60 w 68"/>
                  <a:gd name="T61" fmla="*/ 24 h 80"/>
                  <a:gd name="T62" fmla="*/ 52 w 68"/>
                  <a:gd name="T63" fmla="*/ 32 h 80"/>
                  <a:gd name="T64" fmla="*/ 40 w 68"/>
                  <a:gd name="T65" fmla="*/ 40 h 80"/>
                  <a:gd name="T66" fmla="*/ 28 w 68"/>
                  <a:gd name="T67" fmla="*/ 44 h 80"/>
                  <a:gd name="T68" fmla="*/ 16 w 68"/>
                  <a:gd name="T69" fmla="*/ 44 h 80"/>
                  <a:gd name="T70" fmla="*/ 16 w 68"/>
                  <a:gd name="T71" fmla="*/ 40 h 80"/>
                  <a:gd name="T72" fmla="*/ 24 w 68"/>
                  <a:gd name="T73" fmla="*/ 40 h 80"/>
                  <a:gd name="T74" fmla="*/ 36 w 68"/>
                  <a:gd name="T75" fmla="*/ 36 h 80"/>
                  <a:gd name="T76" fmla="*/ 44 w 68"/>
                  <a:gd name="T77" fmla="*/ 32 h 80"/>
                  <a:gd name="T78" fmla="*/ 48 w 68"/>
                  <a:gd name="T79" fmla="*/ 24 h 80"/>
                  <a:gd name="T80" fmla="*/ 52 w 68"/>
                  <a:gd name="T81" fmla="*/ 16 h 80"/>
                  <a:gd name="T82" fmla="*/ 52 w 68"/>
                  <a:gd name="T83" fmla="*/ 12 h 80"/>
                  <a:gd name="T84" fmla="*/ 52 w 68"/>
                  <a:gd name="T85" fmla="*/ 8 h 80"/>
                  <a:gd name="T86" fmla="*/ 52 w 68"/>
                  <a:gd name="T87" fmla="*/ 4 h 80"/>
                  <a:gd name="T88" fmla="*/ 48 w 68"/>
                  <a:gd name="T89" fmla="*/ 4 h 80"/>
                  <a:gd name="T90" fmla="*/ 44 w 68"/>
                  <a:gd name="T91" fmla="*/ 4 h 80"/>
                  <a:gd name="T92" fmla="*/ 36 w 68"/>
                  <a:gd name="T93" fmla="*/ 4 h 80"/>
                  <a:gd name="T94" fmla="*/ 28 w 68"/>
                  <a:gd name="T95" fmla="*/ 12 h 80"/>
                  <a:gd name="T96" fmla="*/ 20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60"/>
                    </a:lnTo>
                    <a:lnTo>
                      <a:pt x="20" y="64"/>
                    </a:lnTo>
                    <a:lnTo>
                      <a:pt x="24" y="68"/>
                    </a:lnTo>
                    <a:lnTo>
                      <a:pt x="32" y="68"/>
                    </a:lnTo>
                    <a:lnTo>
                      <a:pt x="36" y="68"/>
                    </a:lnTo>
                    <a:lnTo>
                      <a:pt x="44" y="68"/>
                    </a:lnTo>
                    <a:lnTo>
                      <a:pt x="48" y="64"/>
                    </a:lnTo>
                    <a:lnTo>
                      <a:pt x="60" y="56"/>
                    </a:lnTo>
                    <a:lnTo>
                      <a:pt x="60" y="60"/>
                    </a:lnTo>
                    <a:lnTo>
                      <a:pt x="48" y="72"/>
                    </a:lnTo>
                    <a:lnTo>
                      <a:pt x="36" y="76"/>
                    </a:lnTo>
                    <a:lnTo>
                      <a:pt x="24" y="80"/>
                    </a:lnTo>
                    <a:lnTo>
                      <a:pt x="12" y="76"/>
                    </a:lnTo>
                    <a:lnTo>
                      <a:pt x="4" y="72"/>
                    </a:lnTo>
                    <a:lnTo>
                      <a:pt x="0" y="64"/>
                    </a:lnTo>
                    <a:lnTo>
                      <a:pt x="0" y="56"/>
                    </a:lnTo>
                    <a:lnTo>
                      <a:pt x="0" y="40"/>
                    </a:lnTo>
                    <a:lnTo>
                      <a:pt x="8" y="28"/>
                    </a:lnTo>
                    <a:lnTo>
                      <a:pt x="16" y="16"/>
                    </a:lnTo>
                    <a:lnTo>
                      <a:pt x="24" y="8"/>
                    </a:lnTo>
                    <a:lnTo>
                      <a:pt x="36" y="0"/>
                    </a:lnTo>
                    <a:lnTo>
                      <a:pt x="48" y="0"/>
                    </a:lnTo>
                    <a:lnTo>
                      <a:pt x="56" y="0"/>
                    </a:lnTo>
                    <a:lnTo>
                      <a:pt x="64" y="4"/>
                    </a:lnTo>
                    <a:lnTo>
                      <a:pt x="64" y="8"/>
                    </a:lnTo>
                    <a:lnTo>
                      <a:pt x="68" y="12"/>
                    </a:lnTo>
                    <a:lnTo>
                      <a:pt x="64" y="20"/>
                    </a:lnTo>
                    <a:lnTo>
                      <a:pt x="60" y="24"/>
                    </a:lnTo>
                    <a:lnTo>
                      <a:pt x="52" y="32"/>
                    </a:lnTo>
                    <a:lnTo>
                      <a:pt x="40" y="40"/>
                    </a:lnTo>
                    <a:lnTo>
                      <a:pt x="28" y="44"/>
                    </a:lnTo>
                    <a:lnTo>
                      <a:pt x="16" y="44"/>
                    </a:lnTo>
                    <a:close/>
                    <a:moveTo>
                      <a:pt x="16" y="40"/>
                    </a:moveTo>
                    <a:lnTo>
                      <a:pt x="24" y="40"/>
                    </a:lnTo>
                    <a:lnTo>
                      <a:pt x="36"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569" name="Freeform 186"/>
              <p:cNvSpPr>
                <a:spLocks/>
              </p:cNvSpPr>
              <p:nvPr/>
            </p:nvSpPr>
            <p:spPr bwMode="auto">
              <a:xfrm>
                <a:off x="5239" y="2913"/>
                <a:ext cx="69" cy="80"/>
              </a:xfrm>
              <a:custGeom>
                <a:avLst/>
                <a:gdLst>
                  <a:gd name="T0" fmla="*/ 69 w 69"/>
                  <a:gd name="T1" fmla="*/ 0 h 80"/>
                  <a:gd name="T2" fmla="*/ 61 w 69"/>
                  <a:gd name="T3" fmla="*/ 24 h 80"/>
                  <a:gd name="T4" fmla="*/ 61 w 69"/>
                  <a:gd name="T5" fmla="*/ 24 h 80"/>
                  <a:gd name="T6" fmla="*/ 57 w 69"/>
                  <a:gd name="T7" fmla="*/ 16 h 80"/>
                  <a:gd name="T8" fmla="*/ 53 w 69"/>
                  <a:gd name="T9" fmla="*/ 8 h 80"/>
                  <a:gd name="T10" fmla="*/ 49 w 69"/>
                  <a:gd name="T11" fmla="*/ 4 h 80"/>
                  <a:gd name="T12" fmla="*/ 45 w 69"/>
                  <a:gd name="T13" fmla="*/ 4 h 80"/>
                  <a:gd name="T14" fmla="*/ 41 w 69"/>
                  <a:gd name="T15" fmla="*/ 4 h 80"/>
                  <a:gd name="T16" fmla="*/ 37 w 69"/>
                  <a:gd name="T17" fmla="*/ 8 h 80"/>
                  <a:gd name="T18" fmla="*/ 33 w 69"/>
                  <a:gd name="T19" fmla="*/ 8 h 80"/>
                  <a:gd name="T20" fmla="*/ 33 w 69"/>
                  <a:gd name="T21" fmla="*/ 12 h 80"/>
                  <a:gd name="T22" fmla="*/ 33 w 69"/>
                  <a:gd name="T23" fmla="*/ 16 h 80"/>
                  <a:gd name="T24" fmla="*/ 33 w 69"/>
                  <a:gd name="T25" fmla="*/ 20 h 80"/>
                  <a:gd name="T26" fmla="*/ 37 w 69"/>
                  <a:gd name="T27" fmla="*/ 24 h 80"/>
                  <a:gd name="T28" fmla="*/ 41 w 69"/>
                  <a:gd name="T29" fmla="*/ 28 h 80"/>
                  <a:gd name="T30" fmla="*/ 49 w 69"/>
                  <a:gd name="T31" fmla="*/ 36 h 80"/>
                  <a:gd name="T32" fmla="*/ 53 w 69"/>
                  <a:gd name="T33" fmla="*/ 44 h 80"/>
                  <a:gd name="T34" fmla="*/ 57 w 69"/>
                  <a:gd name="T35" fmla="*/ 52 h 80"/>
                  <a:gd name="T36" fmla="*/ 57 w 69"/>
                  <a:gd name="T37" fmla="*/ 56 h 80"/>
                  <a:gd name="T38" fmla="*/ 57 w 69"/>
                  <a:gd name="T39" fmla="*/ 64 h 80"/>
                  <a:gd name="T40" fmla="*/ 49 w 69"/>
                  <a:gd name="T41" fmla="*/ 72 h 80"/>
                  <a:gd name="T42" fmla="*/ 41 w 69"/>
                  <a:gd name="T43" fmla="*/ 80 h 80"/>
                  <a:gd name="T44" fmla="*/ 29 w 69"/>
                  <a:gd name="T45" fmla="*/ 80 h 80"/>
                  <a:gd name="T46" fmla="*/ 25 w 69"/>
                  <a:gd name="T47" fmla="*/ 80 h 80"/>
                  <a:gd name="T48" fmla="*/ 17 w 69"/>
                  <a:gd name="T49" fmla="*/ 76 h 80"/>
                  <a:gd name="T50" fmla="*/ 12 w 69"/>
                  <a:gd name="T51" fmla="*/ 76 h 80"/>
                  <a:gd name="T52" fmla="*/ 12 w 69"/>
                  <a:gd name="T53" fmla="*/ 76 h 80"/>
                  <a:gd name="T54" fmla="*/ 8 w 69"/>
                  <a:gd name="T55" fmla="*/ 76 h 80"/>
                  <a:gd name="T56" fmla="*/ 4 w 69"/>
                  <a:gd name="T57" fmla="*/ 80 h 80"/>
                  <a:gd name="T58" fmla="*/ 0 w 69"/>
                  <a:gd name="T59" fmla="*/ 80 h 80"/>
                  <a:gd name="T60" fmla="*/ 8 w 69"/>
                  <a:gd name="T61" fmla="*/ 52 h 80"/>
                  <a:gd name="T62" fmla="*/ 12 w 69"/>
                  <a:gd name="T63" fmla="*/ 52 h 80"/>
                  <a:gd name="T64" fmla="*/ 12 w 69"/>
                  <a:gd name="T65" fmla="*/ 64 h 80"/>
                  <a:gd name="T66" fmla="*/ 17 w 69"/>
                  <a:gd name="T67" fmla="*/ 72 h 80"/>
                  <a:gd name="T68" fmla="*/ 25 w 69"/>
                  <a:gd name="T69" fmla="*/ 76 h 80"/>
                  <a:gd name="T70" fmla="*/ 29 w 69"/>
                  <a:gd name="T71" fmla="*/ 76 h 80"/>
                  <a:gd name="T72" fmla="*/ 37 w 69"/>
                  <a:gd name="T73" fmla="*/ 76 h 80"/>
                  <a:gd name="T74" fmla="*/ 41 w 69"/>
                  <a:gd name="T75" fmla="*/ 72 h 80"/>
                  <a:gd name="T76" fmla="*/ 45 w 69"/>
                  <a:gd name="T77" fmla="*/ 68 h 80"/>
                  <a:gd name="T78" fmla="*/ 45 w 69"/>
                  <a:gd name="T79" fmla="*/ 64 h 80"/>
                  <a:gd name="T80" fmla="*/ 45 w 69"/>
                  <a:gd name="T81" fmla="*/ 60 h 80"/>
                  <a:gd name="T82" fmla="*/ 45 w 69"/>
                  <a:gd name="T83" fmla="*/ 56 h 80"/>
                  <a:gd name="T84" fmla="*/ 41 w 69"/>
                  <a:gd name="T85" fmla="*/ 52 h 80"/>
                  <a:gd name="T86" fmla="*/ 33 w 69"/>
                  <a:gd name="T87" fmla="*/ 44 h 80"/>
                  <a:gd name="T88" fmla="*/ 25 w 69"/>
                  <a:gd name="T89" fmla="*/ 36 h 80"/>
                  <a:gd name="T90" fmla="*/ 25 w 69"/>
                  <a:gd name="T91" fmla="*/ 28 h 80"/>
                  <a:gd name="T92" fmla="*/ 21 w 69"/>
                  <a:gd name="T93" fmla="*/ 24 h 80"/>
                  <a:gd name="T94" fmla="*/ 21 w 69"/>
                  <a:gd name="T95" fmla="*/ 20 h 80"/>
                  <a:gd name="T96" fmla="*/ 21 w 69"/>
                  <a:gd name="T97" fmla="*/ 12 h 80"/>
                  <a:gd name="T98" fmla="*/ 29 w 69"/>
                  <a:gd name="T99" fmla="*/ 4 h 80"/>
                  <a:gd name="T100" fmla="*/ 33 w 69"/>
                  <a:gd name="T101" fmla="*/ 0 h 80"/>
                  <a:gd name="T102" fmla="*/ 41 w 69"/>
                  <a:gd name="T103" fmla="*/ 0 h 80"/>
                  <a:gd name="T104" fmla="*/ 45 w 69"/>
                  <a:gd name="T105" fmla="*/ 0 h 80"/>
                  <a:gd name="T106" fmla="*/ 49 w 69"/>
                  <a:gd name="T107" fmla="*/ 0 h 80"/>
                  <a:gd name="T108" fmla="*/ 49 w 69"/>
                  <a:gd name="T109" fmla="*/ 0 h 80"/>
                  <a:gd name="T110" fmla="*/ 53 w 69"/>
                  <a:gd name="T111" fmla="*/ 4 h 80"/>
                  <a:gd name="T112" fmla="*/ 57 w 69"/>
                  <a:gd name="T113" fmla="*/ 4 h 80"/>
                  <a:gd name="T114" fmla="*/ 61 w 69"/>
                  <a:gd name="T115" fmla="*/ 4 h 80"/>
                  <a:gd name="T116" fmla="*/ 61 w 69"/>
                  <a:gd name="T117" fmla="*/ 4 h 80"/>
                  <a:gd name="T118" fmla="*/ 65 w 69"/>
                  <a:gd name="T119" fmla="*/ 0 h 80"/>
                  <a:gd name="T120" fmla="*/ 69 w 69"/>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80"/>
                  <a:gd name="T185" fmla="*/ 69 w 69"/>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80">
                    <a:moveTo>
                      <a:pt x="69" y="0"/>
                    </a:moveTo>
                    <a:lnTo>
                      <a:pt x="61" y="24"/>
                    </a:lnTo>
                    <a:lnTo>
                      <a:pt x="57" y="16"/>
                    </a:lnTo>
                    <a:lnTo>
                      <a:pt x="53" y="8"/>
                    </a:lnTo>
                    <a:lnTo>
                      <a:pt x="49" y="4"/>
                    </a:lnTo>
                    <a:lnTo>
                      <a:pt x="45" y="4"/>
                    </a:lnTo>
                    <a:lnTo>
                      <a:pt x="41" y="4"/>
                    </a:lnTo>
                    <a:lnTo>
                      <a:pt x="37" y="8"/>
                    </a:lnTo>
                    <a:lnTo>
                      <a:pt x="33" y="8"/>
                    </a:lnTo>
                    <a:lnTo>
                      <a:pt x="33" y="12"/>
                    </a:lnTo>
                    <a:lnTo>
                      <a:pt x="33" y="16"/>
                    </a:lnTo>
                    <a:lnTo>
                      <a:pt x="33" y="20"/>
                    </a:lnTo>
                    <a:lnTo>
                      <a:pt x="37" y="24"/>
                    </a:lnTo>
                    <a:lnTo>
                      <a:pt x="41" y="28"/>
                    </a:lnTo>
                    <a:lnTo>
                      <a:pt x="49" y="36"/>
                    </a:lnTo>
                    <a:lnTo>
                      <a:pt x="53" y="44"/>
                    </a:lnTo>
                    <a:lnTo>
                      <a:pt x="57" y="52"/>
                    </a:lnTo>
                    <a:lnTo>
                      <a:pt x="57" y="56"/>
                    </a:lnTo>
                    <a:lnTo>
                      <a:pt x="57" y="64"/>
                    </a:lnTo>
                    <a:lnTo>
                      <a:pt x="49" y="72"/>
                    </a:lnTo>
                    <a:lnTo>
                      <a:pt x="41" y="80"/>
                    </a:lnTo>
                    <a:lnTo>
                      <a:pt x="29" y="80"/>
                    </a:lnTo>
                    <a:lnTo>
                      <a:pt x="25" y="80"/>
                    </a:lnTo>
                    <a:lnTo>
                      <a:pt x="17" y="76"/>
                    </a:lnTo>
                    <a:lnTo>
                      <a:pt x="12" y="76"/>
                    </a:lnTo>
                    <a:lnTo>
                      <a:pt x="8" y="76"/>
                    </a:lnTo>
                    <a:lnTo>
                      <a:pt x="4" y="80"/>
                    </a:lnTo>
                    <a:lnTo>
                      <a:pt x="0" y="80"/>
                    </a:lnTo>
                    <a:lnTo>
                      <a:pt x="8" y="52"/>
                    </a:lnTo>
                    <a:lnTo>
                      <a:pt x="12" y="52"/>
                    </a:lnTo>
                    <a:lnTo>
                      <a:pt x="12" y="64"/>
                    </a:lnTo>
                    <a:lnTo>
                      <a:pt x="17" y="72"/>
                    </a:lnTo>
                    <a:lnTo>
                      <a:pt x="25" y="76"/>
                    </a:lnTo>
                    <a:lnTo>
                      <a:pt x="29" y="76"/>
                    </a:lnTo>
                    <a:lnTo>
                      <a:pt x="37" y="76"/>
                    </a:lnTo>
                    <a:lnTo>
                      <a:pt x="41" y="72"/>
                    </a:lnTo>
                    <a:lnTo>
                      <a:pt x="45" y="68"/>
                    </a:lnTo>
                    <a:lnTo>
                      <a:pt x="45" y="64"/>
                    </a:lnTo>
                    <a:lnTo>
                      <a:pt x="45" y="60"/>
                    </a:lnTo>
                    <a:lnTo>
                      <a:pt x="45" y="56"/>
                    </a:lnTo>
                    <a:lnTo>
                      <a:pt x="41" y="52"/>
                    </a:lnTo>
                    <a:lnTo>
                      <a:pt x="33" y="44"/>
                    </a:lnTo>
                    <a:lnTo>
                      <a:pt x="25" y="36"/>
                    </a:lnTo>
                    <a:lnTo>
                      <a:pt x="25" y="28"/>
                    </a:lnTo>
                    <a:lnTo>
                      <a:pt x="21" y="24"/>
                    </a:lnTo>
                    <a:lnTo>
                      <a:pt x="21" y="20"/>
                    </a:lnTo>
                    <a:lnTo>
                      <a:pt x="21" y="12"/>
                    </a:lnTo>
                    <a:lnTo>
                      <a:pt x="29" y="4"/>
                    </a:lnTo>
                    <a:lnTo>
                      <a:pt x="33" y="0"/>
                    </a:lnTo>
                    <a:lnTo>
                      <a:pt x="41" y="0"/>
                    </a:lnTo>
                    <a:lnTo>
                      <a:pt x="45" y="0"/>
                    </a:lnTo>
                    <a:lnTo>
                      <a:pt x="49" y="0"/>
                    </a:lnTo>
                    <a:lnTo>
                      <a:pt x="53" y="4"/>
                    </a:lnTo>
                    <a:lnTo>
                      <a:pt x="57" y="4"/>
                    </a:lnTo>
                    <a:lnTo>
                      <a:pt x="61" y="4"/>
                    </a:lnTo>
                    <a:lnTo>
                      <a:pt x="65" y="0"/>
                    </a:lnTo>
                    <a:lnTo>
                      <a:pt x="69" y="0"/>
                    </a:lnTo>
                    <a:close/>
                  </a:path>
                </a:pathLst>
              </a:custGeom>
              <a:solidFill>
                <a:srgbClr val="000000"/>
              </a:solidFill>
              <a:ln w="0">
                <a:solidFill>
                  <a:srgbClr val="000000"/>
                </a:solidFill>
                <a:round/>
                <a:headEnd/>
                <a:tailEnd/>
              </a:ln>
            </p:spPr>
            <p:txBody>
              <a:bodyPr/>
              <a:lstStyle/>
              <a:p>
                <a:endParaRPr lang="en-US"/>
              </a:p>
            </p:txBody>
          </p:sp>
          <p:sp>
            <p:nvSpPr>
              <p:cNvPr id="9570" name="Freeform 187"/>
              <p:cNvSpPr>
                <a:spLocks/>
              </p:cNvSpPr>
              <p:nvPr/>
            </p:nvSpPr>
            <p:spPr bwMode="auto">
              <a:xfrm>
                <a:off x="5308" y="2913"/>
                <a:ext cx="68" cy="80"/>
              </a:xfrm>
              <a:custGeom>
                <a:avLst/>
                <a:gdLst>
                  <a:gd name="T0" fmla="*/ 68 w 68"/>
                  <a:gd name="T1" fmla="*/ 0 h 80"/>
                  <a:gd name="T2" fmla="*/ 60 w 68"/>
                  <a:gd name="T3" fmla="*/ 24 h 80"/>
                  <a:gd name="T4" fmla="*/ 56 w 68"/>
                  <a:gd name="T5" fmla="*/ 24 h 80"/>
                  <a:gd name="T6" fmla="*/ 56 w 68"/>
                  <a:gd name="T7" fmla="*/ 16 h 80"/>
                  <a:gd name="T8" fmla="*/ 52 w 68"/>
                  <a:gd name="T9" fmla="*/ 8 h 80"/>
                  <a:gd name="T10" fmla="*/ 48 w 68"/>
                  <a:gd name="T11" fmla="*/ 4 h 80"/>
                  <a:gd name="T12" fmla="*/ 44 w 68"/>
                  <a:gd name="T13" fmla="*/ 4 h 80"/>
                  <a:gd name="T14" fmla="*/ 40 w 68"/>
                  <a:gd name="T15" fmla="*/ 4 h 80"/>
                  <a:gd name="T16" fmla="*/ 36 w 68"/>
                  <a:gd name="T17" fmla="*/ 8 h 80"/>
                  <a:gd name="T18" fmla="*/ 32 w 68"/>
                  <a:gd name="T19" fmla="*/ 8 h 80"/>
                  <a:gd name="T20" fmla="*/ 32 w 68"/>
                  <a:gd name="T21" fmla="*/ 12 h 80"/>
                  <a:gd name="T22" fmla="*/ 32 w 68"/>
                  <a:gd name="T23" fmla="*/ 16 h 80"/>
                  <a:gd name="T24" fmla="*/ 32 w 68"/>
                  <a:gd name="T25" fmla="*/ 20 h 80"/>
                  <a:gd name="T26" fmla="*/ 36 w 68"/>
                  <a:gd name="T27" fmla="*/ 24 h 80"/>
                  <a:gd name="T28" fmla="*/ 40 w 68"/>
                  <a:gd name="T29" fmla="*/ 28 h 80"/>
                  <a:gd name="T30" fmla="*/ 48 w 68"/>
                  <a:gd name="T31" fmla="*/ 36 h 80"/>
                  <a:gd name="T32" fmla="*/ 52 w 68"/>
                  <a:gd name="T33" fmla="*/ 44 h 80"/>
                  <a:gd name="T34" fmla="*/ 56 w 68"/>
                  <a:gd name="T35" fmla="*/ 52 h 80"/>
                  <a:gd name="T36" fmla="*/ 56 w 68"/>
                  <a:gd name="T37" fmla="*/ 56 h 80"/>
                  <a:gd name="T38" fmla="*/ 56 w 68"/>
                  <a:gd name="T39" fmla="*/ 64 h 80"/>
                  <a:gd name="T40" fmla="*/ 48 w 68"/>
                  <a:gd name="T41" fmla="*/ 72 h 80"/>
                  <a:gd name="T42" fmla="*/ 40 w 68"/>
                  <a:gd name="T43" fmla="*/ 80 h 80"/>
                  <a:gd name="T44" fmla="*/ 28 w 68"/>
                  <a:gd name="T45" fmla="*/ 80 h 80"/>
                  <a:gd name="T46" fmla="*/ 24 w 68"/>
                  <a:gd name="T47" fmla="*/ 80 h 80"/>
                  <a:gd name="T48" fmla="*/ 16 w 68"/>
                  <a:gd name="T49" fmla="*/ 76 h 80"/>
                  <a:gd name="T50" fmla="*/ 12 w 68"/>
                  <a:gd name="T51" fmla="*/ 76 h 80"/>
                  <a:gd name="T52" fmla="*/ 12 w 68"/>
                  <a:gd name="T53" fmla="*/ 76 h 80"/>
                  <a:gd name="T54" fmla="*/ 8 w 68"/>
                  <a:gd name="T55" fmla="*/ 76 h 80"/>
                  <a:gd name="T56" fmla="*/ 4 w 68"/>
                  <a:gd name="T57" fmla="*/ 80 h 80"/>
                  <a:gd name="T58" fmla="*/ 0 w 68"/>
                  <a:gd name="T59" fmla="*/ 80 h 80"/>
                  <a:gd name="T60" fmla="*/ 8 w 68"/>
                  <a:gd name="T61" fmla="*/ 52 h 80"/>
                  <a:gd name="T62" fmla="*/ 12 w 68"/>
                  <a:gd name="T63" fmla="*/ 52 h 80"/>
                  <a:gd name="T64" fmla="*/ 12 w 68"/>
                  <a:gd name="T65" fmla="*/ 64 h 80"/>
                  <a:gd name="T66" fmla="*/ 16 w 68"/>
                  <a:gd name="T67" fmla="*/ 72 h 80"/>
                  <a:gd name="T68" fmla="*/ 20 w 68"/>
                  <a:gd name="T69" fmla="*/ 76 h 80"/>
                  <a:gd name="T70" fmla="*/ 28 w 68"/>
                  <a:gd name="T71" fmla="*/ 76 h 80"/>
                  <a:gd name="T72" fmla="*/ 36 w 68"/>
                  <a:gd name="T73" fmla="*/ 76 h 80"/>
                  <a:gd name="T74" fmla="*/ 40 w 68"/>
                  <a:gd name="T75" fmla="*/ 72 h 80"/>
                  <a:gd name="T76" fmla="*/ 44 w 68"/>
                  <a:gd name="T77" fmla="*/ 68 h 80"/>
                  <a:gd name="T78" fmla="*/ 44 w 68"/>
                  <a:gd name="T79" fmla="*/ 64 h 80"/>
                  <a:gd name="T80" fmla="*/ 44 w 68"/>
                  <a:gd name="T81" fmla="*/ 60 h 80"/>
                  <a:gd name="T82" fmla="*/ 40 w 68"/>
                  <a:gd name="T83" fmla="*/ 56 h 80"/>
                  <a:gd name="T84" fmla="*/ 40 w 68"/>
                  <a:gd name="T85" fmla="*/ 52 h 80"/>
                  <a:gd name="T86" fmla="*/ 32 w 68"/>
                  <a:gd name="T87" fmla="*/ 44 h 80"/>
                  <a:gd name="T88" fmla="*/ 24 w 68"/>
                  <a:gd name="T89" fmla="*/ 36 h 80"/>
                  <a:gd name="T90" fmla="*/ 20 w 68"/>
                  <a:gd name="T91" fmla="*/ 28 h 80"/>
                  <a:gd name="T92" fmla="*/ 20 w 68"/>
                  <a:gd name="T93" fmla="*/ 24 h 80"/>
                  <a:gd name="T94" fmla="*/ 20 w 68"/>
                  <a:gd name="T95" fmla="*/ 20 h 80"/>
                  <a:gd name="T96" fmla="*/ 20 w 68"/>
                  <a:gd name="T97" fmla="*/ 12 h 80"/>
                  <a:gd name="T98" fmla="*/ 24 w 68"/>
                  <a:gd name="T99" fmla="*/ 4 h 80"/>
                  <a:gd name="T100" fmla="*/ 32 w 68"/>
                  <a:gd name="T101" fmla="*/ 0 h 80"/>
                  <a:gd name="T102" fmla="*/ 40 w 68"/>
                  <a:gd name="T103" fmla="*/ 0 h 80"/>
                  <a:gd name="T104" fmla="*/ 44 w 68"/>
                  <a:gd name="T105" fmla="*/ 0 h 80"/>
                  <a:gd name="T106" fmla="*/ 48 w 68"/>
                  <a:gd name="T107" fmla="*/ 0 h 80"/>
                  <a:gd name="T108" fmla="*/ 48 w 68"/>
                  <a:gd name="T109" fmla="*/ 0 h 80"/>
                  <a:gd name="T110" fmla="*/ 52 w 68"/>
                  <a:gd name="T111" fmla="*/ 4 h 80"/>
                  <a:gd name="T112" fmla="*/ 56 w 68"/>
                  <a:gd name="T113" fmla="*/ 4 h 80"/>
                  <a:gd name="T114" fmla="*/ 56 w 68"/>
                  <a:gd name="T115" fmla="*/ 4 h 80"/>
                  <a:gd name="T116" fmla="*/ 60 w 68"/>
                  <a:gd name="T117" fmla="*/ 4 h 80"/>
                  <a:gd name="T118" fmla="*/ 64 w 68"/>
                  <a:gd name="T119" fmla="*/ 0 h 80"/>
                  <a:gd name="T120" fmla="*/ 68 w 68"/>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80"/>
                  <a:gd name="T185" fmla="*/ 68 w 68"/>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80">
                    <a:moveTo>
                      <a:pt x="68" y="0"/>
                    </a:moveTo>
                    <a:lnTo>
                      <a:pt x="60" y="24"/>
                    </a:lnTo>
                    <a:lnTo>
                      <a:pt x="56" y="24"/>
                    </a:lnTo>
                    <a:lnTo>
                      <a:pt x="56" y="16"/>
                    </a:lnTo>
                    <a:lnTo>
                      <a:pt x="52" y="8"/>
                    </a:lnTo>
                    <a:lnTo>
                      <a:pt x="48" y="4"/>
                    </a:lnTo>
                    <a:lnTo>
                      <a:pt x="44" y="4"/>
                    </a:lnTo>
                    <a:lnTo>
                      <a:pt x="40" y="4"/>
                    </a:lnTo>
                    <a:lnTo>
                      <a:pt x="36" y="8"/>
                    </a:lnTo>
                    <a:lnTo>
                      <a:pt x="32" y="8"/>
                    </a:lnTo>
                    <a:lnTo>
                      <a:pt x="32" y="12"/>
                    </a:lnTo>
                    <a:lnTo>
                      <a:pt x="32" y="16"/>
                    </a:lnTo>
                    <a:lnTo>
                      <a:pt x="32" y="20"/>
                    </a:lnTo>
                    <a:lnTo>
                      <a:pt x="36" y="24"/>
                    </a:lnTo>
                    <a:lnTo>
                      <a:pt x="40" y="28"/>
                    </a:lnTo>
                    <a:lnTo>
                      <a:pt x="48" y="36"/>
                    </a:lnTo>
                    <a:lnTo>
                      <a:pt x="52" y="44"/>
                    </a:lnTo>
                    <a:lnTo>
                      <a:pt x="56" y="52"/>
                    </a:lnTo>
                    <a:lnTo>
                      <a:pt x="56" y="56"/>
                    </a:lnTo>
                    <a:lnTo>
                      <a:pt x="56" y="64"/>
                    </a:lnTo>
                    <a:lnTo>
                      <a:pt x="48" y="72"/>
                    </a:lnTo>
                    <a:lnTo>
                      <a:pt x="40" y="80"/>
                    </a:lnTo>
                    <a:lnTo>
                      <a:pt x="28" y="80"/>
                    </a:lnTo>
                    <a:lnTo>
                      <a:pt x="24" y="80"/>
                    </a:lnTo>
                    <a:lnTo>
                      <a:pt x="16" y="76"/>
                    </a:lnTo>
                    <a:lnTo>
                      <a:pt x="12" y="76"/>
                    </a:lnTo>
                    <a:lnTo>
                      <a:pt x="8" y="76"/>
                    </a:lnTo>
                    <a:lnTo>
                      <a:pt x="4" y="80"/>
                    </a:lnTo>
                    <a:lnTo>
                      <a:pt x="0" y="80"/>
                    </a:lnTo>
                    <a:lnTo>
                      <a:pt x="8" y="52"/>
                    </a:lnTo>
                    <a:lnTo>
                      <a:pt x="12" y="52"/>
                    </a:lnTo>
                    <a:lnTo>
                      <a:pt x="12" y="64"/>
                    </a:lnTo>
                    <a:lnTo>
                      <a:pt x="16" y="72"/>
                    </a:lnTo>
                    <a:lnTo>
                      <a:pt x="20" y="76"/>
                    </a:lnTo>
                    <a:lnTo>
                      <a:pt x="28" y="76"/>
                    </a:lnTo>
                    <a:lnTo>
                      <a:pt x="36" y="76"/>
                    </a:lnTo>
                    <a:lnTo>
                      <a:pt x="40" y="72"/>
                    </a:lnTo>
                    <a:lnTo>
                      <a:pt x="44" y="68"/>
                    </a:lnTo>
                    <a:lnTo>
                      <a:pt x="44" y="64"/>
                    </a:lnTo>
                    <a:lnTo>
                      <a:pt x="44" y="60"/>
                    </a:lnTo>
                    <a:lnTo>
                      <a:pt x="40" y="56"/>
                    </a:lnTo>
                    <a:lnTo>
                      <a:pt x="40" y="52"/>
                    </a:lnTo>
                    <a:lnTo>
                      <a:pt x="32" y="44"/>
                    </a:lnTo>
                    <a:lnTo>
                      <a:pt x="24" y="36"/>
                    </a:lnTo>
                    <a:lnTo>
                      <a:pt x="20" y="28"/>
                    </a:lnTo>
                    <a:lnTo>
                      <a:pt x="20" y="24"/>
                    </a:lnTo>
                    <a:lnTo>
                      <a:pt x="20" y="20"/>
                    </a:lnTo>
                    <a:lnTo>
                      <a:pt x="20" y="12"/>
                    </a:lnTo>
                    <a:lnTo>
                      <a:pt x="24" y="4"/>
                    </a:lnTo>
                    <a:lnTo>
                      <a:pt x="32" y="0"/>
                    </a:lnTo>
                    <a:lnTo>
                      <a:pt x="40" y="0"/>
                    </a:lnTo>
                    <a:lnTo>
                      <a:pt x="44" y="0"/>
                    </a:lnTo>
                    <a:lnTo>
                      <a:pt x="48" y="0"/>
                    </a:lnTo>
                    <a:lnTo>
                      <a:pt x="52" y="4"/>
                    </a:lnTo>
                    <a:lnTo>
                      <a:pt x="56" y="4"/>
                    </a:lnTo>
                    <a:lnTo>
                      <a:pt x="60" y="4"/>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9571" name="Freeform 188"/>
              <p:cNvSpPr>
                <a:spLocks noEditPoints="1"/>
              </p:cNvSpPr>
              <p:nvPr/>
            </p:nvSpPr>
            <p:spPr bwMode="auto">
              <a:xfrm>
                <a:off x="5380" y="2913"/>
                <a:ext cx="76" cy="80"/>
              </a:xfrm>
              <a:custGeom>
                <a:avLst/>
                <a:gdLst>
                  <a:gd name="T0" fmla="*/ 76 w 76"/>
                  <a:gd name="T1" fmla="*/ 28 h 80"/>
                  <a:gd name="T2" fmla="*/ 76 w 76"/>
                  <a:gd name="T3" fmla="*/ 40 h 80"/>
                  <a:gd name="T4" fmla="*/ 72 w 76"/>
                  <a:gd name="T5" fmla="*/ 52 h 80"/>
                  <a:gd name="T6" fmla="*/ 60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0 h 80"/>
                  <a:gd name="T32" fmla="*/ 52 w 76"/>
                  <a:gd name="T33" fmla="*/ 0 h 80"/>
                  <a:gd name="T34" fmla="*/ 60 w 76"/>
                  <a:gd name="T35" fmla="*/ 0 h 80"/>
                  <a:gd name="T36" fmla="*/ 68 w 76"/>
                  <a:gd name="T37" fmla="*/ 8 h 80"/>
                  <a:gd name="T38" fmla="*/ 76 w 76"/>
                  <a:gd name="T39" fmla="*/ 16 h 80"/>
                  <a:gd name="T40" fmla="*/ 76 w 76"/>
                  <a:gd name="T41" fmla="*/ 28 h 80"/>
                  <a:gd name="T42" fmla="*/ 60 w 76"/>
                  <a:gd name="T43" fmla="*/ 20 h 80"/>
                  <a:gd name="T44" fmla="*/ 60 w 76"/>
                  <a:gd name="T45" fmla="*/ 12 h 80"/>
                  <a:gd name="T46" fmla="*/ 56 w 76"/>
                  <a:gd name="T47" fmla="*/ 8 h 80"/>
                  <a:gd name="T48" fmla="*/ 52 w 76"/>
                  <a:gd name="T49" fmla="*/ 4 h 80"/>
                  <a:gd name="T50" fmla="*/ 48 w 76"/>
                  <a:gd name="T51" fmla="*/ 4 h 80"/>
                  <a:gd name="T52" fmla="*/ 40 w 76"/>
                  <a:gd name="T53" fmla="*/ 4 h 80"/>
                  <a:gd name="T54" fmla="*/ 32 w 76"/>
                  <a:gd name="T55" fmla="*/ 12 h 80"/>
                  <a:gd name="T56" fmla="*/ 28 w 76"/>
                  <a:gd name="T57" fmla="*/ 20 h 80"/>
                  <a:gd name="T58" fmla="*/ 20 w 76"/>
                  <a:gd name="T59" fmla="*/ 40 h 80"/>
                  <a:gd name="T60" fmla="*/ 16 w 76"/>
                  <a:gd name="T61" fmla="*/ 60 h 80"/>
                  <a:gd name="T62" fmla="*/ 16 w 76"/>
                  <a:gd name="T63" fmla="*/ 68 h 80"/>
                  <a:gd name="T64" fmla="*/ 20 w 76"/>
                  <a:gd name="T65" fmla="*/ 72 h 80"/>
                  <a:gd name="T66" fmla="*/ 24 w 76"/>
                  <a:gd name="T67" fmla="*/ 76 h 80"/>
                  <a:gd name="T68" fmla="*/ 28 w 76"/>
                  <a:gd name="T69" fmla="*/ 76 h 80"/>
                  <a:gd name="T70" fmla="*/ 36 w 76"/>
                  <a:gd name="T71" fmla="*/ 76 h 80"/>
                  <a:gd name="T72" fmla="*/ 44 w 76"/>
                  <a:gd name="T73" fmla="*/ 68 h 80"/>
                  <a:gd name="T74" fmla="*/ 52 w 76"/>
                  <a:gd name="T75" fmla="*/ 56 h 80"/>
                  <a:gd name="T76" fmla="*/ 60 w 76"/>
                  <a:gd name="T77" fmla="*/ 40 h 80"/>
                  <a:gd name="T78" fmla="*/ 60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0"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8" y="20"/>
                    </a:lnTo>
                    <a:lnTo>
                      <a:pt x="20" y="40"/>
                    </a:lnTo>
                    <a:lnTo>
                      <a:pt x="16" y="60"/>
                    </a:lnTo>
                    <a:lnTo>
                      <a:pt x="16" y="68"/>
                    </a:lnTo>
                    <a:lnTo>
                      <a:pt x="20" y="72"/>
                    </a:lnTo>
                    <a:lnTo>
                      <a:pt x="24" y="76"/>
                    </a:lnTo>
                    <a:lnTo>
                      <a:pt x="28" y="76"/>
                    </a:lnTo>
                    <a:lnTo>
                      <a:pt x="36" y="76"/>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572" name="Freeform 189"/>
              <p:cNvSpPr>
                <a:spLocks/>
              </p:cNvSpPr>
              <p:nvPr/>
            </p:nvSpPr>
            <p:spPr bwMode="auto">
              <a:xfrm>
                <a:off x="5469" y="2913"/>
                <a:ext cx="64" cy="80"/>
              </a:xfrm>
              <a:custGeom>
                <a:avLst/>
                <a:gdLst>
                  <a:gd name="T0" fmla="*/ 4 w 64"/>
                  <a:gd name="T1" fmla="*/ 4 h 80"/>
                  <a:gd name="T2" fmla="*/ 32 w 64"/>
                  <a:gd name="T3" fmla="*/ 0 h 80"/>
                  <a:gd name="T4" fmla="*/ 20 w 64"/>
                  <a:gd name="T5" fmla="*/ 44 h 80"/>
                  <a:gd name="T6" fmla="*/ 32 w 64"/>
                  <a:gd name="T7" fmla="*/ 28 h 80"/>
                  <a:gd name="T8" fmla="*/ 40 w 64"/>
                  <a:gd name="T9" fmla="*/ 16 h 80"/>
                  <a:gd name="T10" fmla="*/ 48 w 64"/>
                  <a:gd name="T11" fmla="*/ 4 h 80"/>
                  <a:gd name="T12" fmla="*/ 52 w 64"/>
                  <a:gd name="T13" fmla="*/ 0 h 80"/>
                  <a:gd name="T14" fmla="*/ 60 w 64"/>
                  <a:gd name="T15" fmla="*/ 0 h 80"/>
                  <a:gd name="T16" fmla="*/ 60 w 64"/>
                  <a:gd name="T17" fmla="*/ 0 h 80"/>
                  <a:gd name="T18" fmla="*/ 64 w 64"/>
                  <a:gd name="T19" fmla="*/ 0 h 80"/>
                  <a:gd name="T20" fmla="*/ 64 w 64"/>
                  <a:gd name="T21" fmla="*/ 4 h 80"/>
                  <a:gd name="T22" fmla="*/ 64 w 64"/>
                  <a:gd name="T23" fmla="*/ 8 h 80"/>
                  <a:gd name="T24" fmla="*/ 64 w 64"/>
                  <a:gd name="T25" fmla="*/ 12 h 80"/>
                  <a:gd name="T26" fmla="*/ 60 w 64"/>
                  <a:gd name="T27" fmla="*/ 20 h 80"/>
                  <a:gd name="T28" fmla="*/ 60 w 64"/>
                  <a:gd name="T29" fmla="*/ 24 h 80"/>
                  <a:gd name="T30" fmla="*/ 56 w 64"/>
                  <a:gd name="T31" fmla="*/ 24 h 80"/>
                  <a:gd name="T32" fmla="*/ 52 w 64"/>
                  <a:gd name="T33" fmla="*/ 24 h 80"/>
                  <a:gd name="T34" fmla="*/ 52 w 64"/>
                  <a:gd name="T35" fmla="*/ 20 h 80"/>
                  <a:gd name="T36" fmla="*/ 52 w 64"/>
                  <a:gd name="T37" fmla="*/ 20 h 80"/>
                  <a:gd name="T38" fmla="*/ 52 w 64"/>
                  <a:gd name="T39" fmla="*/ 16 h 80"/>
                  <a:gd name="T40" fmla="*/ 52 w 64"/>
                  <a:gd name="T41" fmla="*/ 16 h 80"/>
                  <a:gd name="T42" fmla="*/ 48 w 64"/>
                  <a:gd name="T43" fmla="*/ 16 h 80"/>
                  <a:gd name="T44" fmla="*/ 48 w 64"/>
                  <a:gd name="T45" fmla="*/ 16 h 80"/>
                  <a:gd name="T46" fmla="*/ 48 w 64"/>
                  <a:gd name="T47" fmla="*/ 16 h 80"/>
                  <a:gd name="T48" fmla="*/ 48 w 64"/>
                  <a:gd name="T49" fmla="*/ 16 h 80"/>
                  <a:gd name="T50" fmla="*/ 44 w 64"/>
                  <a:gd name="T51" fmla="*/ 16 h 80"/>
                  <a:gd name="T52" fmla="*/ 44 w 64"/>
                  <a:gd name="T53" fmla="*/ 16 h 80"/>
                  <a:gd name="T54" fmla="*/ 40 w 64"/>
                  <a:gd name="T55" fmla="*/ 20 h 80"/>
                  <a:gd name="T56" fmla="*/ 32 w 64"/>
                  <a:gd name="T57" fmla="*/ 32 h 80"/>
                  <a:gd name="T58" fmla="*/ 24 w 64"/>
                  <a:gd name="T59" fmla="*/ 44 h 80"/>
                  <a:gd name="T60" fmla="*/ 20 w 64"/>
                  <a:gd name="T61" fmla="*/ 48 h 80"/>
                  <a:gd name="T62" fmla="*/ 20 w 64"/>
                  <a:gd name="T63" fmla="*/ 56 h 80"/>
                  <a:gd name="T64" fmla="*/ 16 w 64"/>
                  <a:gd name="T65" fmla="*/ 64 h 80"/>
                  <a:gd name="T66" fmla="*/ 16 w 64"/>
                  <a:gd name="T67" fmla="*/ 68 h 80"/>
                  <a:gd name="T68" fmla="*/ 12 w 64"/>
                  <a:gd name="T69" fmla="*/ 80 h 80"/>
                  <a:gd name="T70" fmla="*/ 0 w 64"/>
                  <a:gd name="T71" fmla="*/ 80 h 80"/>
                  <a:gd name="T72" fmla="*/ 12 w 64"/>
                  <a:gd name="T73" fmla="*/ 24 h 80"/>
                  <a:gd name="T74" fmla="*/ 16 w 64"/>
                  <a:gd name="T75" fmla="*/ 16 h 80"/>
                  <a:gd name="T76" fmla="*/ 16 w 64"/>
                  <a:gd name="T77" fmla="*/ 12 h 80"/>
                  <a:gd name="T78" fmla="*/ 16 w 64"/>
                  <a:gd name="T79" fmla="*/ 8 h 80"/>
                  <a:gd name="T80" fmla="*/ 16 w 64"/>
                  <a:gd name="T81" fmla="*/ 8 h 80"/>
                  <a:gd name="T82" fmla="*/ 12 w 64"/>
                  <a:gd name="T83" fmla="*/ 8 h 80"/>
                  <a:gd name="T84" fmla="*/ 12 w 64"/>
                  <a:gd name="T85" fmla="*/ 8 h 80"/>
                  <a:gd name="T86" fmla="*/ 8 w 64"/>
                  <a:gd name="T87" fmla="*/ 8 h 80"/>
                  <a:gd name="T88" fmla="*/ 4 w 64"/>
                  <a:gd name="T89" fmla="*/ 8 h 80"/>
                  <a:gd name="T90" fmla="*/ 4 w 64"/>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80"/>
                  <a:gd name="T140" fmla="*/ 64 w 64"/>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80">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80"/>
                    </a:lnTo>
                    <a:lnTo>
                      <a:pt x="0" y="80"/>
                    </a:lnTo>
                    <a:lnTo>
                      <a:pt x="12" y="24"/>
                    </a:lnTo>
                    <a:lnTo>
                      <a:pt x="16" y="16"/>
                    </a:lnTo>
                    <a:lnTo>
                      <a:pt x="16" y="12"/>
                    </a:lnTo>
                    <a:lnTo>
                      <a:pt x="16"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573" name="Rectangle 190"/>
              <p:cNvSpPr>
                <a:spLocks noChangeArrowheads="1"/>
              </p:cNvSpPr>
              <p:nvPr/>
            </p:nvSpPr>
            <p:spPr bwMode="auto">
              <a:xfrm>
                <a:off x="5533" y="2840"/>
                <a:ext cx="8" cy="218"/>
              </a:xfrm>
              <a:prstGeom prst="rect">
                <a:avLst/>
              </a:prstGeom>
              <a:solidFill>
                <a:srgbClr val="000000"/>
              </a:solidFill>
              <a:ln w="0">
                <a:solidFill>
                  <a:srgbClr val="000000"/>
                </a:solidFill>
                <a:miter lim="800000"/>
                <a:headEnd/>
                <a:tailEnd/>
              </a:ln>
            </p:spPr>
            <p:txBody>
              <a:bodyPr/>
              <a:lstStyle/>
              <a:p>
                <a:endParaRPr lang="en-US"/>
              </a:p>
            </p:txBody>
          </p:sp>
          <p:sp>
            <p:nvSpPr>
              <p:cNvPr id="9574" name="Rectangle 191"/>
              <p:cNvSpPr>
                <a:spLocks noChangeArrowheads="1"/>
              </p:cNvSpPr>
              <p:nvPr/>
            </p:nvSpPr>
            <p:spPr bwMode="auto">
              <a:xfrm>
                <a:off x="211"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75" name="Freeform 192"/>
              <p:cNvSpPr>
                <a:spLocks/>
              </p:cNvSpPr>
              <p:nvPr/>
            </p:nvSpPr>
            <p:spPr bwMode="auto">
              <a:xfrm>
                <a:off x="267" y="3094"/>
                <a:ext cx="153" cy="116"/>
              </a:xfrm>
              <a:custGeom>
                <a:avLst/>
                <a:gdLst>
                  <a:gd name="T0" fmla="*/ 69 w 153"/>
                  <a:gd name="T1" fmla="*/ 116 h 116"/>
                  <a:gd name="T2" fmla="*/ 24 w 153"/>
                  <a:gd name="T3" fmla="*/ 16 h 116"/>
                  <a:gd name="T4" fmla="*/ 24 w 153"/>
                  <a:gd name="T5" fmla="*/ 96 h 116"/>
                  <a:gd name="T6" fmla="*/ 24 w 153"/>
                  <a:gd name="T7" fmla="*/ 104 h 116"/>
                  <a:gd name="T8" fmla="*/ 28 w 153"/>
                  <a:gd name="T9" fmla="*/ 108 h 116"/>
                  <a:gd name="T10" fmla="*/ 33 w 153"/>
                  <a:gd name="T11" fmla="*/ 112 h 116"/>
                  <a:gd name="T12" fmla="*/ 37 w 153"/>
                  <a:gd name="T13" fmla="*/ 112 h 116"/>
                  <a:gd name="T14" fmla="*/ 41 w 153"/>
                  <a:gd name="T15" fmla="*/ 112 h 116"/>
                  <a:gd name="T16" fmla="*/ 41 w 153"/>
                  <a:gd name="T17" fmla="*/ 116 h 116"/>
                  <a:gd name="T18" fmla="*/ 0 w 153"/>
                  <a:gd name="T19" fmla="*/ 116 h 116"/>
                  <a:gd name="T20" fmla="*/ 0 w 153"/>
                  <a:gd name="T21" fmla="*/ 112 h 116"/>
                  <a:gd name="T22" fmla="*/ 4 w 153"/>
                  <a:gd name="T23" fmla="*/ 112 h 116"/>
                  <a:gd name="T24" fmla="*/ 12 w 153"/>
                  <a:gd name="T25" fmla="*/ 112 h 116"/>
                  <a:gd name="T26" fmla="*/ 16 w 153"/>
                  <a:gd name="T27" fmla="*/ 108 h 116"/>
                  <a:gd name="T28" fmla="*/ 16 w 153"/>
                  <a:gd name="T29" fmla="*/ 104 h 116"/>
                  <a:gd name="T30" fmla="*/ 16 w 153"/>
                  <a:gd name="T31" fmla="*/ 96 h 116"/>
                  <a:gd name="T32" fmla="*/ 16 w 153"/>
                  <a:gd name="T33" fmla="*/ 20 h 116"/>
                  <a:gd name="T34" fmla="*/ 16 w 153"/>
                  <a:gd name="T35" fmla="*/ 12 h 116"/>
                  <a:gd name="T36" fmla="*/ 16 w 153"/>
                  <a:gd name="T37" fmla="*/ 8 h 116"/>
                  <a:gd name="T38" fmla="*/ 12 w 153"/>
                  <a:gd name="T39" fmla="*/ 4 h 116"/>
                  <a:gd name="T40" fmla="*/ 12 w 153"/>
                  <a:gd name="T41" fmla="*/ 0 h 116"/>
                  <a:gd name="T42" fmla="*/ 8 w 153"/>
                  <a:gd name="T43" fmla="*/ 0 h 116"/>
                  <a:gd name="T44" fmla="*/ 0 w 153"/>
                  <a:gd name="T45" fmla="*/ 0 h 116"/>
                  <a:gd name="T46" fmla="*/ 0 w 153"/>
                  <a:gd name="T47" fmla="*/ 0 h 116"/>
                  <a:gd name="T48" fmla="*/ 33 w 153"/>
                  <a:gd name="T49" fmla="*/ 0 h 116"/>
                  <a:gd name="T50" fmla="*/ 77 w 153"/>
                  <a:gd name="T51" fmla="*/ 88 h 116"/>
                  <a:gd name="T52" fmla="*/ 121 w 153"/>
                  <a:gd name="T53" fmla="*/ 0 h 116"/>
                  <a:gd name="T54" fmla="*/ 153 w 153"/>
                  <a:gd name="T55" fmla="*/ 0 h 116"/>
                  <a:gd name="T56" fmla="*/ 153 w 153"/>
                  <a:gd name="T57" fmla="*/ 0 h 116"/>
                  <a:gd name="T58" fmla="*/ 149 w 153"/>
                  <a:gd name="T59" fmla="*/ 0 h 116"/>
                  <a:gd name="T60" fmla="*/ 141 w 153"/>
                  <a:gd name="T61" fmla="*/ 0 h 116"/>
                  <a:gd name="T62" fmla="*/ 137 w 153"/>
                  <a:gd name="T63" fmla="*/ 4 h 116"/>
                  <a:gd name="T64" fmla="*/ 137 w 153"/>
                  <a:gd name="T65" fmla="*/ 8 h 116"/>
                  <a:gd name="T66" fmla="*/ 137 w 153"/>
                  <a:gd name="T67" fmla="*/ 20 h 116"/>
                  <a:gd name="T68" fmla="*/ 137 w 153"/>
                  <a:gd name="T69" fmla="*/ 96 h 116"/>
                  <a:gd name="T70" fmla="*/ 137 w 153"/>
                  <a:gd name="T71" fmla="*/ 104 h 116"/>
                  <a:gd name="T72" fmla="*/ 137 w 153"/>
                  <a:gd name="T73" fmla="*/ 108 h 116"/>
                  <a:gd name="T74" fmla="*/ 141 w 153"/>
                  <a:gd name="T75" fmla="*/ 112 h 116"/>
                  <a:gd name="T76" fmla="*/ 149 w 153"/>
                  <a:gd name="T77" fmla="*/ 112 h 116"/>
                  <a:gd name="T78" fmla="*/ 153 w 153"/>
                  <a:gd name="T79" fmla="*/ 112 h 116"/>
                  <a:gd name="T80" fmla="*/ 153 w 153"/>
                  <a:gd name="T81" fmla="*/ 116 h 116"/>
                  <a:gd name="T82" fmla="*/ 105 w 153"/>
                  <a:gd name="T83" fmla="*/ 116 h 116"/>
                  <a:gd name="T84" fmla="*/ 105 w 153"/>
                  <a:gd name="T85" fmla="*/ 112 h 116"/>
                  <a:gd name="T86" fmla="*/ 109 w 153"/>
                  <a:gd name="T87" fmla="*/ 112 h 116"/>
                  <a:gd name="T88" fmla="*/ 113 w 153"/>
                  <a:gd name="T89" fmla="*/ 112 h 116"/>
                  <a:gd name="T90" fmla="*/ 117 w 153"/>
                  <a:gd name="T91" fmla="*/ 108 h 116"/>
                  <a:gd name="T92" fmla="*/ 121 w 153"/>
                  <a:gd name="T93" fmla="*/ 104 h 116"/>
                  <a:gd name="T94" fmla="*/ 121 w 153"/>
                  <a:gd name="T95" fmla="*/ 96 h 116"/>
                  <a:gd name="T96" fmla="*/ 121 w 153"/>
                  <a:gd name="T97" fmla="*/ 16 h 116"/>
                  <a:gd name="T98" fmla="*/ 73 w 153"/>
                  <a:gd name="T99" fmla="*/ 116 h 116"/>
                  <a:gd name="T100" fmla="*/ 69 w 153"/>
                  <a:gd name="T101" fmla="*/ 116 h 1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3"/>
                  <a:gd name="T154" fmla="*/ 0 h 116"/>
                  <a:gd name="T155" fmla="*/ 153 w 153"/>
                  <a:gd name="T156" fmla="*/ 116 h 1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3" h="116">
                    <a:moveTo>
                      <a:pt x="69" y="116"/>
                    </a:moveTo>
                    <a:lnTo>
                      <a:pt x="24" y="16"/>
                    </a:lnTo>
                    <a:lnTo>
                      <a:pt x="24" y="96"/>
                    </a:lnTo>
                    <a:lnTo>
                      <a:pt x="24" y="104"/>
                    </a:lnTo>
                    <a:lnTo>
                      <a:pt x="28" y="108"/>
                    </a:lnTo>
                    <a:lnTo>
                      <a:pt x="33" y="112"/>
                    </a:lnTo>
                    <a:lnTo>
                      <a:pt x="37" y="112"/>
                    </a:lnTo>
                    <a:lnTo>
                      <a:pt x="41" y="112"/>
                    </a:lnTo>
                    <a:lnTo>
                      <a:pt x="41" y="116"/>
                    </a:lnTo>
                    <a:lnTo>
                      <a:pt x="0" y="116"/>
                    </a:lnTo>
                    <a:lnTo>
                      <a:pt x="0" y="112"/>
                    </a:lnTo>
                    <a:lnTo>
                      <a:pt x="4" y="112"/>
                    </a:lnTo>
                    <a:lnTo>
                      <a:pt x="12" y="112"/>
                    </a:lnTo>
                    <a:lnTo>
                      <a:pt x="16" y="108"/>
                    </a:lnTo>
                    <a:lnTo>
                      <a:pt x="16" y="104"/>
                    </a:lnTo>
                    <a:lnTo>
                      <a:pt x="16" y="96"/>
                    </a:lnTo>
                    <a:lnTo>
                      <a:pt x="16" y="20"/>
                    </a:lnTo>
                    <a:lnTo>
                      <a:pt x="16" y="12"/>
                    </a:lnTo>
                    <a:lnTo>
                      <a:pt x="16" y="8"/>
                    </a:lnTo>
                    <a:lnTo>
                      <a:pt x="12" y="4"/>
                    </a:lnTo>
                    <a:lnTo>
                      <a:pt x="12" y="0"/>
                    </a:lnTo>
                    <a:lnTo>
                      <a:pt x="8" y="0"/>
                    </a:lnTo>
                    <a:lnTo>
                      <a:pt x="0" y="0"/>
                    </a:lnTo>
                    <a:lnTo>
                      <a:pt x="33" y="0"/>
                    </a:lnTo>
                    <a:lnTo>
                      <a:pt x="77" y="88"/>
                    </a:lnTo>
                    <a:lnTo>
                      <a:pt x="121" y="0"/>
                    </a:lnTo>
                    <a:lnTo>
                      <a:pt x="153" y="0"/>
                    </a:lnTo>
                    <a:lnTo>
                      <a:pt x="149" y="0"/>
                    </a:lnTo>
                    <a:lnTo>
                      <a:pt x="141" y="0"/>
                    </a:lnTo>
                    <a:lnTo>
                      <a:pt x="137" y="4"/>
                    </a:lnTo>
                    <a:lnTo>
                      <a:pt x="137" y="8"/>
                    </a:lnTo>
                    <a:lnTo>
                      <a:pt x="137" y="20"/>
                    </a:lnTo>
                    <a:lnTo>
                      <a:pt x="137" y="96"/>
                    </a:lnTo>
                    <a:lnTo>
                      <a:pt x="137" y="104"/>
                    </a:lnTo>
                    <a:lnTo>
                      <a:pt x="137" y="108"/>
                    </a:lnTo>
                    <a:lnTo>
                      <a:pt x="141" y="112"/>
                    </a:lnTo>
                    <a:lnTo>
                      <a:pt x="149" y="112"/>
                    </a:lnTo>
                    <a:lnTo>
                      <a:pt x="153" y="112"/>
                    </a:lnTo>
                    <a:lnTo>
                      <a:pt x="153" y="116"/>
                    </a:lnTo>
                    <a:lnTo>
                      <a:pt x="105" y="116"/>
                    </a:lnTo>
                    <a:lnTo>
                      <a:pt x="105" y="112"/>
                    </a:lnTo>
                    <a:lnTo>
                      <a:pt x="109" y="112"/>
                    </a:lnTo>
                    <a:lnTo>
                      <a:pt x="113" y="112"/>
                    </a:lnTo>
                    <a:lnTo>
                      <a:pt x="117" y="108"/>
                    </a:lnTo>
                    <a:lnTo>
                      <a:pt x="121" y="104"/>
                    </a:lnTo>
                    <a:lnTo>
                      <a:pt x="121" y="96"/>
                    </a:lnTo>
                    <a:lnTo>
                      <a:pt x="121" y="16"/>
                    </a:lnTo>
                    <a:lnTo>
                      <a:pt x="73" y="116"/>
                    </a:lnTo>
                    <a:lnTo>
                      <a:pt x="69" y="116"/>
                    </a:lnTo>
                    <a:close/>
                  </a:path>
                </a:pathLst>
              </a:custGeom>
              <a:solidFill>
                <a:srgbClr val="000000"/>
              </a:solidFill>
              <a:ln w="0">
                <a:solidFill>
                  <a:srgbClr val="000000"/>
                </a:solidFill>
                <a:round/>
                <a:headEnd/>
                <a:tailEnd/>
              </a:ln>
            </p:spPr>
            <p:txBody>
              <a:bodyPr/>
              <a:lstStyle/>
              <a:p>
                <a:endParaRPr lang="en-US"/>
              </a:p>
            </p:txBody>
          </p:sp>
          <p:sp>
            <p:nvSpPr>
              <p:cNvPr id="9576" name="Freeform 193"/>
              <p:cNvSpPr>
                <a:spLocks noEditPoints="1"/>
              </p:cNvSpPr>
              <p:nvPr/>
            </p:nvSpPr>
            <p:spPr bwMode="auto">
              <a:xfrm>
                <a:off x="428" y="3130"/>
                <a:ext cx="64" cy="80"/>
              </a:xfrm>
              <a:custGeom>
                <a:avLst/>
                <a:gdLst>
                  <a:gd name="T0" fmla="*/ 12 w 64"/>
                  <a:gd name="T1" fmla="*/ 28 h 80"/>
                  <a:gd name="T2" fmla="*/ 12 w 64"/>
                  <a:gd name="T3" fmla="*/ 44 h 80"/>
                  <a:gd name="T4" fmla="*/ 20 w 64"/>
                  <a:gd name="T5" fmla="*/ 56 h 80"/>
                  <a:gd name="T6" fmla="*/ 28 w 64"/>
                  <a:gd name="T7" fmla="*/ 64 h 80"/>
                  <a:gd name="T8" fmla="*/ 40 w 64"/>
                  <a:gd name="T9" fmla="*/ 68 h 80"/>
                  <a:gd name="T10" fmla="*/ 48 w 64"/>
                  <a:gd name="T11" fmla="*/ 64 h 80"/>
                  <a:gd name="T12" fmla="*/ 52 w 64"/>
                  <a:gd name="T13" fmla="*/ 64 h 80"/>
                  <a:gd name="T14" fmla="*/ 60 w 64"/>
                  <a:gd name="T15" fmla="*/ 56 h 80"/>
                  <a:gd name="T16" fmla="*/ 64 w 64"/>
                  <a:gd name="T17" fmla="*/ 48 h 80"/>
                  <a:gd name="T18" fmla="*/ 64 w 64"/>
                  <a:gd name="T19" fmla="*/ 48 h 80"/>
                  <a:gd name="T20" fmla="*/ 60 w 64"/>
                  <a:gd name="T21" fmla="*/ 60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0 h 80"/>
                  <a:gd name="T34" fmla="*/ 0 w 64"/>
                  <a:gd name="T35" fmla="*/ 52 h 80"/>
                  <a:gd name="T36" fmla="*/ 0 w 64"/>
                  <a:gd name="T37" fmla="*/ 40 h 80"/>
                  <a:gd name="T38" fmla="*/ 0 w 64"/>
                  <a:gd name="T39" fmla="*/ 28 h 80"/>
                  <a:gd name="T40" fmla="*/ 4 w 64"/>
                  <a:gd name="T41" fmla="*/ 20 h 80"/>
                  <a:gd name="T42" fmla="*/ 8 w 64"/>
                  <a:gd name="T43" fmla="*/ 8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16 h 80"/>
                  <a:gd name="T56" fmla="*/ 64 w 64"/>
                  <a:gd name="T57" fmla="*/ 28 h 80"/>
                  <a:gd name="T58" fmla="*/ 12 w 64"/>
                  <a:gd name="T59" fmla="*/ 28 h 80"/>
                  <a:gd name="T60" fmla="*/ 12 w 64"/>
                  <a:gd name="T61" fmla="*/ 24 h 80"/>
                  <a:gd name="T62" fmla="*/ 48 w 64"/>
                  <a:gd name="T63" fmla="*/ 24 h 80"/>
                  <a:gd name="T64" fmla="*/ 44 w 64"/>
                  <a:gd name="T65" fmla="*/ 20 h 80"/>
                  <a:gd name="T66" fmla="*/ 44 w 64"/>
                  <a:gd name="T67" fmla="*/ 16 h 80"/>
                  <a:gd name="T68" fmla="*/ 44 w 64"/>
                  <a:gd name="T69" fmla="*/ 8 h 80"/>
                  <a:gd name="T70" fmla="*/ 40 w 64"/>
                  <a:gd name="T71" fmla="*/ 8 h 80"/>
                  <a:gd name="T72" fmla="*/ 36 w 64"/>
                  <a:gd name="T73" fmla="*/ 4 h 80"/>
                  <a:gd name="T74" fmla="*/ 32 w 64"/>
                  <a:gd name="T75" fmla="*/ 4 h 80"/>
                  <a:gd name="T76" fmla="*/ 24 w 64"/>
                  <a:gd name="T77" fmla="*/ 4 h 80"/>
                  <a:gd name="T78" fmla="*/ 20 w 64"/>
                  <a:gd name="T79" fmla="*/ 8 h 80"/>
                  <a:gd name="T80" fmla="*/ 12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28"/>
                    </a:moveTo>
                    <a:lnTo>
                      <a:pt x="12" y="44"/>
                    </a:lnTo>
                    <a:lnTo>
                      <a:pt x="20" y="56"/>
                    </a:lnTo>
                    <a:lnTo>
                      <a:pt x="28" y="64"/>
                    </a:lnTo>
                    <a:lnTo>
                      <a:pt x="40" y="68"/>
                    </a:lnTo>
                    <a:lnTo>
                      <a:pt x="48" y="64"/>
                    </a:lnTo>
                    <a:lnTo>
                      <a:pt x="52" y="64"/>
                    </a:lnTo>
                    <a:lnTo>
                      <a:pt x="60" y="56"/>
                    </a:lnTo>
                    <a:lnTo>
                      <a:pt x="64" y="48"/>
                    </a:lnTo>
                    <a:lnTo>
                      <a:pt x="60" y="60"/>
                    </a:lnTo>
                    <a:lnTo>
                      <a:pt x="56" y="72"/>
                    </a:lnTo>
                    <a:lnTo>
                      <a:pt x="44" y="80"/>
                    </a:lnTo>
                    <a:lnTo>
                      <a:pt x="32" y="80"/>
                    </a:lnTo>
                    <a:lnTo>
                      <a:pt x="20" y="80"/>
                    </a:lnTo>
                    <a:lnTo>
                      <a:pt x="8" y="72"/>
                    </a:lnTo>
                    <a:lnTo>
                      <a:pt x="4" y="60"/>
                    </a:lnTo>
                    <a:lnTo>
                      <a:pt x="0" y="52"/>
                    </a:lnTo>
                    <a:lnTo>
                      <a:pt x="0" y="40"/>
                    </a:lnTo>
                    <a:lnTo>
                      <a:pt x="0" y="28"/>
                    </a:lnTo>
                    <a:lnTo>
                      <a:pt x="4" y="20"/>
                    </a:lnTo>
                    <a:lnTo>
                      <a:pt x="8" y="8"/>
                    </a:lnTo>
                    <a:lnTo>
                      <a:pt x="16" y="4"/>
                    </a:lnTo>
                    <a:lnTo>
                      <a:pt x="24" y="0"/>
                    </a:lnTo>
                    <a:lnTo>
                      <a:pt x="36" y="0"/>
                    </a:lnTo>
                    <a:lnTo>
                      <a:pt x="48" y="0"/>
                    </a:lnTo>
                    <a:lnTo>
                      <a:pt x="56" y="8"/>
                    </a:lnTo>
                    <a:lnTo>
                      <a:pt x="64" y="16"/>
                    </a:lnTo>
                    <a:lnTo>
                      <a:pt x="64" y="28"/>
                    </a:lnTo>
                    <a:lnTo>
                      <a:pt x="12" y="28"/>
                    </a:lnTo>
                    <a:close/>
                    <a:moveTo>
                      <a:pt x="12" y="24"/>
                    </a:moveTo>
                    <a:lnTo>
                      <a:pt x="48" y="24"/>
                    </a:lnTo>
                    <a:lnTo>
                      <a:pt x="44" y="20"/>
                    </a:lnTo>
                    <a:lnTo>
                      <a:pt x="44" y="16"/>
                    </a:lnTo>
                    <a:lnTo>
                      <a:pt x="44" y="8"/>
                    </a:lnTo>
                    <a:lnTo>
                      <a:pt x="40" y="8"/>
                    </a:lnTo>
                    <a:lnTo>
                      <a:pt x="36" y="4"/>
                    </a:lnTo>
                    <a:lnTo>
                      <a:pt x="32" y="4"/>
                    </a:lnTo>
                    <a:lnTo>
                      <a:pt x="24" y="4"/>
                    </a:lnTo>
                    <a:lnTo>
                      <a:pt x="20" y="8"/>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9577" name="Freeform 194"/>
              <p:cNvSpPr>
                <a:spLocks/>
              </p:cNvSpPr>
              <p:nvPr/>
            </p:nvSpPr>
            <p:spPr bwMode="auto">
              <a:xfrm>
                <a:off x="500" y="3130"/>
                <a:ext cx="133" cy="80"/>
              </a:xfrm>
              <a:custGeom>
                <a:avLst/>
                <a:gdLst>
                  <a:gd name="T0" fmla="*/ 37 w 133"/>
                  <a:gd name="T1" fmla="*/ 8 h 80"/>
                  <a:gd name="T2" fmla="*/ 41 w 133"/>
                  <a:gd name="T3" fmla="*/ 4 h 80"/>
                  <a:gd name="T4" fmla="*/ 53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5 w 133"/>
                  <a:gd name="T21" fmla="*/ 60 h 80"/>
                  <a:gd name="T22" fmla="*/ 125 w 133"/>
                  <a:gd name="T23" fmla="*/ 72 h 80"/>
                  <a:gd name="T24" fmla="*/ 129 w 133"/>
                  <a:gd name="T25" fmla="*/ 76 h 80"/>
                  <a:gd name="T26" fmla="*/ 133 w 133"/>
                  <a:gd name="T27" fmla="*/ 76 h 80"/>
                  <a:gd name="T28" fmla="*/ 97 w 133"/>
                  <a:gd name="T29" fmla="*/ 80 h 80"/>
                  <a:gd name="T30" fmla="*/ 101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93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41 w 133"/>
                  <a:gd name="T71" fmla="*/ 12 h 80"/>
                  <a:gd name="T72" fmla="*/ 29 w 133"/>
                  <a:gd name="T73" fmla="*/ 20 h 80"/>
                  <a:gd name="T74" fmla="*/ 29 w 133"/>
                  <a:gd name="T75" fmla="*/ 68 h 80"/>
                  <a:gd name="T76" fmla="*/ 29 w 133"/>
                  <a:gd name="T77" fmla="*/ 76 h 80"/>
                  <a:gd name="T78" fmla="*/ 33 w 133"/>
                  <a:gd name="T79" fmla="*/ 76 h 80"/>
                  <a:gd name="T80" fmla="*/ 41 w 133"/>
                  <a:gd name="T81" fmla="*/ 80 h 80"/>
                  <a:gd name="T82" fmla="*/ 0 w 133"/>
                  <a:gd name="T83" fmla="*/ 76 h 80"/>
                  <a:gd name="T84" fmla="*/ 9 w 133"/>
                  <a:gd name="T85" fmla="*/ 76 h 80"/>
                  <a:gd name="T86" fmla="*/ 13 w 133"/>
                  <a:gd name="T87" fmla="*/ 72 h 80"/>
                  <a:gd name="T88" fmla="*/ 13 w 133"/>
                  <a:gd name="T89" fmla="*/ 60 h 80"/>
                  <a:gd name="T90" fmla="*/ 13 w 133"/>
                  <a:gd name="T91" fmla="*/ 20 h 80"/>
                  <a:gd name="T92" fmla="*/ 13 w 133"/>
                  <a:gd name="T93" fmla="*/ 12 h 80"/>
                  <a:gd name="T94" fmla="*/ 9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7" y="8"/>
                    </a:lnTo>
                    <a:lnTo>
                      <a:pt x="37" y="4"/>
                    </a:lnTo>
                    <a:lnTo>
                      <a:pt x="41" y="4"/>
                    </a:lnTo>
                    <a:lnTo>
                      <a:pt x="45" y="0"/>
                    </a:lnTo>
                    <a:lnTo>
                      <a:pt x="53" y="0"/>
                    </a:lnTo>
                    <a:lnTo>
                      <a:pt x="57" y="0"/>
                    </a:lnTo>
                    <a:lnTo>
                      <a:pt x="61" y="0"/>
                    </a:lnTo>
                    <a:lnTo>
                      <a:pt x="69" y="4"/>
                    </a:lnTo>
                    <a:lnTo>
                      <a:pt x="73" y="8"/>
                    </a:lnTo>
                    <a:lnTo>
                      <a:pt x="77" y="16"/>
                    </a:lnTo>
                    <a:lnTo>
                      <a:pt x="85" y="8"/>
                    </a:lnTo>
                    <a:lnTo>
                      <a:pt x="89" y="4"/>
                    </a:lnTo>
                    <a:lnTo>
                      <a:pt x="97" y="0"/>
                    </a:lnTo>
                    <a:lnTo>
                      <a:pt x="101" y="0"/>
                    </a:lnTo>
                    <a:lnTo>
                      <a:pt x="109" y="0"/>
                    </a:lnTo>
                    <a:lnTo>
                      <a:pt x="113" y="0"/>
                    </a:lnTo>
                    <a:lnTo>
                      <a:pt x="117" y="8"/>
                    </a:lnTo>
                    <a:lnTo>
                      <a:pt x="121" y="12"/>
                    </a:lnTo>
                    <a:lnTo>
                      <a:pt x="121" y="20"/>
                    </a:lnTo>
                    <a:lnTo>
                      <a:pt x="125" y="28"/>
                    </a:lnTo>
                    <a:lnTo>
                      <a:pt x="125" y="60"/>
                    </a:lnTo>
                    <a:lnTo>
                      <a:pt x="125" y="68"/>
                    </a:lnTo>
                    <a:lnTo>
                      <a:pt x="125" y="72"/>
                    </a:lnTo>
                    <a:lnTo>
                      <a:pt x="125" y="76"/>
                    </a:lnTo>
                    <a:lnTo>
                      <a:pt x="129" y="76"/>
                    </a:lnTo>
                    <a:lnTo>
                      <a:pt x="133" y="76"/>
                    </a:lnTo>
                    <a:lnTo>
                      <a:pt x="133" y="80"/>
                    </a:lnTo>
                    <a:lnTo>
                      <a:pt x="97" y="80"/>
                    </a:lnTo>
                    <a:lnTo>
                      <a:pt x="97" y="76"/>
                    </a:lnTo>
                    <a:lnTo>
                      <a:pt x="101" y="76"/>
                    </a:lnTo>
                    <a:lnTo>
                      <a:pt x="105" y="76"/>
                    </a:lnTo>
                    <a:lnTo>
                      <a:pt x="109" y="72"/>
                    </a:lnTo>
                    <a:lnTo>
                      <a:pt x="109" y="68"/>
                    </a:lnTo>
                    <a:lnTo>
                      <a:pt x="109" y="60"/>
                    </a:lnTo>
                    <a:lnTo>
                      <a:pt x="109" y="28"/>
                    </a:lnTo>
                    <a:lnTo>
                      <a:pt x="109" y="20"/>
                    </a:lnTo>
                    <a:lnTo>
                      <a:pt x="105" y="16"/>
                    </a:lnTo>
                    <a:lnTo>
                      <a:pt x="101" y="12"/>
                    </a:lnTo>
                    <a:lnTo>
                      <a:pt x="97" y="8"/>
                    </a:lnTo>
                    <a:lnTo>
                      <a:pt x="93"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41" y="12"/>
                    </a:lnTo>
                    <a:lnTo>
                      <a:pt x="33" y="16"/>
                    </a:lnTo>
                    <a:lnTo>
                      <a:pt x="29" y="20"/>
                    </a:lnTo>
                    <a:lnTo>
                      <a:pt x="29" y="60"/>
                    </a:lnTo>
                    <a:lnTo>
                      <a:pt x="29" y="68"/>
                    </a:lnTo>
                    <a:lnTo>
                      <a:pt x="29" y="72"/>
                    </a:lnTo>
                    <a:lnTo>
                      <a:pt x="29" y="76"/>
                    </a:lnTo>
                    <a:lnTo>
                      <a:pt x="33" y="76"/>
                    </a:lnTo>
                    <a:lnTo>
                      <a:pt x="41" y="76"/>
                    </a:lnTo>
                    <a:lnTo>
                      <a:pt x="41" y="80"/>
                    </a:lnTo>
                    <a:lnTo>
                      <a:pt x="0" y="80"/>
                    </a:lnTo>
                    <a:lnTo>
                      <a:pt x="0" y="76"/>
                    </a:lnTo>
                    <a:lnTo>
                      <a:pt x="9" y="76"/>
                    </a:lnTo>
                    <a:lnTo>
                      <a:pt x="13" y="76"/>
                    </a:lnTo>
                    <a:lnTo>
                      <a:pt x="13" y="72"/>
                    </a:lnTo>
                    <a:lnTo>
                      <a:pt x="13" y="68"/>
                    </a:lnTo>
                    <a:lnTo>
                      <a:pt x="13" y="60"/>
                    </a:lnTo>
                    <a:lnTo>
                      <a:pt x="13" y="32"/>
                    </a:lnTo>
                    <a:lnTo>
                      <a:pt x="13" y="20"/>
                    </a:lnTo>
                    <a:lnTo>
                      <a:pt x="13" y="12"/>
                    </a:lnTo>
                    <a:lnTo>
                      <a:pt x="13" y="8"/>
                    </a:lnTo>
                    <a:lnTo>
                      <a:pt x="9"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578" name="Freeform 195"/>
              <p:cNvSpPr>
                <a:spLocks noEditPoints="1"/>
              </p:cNvSpPr>
              <p:nvPr/>
            </p:nvSpPr>
            <p:spPr bwMode="auto">
              <a:xfrm>
                <a:off x="641" y="3086"/>
                <a:ext cx="81" cy="124"/>
              </a:xfrm>
              <a:custGeom>
                <a:avLst/>
                <a:gdLst>
                  <a:gd name="T0" fmla="*/ 24 w 81"/>
                  <a:gd name="T1" fmla="*/ 60 h 124"/>
                  <a:gd name="T2" fmla="*/ 32 w 81"/>
                  <a:gd name="T3" fmla="*/ 52 h 124"/>
                  <a:gd name="T4" fmla="*/ 40 w 81"/>
                  <a:gd name="T5" fmla="*/ 44 h 124"/>
                  <a:gd name="T6" fmla="*/ 48 w 81"/>
                  <a:gd name="T7" fmla="*/ 44 h 124"/>
                  <a:gd name="T8" fmla="*/ 60 w 81"/>
                  <a:gd name="T9" fmla="*/ 44 h 124"/>
                  <a:gd name="T10" fmla="*/ 68 w 81"/>
                  <a:gd name="T11" fmla="*/ 52 h 124"/>
                  <a:gd name="T12" fmla="*/ 77 w 81"/>
                  <a:gd name="T13" fmla="*/ 60 h 124"/>
                  <a:gd name="T14" fmla="*/ 77 w 81"/>
                  <a:gd name="T15" fmla="*/ 68 h 124"/>
                  <a:gd name="T16" fmla="*/ 81 w 81"/>
                  <a:gd name="T17" fmla="*/ 80 h 124"/>
                  <a:gd name="T18" fmla="*/ 77 w 81"/>
                  <a:gd name="T19" fmla="*/ 92 h 124"/>
                  <a:gd name="T20" fmla="*/ 73 w 81"/>
                  <a:gd name="T21" fmla="*/ 104 h 124"/>
                  <a:gd name="T22" fmla="*/ 64 w 81"/>
                  <a:gd name="T23" fmla="*/ 116 h 124"/>
                  <a:gd name="T24" fmla="*/ 52 w 81"/>
                  <a:gd name="T25" fmla="*/ 124 h 124"/>
                  <a:gd name="T26" fmla="*/ 40 w 81"/>
                  <a:gd name="T27" fmla="*/ 124 h 124"/>
                  <a:gd name="T28" fmla="*/ 32 w 81"/>
                  <a:gd name="T29" fmla="*/ 124 h 124"/>
                  <a:gd name="T30" fmla="*/ 24 w 81"/>
                  <a:gd name="T31" fmla="*/ 124 h 124"/>
                  <a:gd name="T32" fmla="*/ 16 w 81"/>
                  <a:gd name="T33" fmla="*/ 120 h 124"/>
                  <a:gd name="T34" fmla="*/ 8 w 81"/>
                  <a:gd name="T35" fmla="*/ 116 h 124"/>
                  <a:gd name="T36" fmla="*/ 8 w 81"/>
                  <a:gd name="T37" fmla="*/ 32 h 124"/>
                  <a:gd name="T38" fmla="*/ 8 w 81"/>
                  <a:gd name="T39" fmla="*/ 24 h 124"/>
                  <a:gd name="T40" fmla="*/ 8 w 81"/>
                  <a:gd name="T41" fmla="*/ 16 h 124"/>
                  <a:gd name="T42" fmla="*/ 8 w 81"/>
                  <a:gd name="T43" fmla="*/ 12 h 124"/>
                  <a:gd name="T44" fmla="*/ 8 w 81"/>
                  <a:gd name="T45" fmla="*/ 12 h 124"/>
                  <a:gd name="T46" fmla="*/ 8 w 81"/>
                  <a:gd name="T47" fmla="*/ 12 h 124"/>
                  <a:gd name="T48" fmla="*/ 4 w 81"/>
                  <a:gd name="T49" fmla="*/ 12 h 124"/>
                  <a:gd name="T50" fmla="*/ 4 w 81"/>
                  <a:gd name="T51" fmla="*/ 12 h 124"/>
                  <a:gd name="T52" fmla="*/ 0 w 81"/>
                  <a:gd name="T53" fmla="*/ 12 h 124"/>
                  <a:gd name="T54" fmla="*/ 0 w 81"/>
                  <a:gd name="T55" fmla="*/ 8 h 124"/>
                  <a:gd name="T56" fmla="*/ 20 w 81"/>
                  <a:gd name="T57" fmla="*/ 0 h 124"/>
                  <a:gd name="T58" fmla="*/ 24 w 81"/>
                  <a:gd name="T59" fmla="*/ 0 h 124"/>
                  <a:gd name="T60" fmla="*/ 24 w 81"/>
                  <a:gd name="T61" fmla="*/ 60 h 124"/>
                  <a:gd name="T62" fmla="*/ 24 w 81"/>
                  <a:gd name="T63" fmla="*/ 64 h 124"/>
                  <a:gd name="T64" fmla="*/ 24 w 81"/>
                  <a:gd name="T65" fmla="*/ 112 h 124"/>
                  <a:gd name="T66" fmla="*/ 28 w 81"/>
                  <a:gd name="T67" fmla="*/ 116 h 124"/>
                  <a:gd name="T68" fmla="*/ 32 w 81"/>
                  <a:gd name="T69" fmla="*/ 116 h 124"/>
                  <a:gd name="T70" fmla="*/ 40 w 81"/>
                  <a:gd name="T71" fmla="*/ 120 h 124"/>
                  <a:gd name="T72" fmla="*/ 44 w 81"/>
                  <a:gd name="T73" fmla="*/ 120 h 124"/>
                  <a:gd name="T74" fmla="*/ 52 w 81"/>
                  <a:gd name="T75" fmla="*/ 116 h 124"/>
                  <a:gd name="T76" fmla="*/ 56 w 81"/>
                  <a:gd name="T77" fmla="*/ 112 h 124"/>
                  <a:gd name="T78" fmla="*/ 64 w 81"/>
                  <a:gd name="T79" fmla="*/ 100 h 124"/>
                  <a:gd name="T80" fmla="*/ 64 w 81"/>
                  <a:gd name="T81" fmla="*/ 88 h 124"/>
                  <a:gd name="T82" fmla="*/ 64 w 81"/>
                  <a:gd name="T83" fmla="*/ 72 h 124"/>
                  <a:gd name="T84" fmla="*/ 56 w 81"/>
                  <a:gd name="T85" fmla="*/ 64 h 124"/>
                  <a:gd name="T86" fmla="*/ 52 w 81"/>
                  <a:gd name="T87" fmla="*/ 56 h 124"/>
                  <a:gd name="T88" fmla="*/ 44 w 81"/>
                  <a:gd name="T89" fmla="*/ 56 h 124"/>
                  <a:gd name="T90" fmla="*/ 36 w 81"/>
                  <a:gd name="T91" fmla="*/ 56 h 124"/>
                  <a:gd name="T92" fmla="*/ 32 w 81"/>
                  <a:gd name="T93" fmla="*/ 56 h 124"/>
                  <a:gd name="T94" fmla="*/ 28 w 81"/>
                  <a:gd name="T95" fmla="*/ 60 h 124"/>
                  <a:gd name="T96" fmla="*/ 24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4" y="60"/>
                    </a:moveTo>
                    <a:lnTo>
                      <a:pt x="32" y="52"/>
                    </a:lnTo>
                    <a:lnTo>
                      <a:pt x="40" y="44"/>
                    </a:lnTo>
                    <a:lnTo>
                      <a:pt x="48" y="44"/>
                    </a:lnTo>
                    <a:lnTo>
                      <a:pt x="60" y="44"/>
                    </a:lnTo>
                    <a:lnTo>
                      <a:pt x="68" y="52"/>
                    </a:lnTo>
                    <a:lnTo>
                      <a:pt x="77" y="60"/>
                    </a:lnTo>
                    <a:lnTo>
                      <a:pt x="77" y="68"/>
                    </a:lnTo>
                    <a:lnTo>
                      <a:pt x="81" y="80"/>
                    </a:lnTo>
                    <a:lnTo>
                      <a:pt x="77" y="92"/>
                    </a:lnTo>
                    <a:lnTo>
                      <a:pt x="73" y="104"/>
                    </a:lnTo>
                    <a:lnTo>
                      <a:pt x="64" y="116"/>
                    </a:lnTo>
                    <a:lnTo>
                      <a:pt x="52" y="124"/>
                    </a:lnTo>
                    <a:lnTo>
                      <a:pt x="40" y="124"/>
                    </a:lnTo>
                    <a:lnTo>
                      <a:pt x="32" y="124"/>
                    </a:lnTo>
                    <a:lnTo>
                      <a:pt x="24" y="124"/>
                    </a:lnTo>
                    <a:lnTo>
                      <a:pt x="16" y="120"/>
                    </a:lnTo>
                    <a:lnTo>
                      <a:pt x="8" y="116"/>
                    </a:lnTo>
                    <a:lnTo>
                      <a:pt x="8" y="32"/>
                    </a:lnTo>
                    <a:lnTo>
                      <a:pt x="8" y="24"/>
                    </a:lnTo>
                    <a:lnTo>
                      <a:pt x="8" y="16"/>
                    </a:lnTo>
                    <a:lnTo>
                      <a:pt x="8" y="12"/>
                    </a:lnTo>
                    <a:lnTo>
                      <a:pt x="4" y="12"/>
                    </a:lnTo>
                    <a:lnTo>
                      <a:pt x="0" y="12"/>
                    </a:lnTo>
                    <a:lnTo>
                      <a:pt x="0" y="8"/>
                    </a:lnTo>
                    <a:lnTo>
                      <a:pt x="20" y="0"/>
                    </a:lnTo>
                    <a:lnTo>
                      <a:pt x="24" y="0"/>
                    </a:lnTo>
                    <a:lnTo>
                      <a:pt x="24" y="60"/>
                    </a:lnTo>
                    <a:close/>
                    <a:moveTo>
                      <a:pt x="24" y="64"/>
                    </a:moveTo>
                    <a:lnTo>
                      <a:pt x="24" y="112"/>
                    </a:lnTo>
                    <a:lnTo>
                      <a:pt x="28" y="116"/>
                    </a:lnTo>
                    <a:lnTo>
                      <a:pt x="32" y="116"/>
                    </a:lnTo>
                    <a:lnTo>
                      <a:pt x="40" y="120"/>
                    </a:lnTo>
                    <a:lnTo>
                      <a:pt x="44" y="120"/>
                    </a:lnTo>
                    <a:lnTo>
                      <a:pt x="52" y="116"/>
                    </a:lnTo>
                    <a:lnTo>
                      <a:pt x="56" y="112"/>
                    </a:lnTo>
                    <a:lnTo>
                      <a:pt x="64" y="100"/>
                    </a:lnTo>
                    <a:lnTo>
                      <a:pt x="64" y="88"/>
                    </a:lnTo>
                    <a:lnTo>
                      <a:pt x="64" y="72"/>
                    </a:lnTo>
                    <a:lnTo>
                      <a:pt x="56" y="64"/>
                    </a:lnTo>
                    <a:lnTo>
                      <a:pt x="52" y="56"/>
                    </a:lnTo>
                    <a:lnTo>
                      <a:pt x="44" y="56"/>
                    </a:lnTo>
                    <a:lnTo>
                      <a:pt x="36" y="56"/>
                    </a:lnTo>
                    <a:lnTo>
                      <a:pt x="32" y="56"/>
                    </a:lnTo>
                    <a:lnTo>
                      <a:pt x="28" y="60"/>
                    </a:lnTo>
                    <a:lnTo>
                      <a:pt x="24" y="64"/>
                    </a:lnTo>
                    <a:close/>
                  </a:path>
                </a:pathLst>
              </a:custGeom>
              <a:solidFill>
                <a:srgbClr val="000000"/>
              </a:solidFill>
              <a:ln w="0">
                <a:solidFill>
                  <a:srgbClr val="000000"/>
                </a:solidFill>
                <a:round/>
                <a:headEnd/>
                <a:tailEnd/>
              </a:ln>
            </p:spPr>
            <p:txBody>
              <a:bodyPr/>
              <a:lstStyle/>
              <a:p>
                <a:endParaRPr lang="en-US"/>
              </a:p>
            </p:txBody>
          </p:sp>
          <p:sp>
            <p:nvSpPr>
              <p:cNvPr id="9579" name="Freeform 196"/>
              <p:cNvSpPr>
                <a:spLocks noEditPoints="1"/>
              </p:cNvSpPr>
              <p:nvPr/>
            </p:nvSpPr>
            <p:spPr bwMode="auto">
              <a:xfrm>
                <a:off x="730"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580" name="Freeform 197"/>
              <p:cNvSpPr>
                <a:spLocks/>
              </p:cNvSpPr>
              <p:nvPr/>
            </p:nvSpPr>
            <p:spPr bwMode="auto">
              <a:xfrm>
                <a:off x="806"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8 w 56"/>
                  <a:gd name="T83" fmla="*/ 8 h 80"/>
                  <a:gd name="T84" fmla="*/ 8 w 56"/>
                  <a:gd name="T85" fmla="*/ 8 h 80"/>
                  <a:gd name="T86" fmla="*/ 8 w 56"/>
                  <a:gd name="T87" fmla="*/ 8 h 80"/>
                  <a:gd name="T88" fmla="*/ 4 w 56"/>
                  <a:gd name="T89" fmla="*/ 8 h 80"/>
                  <a:gd name="T90" fmla="*/ 0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581" name="Rectangle 198"/>
              <p:cNvSpPr>
                <a:spLocks noChangeArrowheads="1"/>
              </p:cNvSpPr>
              <p:nvPr/>
            </p:nvSpPr>
            <p:spPr bwMode="auto">
              <a:xfrm>
                <a:off x="866" y="3162"/>
                <a:ext cx="44" cy="16"/>
              </a:xfrm>
              <a:prstGeom prst="rect">
                <a:avLst/>
              </a:prstGeom>
              <a:solidFill>
                <a:srgbClr val="000000"/>
              </a:solidFill>
              <a:ln w="0">
                <a:solidFill>
                  <a:srgbClr val="000000"/>
                </a:solidFill>
                <a:miter lim="800000"/>
                <a:headEnd/>
                <a:tailEnd/>
              </a:ln>
            </p:spPr>
            <p:txBody>
              <a:bodyPr/>
              <a:lstStyle/>
              <a:p>
                <a:endParaRPr lang="en-US"/>
              </a:p>
            </p:txBody>
          </p:sp>
          <p:sp>
            <p:nvSpPr>
              <p:cNvPr id="9582" name="Freeform 199"/>
              <p:cNvSpPr>
                <a:spLocks noEditPoints="1"/>
              </p:cNvSpPr>
              <p:nvPr/>
            </p:nvSpPr>
            <p:spPr bwMode="auto">
              <a:xfrm>
                <a:off x="927" y="3090"/>
                <a:ext cx="112" cy="120"/>
              </a:xfrm>
              <a:custGeom>
                <a:avLst/>
                <a:gdLst>
                  <a:gd name="T0" fmla="*/ 56 w 112"/>
                  <a:gd name="T1" fmla="*/ 0 h 120"/>
                  <a:gd name="T2" fmla="*/ 72 w 112"/>
                  <a:gd name="T3" fmla="*/ 4 h 120"/>
                  <a:gd name="T4" fmla="*/ 84 w 112"/>
                  <a:gd name="T5" fmla="*/ 8 h 120"/>
                  <a:gd name="T6" fmla="*/ 96 w 112"/>
                  <a:gd name="T7" fmla="*/ 16 h 120"/>
                  <a:gd name="T8" fmla="*/ 104 w 112"/>
                  <a:gd name="T9" fmla="*/ 28 h 120"/>
                  <a:gd name="T10" fmla="*/ 108 w 112"/>
                  <a:gd name="T11" fmla="*/ 44 h 120"/>
                  <a:gd name="T12" fmla="*/ 112 w 112"/>
                  <a:gd name="T13" fmla="*/ 60 h 120"/>
                  <a:gd name="T14" fmla="*/ 108 w 112"/>
                  <a:gd name="T15" fmla="*/ 76 h 120"/>
                  <a:gd name="T16" fmla="*/ 104 w 112"/>
                  <a:gd name="T17" fmla="*/ 92 h 120"/>
                  <a:gd name="T18" fmla="*/ 96 w 112"/>
                  <a:gd name="T19" fmla="*/ 104 h 120"/>
                  <a:gd name="T20" fmla="*/ 84 w 112"/>
                  <a:gd name="T21" fmla="*/ 112 h 120"/>
                  <a:gd name="T22" fmla="*/ 68 w 112"/>
                  <a:gd name="T23" fmla="*/ 120 h 120"/>
                  <a:gd name="T24" fmla="*/ 56 w 112"/>
                  <a:gd name="T25" fmla="*/ 120 h 120"/>
                  <a:gd name="T26" fmla="*/ 40 w 112"/>
                  <a:gd name="T27" fmla="*/ 120 h 120"/>
                  <a:gd name="T28" fmla="*/ 28 w 112"/>
                  <a:gd name="T29" fmla="*/ 112 h 120"/>
                  <a:gd name="T30" fmla="*/ 16 w 112"/>
                  <a:gd name="T31" fmla="*/ 104 h 120"/>
                  <a:gd name="T32" fmla="*/ 8 w 112"/>
                  <a:gd name="T33" fmla="*/ 92 h 120"/>
                  <a:gd name="T34" fmla="*/ 0 w 112"/>
                  <a:gd name="T35" fmla="*/ 76 h 120"/>
                  <a:gd name="T36" fmla="*/ 0 w 112"/>
                  <a:gd name="T37" fmla="*/ 60 h 120"/>
                  <a:gd name="T38" fmla="*/ 0 w 112"/>
                  <a:gd name="T39" fmla="*/ 44 h 120"/>
                  <a:gd name="T40" fmla="*/ 8 w 112"/>
                  <a:gd name="T41" fmla="*/ 28 h 120"/>
                  <a:gd name="T42" fmla="*/ 16 w 112"/>
                  <a:gd name="T43" fmla="*/ 16 h 120"/>
                  <a:gd name="T44" fmla="*/ 28 w 112"/>
                  <a:gd name="T45" fmla="*/ 8 h 120"/>
                  <a:gd name="T46" fmla="*/ 40 w 112"/>
                  <a:gd name="T47" fmla="*/ 4 h 120"/>
                  <a:gd name="T48" fmla="*/ 56 w 112"/>
                  <a:gd name="T49" fmla="*/ 0 h 120"/>
                  <a:gd name="T50" fmla="*/ 56 w 112"/>
                  <a:gd name="T51" fmla="*/ 4 h 120"/>
                  <a:gd name="T52" fmla="*/ 44 w 112"/>
                  <a:gd name="T53" fmla="*/ 8 h 120"/>
                  <a:gd name="T54" fmla="*/ 36 w 112"/>
                  <a:gd name="T55" fmla="*/ 12 h 120"/>
                  <a:gd name="T56" fmla="*/ 32 w 112"/>
                  <a:gd name="T57" fmla="*/ 16 h 120"/>
                  <a:gd name="T58" fmla="*/ 24 w 112"/>
                  <a:gd name="T59" fmla="*/ 28 h 120"/>
                  <a:gd name="T60" fmla="*/ 20 w 112"/>
                  <a:gd name="T61" fmla="*/ 44 h 120"/>
                  <a:gd name="T62" fmla="*/ 20 w 112"/>
                  <a:gd name="T63" fmla="*/ 60 h 120"/>
                  <a:gd name="T64" fmla="*/ 20 w 112"/>
                  <a:gd name="T65" fmla="*/ 76 h 120"/>
                  <a:gd name="T66" fmla="*/ 24 w 112"/>
                  <a:gd name="T67" fmla="*/ 92 h 120"/>
                  <a:gd name="T68" fmla="*/ 32 w 112"/>
                  <a:gd name="T69" fmla="*/ 104 h 120"/>
                  <a:gd name="T70" fmla="*/ 36 w 112"/>
                  <a:gd name="T71" fmla="*/ 112 h 120"/>
                  <a:gd name="T72" fmla="*/ 44 w 112"/>
                  <a:gd name="T73" fmla="*/ 116 h 120"/>
                  <a:gd name="T74" fmla="*/ 56 w 112"/>
                  <a:gd name="T75" fmla="*/ 116 h 120"/>
                  <a:gd name="T76" fmla="*/ 64 w 112"/>
                  <a:gd name="T77" fmla="*/ 112 h 120"/>
                  <a:gd name="T78" fmla="*/ 72 w 112"/>
                  <a:gd name="T79" fmla="*/ 108 h 120"/>
                  <a:gd name="T80" fmla="*/ 80 w 112"/>
                  <a:gd name="T81" fmla="*/ 104 h 120"/>
                  <a:gd name="T82" fmla="*/ 84 w 112"/>
                  <a:gd name="T83" fmla="*/ 92 h 120"/>
                  <a:gd name="T84" fmla="*/ 88 w 112"/>
                  <a:gd name="T85" fmla="*/ 80 h 120"/>
                  <a:gd name="T86" fmla="*/ 92 w 112"/>
                  <a:gd name="T87" fmla="*/ 64 h 120"/>
                  <a:gd name="T88" fmla="*/ 88 w 112"/>
                  <a:gd name="T89" fmla="*/ 44 h 120"/>
                  <a:gd name="T90" fmla="*/ 84 w 112"/>
                  <a:gd name="T91" fmla="*/ 28 h 120"/>
                  <a:gd name="T92" fmla="*/ 80 w 112"/>
                  <a:gd name="T93" fmla="*/ 16 h 120"/>
                  <a:gd name="T94" fmla="*/ 72 w 112"/>
                  <a:gd name="T95" fmla="*/ 12 h 120"/>
                  <a:gd name="T96" fmla="*/ 64 w 112"/>
                  <a:gd name="T97" fmla="*/ 8 h 120"/>
                  <a:gd name="T98" fmla="*/ 56 w 112"/>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20"/>
                  <a:gd name="T152" fmla="*/ 112 w 112"/>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20">
                    <a:moveTo>
                      <a:pt x="56" y="0"/>
                    </a:moveTo>
                    <a:lnTo>
                      <a:pt x="72" y="4"/>
                    </a:lnTo>
                    <a:lnTo>
                      <a:pt x="84" y="8"/>
                    </a:lnTo>
                    <a:lnTo>
                      <a:pt x="96" y="16"/>
                    </a:lnTo>
                    <a:lnTo>
                      <a:pt x="104" y="28"/>
                    </a:lnTo>
                    <a:lnTo>
                      <a:pt x="108" y="44"/>
                    </a:lnTo>
                    <a:lnTo>
                      <a:pt x="112" y="60"/>
                    </a:lnTo>
                    <a:lnTo>
                      <a:pt x="108" y="76"/>
                    </a:lnTo>
                    <a:lnTo>
                      <a:pt x="104" y="92"/>
                    </a:lnTo>
                    <a:lnTo>
                      <a:pt x="96" y="104"/>
                    </a:lnTo>
                    <a:lnTo>
                      <a:pt x="84" y="112"/>
                    </a:lnTo>
                    <a:lnTo>
                      <a:pt x="68" y="120"/>
                    </a:lnTo>
                    <a:lnTo>
                      <a:pt x="56" y="120"/>
                    </a:lnTo>
                    <a:lnTo>
                      <a:pt x="40" y="120"/>
                    </a:lnTo>
                    <a:lnTo>
                      <a:pt x="28" y="112"/>
                    </a:lnTo>
                    <a:lnTo>
                      <a:pt x="16" y="104"/>
                    </a:lnTo>
                    <a:lnTo>
                      <a:pt x="8" y="92"/>
                    </a:lnTo>
                    <a:lnTo>
                      <a:pt x="0" y="76"/>
                    </a:lnTo>
                    <a:lnTo>
                      <a:pt x="0" y="60"/>
                    </a:lnTo>
                    <a:lnTo>
                      <a:pt x="0" y="44"/>
                    </a:lnTo>
                    <a:lnTo>
                      <a:pt x="8" y="28"/>
                    </a:lnTo>
                    <a:lnTo>
                      <a:pt x="16" y="16"/>
                    </a:lnTo>
                    <a:lnTo>
                      <a:pt x="28" y="8"/>
                    </a:lnTo>
                    <a:lnTo>
                      <a:pt x="40" y="4"/>
                    </a:lnTo>
                    <a:lnTo>
                      <a:pt x="56" y="0"/>
                    </a:lnTo>
                    <a:close/>
                    <a:moveTo>
                      <a:pt x="56" y="4"/>
                    </a:moveTo>
                    <a:lnTo>
                      <a:pt x="44" y="8"/>
                    </a:lnTo>
                    <a:lnTo>
                      <a:pt x="36" y="12"/>
                    </a:lnTo>
                    <a:lnTo>
                      <a:pt x="32" y="16"/>
                    </a:lnTo>
                    <a:lnTo>
                      <a:pt x="24" y="28"/>
                    </a:lnTo>
                    <a:lnTo>
                      <a:pt x="20" y="44"/>
                    </a:lnTo>
                    <a:lnTo>
                      <a:pt x="20" y="60"/>
                    </a:lnTo>
                    <a:lnTo>
                      <a:pt x="20" y="76"/>
                    </a:lnTo>
                    <a:lnTo>
                      <a:pt x="24" y="92"/>
                    </a:lnTo>
                    <a:lnTo>
                      <a:pt x="32" y="104"/>
                    </a:lnTo>
                    <a:lnTo>
                      <a:pt x="36" y="112"/>
                    </a:lnTo>
                    <a:lnTo>
                      <a:pt x="44" y="116"/>
                    </a:lnTo>
                    <a:lnTo>
                      <a:pt x="56" y="116"/>
                    </a:lnTo>
                    <a:lnTo>
                      <a:pt x="64" y="112"/>
                    </a:lnTo>
                    <a:lnTo>
                      <a:pt x="72" y="108"/>
                    </a:lnTo>
                    <a:lnTo>
                      <a:pt x="80" y="104"/>
                    </a:lnTo>
                    <a:lnTo>
                      <a:pt x="84" y="92"/>
                    </a:lnTo>
                    <a:lnTo>
                      <a:pt x="88" y="80"/>
                    </a:lnTo>
                    <a:lnTo>
                      <a:pt x="92" y="64"/>
                    </a:lnTo>
                    <a:lnTo>
                      <a:pt x="88" y="44"/>
                    </a:lnTo>
                    <a:lnTo>
                      <a:pt x="84" y="28"/>
                    </a:lnTo>
                    <a:lnTo>
                      <a:pt x="80" y="16"/>
                    </a:lnTo>
                    <a:lnTo>
                      <a:pt x="72" y="12"/>
                    </a:lnTo>
                    <a:lnTo>
                      <a:pt x="64" y="8"/>
                    </a:lnTo>
                    <a:lnTo>
                      <a:pt x="56" y="4"/>
                    </a:lnTo>
                    <a:close/>
                  </a:path>
                </a:pathLst>
              </a:custGeom>
              <a:solidFill>
                <a:srgbClr val="000000"/>
              </a:solidFill>
              <a:ln w="0">
                <a:solidFill>
                  <a:srgbClr val="000000"/>
                </a:solidFill>
                <a:round/>
                <a:headEnd/>
                <a:tailEnd/>
              </a:ln>
            </p:spPr>
            <p:txBody>
              <a:bodyPr/>
              <a:lstStyle/>
              <a:p>
                <a:endParaRPr lang="en-US"/>
              </a:p>
            </p:txBody>
          </p:sp>
          <p:sp>
            <p:nvSpPr>
              <p:cNvPr id="9583" name="Freeform 200"/>
              <p:cNvSpPr>
                <a:spLocks/>
              </p:cNvSpPr>
              <p:nvPr/>
            </p:nvSpPr>
            <p:spPr bwMode="auto">
              <a:xfrm>
                <a:off x="1051" y="3086"/>
                <a:ext cx="68" cy="124"/>
              </a:xfrm>
              <a:custGeom>
                <a:avLst/>
                <a:gdLst>
                  <a:gd name="T0" fmla="*/ 28 w 68"/>
                  <a:gd name="T1" fmla="*/ 52 h 124"/>
                  <a:gd name="T2" fmla="*/ 28 w 68"/>
                  <a:gd name="T3" fmla="*/ 104 h 124"/>
                  <a:gd name="T4" fmla="*/ 28 w 68"/>
                  <a:gd name="T5" fmla="*/ 112 h 124"/>
                  <a:gd name="T6" fmla="*/ 32 w 68"/>
                  <a:gd name="T7" fmla="*/ 116 h 124"/>
                  <a:gd name="T8" fmla="*/ 36 w 68"/>
                  <a:gd name="T9" fmla="*/ 120 h 124"/>
                  <a:gd name="T10" fmla="*/ 40 w 68"/>
                  <a:gd name="T11" fmla="*/ 120 h 124"/>
                  <a:gd name="T12" fmla="*/ 48 w 68"/>
                  <a:gd name="T13" fmla="*/ 120 h 124"/>
                  <a:gd name="T14" fmla="*/ 48 w 68"/>
                  <a:gd name="T15" fmla="*/ 124 h 124"/>
                  <a:gd name="T16" fmla="*/ 0 w 68"/>
                  <a:gd name="T17" fmla="*/ 124 h 124"/>
                  <a:gd name="T18" fmla="*/ 0 w 68"/>
                  <a:gd name="T19" fmla="*/ 120 h 124"/>
                  <a:gd name="T20" fmla="*/ 4 w 68"/>
                  <a:gd name="T21" fmla="*/ 120 h 124"/>
                  <a:gd name="T22" fmla="*/ 8 w 68"/>
                  <a:gd name="T23" fmla="*/ 120 h 124"/>
                  <a:gd name="T24" fmla="*/ 8 w 68"/>
                  <a:gd name="T25" fmla="*/ 120 h 124"/>
                  <a:gd name="T26" fmla="*/ 12 w 68"/>
                  <a:gd name="T27" fmla="*/ 116 h 124"/>
                  <a:gd name="T28" fmla="*/ 12 w 68"/>
                  <a:gd name="T29" fmla="*/ 116 h 124"/>
                  <a:gd name="T30" fmla="*/ 12 w 68"/>
                  <a:gd name="T31" fmla="*/ 112 h 124"/>
                  <a:gd name="T32" fmla="*/ 12 w 68"/>
                  <a:gd name="T33" fmla="*/ 104 h 124"/>
                  <a:gd name="T34" fmla="*/ 12 w 68"/>
                  <a:gd name="T35" fmla="*/ 52 h 124"/>
                  <a:gd name="T36" fmla="*/ 0 w 68"/>
                  <a:gd name="T37" fmla="*/ 52 h 124"/>
                  <a:gd name="T38" fmla="*/ 0 w 68"/>
                  <a:gd name="T39" fmla="*/ 44 h 124"/>
                  <a:gd name="T40" fmla="*/ 12 w 68"/>
                  <a:gd name="T41" fmla="*/ 44 h 124"/>
                  <a:gd name="T42" fmla="*/ 12 w 68"/>
                  <a:gd name="T43" fmla="*/ 40 h 124"/>
                  <a:gd name="T44" fmla="*/ 16 w 68"/>
                  <a:gd name="T45" fmla="*/ 28 h 124"/>
                  <a:gd name="T46" fmla="*/ 16 w 68"/>
                  <a:gd name="T47" fmla="*/ 20 h 124"/>
                  <a:gd name="T48" fmla="*/ 24 w 68"/>
                  <a:gd name="T49" fmla="*/ 12 h 124"/>
                  <a:gd name="T50" fmla="*/ 28 w 68"/>
                  <a:gd name="T51" fmla="*/ 4 h 124"/>
                  <a:gd name="T52" fmla="*/ 36 w 68"/>
                  <a:gd name="T53" fmla="*/ 4 h 124"/>
                  <a:gd name="T54" fmla="*/ 48 w 68"/>
                  <a:gd name="T55" fmla="*/ 0 h 124"/>
                  <a:gd name="T56" fmla="*/ 56 w 68"/>
                  <a:gd name="T57" fmla="*/ 4 h 124"/>
                  <a:gd name="T58" fmla="*/ 64 w 68"/>
                  <a:gd name="T59" fmla="*/ 8 h 124"/>
                  <a:gd name="T60" fmla="*/ 68 w 68"/>
                  <a:gd name="T61" fmla="*/ 12 h 124"/>
                  <a:gd name="T62" fmla="*/ 68 w 68"/>
                  <a:gd name="T63" fmla="*/ 16 h 124"/>
                  <a:gd name="T64" fmla="*/ 68 w 68"/>
                  <a:gd name="T65" fmla="*/ 16 h 124"/>
                  <a:gd name="T66" fmla="*/ 68 w 68"/>
                  <a:gd name="T67" fmla="*/ 20 h 124"/>
                  <a:gd name="T68" fmla="*/ 64 w 68"/>
                  <a:gd name="T69" fmla="*/ 24 h 124"/>
                  <a:gd name="T70" fmla="*/ 60 w 68"/>
                  <a:gd name="T71" fmla="*/ 24 h 124"/>
                  <a:gd name="T72" fmla="*/ 60 w 68"/>
                  <a:gd name="T73" fmla="*/ 24 h 124"/>
                  <a:gd name="T74" fmla="*/ 56 w 68"/>
                  <a:gd name="T75" fmla="*/ 20 h 124"/>
                  <a:gd name="T76" fmla="*/ 56 w 68"/>
                  <a:gd name="T77" fmla="*/ 20 h 124"/>
                  <a:gd name="T78" fmla="*/ 52 w 68"/>
                  <a:gd name="T79" fmla="*/ 16 h 124"/>
                  <a:gd name="T80" fmla="*/ 48 w 68"/>
                  <a:gd name="T81" fmla="*/ 12 h 124"/>
                  <a:gd name="T82" fmla="*/ 48 w 68"/>
                  <a:gd name="T83" fmla="*/ 8 h 124"/>
                  <a:gd name="T84" fmla="*/ 44 w 68"/>
                  <a:gd name="T85" fmla="*/ 8 h 124"/>
                  <a:gd name="T86" fmla="*/ 40 w 68"/>
                  <a:gd name="T87" fmla="*/ 8 h 124"/>
                  <a:gd name="T88" fmla="*/ 36 w 68"/>
                  <a:gd name="T89" fmla="*/ 8 h 124"/>
                  <a:gd name="T90" fmla="*/ 32 w 68"/>
                  <a:gd name="T91" fmla="*/ 8 h 124"/>
                  <a:gd name="T92" fmla="*/ 32 w 68"/>
                  <a:gd name="T93" fmla="*/ 12 h 124"/>
                  <a:gd name="T94" fmla="*/ 28 w 68"/>
                  <a:gd name="T95" fmla="*/ 16 h 124"/>
                  <a:gd name="T96" fmla="*/ 28 w 68"/>
                  <a:gd name="T97" fmla="*/ 24 h 124"/>
                  <a:gd name="T98" fmla="*/ 28 w 68"/>
                  <a:gd name="T99" fmla="*/ 40 h 124"/>
                  <a:gd name="T100" fmla="*/ 28 w 68"/>
                  <a:gd name="T101" fmla="*/ 44 h 124"/>
                  <a:gd name="T102" fmla="*/ 48 w 68"/>
                  <a:gd name="T103" fmla="*/ 44 h 124"/>
                  <a:gd name="T104" fmla="*/ 48 w 68"/>
                  <a:gd name="T105" fmla="*/ 52 h 124"/>
                  <a:gd name="T106" fmla="*/ 28 w 68"/>
                  <a:gd name="T107" fmla="*/ 52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124"/>
                  <a:gd name="T164" fmla="*/ 68 w 68"/>
                  <a:gd name="T165" fmla="*/ 124 h 1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124">
                    <a:moveTo>
                      <a:pt x="28" y="52"/>
                    </a:moveTo>
                    <a:lnTo>
                      <a:pt x="28" y="104"/>
                    </a:lnTo>
                    <a:lnTo>
                      <a:pt x="28" y="112"/>
                    </a:lnTo>
                    <a:lnTo>
                      <a:pt x="32" y="116"/>
                    </a:lnTo>
                    <a:lnTo>
                      <a:pt x="36" y="120"/>
                    </a:lnTo>
                    <a:lnTo>
                      <a:pt x="40" y="120"/>
                    </a:lnTo>
                    <a:lnTo>
                      <a:pt x="48" y="120"/>
                    </a:lnTo>
                    <a:lnTo>
                      <a:pt x="48" y="124"/>
                    </a:lnTo>
                    <a:lnTo>
                      <a:pt x="0" y="124"/>
                    </a:lnTo>
                    <a:lnTo>
                      <a:pt x="0" y="120"/>
                    </a:lnTo>
                    <a:lnTo>
                      <a:pt x="4" y="120"/>
                    </a:lnTo>
                    <a:lnTo>
                      <a:pt x="8" y="120"/>
                    </a:lnTo>
                    <a:lnTo>
                      <a:pt x="12" y="116"/>
                    </a:lnTo>
                    <a:lnTo>
                      <a:pt x="12" y="112"/>
                    </a:lnTo>
                    <a:lnTo>
                      <a:pt x="12" y="104"/>
                    </a:lnTo>
                    <a:lnTo>
                      <a:pt x="12" y="52"/>
                    </a:lnTo>
                    <a:lnTo>
                      <a:pt x="0" y="52"/>
                    </a:lnTo>
                    <a:lnTo>
                      <a:pt x="0" y="44"/>
                    </a:lnTo>
                    <a:lnTo>
                      <a:pt x="12" y="44"/>
                    </a:lnTo>
                    <a:lnTo>
                      <a:pt x="12" y="40"/>
                    </a:lnTo>
                    <a:lnTo>
                      <a:pt x="16" y="28"/>
                    </a:lnTo>
                    <a:lnTo>
                      <a:pt x="16" y="20"/>
                    </a:lnTo>
                    <a:lnTo>
                      <a:pt x="24" y="12"/>
                    </a:lnTo>
                    <a:lnTo>
                      <a:pt x="28" y="4"/>
                    </a:lnTo>
                    <a:lnTo>
                      <a:pt x="36" y="4"/>
                    </a:lnTo>
                    <a:lnTo>
                      <a:pt x="48" y="0"/>
                    </a:lnTo>
                    <a:lnTo>
                      <a:pt x="56" y="4"/>
                    </a:lnTo>
                    <a:lnTo>
                      <a:pt x="64" y="8"/>
                    </a:lnTo>
                    <a:lnTo>
                      <a:pt x="68" y="12"/>
                    </a:lnTo>
                    <a:lnTo>
                      <a:pt x="68" y="16"/>
                    </a:lnTo>
                    <a:lnTo>
                      <a:pt x="68" y="20"/>
                    </a:lnTo>
                    <a:lnTo>
                      <a:pt x="64" y="24"/>
                    </a:lnTo>
                    <a:lnTo>
                      <a:pt x="60" y="24"/>
                    </a:lnTo>
                    <a:lnTo>
                      <a:pt x="56" y="20"/>
                    </a:lnTo>
                    <a:lnTo>
                      <a:pt x="52" y="16"/>
                    </a:lnTo>
                    <a:lnTo>
                      <a:pt x="48" y="12"/>
                    </a:lnTo>
                    <a:lnTo>
                      <a:pt x="48" y="8"/>
                    </a:lnTo>
                    <a:lnTo>
                      <a:pt x="44" y="8"/>
                    </a:lnTo>
                    <a:lnTo>
                      <a:pt x="40" y="8"/>
                    </a:lnTo>
                    <a:lnTo>
                      <a:pt x="36" y="8"/>
                    </a:lnTo>
                    <a:lnTo>
                      <a:pt x="32" y="8"/>
                    </a:lnTo>
                    <a:lnTo>
                      <a:pt x="32" y="12"/>
                    </a:lnTo>
                    <a:lnTo>
                      <a:pt x="28" y="16"/>
                    </a:lnTo>
                    <a:lnTo>
                      <a:pt x="28" y="24"/>
                    </a:lnTo>
                    <a:lnTo>
                      <a:pt x="28" y="40"/>
                    </a:lnTo>
                    <a:lnTo>
                      <a:pt x="28" y="44"/>
                    </a:lnTo>
                    <a:lnTo>
                      <a:pt x="48" y="44"/>
                    </a:lnTo>
                    <a:lnTo>
                      <a:pt x="48" y="52"/>
                    </a:lnTo>
                    <a:lnTo>
                      <a:pt x="28" y="52"/>
                    </a:lnTo>
                    <a:close/>
                  </a:path>
                </a:pathLst>
              </a:custGeom>
              <a:solidFill>
                <a:srgbClr val="000000"/>
              </a:solidFill>
              <a:ln w="0">
                <a:solidFill>
                  <a:srgbClr val="000000"/>
                </a:solidFill>
                <a:round/>
                <a:headEnd/>
                <a:tailEnd/>
              </a:ln>
            </p:spPr>
            <p:txBody>
              <a:bodyPr/>
              <a:lstStyle/>
              <a:p>
                <a:endParaRPr lang="en-US"/>
              </a:p>
            </p:txBody>
          </p:sp>
          <p:sp>
            <p:nvSpPr>
              <p:cNvPr id="9584" name="Rectangle 201"/>
              <p:cNvSpPr>
                <a:spLocks noChangeArrowheads="1"/>
              </p:cNvSpPr>
              <p:nvPr/>
            </p:nvSpPr>
            <p:spPr bwMode="auto">
              <a:xfrm>
                <a:off x="1240"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585" name="Freeform 202"/>
              <p:cNvSpPr>
                <a:spLocks/>
              </p:cNvSpPr>
              <p:nvPr/>
            </p:nvSpPr>
            <p:spPr bwMode="auto">
              <a:xfrm>
                <a:off x="1509" y="3094"/>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48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0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08 h 116"/>
                  <a:gd name="T42" fmla="*/ 37 w 85"/>
                  <a:gd name="T43" fmla="*/ 112 h 116"/>
                  <a:gd name="T44" fmla="*/ 41 w 85"/>
                  <a:gd name="T45" fmla="*/ 112 h 116"/>
                  <a:gd name="T46" fmla="*/ 45 w 85"/>
                  <a:gd name="T47" fmla="*/ 112 h 116"/>
                  <a:gd name="T48" fmla="*/ 49 w 85"/>
                  <a:gd name="T49" fmla="*/ 112 h 116"/>
                  <a:gd name="T50" fmla="*/ 49 w 85"/>
                  <a:gd name="T51" fmla="*/ 116 h 116"/>
                  <a:gd name="T52" fmla="*/ 0 w 85"/>
                  <a:gd name="T53" fmla="*/ 116 h 116"/>
                  <a:gd name="T54" fmla="*/ 0 w 85"/>
                  <a:gd name="T55" fmla="*/ 112 h 116"/>
                  <a:gd name="T56" fmla="*/ 4 w 85"/>
                  <a:gd name="T57" fmla="*/ 112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4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48"/>
                    </a:lnTo>
                    <a:lnTo>
                      <a:pt x="69" y="44"/>
                    </a:lnTo>
                    <a:lnTo>
                      <a:pt x="69" y="36"/>
                    </a:lnTo>
                    <a:lnTo>
                      <a:pt x="73" y="36"/>
                    </a:lnTo>
                    <a:lnTo>
                      <a:pt x="73" y="76"/>
                    </a:lnTo>
                    <a:lnTo>
                      <a:pt x="69" y="76"/>
                    </a:lnTo>
                    <a:lnTo>
                      <a:pt x="69" y="68"/>
                    </a:lnTo>
                    <a:lnTo>
                      <a:pt x="69" y="64"/>
                    </a:lnTo>
                    <a:lnTo>
                      <a:pt x="65" y="60"/>
                    </a:lnTo>
                    <a:lnTo>
                      <a:pt x="61" y="60"/>
                    </a:lnTo>
                    <a:lnTo>
                      <a:pt x="57" y="60"/>
                    </a:lnTo>
                    <a:lnTo>
                      <a:pt x="53" y="60"/>
                    </a:lnTo>
                    <a:lnTo>
                      <a:pt x="33" y="60"/>
                    </a:lnTo>
                    <a:lnTo>
                      <a:pt x="33" y="96"/>
                    </a:lnTo>
                    <a:lnTo>
                      <a:pt x="33" y="104"/>
                    </a:lnTo>
                    <a:lnTo>
                      <a:pt x="33" y="108"/>
                    </a:lnTo>
                    <a:lnTo>
                      <a:pt x="37" y="108"/>
                    </a:lnTo>
                    <a:lnTo>
                      <a:pt x="37" y="112"/>
                    </a:lnTo>
                    <a:lnTo>
                      <a:pt x="41" y="112"/>
                    </a:lnTo>
                    <a:lnTo>
                      <a:pt x="45" y="112"/>
                    </a:lnTo>
                    <a:lnTo>
                      <a:pt x="49" y="112"/>
                    </a:lnTo>
                    <a:lnTo>
                      <a:pt x="49" y="116"/>
                    </a:lnTo>
                    <a:lnTo>
                      <a:pt x="0" y="116"/>
                    </a:lnTo>
                    <a:lnTo>
                      <a:pt x="0" y="112"/>
                    </a:lnTo>
                    <a:lnTo>
                      <a:pt x="4" y="112"/>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4"/>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586" name="Freeform 203"/>
              <p:cNvSpPr>
                <a:spLocks/>
              </p:cNvSpPr>
              <p:nvPr/>
            </p:nvSpPr>
            <p:spPr bwMode="auto">
              <a:xfrm>
                <a:off x="1606" y="3130"/>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2 w 56"/>
                  <a:gd name="T21" fmla="*/ 16 h 80"/>
                  <a:gd name="T22" fmla="*/ 52 w 56"/>
                  <a:gd name="T23" fmla="*/ 20 h 80"/>
                  <a:gd name="T24" fmla="*/ 48 w 56"/>
                  <a:gd name="T25" fmla="*/ 20 h 80"/>
                  <a:gd name="T26" fmla="*/ 44 w 56"/>
                  <a:gd name="T27" fmla="*/ 16 h 80"/>
                  <a:gd name="T28" fmla="*/ 40 w 56"/>
                  <a:gd name="T29" fmla="*/ 16 h 80"/>
                  <a:gd name="T30" fmla="*/ 36 w 56"/>
                  <a:gd name="T31" fmla="*/ 12 h 80"/>
                  <a:gd name="T32" fmla="*/ 36 w 56"/>
                  <a:gd name="T33" fmla="*/ 12 h 80"/>
                  <a:gd name="T34" fmla="*/ 32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4 w 56"/>
                  <a:gd name="T47" fmla="*/ 72 h 80"/>
                  <a:gd name="T48" fmla="*/ 28 w 56"/>
                  <a:gd name="T49" fmla="*/ 72 h 80"/>
                  <a:gd name="T50" fmla="*/ 28 w 56"/>
                  <a:gd name="T51" fmla="*/ 76 h 80"/>
                  <a:gd name="T52" fmla="*/ 32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2 h 80"/>
                  <a:gd name="T80" fmla="*/ 8 w 56"/>
                  <a:gd name="T81" fmla="*/ 12 h 80"/>
                  <a:gd name="T82" fmla="*/ 8 w 56"/>
                  <a:gd name="T83" fmla="*/ 8 h 80"/>
                  <a:gd name="T84" fmla="*/ 4 w 56"/>
                  <a:gd name="T85" fmla="*/ 8 h 80"/>
                  <a:gd name="T86" fmla="*/ 4 w 56"/>
                  <a:gd name="T87" fmla="*/ 8 h 80"/>
                  <a:gd name="T88" fmla="*/ 0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4"/>
                    </a:lnTo>
                    <a:lnTo>
                      <a:pt x="56" y="8"/>
                    </a:lnTo>
                    <a:lnTo>
                      <a:pt x="56" y="12"/>
                    </a:lnTo>
                    <a:lnTo>
                      <a:pt x="52" y="16"/>
                    </a:lnTo>
                    <a:lnTo>
                      <a:pt x="52" y="20"/>
                    </a:lnTo>
                    <a:lnTo>
                      <a:pt x="48" y="20"/>
                    </a:lnTo>
                    <a:lnTo>
                      <a:pt x="44" y="16"/>
                    </a:lnTo>
                    <a:lnTo>
                      <a:pt x="40" y="16"/>
                    </a:lnTo>
                    <a:lnTo>
                      <a:pt x="36" y="12"/>
                    </a:lnTo>
                    <a:lnTo>
                      <a:pt x="32" y="12"/>
                    </a:lnTo>
                    <a:lnTo>
                      <a:pt x="28" y="20"/>
                    </a:lnTo>
                    <a:lnTo>
                      <a:pt x="24" y="24"/>
                    </a:lnTo>
                    <a:lnTo>
                      <a:pt x="24" y="60"/>
                    </a:lnTo>
                    <a:lnTo>
                      <a:pt x="24" y="68"/>
                    </a:lnTo>
                    <a:lnTo>
                      <a:pt x="24" y="72"/>
                    </a:lnTo>
                    <a:lnTo>
                      <a:pt x="28" y="72"/>
                    </a:lnTo>
                    <a:lnTo>
                      <a:pt x="28" y="76"/>
                    </a:lnTo>
                    <a:lnTo>
                      <a:pt x="32" y="76"/>
                    </a:lnTo>
                    <a:lnTo>
                      <a:pt x="40" y="76"/>
                    </a:lnTo>
                    <a:lnTo>
                      <a:pt x="40" y="80"/>
                    </a:lnTo>
                    <a:lnTo>
                      <a:pt x="0" y="80"/>
                    </a:lnTo>
                    <a:lnTo>
                      <a:pt x="0" y="76"/>
                    </a:lnTo>
                    <a:lnTo>
                      <a:pt x="4" y="76"/>
                    </a:lnTo>
                    <a:lnTo>
                      <a:pt x="8" y="76"/>
                    </a:lnTo>
                    <a:lnTo>
                      <a:pt x="8" y="72"/>
                    </a:lnTo>
                    <a:lnTo>
                      <a:pt x="8" y="68"/>
                    </a:lnTo>
                    <a:lnTo>
                      <a:pt x="8" y="60"/>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587" name="Freeform 204"/>
              <p:cNvSpPr>
                <a:spLocks noEditPoints="1"/>
              </p:cNvSpPr>
              <p:nvPr/>
            </p:nvSpPr>
            <p:spPr bwMode="auto">
              <a:xfrm>
                <a:off x="1666" y="3130"/>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2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2"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588" name="Freeform 205"/>
              <p:cNvSpPr>
                <a:spLocks/>
              </p:cNvSpPr>
              <p:nvPr/>
            </p:nvSpPr>
            <p:spPr bwMode="auto">
              <a:xfrm>
                <a:off x="1751" y="3130"/>
                <a:ext cx="132" cy="80"/>
              </a:xfrm>
              <a:custGeom>
                <a:avLst/>
                <a:gdLst>
                  <a:gd name="T0" fmla="*/ 32 w 132"/>
                  <a:gd name="T1" fmla="*/ 8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76 h 80"/>
                  <a:gd name="T28" fmla="*/ 96 w 132"/>
                  <a:gd name="T29" fmla="*/ 80 h 80"/>
                  <a:gd name="T30" fmla="*/ 96 w 132"/>
                  <a:gd name="T31" fmla="*/ 76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0 h 80"/>
                  <a:gd name="T48" fmla="*/ 72 w 132"/>
                  <a:gd name="T49" fmla="*/ 60 h 80"/>
                  <a:gd name="T50" fmla="*/ 76 w 132"/>
                  <a:gd name="T51" fmla="*/ 72 h 80"/>
                  <a:gd name="T52" fmla="*/ 76 w 132"/>
                  <a:gd name="T53" fmla="*/ 76 h 80"/>
                  <a:gd name="T54" fmla="*/ 84 w 132"/>
                  <a:gd name="T55" fmla="*/ 76 h 80"/>
                  <a:gd name="T56" fmla="*/ 48 w 132"/>
                  <a:gd name="T57" fmla="*/ 80 h 80"/>
                  <a:gd name="T58" fmla="*/ 52 w 132"/>
                  <a:gd name="T59" fmla="*/ 76 h 80"/>
                  <a:gd name="T60" fmla="*/ 56 w 132"/>
                  <a:gd name="T61" fmla="*/ 72 h 80"/>
                  <a:gd name="T62" fmla="*/ 60 w 132"/>
                  <a:gd name="T63" fmla="*/ 68 h 80"/>
                  <a:gd name="T64" fmla="*/ 60 w 132"/>
                  <a:gd name="T65" fmla="*/ 28 h 80"/>
                  <a:gd name="T66" fmla="*/ 56 w 132"/>
                  <a:gd name="T67" fmla="*/ 16 h 80"/>
                  <a:gd name="T68" fmla="*/ 44 w 132"/>
                  <a:gd name="T69" fmla="*/ 8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76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8"/>
                    </a:lnTo>
                    <a:lnTo>
                      <a:pt x="36" y="4"/>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0"/>
                    </a:lnTo>
                    <a:lnTo>
                      <a:pt x="116" y="8"/>
                    </a:lnTo>
                    <a:lnTo>
                      <a:pt x="120" y="12"/>
                    </a:lnTo>
                    <a:lnTo>
                      <a:pt x="120" y="20"/>
                    </a:lnTo>
                    <a:lnTo>
                      <a:pt x="120" y="28"/>
                    </a:lnTo>
                    <a:lnTo>
                      <a:pt x="120" y="60"/>
                    </a:lnTo>
                    <a:lnTo>
                      <a:pt x="120" y="68"/>
                    </a:lnTo>
                    <a:lnTo>
                      <a:pt x="120" y="72"/>
                    </a:lnTo>
                    <a:lnTo>
                      <a:pt x="124" y="76"/>
                    </a:lnTo>
                    <a:lnTo>
                      <a:pt x="128" y="76"/>
                    </a:lnTo>
                    <a:lnTo>
                      <a:pt x="132" y="76"/>
                    </a:lnTo>
                    <a:lnTo>
                      <a:pt x="132" y="80"/>
                    </a:lnTo>
                    <a:lnTo>
                      <a:pt x="96" y="80"/>
                    </a:lnTo>
                    <a:lnTo>
                      <a:pt x="96" y="76"/>
                    </a:lnTo>
                    <a:lnTo>
                      <a:pt x="100" y="76"/>
                    </a:lnTo>
                    <a:lnTo>
                      <a:pt x="104" y="76"/>
                    </a:lnTo>
                    <a:lnTo>
                      <a:pt x="104" y="72"/>
                    </a:lnTo>
                    <a:lnTo>
                      <a:pt x="108" y="68"/>
                    </a:lnTo>
                    <a:lnTo>
                      <a:pt x="108" y="60"/>
                    </a:lnTo>
                    <a:lnTo>
                      <a:pt x="108" y="28"/>
                    </a:lnTo>
                    <a:lnTo>
                      <a:pt x="104" y="20"/>
                    </a:lnTo>
                    <a:lnTo>
                      <a:pt x="104" y="16"/>
                    </a:lnTo>
                    <a:lnTo>
                      <a:pt x="100" y="12"/>
                    </a:lnTo>
                    <a:lnTo>
                      <a:pt x="92" y="8"/>
                    </a:lnTo>
                    <a:lnTo>
                      <a:pt x="88" y="12"/>
                    </a:lnTo>
                    <a:lnTo>
                      <a:pt x="84" y="12"/>
                    </a:lnTo>
                    <a:lnTo>
                      <a:pt x="80" y="16"/>
                    </a:lnTo>
                    <a:lnTo>
                      <a:pt x="72" y="20"/>
                    </a:lnTo>
                    <a:lnTo>
                      <a:pt x="72" y="24"/>
                    </a:lnTo>
                    <a:lnTo>
                      <a:pt x="72" y="60"/>
                    </a:lnTo>
                    <a:lnTo>
                      <a:pt x="72" y="68"/>
                    </a:lnTo>
                    <a:lnTo>
                      <a:pt x="76" y="72"/>
                    </a:lnTo>
                    <a:lnTo>
                      <a:pt x="76" y="76"/>
                    </a:lnTo>
                    <a:lnTo>
                      <a:pt x="80" y="76"/>
                    </a:lnTo>
                    <a:lnTo>
                      <a:pt x="84" y="76"/>
                    </a:lnTo>
                    <a:lnTo>
                      <a:pt x="84" y="80"/>
                    </a:lnTo>
                    <a:lnTo>
                      <a:pt x="48" y="80"/>
                    </a:lnTo>
                    <a:lnTo>
                      <a:pt x="48" y="76"/>
                    </a:lnTo>
                    <a:lnTo>
                      <a:pt x="52" y="76"/>
                    </a:lnTo>
                    <a:lnTo>
                      <a:pt x="56" y="76"/>
                    </a:lnTo>
                    <a:lnTo>
                      <a:pt x="56" y="72"/>
                    </a:lnTo>
                    <a:lnTo>
                      <a:pt x="60" y="72"/>
                    </a:lnTo>
                    <a:lnTo>
                      <a:pt x="60" y="68"/>
                    </a:lnTo>
                    <a:lnTo>
                      <a:pt x="60" y="60"/>
                    </a:lnTo>
                    <a:lnTo>
                      <a:pt x="60" y="28"/>
                    </a:lnTo>
                    <a:lnTo>
                      <a:pt x="60" y="20"/>
                    </a:lnTo>
                    <a:lnTo>
                      <a:pt x="56" y="16"/>
                    </a:lnTo>
                    <a:lnTo>
                      <a:pt x="52" y="12"/>
                    </a:lnTo>
                    <a:lnTo>
                      <a:pt x="44" y="8"/>
                    </a:lnTo>
                    <a:lnTo>
                      <a:pt x="40" y="12"/>
                    </a:lnTo>
                    <a:lnTo>
                      <a:pt x="36" y="12"/>
                    </a:lnTo>
                    <a:lnTo>
                      <a:pt x="32" y="16"/>
                    </a:lnTo>
                    <a:lnTo>
                      <a:pt x="24" y="20"/>
                    </a:lnTo>
                    <a:lnTo>
                      <a:pt x="24" y="60"/>
                    </a:lnTo>
                    <a:lnTo>
                      <a:pt x="28" y="68"/>
                    </a:lnTo>
                    <a:lnTo>
                      <a:pt x="28" y="72"/>
                    </a:lnTo>
                    <a:lnTo>
                      <a:pt x="28" y="76"/>
                    </a:lnTo>
                    <a:lnTo>
                      <a:pt x="32" y="76"/>
                    </a:lnTo>
                    <a:lnTo>
                      <a:pt x="36" y="76"/>
                    </a:lnTo>
                    <a:lnTo>
                      <a:pt x="36" y="80"/>
                    </a:lnTo>
                    <a:lnTo>
                      <a:pt x="0" y="80"/>
                    </a:lnTo>
                    <a:lnTo>
                      <a:pt x="0" y="76"/>
                    </a:lnTo>
                    <a:lnTo>
                      <a:pt x="4" y="76"/>
                    </a:lnTo>
                    <a:lnTo>
                      <a:pt x="8" y="76"/>
                    </a:lnTo>
                    <a:lnTo>
                      <a:pt x="12" y="72"/>
                    </a:lnTo>
                    <a:lnTo>
                      <a:pt x="12" y="68"/>
                    </a:lnTo>
                    <a:lnTo>
                      <a:pt x="12" y="60"/>
                    </a:lnTo>
                    <a:lnTo>
                      <a:pt x="12" y="32"/>
                    </a:lnTo>
                    <a:lnTo>
                      <a:pt x="12" y="20"/>
                    </a:lnTo>
                    <a:lnTo>
                      <a:pt x="12" y="12"/>
                    </a:lnTo>
                    <a:lnTo>
                      <a:pt x="8" y="8"/>
                    </a:lnTo>
                    <a:lnTo>
                      <a:pt x="4" y="8"/>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grpSp>
        <p:sp>
          <p:nvSpPr>
            <p:cNvPr id="9238" name="Freeform 206"/>
            <p:cNvSpPr>
              <a:spLocks/>
            </p:cNvSpPr>
            <p:nvPr/>
          </p:nvSpPr>
          <p:spPr bwMode="auto">
            <a:xfrm>
              <a:off x="1931"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5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7 w 133"/>
                <a:gd name="T47" fmla="*/ 20 h 80"/>
                <a:gd name="T48" fmla="*/ 77 w 133"/>
                <a:gd name="T49" fmla="*/ 60 h 80"/>
                <a:gd name="T50" fmla="*/ 77 w 133"/>
                <a:gd name="T51" fmla="*/ 72 h 80"/>
                <a:gd name="T52" fmla="*/ 81 w 133"/>
                <a:gd name="T53" fmla="*/ 76 h 80"/>
                <a:gd name="T54" fmla="*/ 85 w 133"/>
                <a:gd name="T55" fmla="*/ 76 h 80"/>
                <a:gd name="T56" fmla="*/ 49 w 133"/>
                <a:gd name="T57" fmla="*/ 80 h 80"/>
                <a:gd name="T58" fmla="*/ 53 w 133"/>
                <a:gd name="T59" fmla="*/ 76 h 80"/>
                <a:gd name="T60" fmla="*/ 61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2 w 133"/>
                <a:gd name="T87" fmla="*/ 72 h 80"/>
                <a:gd name="T88" fmla="*/ 12 w 133"/>
                <a:gd name="T89" fmla="*/ 60 h 80"/>
                <a:gd name="T90" fmla="*/ 12 w 133"/>
                <a:gd name="T91" fmla="*/ 20 h 80"/>
                <a:gd name="T92" fmla="*/ 12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7" y="0"/>
                  </a:lnTo>
                  <a:lnTo>
                    <a:pt x="61" y="0"/>
                  </a:lnTo>
                  <a:lnTo>
                    <a:pt x="69" y="4"/>
                  </a:lnTo>
                  <a:lnTo>
                    <a:pt x="73" y="8"/>
                  </a:lnTo>
                  <a:lnTo>
                    <a:pt x="73" y="16"/>
                  </a:lnTo>
                  <a:lnTo>
                    <a:pt x="85" y="8"/>
                  </a:lnTo>
                  <a:lnTo>
                    <a:pt x="89" y="4"/>
                  </a:lnTo>
                  <a:lnTo>
                    <a:pt x="97" y="0"/>
                  </a:lnTo>
                  <a:lnTo>
                    <a:pt x="101" y="0"/>
                  </a:lnTo>
                  <a:lnTo>
                    <a:pt x="109" y="0"/>
                  </a:lnTo>
                  <a:lnTo>
                    <a:pt x="113" y="0"/>
                  </a:lnTo>
                  <a:lnTo>
                    <a:pt x="117" y="8"/>
                  </a:lnTo>
                  <a:lnTo>
                    <a:pt x="121" y="12"/>
                  </a:lnTo>
                  <a:lnTo>
                    <a:pt x="121" y="20"/>
                  </a:lnTo>
                  <a:lnTo>
                    <a:pt x="121" y="28"/>
                  </a:lnTo>
                  <a:lnTo>
                    <a:pt x="121" y="60"/>
                  </a:lnTo>
                  <a:lnTo>
                    <a:pt x="125"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7" y="8"/>
                  </a:lnTo>
                  <a:lnTo>
                    <a:pt x="89" y="12"/>
                  </a:lnTo>
                  <a:lnTo>
                    <a:pt x="85" y="12"/>
                  </a:lnTo>
                  <a:lnTo>
                    <a:pt x="81" y="16"/>
                  </a:lnTo>
                  <a:lnTo>
                    <a:pt x="77" y="20"/>
                  </a:lnTo>
                  <a:lnTo>
                    <a:pt x="77" y="24"/>
                  </a:lnTo>
                  <a:lnTo>
                    <a:pt x="77" y="60"/>
                  </a:lnTo>
                  <a:lnTo>
                    <a:pt x="77" y="68"/>
                  </a:lnTo>
                  <a:lnTo>
                    <a:pt x="77" y="72"/>
                  </a:lnTo>
                  <a:lnTo>
                    <a:pt x="77" y="76"/>
                  </a:lnTo>
                  <a:lnTo>
                    <a:pt x="81" y="76"/>
                  </a:lnTo>
                  <a:lnTo>
                    <a:pt x="85" y="76"/>
                  </a:lnTo>
                  <a:lnTo>
                    <a:pt x="85" y="80"/>
                  </a:lnTo>
                  <a:lnTo>
                    <a:pt x="49" y="80"/>
                  </a:lnTo>
                  <a:lnTo>
                    <a:pt x="49" y="76"/>
                  </a:lnTo>
                  <a:lnTo>
                    <a:pt x="53" y="76"/>
                  </a:lnTo>
                  <a:lnTo>
                    <a:pt x="57" y="76"/>
                  </a:lnTo>
                  <a:lnTo>
                    <a:pt x="61" y="72"/>
                  </a:lnTo>
                  <a:lnTo>
                    <a:pt x="61" y="68"/>
                  </a:lnTo>
                  <a:lnTo>
                    <a:pt x="61" y="60"/>
                  </a:lnTo>
                  <a:lnTo>
                    <a:pt x="61" y="28"/>
                  </a:lnTo>
                  <a:lnTo>
                    <a:pt x="61" y="20"/>
                  </a:lnTo>
                  <a:lnTo>
                    <a:pt x="57" y="16"/>
                  </a:lnTo>
                  <a:lnTo>
                    <a:pt x="53" y="12"/>
                  </a:lnTo>
                  <a:lnTo>
                    <a:pt x="49" y="8"/>
                  </a:lnTo>
                  <a:lnTo>
                    <a:pt x="45"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2" y="76"/>
                  </a:lnTo>
                  <a:lnTo>
                    <a:pt x="12" y="72"/>
                  </a:lnTo>
                  <a:lnTo>
                    <a:pt x="12" y="68"/>
                  </a:lnTo>
                  <a:lnTo>
                    <a:pt x="12" y="60"/>
                  </a:lnTo>
                  <a:lnTo>
                    <a:pt x="12" y="32"/>
                  </a:lnTo>
                  <a:lnTo>
                    <a:pt x="12" y="20"/>
                  </a:lnTo>
                  <a:lnTo>
                    <a:pt x="12" y="12"/>
                  </a:lnTo>
                  <a:lnTo>
                    <a:pt x="12" y="8"/>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39" name="Freeform 207"/>
            <p:cNvSpPr>
              <a:spLocks noEditPoints="1"/>
            </p:cNvSpPr>
            <p:nvPr/>
          </p:nvSpPr>
          <p:spPr bwMode="auto">
            <a:xfrm>
              <a:off x="2072" y="3130"/>
              <a:ext cx="68" cy="80"/>
            </a:xfrm>
            <a:custGeom>
              <a:avLst/>
              <a:gdLst>
                <a:gd name="T0" fmla="*/ 16 w 68"/>
                <a:gd name="T1" fmla="*/ 28 h 80"/>
                <a:gd name="T2" fmla="*/ 16 w 68"/>
                <a:gd name="T3" fmla="*/ 44 h 80"/>
                <a:gd name="T4" fmla="*/ 24 w 68"/>
                <a:gd name="T5" fmla="*/ 56 h 80"/>
                <a:gd name="T6" fmla="*/ 32 w 68"/>
                <a:gd name="T7" fmla="*/ 64 h 80"/>
                <a:gd name="T8" fmla="*/ 44 w 68"/>
                <a:gd name="T9" fmla="*/ 68 h 80"/>
                <a:gd name="T10" fmla="*/ 52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4 w 68"/>
                <a:gd name="T29" fmla="*/ 80 h 80"/>
                <a:gd name="T30" fmla="*/ 12 w 68"/>
                <a:gd name="T31" fmla="*/ 72 h 80"/>
                <a:gd name="T32" fmla="*/ 8 w 68"/>
                <a:gd name="T33" fmla="*/ 60 h 80"/>
                <a:gd name="T34" fmla="*/ 4 w 68"/>
                <a:gd name="T35" fmla="*/ 52 h 80"/>
                <a:gd name="T36" fmla="*/ 0 w 68"/>
                <a:gd name="T37" fmla="*/ 40 h 80"/>
                <a:gd name="T38" fmla="*/ 4 w 68"/>
                <a:gd name="T39" fmla="*/ 28 h 80"/>
                <a:gd name="T40" fmla="*/ 8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6 w 68"/>
                <a:gd name="T59" fmla="*/ 28 h 80"/>
                <a:gd name="T60" fmla="*/ 16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8 w 68"/>
                <a:gd name="T77" fmla="*/ 4 h 80"/>
                <a:gd name="T78" fmla="*/ 20 w 68"/>
                <a:gd name="T79" fmla="*/ 8 h 80"/>
                <a:gd name="T80" fmla="*/ 16 w 68"/>
                <a:gd name="T81" fmla="*/ 16 h 80"/>
                <a:gd name="T82" fmla="*/ 16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6" y="28"/>
                  </a:moveTo>
                  <a:lnTo>
                    <a:pt x="16" y="44"/>
                  </a:lnTo>
                  <a:lnTo>
                    <a:pt x="24" y="56"/>
                  </a:lnTo>
                  <a:lnTo>
                    <a:pt x="32" y="64"/>
                  </a:lnTo>
                  <a:lnTo>
                    <a:pt x="44" y="68"/>
                  </a:lnTo>
                  <a:lnTo>
                    <a:pt x="52" y="64"/>
                  </a:lnTo>
                  <a:lnTo>
                    <a:pt x="56" y="64"/>
                  </a:lnTo>
                  <a:lnTo>
                    <a:pt x="60" y="56"/>
                  </a:lnTo>
                  <a:lnTo>
                    <a:pt x="64" y="48"/>
                  </a:lnTo>
                  <a:lnTo>
                    <a:pt x="68" y="48"/>
                  </a:lnTo>
                  <a:lnTo>
                    <a:pt x="64" y="60"/>
                  </a:lnTo>
                  <a:lnTo>
                    <a:pt x="56" y="72"/>
                  </a:lnTo>
                  <a:lnTo>
                    <a:pt x="48" y="80"/>
                  </a:lnTo>
                  <a:lnTo>
                    <a:pt x="36" y="80"/>
                  </a:lnTo>
                  <a:lnTo>
                    <a:pt x="24" y="80"/>
                  </a:lnTo>
                  <a:lnTo>
                    <a:pt x="12" y="72"/>
                  </a:lnTo>
                  <a:lnTo>
                    <a:pt x="8" y="60"/>
                  </a:lnTo>
                  <a:lnTo>
                    <a:pt x="4" y="52"/>
                  </a:lnTo>
                  <a:lnTo>
                    <a:pt x="0" y="40"/>
                  </a:lnTo>
                  <a:lnTo>
                    <a:pt x="4" y="28"/>
                  </a:lnTo>
                  <a:lnTo>
                    <a:pt x="8" y="20"/>
                  </a:lnTo>
                  <a:lnTo>
                    <a:pt x="12" y="8"/>
                  </a:lnTo>
                  <a:lnTo>
                    <a:pt x="20" y="4"/>
                  </a:lnTo>
                  <a:lnTo>
                    <a:pt x="28" y="0"/>
                  </a:lnTo>
                  <a:lnTo>
                    <a:pt x="36" y="0"/>
                  </a:lnTo>
                  <a:lnTo>
                    <a:pt x="48" y="0"/>
                  </a:lnTo>
                  <a:lnTo>
                    <a:pt x="60" y="8"/>
                  </a:lnTo>
                  <a:lnTo>
                    <a:pt x="64" y="16"/>
                  </a:lnTo>
                  <a:lnTo>
                    <a:pt x="68" y="28"/>
                  </a:lnTo>
                  <a:lnTo>
                    <a:pt x="16" y="28"/>
                  </a:lnTo>
                  <a:close/>
                  <a:moveTo>
                    <a:pt x="16" y="24"/>
                  </a:moveTo>
                  <a:lnTo>
                    <a:pt x="48" y="24"/>
                  </a:lnTo>
                  <a:lnTo>
                    <a:pt x="48" y="20"/>
                  </a:lnTo>
                  <a:lnTo>
                    <a:pt x="48" y="16"/>
                  </a:lnTo>
                  <a:lnTo>
                    <a:pt x="44" y="8"/>
                  </a:lnTo>
                  <a:lnTo>
                    <a:pt x="40" y="8"/>
                  </a:lnTo>
                  <a:lnTo>
                    <a:pt x="36" y="4"/>
                  </a:lnTo>
                  <a:lnTo>
                    <a:pt x="32" y="4"/>
                  </a:lnTo>
                  <a:lnTo>
                    <a:pt x="28"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40" name="Freeform 208"/>
            <p:cNvSpPr>
              <a:spLocks/>
            </p:cNvSpPr>
            <p:nvPr/>
          </p:nvSpPr>
          <p:spPr bwMode="auto">
            <a:xfrm>
              <a:off x="2148" y="3130"/>
              <a:ext cx="133" cy="80"/>
            </a:xfrm>
            <a:custGeom>
              <a:avLst/>
              <a:gdLst>
                <a:gd name="T0" fmla="*/ 33 w 133"/>
                <a:gd name="T1" fmla="*/ 8 h 80"/>
                <a:gd name="T2" fmla="*/ 41 w 133"/>
                <a:gd name="T3" fmla="*/ 4 h 80"/>
                <a:gd name="T4" fmla="*/ 49 w 133"/>
                <a:gd name="T5" fmla="*/ 0 h 80"/>
                <a:gd name="T6" fmla="*/ 61 w 133"/>
                <a:gd name="T7" fmla="*/ 0 h 80"/>
                <a:gd name="T8" fmla="*/ 73 w 133"/>
                <a:gd name="T9" fmla="*/ 8 h 80"/>
                <a:gd name="T10" fmla="*/ 81 w 133"/>
                <a:gd name="T11" fmla="*/ 8 h 80"/>
                <a:gd name="T12" fmla="*/ 97 w 133"/>
                <a:gd name="T13" fmla="*/ 0 h 80"/>
                <a:gd name="T14" fmla="*/ 109 w 133"/>
                <a:gd name="T15" fmla="*/ 0 h 80"/>
                <a:gd name="T16" fmla="*/ 117 w 133"/>
                <a:gd name="T17" fmla="*/ 8 h 80"/>
                <a:gd name="T18" fmla="*/ 121 w 133"/>
                <a:gd name="T19" fmla="*/ 20 h 80"/>
                <a:gd name="T20" fmla="*/ 121 w 133"/>
                <a:gd name="T21" fmla="*/ 60 h 80"/>
                <a:gd name="T22" fmla="*/ 125 w 133"/>
                <a:gd name="T23" fmla="*/ 72 h 80"/>
                <a:gd name="T24" fmla="*/ 125 w 133"/>
                <a:gd name="T25" fmla="*/ 76 h 80"/>
                <a:gd name="T26" fmla="*/ 133 w 133"/>
                <a:gd name="T27" fmla="*/ 76 h 80"/>
                <a:gd name="T28" fmla="*/ 97 w 133"/>
                <a:gd name="T29" fmla="*/ 80 h 80"/>
                <a:gd name="T30" fmla="*/ 97 w 133"/>
                <a:gd name="T31" fmla="*/ 76 h 80"/>
                <a:gd name="T32" fmla="*/ 105 w 133"/>
                <a:gd name="T33" fmla="*/ 76 h 80"/>
                <a:gd name="T34" fmla="*/ 109 w 133"/>
                <a:gd name="T35" fmla="*/ 72 h 80"/>
                <a:gd name="T36" fmla="*/ 109 w 133"/>
                <a:gd name="T37" fmla="*/ 60 h 80"/>
                <a:gd name="T38" fmla="*/ 109 w 133"/>
                <a:gd name="T39" fmla="*/ 20 h 80"/>
                <a:gd name="T40" fmla="*/ 101 w 133"/>
                <a:gd name="T41" fmla="*/ 12 h 80"/>
                <a:gd name="T42" fmla="*/ 89 w 133"/>
                <a:gd name="T43" fmla="*/ 12 h 80"/>
                <a:gd name="T44" fmla="*/ 81 w 133"/>
                <a:gd name="T45" fmla="*/ 16 h 80"/>
                <a:gd name="T46" fmla="*/ 73 w 133"/>
                <a:gd name="T47" fmla="*/ 20 h 80"/>
                <a:gd name="T48" fmla="*/ 73 w 133"/>
                <a:gd name="T49" fmla="*/ 60 h 80"/>
                <a:gd name="T50" fmla="*/ 77 w 133"/>
                <a:gd name="T51" fmla="*/ 72 h 80"/>
                <a:gd name="T52" fmla="*/ 77 w 133"/>
                <a:gd name="T53" fmla="*/ 76 h 80"/>
                <a:gd name="T54" fmla="*/ 85 w 133"/>
                <a:gd name="T55" fmla="*/ 76 h 80"/>
                <a:gd name="T56" fmla="*/ 49 w 133"/>
                <a:gd name="T57" fmla="*/ 80 h 80"/>
                <a:gd name="T58" fmla="*/ 53 w 133"/>
                <a:gd name="T59" fmla="*/ 76 h 80"/>
                <a:gd name="T60" fmla="*/ 57 w 133"/>
                <a:gd name="T61" fmla="*/ 72 h 80"/>
                <a:gd name="T62" fmla="*/ 61 w 133"/>
                <a:gd name="T63" fmla="*/ 68 h 80"/>
                <a:gd name="T64" fmla="*/ 61 w 133"/>
                <a:gd name="T65" fmla="*/ 28 h 80"/>
                <a:gd name="T66" fmla="*/ 57 w 133"/>
                <a:gd name="T67" fmla="*/ 16 h 80"/>
                <a:gd name="T68" fmla="*/ 49 w 133"/>
                <a:gd name="T69" fmla="*/ 8 h 80"/>
                <a:gd name="T70" fmla="*/ 37 w 133"/>
                <a:gd name="T71" fmla="*/ 12 h 80"/>
                <a:gd name="T72" fmla="*/ 29 w 133"/>
                <a:gd name="T73" fmla="*/ 20 h 80"/>
                <a:gd name="T74" fmla="*/ 29 w 133"/>
                <a:gd name="T75" fmla="*/ 68 h 80"/>
                <a:gd name="T76" fmla="*/ 29 w 133"/>
                <a:gd name="T77" fmla="*/ 76 h 80"/>
                <a:gd name="T78" fmla="*/ 33 w 133"/>
                <a:gd name="T79" fmla="*/ 76 h 80"/>
                <a:gd name="T80" fmla="*/ 37 w 133"/>
                <a:gd name="T81" fmla="*/ 80 h 80"/>
                <a:gd name="T82" fmla="*/ 0 w 133"/>
                <a:gd name="T83" fmla="*/ 76 h 80"/>
                <a:gd name="T84" fmla="*/ 8 w 133"/>
                <a:gd name="T85" fmla="*/ 76 h 80"/>
                <a:gd name="T86" fmla="*/ 13 w 133"/>
                <a:gd name="T87" fmla="*/ 72 h 80"/>
                <a:gd name="T88" fmla="*/ 13 w 133"/>
                <a:gd name="T89" fmla="*/ 60 h 80"/>
                <a:gd name="T90" fmla="*/ 13 w 133"/>
                <a:gd name="T91" fmla="*/ 20 h 80"/>
                <a:gd name="T92" fmla="*/ 13 w 133"/>
                <a:gd name="T93" fmla="*/ 12 h 80"/>
                <a:gd name="T94" fmla="*/ 8 w 133"/>
                <a:gd name="T95" fmla="*/ 8 h 80"/>
                <a:gd name="T96" fmla="*/ 4 w 133"/>
                <a:gd name="T97" fmla="*/ 8 h 80"/>
                <a:gd name="T98" fmla="*/ 0 w 133"/>
                <a:gd name="T99" fmla="*/ 8 h 80"/>
                <a:gd name="T100" fmla="*/ 29 w 133"/>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0"/>
                <a:gd name="T155" fmla="*/ 133 w 133"/>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0">
                  <a:moveTo>
                    <a:pt x="29" y="16"/>
                  </a:moveTo>
                  <a:lnTo>
                    <a:pt x="33" y="8"/>
                  </a:lnTo>
                  <a:lnTo>
                    <a:pt x="37" y="4"/>
                  </a:lnTo>
                  <a:lnTo>
                    <a:pt x="41" y="4"/>
                  </a:lnTo>
                  <a:lnTo>
                    <a:pt x="45" y="0"/>
                  </a:lnTo>
                  <a:lnTo>
                    <a:pt x="49" y="0"/>
                  </a:lnTo>
                  <a:lnTo>
                    <a:pt x="53" y="0"/>
                  </a:lnTo>
                  <a:lnTo>
                    <a:pt x="61" y="0"/>
                  </a:lnTo>
                  <a:lnTo>
                    <a:pt x="69" y="4"/>
                  </a:lnTo>
                  <a:lnTo>
                    <a:pt x="73" y="8"/>
                  </a:lnTo>
                  <a:lnTo>
                    <a:pt x="73" y="16"/>
                  </a:lnTo>
                  <a:lnTo>
                    <a:pt x="81" y="8"/>
                  </a:lnTo>
                  <a:lnTo>
                    <a:pt x="89" y="4"/>
                  </a:lnTo>
                  <a:lnTo>
                    <a:pt x="97" y="0"/>
                  </a:lnTo>
                  <a:lnTo>
                    <a:pt x="101" y="0"/>
                  </a:lnTo>
                  <a:lnTo>
                    <a:pt x="109" y="0"/>
                  </a:lnTo>
                  <a:lnTo>
                    <a:pt x="113" y="0"/>
                  </a:lnTo>
                  <a:lnTo>
                    <a:pt x="117" y="8"/>
                  </a:lnTo>
                  <a:lnTo>
                    <a:pt x="121" y="12"/>
                  </a:lnTo>
                  <a:lnTo>
                    <a:pt x="121" y="20"/>
                  </a:lnTo>
                  <a:lnTo>
                    <a:pt x="121" y="28"/>
                  </a:lnTo>
                  <a:lnTo>
                    <a:pt x="121" y="60"/>
                  </a:lnTo>
                  <a:lnTo>
                    <a:pt x="121" y="68"/>
                  </a:lnTo>
                  <a:lnTo>
                    <a:pt x="125" y="72"/>
                  </a:lnTo>
                  <a:lnTo>
                    <a:pt x="125" y="76"/>
                  </a:lnTo>
                  <a:lnTo>
                    <a:pt x="129" y="76"/>
                  </a:lnTo>
                  <a:lnTo>
                    <a:pt x="133" y="76"/>
                  </a:lnTo>
                  <a:lnTo>
                    <a:pt x="133" y="80"/>
                  </a:lnTo>
                  <a:lnTo>
                    <a:pt x="97" y="80"/>
                  </a:lnTo>
                  <a:lnTo>
                    <a:pt x="97" y="76"/>
                  </a:lnTo>
                  <a:lnTo>
                    <a:pt x="101" y="76"/>
                  </a:lnTo>
                  <a:lnTo>
                    <a:pt x="105" y="76"/>
                  </a:lnTo>
                  <a:lnTo>
                    <a:pt x="105" y="72"/>
                  </a:lnTo>
                  <a:lnTo>
                    <a:pt x="109" y="72"/>
                  </a:lnTo>
                  <a:lnTo>
                    <a:pt x="109" y="68"/>
                  </a:lnTo>
                  <a:lnTo>
                    <a:pt x="109" y="60"/>
                  </a:lnTo>
                  <a:lnTo>
                    <a:pt x="109" y="28"/>
                  </a:lnTo>
                  <a:lnTo>
                    <a:pt x="109" y="20"/>
                  </a:lnTo>
                  <a:lnTo>
                    <a:pt x="105" y="16"/>
                  </a:lnTo>
                  <a:lnTo>
                    <a:pt x="101" y="12"/>
                  </a:lnTo>
                  <a:lnTo>
                    <a:pt x="93" y="8"/>
                  </a:lnTo>
                  <a:lnTo>
                    <a:pt x="89" y="12"/>
                  </a:lnTo>
                  <a:lnTo>
                    <a:pt x="85" y="12"/>
                  </a:lnTo>
                  <a:lnTo>
                    <a:pt x="81" y="16"/>
                  </a:lnTo>
                  <a:lnTo>
                    <a:pt x="73" y="20"/>
                  </a:lnTo>
                  <a:lnTo>
                    <a:pt x="73" y="24"/>
                  </a:lnTo>
                  <a:lnTo>
                    <a:pt x="73" y="60"/>
                  </a:lnTo>
                  <a:lnTo>
                    <a:pt x="73" y="68"/>
                  </a:lnTo>
                  <a:lnTo>
                    <a:pt x="77" y="72"/>
                  </a:lnTo>
                  <a:lnTo>
                    <a:pt x="77" y="76"/>
                  </a:lnTo>
                  <a:lnTo>
                    <a:pt x="81" y="76"/>
                  </a:lnTo>
                  <a:lnTo>
                    <a:pt x="85" y="76"/>
                  </a:lnTo>
                  <a:lnTo>
                    <a:pt x="85" y="80"/>
                  </a:lnTo>
                  <a:lnTo>
                    <a:pt x="49" y="80"/>
                  </a:lnTo>
                  <a:lnTo>
                    <a:pt x="49" y="76"/>
                  </a:lnTo>
                  <a:lnTo>
                    <a:pt x="53" y="76"/>
                  </a:lnTo>
                  <a:lnTo>
                    <a:pt x="57" y="76"/>
                  </a:lnTo>
                  <a:lnTo>
                    <a:pt x="57" y="72"/>
                  </a:lnTo>
                  <a:lnTo>
                    <a:pt x="61" y="72"/>
                  </a:lnTo>
                  <a:lnTo>
                    <a:pt x="61" y="68"/>
                  </a:lnTo>
                  <a:lnTo>
                    <a:pt x="61" y="60"/>
                  </a:lnTo>
                  <a:lnTo>
                    <a:pt x="61" y="28"/>
                  </a:lnTo>
                  <a:lnTo>
                    <a:pt x="61" y="20"/>
                  </a:lnTo>
                  <a:lnTo>
                    <a:pt x="57" y="16"/>
                  </a:lnTo>
                  <a:lnTo>
                    <a:pt x="53" y="12"/>
                  </a:lnTo>
                  <a:lnTo>
                    <a:pt x="49" y="8"/>
                  </a:lnTo>
                  <a:lnTo>
                    <a:pt x="41" y="12"/>
                  </a:lnTo>
                  <a:lnTo>
                    <a:pt x="37" y="12"/>
                  </a:lnTo>
                  <a:lnTo>
                    <a:pt x="33" y="16"/>
                  </a:lnTo>
                  <a:lnTo>
                    <a:pt x="29" y="20"/>
                  </a:lnTo>
                  <a:lnTo>
                    <a:pt x="29" y="60"/>
                  </a:lnTo>
                  <a:lnTo>
                    <a:pt x="29" y="68"/>
                  </a:lnTo>
                  <a:lnTo>
                    <a:pt x="29" y="72"/>
                  </a:lnTo>
                  <a:lnTo>
                    <a:pt x="29" y="76"/>
                  </a:lnTo>
                  <a:lnTo>
                    <a:pt x="33" y="76"/>
                  </a:lnTo>
                  <a:lnTo>
                    <a:pt x="37" y="76"/>
                  </a:lnTo>
                  <a:lnTo>
                    <a:pt x="37" y="80"/>
                  </a:lnTo>
                  <a:lnTo>
                    <a:pt x="0" y="80"/>
                  </a:lnTo>
                  <a:lnTo>
                    <a:pt x="0" y="76"/>
                  </a:lnTo>
                  <a:lnTo>
                    <a:pt x="4" y="76"/>
                  </a:lnTo>
                  <a:lnTo>
                    <a:pt x="8" y="76"/>
                  </a:lnTo>
                  <a:lnTo>
                    <a:pt x="13" y="72"/>
                  </a:lnTo>
                  <a:lnTo>
                    <a:pt x="13" y="68"/>
                  </a:lnTo>
                  <a:lnTo>
                    <a:pt x="13" y="60"/>
                  </a:lnTo>
                  <a:lnTo>
                    <a:pt x="13" y="32"/>
                  </a:lnTo>
                  <a:lnTo>
                    <a:pt x="13" y="20"/>
                  </a:lnTo>
                  <a:lnTo>
                    <a:pt x="13" y="12"/>
                  </a:lnTo>
                  <a:lnTo>
                    <a:pt x="8" y="8"/>
                  </a:lnTo>
                  <a:lnTo>
                    <a:pt x="4" y="8"/>
                  </a:lnTo>
                  <a:lnTo>
                    <a:pt x="0" y="8"/>
                  </a:lnTo>
                  <a:lnTo>
                    <a:pt x="25" y="0"/>
                  </a:lnTo>
                  <a:lnTo>
                    <a:pt x="29" y="0"/>
                  </a:lnTo>
                  <a:lnTo>
                    <a:pt x="29" y="16"/>
                  </a:lnTo>
                  <a:close/>
                </a:path>
              </a:pathLst>
            </a:custGeom>
            <a:solidFill>
              <a:srgbClr val="000000"/>
            </a:solidFill>
            <a:ln w="0">
              <a:solidFill>
                <a:srgbClr val="000000"/>
              </a:solidFill>
              <a:round/>
              <a:headEnd/>
              <a:tailEnd/>
            </a:ln>
          </p:spPr>
          <p:txBody>
            <a:bodyPr/>
            <a:lstStyle/>
            <a:p>
              <a:endParaRPr lang="en-US"/>
            </a:p>
          </p:txBody>
        </p:sp>
        <p:sp>
          <p:nvSpPr>
            <p:cNvPr id="9241" name="Freeform 209"/>
            <p:cNvSpPr>
              <a:spLocks noEditPoints="1"/>
            </p:cNvSpPr>
            <p:nvPr/>
          </p:nvSpPr>
          <p:spPr bwMode="auto">
            <a:xfrm>
              <a:off x="2285" y="3086"/>
              <a:ext cx="81" cy="124"/>
            </a:xfrm>
            <a:custGeom>
              <a:avLst/>
              <a:gdLst>
                <a:gd name="T0" fmla="*/ 28 w 81"/>
                <a:gd name="T1" fmla="*/ 60 h 124"/>
                <a:gd name="T2" fmla="*/ 36 w 81"/>
                <a:gd name="T3" fmla="*/ 52 h 124"/>
                <a:gd name="T4" fmla="*/ 44 w 81"/>
                <a:gd name="T5" fmla="*/ 44 h 124"/>
                <a:gd name="T6" fmla="*/ 52 w 81"/>
                <a:gd name="T7" fmla="*/ 44 h 124"/>
                <a:gd name="T8" fmla="*/ 64 w 81"/>
                <a:gd name="T9" fmla="*/ 44 h 124"/>
                <a:gd name="T10" fmla="*/ 72 w 81"/>
                <a:gd name="T11" fmla="*/ 52 h 124"/>
                <a:gd name="T12" fmla="*/ 76 w 81"/>
                <a:gd name="T13" fmla="*/ 60 h 124"/>
                <a:gd name="T14" fmla="*/ 81 w 81"/>
                <a:gd name="T15" fmla="*/ 68 h 124"/>
                <a:gd name="T16" fmla="*/ 81 w 81"/>
                <a:gd name="T17" fmla="*/ 80 h 124"/>
                <a:gd name="T18" fmla="*/ 81 w 81"/>
                <a:gd name="T19" fmla="*/ 92 h 124"/>
                <a:gd name="T20" fmla="*/ 76 w 81"/>
                <a:gd name="T21" fmla="*/ 104 h 124"/>
                <a:gd name="T22" fmla="*/ 68 w 81"/>
                <a:gd name="T23" fmla="*/ 116 h 124"/>
                <a:gd name="T24" fmla="*/ 56 w 81"/>
                <a:gd name="T25" fmla="*/ 124 h 124"/>
                <a:gd name="T26" fmla="*/ 40 w 81"/>
                <a:gd name="T27" fmla="*/ 124 h 124"/>
                <a:gd name="T28" fmla="*/ 36 w 81"/>
                <a:gd name="T29" fmla="*/ 124 h 124"/>
                <a:gd name="T30" fmla="*/ 28 w 81"/>
                <a:gd name="T31" fmla="*/ 124 h 124"/>
                <a:gd name="T32" fmla="*/ 20 w 81"/>
                <a:gd name="T33" fmla="*/ 120 h 124"/>
                <a:gd name="T34" fmla="*/ 12 w 81"/>
                <a:gd name="T35" fmla="*/ 116 h 124"/>
                <a:gd name="T36" fmla="*/ 12 w 81"/>
                <a:gd name="T37" fmla="*/ 32 h 124"/>
                <a:gd name="T38" fmla="*/ 12 w 81"/>
                <a:gd name="T39" fmla="*/ 24 h 124"/>
                <a:gd name="T40" fmla="*/ 12 w 81"/>
                <a:gd name="T41" fmla="*/ 16 h 124"/>
                <a:gd name="T42" fmla="*/ 12 w 81"/>
                <a:gd name="T43" fmla="*/ 12 h 124"/>
                <a:gd name="T44" fmla="*/ 12 w 81"/>
                <a:gd name="T45" fmla="*/ 12 h 124"/>
                <a:gd name="T46" fmla="*/ 8 w 81"/>
                <a:gd name="T47" fmla="*/ 12 h 124"/>
                <a:gd name="T48" fmla="*/ 8 w 81"/>
                <a:gd name="T49" fmla="*/ 12 h 124"/>
                <a:gd name="T50" fmla="*/ 4 w 81"/>
                <a:gd name="T51" fmla="*/ 12 h 124"/>
                <a:gd name="T52" fmla="*/ 4 w 81"/>
                <a:gd name="T53" fmla="*/ 12 h 124"/>
                <a:gd name="T54" fmla="*/ 0 w 81"/>
                <a:gd name="T55" fmla="*/ 8 h 124"/>
                <a:gd name="T56" fmla="*/ 24 w 81"/>
                <a:gd name="T57" fmla="*/ 0 h 124"/>
                <a:gd name="T58" fmla="*/ 28 w 81"/>
                <a:gd name="T59" fmla="*/ 0 h 124"/>
                <a:gd name="T60" fmla="*/ 28 w 81"/>
                <a:gd name="T61" fmla="*/ 60 h 124"/>
                <a:gd name="T62" fmla="*/ 28 w 81"/>
                <a:gd name="T63" fmla="*/ 64 h 124"/>
                <a:gd name="T64" fmla="*/ 28 w 81"/>
                <a:gd name="T65" fmla="*/ 112 h 124"/>
                <a:gd name="T66" fmla="*/ 32 w 81"/>
                <a:gd name="T67" fmla="*/ 116 h 124"/>
                <a:gd name="T68" fmla="*/ 36 w 81"/>
                <a:gd name="T69" fmla="*/ 116 h 124"/>
                <a:gd name="T70" fmla="*/ 40 w 81"/>
                <a:gd name="T71" fmla="*/ 120 h 124"/>
                <a:gd name="T72" fmla="*/ 44 w 81"/>
                <a:gd name="T73" fmla="*/ 120 h 124"/>
                <a:gd name="T74" fmla="*/ 52 w 81"/>
                <a:gd name="T75" fmla="*/ 116 h 124"/>
                <a:gd name="T76" fmla="*/ 60 w 81"/>
                <a:gd name="T77" fmla="*/ 112 h 124"/>
                <a:gd name="T78" fmla="*/ 64 w 81"/>
                <a:gd name="T79" fmla="*/ 100 h 124"/>
                <a:gd name="T80" fmla="*/ 68 w 81"/>
                <a:gd name="T81" fmla="*/ 88 h 124"/>
                <a:gd name="T82" fmla="*/ 64 w 81"/>
                <a:gd name="T83" fmla="*/ 72 h 124"/>
                <a:gd name="T84" fmla="*/ 60 w 81"/>
                <a:gd name="T85" fmla="*/ 64 h 124"/>
                <a:gd name="T86" fmla="*/ 52 w 81"/>
                <a:gd name="T87" fmla="*/ 56 h 124"/>
                <a:gd name="T88" fmla="*/ 44 w 81"/>
                <a:gd name="T89" fmla="*/ 56 h 124"/>
                <a:gd name="T90" fmla="*/ 40 w 81"/>
                <a:gd name="T91" fmla="*/ 56 h 124"/>
                <a:gd name="T92" fmla="*/ 36 w 81"/>
                <a:gd name="T93" fmla="*/ 56 h 124"/>
                <a:gd name="T94" fmla="*/ 32 w 81"/>
                <a:gd name="T95" fmla="*/ 60 h 124"/>
                <a:gd name="T96" fmla="*/ 28 w 81"/>
                <a:gd name="T97" fmla="*/ 64 h 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24"/>
                <a:gd name="T149" fmla="*/ 81 w 81"/>
                <a:gd name="T150" fmla="*/ 124 h 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24">
                  <a:moveTo>
                    <a:pt x="28" y="60"/>
                  </a:moveTo>
                  <a:lnTo>
                    <a:pt x="36" y="52"/>
                  </a:lnTo>
                  <a:lnTo>
                    <a:pt x="44" y="44"/>
                  </a:lnTo>
                  <a:lnTo>
                    <a:pt x="52" y="44"/>
                  </a:lnTo>
                  <a:lnTo>
                    <a:pt x="64" y="44"/>
                  </a:lnTo>
                  <a:lnTo>
                    <a:pt x="72" y="52"/>
                  </a:lnTo>
                  <a:lnTo>
                    <a:pt x="76" y="60"/>
                  </a:lnTo>
                  <a:lnTo>
                    <a:pt x="81" y="68"/>
                  </a:lnTo>
                  <a:lnTo>
                    <a:pt x="81" y="80"/>
                  </a:lnTo>
                  <a:lnTo>
                    <a:pt x="81" y="92"/>
                  </a:lnTo>
                  <a:lnTo>
                    <a:pt x="76" y="104"/>
                  </a:lnTo>
                  <a:lnTo>
                    <a:pt x="68" y="116"/>
                  </a:lnTo>
                  <a:lnTo>
                    <a:pt x="56" y="124"/>
                  </a:lnTo>
                  <a:lnTo>
                    <a:pt x="40" y="124"/>
                  </a:lnTo>
                  <a:lnTo>
                    <a:pt x="36" y="124"/>
                  </a:lnTo>
                  <a:lnTo>
                    <a:pt x="28" y="124"/>
                  </a:lnTo>
                  <a:lnTo>
                    <a:pt x="20" y="120"/>
                  </a:lnTo>
                  <a:lnTo>
                    <a:pt x="12" y="116"/>
                  </a:lnTo>
                  <a:lnTo>
                    <a:pt x="12" y="32"/>
                  </a:lnTo>
                  <a:lnTo>
                    <a:pt x="12" y="24"/>
                  </a:lnTo>
                  <a:lnTo>
                    <a:pt x="12" y="16"/>
                  </a:lnTo>
                  <a:lnTo>
                    <a:pt x="12" y="12"/>
                  </a:lnTo>
                  <a:lnTo>
                    <a:pt x="8" y="12"/>
                  </a:lnTo>
                  <a:lnTo>
                    <a:pt x="4" y="12"/>
                  </a:lnTo>
                  <a:lnTo>
                    <a:pt x="0" y="8"/>
                  </a:lnTo>
                  <a:lnTo>
                    <a:pt x="24" y="0"/>
                  </a:lnTo>
                  <a:lnTo>
                    <a:pt x="28" y="0"/>
                  </a:lnTo>
                  <a:lnTo>
                    <a:pt x="28" y="60"/>
                  </a:lnTo>
                  <a:close/>
                  <a:moveTo>
                    <a:pt x="28" y="64"/>
                  </a:moveTo>
                  <a:lnTo>
                    <a:pt x="28" y="112"/>
                  </a:lnTo>
                  <a:lnTo>
                    <a:pt x="32" y="116"/>
                  </a:lnTo>
                  <a:lnTo>
                    <a:pt x="36" y="116"/>
                  </a:lnTo>
                  <a:lnTo>
                    <a:pt x="40" y="120"/>
                  </a:lnTo>
                  <a:lnTo>
                    <a:pt x="44" y="120"/>
                  </a:lnTo>
                  <a:lnTo>
                    <a:pt x="52" y="116"/>
                  </a:lnTo>
                  <a:lnTo>
                    <a:pt x="60" y="112"/>
                  </a:lnTo>
                  <a:lnTo>
                    <a:pt x="64" y="100"/>
                  </a:lnTo>
                  <a:lnTo>
                    <a:pt x="68" y="88"/>
                  </a:lnTo>
                  <a:lnTo>
                    <a:pt x="64" y="72"/>
                  </a:lnTo>
                  <a:lnTo>
                    <a:pt x="60" y="64"/>
                  </a:lnTo>
                  <a:lnTo>
                    <a:pt x="52" y="56"/>
                  </a:lnTo>
                  <a:lnTo>
                    <a:pt x="44" y="56"/>
                  </a:lnTo>
                  <a:lnTo>
                    <a:pt x="40" y="56"/>
                  </a:lnTo>
                  <a:lnTo>
                    <a:pt x="36" y="56"/>
                  </a:lnTo>
                  <a:lnTo>
                    <a:pt x="32" y="60"/>
                  </a:lnTo>
                  <a:lnTo>
                    <a:pt x="28" y="64"/>
                  </a:lnTo>
                  <a:close/>
                </a:path>
              </a:pathLst>
            </a:custGeom>
            <a:solidFill>
              <a:srgbClr val="000000"/>
            </a:solidFill>
            <a:ln w="0">
              <a:solidFill>
                <a:srgbClr val="000000"/>
              </a:solidFill>
              <a:round/>
              <a:headEnd/>
              <a:tailEnd/>
            </a:ln>
          </p:spPr>
          <p:txBody>
            <a:bodyPr/>
            <a:lstStyle/>
            <a:p>
              <a:endParaRPr lang="en-US"/>
            </a:p>
          </p:txBody>
        </p:sp>
        <p:sp>
          <p:nvSpPr>
            <p:cNvPr id="9242" name="Freeform 210"/>
            <p:cNvSpPr>
              <a:spLocks noEditPoints="1"/>
            </p:cNvSpPr>
            <p:nvPr/>
          </p:nvSpPr>
          <p:spPr bwMode="auto">
            <a:xfrm>
              <a:off x="2378" y="3130"/>
              <a:ext cx="68" cy="80"/>
            </a:xfrm>
            <a:custGeom>
              <a:avLst/>
              <a:gdLst>
                <a:gd name="T0" fmla="*/ 12 w 68"/>
                <a:gd name="T1" fmla="*/ 28 h 80"/>
                <a:gd name="T2" fmla="*/ 16 w 68"/>
                <a:gd name="T3" fmla="*/ 44 h 80"/>
                <a:gd name="T4" fmla="*/ 24 w 68"/>
                <a:gd name="T5" fmla="*/ 56 h 80"/>
                <a:gd name="T6" fmla="*/ 32 w 68"/>
                <a:gd name="T7" fmla="*/ 64 h 80"/>
                <a:gd name="T8" fmla="*/ 40 w 68"/>
                <a:gd name="T9" fmla="*/ 68 h 80"/>
                <a:gd name="T10" fmla="*/ 48 w 68"/>
                <a:gd name="T11" fmla="*/ 64 h 80"/>
                <a:gd name="T12" fmla="*/ 56 w 68"/>
                <a:gd name="T13" fmla="*/ 64 h 80"/>
                <a:gd name="T14" fmla="*/ 60 w 68"/>
                <a:gd name="T15" fmla="*/ 56 h 80"/>
                <a:gd name="T16" fmla="*/ 64 w 68"/>
                <a:gd name="T17" fmla="*/ 48 h 80"/>
                <a:gd name="T18" fmla="*/ 68 w 68"/>
                <a:gd name="T19" fmla="*/ 48 h 80"/>
                <a:gd name="T20" fmla="*/ 64 w 68"/>
                <a:gd name="T21" fmla="*/ 60 h 80"/>
                <a:gd name="T22" fmla="*/ 56 w 68"/>
                <a:gd name="T23" fmla="*/ 72 h 80"/>
                <a:gd name="T24" fmla="*/ 48 w 68"/>
                <a:gd name="T25" fmla="*/ 80 h 80"/>
                <a:gd name="T26" fmla="*/ 36 w 68"/>
                <a:gd name="T27" fmla="*/ 80 h 80"/>
                <a:gd name="T28" fmla="*/ 20 w 68"/>
                <a:gd name="T29" fmla="*/ 80 h 80"/>
                <a:gd name="T30" fmla="*/ 12 w 68"/>
                <a:gd name="T31" fmla="*/ 72 h 80"/>
                <a:gd name="T32" fmla="*/ 4 w 68"/>
                <a:gd name="T33" fmla="*/ 60 h 80"/>
                <a:gd name="T34" fmla="*/ 0 w 68"/>
                <a:gd name="T35" fmla="*/ 52 h 80"/>
                <a:gd name="T36" fmla="*/ 0 w 68"/>
                <a:gd name="T37" fmla="*/ 40 h 80"/>
                <a:gd name="T38" fmla="*/ 0 w 68"/>
                <a:gd name="T39" fmla="*/ 28 h 80"/>
                <a:gd name="T40" fmla="*/ 4 w 68"/>
                <a:gd name="T41" fmla="*/ 20 h 80"/>
                <a:gd name="T42" fmla="*/ 12 w 68"/>
                <a:gd name="T43" fmla="*/ 8 h 80"/>
                <a:gd name="T44" fmla="*/ 20 w 68"/>
                <a:gd name="T45" fmla="*/ 4 h 80"/>
                <a:gd name="T46" fmla="*/ 28 w 68"/>
                <a:gd name="T47" fmla="*/ 0 h 80"/>
                <a:gd name="T48" fmla="*/ 36 w 68"/>
                <a:gd name="T49" fmla="*/ 0 h 80"/>
                <a:gd name="T50" fmla="*/ 48 w 68"/>
                <a:gd name="T51" fmla="*/ 0 h 80"/>
                <a:gd name="T52" fmla="*/ 60 w 68"/>
                <a:gd name="T53" fmla="*/ 8 h 80"/>
                <a:gd name="T54" fmla="*/ 64 w 68"/>
                <a:gd name="T55" fmla="*/ 16 h 80"/>
                <a:gd name="T56" fmla="*/ 68 w 68"/>
                <a:gd name="T57" fmla="*/ 28 h 80"/>
                <a:gd name="T58" fmla="*/ 12 w 68"/>
                <a:gd name="T59" fmla="*/ 28 h 80"/>
                <a:gd name="T60" fmla="*/ 12 w 68"/>
                <a:gd name="T61" fmla="*/ 24 h 80"/>
                <a:gd name="T62" fmla="*/ 48 w 68"/>
                <a:gd name="T63" fmla="*/ 24 h 80"/>
                <a:gd name="T64" fmla="*/ 48 w 68"/>
                <a:gd name="T65" fmla="*/ 20 h 80"/>
                <a:gd name="T66" fmla="*/ 48 w 68"/>
                <a:gd name="T67" fmla="*/ 16 h 80"/>
                <a:gd name="T68" fmla="*/ 44 w 68"/>
                <a:gd name="T69" fmla="*/ 8 h 80"/>
                <a:gd name="T70" fmla="*/ 40 w 68"/>
                <a:gd name="T71" fmla="*/ 8 h 80"/>
                <a:gd name="T72" fmla="*/ 36 w 68"/>
                <a:gd name="T73" fmla="*/ 4 h 80"/>
                <a:gd name="T74" fmla="*/ 32 w 68"/>
                <a:gd name="T75" fmla="*/ 4 h 80"/>
                <a:gd name="T76" fmla="*/ 24 w 68"/>
                <a:gd name="T77" fmla="*/ 4 h 80"/>
                <a:gd name="T78" fmla="*/ 20 w 68"/>
                <a:gd name="T79" fmla="*/ 8 h 80"/>
                <a:gd name="T80" fmla="*/ 16 w 68"/>
                <a:gd name="T81" fmla="*/ 16 h 80"/>
                <a:gd name="T82" fmla="*/ 12 w 68"/>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
                <a:gd name="T127" fmla="*/ 0 h 80"/>
                <a:gd name="T128" fmla="*/ 68 w 68"/>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 h="80">
                  <a:moveTo>
                    <a:pt x="12" y="28"/>
                  </a:moveTo>
                  <a:lnTo>
                    <a:pt x="16" y="44"/>
                  </a:lnTo>
                  <a:lnTo>
                    <a:pt x="24" y="56"/>
                  </a:lnTo>
                  <a:lnTo>
                    <a:pt x="32" y="64"/>
                  </a:lnTo>
                  <a:lnTo>
                    <a:pt x="40" y="68"/>
                  </a:lnTo>
                  <a:lnTo>
                    <a:pt x="48" y="64"/>
                  </a:lnTo>
                  <a:lnTo>
                    <a:pt x="56" y="64"/>
                  </a:lnTo>
                  <a:lnTo>
                    <a:pt x="60" y="56"/>
                  </a:lnTo>
                  <a:lnTo>
                    <a:pt x="64" y="48"/>
                  </a:lnTo>
                  <a:lnTo>
                    <a:pt x="68" y="48"/>
                  </a:lnTo>
                  <a:lnTo>
                    <a:pt x="64" y="60"/>
                  </a:lnTo>
                  <a:lnTo>
                    <a:pt x="56" y="72"/>
                  </a:lnTo>
                  <a:lnTo>
                    <a:pt x="48" y="80"/>
                  </a:lnTo>
                  <a:lnTo>
                    <a:pt x="36" y="80"/>
                  </a:lnTo>
                  <a:lnTo>
                    <a:pt x="20" y="80"/>
                  </a:lnTo>
                  <a:lnTo>
                    <a:pt x="12" y="72"/>
                  </a:lnTo>
                  <a:lnTo>
                    <a:pt x="4" y="60"/>
                  </a:lnTo>
                  <a:lnTo>
                    <a:pt x="0" y="52"/>
                  </a:lnTo>
                  <a:lnTo>
                    <a:pt x="0" y="40"/>
                  </a:lnTo>
                  <a:lnTo>
                    <a:pt x="0" y="28"/>
                  </a:lnTo>
                  <a:lnTo>
                    <a:pt x="4" y="20"/>
                  </a:lnTo>
                  <a:lnTo>
                    <a:pt x="12" y="8"/>
                  </a:lnTo>
                  <a:lnTo>
                    <a:pt x="20" y="4"/>
                  </a:lnTo>
                  <a:lnTo>
                    <a:pt x="28" y="0"/>
                  </a:lnTo>
                  <a:lnTo>
                    <a:pt x="36" y="0"/>
                  </a:lnTo>
                  <a:lnTo>
                    <a:pt x="48" y="0"/>
                  </a:lnTo>
                  <a:lnTo>
                    <a:pt x="60" y="8"/>
                  </a:lnTo>
                  <a:lnTo>
                    <a:pt x="64" y="16"/>
                  </a:lnTo>
                  <a:lnTo>
                    <a:pt x="68" y="28"/>
                  </a:lnTo>
                  <a:lnTo>
                    <a:pt x="12" y="28"/>
                  </a:lnTo>
                  <a:close/>
                  <a:moveTo>
                    <a:pt x="12" y="24"/>
                  </a:moveTo>
                  <a:lnTo>
                    <a:pt x="48" y="24"/>
                  </a:lnTo>
                  <a:lnTo>
                    <a:pt x="48" y="20"/>
                  </a:lnTo>
                  <a:lnTo>
                    <a:pt x="48" y="16"/>
                  </a:lnTo>
                  <a:lnTo>
                    <a:pt x="44" y="8"/>
                  </a:lnTo>
                  <a:lnTo>
                    <a:pt x="40" y="8"/>
                  </a:lnTo>
                  <a:lnTo>
                    <a:pt x="36" y="4"/>
                  </a:lnTo>
                  <a:lnTo>
                    <a:pt x="32" y="4"/>
                  </a:lnTo>
                  <a:lnTo>
                    <a:pt x="24" y="4"/>
                  </a:lnTo>
                  <a:lnTo>
                    <a:pt x="20" y="8"/>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43" name="Freeform 211"/>
            <p:cNvSpPr>
              <a:spLocks/>
            </p:cNvSpPr>
            <p:nvPr/>
          </p:nvSpPr>
          <p:spPr bwMode="auto">
            <a:xfrm>
              <a:off x="2454" y="3130"/>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48 w 56"/>
                <a:gd name="T25" fmla="*/ 20 h 80"/>
                <a:gd name="T26" fmla="*/ 48 w 56"/>
                <a:gd name="T27" fmla="*/ 16 h 80"/>
                <a:gd name="T28" fmla="*/ 44 w 56"/>
                <a:gd name="T29" fmla="*/ 16 h 80"/>
                <a:gd name="T30" fmla="*/ 40 w 56"/>
                <a:gd name="T31" fmla="*/ 12 h 80"/>
                <a:gd name="T32" fmla="*/ 36 w 56"/>
                <a:gd name="T33" fmla="*/ 12 h 80"/>
                <a:gd name="T34" fmla="*/ 36 w 56"/>
                <a:gd name="T35" fmla="*/ 12 h 80"/>
                <a:gd name="T36" fmla="*/ 32 w 56"/>
                <a:gd name="T37" fmla="*/ 12 h 80"/>
                <a:gd name="T38" fmla="*/ 28 w 56"/>
                <a:gd name="T39" fmla="*/ 20 h 80"/>
                <a:gd name="T40" fmla="*/ 24 w 56"/>
                <a:gd name="T41" fmla="*/ 24 h 80"/>
                <a:gd name="T42" fmla="*/ 24 w 56"/>
                <a:gd name="T43" fmla="*/ 60 h 80"/>
                <a:gd name="T44" fmla="*/ 24 w 56"/>
                <a:gd name="T45" fmla="*/ 68 h 80"/>
                <a:gd name="T46" fmla="*/ 28 w 56"/>
                <a:gd name="T47" fmla="*/ 72 h 80"/>
                <a:gd name="T48" fmla="*/ 28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8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8 w 56"/>
                <a:gd name="T81" fmla="*/ 12 h 80"/>
                <a:gd name="T82" fmla="*/ 8 w 56"/>
                <a:gd name="T83" fmla="*/ 8 h 80"/>
                <a:gd name="T84" fmla="*/ 8 w 56"/>
                <a:gd name="T85" fmla="*/ 8 h 80"/>
                <a:gd name="T86" fmla="*/ 4 w 56"/>
                <a:gd name="T87" fmla="*/ 8 h 80"/>
                <a:gd name="T88" fmla="*/ 4 w 56"/>
                <a:gd name="T89" fmla="*/ 8 h 80"/>
                <a:gd name="T90" fmla="*/ 0 w 56"/>
                <a:gd name="T91" fmla="*/ 8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4"/>
                  </a:lnTo>
                  <a:lnTo>
                    <a:pt x="56" y="8"/>
                  </a:lnTo>
                  <a:lnTo>
                    <a:pt x="56" y="12"/>
                  </a:lnTo>
                  <a:lnTo>
                    <a:pt x="56" y="16"/>
                  </a:lnTo>
                  <a:lnTo>
                    <a:pt x="52" y="20"/>
                  </a:lnTo>
                  <a:lnTo>
                    <a:pt x="48" y="20"/>
                  </a:lnTo>
                  <a:lnTo>
                    <a:pt x="48" y="16"/>
                  </a:lnTo>
                  <a:lnTo>
                    <a:pt x="44" y="16"/>
                  </a:lnTo>
                  <a:lnTo>
                    <a:pt x="40" y="12"/>
                  </a:lnTo>
                  <a:lnTo>
                    <a:pt x="36" y="12"/>
                  </a:lnTo>
                  <a:lnTo>
                    <a:pt x="32" y="12"/>
                  </a:lnTo>
                  <a:lnTo>
                    <a:pt x="28" y="20"/>
                  </a:lnTo>
                  <a:lnTo>
                    <a:pt x="24" y="24"/>
                  </a:lnTo>
                  <a:lnTo>
                    <a:pt x="24" y="60"/>
                  </a:lnTo>
                  <a:lnTo>
                    <a:pt x="24" y="68"/>
                  </a:lnTo>
                  <a:lnTo>
                    <a:pt x="28" y="72"/>
                  </a:lnTo>
                  <a:lnTo>
                    <a:pt x="32" y="76"/>
                  </a:lnTo>
                  <a:lnTo>
                    <a:pt x="36" y="76"/>
                  </a:lnTo>
                  <a:lnTo>
                    <a:pt x="40" y="76"/>
                  </a:lnTo>
                  <a:lnTo>
                    <a:pt x="40" y="80"/>
                  </a:lnTo>
                  <a:lnTo>
                    <a:pt x="0" y="80"/>
                  </a:lnTo>
                  <a:lnTo>
                    <a:pt x="0" y="76"/>
                  </a:lnTo>
                  <a:lnTo>
                    <a:pt x="4" y="76"/>
                  </a:lnTo>
                  <a:lnTo>
                    <a:pt x="8" y="76"/>
                  </a:lnTo>
                  <a:lnTo>
                    <a:pt x="8" y="72"/>
                  </a:lnTo>
                  <a:lnTo>
                    <a:pt x="12" y="72"/>
                  </a:lnTo>
                  <a:lnTo>
                    <a:pt x="12" y="68"/>
                  </a:lnTo>
                  <a:lnTo>
                    <a:pt x="12" y="60"/>
                  </a:lnTo>
                  <a:lnTo>
                    <a:pt x="12" y="32"/>
                  </a:lnTo>
                  <a:lnTo>
                    <a:pt x="12" y="20"/>
                  </a:lnTo>
                  <a:lnTo>
                    <a:pt x="12" y="12"/>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44" name="Freeform 212"/>
            <p:cNvSpPr>
              <a:spLocks/>
            </p:cNvSpPr>
            <p:nvPr/>
          </p:nvSpPr>
          <p:spPr bwMode="auto">
            <a:xfrm>
              <a:off x="2518" y="3130"/>
              <a:ext cx="57" cy="80"/>
            </a:xfrm>
            <a:custGeom>
              <a:avLst/>
              <a:gdLst>
                <a:gd name="T0" fmla="*/ 48 w 57"/>
                <a:gd name="T1" fmla="*/ 0 h 80"/>
                <a:gd name="T2" fmla="*/ 48 w 57"/>
                <a:gd name="T3" fmla="*/ 28 h 80"/>
                <a:gd name="T4" fmla="*/ 48 w 57"/>
                <a:gd name="T5" fmla="*/ 28 h 80"/>
                <a:gd name="T6" fmla="*/ 44 w 57"/>
                <a:gd name="T7" fmla="*/ 16 h 80"/>
                <a:gd name="T8" fmla="*/ 40 w 57"/>
                <a:gd name="T9" fmla="*/ 8 h 80"/>
                <a:gd name="T10" fmla="*/ 32 w 57"/>
                <a:gd name="T11" fmla="*/ 4 h 80"/>
                <a:gd name="T12" fmla="*/ 24 w 57"/>
                <a:gd name="T13" fmla="*/ 4 h 80"/>
                <a:gd name="T14" fmla="*/ 20 w 57"/>
                <a:gd name="T15" fmla="*/ 4 h 80"/>
                <a:gd name="T16" fmla="*/ 16 w 57"/>
                <a:gd name="T17" fmla="*/ 8 h 80"/>
                <a:gd name="T18" fmla="*/ 12 w 57"/>
                <a:gd name="T19" fmla="*/ 12 h 80"/>
                <a:gd name="T20" fmla="*/ 12 w 57"/>
                <a:gd name="T21" fmla="*/ 16 h 80"/>
                <a:gd name="T22" fmla="*/ 12 w 57"/>
                <a:gd name="T23" fmla="*/ 20 h 80"/>
                <a:gd name="T24" fmla="*/ 16 w 57"/>
                <a:gd name="T25" fmla="*/ 24 h 80"/>
                <a:gd name="T26" fmla="*/ 20 w 57"/>
                <a:gd name="T27" fmla="*/ 24 h 80"/>
                <a:gd name="T28" fmla="*/ 24 w 57"/>
                <a:gd name="T29" fmla="*/ 28 h 80"/>
                <a:gd name="T30" fmla="*/ 36 w 57"/>
                <a:gd name="T31" fmla="*/ 36 h 80"/>
                <a:gd name="T32" fmla="*/ 48 w 57"/>
                <a:gd name="T33" fmla="*/ 40 h 80"/>
                <a:gd name="T34" fmla="*/ 53 w 57"/>
                <a:gd name="T35" fmla="*/ 48 h 80"/>
                <a:gd name="T36" fmla="*/ 57 w 57"/>
                <a:gd name="T37" fmla="*/ 56 h 80"/>
                <a:gd name="T38" fmla="*/ 53 w 57"/>
                <a:gd name="T39" fmla="*/ 68 h 80"/>
                <a:gd name="T40" fmla="*/ 48 w 57"/>
                <a:gd name="T41" fmla="*/ 76 h 80"/>
                <a:gd name="T42" fmla="*/ 36 w 57"/>
                <a:gd name="T43" fmla="*/ 80 h 80"/>
                <a:gd name="T44" fmla="*/ 28 w 57"/>
                <a:gd name="T45" fmla="*/ 80 h 80"/>
                <a:gd name="T46" fmla="*/ 20 w 57"/>
                <a:gd name="T47" fmla="*/ 80 h 80"/>
                <a:gd name="T48" fmla="*/ 12 w 57"/>
                <a:gd name="T49" fmla="*/ 80 h 80"/>
                <a:gd name="T50" fmla="*/ 8 w 57"/>
                <a:gd name="T51" fmla="*/ 76 h 80"/>
                <a:gd name="T52" fmla="*/ 8 w 57"/>
                <a:gd name="T53" fmla="*/ 76 h 80"/>
                <a:gd name="T54" fmla="*/ 4 w 57"/>
                <a:gd name="T55" fmla="*/ 80 h 80"/>
                <a:gd name="T56" fmla="*/ 4 w 57"/>
                <a:gd name="T57" fmla="*/ 80 h 80"/>
                <a:gd name="T58" fmla="*/ 0 w 57"/>
                <a:gd name="T59" fmla="*/ 80 h 80"/>
                <a:gd name="T60" fmla="*/ 0 w 57"/>
                <a:gd name="T61" fmla="*/ 52 h 80"/>
                <a:gd name="T62" fmla="*/ 4 w 57"/>
                <a:gd name="T63" fmla="*/ 52 h 80"/>
                <a:gd name="T64" fmla="*/ 8 w 57"/>
                <a:gd name="T65" fmla="*/ 64 h 80"/>
                <a:gd name="T66" fmla="*/ 12 w 57"/>
                <a:gd name="T67" fmla="*/ 68 h 80"/>
                <a:gd name="T68" fmla="*/ 20 w 57"/>
                <a:gd name="T69" fmla="*/ 76 h 80"/>
                <a:gd name="T70" fmla="*/ 28 w 57"/>
                <a:gd name="T71" fmla="*/ 76 h 80"/>
                <a:gd name="T72" fmla="*/ 32 w 57"/>
                <a:gd name="T73" fmla="*/ 76 h 80"/>
                <a:gd name="T74" fmla="*/ 36 w 57"/>
                <a:gd name="T75" fmla="*/ 72 h 80"/>
                <a:gd name="T76" fmla="*/ 40 w 57"/>
                <a:gd name="T77" fmla="*/ 68 h 80"/>
                <a:gd name="T78" fmla="*/ 40 w 57"/>
                <a:gd name="T79" fmla="*/ 64 h 80"/>
                <a:gd name="T80" fmla="*/ 40 w 57"/>
                <a:gd name="T81" fmla="*/ 60 h 80"/>
                <a:gd name="T82" fmla="*/ 36 w 57"/>
                <a:gd name="T83" fmla="*/ 52 h 80"/>
                <a:gd name="T84" fmla="*/ 32 w 57"/>
                <a:gd name="T85" fmla="*/ 48 h 80"/>
                <a:gd name="T86" fmla="*/ 20 w 57"/>
                <a:gd name="T87" fmla="*/ 44 h 80"/>
                <a:gd name="T88" fmla="*/ 12 w 57"/>
                <a:gd name="T89" fmla="*/ 40 h 80"/>
                <a:gd name="T90" fmla="*/ 4 w 57"/>
                <a:gd name="T91" fmla="*/ 32 h 80"/>
                <a:gd name="T92" fmla="*/ 4 w 57"/>
                <a:gd name="T93" fmla="*/ 28 h 80"/>
                <a:gd name="T94" fmla="*/ 0 w 57"/>
                <a:gd name="T95" fmla="*/ 20 h 80"/>
                <a:gd name="T96" fmla="*/ 4 w 57"/>
                <a:gd name="T97" fmla="*/ 12 h 80"/>
                <a:gd name="T98" fmla="*/ 8 w 57"/>
                <a:gd name="T99" fmla="*/ 4 h 80"/>
                <a:gd name="T100" fmla="*/ 16 w 57"/>
                <a:gd name="T101" fmla="*/ 0 h 80"/>
                <a:gd name="T102" fmla="*/ 24 w 57"/>
                <a:gd name="T103" fmla="*/ 0 h 80"/>
                <a:gd name="T104" fmla="*/ 32 w 57"/>
                <a:gd name="T105" fmla="*/ 0 h 80"/>
                <a:gd name="T106" fmla="*/ 36 w 57"/>
                <a:gd name="T107" fmla="*/ 0 h 80"/>
                <a:gd name="T108" fmla="*/ 40 w 57"/>
                <a:gd name="T109" fmla="*/ 4 h 80"/>
                <a:gd name="T110" fmla="*/ 44 w 57"/>
                <a:gd name="T111" fmla="*/ 4 h 80"/>
                <a:gd name="T112" fmla="*/ 44 w 57"/>
                <a:gd name="T113" fmla="*/ 4 h 80"/>
                <a:gd name="T114" fmla="*/ 44 w 57"/>
                <a:gd name="T115" fmla="*/ 0 h 80"/>
                <a:gd name="T116" fmla="*/ 48 w 57"/>
                <a:gd name="T117" fmla="*/ 0 h 80"/>
                <a:gd name="T118" fmla="*/ 48 w 57"/>
                <a:gd name="T119" fmla="*/ 0 h 80"/>
                <a:gd name="T120" fmla="*/ 48 w 57"/>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0"/>
                <a:gd name="T185" fmla="*/ 57 w 57"/>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0">
                  <a:moveTo>
                    <a:pt x="48" y="0"/>
                  </a:moveTo>
                  <a:lnTo>
                    <a:pt x="48" y="28"/>
                  </a:lnTo>
                  <a:lnTo>
                    <a:pt x="44" y="16"/>
                  </a:lnTo>
                  <a:lnTo>
                    <a:pt x="40" y="8"/>
                  </a:lnTo>
                  <a:lnTo>
                    <a:pt x="32" y="4"/>
                  </a:lnTo>
                  <a:lnTo>
                    <a:pt x="24" y="4"/>
                  </a:lnTo>
                  <a:lnTo>
                    <a:pt x="20" y="4"/>
                  </a:lnTo>
                  <a:lnTo>
                    <a:pt x="16" y="8"/>
                  </a:lnTo>
                  <a:lnTo>
                    <a:pt x="12" y="12"/>
                  </a:lnTo>
                  <a:lnTo>
                    <a:pt x="12" y="16"/>
                  </a:lnTo>
                  <a:lnTo>
                    <a:pt x="12" y="20"/>
                  </a:lnTo>
                  <a:lnTo>
                    <a:pt x="16" y="24"/>
                  </a:lnTo>
                  <a:lnTo>
                    <a:pt x="20" y="24"/>
                  </a:lnTo>
                  <a:lnTo>
                    <a:pt x="24" y="28"/>
                  </a:lnTo>
                  <a:lnTo>
                    <a:pt x="36" y="36"/>
                  </a:lnTo>
                  <a:lnTo>
                    <a:pt x="48" y="40"/>
                  </a:lnTo>
                  <a:lnTo>
                    <a:pt x="53" y="48"/>
                  </a:lnTo>
                  <a:lnTo>
                    <a:pt x="57" y="56"/>
                  </a:lnTo>
                  <a:lnTo>
                    <a:pt x="53" y="68"/>
                  </a:lnTo>
                  <a:lnTo>
                    <a:pt x="48" y="76"/>
                  </a:lnTo>
                  <a:lnTo>
                    <a:pt x="36" y="80"/>
                  </a:lnTo>
                  <a:lnTo>
                    <a:pt x="28" y="80"/>
                  </a:lnTo>
                  <a:lnTo>
                    <a:pt x="20" y="80"/>
                  </a:lnTo>
                  <a:lnTo>
                    <a:pt x="12" y="80"/>
                  </a:lnTo>
                  <a:lnTo>
                    <a:pt x="8" y="76"/>
                  </a:lnTo>
                  <a:lnTo>
                    <a:pt x="4" y="80"/>
                  </a:lnTo>
                  <a:lnTo>
                    <a:pt x="0" y="80"/>
                  </a:lnTo>
                  <a:lnTo>
                    <a:pt x="0" y="52"/>
                  </a:lnTo>
                  <a:lnTo>
                    <a:pt x="4" y="52"/>
                  </a:lnTo>
                  <a:lnTo>
                    <a:pt x="8" y="64"/>
                  </a:lnTo>
                  <a:lnTo>
                    <a:pt x="12" y="68"/>
                  </a:lnTo>
                  <a:lnTo>
                    <a:pt x="20" y="76"/>
                  </a:lnTo>
                  <a:lnTo>
                    <a:pt x="28" y="76"/>
                  </a:lnTo>
                  <a:lnTo>
                    <a:pt x="32" y="76"/>
                  </a:lnTo>
                  <a:lnTo>
                    <a:pt x="36" y="72"/>
                  </a:lnTo>
                  <a:lnTo>
                    <a:pt x="40" y="68"/>
                  </a:lnTo>
                  <a:lnTo>
                    <a:pt x="40" y="64"/>
                  </a:lnTo>
                  <a:lnTo>
                    <a:pt x="40" y="60"/>
                  </a:lnTo>
                  <a:lnTo>
                    <a:pt x="36" y="52"/>
                  </a:lnTo>
                  <a:lnTo>
                    <a:pt x="32" y="48"/>
                  </a:lnTo>
                  <a:lnTo>
                    <a:pt x="20" y="44"/>
                  </a:lnTo>
                  <a:lnTo>
                    <a:pt x="12" y="40"/>
                  </a:lnTo>
                  <a:lnTo>
                    <a:pt x="4" y="32"/>
                  </a:lnTo>
                  <a:lnTo>
                    <a:pt x="4" y="28"/>
                  </a:lnTo>
                  <a:lnTo>
                    <a:pt x="0" y="20"/>
                  </a:lnTo>
                  <a:lnTo>
                    <a:pt x="4" y="12"/>
                  </a:lnTo>
                  <a:lnTo>
                    <a:pt x="8" y="4"/>
                  </a:lnTo>
                  <a:lnTo>
                    <a:pt x="16" y="0"/>
                  </a:lnTo>
                  <a:lnTo>
                    <a:pt x="24" y="0"/>
                  </a:lnTo>
                  <a:lnTo>
                    <a:pt x="32" y="0"/>
                  </a:lnTo>
                  <a:lnTo>
                    <a:pt x="36" y="0"/>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245" name="Freeform 213"/>
            <p:cNvSpPr>
              <a:spLocks/>
            </p:cNvSpPr>
            <p:nvPr/>
          </p:nvSpPr>
          <p:spPr bwMode="auto">
            <a:xfrm>
              <a:off x="2623" y="3106"/>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6 w 52"/>
                <a:gd name="T17" fmla="*/ 92 h 104"/>
                <a:gd name="T18" fmla="*/ 36 w 52"/>
                <a:gd name="T19" fmla="*/ 92 h 104"/>
                <a:gd name="T20" fmla="*/ 40 w 52"/>
                <a:gd name="T21" fmla="*/ 92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4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0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6" y="92"/>
                  </a:lnTo>
                  <a:lnTo>
                    <a:pt x="40" y="92"/>
                  </a:lnTo>
                  <a:lnTo>
                    <a:pt x="44" y="92"/>
                  </a:lnTo>
                  <a:lnTo>
                    <a:pt x="48" y="88"/>
                  </a:lnTo>
                  <a:lnTo>
                    <a:pt x="52" y="88"/>
                  </a:lnTo>
                  <a:lnTo>
                    <a:pt x="48" y="96"/>
                  </a:lnTo>
                  <a:lnTo>
                    <a:pt x="44"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0"/>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46" name="Freeform 214"/>
            <p:cNvSpPr>
              <a:spLocks noEditPoints="1"/>
            </p:cNvSpPr>
            <p:nvPr/>
          </p:nvSpPr>
          <p:spPr bwMode="auto">
            <a:xfrm>
              <a:off x="2679" y="3130"/>
              <a:ext cx="76" cy="80"/>
            </a:xfrm>
            <a:custGeom>
              <a:avLst/>
              <a:gdLst>
                <a:gd name="T0" fmla="*/ 40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28 h 80"/>
                <a:gd name="T36" fmla="*/ 4 w 76"/>
                <a:gd name="T37" fmla="*/ 20 h 80"/>
                <a:gd name="T38" fmla="*/ 12 w 76"/>
                <a:gd name="T39" fmla="*/ 12 h 80"/>
                <a:gd name="T40" fmla="*/ 20 w 76"/>
                <a:gd name="T41" fmla="*/ 4 h 80"/>
                <a:gd name="T42" fmla="*/ 28 w 76"/>
                <a:gd name="T43" fmla="*/ 0 h 80"/>
                <a:gd name="T44" fmla="*/ 40 w 76"/>
                <a:gd name="T45" fmla="*/ 0 h 80"/>
                <a:gd name="T46" fmla="*/ 36 w 76"/>
                <a:gd name="T47" fmla="*/ 4 h 80"/>
                <a:gd name="T48" fmla="*/ 32 w 76"/>
                <a:gd name="T49" fmla="*/ 4 h 80"/>
                <a:gd name="T50" fmla="*/ 24 w 76"/>
                <a:gd name="T51" fmla="*/ 8 h 80"/>
                <a:gd name="T52" fmla="*/ 20 w 76"/>
                <a:gd name="T53" fmla="*/ 12 h 80"/>
                <a:gd name="T54" fmla="*/ 20 w 76"/>
                <a:gd name="T55" fmla="*/ 16 h 80"/>
                <a:gd name="T56" fmla="*/ 16 w 76"/>
                <a:gd name="T57" fmla="*/ 24 h 80"/>
                <a:gd name="T58" fmla="*/ 16 w 76"/>
                <a:gd name="T59" fmla="*/ 32 h 80"/>
                <a:gd name="T60" fmla="*/ 16 w 76"/>
                <a:gd name="T61" fmla="*/ 48 h 80"/>
                <a:gd name="T62" fmla="*/ 24 w 76"/>
                <a:gd name="T63" fmla="*/ 64 h 80"/>
                <a:gd name="T64" fmla="*/ 28 w 76"/>
                <a:gd name="T65" fmla="*/ 68 h 80"/>
                <a:gd name="T66" fmla="*/ 32 w 76"/>
                <a:gd name="T67" fmla="*/ 76 h 80"/>
                <a:gd name="T68" fmla="*/ 40 w 76"/>
                <a:gd name="T69" fmla="*/ 76 h 80"/>
                <a:gd name="T70" fmla="*/ 48 w 76"/>
                <a:gd name="T71" fmla="*/ 72 h 80"/>
                <a:gd name="T72" fmla="*/ 56 w 76"/>
                <a:gd name="T73" fmla="*/ 68 h 80"/>
                <a:gd name="T74" fmla="*/ 60 w 76"/>
                <a:gd name="T75" fmla="*/ 60 h 80"/>
                <a:gd name="T76" fmla="*/ 60 w 76"/>
                <a:gd name="T77" fmla="*/ 44 h 80"/>
                <a:gd name="T78" fmla="*/ 60 w 76"/>
                <a:gd name="T79" fmla="*/ 32 h 80"/>
                <a:gd name="T80" fmla="*/ 56 w 76"/>
                <a:gd name="T81" fmla="*/ 20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40"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28"/>
                  </a:lnTo>
                  <a:lnTo>
                    <a:pt x="4" y="20"/>
                  </a:lnTo>
                  <a:lnTo>
                    <a:pt x="12" y="12"/>
                  </a:lnTo>
                  <a:lnTo>
                    <a:pt x="20" y="4"/>
                  </a:lnTo>
                  <a:lnTo>
                    <a:pt x="28" y="0"/>
                  </a:lnTo>
                  <a:lnTo>
                    <a:pt x="40" y="0"/>
                  </a:lnTo>
                  <a:close/>
                  <a:moveTo>
                    <a:pt x="36" y="4"/>
                  </a:moveTo>
                  <a:lnTo>
                    <a:pt x="32" y="4"/>
                  </a:lnTo>
                  <a:lnTo>
                    <a:pt x="24" y="8"/>
                  </a:lnTo>
                  <a:lnTo>
                    <a:pt x="20" y="12"/>
                  </a:lnTo>
                  <a:lnTo>
                    <a:pt x="20" y="16"/>
                  </a:lnTo>
                  <a:lnTo>
                    <a:pt x="16" y="24"/>
                  </a:lnTo>
                  <a:lnTo>
                    <a:pt x="16" y="32"/>
                  </a:lnTo>
                  <a:lnTo>
                    <a:pt x="16" y="48"/>
                  </a:lnTo>
                  <a:lnTo>
                    <a:pt x="24"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47" name="Freeform 215"/>
            <p:cNvSpPr>
              <a:spLocks/>
            </p:cNvSpPr>
            <p:nvPr/>
          </p:nvSpPr>
          <p:spPr bwMode="auto">
            <a:xfrm>
              <a:off x="2808" y="3106"/>
              <a:ext cx="48" cy="104"/>
            </a:xfrm>
            <a:custGeom>
              <a:avLst/>
              <a:gdLst>
                <a:gd name="T0" fmla="*/ 28 w 48"/>
                <a:gd name="T1" fmla="*/ 0 h 104"/>
                <a:gd name="T2" fmla="*/ 28 w 48"/>
                <a:gd name="T3" fmla="*/ 24 h 104"/>
                <a:gd name="T4" fmla="*/ 44 w 48"/>
                <a:gd name="T5" fmla="*/ 24 h 104"/>
                <a:gd name="T6" fmla="*/ 44 w 48"/>
                <a:gd name="T7" fmla="*/ 32 h 104"/>
                <a:gd name="T8" fmla="*/ 28 w 48"/>
                <a:gd name="T9" fmla="*/ 32 h 104"/>
                <a:gd name="T10" fmla="*/ 28 w 48"/>
                <a:gd name="T11" fmla="*/ 80 h 104"/>
                <a:gd name="T12" fmla="*/ 28 w 48"/>
                <a:gd name="T13" fmla="*/ 88 h 104"/>
                <a:gd name="T14" fmla="*/ 28 w 48"/>
                <a:gd name="T15" fmla="*/ 92 h 104"/>
                <a:gd name="T16" fmla="*/ 32 w 48"/>
                <a:gd name="T17" fmla="*/ 92 h 104"/>
                <a:gd name="T18" fmla="*/ 36 w 48"/>
                <a:gd name="T19" fmla="*/ 92 h 104"/>
                <a:gd name="T20" fmla="*/ 36 w 48"/>
                <a:gd name="T21" fmla="*/ 92 h 104"/>
                <a:gd name="T22" fmla="*/ 40 w 48"/>
                <a:gd name="T23" fmla="*/ 92 h 104"/>
                <a:gd name="T24" fmla="*/ 44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0 h 104"/>
                <a:gd name="T60" fmla="*/ 12 w 48"/>
                <a:gd name="T61" fmla="*/ 16 h 104"/>
                <a:gd name="T62" fmla="*/ 20 w 48"/>
                <a:gd name="T63" fmla="*/ 12 h 104"/>
                <a:gd name="T64" fmla="*/ 20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4" y="24"/>
                  </a:lnTo>
                  <a:lnTo>
                    <a:pt x="44" y="32"/>
                  </a:lnTo>
                  <a:lnTo>
                    <a:pt x="28" y="32"/>
                  </a:lnTo>
                  <a:lnTo>
                    <a:pt x="28" y="80"/>
                  </a:lnTo>
                  <a:lnTo>
                    <a:pt x="28" y="88"/>
                  </a:lnTo>
                  <a:lnTo>
                    <a:pt x="28" y="92"/>
                  </a:lnTo>
                  <a:lnTo>
                    <a:pt x="32" y="92"/>
                  </a:lnTo>
                  <a:lnTo>
                    <a:pt x="36" y="92"/>
                  </a:lnTo>
                  <a:lnTo>
                    <a:pt x="40" y="92"/>
                  </a:lnTo>
                  <a:lnTo>
                    <a:pt x="44"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0"/>
                  </a:lnTo>
                  <a:lnTo>
                    <a:pt x="12" y="16"/>
                  </a:lnTo>
                  <a:lnTo>
                    <a:pt x="20" y="12"/>
                  </a:lnTo>
                  <a:lnTo>
                    <a:pt x="2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8" name="Freeform 216"/>
            <p:cNvSpPr>
              <a:spLocks/>
            </p:cNvSpPr>
            <p:nvPr/>
          </p:nvSpPr>
          <p:spPr bwMode="auto">
            <a:xfrm>
              <a:off x="2856" y="3086"/>
              <a:ext cx="84" cy="124"/>
            </a:xfrm>
            <a:custGeom>
              <a:avLst/>
              <a:gdLst>
                <a:gd name="T0" fmla="*/ 28 w 84"/>
                <a:gd name="T1" fmla="*/ 60 h 124"/>
                <a:gd name="T2" fmla="*/ 44 w 84"/>
                <a:gd name="T3" fmla="*/ 44 h 124"/>
                <a:gd name="T4" fmla="*/ 56 w 84"/>
                <a:gd name="T5" fmla="*/ 44 h 124"/>
                <a:gd name="T6" fmla="*/ 68 w 84"/>
                <a:gd name="T7" fmla="*/ 48 h 124"/>
                <a:gd name="T8" fmla="*/ 72 w 84"/>
                <a:gd name="T9" fmla="*/ 56 h 124"/>
                <a:gd name="T10" fmla="*/ 76 w 84"/>
                <a:gd name="T11" fmla="*/ 76 h 124"/>
                <a:gd name="T12" fmla="*/ 76 w 84"/>
                <a:gd name="T13" fmla="*/ 112 h 124"/>
                <a:gd name="T14" fmla="*/ 76 w 84"/>
                <a:gd name="T15" fmla="*/ 120 h 124"/>
                <a:gd name="T16" fmla="*/ 80 w 84"/>
                <a:gd name="T17" fmla="*/ 120 h 124"/>
                <a:gd name="T18" fmla="*/ 84 w 84"/>
                <a:gd name="T19" fmla="*/ 124 h 124"/>
                <a:gd name="T20" fmla="*/ 48 w 84"/>
                <a:gd name="T21" fmla="*/ 120 h 124"/>
                <a:gd name="T22" fmla="*/ 56 w 84"/>
                <a:gd name="T23" fmla="*/ 120 h 124"/>
                <a:gd name="T24" fmla="*/ 60 w 84"/>
                <a:gd name="T25" fmla="*/ 116 h 124"/>
                <a:gd name="T26" fmla="*/ 60 w 84"/>
                <a:gd name="T27" fmla="*/ 112 h 124"/>
                <a:gd name="T28" fmla="*/ 60 w 84"/>
                <a:gd name="T29" fmla="*/ 76 h 124"/>
                <a:gd name="T30" fmla="*/ 60 w 84"/>
                <a:gd name="T31" fmla="*/ 60 h 124"/>
                <a:gd name="T32" fmla="*/ 56 w 84"/>
                <a:gd name="T33" fmla="*/ 56 h 124"/>
                <a:gd name="T34" fmla="*/ 48 w 84"/>
                <a:gd name="T35" fmla="*/ 52 h 124"/>
                <a:gd name="T36" fmla="*/ 40 w 84"/>
                <a:gd name="T37" fmla="*/ 56 h 124"/>
                <a:gd name="T38" fmla="*/ 28 w 84"/>
                <a:gd name="T39" fmla="*/ 64 h 124"/>
                <a:gd name="T40" fmla="*/ 28 w 84"/>
                <a:gd name="T41" fmla="*/ 112 h 124"/>
                <a:gd name="T42" fmla="*/ 28 w 84"/>
                <a:gd name="T43" fmla="*/ 120 h 124"/>
                <a:gd name="T44" fmla="*/ 36 w 84"/>
                <a:gd name="T45" fmla="*/ 120 h 124"/>
                <a:gd name="T46" fmla="*/ 40 w 84"/>
                <a:gd name="T47" fmla="*/ 124 h 124"/>
                <a:gd name="T48" fmla="*/ 0 w 84"/>
                <a:gd name="T49" fmla="*/ 120 h 124"/>
                <a:gd name="T50" fmla="*/ 8 w 84"/>
                <a:gd name="T51" fmla="*/ 120 h 124"/>
                <a:gd name="T52" fmla="*/ 12 w 84"/>
                <a:gd name="T53" fmla="*/ 116 h 124"/>
                <a:gd name="T54" fmla="*/ 12 w 84"/>
                <a:gd name="T55" fmla="*/ 104 h 124"/>
                <a:gd name="T56" fmla="*/ 12 w 84"/>
                <a:gd name="T57" fmla="*/ 20 h 124"/>
                <a:gd name="T58" fmla="*/ 12 w 84"/>
                <a:gd name="T59" fmla="*/ 12 h 124"/>
                <a:gd name="T60" fmla="*/ 8 w 84"/>
                <a:gd name="T61" fmla="*/ 12 h 124"/>
                <a:gd name="T62" fmla="*/ 4 w 84"/>
                <a:gd name="T63" fmla="*/ 12 h 124"/>
                <a:gd name="T64" fmla="*/ 0 w 84"/>
                <a:gd name="T65" fmla="*/ 8 h 124"/>
                <a:gd name="T66" fmla="*/ 28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8" y="0"/>
                  </a:moveTo>
                  <a:lnTo>
                    <a:pt x="28" y="60"/>
                  </a:lnTo>
                  <a:lnTo>
                    <a:pt x="36" y="52"/>
                  </a:lnTo>
                  <a:lnTo>
                    <a:pt x="44" y="44"/>
                  </a:lnTo>
                  <a:lnTo>
                    <a:pt x="48" y="44"/>
                  </a:lnTo>
                  <a:lnTo>
                    <a:pt x="56" y="44"/>
                  </a:lnTo>
                  <a:lnTo>
                    <a:pt x="60" y="44"/>
                  </a:lnTo>
                  <a:lnTo>
                    <a:pt x="68" y="48"/>
                  </a:lnTo>
                  <a:lnTo>
                    <a:pt x="72" y="52"/>
                  </a:lnTo>
                  <a:lnTo>
                    <a:pt x="72" y="56"/>
                  </a:lnTo>
                  <a:lnTo>
                    <a:pt x="76" y="64"/>
                  </a:lnTo>
                  <a:lnTo>
                    <a:pt x="76" y="76"/>
                  </a:lnTo>
                  <a:lnTo>
                    <a:pt x="76" y="104"/>
                  </a:lnTo>
                  <a:lnTo>
                    <a:pt x="76" y="112"/>
                  </a:lnTo>
                  <a:lnTo>
                    <a:pt x="76" y="116"/>
                  </a:lnTo>
                  <a:lnTo>
                    <a:pt x="76" y="120"/>
                  </a:lnTo>
                  <a:lnTo>
                    <a:pt x="80" y="120"/>
                  </a:lnTo>
                  <a:lnTo>
                    <a:pt x="84" y="120"/>
                  </a:lnTo>
                  <a:lnTo>
                    <a:pt x="84" y="124"/>
                  </a:lnTo>
                  <a:lnTo>
                    <a:pt x="48" y="124"/>
                  </a:lnTo>
                  <a:lnTo>
                    <a:pt x="48" y="120"/>
                  </a:lnTo>
                  <a:lnTo>
                    <a:pt x="52" y="120"/>
                  </a:lnTo>
                  <a:lnTo>
                    <a:pt x="56" y="120"/>
                  </a:lnTo>
                  <a:lnTo>
                    <a:pt x="60" y="116"/>
                  </a:lnTo>
                  <a:lnTo>
                    <a:pt x="60" y="112"/>
                  </a:lnTo>
                  <a:lnTo>
                    <a:pt x="60" y="104"/>
                  </a:lnTo>
                  <a:lnTo>
                    <a:pt x="60" y="76"/>
                  </a:lnTo>
                  <a:lnTo>
                    <a:pt x="60" y="68"/>
                  </a:lnTo>
                  <a:lnTo>
                    <a:pt x="60" y="60"/>
                  </a:lnTo>
                  <a:lnTo>
                    <a:pt x="56" y="60"/>
                  </a:lnTo>
                  <a:lnTo>
                    <a:pt x="56" y="56"/>
                  </a:lnTo>
                  <a:lnTo>
                    <a:pt x="52" y="56"/>
                  </a:lnTo>
                  <a:lnTo>
                    <a:pt x="48" y="52"/>
                  </a:lnTo>
                  <a:lnTo>
                    <a:pt x="44" y="56"/>
                  </a:lnTo>
                  <a:lnTo>
                    <a:pt x="40" y="56"/>
                  </a:lnTo>
                  <a:lnTo>
                    <a:pt x="32" y="60"/>
                  </a:lnTo>
                  <a:lnTo>
                    <a:pt x="28" y="64"/>
                  </a:lnTo>
                  <a:lnTo>
                    <a:pt x="28" y="104"/>
                  </a:lnTo>
                  <a:lnTo>
                    <a:pt x="28" y="112"/>
                  </a:lnTo>
                  <a:lnTo>
                    <a:pt x="28" y="116"/>
                  </a:lnTo>
                  <a:lnTo>
                    <a:pt x="28" y="120"/>
                  </a:lnTo>
                  <a:lnTo>
                    <a:pt x="32" y="120"/>
                  </a:lnTo>
                  <a:lnTo>
                    <a:pt x="36" y="120"/>
                  </a:lnTo>
                  <a:lnTo>
                    <a:pt x="40" y="120"/>
                  </a:lnTo>
                  <a:lnTo>
                    <a:pt x="40" y="124"/>
                  </a:lnTo>
                  <a:lnTo>
                    <a:pt x="0" y="124"/>
                  </a:lnTo>
                  <a:lnTo>
                    <a:pt x="0" y="120"/>
                  </a:lnTo>
                  <a:lnTo>
                    <a:pt x="8" y="120"/>
                  </a:lnTo>
                  <a:lnTo>
                    <a:pt x="12" y="116"/>
                  </a:lnTo>
                  <a:lnTo>
                    <a:pt x="12" y="112"/>
                  </a:lnTo>
                  <a:lnTo>
                    <a:pt x="12" y="10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49" name="Freeform 217"/>
            <p:cNvSpPr>
              <a:spLocks noEditPoints="1"/>
            </p:cNvSpPr>
            <p:nvPr/>
          </p:nvSpPr>
          <p:spPr bwMode="auto">
            <a:xfrm>
              <a:off x="2948" y="3130"/>
              <a:ext cx="69" cy="80"/>
            </a:xfrm>
            <a:custGeom>
              <a:avLst/>
              <a:gdLst>
                <a:gd name="T0" fmla="*/ 16 w 69"/>
                <a:gd name="T1" fmla="*/ 28 h 80"/>
                <a:gd name="T2" fmla="*/ 16 w 69"/>
                <a:gd name="T3" fmla="*/ 44 h 80"/>
                <a:gd name="T4" fmla="*/ 24 w 69"/>
                <a:gd name="T5" fmla="*/ 56 h 80"/>
                <a:gd name="T6" fmla="*/ 32 w 69"/>
                <a:gd name="T7" fmla="*/ 64 h 80"/>
                <a:gd name="T8" fmla="*/ 45 w 69"/>
                <a:gd name="T9" fmla="*/ 68 h 80"/>
                <a:gd name="T10" fmla="*/ 49 w 69"/>
                <a:gd name="T11" fmla="*/ 64 h 80"/>
                <a:gd name="T12" fmla="*/ 57 w 69"/>
                <a:gd name="T13" fmla="*/ 64 h 80"/>
                <a:gd name="T14" fmla="*/ 61 w 69"/>
                <a:gd name="T15" fmla="*/ 56 h 80"/>
                <a:gd name="T16" fmla="*/ 65 w 69"/>
                <a:gd name="T17" fmla="*/ 48 h 80"/>
                <a:gd name="T18" fmla="*/ 69 w 69"/>
                <a:gd name="T19" fmla="*/ 48 h 80"/>
                <a:gd name="T20" fmla="*/ 65 w 69"/>
                <a:gd name="T21" fmla="*/ 60 h 80"/>
                <a:gd name="T22" fmla="*/ 57 w 69"/>
                <a:gd name="T23" fmla="*/ 72 h 80"/>
                <a:gd name="T24" fmla="*/ 49 w 69"/>
                <a:gd name="T25" fmla="*/ 80 h 80"/>
                <a:gd name="T26" fmla="*/ 37 w 69"/>
                <a:gd name="T27" fmla="*/ 80 h 80"/>
                <a:gd name="T28" fmla="*/ 24 w 69"/>
                <a:gd name="T29" fmla="*/ 80 h 80"/>
                <a:gd name="T30" fmla="*/ 12 w 69"/>
                <a:gd name="T31" fmla="*/ 72 h 80"/>
                <a:gd name="T32" fmla="*/ 4 w 69"/>
                <a:gd name="T33" fmla="*/ 60 h 80"/>
                <a:gd name="T34" fmla="*/ 4 w 69"/>
                <a:gd name="T35" fmla="*/ 52 h 80"/>
                <a:gd name="T36" fmla="*/ 0 w 69"/>
                <a:gd name="T37" fmla="*/ 40 h 80"/>
                <a:gd name="T38" fmla="*/ 4 w 69"/>
                <a:gd name="T39" fmla="*/ 28 h 80"/>
                <a:gd name="T40" fmla="*/ 4 w 69"/>
                <a:gd name="T41" fmla="*/ 20 h 80"/>
                <a:gd name="T42" fmla="*/ 12 w 69"/>
                <a:gd name="T43" fmla="*/ 8 h 80"/>
                <a:gd name="T44" fmla="*/ 20 w 69"/>
                <a:gd name="T45" fmla="*/ 4 h 80"/>
                <a:gd name="T46" fmla="*/ 28 w 69"/>
                <a:gd name="T47" fmla="*/ 0 h 80"/>
                <a:gd name="T48" fmla="*/ 37 w 69"/>
                <a:gd name="T49" fmla="*/ 0 h 80"/>
                <a:gd name="T50" fmla="*/ 49 w 69"/>
                <a:gd name="T51" fmla="*/ 0 h 80"/>
                <a:gd name="T52" fmla="*/ 61 w 69"/>
                <a:gd name="T53" fmla="*/ 8 h 80"/>
                <a:gd name="T54" fmla="*/ 65 w 69"/>
                <a:gd name="T55" fmla="*/ 16 h 80"/>
                <a:gd name="T56" fmla="*/ 69 w 69"/>
                <a:gd name="T57" fmla="*/ 28 h 80"/>
                <a:gd name="T58" fmla="*/ 16 w 69"/>
                <a:gd name="T59" fmla="*/ 28 h 80"/>
                <a:gd name="T60" fmla="*/ 16 w 69"/>
                <a:gd name="T61" fmla="*/ 24 h 80"/>
                <a:gd name="T62" fmla="*/ 49 w 69"/>
                <a:gd name="T63" fmla="*/ 24 h 80"/>
                <a:gd name="T64" fmla="*/ 49 w 69"/>
                <a:gd name="T65" fmla="*/ 20 h 80"/>
                <a:gd name="T66" fmla="*/ 49 w 69"/>
                <a:gd name="T67" fmla="*/ 16 h 80"/>
                <a:gd name="T68" fmla="*/ 45 w 69"/>
                <a:gd name="T69" fmla="*/ 8 h 80"/>
                <a:gd name="T70" fmla="*/ 41 w 69"/>
                <a:gd name="T71" fmla="*/ 8 h 80"/>
                <a:gd name="T72" fmla="*/ 37 w 69"/>
                <a:gd name="T73" fmla="*/ 4 h 80"/>
                <a:gd name="T74" fmla="*/ 32 w 69"/>
                <a:gd name="T75" fmla="*/ 4 h 80"/>
                <a:gd name="T76" fmla="*/ 24 w 69"/>
                <a:gd name="T77" fmla="*/ 4 h 80"/>
                <a:gd name="T78" fmla="*/ 20 w 69"/>
                <a:gd name="T79" fmla="*/ 8 h 80"/>
                <a:gd name="T80" fmla="*/ 16 w 69"/>
                <a:gd name="T81" fmla="*/ 16 h 80"/>
                <a:gd name="T82" fmla="*/ 16 w 69"/>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
                <a:gd name="T127" fmla="*/ 0 h 80"/>
                <a:gd name="T128" fmla="*/ 69 w 6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 h="80">
                  <a:moveTo>
                    <a:pt x="16" y="28"/>
                  </a:moveTo>
                  <a:lnTo>
                    <a:pt x="16" y="44"/>
                  </a:lnTo>
                  <a:lnTo>
                    <a:pt x="24" y="56"/>
                  </a:lnTo>
                  <a:lnTo>
                    <a:pt x="32" y="64"/>
                  </a:lnTo>
                  <a:lnTo>
                    <a:pt x="45" y="68"/>
                  </a:lnTo>
                  <a:lnTo>
                    <a:pt x="49" y="64"/>
                  </a:lnTo>
                  <a:lnTo>
                    <a:pt x="57" y="64"/>
                  </a:lnTo>
                  <a:lnTo>
                    <a:pt x="61" y="56"/>
                  </a:lnTo>
                  <a:lnTo>
                    <a:pt x="65" y="48"/>
                  </a:lnTo>
                  <a:lnTo>
                    <a:pt x="69" y="48"/>
                  </a:lnTo>
                  <a:lnTo>
                    <a:pt x="65" y="60"/>
                  </a:lnTo>
                  <a:lnTo>
                    <a:pt x="57" y="72"/>
                  </a:lnTo>
                  <a:lnTo>
                    <a:pt x="49" y="80"/>
                  </a:lnTo>
                  <a:lnTo>
                    <a:pt x="37" y="80"/>
                  </a:lnTo>
                  <a:lnTo>
                    <a:pt x="24" y="80"/>
                  </a:lnTo>
                  <a:lnTo>
                    <a:pt x="12" y="72"/>
                  </a:lnTo>
                  <a:lnTo>
                    <a:pt x="4" y="60"/>
                  </a:lnTo>
                  <a:lnTo>
                    <a:pt x="4" y="52"/>
                  </a:lnTo>
                  <a:lnTo>
                    <a:pt x="0" y="40"/>
                  </a:lnTo>
                  <a:lnTo>
                    <a:pt x="4" y="28"/>
                  </a:lnTo>
                  <a:lnTo>
                    <a:pt x="4" y="20"/>
                  </a:lnTo>
                  <a:lnTo>
                    <a:pt x="12" y="8"/>
                  </a:lnTo>
                  <a:lnTo>
                    <a:pt x="20" y="4"/>
                  </a:lnTo>
                  <a:lnTo>
                    <a:pt x="28" y="0"/>
                  </a:lnTo>
                  <a:lnTo>
                    <a:pt x="37" y="0"/>
                  </a:lnTo>
                  <a:lnTo>
                    <a:pt x="49" y="0"/>
                  </a:lnTo>
                  <a:lnTo>
                    <a:pt x="61" y="8"/>
                  </a:lnTo>
                  <a:lnTo>
                    <a:pt x="65" y="16"/>
                  </a:lnTo>
                  <a:lnTo>
                    <a:pt x="69" y="28"/>
                  </a:lnTo>
                  <a:lnTo>
                    <a:pt x="16" y="28"/>
                  </a:lnTo>
                  <a:close/>
                  <a:moveTo>
                    <a:pt x="16" y="24"/>
                  </a:moveTo>
                  <a:lnTo>
                    <a:pt x="49" y="24"/>
                  </a:lnTo>
                  <a:lnTo>
                    <a:pt x="49" y="20"/>
                  </a:lnTo>
                  <a:lnTo>
                    <a:pt x="49" y="16"/>
                  </a:lnTo>
                  <a:lnTo>
                    <a:pt x="45" y="8"/>
                  </a:lnTo>
                  <a:lnTo>
                    <a:pt x="41" y="8"/>
                  </a:lnTo>
                  <a:lnTo>
                    <a:pt x="37" y="4"/>
                  </a:lnTo>
                  <a:lnTo>
                    <a:pt x="32" y="4"/>
                  </a:lnTo>
                  <a:lnTo>
                    <a:pt x="24" y="4"/>
                  </a:lnTo>
                  <a:lnTo>
                    <a:pt x="20" y="8"/>
                  </a:lnTo>
                  <a:lnTo>
                    <a:pt x="16" y="16"/>
                  </a:lnTo>
                  <a:lnTo>
                    <a:pt x="16" y="24"/>
                  </a:lnTo>
                  <a:close/>
                </a:path>
              </a:pathLst>
            </a:custGeom>
            <a:solidFill>
              <a:srgbClr val="000000"/>
            </a:solidFill>
            <a:ln w="0">
              <a:solidFill>
                <a:srgbClr val="000000"/>
              </a:solidFill>
              <a:round/>
              <a:headEnd/>
              <a:tailEnd/>
            </a:ln>
          </p:spPr>
          <p:txBody>
            <a:bodyPr/>
            <a:lstStyle/>
            <a:p>
              <a:endParaRPr lang="en-US"/>
            </a:p>
          </p:txBody>
        </p:sp>
        <p:sp>
          <p:nvSpPr>
            <p:cNvPr id="9250" name="Freeform 218"/>
            <p:cNvSpPr>
              <a:spLocks noEditPoints="1"/>
            </p:cNvSpPr>
            <p:nvPr/>
          </p:nvSpPr>
          <p:spPr bwMode="auto">
            <a:xfrm>
              <a:off x="3029" y="3086"/>
              <a:ext cx="40" cy="124"/>
            </a:xfrm>
            <a:custGeom>
              <a:avLst/>
              <a:gdLst>
                <a:gd name="T0" fmla="*/ 20 w 40"/>
                <a:gd name="T1" fmla="*/ 0 h 124"/>
                <a:gd name="T2" fmla="*/ 24 w 40"/>
                <a:gd name="T3" fmla="*/ 0 h 124"/>
                <a:gd name="T4" fmla="*/ 24 w 40"/>
                <a:gd name="T5" fmla="*/ 4 h 124"/>
                <a:gd name="T6" fmla="*/ 28 w 40"/>
                <a:gd name="T7" fmla="*/ 8 h 124"/>
                <a:gd name="T8" fmla="*/ 28 w 40"/>
                <a:gd name="T9" fmla="*/ 12 h 124"/>
                <a:gd name="T10" fmla="*/ 28 w 40"/>
                <a:gd name="T11" fmla="*/ 16 h 124"/>
                <a:gd name="T12" fmla="*/ 24 w 40"/>
                <a:gd name="T13" fmla="*/ 16 h 124"/>
                <a:gd name="T14" fmla="*/ 24 w 40"/>
                <a:gd name="T15" fmla="*/ 20 h 124"/>
                <a:gd name="T16" fmla="*/ 20 w 40"/>
                <a:gd name="T17" fmla="*/ 20 h 124"/>
                <a:gd name="T18" fmla="*/ 16 w 40"/>
                <a:gd name="T19" fmla="*/ 20 h 124"/>
                <a:gd name="T20" fmla="*/ 12 w 40"/>
                <a:gd name="T21" fmla="*/ 16 h 124"/>
                <a:gd name="T22" fmla="*/ 8 w 40"/>
                <a:gd name="T23" fmla="*/ 16 h 124"/>
                <a:gd name="T24" fmla="*/ 8 w 40"/>
                <a:gd name="T25" fmla="*/ 12 h 124"/>
                <a:gd name="T26" fmla="*/ 8 w 40"/>
                <a:gd name="T27" fmla="*/ 8 h 124"/>
                <a:gd name="T28" fmla="*/ 12 w 40"/>
                <a:gd name="T29" fmla="*/ 4 h 124"/>
                <a:gd name="T30" fmla="*/ 16 w 40"/>
                <a:gd name="T31" fmla="*/ 0 h 124"/>
                <a:gd name="T32" fmla="*/ 20 w 40"/>
                <a:gd name="T33" fmla="*/ 0 h 124"/>
                <a:gd name="T34" fmla="*/ 28 w 40"/>
                <a:gd name="T35" fmla="*/ 44 h 124"/>
                <a:gd name="T36" fmla="*/ 28 w 40"/>
                <a:gd name="T37" fmla="*/ 104 h 124"/>
                <a:gd name="T38" fmla="*/ 28 w 40"/>
                <a:gd name="T39" fmla="*/ 112 h 124"/>
                <a:gd name="T40" fmla="*/ 28 w 40"/>
                <a:gd name="T41" fmla="*/ 116 h 124"/>
                <a:gd name="T42" fmla="*/ 28 w 40"/>
                <a:gd name="T43" fmla="*/ 120 h 124"/>
                <a:gd name="T44" fmla="*/ 32 w 40"/>
                <a:gd name="T45" fmla="*/ 120 h 124"/>
                <a:gd name="T46" fmla="*/ 32 w 40"/>
                <a:gd name="T47" fmla="*/ 120 h 124"/>
                <a:gd name="T48" fmla="*/ 40 w 40"/>
                <a:gd name="T49" fmla="*/ 120 h 124"/>
                <a:gd name="T50" fmla="*/ 40 w 40"/>
                <a:gd name="T51" fmla="*/ 124 h 124"/>
                <a:gd name="T52" fmla="*/ 0 w 40"/>
                <a:gd name="T53" fmla="*/ 124 h 124"/>
                <a:gd name="T54" fmla="*/ 0 w 40"/>
                <a:gd name="T55" fmla="*/ 120 h 124"/>
                <a:gd name="T56" fmla="*/ 4 w 40"/>
                <a:gd name="T57" fmla="*/ 120 h 124"/>
                <a:gd name="T58" fmla="*/ 8 w 40"/>
                <a:gd name="T59" fmla="*/ 120 h 124"/>
                <a:gd name="T60" fmla="*/ 12 w 40"/>
                <a:gd name="T61" fmla="*/ 120 h 124"/>
                <a:gd name="T62" fmla="*/ 12 w 40"/>
                <a:gd name="T63" fmla="*/ 116 h 124"/>
                <a:gd name="T64" fmla="*/ 12 w 40"/>
                <a:gd name="T65" fmla="*/ 112 h 124"/>
                <a:gd name="T66" fmla="*/ 12 w 40"/>
                <a:gd name="T67" fmla="*/ 104 h 124"/>
                <a:gd name="T68" fmla="*/ 12 w 40"/>
                <a:gd name="T69" fmla="*/ 76 h 124"/>
                <a:gd name="T70" fmla="*/ 12 w 40"/>
                <a:gd name="T71" fmla="*/ 64 h 124"/>
                <a:gd name="T72" fmla="*/ 12 w 40"/>
                <a:gd name="T73" fmla="*/ 56 h 124"/>
                <a:gd name="T74" fmla="*/ 12 w 40"/>
                <a:gd name="T75" fmla="*/ 56 h 124"/>
                <a:gd name="T76" fmla="*/ 12 w 40"/>
                <a:gd name="T77" fmla="*/ 52 h 124"/>
                <a:gd name="T78" fmla="*/ 8 w 40"/>
                <a:gd name="T79" fmla="*/ 52 h 124"/>
                <a:gd name="T80" fmla="*/ 8 w 40"/>
                <a:gd name="T81" fmla="*/ 52 h 124"/>
                <a:gd name="T82" fmla="*/ 4 w 40"/>
                <a:gd name="T83" fmla="*/ 52 h 124"/>
                <a:gd name="T84" fmla="*/ 4 w 40"/>
                <a:gd name="T85" fmla="*/ 52 h 124"/>
                <a:gd name="T86" fmla="*/ 0 w 40"/>
                <a:gd name="T87" fmla="*/ 52 h 124"/>
                <a:gd name="T88" fmla="*/ 24 w 40"/>
                <a:gd name="T89" fmla="*/ 44 h 124"/>
                <a:gd name="T90" fmla="*/ 28 w 40"/>
                <a:gd name="T91" fmla="*/ 44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4"/>
                <a:gd name="T140" fmla="*/ 40 w 40"/>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4">
                  <a:moveTo>
                    <a:pt x="20" y="0"/>
                  </a:moveTo>
                  <a:lnTo>
                    <a:pt x="24" y="0"/>
                  </a:lnTo>
                  <a:lnTo>
                    <a:pt x="24" y="4"/>
                  </a:lnTo>
                  <a:lnTo>
                    <a:pt x="28" y="8"/>
                  </a:lnTo>
                  <a:lnTo>
                    <a:pt x="28" y="12"/>
                  </a:lnTo>
                  <a:lnTo>
                    <a:pt x="28" y="16"/>
                  </a:lnTo>
                  <a:lnTo>
                    <a:pt x="24" y="16"/>
                  </a:lnTo>
                  <a:lnTo>
                    <a:pt x="24" y="20"/>
                  </a:lnTo>
                  <a:lnTo>
                    <a:pt x="20" y="20"/>
                  </a:lnTo>
                  <a:lnTo>
                    <a:pt x="16" y="20"/>
                  </a:lnTo>
                  <a:lnTo>
                    <a:pt x="12" y="16"/>
                  </a:lnTo>
                  <a:lnTo>
                    <a:pt x="8" y="16"/>
                  </a:lnTo>
                  <a:lnTo>
                    <a:pt x="8" y="12"/>
                  </a:lnTo>
                  <a:lnTo>
                    <a:pt x="8" y="8"/>
                  </a:lnTo>
                  <a:lnTo>
                    <a:pt x="12" y="4"/>
                  </a:lnTo>
                  <a:lnTo>
                    <a:pt x="16" y="0"/>
                  </a:lnTo>
                  <a:lnTo>
                    <a:pt x="20" y="0"/>
                  </a:lnTo>
                  <a:close/>
                  <a:moveTo>
                    <a:pt x="28" y="44"/>
                  </a:moveTo>
                  <a:lnTo>
                    <a:pt x="28" y="104"/>
                  </a:lnTo>
                  <a:lnTo>
                    <a:pt x="28" y="112"/>
                  </a:lnTo>
                  <a:lnTo>
                    <a:pt x="28" y="116"/>
                  </a:lnTo>
                  <a:lnTo>
                    <a:pt x="28" y="120"/>
                  </a:lnTo>
                  <a:lnTo>
                    <a:pt x="32" y="120"/>
                  </a:lnTo>
                  <a:lnTo>
                    <a:pt x="40" y="120"/>
                  </a:lnTo>
                  <a:lnTo>
                    <a:pt x="40" y="124"/>
                  </a:lnTo>
                  <a:lnTo>
                    <a:pt x="0" y="124"/>
                  </a:lnTo>
                  <a:lnTo>
                    <a:pt x="0" y="120"/>
                  </a:lnTo>
                  <a:lnTo>
                    <a:pt x="4" y="120"/>
                  </a:lnTo>
                  <a:lnTo>
                    <a:pt x="8" y="120"/>
                  </a:lnTo>
                  <a:lnTo>
                    <a:pt x="12" y="120"/>
                  </a:lnTo>
                  <a:lnTo>
                    <a:pt x="12" y="116"/>
                  </a:lnTo>
                  <a:lnTo>
                    <a:pt x="12" y="112"/>
                  </a:lnTo>
                  <a:lnTo>
                    <a:pt x="12" y="104"/>
                  </a:lnTo>
                  <a:lnTo>
                    <a:pt x="12" y="76"/>
                  </a:lnTo>
                  <a:lnTo>
                    <a:pt x="12" y="64"/>
                  </a:lnTo>
                  <a:lnTo>
                    <a:pt x="12" y="56"/>
                  </a:lnTo>
                  <a:lnTo>
                    <a:pt x="12" y="52"/>
                  </a:lnTo>
                  <a:lnTo>
                    <a:pt x="8" y="52"/>
                  </a:lnTo>
                  <a:lnTo>
                    <a:pt x="4" y="52"/>
                  </a:lnTo>
                  <a:lnTo>
                    <a:pt x="0" y="52"/>
                  </a:lnTo>
                  <a:lnTo>
                    <a:pt x="24" y="44"/>
                  </a:lnTo>
                  <a:lnTo>
                    <a:pt x="28" y="44"/>
                  </a:lnTo>
                  <a:close/>
                </a:path>
              </a:pathLst>
            </a:custGeom>
            <a:solidFill>
              <a:srgbClr val="000000"/>
            </a:solidFill>
            <a:ln w="0">
              <a:solidFill>
                <a:srgbClr val="000000"/>
              </a:solidFill>
              <a:round/>
              <a:headEnd/>
              <a:tailEnd/>
            </a:ln>
          </p:spPr>
          <p:txBody>
            <a:bodyPr/>
            <a:lstStyle/>
            <a:p>
              <a:endParaRPr lang="en-US"/>
            </a:p>
          </p:txBody>
        </p:sp>
        <p:sp>
          <p:nvSpPr>
            <p:cNvPr id="9251" name="Freeform 219"/>
            <p:cNvSpPr>
              <a:spLocks/>
            </p:cNvSpPr>
            <p:nvPr/>
          </p:nvSpPr>
          <p:spPr bwMode="auto">
            <a:xfrm>
              <a:off x="3073" y="3130"/>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4 h 80"/>
                <a:gd name="T16" fmla="*/ 56 w 56"/>
                <a:gd name="T17" fmla="*/ 8 h 80"/>
                <a:gd name="T18" fmla="*/ 56 w 56"/>
                <a:gd name="T19" fmla="*/ 12 h 80"/>
                <a:gd name="T20" fmla="*/ 56 w 56"/>
                <a:gd name="T21" fmla="*/ 16 h 80"/>
                <a:gd name="T22" fmla="*/ 52 w 56"/>
                <a:gd name="T23" fmla="*/ 20 h 80"/>
                <a:gd name="T24" fmla="*/ 52 w 56"/>
                <a:gd name="T25" fmla="*/ 20 h 80"/>
                <a:gd name="T26" fmla="*/ 48 w 56"/>
                <a:gd name="T27" fmla="*/ 16 h 80"/>
                <a:gd name="T28" fmla="*/ 44 w 56"/>
                <a:gd name="T29" fmla="*/ 16 h 80"/>
                <a:gd name="T30" fmla="*/ 40 w 56"/>
                <a:gd name="T31" fmla="*/ 12 h 80"/>
                <a:gd name="T32" fmla="*/ 40 w 56"/>
                <a:gd name="T33" fmla="*/ 12 h 80"/>
                <a:gd name="T34" fmla="*/ 36 w 56"/>
                <a:gd name="T35" fmla="*/ 12 h 80"/>
                <a:gd name="T36" fmla="*/ 36 w 56"/>
                <a:gd name="T37" fmla="*/ 12 h 80"/>
                <a:gd name="T38" fmla="*/ 32 w 56"/>
                <a:gd name="T39" fmla="*/ 20 h 80"/>
                <a:gd name="T40" fmla="*/ 28 w 56"/>
                <a:gd name="T41" fmla="*/ 24 h 80"/>
                <a:gd name="T42" fmla="*/ 28 w 56"/>
                <a:gd name="T43" fmla="*/ 60 h 80"/>
                <a:gd name="T44" fmla="*/ 28 w 56"/>
                <a:gd name="T45" fmla="*/ 68 h 80"/>
                <a:gd name="T46" fmla="*/ 28 w 56"/>
                <a:gd name="T47" fmla="*/ 72 h 80"/>
                <a:gd name="T48" fmla="*/ 32 w 56"/>
                <a:gd name="T49" fmla="*/ 72 h 80"/>
                <a:gd name="T50" fmla="*/ 32 w 56"/>
                <a:gd name="T51" fmla="*/ 76 h 80"/>
                <a:gd name="T52" fmla="*/ 36 w 56"/>
                <a:gd name="T53" fmla="*/ 76 h 80"/>
                <a:gd name="T54" fmla="*/ 40 w 56"/>
                <a:gd name="T55" fmla="*/ 76 h 80"/>
                <a:gd name="T56" fmla="*/ 40 w 56"/>
                <a:gd name="T57" fmla="*/ 80 h 80"/>
                <a:gd name="T58" fmla="*/ 0 w 56"/>
                <a:gd name="T59" fmla="*/ 80 h 80"/>
                <a:gd name="T60" fmla="*/ 0 w 56"/>
                <a:gd name="T61" fmla="*/ 76 h 80"/>
                <a:gd name="T62" fmla="*/ 4 w 56"/>
                <a:gd name="T63" fmla="*/ 76 h 80"/>
                <a:gd name="T64" fmla="*/ 8 w 56"/>
                <a:gd name="T65" fmla="*/ 76 h 80"/>
                <a:gd name="T66" fmla="*/ 12 w 56"/>
                <a:gd name="T67" fmla="*/ 72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2 h 80"/>
                <a:gd name="T80" fmla="*/ 12 w 56"/>
                <a:gd name="T81" fmla="*/ 12 h 80"/>
                <a:gd name="T82" fmla="*/ 12 w 56"/>
                <a:gd name="T83" fmla="*/ 8 h 80"/>
                <a:gd name="T84" fmla="*/ 8 w 56"/>
                <a:gd name="T85" fmla="*/ 8 h 80"/>
                <a:gd name="T86" fmla="*/ 8 w 56"/>
                <a:gd name="T87" fmla="*/ 8 h 80"/>
                <a:gd name="T88" fmla="*/ 4 w 56"/>
                <a:gd name="T89" fmla="*/ 8 h 80"/>
                <a:gd name="T90" fmla="*/ 4 w 56"/>
                <a:gd name="T91" fmla="*/ 8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4"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2" name="Freeform 220"/>
            <p:cNvSpPr>
              <a:spLocks noEditPoints="1"/>
            </p:cNvSpPr>
            <p:nvPr/>
          </p:nvSpPr>
          <p:spPr bwMode="auto">
            <a:xfrm>
              <a:off x="3185" y="3130"/>
              <a:ext cx="77" cy="116"/>
            </a:xfrm>
            <a:custGeom>
              <a:avLst/>
              <a:gdLst>
                <a:gd name="T0" fmla="*/ 13 w 77"/>
                <a:gd name="T1" fmla="*/ 48 h 116"/>
                <a:gd name="T2" fmla="*/ 4 w 77"/>
                <a:gd name="T3" fmla="*/ 36 h 116"/>
                <a:gd name="T4" fmla="*/ 9 w 77"/>
                <a:gd name="T5" fmla="*/ 16 h 116"/>
                <a:gd name="T6" fmla="*/ 25 w 77"/>
                <a:gd name="T7" fmla="*/ 0 h 116"/>
                <a:gd name="T8" fmla="*/ 49 w 77"/>
                <a:gd name="T9" fmla="*/ 0 h 116"/>
                <a:gd name="T10" fmla="*/ 73 w 77"/>
                <a:gd name="T11" fmla="*/ 4 h 116"/>
                <a:gd name="T12" fmla="*/ 77 w 77"/>
                <a:gd name="T13" fmla="*/ 4 h 116"/>
                <a:gd name="T14" fmla="*/ 77 w 77"/>
                <a:gd name="T15" fmla="*/ 4 h 116"/>
                <a:gd name="T16" fmla="*/ 77 w 77"/>
                <a:gd name="T17" fmla="*/ 8 h 116"/>
                <a:gd name="T18" fmla="*/ 77 w 77"/>
                <a:gd name="T19" fmla="*/ 8 h 116"/>
                <a:gd name="T20" fmla="*/ 77 w 77"/>
                <a:gd name="T21" fmla="*/ 8 h 116"/>
                <a:gd name="T22" fmla="*/ 73 w 77"/>
                <a:gd name="T23" fmla="*/ 8 h 116"/>
                <a:gd name="T24" fmla="*/ 65 w 77"/>
                <a:gd name="T25" fmla="*/ 16 h 116"/>
                <a:gd name="T26" fmla="*/ 65 w 77"/>
                <a:gd name="T27" fmla="*/ 36 h 116"/>
                <a:gd name="T28" fmla="*/ 49 w 77"/>
                <a:gd name="T29" fmla="*/ 52 h 116"/>
                <a:gd name="T30" fmla="*/ 33 w 77"/>
                <a:gd name="T31" fmla="*/ 52 h 116"/>
                <a:gd name="T32" fmla="*/ 21 w 77"/>
                <a:gd name="T33" fmla="*/ 56 h 116"/>
                <a:gd name="T34" fmla="*/ 17 w 77"/>
                <a:gd name="T35" fmla="*/ 60 h 116"/>
                <a:gd name="T36" fmla="*/ 17 w 77"/>
                <a:gd name="T37" fmla="*/ 64 h 116"/>
                <a:gd name="T38" fmla="*/ 21 w 77"/>
                <a:gd name="T39" fmla="*/ 64 h 116"/>
                <a:gd name="T40" fmla="*/ 29 w 77"/>
                <a:gd name="T41" fmla="*/ 68 h 116"/>
                <a:gd name="T42" fmla="*/ 49 w 77"/>
                <a:gd name="T43" fmla="*/ 68 h 116"/>
                <a:gd name="T44" fmla="*/ 65 w 77"/>
                <a:gd name="T45" fmla="*/ 72 h 116"/>
                <a:gd name="T46" fmla="*/ 77 w 77"/>
                <a:gd name="T47" fmla="*/ 80 h 116"/>
                <a:gd name="T48" fmla="*/ 73 w 77"/>
                <a:gd name="T49" fmla="*/ 96 h 116"/>
                <a:gd name="T50" fmla="*/ 57 w 77"/>
                <a:gd name="T51" fmla="*/ 112 h 116"/>
                <a:gd name="T52" fmla="*/ 33 w 77"/>
                <a:gd name="T53" fmla="*/ 116 h 116"/>
                <a:gd name="T54" fmla="*/ 4 w 77"/>
                <a:gd name="T55" fmla="*/ 108 h 116"/>
                <a:gd name="T56" fmla="*/ 0 w 77"/>
                <a:gd name="T57" fmla="*/ 100 h 116"/>
                <a:gd name="T58" fmla="*/ 0 w 77"/>
                <a:gd name="T59" fmla="*/ 96 h 116"/>
                <a:gd name="T60" fmla="*/ 4 w 77"/>
                <a:gd name="T61" fmla="*/ 88 h 116"/>
                <a:gd name="T62" fmla="*/ 17 w 77"/>
                <a:gd name="T63" fmla="*/ 80 h 116"/>
                <a:gd name="T64" fmla="*/ 9 w 77"/>
                <a:gd name="T65" fmla="*/ 72 h 116"/>
                <a:gd name="T66" fmla="*/ 4 w 77"/>
                <a:gd name="T67" fmla="*/ 68 h 116"/>
                <a:gd name="T68" fmla="*/ 9 w 77"/>
                <a:gd name="T69" fmla="*/ 60 h 116"/>
                <a:gd name="T70" fmla="*/ 21 w 77"/>
                <a:gd name="T71" fmla="*/ 52 h 116"/>
                <a:gd name="T72" fmla="*/ 29 w 77"/>
                <a:gd name="T73" fmla="*/ 4 h 116"/>
                <a:gd name="T74" fmla="*/ 21 w 77"/>
                <a:gd name="T75" fmla="*/ 12 h 116"/>
                <a:gd name="T76" fmla="*/ 21 w 77"/>
                <a:gd name="T77" fmla="*/ 36 h 116"/>
                <a:gd name="T78" fmla="*/ 33 w 77"/>
                <a:gd name="T79" fmla="*/ 48 h 116"/>
                <a:gd name="T80" fmla="*/ 45 w 77"/>
                <a:gd name="T81" fmla="*/ 48 h 116"/>
                <a:gd name="T82" fmla="*/ 53 w 77"/>
                <a:gd name="T83" fmla="*/ 40 h 116"/>
                <a:gd name="T84" fmla="*/ 53 w 77"/>
                <a:gd name="T85" fmla="*/ 16 h 116"/>
                <a:gd name="T86" fmla="*/ 41 w 77"/>
                <a:gd name="T87" fmla="*/ 4 h 116"/>
                <a:gd name="T88" fmla="*/ 21 w 77"/>
                <a:gd name="T89" fmla="*/ 80 h 116"/>
                <a:gd name="T90" fmla="*/ 13 w 77"/>
                <a:gd name="T91" fmla="*/ 88 h 116"/>
                <a:gd name="T92" fmla="*/ 13 w 77"/>
                <a:gd name="T93" fmla="*/ 96 h 116"/>
                <a:gd name="T94" fmla="*/ 17 w 77"/>
                <a:gd name="T95" fmla="*/ 100 h 116"/>
                <a:gd name="T96" fmla="*/ 41 w 77"/>
                <a:gd name="T97" fmla="*/ 108 h 116"/>
                <a:gd name="T98" fmla="*/ 65 w 77"/>
                <a:gd name="T99" fmla="*/ 100 h 116"/>
                <a:gd name="T100" fmla="*/ 73 w 77"/>
                <a:gd name="T101" fmla="*/ 88 h 116"/>
                <a:gd name="T102" fmla="*/ 69 w 77"/>
                <a:gd name="T103" fmla="*/ 84 h 116"/>
                <a:gd name="T104" fmla="*/ 49 w 77"/>
                <a:gd name="T105" fmla="*/ 80 h 116"/>
                <a:gd name="T106" fmla="*/ 21 w 77"/>
                <a:gd name="T107" fmla="*/ 8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6"/>
                <a:gd name="T164" fmla="*/ 77 w 7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6">
                  <a:moveTo>
                    <a:pt x="21" y="52"/>
                  </a:moveTo>
                  <a:lnTo>
                    <a:pt x="13" y="48"/>
                  </a:lnTo>
                  <a:lnTo>
                    <a:pt x="9" y="40"/>
                  </a:lnTo>
                  <a:lnTo>
                    <a:pt x="4" y="36"/>
                  </a:lnTo>
                  <a:lnTo>
                    <a:pt x="4" y="28"/>
                  </a:lnTo>
                  <a:lnTo>
                    <a:pt x="9" y="16"/>
                  </a:lnTo>
                  <a:lnTo>
                    <a:pt x="13" y="8"/>
                  </a:lnTo>
                  <a:lnTo>
                    <a:pt x="25" y="0"/>
                  </a:lnTo>
                  <a:lnTo>
                    <a:pt x="37" y="0"/>
                  </a:lnTo>
                  <a:lnTo>
                    <a:pt x="49" y="0"/>
                  </a:lnTo>
                  <a:lnTo>
                    <a:pt x="57" y="4"/>
                  </a:lnTo>
                  <a:lnTo>
                    <a:pt x="73" y="4"/>
                  </a:lnTo>
                  <a:lnTo>
                    <a:pt x="77" y="4"/>
                  </a:lnTo>
                  <a:lnTo>
                    <a:pt x="77" y="8"/>
                  </a:lnTo>
                  <a:lnTo>
                    <a:pt x="73" y="8"/>
                  </a:lnTo>
                  <a:lnTo>
                    <a:pt x="65" y="8"/>
                  </a:lnTo>
                  <a:lnTo>
                    <a:pt x="65" y="16"/>
                  </a:lnTo>
                  <a:lnTo>
                    <a:pt x="69" y="24"/>
                  </a:lnTo>
                  <a:lnTo>
                    <a:pt x="65" y="36"/>
                  </a:lnTo>
                  <a:lnTo>
                    <a:pt x="61" y="44"/>
                  </a:lnTo>
                  <a:lnTo>
                    <a:pt x="49" y="52"/>
                  </a:lnTo>
                  <a:lnTo>
                    <a:pt x="37" y="52"/>
                  </a:lnTo>
                  <a:lnTo>
                    <a:pt x="33" y="52"/>
                  </a:lnTo>
                  <a:lnTo>
                    <a:pt x="25" y="52"/>
                  </a:lnTo>
                  <a:lnTo>
                    <a:pt x="21" y="56"/>
                  </a:lnTo>
                  <a:lnTo>
                    <a:pt x="17" y="56"/>
                  </a:lnTo>
                  <a:lnTo>
                    <a:pt x="17" y="60"/>
                  </a:lnTo>
                  <a:lnTo>
                    <a:pt x="17" y="64"/>
                  </a:lnTo>
                  <a:lnTo>
                    <a:pt x="21" y="64"/>
                  </a:lnTo>
                  <a:lnTo>
                    <a:pt x="25" y="68"/>
                  </a:lnTo>
                  <a:lnTo>
                    <a:pt x="29" y="68"/>
                  </a:lnTo>
                  <a:lnTo>
                    <a:pt x="37" y="68"/>
                  </a:lnTo>
                  <a:lnTo>
                    <a:pt x="49" y="68"/>
                  </a:lnTo>
                  <a:lnTo>
                    <a:pt x="61" y="68"/>
                  </a:lnTo>
                  <a:lnTo>
                    <a:pt x="65" y="72"/>
                  </a:lnTo>
                  <a:lnTo>
                    <a:pt x="73" y="76"/>
                  </a:lnTo>
                  <a:lnTo>
                    <a:pt x="77" y="80"/>
                  </a:lnTo>
                  <a:lnTo>
                    <a:pt x="77" y="88"/>
                  </a:lnTo>
                  <a:lnTo>
                    <a:pt x="73" y="96"/>
                  </a:lnTo>
                  <a:lnTo>
                    <a:pt x="69" y="104"/>
                  </a:lnTo>
                  <a:lnTo>
                    <a:pt x="57" y="112"/>
                  </a:lnTo>
                  <a:lnTo>
                    <a:pt x="49" y="116"/>
                  </a:lnTo>
                  <a:lnTo>
                    <a:pt x="33" y="116"/>
                  </a:lnTo>
                  <a:lnTo>
                    <a:pt x="21" y="116"/>
                  </a:lnTo>
                  <a:lnTo>
                    <a:pt x="4" y="108"/>
                  </a:lnTo>
                  <a:lnTo>
                    <a:pt x="0" y="104"/>
                  </a:lnTo>
                  <a:lnTo>
                    <a:pt x="0" y="100"/>
                  </a:lnTo>
                  <a:lnTo>
                    <a:pt x="0" y="96"/>
                  </a:lnTo>
                  <a:lnTo>
                    <a:pt x="4" y="92"/>
                  </a:lnTo>
                  <a:lnTo>
                    <a:pt x="4" y="88"/>
                  </a:lnTo>
                  <a:lnTo>
                    <a:pt x="9" y="84"/>
                  </a:lnTo>
                  <a:lnTo>
                    <a:pt x="17" y="80"/>
                  </a:lnTo>
                  <a:lnTo>
                    <a:pt x="9" y="76"/>
                  </a:lnTo>
                  <a:lnTo>
                    <a:pt x="9" y="72"/>
                  </a:lnTo>
                  <a:lnTo>
                    <a:pt x="4" y="72"/>
                  </a:lnTo>
                  <a:lnTo>
                    <a:pt x="4" y="68"/>
                  </a:lnTo>
                  <a:lnTo>
                    <a:pt x="4" y="64"/>
                  </a:lnTo>
                  <a:lnTo>
                    <a:pt x="9" y="60"/>
                  </a:lnTo>
                  <a:lnTo>
                    <a:pt x="13" y="56"/>
                  </a:lnTo>
                  <a:lnTo>
                    <a:pt x="21" y="52"/>
                  </a:lnTo>
                  <a:close/>
                  <a:moveTo>
                    <a:pt x="37" y="4"/>
                  </a:moveTo>
                  <a:lnTo>
                    <a:pt x="29" y="4"/>
                  </a:lnTo>
                  <a:lnTo>
                    <a:pt x="25" y="8"/>
                  </a:lnTo>
                  <a:lnTo>
                    <a:pt x="21" y="12"/>
                  </a:lnTo>
                  <a:lnTo>
                    <a:pt x="21" y="24"/>
                  </a:lnTo>
                  <a:lnTo>
                    <a:pt x="21" y="36"/>
                  </a:lnTo>
                  <a:lnTo>
                    <a:pt x="25" y="44"/>
                  </a:lnTo>
                  <a:lnTo>
                    <a:pt x="33" y="48"/>
                  </a:lnTo>
                  <a:lnTo>
                    <a:pt x="37" y="48"/>
                  </a:lnTo>
                  <a:lnTo>
                    <a:pt x="45" y="48"/>
                  </a:lnTo>
                  <a:lnTo>
                    <a:pt x="49" y="44"/>
                  </a:lnTo>
                  <a:lnTo>
                    <a:pt x="53" y="40"/>
                  </a:lnTo>
                  <a:lnTo>
                    <a:pt x="53" y="28"/>
                  </a:lnTo>
                  <a:lnTo>
                    <a:pt x="53" y="16"/>
                  </a:lnTo>
                  <a:lnTo>
                    <a:pt x="49" y="8"/>
                  </a:lnTo>
                  <a:lnTo>
                    <a:pt x="41" y="4"/>
                  </a:lnTo>
                  <a:lnTo>
                    <a:pt x="37" y="4"/>
                  </a:lnTo>
                  <a:close/>
                  <a:moveTo>
                    <a:pt x="21" y="80"/>
                  </a:moveTo>
                  <a:lnTo>
                    <a:pt x="17" y="84"/>
                  </a:lnTo>
                  <a:lnTo>
                    <a:pt x="13" y="88"/>
                  </a:lnTo>
                  <a:lnTo>
                    <a:pt x="13" y="92"/>
                  </a:lnTo>
                  <a:lnTo>
                    <a:pt x="13" y="96"/>
                  </a:lnTo>
                  <a:lnTo>
                    <a:pt x="17" y="100"/>
                  </a:lnTo>
                  <a:lnTo>
                    <a:pt x="25" y="104"/>
                  </a:lnTo>
                  <a:lnTo>
                    <a:pt x="41" y="108"/>
                  </a:lnTo>
                  <a:lnTo>
                    <a:pt x="53" y="104"/>
                  </a:lnTo>
                  <a:lnTo>
                    <a:pt x="65" y="100"/>
                  </a:lnTo>
                  <a:lnTo>
                    <a:pt x="69" y="96"/>
                  </a:lnTo>
                  <a:lnTo>
                    <a:pt x="73" y="88"/>
                  </a:lnTo>
                  <a:lnTo>
                    <a:pt x="69" y="84"/>
                  </a:lnTo>
                  <a:lnTo>
                    <a:pt x="61" y="80"/>
                  </a:lnTo>
                  <a:lnTo>
                    <a:pt x="49" y="80"/>
                  </a:lnTo>
                  <a:lnTo>
                    <a:pt x="33" y="80"/>
                  </a:lnTo>
                  <a:lnTo>
                    <a:pt x="21" y="80"/>
                  </a:lnTo>
                  <a:close/>
                </a:path>
              </a:pathLst>
            </a:custGeom>
            <a:solidFill>
              <a:srgbClr val="000000"/>
            </a:solidFill>
            <a:ln w="0">
              <a:solidFill>
                <a:srgbClr val="000000"/>
              </a:solidFill>
              <a:round/>
              <a:headEnd/>
              <a:tailEnd/>
            </a:ln>
          </p:spPr>
          <p:txBody>
            <a:bodyPr/>
            <a:lstStyle/>
            <a:p>
              <a:endParaRPr lang="en-US"/>
            </a:p>
          </p:txBody>
        </p:sp>
        <p:sp>
          <p:nvSpPr>
            <p:cNvPr id="9253" name="Freeform 221"/>
            <p:cNvSpPr>
              <a:spLocks/>
            </p:cNvSpPr>
            <p:nvPr/>
          </p:nvSpPr>
          <p:spPr bwMode="auto">
            <a:xfrm>
              <a:off x="3266" y="3130"/>
              <a:ext cx="60" cy="80"/>
            </a:xfrm>
            <a:custGeom>
              <a:avLst/>
              <a:gdLst>
                <a:gd name="T0" fmla="*/ 28 w 60"/>
                <a:gd name="T1" fmla="*/ 0 h 80"/>
                <a:gd name="T2" fmla="*/ 28 w 60"/>
                <a:gd name="T3" fmla="*/ 20 h 80"/>
                <a:gd name="T4" fmla="*/ 32 w 60"/>
                <a:gd name="T5" fmla="*/ 8 h 80"/>
                <a:gd name="T6" fmla="*/ 40 w 60"/>
                <a:gd name="T7" fmla="*/ 0 h 80"/>
                <a:gd name="T8" fmla="*/ 48 w 60"/>
                <a:gd name="T9" fmla="*/ 0 h 80"/>
                <a:gd name="T10" fmla="*/ 52 w 60"/>
                <a:gd name="T11" fmla="*/ 0 h 80"/>
                <a:gd name="T12" fmla="*/ 56 w 60"/>
                <a:gd name="T13" fmla="*/ 4 h 80"/>
                <a:gd name="T14" fmla="*/ 56 w 60"/>
                <a:gd name="T15" fmla="*/ 4 h 80"/>
                <a:gd name="T16" fmla="*/ 60 w 60"/>
                <a:gd name="T17" fmla="*/ 8 h 80"/>
                <a:gd name="T18" fmla="*/ 56 w 60"/>
                <a:gd name="T19" fmla="*/ 12 h 80"/>
                <a:gd name="T20" fmla="*/ 56 w 60"/>
                <a:gd name="T21" fmla="*/ 16 h 80"/>
                <a:gd name="T22" fmla="*/ 52 w 60"/>
                <a:gd name="T23" fmla="*/ 20 h 80"/>
                <a:gd name="T24" fmla="*/ 52 w 60"/>
                <a:gd name="T25" fmla="*/ 20 h 80"/>
                <a:gd name="T26" fmla="*/ 48 w 60"/>
                <a:gd name="T27" fmla="*/ 16 h 80"/>
                <a:gd name="T28" fmla="*/ 44 w 60"/>
                <a:gd name="T29" fmla="*/ 16 h 80"/>
                <a:gd name="T30" fmla="*/ 40 w 60"/>
                <a:gd name="T31" fmla="*/ 12 h 80"/>
                <a:gd name="T32" fmla="*/ 40 w 60"/>
                <a:gd name="T33" fmla="*/ 12 h 80"/>
                <a:gd name="T34" fmla="*/ 36 w 60"/>
                <a:gd name="T35" fmla="*/ 12 h 80"/>
                <a:gd name="T36" fmla="*/ 36 w 60"/>
                <a:gd name="T37" fmla="*/ 12 h 80"/>
                <a:gd name="T38" fmla="*/ 32 w 60"/>
                <a:gd name="T39" fmla="*/ 20 h 80"/>
                <a:gd name="T40" fmla="*/ 28 w 60"/>
                <a:gd name="T41" fmla="*/ 24 h 80"/>
                <a:gd name="T42" fmla="*/ 28 w 60"/>
                <a:gd name="T43" fmla="*/ 60 h 80"/>
                <a:gd name="T44" fmla="*/ 28 w 60"/>
                <a:gd name="T45" fmla="*/ 68 h 80"/>
                <a:gd name="T46" fmla="*/ 28 w 60"/>
                <a:gd name="T47" fmla="*/ 72 h 80"/>
                <a:gd name="T48" fmla="*/ 32 w 60"/>
                <a:gd name="T49" fmla="*/ 72 h 80"/>
                <a:gd name="T50" fmla="*/ 32 w 60"/>
                <a:gd name="T51" fmla="*/ 76 h 80"/>
                <a:gd name="T52" fmla="*/ 36 w 60"/>
                <a:gd name="T53" fmla="*/ 76 h 80"/>
                <a:gd name="T54" fmla="*/ 40 w 60"/>
                <a:gd name="T55" fmla="*/ 76 h 80"/>
                <a:gd name="T56" fmla="*/ 40 w 60"/>
                <a:gd name="T57" fmla="*/ 80 h 80"/>
                <a:gd name="T58" fmla="*/ 0 w 60"/>
                <a:gd name="T59" fmla="*/ 80 h 80"/>
                <a:gd name="T60" fmla="*/ 0 w 60"/>
                <a:gd name="T61" fmla="*/ 76 h 80"/>
                <a:gd name="T62" fmla="*/ 8 w 60"/>
                <a:gd name="T63" fmla="*/ 76 h 80"/>
                <a:gd name="T64" fmla="*/ 8 w 60"/>
                <a:gd name="T65" fmla="*/ 76 h 80"/>
                <a:gd name="T66" fmla="*/ 12 w 60"/>
                <a:gd name="T67" fmla="*/ 72 h 80"/>
                <a:gd name="T68" fmla="*/ 12 w 60"/>
                <a:gd name="T69" fmla="*/ 72 h 80"/>
                <a:gd name="T70" fmla="*/ 12 w 60"/>
                <a:gd name="T71" fmla="*/ 68 h 80"/>
                <a:gd name="T72" fmla="*/ 12 w 60"/>
                <a:gd name="T73" fmla="*/ 60 h 80"/>
                <a:gd name="T74" fmla="*/ 12 w 60"/>
                <a:gd name="T75" fmla="*/ 32 h 80"/>
                <a:gd name="T76" fmla="*/ 12 w 60"/>
                <a:gd name="T77" fmla="*/ 20 h 80"/>
                <a:gd name="T78" fmla="*/ 12 w 60"/>
                <a:gd name="T79" fmla="*/ 12 h 80"/>
                <a:gd name="T80" fmla="*/ 12 w 60"/>
                <a:gd name="T81" fmla="*/ 12 h 80"/>
                <a:gd name="T82" fmla="*/ 12 w 60"/>
                <a:gd name="T83" fmla="*/ 8 h 80"/>
                <a:gd name="T84" fmla="*/ 8 w 60"/>
                <a:gd name="T85" fmla="*/ 8 h 80"/>
                <a:gd name="T86" fmla="*/ 8 w 60"/>
                <a:gd name="T87" fmla="*/ 8 h 80"/>
                <a:gd name="T88" fmla="*/ 4 w 60"/>
                <a:gd name="T89" fmla="*/ 8 h 80"/>
                <a:gd name="T90" fmla="*/ 4 w 60"/>
                <a:gd name="T91" fmla="*/ 8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0"/>
                  </a:lnTo>
                  <a:lnTo>
                    <a:pt x="48" y="0"/>
                  </a:lnTo>
                  <a:lnTo>
                    <a:pt x="52" y="0"/>
                  </a:lnTo>
                  <a:lnTo>
                    <a:pt x="56" y="4"/>
                  </a:lnTo>
                  <a:lnTo>
                    <a:pt x="60" y="8"/>
                  </a:lnTo>
                  <a:lnTo>
                    <a:pt x="56" y="12"/>
                  </a:lnTo>
                  <a:lnTo>
                    <a:pt x="56" y="16"/>
                  </a:lnTo>
                  <a:lnTo>
                    <a:pt x="52" y="20"/>
                  </a:lnTo>
                  <a:lnTo>
                    <a:pt x="48" y="16"/>
                  </a:lnTo>
                  <a:lnTo>
                    <a:pt x="44" y="16"/>
                  </a:lnTo>
                  <a:lnTo>
                    <a:pt x="40" y="12"/>
                  </a:lnTo>
                  <a:lnTo>
                    <a:pt x="36" y="12"/>
                  </a:lnTo>
                  <a:lnTo>
                    <a:pt x="32" y="20"/>
                  </a:lnTo>
                  <a:lnTo>
                    <a:pt x="28" y="24"/>
                  </a:lnTo>
                  <a:lnTo>
                    <a:pt x="28" y="60"/>
                  </a:lnTo>
                  <a:lnTo>
                    <a:pt x="28" y="68"/>
                  </a:lnTo>
                  <a:lnTo>
                    <a:pt x="28" y="72"/>
                  </a:lnTo>
                  <a:lnTo>
                    <a:pt x="32" y="72"/>
                  </a:lnTo>
                  <a:lnTo>
                    <a:pt x="32" y="76"/>
                  </a:lnTo>
                  <a:lnTo>
                    <a:pt x="36" y="76"/>
                  </a:lnTo>
                  <a:lnTo>
                    <a:pt x="40" y="76"/>
                  </a:lnTo>
                  <a:lnTo>
                    <a:pt x="40" y="80"/>
                  </a:lnTo>
                  <a:lnTo>
                    <a:pt x="0" y="80"/>
                  </a:lnTo>
                  <a:lnTo>
                    <a:pt x="0" y="76"/>
                  </a:lnTo>
                  <a:lnTo>
                    <a:pt x="8" y="76"/>
                  </a:lnTo>
                  <a:lnTo>
                    <a:pt x="12" y="72"/>
                  </a:lnTo>
                  <a:lnTo>
                    <a:pt x="12" y="68"/>
                  </a:lnTo>
                  <a:lnTo>
                    <a:pt x="12" y="60"/>
                  </a:lnTo>
                  <a:lnTo>
                    <a:pt x="12" y="32"/>
                  </a:lnTo>
                  <a:lnTo>
                    <a:pt x="12" y="20"/>
                  </a:lnTo>
                  <a:lnTo>
                    <a:pt x="12" y="12"/>
                  </a:lnTo>
                  <a:lnTo>
                    <a:pt x="12" y="8"/>
                  </a:lnTo>
                  <a:lnTo>
                    <a:pt x="8" y="8"/>
                  </a:lnTo>
                  <a:lnTo>
                    <a:pt x="4" y="8"/>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54" name="Freeform 222"/>
            <p:cNvSpPr>
              <a:spLocks noEditPoints="1"/>
            </p:cNvSpPr>
            <p:nvPr/>
          </p:nvSpPr>
          <p:spPr bwMode="auto">
            <a:xfrm>
              <a:off x="3330" y="3130"/>
              <a:ext cx="77" cy="80"/>
            </a:xfrm>
            <a:custGeom>
              <a:avLst/>
              <a:gdLst>
                <a:gd name="T0" fmla="*/ 36 w 77"/>
                <a:gd name="T1" fmla="*/ 0 h 80"/>
                <a:gd name="T2" fmla="*/ 48 w 77"/>
                <a:gd name="T3" fmla="*/ 0 h 80"/>
                <a:gd name="T4" fmla="*/ 56 w 77"/>
                <a:gd name="T5" fmla="*/ 4 h 80"/>
                <a:gd name="T6" fmla="*/ 64 w 77"/>
                <a:gd name="T7" fmla="*/ 12 h 80"/>
                <a:gd name="T8" fmla="*/ 73 w 77"/>
                <a:gd name="T9" fmla="*/ 24 h 80"/>
                <a:gd name="T10" fmla="*/ 77 w 77"/>
                <a:gd name="T11" fmla="*/ 40 h 80"/>
                <a:gd name="T12" fmla="*/ 73 w 77"/>
                <a:gd name="T13" fmla="*/ 48 h 80"/>
                <a:gd name="T14" fmla="*/ 69 w 77"/>
                <a:gd name="T15" fmla="*/ 60 h 80"/>
                <a:gd name="T16" fmla="*/ 64 w 77"/>
                <a:gd name="T17" fmla="*/ 68 h 80"/>
                <a:gd name="T18" fmla="*/ 56 w 77"/>
                <a:gd name="T19" fmla="*/ 76 h 80"/>
                <a:gd name="T20" fmla="*/ 48 w 77"/>
                <a:gd name="T21" fmla="*/ 80 h 80"/>
                <a:gd name="T22" fmla="*/ 36 w 77"/>
                <a:gd name="T23" fmla="*/ 80 h 80"/>
                <a:gd name="T24" fmla="*/ 24 w 77"/>
                <a:gd name="T25" fmla="*/ 80 h 80"/>
                <a:gd name="T26" fmla="*/ 16 w 77"/>
                <a:gd name="T27" fmla="*/ 76 h 80"/>
                <a:gd name="T28" fmla="*/ 8 w 77"/>
                <a:gd name="T29" fmla="*/ 68 h 80"/>
                <a:gd name="T30" fmla="*/ 0 w 77"/>
                <a:gd name="T31" fmla="*/ 56 h 80"/>
                <a:gd name="T32" fmla="*/ 0 w 77"/>
                <a:gd name="T33" fmla="*/ 40 h 80"/>
                <a:gd name="T34" fmla="*/ 0 w 77"/>
                <a:gd name="T35" fmla="*/ 28 h 80"/>
                <a:gd name="T36" fmla="*/ 4 w 77"/>
                <a:gd name="T37" fmla="*/ 20 h 80"/>
                <a:gd name="T38" fmla="*/ 12 w 77"/>
                <a:gd name="T39" fmla="*/ 12 h 80"/>
                <a:gd name="T40" fmla="*/ 20 w 77"/>
                <a:gd name="T41" fmla="*/ 4 h 80"/>
                <a:gd name="T42" fmla="*/ 28 w 77"/>
                <a:gd name="T43" fmla="*/ 0 h 80"/>
                <a:gd name="T44" fmla="*/ 36 w 77"/>
                <a:gd name="T45" fmla="*/ 0 h 80"/>
                <a:gd name="T46" fmla="*/ 36 w 77"/>
                <a:gd name="T47" fmla="*/ 4 h 80"/>
                <a:gd name="T48" fmla="*/ 28 w 77"/>
                <a:gd name="T49" fmla="*/ 4 h 80"/>
                <a:gd name="T50" fmla="*/ 24 w 77"/>
                <a:gd name="T51" fmla="*/ 8 h 80"/>
                <a:gd name="T52" fmla="*/ 20 w 77"/>
                <a:gd name="T53" fmla="*/ 12 h 80"/>
                <a:gd name="T54" fmla="*/ 16 w 77"/>
                <a:gd name="T55" fmla="*/ 16 h 80"/>
                <a:gd name="T56" fmla="*/ 16 w 77"/>
                <a:gd name="T57" fmla="*/ 24 h 80"/>
                <a:gd name="T58" fmla="*/ 16 w 77"/>
                <a:gd name="T59" fmla="*/ 32 h 80"/>
                <a:gd name="T60" fmla="*/ 16 w 77"/>
                <a:gd name="T61" fmla="*/ 48 h 80"/>
                <a:gd name="T62" fmla="*/ 20 w 77"/>
                <a:gd name="T63" fmla="*/ 64 h 80"/>
                <a:gd name="T64" fmla="*/ 28 w 77"/>
                <a:gd name="T65" fmla="*/ 68 h 80"/>
                <a:gd name="T66" fmla="*/ 32 w 77"/>
                <a:gd name="T67" fmla="*/ 76 h 80"/>
                <a:gd name="T68" fmla="*/ 40 w 77"/>
                <a:gd name="T69" fmla="*/ 76 h 80"/>
                <a:gd name="T70" fmla="*/ 48 w 77"/>
                <a:gd name="T71" fmla="*/ 72 h 80"/>
                <a:gd name="T72" fmla="*/ 56 w 77"/>
                <a:gd name="T73" fmla="*/ 68 h 80"/>
                <a:gd name="T74" fmla="*/ 60 w 77"/>
                <a:gd name="T75" fmla="*/ 60 h 80"/>
                <a:gd name="T76" fmla="*/ 60 w 77"/>
                <a:gd name="T77" fmla="*/ 44 h 80"/>
                <a:gd name="T78" fmla="*/ 60 w 77"/>
                <a:gd name="T79" fmla="*/ 32 h 80"/>
                <a:gd name="T80" fmla="*/ 56 w 77"/>
                <a:gd name="T81" fmla="*/ 20 h 80"/>
                <a:gd name="T82" fmla="*/ 52 w 77"/>
                <a:gd name="T83" fmla="*/ 12 h 80"/>
                <a:gd name="T84" fmla="*/ 44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36" y="0"/>
                  </a:moveTo>
                  <a:lnTo>
                    <a:pt x="48" y="0"/>
                  </a:lnTo>
                  <a:lnTo>
                    <a:pt x="56" y="4"/>
                  </a:lnTo>
                  <a:lnTo>
                    <a:pt x="64" y="12"/>
                  </a:lnTo>
                  <a:lnTo>
                    <a:pt x="73" y="24"/>
                  </a:lnTo>
                  <a:lnTo>
                    <a:pt x="77" y="40"/>
                  </a:lnTo>
                  <a:lnTo>
                    <a:pt x="73" y="48"/>
                  </a:lnTo>
                  <a:lnTo>
                    <a:pt x="69" y="60"/>
                  </a:lnTo>
                  <a:lnTo>
                    <a:pt x="64" y="68"/>
                  </a:lnTo>
                  <a:lnTo>
                    <a:pt x="56" y="76"/>
                  </a:lnTo>
                  <a:lnTo>
                    <a:pt x="48" y="80"/>
                  </a:lnTo>
                  <a:lnTo>
                    <a:pt x="36" y="80"/>
                  </a:lnTo>
                  <a:lnTo>
                    <a:pt x="24" y="80"/>
                  </a:lnTo>
                  <a:lnTo>
                    <a:pt x="16" y="76"/>
                  </a:lnTo>
                  <a:lnTo>
                    <a:pt x="8" y="68"/>
                  </a:lnTo>
                  <a:lnTo>
                    <a:pt x="0" y="56"/>
                  </a:lnTo>
                  <a:lnTo>
                    <a:pt x="0" y="40"/>
                  </a:lnTo>
                  <a:lnTo>
                    <a:pt x="0" y="28"/>
                  </a:lnTo>
                  <a:lnTo>
                    <a:pt x="4" y="20"/>
                  </a:lnTo>
                  <a:lnTo>
                    <a:pt x="12" y="12"/>
                  </a:lnTo>
                  <a:lnTo>
                    <a:pt x="20" y="4"/>
                  </a:lnTo>
                  <a:lnTo>
                    <a:pt x="28" y="0"/>
                  </a:lnTo>
                  <a:lnTo>
                    <a:pt x="36" y="0"/>
                  </a:lnTo>
                  <a:close/>
                  <a:moveTo>
                    <a:pt x="36" y="4"/>
                  </a:moveTo>
                  <a:lnTo>
                    <a:pt x="28" y="4"/>
                  </a:lnTo>
                  <a:lnTo>
                    <a:pt x="24" y="8"/>
                  </a:lnTo>
                  <a:lnTo>
                    <a:pt x="20" y="12"/>
                  </a:lnTo>
                  <a:lnTo>
                    <a:pt x="16" y="16"/>
                  </a:lnTo>
                  <a:lnTo>
                    <a:pt x="16" y="24"/>
                  </a:lnTo>
                  <a:lnTo>
                    <a:pt x="16" y="32"/>
                  </a:lnTo>
                  <a:lnTo>
                    <a:pt x="16" y="48"/>
                  </a:lnTo>
                  <a:lnTo>
                    <a:pt x="20" y="64"/>
                  </a:lnTo>
                  <a:lnTo>
                    <a:pt x="28" y="68"/>
                  </a:lnTo>
                  <a:lnTo>
                    <a:pt x="32" y="76"/>
                  </a:lnTo>
                  <a:lnTo>
                    <a:pt x="40" y="76"/>
                  </a:lnTo>
                  <a:lnTo>
                    <a:pt x="48" y="72"/>
                  </a:lnTo>
                  <a:lnTo>
                    <a:pt x="56" y="68"/>
                  </a:lnTo>
                  <a:lnTo>
                    <a:pt x="60" y="60"/>
                  </a:lnTo>
                  <a:lnTo>
                    <a:pt x="60" y="44"/>
                  </a:lnTo>
                  <a:lnTo>
                    <a:pt x="60" y="32"/>
                  </a:lnTo>
                  <a:lnTo>
                    <a:pt x="56" y="20"/>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55" name="Freeform 223"/>
            <p:cNvSpPr>
              <a:spLocks/>
            </p:cNvSpPr>
            <p:nvPr/>
          </p:nvSpPr>
          <p:spPr bwMode="auto">
            <a:xfrm>
              <a:off x="3415" y="3130"/>
              <a:ext cx="84" cy="80"/>
            </a:xfrm>
            <a:custGeom>
              <a:avLst/>
              <a:gdLst>
                <a:gd name="T0" fmla="*/ 72 w 84"/>
                <a:gd name="T1" fmla="*/ 0 h 80"/>
                <a:gd name="T2" fmla="*/ 72 w 84"/>
                <a:gd name="T3" fmla="*/ 48 h 80"/>
                <a:gd name="T4" fmla="*/ 72 w 84"/>
                <a:gd name="T5" fmla="*/ 60 h 80"/>
                <a:gd name="T6" fmla="*/ 72 w 84"/>
                <a:gd name="T7" fmla="*/ 64 h 80"/>
                <a:gd name="T8" fmla="*/ 72 w 84"/>
                <a:gd name="T9" fmla="*/ 68 h 80"/>
                <a:gd name="T10" fmla="*/ 76 w 84"/>
                <a:gd name="T11" fmla="*/ 72 h 80"/>
                <a:gd name="T12" fmla="*/ 76 w 84"/>
                <a:gd name="T13" fmla="*/ 72 h 80"/>
                <a:gd name="T14" fmla="*/ 76 w 84"/>
                <a:gd name="T15" fmla="*/ 72 h 80"/>
                <a:gd name="T16" fmla="*/ 80 w 84"/>
                <a:gd name="T17" fmla="*/ 72 h 80"/>
                <a:gd name="T18" fmla="*/ 84 w 84"/>
                <a:gd name="T19" fmla="*/ 68 h 80"/>
                <a:gd name="T20" fmla="*/ 84 w 84"/>
                <a:gd name="T21" fmla="*/ 72 h 80"/>
                <a:gd name="T22" fmla="*/ 60 w 84"/>
                <a:gd name="T23" fmla="*/ 80 h 80"/>
                <a:gd name="T24" fmla="*/ 56 w 84"/>
                <a:gd name="T25" fmla="*/ 80 h 80"/>
                <a:gd name="T26" fmla="*/ 56 w 84"/>
                <a:gd name="T27" fmla="*/ 64 h 80"/>
                <a:gd name="T28" fmla="*/ 48 w 84"/>
                <a:gd name="T29" fmla="*/ 72 h 80"/>
                <a:gd name="T30" fmla="*/ 44 w 84"/>
                <a:gd name="T31" fmla="*/ 76 h 80"/>
                <a:gd name="T32" fmla="*/ 36 w 84"/>
                <a:gd name="T33" fmla="*/ 80 h 80"/>
                <a:gd name="T34" fmla="*/ 32 w 84"/>
                <a:gd name="T35" fmla="*/ 80 h 80"/>
                <a:gd name="T36" fmla="*/ 24 w 84"/>
                <a:gd name="T37" fmla="*/ 80 h 80"/>
                <a:gd name="T38" fmla="*/ 20 w 84"/>
                <a:gd name="T39" fmla="*/ 76 h 80"/>
                <a:gd name="T40" fmla="*/ 16 w 84"/>
                <a:gd name="T41" fmla="*/ 72 h 80"/>
                <a:gd name="T42" fmla="*/ 12 w 84"/>
                <a:gd name="T43" fmla="*/ 68 h 80"/>
                <a:gd name="T44" fmla="*/ 12 w 84"/>
                <a:gd name="T45" fmla="*/ 60 h 80"/>
                <a:gd name="T46" fmla="*/ 12 w 84"/>
                <a:gd name="T47" fmla="*/ 52 h 80"/>
                <a:gd name="T48" fmla="*/ 12 w 84"/>
                <a:gd name="T49" fmla="*/ 16 h 80"/>
                <a:gd name="T50" fmla="*/ 12 w 84"/>
                <a:gd name="T51" fmla="*/ 12 h 80"/>
                <a:gd name="T52" fmla="*/ 8 w 84"/>
                <a:gd name="T53" fmla="*/ 8 h 80"/>
                <a:gd name="T54" fmla="*/ 8 w 84"/>
                <a:gd name="T55" fmla="*/ 4 h 80"/>
                <a:gd name="T56" fmla="*/ 8 w 84"/>
                <a:gd name="T57" fmla="*/ 4 h 80"/>
                <a:gd name="T58" fmla="*/ 4 w 84"/>
                <a:gd name="T59" fmla="*/ 4 h 80"/>
                <a:gd name="T60" fmla="*/ 0 w 84"/>
                <a:gd name="T61" fmla="*/ 4 h 80"/>
                <a:gd name="T62" fmla="*/ 0 w 84"/>
                <a:gd name="T63" fmla="*/ 0 h 80"/>
                <a:gd name="T64" fmla="*/ 24 w 84"/>
                <a:gd name="T65" fmla="*/ 0 h 80"/>
                <a:gd name="T66" fmla="*/ 24 w 84"/>
                <a:gd name="T67" fmla="*/ 52 h 80"/>
                <a:gd name="T68" fmla="*/ 28 w 84"/>
                <a:gd name="T69" fmla="*/ 60 h 80"/>
                <a:gd name="T70" fmla="*/ 28 w 84"/>
                <a:gd name="T71" fmla="*/ 68 h 80"/>
                <a:gd name="T72" fmla="*/ 32 w 84"/>
                <a:gd name="T73" fmla="*/ 68 h 80"/>
                <a:gd name="T74" fmla="*/ 40 w 84"/>
                <a:gd name="T75" fmla="*/ 68 h 80"/>
                <a:gd name="T76" fmla="*/ 44 w 84"/>
                <a:gd name="T77" fmla="*/ 68 h 80"/>
                <a:gd name="T78" fmla="*/ 48 w 84"/>
                <a:gd name="T79" fmla="*/ 68 h 80"/>
                <a:gd name="T80" fmla="*/ 52 w 84"/>
                <a:gd name="T81" fmla="*/ 64 h 80"/>
                <a:gd name="T82" fmla="*/ 56 w 84"/>
                <a:gd name="T83" fmla="*/ 60 h 80"/>
                <a:gd name="T84" fmla="*/ 56 w 84"/>
                <a:gd name="T85" fmla="*/ 16 h 80"/>
                <a:gd name="T86" fmla="*/ 56 w 84"/>
                <a:gd name="T87" fmla="*/ 8 h 80"/>
                <a:gd name="T88" fmla="*/ 56 w 84"/>
                <a:gd name="T89" fmla="*/ 4 h 80"/>
                <a:gd name="T90" fmla="*/ 52 w 84"/>
                <a:gd name="T91" fmla="*/ 4 h 80"/>
                <a:gd name="T92" fmla="*/ 48 w 84"/>
                <a:gd name="T93" fmla="*/ 4 h 80"/>
                <a:gd name="T94" fmla="*/ 48 w 84"/>
                <a:gd name="T95" fmla="*/ 0 h 80"/>
                <a:gd name="T96" fmla="*/ 72 w 84"/>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0"/>
                <a:gd name="T149" fmla="*/ 84 w 84"/>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0">
                  <a:moveTo>
                    <a:pt x="72" y="0"/>
                  </a:moveTo>
                  <a:lnTo>
                    <a:pt x="72" y="48"/>
                  </a:lnTo>
                  <a:lnTo>
                    <a:pt x="72" y="60"/>
                  </a:lnTo>
                  <a:lnTo>
                    <a:pt x="72" y="64"/>
                  </a:lnTo>
                  <a:lnTo>
                    <a:pt x="72" y="68"/>
                  </a:lnTo>
                  <a:lnTo>
                    <a:pt x="76" y="72"/>
                  </a:lnTo>
                  <a:lnTo>
                    <a:pt x="80" y="72"/>
                  </a:lnTo>
                  <a:lnTo>
                    <a:pt x="84" y="68"/>
                  </a:lnTo>
                  <a:lnTo>
                    <a:pt x="84" y="72"/>
                  </a:lnTo>
                  <a:lnTo>
                    <a:pt x="60" y="80"/>
                  </a:lnTo>
                  <a:lnTo>
                    <a:pt x="56" y="80"/>
                  </a:lnTo>
                  <a:lnTo>
                    <a:pt x="56" y="64"/>
                  </a:lnTo>
                  <a:lnTo>
                    <a:pt x="48" y="72"/>
                  </a:lnTo>
                  <a:lnTo>
                    <a:pt x="44" y="76"/>
                  </a:lnTo>
                  <a:lnTo>
                    <a:pt x="36" y="80"/>
                  </a:lnTo>
                  <a:lnTo>
                    <a:pt x="32" y="80"/>
                  </a:lnTo>
                  <a:lnTo>
                    <a:pt x="24" y="80"/>
                  </a:lnTo>
                  <a:lnTo>
                    <a:pt x="20" y="76"/>
                  </a:lnTo>
                  <a:lnTo>
                    <a:pt x="16" y="72"/>
                  </a:lnTo>
                  <a:lnTo>
                    <a:pt x="12" y="68"/>
                  </a:lnTo>
                  <a:lnTo>
                    <a:pt x="12" y="60"/>
                  </a:lnTo>
                  <a:lnTo>
                    <a:pt x="12" y="52"/>
                  </a:lnTo>
                  <a:lnTo>
                    <a:pt x="12" y="16"/>
                  </a:lnTo>
                  <a:lnTo>
                    <a:pt x="12" y="12"/>
                  </a:lnTo>
                  <a:lnTo>
                    <a:pt x="8" y="8"/>
                  </a:lnTo>
                  <a:lnTo>
                    <a:pt x="8" y="4"/>
                  </a:lnTo>
                  <a:lnTo>
                    <a:pt x="4" y="4"/>
                  </a:lnTo>
                  <a:lnTo>
                    <a:pt x="0" y="4"/>
                  </a:lnTo>
                  <a:lnTo>
                    <a:pt x="0" y="0"/>
                  </a:lnTo>
                  <a:lnTo>
                    <a:pt x="24" y="0"/>
                  </a:lnTo>
                  <a:lnTo>
                    <a:pt x="24" y="52"/>
                  </a:lnTo>
                  <a:lnTo>
                    <a:pt x="28" y="60"/>
                  </a:lnTo>
                  <a:lnTo>
                    <a:pt x="28" y="68"/>
                  </a:lnTo>
                  <a:lnTo>
                    <a:pt x="32" y="68"/>
                  </a:lnTo>
                  <a:lnTo>
                    <a:pt x="40" y="68"/>
                  </a:lnTo>
                  <a:lnTo>
                    <a:pt x="44" y="68"/>
                  </a:lnTo>
                  <a:lnTo>
                    <a:pt x="48" y="68"/>
                  </a:lnTo>
                  <a:lnTo>
                    <a:pt x="52" y="64"/>
                  </a:lnTo>
                  <a:lnTo>
                    <a:pt x="56" y="60"/>
                  </a:lnTo>
                  <a:lnTo>
                    <a:pt x="56" y="16"/>
                  </a:lnTo>
                  <a:lnTo>
                    <a:pt x="56" y="8"/>
                  </a:lnTo>
                  <a:lnTo>
                    <a:pt x="56" y="4"/>
                  </a:lnTo>
                  <a:lnTo>
                    <a:pt x="52" y="4"/>
                  </a:lnTo>
                  <a:lnTo>
                    <a:pt x="48" y="4"/>
                  </a:lnTo>
                  <a:lnTo>
                    <a:pt x="48" y="0"/>
                  </a:lnTo>
                  <a:lnTo>
                    <a:pt x="72" y="0"/>
                  </a:lnTo>
                  <a:close/>
                </a:path>
              </a:pathLst>
            </a:custGeom>
            <a:solidFill>
              <a:srgbClr val="000000"/>
            </a:solidFill>
            <a:ln w="0">
              <a:solidFill>
                <a:srgbClr val="000000"/>
              </a:solidFill>
              <a:round/>
              <a:headEnd/>
              <a:tailEnd/>
            </a:ln>
          </p:spPr>
          <p:txBody>
            <a:bodyPr/>
            <a:lstStyle/>
            <a:p>
              <a:endParaRPr lang="en-US"/>
            </a:p>
          </p:txBody>
        </p:sp>
        <p:sp>
          <p:nvSpPr>
            <p:cNvPr id="9256" name="Freeform 224"/>
            <p:cNvSpPr>
              <a:spLocks noEditPoints="1"/>
            </p:cNvSpPr>
            <p:nvPr/>
          </p:nvSpPr>
          <p:spPr bwMode="auto">
            <a:xfrm>
              <a:off x="3499" y="3130"/>
              <a:ext cx="84" cy="116"/>
            </a:xfrm>
            <a:custGeom>
              <a:avLst/>
              <a:gdLst>
                <a:gd name="T0" fmla="*/ 24 w 84"/>
                <a:gd name="T1" fmla="*/ 0 h 116"/>
                <a:gd name="T2" fmla="*/ 28 w 84"/>
                <a:gd name="T3" fmla="*/ 16 h 116"/>
                <a:gd name="T4" fmla="*/ 40 w 84"/>
                <a:gd name="T5" fmla="*/ 4 h 116"/>
                <a:gd name="T6" fmla="*/ 52 w 84"/>
                <a:gd name="T7" fmla="*/ 0 h 116"/>
                <a:gd name="T8" fmla="*/ 72 w 84"/>
                <a:gd name="T9" fmla="*/ 8 h 116"/>
                <a:gd name="T10" fmla="*/ 84 w 84"/>
                <a:gd name="T11" fmla="*/ 24 h 116"/>
                <a:gd name="T12" fmla="*/ 84 w 84"/>
                <a:gd name="T13" fmla="*/ 48 h 116"/>
                <a:gd name="T14" fmla="*/ 72 w 84"/>
                <a:gd name="T15" fmla="*/ 72 h 116"/>
                <a:gd name="T16" fmla="*/ 48 w 84"/>
                <a:gd name="T17" fmla="*/ 80 h 116"/>
                <a:gd name="T18" fmla="*/ 36 w 84"/>
                <a:gd name="T19" fmla="*/ 80 h 116"/>
                <a:gd name="T20" fmla="*/ 28 w 84"/>
                <a:gd name="T21" fmla="*/ 72 h 116"/>
                <a:gd name="T22" fmla="*/ 28 w 84"/>
                <a:gd name="T23" fmla="*/ 108 h 116"/>
                <a:gd name="T24" fmla="*/ 32 w 84"/>
                <a:gd name="T25" fmla="*/ 112 h 116"/>
                <a:gd name="T26" fmla="*/ 36 w 84"/>
                <a:gd name="T27" fmla="*/ 116 h 116"/>
                <a:gd name="T28" fmla="*/ 40 w 84"/>
                <a:gd name="T29" fmla="*/ 116 h 116"/>
                <a:gd name="T30" fmla="*/ 0 w 84"/>
                <a:gd name="T31" fmla="*/ 116 h 116"/>
                <a:gd name="T32" fmla="*/ 8 w 84"/>
                <a:gd name="T33" fmla="*/ 116 h 116"/>
                <a:gd name="T34" fmla="*/ 12 w 84"/>
                <a:gd name="T35" fmla="*/ 112 h 116"/>
                <a:gd name="T36" fmla="*/ 12 w 84"/>
                <a:gd name="T37" fmla="*/ 108 h 116"/>
                <a:gd name="T38" fmla="*/ 16 w 84"/>
                <a:gd name="T39" fmla="*/ 24 h 116"/>
                <a:gd name="T40" fmla="*/ 12 w 84"/>
                <a:gd name="T41" fmla="*/ 12 h 116"/>
                <a:gd name="T42" fmla="*/ 12 w 84"/>
                <a:gd name="T43" fmla="*/ 8 h 116"/>
                <a:gd name="T44" fmla="*/ 8 w 84"/>
                <a:gd name="T45" fmla="*/ 8 h 116"/>
                <a:gd name="T46" fmla="*/ 4 w 84"/>
                <a:gd name="T47" fmla="*/ 8 h 116"/>
                <a:gd name="T48" fmla="*/ 28 w 84"/>
                <a:gd name="T49" fmla="*/ 24 h 116"/>
                <a:gd name="T50" fmla="*/ 28 w 84"/>
                <a:gd name="T51" fmla="*/ 60 h 116"/>
                <a:gd name="T52" fmla="*/ 32 w 84"/>
                <a:gd name="T53" fmla="*/ 68 h 116"/>
                <a:gd name="T54" fmla="*/ 40 w 84"/>
                <a:gd name="T55" fmla="*/ 76 h 116"/>
                <a:gd name="T56" fmla="*/ 56 w 84"/>
                <a:gd name="T57" fmla="*/ 72 h 116"/>
                <a:gd name="T58" fmla="*/ 68 w 84"/>
                <a:gd name="T59" fmla="*/ 60 h 116"/>
                <a:gd name="T60" fmla="*/ 68 w 84"/>
                <a:gd name="T61" fmla="*/ 36 h 116"/>
                <a:gd name="T62" fmla="*/ 60 w 84"/>
                <a:gd name="T63" fmla="*/ 20 h 116"/>
                <a:gd name="T64" fmla="*/ 48 w 84"/>
                <a:gd name="T65" fmla="*/ 12 h 116"/>
                <a:gd name="T66" fmla="*/ 40 w 84"/>
                <a:gd name="T67" fmla="*/ 12 h 116"/>
                <a:gd name="T68" fmla="*/ 28 w 84"/>
                <a:gd name="T69" fmla="*/ 24 h 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16"/>
                <a:gd name="T107" fmla="*/ 84 w 84"/>
                <a:gd name="T108" fmla="*/ 116 h 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16">
                  <a:moveTo>
                    <a:pt x="4" y="8"/>
                  </a:moveTo>
                  <a:lnTo>
                    <a:pt x="24" y="0"/>
                  </a:lnTo>
                  <a:lnTo>
                    <a:pt x="28" y="0"/>
                  </a:lnTo>
                  <a:lnTo>
                    <a:pt x="28" y="16"/>
                  </a:lnTo>
                  <a:lnTo>
                    <a:pt x="36" y="8"/>
                  </a:lnTo>
                  <a:lnTo>
                    <a:pt x="40" y="4"/>
                  </a:lnTo>
                  <a:lnTo>
                    <a:pt x="48" y="0"/>
                  </a:lnTo>
                  <a:lnTo>
                    <a:pt x="52" y="0"/>
                  </a:lnTo>
                  <a:lnTo>
                    <a:pt x="64" y="0"/>
                  </a:lnTo>
                  <a:lnTo>
                    <a:pt x="72" y="8"/>
                  </a:lnTo>
                  <a:lnTo>
                    <a:pt x="80" y="16"/>
                  </a:lnTo>
                  <a:lnTo>
                    <a:pt x="84" y="24"/>
                  </a:lnTo>
                  <a:lnTo>
                    <a:pt x="84" y="36"/>
                  </a:lnTo>
                  <a:lnTo>
                    <a:pt x="84" y="48"/>
                  </a:lnTo>
                  <a:lnTo>
                    <a:pt x="80" y="60"/>
                  </a:lnTo>
                  <a:lnTo>
                    <a:pt x="72" y="72"/>
                  </a:lnTo>
                  <a:lnTo>
                    <a:pt x="60" y="80"/>
                  </a:lnTo>
                  <a:lnTo>
                    <a:pt x="48" y="80"/>
                  </a:lnTo>
                  <a:lnTo>
                    <a:pt x="40" y="80"/>
                  </a:lnTo>
                  <a:lnTo>
                    <a:pt x="36" y="80"/>
                  </a:lnTo>
                  <a:lnTo>
                    <a:pt x="32" y="76"/>
                  </a:lnTo>
                  <a:lnTo>
                    <a:pt x="28" y="72"/>
                  </a:lnTo>
                  <a:lnTo>
                    <a:pt x="28" y="100"/>
                  </a:lnTo>
                  <a:lnTo>
                    <a:pt x="28" y="108"/>
                  </a:lnTo>
                  <a:lnTo>
                    <a:pt x="28" y="112"/>
                  </a:lnTo>
                  <a:lnTo>
                    <a:pt x="32" y="112"/>
                  </a:lnTo>
                  <a:lnTo>
                    <a:pt x="32" y="116"/>
                  </a:lnTo>
                  <a:lnTo>
                    <a:pt x="36" y="116"/>
                  </a:lnTo>
                  <a:lnTo>
                    <a:pt x="40" y="116"/>
                  </a:lnTo>
                  <a:lnTo>
                    <a:pt x="0" y="116"/>
                  </a:lnTo>
                  <a:lnTo>
                    <a:pt x="8" y="116"/>
                  </a:lnTo>
                  <a:lnTo>
                    <a:pt x="12" y="112"/>
                  </a:lnTo>
                  <a:lnTo>
                    <a:pt x="12" y="108"/>
                  </a:lnTo>
                  <a:lnTo>
                    <a:pt x="16" y="100"/>
                  </a:lnTo>
                  <a:lnTo>
                    <a:pt x="16" y="24"/>
                  </a:lnTo>
                  <a:lnTo>
                    <a:pt x="12" y="16"/>
                  </a:lnTo>
                  <a:lnTo>
                    <a:pt x="12" y="12"/>
                  </a:lnTo>
                  <a:lnTo>
                    <a:pt x="12" y="8"/>
                  </a:lnTo>
                  <a:lnTo>
                    <a:pt x="8" y="8"/>
                  </a:lnTo>
                  <a:lnTo>
                    <a:pt x="4" y="8"/>
                  </a:lnTo>
                  <a:close/>
                  <a:moveTo>
                    <a:pt x="28" y="24"/>
                  </a:moveTo>
                  <a:lnTo>
                    <a:pt x="28" y="52"/>
                  </a:lnTo>
                  <a:lnTo>
                    <a:pt x="28" y="60"/>
                  </a:lnTo>
                  <a:lnTo>
                    <a:pt x="28" y="64"/>
                  </a:lnTo>
                  <a:lnTo>
                    <a:pt x="32" y="68"/>
                  </a:lnTo>
                  <a:lnTo>
                    <a:pt x="36" y="72"/>
                  </a:lnTo>
                  <a:lnTo>
                    <a:pt x="40" y="76"/>
                  </a:lnTo>
                  <a:lnTo>
                    <a:pt x="48" y="76"/>
                  </a:lnTo>
                  <a:lnTo>
                    <a:pt x="56" y="72"/>
                  </a:lnTo>
                  <a:lnTo>
                    <a:pt x="60" y="68"/>
                  </a:lnTo>
                  <a:lnTo>
                    <a:pt x="68" y="60"/>
                  </a:lnTo>
                  <a:lnTo>
                    <a:pt x="68" y="44"/>
                  </a:lnTo>
                  <a:lnTo>
                    <a:pt x="68" y="36"/>
                  </a:lnTo>
                  <a:lnTo>
                    <a:pt x="64" y="24"/>
                  </a:lnTo>
                  <a:lnTo>
                    <a:pt x="60" y="20"/>
                  </a:lnTo>
                  <a:lnTo>
                    <a:pt x="56" y="12"/>
                  </a:lnTo>
                  <a:lnTo>
                    <a:pt x="48" y="12"/>
                  </a:lnTo>
                  <a:lnTo>
                    <a:pt x="44" y="12"/>
                  </a:lnTo>
                  <a:lnTo>
                    <a:pt x="40" y="12"/>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57" name="Freeform 225"/>
            <p:cNvSpPr>
              <a:spLocks/>
            </p:cNvSpPr>
            <p:nvPr/>
          </p:nvSpPr>
          <p:spPr bwMode="auto">
            <a:xfrm>
              <a:off x="3599" y="3130"/>
              <a:ext cx="53" cy="80"/>
            </a:xfrm>
            <a:custGeom>
              <a:avLst/>
              <a:gdLst>
                <a:gd name="T0" fmla="*/ 45 w 53"/>
                <a:gd name="T1" fmla="*/ 0 h 80"/>
                <a:gd name="T2" fmla="*/ 45 w 53"/>
                <a:gd name="T3" fmla="*/ 28 h 80"/>
                <a:gd name="T4" fmla="*/ 45 w 53"/>
                <a:gd name="T5" fmla="*/ 28 h 80"/>
                <a:gd name="T6" fmla="*/ 41 w 53"/>
                <a:gd name="T7" fmla="*/ 16 h 80"/>
                <a:gd name="T8" fmla="*/ 37 w 53"/>
                <a:gd name="T9" fmla="*/ 8 h 80"/>
                <a:gd name="T10" fmla="*/ 29 w 53"/>
                <a:gd name="T11" fmla="*/ 4 h 80"/>
                <a:gd name="T12" fmla="*/ 25 w 53"/>
                <a:gd name="T13" fmla="*/ 4 h 80"/>
                <a:gd name="T14" fmla="*/ 17 w 53"/>
                <a:gd name="T15" fmla="*/ 4 h 80"/>
                <a:gd name="T16" fmla="*/ 13 w 53"/>
                <a:gd name="T17" fmla="*/ 8 h 80"/>
                <a:gd name="T18" fmla="*/ 9 w 53"/>
                <a:gd name="T19" fmla="*/ 12 h 80"/>
                <a:gd name="T20" fmla="*/ 9 w 53"/>
                <a:gd name="T21" fmla="*/ 16 h 80"/>
                <a:gd name="T22" fmla="*/ 9 w 53"/>
                <a:gd name="T23" fmla="*/ 20 h 80"/>
                <a:gd name="T24" fmla="*/ 13 w 53"/>
                <a:gd name="T25" fmla="*/ 24 h 80"/>
                <a:gd name="T26" fmla="*/ 17 w 53"/>
                <a:gd name="T27" fmla="*/ 24 h 80"/>
                <a:gd name="T28" fmla="*/ 21 w 53"/>
                <a:gd name="T29" fmla="*/ 28 h 80"/>
                <a:gd name="T30" fmla="*/ 33 w 53"/>
                <a:gd name="T31" fmla="*/ 36 h 80"/>
                <a:gd name="T32" fmla="*/ 45 w 53"/>
                <a:gd name="T33" fmla="*/ 40 h 80"/>
                <a:gd name="T34" fmla="*/ 49 w 53"/>
                <a:gd name="T35" fmla="*/ 48 h 80"/>
                <a:gd name="T36" fmla="*/ 53 w 53"/>
                <a:gd name="T37" fmla="*/ 56 h 80"/>
                <a:gd name="T38" fmla="*/ 49 w 53"/>
                <a:gd name="T39" fmla="*/ 68 h 80"/>
                <a:gd name="T40" fmla="*/ 45 w 53"/>
                <a:gd name="T41" fmla="*/ 76 h 80"/>
                <a:gd name="T42" fmla="*/ 37 w 53"/>
                <a:gd name="T43" fmla="*/ 80 h 80"/>
                <a:gd name="T44" fmla="*/ 25 w 53"/>
                <a:gd name="T45" fmla="*/ 80 h 80"/>
                <a:gd name="T46" fmla="*/ 17 w 53"/>
                <a:gd name="T47" fmla="*/ 80 h 80"/>
                <a:gd name="T48" fmla="*/ 9 w 53"/>
                <a:gd name="T49" fmla="*/ 80 h 80"/>
                <a:gd name="T50" fmla="*/ 5 w 53"/>
                <a:gd name="T51" fmla="*/ 76 h 80"/>
                <a:gd name="T52" fmla="*/ 5 w 53"/>
                <a:gd name="T53" fmla="*/ 76 h 80"/>
                <a:gd name="T54" fmla="*/ 0 w 53"/>
                <a:gd name="T55" fmla="*/ 80 h 80"/>
                <a:gd name="T56" fmla="*/ 0 w 53"/>
                <a:gd name="T57" fmla="*/ 80 h 80"/>
                <a:gd name="T58" fmla="*/ 0 w 53"/>
                <a:gd name="T59" fmla="*/ 80 h 80"/>
                <a:gd name="T60" fmla="*/ 0 w 53"/>
                <a:gd name="T61" fmla="*/ 52 h 80"/>
                <a:gd name="T62" fmla="*/ 0 w 53"/>
                <a:gd name="T63" fmla="*/ 52 h 80"/>
                <a:gd name="T64" fmla="*/ 5 w 53"/>
                <a:gd name="T65" fmla="*/ 64 h 80"/>
                <a:gd name="T66" fmla="*/ 9 w 53"/>
                <a:gd name="T67" fmla="*/ 68 h 80"/>
                <a:gd name="T68" fmla="*/ 17 w 53"/>
                <a:gd name="T69" fmla="*/ 76 h 80"/>
                <a:gd name="T70" fmla="*/ 25 w 53"/>
                <a:gd name="T71" fmla="*/ 76 h 80"/>
                <a:gd name="T72" fmla="*/ 33 w 53"/>
                <a:gd name="T73" fmla="*/ 76 h 80"/>
                <a:gd name="T74" fmla="*/ 37 w 53"/>
                <a:gd name="T75" fmla="*/ 72 h 80"/>
                <a:gd name="T76" fmla="*/ 37 w 53"/>
                <a:gd name="T77" fmla="*/ 68 h 80"/>
                <a:gd name="T78" fmla="*/ 41 w 53"/>
                <a:gd name="T79" fmla="*/ 64 h 80"/>
                <a:gd name="T80" fmla="*/ 37 w 53"/>
                <a:gd name="T81" fmla="*/ 60 h 80"/>
                <a:gd name="T82" fmla="*/ 37 w 53"/>
                <a:gd name="T83" fmla="*/ 52 h 80"/>
                <a:gd name="T84" fmla="*/ 29 w 53"/>
                <a:gd name="T85" fmla="*/ 48 h 80"/>
                <a:gd name="T86" fmla="*/ 21 w 53"/>
                <a:gd name="T87" fmla="*/ 44 h 80"/>
                <a:gd name="T88" fmla="*/ 9 w 53"/>
                <a:gd name="T89" fmla="*/ 40 h 80"/>
                <a:gd name="T90" fmla="*/ 0 w 53"/>
                <a:gd name="T91" fmla="*/ 32 h 80"/>
                <a:gd name="T92" fmla="*/ 0 w 53"/>
                <a:gd name="T93" fmla="*/ 28 h 80"/>
                <a:gd name="T94" fmla="*/ 0 w 53"/>
                <a:gd name="T95" fmla="*/ 20 h 80"/>
                <a:gd name="T96" fmla="*/ 0 w 53"/>
                <a:gd name="T97" fmla="*/ 12 h 80"/>
                <a:gd name="T98" fmla="*/ 5 w 53"/>
                <a:gd name="T99" fmla="*/ 4 h 80"/>
                <a:gd name="T100" fmla="*/ 13 w 53"/>
                <a:gd name="T101" fmla="*/ 0 h 80"/>
                <a:gd name="T102" fmla="*/ 25 w 53"/>
                <a:gd name="T103" fmla="*/ 0 h 80"/>
                <a:gd name="T104" fmla="*/ 29 w 53"/>
                <a:gd name="T105" fmla="*/ 0 h 80"/>
                <a:gd name="T106" fmla="*/ 33 w 53"/>
                <a:gd name="T107" fmla="*/ 0 h 80"/>
                <a:gd name="T108" fmla="*/ 37 w 53"/>
                <a:gd name="T109" fmla="*/ 4 h 80"/>
                <a:gd name="T110" fmla="*/ 41 w 53"/>
                <a:gd name="T111" fmla="*/ 4 h 80"/>
                <a:gd name="T112" fmla="*/ 41 w 53"/>
                <a:gd name="T113" fmla="*/ 4 h 80"/>
                <a:gd name="T114" fmla="*/ 41 w 53"/>
                <a:gd name="T115" fmla="*/ 0 h 80"/>
                <a:gd name="T116" fmla="*/ 45 w 53"/>
                <a:gd name="T117" fmla="*/ 0 h 80"/>
                <a:gd name="T118" fmla="*/ 45 w 53"/>
                <a:gd name="T119" fmla="*/ 0 h 80"/>
                <a:gd name="T120" fmla="*/ 45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5" y="0"/>
                  </a:moveTo>
                  <a:lnTo>
                    <a:pt x="45" y="28"/>
                  </a:lnTo>
                  <a:lnTo>
                    <a:pt x="41" y="16"/>
                  </a:lnTo>
                  <a:lnTo>
                    <a:pt x="37" y="8"/>
                  </a:lnTo>
                  <a:lnTo>
                    <a:pt x="29" y="4"/>
                  </a:lnTo>
                  <a:lnTo>
                    <a:pt x="25" y="4"/>
                  </a:lnTo>
                  <a:lnTo>
                    <a:pt x="17" y="4"/>
                  </a:lnTo>
                  <a:lnTo>
                    <a:pt x="13" y="8"/>
                  </a:lnTo>
                  <a:lnTo>
                    <a:pt x="9" y="12"/>
                  </a:lnTo>
                  <a:lnTo>
                    <a:pt x="9" y="16"/>
                  </a:lnTo>
                  <a:lnTo>
                    <a:pt x="9" y="20"/>
                  </a:lnTo>
                  <a:lnTo>
                    <a:pt x="13" y="24"/>
                  </a:lnTo>
                  <a:lnTo>
                    <a:pt x="17" y="24"/>
                  </a:lnTo>
                  <a:lnTo>
                    <a:pt x="21" y="28"/>
                  </a:lnTo>
                  <a:lnTo>
                    <a:pt x="33" y="36"/>
                  </a:lnTo>
                  <a:lnTo>
                    <a:pt x="45" y="40"/>
                  </a:lnTo>
                  <a:lnTo>
                    <a:pt x="49" y="48"/>
                  </a:lnTo>
                  <a:lnTo>
                    <a:pt x="53" y="56"/>
                  </a:lnTo>
                  <a:lnTo>
                    <a:pt x="49" y="68"/>
                  </a:lnTo>
                  <a:lnTo>
                    <a:pt x="45" y="76"/>
                  </a:lnTo>
                  <a:lnTo>
                    <a:pt x="37" y="80"/>
                  </a:lnTo>
                  <a:lnTo>
                    <a:pt x="25" y="80"/>
                  </a:lnTo>
                  <a:lnTo>
                    <a:pt x="17" y="80"/>
                  </a:lnTo>
                  <a:lnTo>
                    <a:pt x="9" y="80"/>
                  </a:lnTo>
                  <a:lnTo>
                    <a:pt x="5" y="76"/>
                  </a:lnTo>
                  <a:lnTo>
                    <a:pt x="0" y="80"/>
                  </a:lnTo>
                  <a:lnTo>
                    <a:pt x="0" y="52"/>
                  </a:lnTo>
                  <a:lnTo>
                    <a:pt x="5" y="64"/>
                  </a:lnTo>
                  <a:lnTo>
                    <a:pt x="9" y="68"/>
                  </a:lnTo>
                  <a:lnTo>
                    <a:pt x="17" y="76"/>
                  </a:lnTo>
                  <a:lnTo>
                    <a:pt x="25" y="76"/>
                  </a:lnTo>
                  <a:lnTo>
                    <a:pt x="33" y="76"/>
                  </a:lnTo>
                  <a:lnTo>
                    <a:pt x="37" y="72"/>
                  </a:lnTo>
                  <a:lnTo>
                    <a:pt x="37" y="68"/>
                  </a:lnTo>
                  <a:lnTo>
                    <a:pt x="41" y="64"/>
                  </a:lnTo>
                  <a:lnTo>
                    <a:pt x="37" y="60"/>
                  </a:lnTo>
                  <a:lnTo>
                    <a:pt x="37" y="52"/>
                  </a:lnTo>
                  <a:lnTo>
                    <a:pt x="29" y="48"/>
                  </a:lnTo>
                  <a:lnTo>
                    <a:pt x="21" y="44"/>
                  </a:lnTo>
                  <a:lnTo>
                    <a:pt x="9" y="40"/>
                  </a:lnTo>
                  <a:lnTo>
                    <a:pt x="0" y="32"/>
                  </a:lnTo>
                  <a:lnTo>
                    <a:pt x="0" y="28"/>
                  </a:lnTo>
                  <a:lnTo>
                    <a:pt x="0" y="20"/>
                  </a:lnTo>
                  <a:lnTo>
                    <a:pt x="0" y="12"/>
                  </a:lnTo>
                  <a:lnTo>
                    <a:pt x="5" y="4"/>
                  </a:lnTo>
                  <a:lnTo>
                    <a:pt x="13" y="0"/>
                  </a:lnTo>
                  <a:lnTo>
                    <a:pt x="25" y="0"/>
                  </a:lnTo>
                  <a:lnTo>
                    <a:pt x="29"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9258" name="Rectangle 226"/>
            <p:cNvSpPr>
              <a:spLocks noChangeArrowheads="1"/>
            </p:cNvSpPr>
            <p:nvPr/>
          </p:nvSpPr>
          <p:spPr bwMode="auto">
            <a:xfrm>
              <a:off x="3829"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59" name="Freeform 227"/>
            <p:cNvSpPr>
              <a:spLocks/>
            </p:cNvSpPr>
            <p:nvPr/>
          </p:nvSpPr>
          <p:spPr bwMode="auto">
            <a:xfrm>
              <a:off x="413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0" name="Freeform 228"/>
            <p:cNvSpPr>
              <a:spLocks noEditPoints="1"/>
            </p:cNvSpPr>
            <p:nvPr/>
          </p:nvSpPr>
          <p:spPr bwMode="auto">
            <a:xfrm>
              <a:off x="4206" y="3130"/>
              <a:ext cx="77" cy="80"/>
            </a:xfrm>
            <a:custGeom>
              <a:avLst/>
              <a:gdLst>
                <a:gd name="T0" fmla="*/ 77 w 77"/>
                <a:gd name="T1" fmla="*/ 28 h 80"/>
                <a:gd name="T2" fmla="*/ 77 w 77"/>
                <a:gd name="T3" fmla="*/ 40 h 80"/>
                <a:gd name="T4" fmla="*/ 69 w 77"/>
                <a:gd name="T5" fmla="*/ 52 h 80"/>
                <a:gd name="T6" fmla="*/ 61 w 77"/>
                <a:gd name="T7" fmla="*/ 64 h 80"/>
                <a:gd name="T8" fmla="*/ 49 w 77"/>
                <a:gd name="T9" fmla="*/ 72 h 80"/>
                <a:gd name="T10" fmla="*/ 37 w 77"/>
                <a:gd name="T11" fmla="*/ 80 h 80"/>
                <a:gd name="T12" fmla="*/ 25 w 77"/>
                <a:gd name="T13" fmla="*/ 80 h 80"/>
                <a:gd name="T14" fmla="*/ 17 w 77"/>
                <a:gd name="T15" fmla="*/ 80 h 80"/>
                <a:gd name="T16" fmla="*/ 8 w 77"/>
                <a:gd name="T17" fmla="*/ 72 h 80"/>
                <a:gd name="T18" fmla="*/ 0 w 77"/>
                <a:gd name="T19" fmla="*/ 64 h 80"/>
                <a:gd name="T20" fmla="*/ 0 w 77"/>
                <a:gd name="T21" fmla="*/ 52 h 80"/>
                <a:gd name="T22" fmla="*/ 0 w 77"/>
                <a:gd name="T23" fmla="*/ 40 h 80"/>
                <a:gd name="T24" fmla="*/ 8 w 77"/>
                <a:gd name="T25" fmla="*/ 28 h 80"/>
                <a:gd name="T26" fmla="*/ 17 w 77"/>
                <a:gd name="T27" fmla="*/ 16 h 80"/>
                <a:gd name="T28" fmla="*/ 29 w 77"/>
                <a:gd name="T29" fmla="*/ 8 h 80"/>
                <a:gd name="T30" fmla="*/ 41 w 77"/>
                <a:gd name="T31" fmla="*/ 4 h 80"/>
                <a:gd name="T32" fmla="*/ 49 w 77"/>
                <a:gd name="T33" fmla="*/ 0 h 80"/>
                <a:gd name="T34" fmla="*/ 61 w 77"/>
                <a:gd name="T35" fmla="*/ 4 h 80"/>
                <a:gd name="T36" fmla="*/ 69 w 77"/>
                <a:gd name="T37" fmla="*/ 8 h 80"/>
                <a:gd name="T38" fmla="*/ 73 w 77"/>
                <a:gd name="T39" fmla="*/ 16 h 80"/>
                <a:gd name="T40" fmla="*/ 77 w 77"/>
                <a:gd name="T41" fmla="*/ 28 h 80"/>
                <a:gd name="T42" fmla="*/ 61 w 77"/>
                <a:gd name="T43" fmla="*/ 20 h 80"/>
                <a:gd name="T44" fmla="*/ 61 w 77"/>
                <a:gd name="T45" fmla="*/ 12 h 80"/>
                <a:gd name="T46" fmla="*/ 57 w 77"/>
                <a:gd name="T47" fmla="*/ 8 h 80"/>
                <a:gd name="T48" fmla="*/ 53 w 77"/>
                <a:gd name="T49" fmla="*/ 4 h 80"/>
                <a:gd name="T50" fmla="*/ 49 w 77"/>
                <a:gd name="T51" fmla="*/ 4 h 80"/>
                <a:gd name="T52" fmla="*/ 41 w 77"/>
                <a:gd name="T53" fmla="*/ 8 h 80"/>
                <a:gd name="T54" fmla="*/ 33 w 77"/>
                <a:gd name="T55" fmla="*/ 12 h 80"/>
                <a:gd name="T56" fmla="*/ 25 w 77"/>
                <a:gd name="T57" fmla="*/ 24 h 80"/>
                <a:gd name="T58" fmla="*/ 17 w 77"/>
                <a:gd name="T59" fmla="*/ 40 h 80"/>
                <a:gd name="T60" fmla="*/ 17 w 77"/>
                <a:gd name="T61" fmla="*/ 60 h 80"/>
                <a:gd name="T62" fmla="*/ 17 w 77"/>
                <a:gd name="T63" fmla="*/ 68 h 80"/>
                <a:gd name="T64" fmla="*/ 21 w 77"/>
                <a:gd name="T65" fmla="*/ 72 h 80"/>
                <a:gd name="T66" fmla="*/ 25 w 77"/>
                <a:gd name="T67" fmla="*/ 76 h 80"/>
                <a:gd name="T68" fmla="*/ 29 w 77"/>
                <a:gd name="T69" fmla="*/ 76 h 80"/>
                <a:gd name="T70" fmla="*/ 37 w 77"/>
                <a:gd name="T71" fmla="*/ 76 h 80"/>
                <a:gd name="T72" fmla="*/ 45 w 77"/>
                <a:gd name="T73" fmla="*/ 68 h 80"/>
                <a:gd name="T74" fmla="*/ 53 w 77"/>
                <a:gd name="T75" fmla="*/ 60 h 80"/>
                <a:gd name="T76" fmla="*/ 57 w 77"/>
                <a:gd name="T77" fmla="*/ 40 h 80"/>
                <a:gd name="T78" fmla="*/ 61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8"/>
                  </a:moveTo>
                  <a:lnTo>
                    <a:pt x="77" y="40"/>
                  </a:lnTo>
                  <a:lnTo>
                    <a:pt x="69" y="52"/>
                  </a:lnTo>
                  <a:lnTo>
                    <a:pt x="61" y="64"/>
                  </a:lnTo>
                  <a:lnTo>
                    <a:pt x="49" y="72"/>
                  </a:lnTo>
                  <a:lnTo>
                    <a:pt x="37" y="80"/>
                  </a:lnTo>
                  <a:lnTo>
                    <a:pt x="25" y="80"/>
                  </a:lnTo>
                  <a:lnTo>
                    <a:pt x="17" y="80"/>
                  </a:lnTo>
                  <a:lnTo>
                    <a:pt x="8" y="72"/>
                  </a:lnTo>
                  <a:lnTo>
                    <a:pt x="0" y="64"/>
                  </a:lnTo>
                  <a:lnTo>
                    <a:pt x="0" y="52"/>
                  </a:lnTo>
                  <a:lnTo>
                    <a:pt x="0" y="40"/>
                  </a:lnTo>
                  <a:lnTo>
                    <a:pt x="8" y="28"/>
                  </a:lnTo>
                  <a:lnTo>
                    <a:pt x="17" y="16"/>
                  </a:lnTo>
                  <a:lnTo>
                    <a:pt x="29" y="8"/>
                  </a:lnTo>
                  <a:lnTo>
                    <a:pt x="41" y="4"/>
                  </a:lnTo>
                  <a:lnTo>
                    <a:pt x="49" y="0"/>
                  </a:lnTo>
                  <a:lnTo>
                    <a:pt x="61" y="4"/>
                  </a:lnTo>
                  <a:lnTo>
                    <a:pt x="69" y="8"/>
                  </a:lnTo>
                  <a:lnTo>
                    <a:pt x="73" y="16"/>
                  </a:lnTo>
                  <a:lnTo>
                    <a:pt x="77" y="28"/>
                  </a:lnTo>
                  <a:close/>
                  <a:moveTo>
                    <a:pt x="61" y="20"/>
                  </a:moveTo>
                  <a:lnTo>
                    <a:pt x="61" y="12"/>
                  </a:lnTo>
                  <a:lnTo>
                    <a:pt x="57" y="8"/>
                  </a:lnTo>
                  <a:lnTo>
                    <a:pt x="53" y="4"/>
                  </a:lnTo>
                  <a:lnTo>
                    <a:pt x="49" y="4"/>
                  </a:lnTo>
                  <a:lnTo>
                    <a:pt x="41" y="8"/>
                  </a:lnTo>
                  <a:lnTo>
                    <a:pt x="33" y="12"/>
                  </a:lnTo>
                  <a:lnTo>
                    <a:pt x="25" y="24"/>
                  </a:lnTo>
                  <a:lnTo>
                    <a:pt x="17" y="40"/>
                  </a:lnTo>
                  <a:lnTo>
                    <a:pt x="17" y="60"/>
                  </a:lnTo>
                  <a:lnTo>
                    <a:pt x="17" y="68"/>
                  </a:lnTo>
                  <a:lnTo>
                    <a:pt x="21" y="72"/>
                  </a:lnTo>
                  <a:lnTo>
                    <a:pt x="25" y="76"/>
                  </a:lnTo>
                  <a:lnTo>
                    <a:pt x="29" y="76"/>
                  </a:lnTo>
                  <a:lnTo>
                    <a:pt x="37" y="76"/>
                  </a:lnTo>
                  <a:lnTo>
                    <a:pt x="45" y="68"/>
                  </a:lnTo>
                  <a:lnTo>
                    <a:pt x="53" y="60"/>
                  </a:lnTo>
                  <a:lnTo>
                    <a:pt x="57" y="40"/>
                  </a:lnTo>
                  <a:lnTo>
                    <a:pt x="61" y="20"/>
                  </a:lnTo>
                  <a:close/>
                </a:path>
              </a:pathLst>
            </a:custGeom>
            <a:solidFill>
              <a:srgbClr val="000000"/>
            </a:solidFill>
            <a:ln w="0">
              <a:solidFill>
                <a:srgbClr val="000000"/>
              </a:solidFill>
              <a:round/>
              <a:headEnd/>
              <a:tailEnd/>
            </a:ln>
          </p:spPr>
          <p:txBody>
            <a:bodyPr/>
            <a:lstStyle/>
            <a:p>
              <a:endParaRPr lang="en-US"/>
            </a:p>
          </p:txBody>
        </p:sp>
        <p:sp>
          <p:nvSpPr>
            <p:cNvPr id="9261" name="Freeform 229"/>
            <p:cNvSpPr>
              <a:spLocks noEditPoints="1"/>
            </p:cNvSpPr>
            <p:nvPr/>
          </p:nvSpPr>
          <p:spPr bwMode="auto">
            <a:xfrm>
              <a:off x="4271" y="3130"/>
              <a:ext cx="104" cy="116"/>
            </a:xfrm>
            <a:custGeom>
              <a:avLst/>
              <a:gdLst>
                <a:gd name="T0" fmla="*/ 52 w 104"/>
                <a:gd name="T1" fmla="*/ 20 h 116"/>
                <a:gd name="T2" fmla="*/ 68 w 104"/>
                <a:gd name="T3" fmla="*/ 4 h 116"/>
                <a:gd name="T4" fmla="*/ 84 w 104"/>
                <a:gd name="T5" fmla="*/ 0 h 116"/>
                <a:gd name="T6" fmla="*/ 100 w 104"/>
                <a:gd name="T7" fmla="*/ 8 h 116"/>
                <a:gd name="T8" fmla="*/ 104 w 104"/>
                <a:gd name="T9" fmla="*/ 24 h 116"/>
                <a:gd name="T10" fmla="*/ 96 w 104"/>
                <a:gd name="T11" fmla="*/ 48 h 116"/>
                <a:gd name="T12" fmla="*/ 76 w 104"/>
                <a:gd name="T13" fmla="*/ 72 h 116"/>
                <a:gd name="T14" fmla="*/ 52 w 104"/>
                <a:gd name="T15" fmla="*/ 80 h 116"/>
                <a:gd name="T16" fmla="*/ 44 w 104"/>
                <a:gd name="T17" fmla="*/ 80 h 116"/>
                <a:gd name="T18" fmla="*/ 36 w 104"/>
                <a:gd name="T19" fmla="*/ 76 h 116"/>
                <a:gd name="T20" fmla="*/ 28 w 104"/>
                <a:gd name="T21" fmla="*/ 104 h 116"/>
                <a:gd name="T22" fmla="*/ 28 w 104"/>
                <a:gd name="T23" fmla="*/ 108 h 116"/>
                <a:gd name="T24" fmla="*/ 32 w 104"/>
                <a:gd name="T25" fmla="*/ 112 h 116"/>
                <a:gd name="T26" fmla="*/ 36 w 104"/>
                <a:gd name="T27" fmla="*/ 112 h 116"/>
                <a:gd name="T28" fmla="*/ 40 w 104"/>
                <a:gd name="T29" fmla="*/ 116 h 116"/>
                <a:gd name="T30" fmla="*/ 0 w 104"/>
                <a:gd name="T31" fmla="*/ 112 h 116"/>
                <a:gd name="T32" fmla="*/ 12 w 104"/>
                <a:gd name="T33" fmla="*/ 112 h 116"/>
                <a:gd name="T34" fmla="*/ 16 w 104"/>
                <a:gd name="T35" fmla="*/ 96 h 116"/>
                <a:gd name="T36" fmla="*/ 40 w 104"/>
                <a:gd name="T37" fmla="*/ 16 h 116"/>
                <a:gd name="T38" fmla="*/ 40 w 104"/>
                <a:gd name="T39" fmla="*/ 12 h 116"/>
                <a:gd name="T40" fmla="*/ 40 w 104"/>
                <a:gd name="T41" fmla="*/ 8 h 116"/>
                <a:gd name="T42" fmla="*/ 32 w 104"/>
                <a:gd name="T43" fmla="*/ 8 h 116"/>
                <a:gd name="T44" fmla="*/ 32 w 104"/>
                <a:gd name="T45" fmla="*/ 4 h 116"/>
                <a:gd name="T46" fmla="*/ 40 w 104"/>
                <a:gd name="T47" fmla="*/ 72 h 116"/>
                <a:gd name="T48" fmla="*/ 52 w 104"/>
                <a:gd name="T49" fmla="*/ 76 h 116"/>
                <a:gd name="T50" fmla="*/ 64 w 104"/>
                <a:gd name="T51" fmla="*/ 76 h 116"/>
                <a:gd name="T52" fmla="*/ 72 w 104"/>
                <a:gd name="T53" fmla="*/ 68 h 116"/>
                <a:gd name="T54" fmla="*/ 80 w 104"/>
                <a:gd name="T55" fmla="*/ 56 h 116"/>
                <a:gd name="T56" fmla="*/ 88 w 104"/>
                <a:gd name="T57" fmla="*/ 40 h 116"/>
                <a:gd name="T58" fmla="*/ 88 w 104"/>
                <a:gd name="T59" fmla="*/ 24 h 116"/>
                <a:gd name="T60" fmla="*/ 88 w 104"/>
                <a:gd name="T61" fmla="*/ 12 h 116"/>
                <a:gd name="T62" fmla="*/ 80 w 104"/>
                <a:gd name="T63" fmla="*/ 8 h 116"/>
                <a:gd name="T64" fmla="*/ 60 w 104"/>
                <a:gd name="T65" fmla="*/ 20 h 116"/>
                <a:gd name="T66" fmla="*/ 44 w 104"/>
                <a:gd name="T67" fmla="*/ 44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
                <a:gd name="T103" fmla="*/ 0 h 116"/>
                <a:gd name="T104" fmla="*/ 104 w 104"/>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 h="116">
                  <a:moveTo>
                    <a:pt x="60" y="0"/>
                  </a:moveTo>
                  <a:lnTo>
                    <a:pt x="52" y="20"/>
                  </a:lnTo>
                  <a:lnTo>
                    <a:pt x="60" y="12"/>
                  </a:lnTo>
                  <a:lnTo>
                    <a:pt x="68" y="4"/>
                  </a:lnTo>
                  <a:lnTo>
                    <a:pt x="76" y="0"/>
                  </a:lnTo>
                  <a:lnTo>
                    <a:pt x="84" y="0"/>
                  </a:lnTo>
                  <a:lnTo>
                    <a:pt x="92" y="4"/>
                  </a:lnTo>
                  <a:lnTo>
                    <a:pt x="100" y="8"/>
                  </a:lnTo>
                  <a:lnTo>
                    <a:pt x="104" y="12"/>
                  </a:lnTo>
                  <a:lnTo>
                    <a:pt x="104" y="24"/>
                  </a:lnTo>
                  <a:lnTo>
                    <a:pt x="104" y="36"/>
                  </a:lnTo>
                  <a:lnTo>
                    <a:pt x="96" y="48"/>
                  </a:lnTo>
                  <a:lnTo>
                    <a:pt x="88" y="60"/>
                  </a:lnTo>
                  <a:lnTo>
                    <a:pt x="76" y="72"/>
                  </a:lnTo>
                  <a:lnTo>
                    <a:pt x="64" y="80"/>
                  </a:lnTo>
                  <a:lnTo>
                    <a:pt x="52" y="80"/>
                  </a:lnTo>
                  <a:lnTo>
                    <a:pt x="48" y="80"/>
                  </a:lnTo>
                  <a:lnTo>
                    <a:pt x="44" y="80"/>
                  </a:lnTo>
                  <a:lnTo>
                    <a:pt x="40" y="80"/>
                  </a:lnTo>
                  <a:lnTo>
                    <a:pt x="36" y="76"/>
                  </a:lnTo>
                  <a:lnTo>
                    <a:pt x="32" y="100"/>
                  </a:lnTo>
                  <a:lnTo>
                    <a:pt x="28" y="104"/>
                  </a:lnTo>
                  <a:lnTo>
                    <a:pt x="28" y="108"/>
                  </a:lnTo>
                  <a:lnTo>
                    <a:pt x="28" y="112"/>
                  </a:lnTo>
                  <a:lnTo>
                    <a:pt x="32" y="112"/>
                  </a:lnTo>
                  <a:lnTo>
                    <a:pt x="36" y="112"/>
                  </a:lnTo>
                  <a:lnTo>
                    <a:pt x="40" y="112"/>
                  </a:lnTo>
                  <a:lnTo>
                    <a:pt x="40" y="116"/>
                  </a:lnTo>
                  <a:lnTo>
                    <a:pt x="0" y="116"/>
                  </a:lnTo>
                  <a:lnTo>
                    <a:pt x="0" y="112"/>
                  </a:lnTo>
                  <a:lnTo>
                    <a:pt x="8" y="112"/>
                  </a:lnTo>
                  <a:lnTo>
                    <a:pt x="12" y="112"/>
                  </a:lnTo>
                  <a:lnTo>
                    <a:pt x="16" y="108"/>
                  </a:lnTo>
                  <a:lnTo>
                    <a:pt x="16" y="96"/>
                  </a:lnTo>
                  <a:lnTo>
                    <a:pt x="40" y="20"/>
                  </a:lnTo>
                  <a:lnTo>
                    <a:pt x="40" y="16"/>
                  </a:lnTo>
                  <a:lnTo>
                    <a:pt x="40" y="12"/>
                  </a:lnTo>
                  <a:lnTo>
                    <a:pt x="40" y="8"/>
                  </a:lnTo>
                  <a:lnTo>
                    <a:pt x="36" y="8"/>
                  </a:lnTo>
                  <a:lnTo>
                    <a:pt x="32" y="8"/>
                  </a:lnTo>
                  <a:lnTo>
                    <a:pt x="32" y="4"/>
                  </a:lnTo>
                  <a:lnTo>
                    <a:pt x="60" y="0"/>
                  </a:lnTo>
                  <a:close/>
                  <a:moveTo>
                    <a:pt x="40" y="72"/>
                  </a:moveTo>
                  <a:lnTo>
                    <a:pt x="44" y="76"/>
                  </a:lnTo>
                  <a:lnTo>
                    <a:pt x="52" y="76"/>
                  </a:lnTo>
                  <a:lnTo>
                    <a:pt x="56" y="76"/>
                  </a:lnTo>
                  <a:lnTo>
                    <a:pt x="64" y="76"/>
                  </a:lnTo>
                  <a:lnTo>
                    <a:pt x="68" y="72"/>
                  </a:lnTo>
                  <a:lnTo>
                    <a:pt x="72" y="68"/>
                  </a:lnTo>
                  <a:lnTo>
                    <a:pt x="76" y="60"/>
                  </a:lnTo>
                  <a:lnTo>
                    <a:pt x="80" y="56"/>
                  </a:lnTo>
                  <a:lnTo>
                    <a:pt x="84" y="48"/>
                  </a:lnTo>
                  <a:lnTo>
                    <a:pt x="88" y="40"/>
                  </a:lnTo>
                  <a:lnTo>
                    <a:pt x="88" y="32"/>
                  </a:lnTo>
                  <a:lnTo>
                    <a:pt x="88" y="24"/>
                  </a:lnTo>
                  <a:lnTo>
                    <a:pt x="88" y="16"/>
                  </a:lnTo>
                  <a:lnTo>
                    <a:pt x="88" y="12"/>
                  </a:lnTo>
                  <a:lnTo>
                    <a:pt x="84" y="8"/>
                  </a:lnTo>
                  <a:lnTo>
                    <a:pt x="80" y="8"/>
                  </a:lnTo>
                  <a:lnTo>
                    <a:pt x="68" y="12"/>
                  </a:lnTo>
                  <a:lnTo>
                    <a:pt x="60" y="20"/>
                  </a:lnTo>
                  <a:lnTo>
                    <a:pt x="52" y="32"/>
                  </a:lnTo>
                  <a:lnTo>
                    <a:pt x="44" y="44"/>
                  </a:lnTo>
                  <a:lnTo>
                    <a:pt x="40" y="72"/>
                  </a:lnTo>
                  <a:close/>
                </a:path>
              </a:pathLst>
            </a:custGeom>
            <a:solidFill>
              <a:srgbClr val="000000"/>
            </a:solidFill>
            <a:ln w="0">
              <a:solidFill>
                <a:srgbClr val="000000"/>
              </a:solidFill>
              <a:round/>
              <a:headEnd/>
              <a:tailEnd/>
            </a:ln>
          </p:spPr>
          <p:txBody>
            <a:bodyPr/>
            <a:lstStyle/>
            <a:p>
              <a:endParaRPr lang="en-US"/>
            </a:p>
          </p:txBody>
        </p:sp>
        <p:sp>
          <p:nvSpPr>
            <p:cNvPr id="9262" name="Freeform 230"/>
            <p:cNvSpPr>
              <a:spLocks noEditPoints="1"/>
            </p:cNvSpPr>
            <p:nvPr/>
          </p:nvSpPr>
          <p:spPr bwMode="auto">
            <a:xfrm>
              <a:off x="4387" y="3098"/>
              <a:ext cx="40" cy="112"/>
            </a:xfrm>
            <a:custGeom>
              <a:avLst/>
              <a:gdLst>
                <a:gd name="T0" fmla="*/ 32 w 40"/>
                <a:gd name="T1" fmla="*/ 0 h 112"/>
                <a:gd name="T2" fmla="*/ 36 w 40"/>
                <a:gd name="T3" fmla="*/ 0 h 112"/>
                <a:gd name="T4" fmla="*/ 36 w 40"/>
                <a:gd name="T5" fmla="*/ 4 h 112"/>
                <a:gd name="T6" fmla="*/ 40 w 40"/>
                <a:gd name="T7" fmla="*/ 4 h 112"/>
                <a:gd name="T8" fmla="*/ 40 w 40"/>
                <a:gd name="T9" fmla="*/ 8 h 112"/>
                <a:gd name="T10" fmla="*/ 40 w 40"/>
                <a:gd name="T11" fmla="*/ 12 h 112"/>
                <a:gd name="T12" fmla="*/ 36 w 40"/>
                <a:gd name="T13" fmla="*/ 12 h 112"/>
                <a:gd name="T14" fmla="*/ 36 w 40"/>
                <a:gd name="T15" fmla="*/ 16 h 112"/>
                <a:gd name="T16" fmla="*/ 32 w 40"/>
                <a:gd name="T17" fmla="*/ 16 h 112"/>
                <a:gd name="T18" fmla="*/ 28 w 40"/>
                <a:gd name="T19" fmla="*/ 16 h 112"/>
                <a:gd name="T20" fmla="*/ 28 w 40"/>
                <a:gd name="T21" fmla="*/ 12 h 112"/>
                <a:gd name="T22" fmla="*/ 24 w 40"/>
                <a:gd name="T23" fmla="*/ 12 h 112"/>
                <a:gd name="T24" fmla="*/ 24 w 40"/>
                <a:gd name="T25" fmla="*/ 8 h 112"/>
                <a:gd name="T26" fmla="*/ 24 w 40"/>
                <a:gd name="T27" fmla="*/ 4 h 112"/>
                <a:gd name="T28" fmla="*/ 24 w 40"/>
                <a:gd name="T29" fmla="*/ 4 h 112"/>
                <a:gd name="T30" fmla="*/ 28 w 40"/>
                <a:gd name="T31" fmla="*/ 0 h 112"/>
                <a:gd name="T32" fmla="*/ 32 w 40"/>
                <a:gd name="T33" fmla="*/ 0 h 112"/>
                <a:gd name="T34" fmla="*/ 32 w 40"/>
                <a:gd name="T35" fmla="*/ 32 h 112"/>
                <a:gd name="T36" fmla="*/ 16 w 40"/>
                <a:gd name="T37" fmla="*/ 92 h 112"/>
                <a:gd name="T38" fmla="*/ 16 w 40"/>
                <a:gd name="T39" fmla="*/ 100 h 112"/>
                <a:gd name="T40" fmla="*/ 12 w 40"/>
                <a:gd name="T41" fmla="*/ 100 h 112"/>
                <a:gd name="T42" fmla="*/ 16 w 40"/>
                <a:gd name="T43" fmla="*/ 104 h 112"/>
                <a:gd name="T44" fmla="*/ 16 w 40"/>
                <a:gd name="T45" fmla="*/ 104 h 112"/>
                <a:gd name="T46" fmla="*/ 16 w 40"/>
                <a:gd name="T47" fmla="*/ 104 h 112"/>
                <a:gd name="T48" fmla="*/ 16 w 40"/>
                <a:gd name="T49" fmla="*/ 104 h 112"/>
                <a:gd name="T50" fmla="*/ 16 w 40"/>
                <a:gd name="T51" fmla="*/ 104 h 112"/>
                <a:gd name="T52" fmla="*/ 20 w 40"/>
                <a:gd name="T53" fmla="*/ 104 h 112"/>
                <a:gd name="T54" fmla="*/ 24 w 40"/>
                <a:gd name="T55" fmla="*/ 100 h 112"/>
                <a:gd name="T56" fmla="*/ 28 w 40"/>
                <a:gd name="T57" fmla="*/ 92 h 112"/>
                <a:gd name="T58" fmla="*/ 28 w 40"/>
                <a:gd name="T59" fmla="*/ 92 h 112"/>
                <a:gd name="T60" fmla="*/ 24 w 40"/>
                <a:gd name="T61" fmla="*/ 104 h 112"/>
                <a:gd name="T62" fmla="*/ 16 w 40"/>
                <a:gd name="T63" fmla="*/ 108 h 112"/>
                <a:gd name="T64" fmla="*/ 12 w 40"/>
                <a:gd name="T65" fmla="*/ 112 h 112"/>
                <a:gd name="T66" fmla="*/ 8 w 40"/>
                <a:gd name="T67" fmla="*/ 112 h 112"/>
                <a:gd name="T68" fmla="*/ 4 w 40"/>
                <a:gd name="T69" fmla="*/ 112 h 112"/>
                <a:gd name="T70" fmla="*/ 0 w 40"/>
                <a:gd name="T71" fmla="*/ 112 h 112"/>
                <a:gd name="T72" fmla="*/ 0 w 40"/>
                <a:gd name="T73" fmla="*/ 108 h 112"/>
                <a:gd name="T74" fmla="*/ 0 w 40"/>
                <a:gd name="T75" fmla="*/ 104 h 112"/>
                <a:gd name="T76" fmla="*/ 0 w 40"/>
                <a:gd name="T77" fmla="*/ 100 h 112"/>
                <a:gd name="T78" fmla="*/ 0 w 40"/>
                <a:gd name="T79" fmla="*/ 96 h 112"/>
                <a:gd name="T80" fmla="*/ 12 w 40"/>
                <a:gd name="T81" fmla="*/ 56 h 112"/>
                <a:gd name="T82" fmla="*/ 16 w 40"/>
                <a:gd name="T83" fmla="*/ 48 h 112"/>
                <a:gd name="T84" fmla="*/ 16 w 40"/>
                <a:gd name="T85" fmla="*/ 44 h 112"/>
                <a:gd name="T86" fmla="*/ 16 w 40"/>
                <a:gd name="T87" fmla="*/ 40 h 112"/>
                <a:gd name="T88" fmla="*/ 16 w 40"/>
                <a:gd name="T89" fmla="*/ 40 h 112"/>
                <a:gd name="T90" fmla="*/ 12 w 40"/>
                <a:gd name="T91" fmla="*/ 40 h 112"/>
                <a:gd name="T92" fmla="*/ 12 w 40"/>
                <a:gd name="T93" fmla="*/ 40 h 112"/>
                <a:gd name="T94" fmla="*/ 8 w 40"/>
                <a:gd name="T95" fmla="*/ 40 h 112"/>
                <a:gd name="T96" fmla="*/ 4 w 40"/>
                <a:gd name="T97" fmla="*/ 40 h 112"/>
                <a:gd name="T98" fmla="*/ 4 w 40"/>
                <a:gd name="T99" fmla="*/ 36 h 112"/>
                <a:gd name="T100" fmla="*/ 32 w 40"/>
                <a:gd name="T101" fmla="*/ 32 h 1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
                <a:gd name="T154" fmla="*/ 0 h 112"/>
                <a:gd name="T155" fmla="*/ 40 w 40"/>
                <a:gd name="T156" fmla="*/ 112 h 1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 h="112">
                  <a:moveTo>
                    <a:pt x="32" y="0"/>
                  </a:moveTo>
                  <a:lnTo>
                    <a:pt x="36" y="0"/>
                  </a:lnTo>
                  <a:lnTo>
                    <a:pt x="36" y="4"/>
                  </a:lnTo>
                  <a:lnTo>
                    <a:pt x="40" y="4"/>
                  </a:lnTo>
                  <a:lnTo>
                    <a:pt x="40" y="8"/>
                  </a:lnTo>
                  <a:lnTo>
                    <a:pt x="40" y="12"/>
                  </a:lnTo>
                  <a:lnTo>
                    <a:pt x="36" y="12"/>
                  </a:lnTo>
                  <a:lnTo>
                    <a:pt x="36" y="16"/>
                  </a:lnTo>
                  <a:lnTo>
                    <a:pt x="32" y="16"/>
                  </a:lnTo>
                  <a:lnTo>
                    <a:pt x="28" y="16"/>
                  </a:lnTo>
                  <a:lnTo>
                    <a:pt x="28" y="12"/>
                  </a:lnTo>
                  <a:lnTo>
                    <a:pt x="24" y="12"/>
                  </a:lnTo>
                  <a:lnTo>
                    <a:pt x="24" y="8"/>
                  </a:lnTo>
                  <a:lnTo>
                    <a:pt x="24" y="4"/>
                  </a:lnTo>
                  <a:lnTo>
                    <a:pt x="28" y="0"/>
                  </a:lnTo>
                  <a:lnTo>
                    <a:pt x="32" y="0"/>
                  </a:lnTo>
                  <a:close/>
                  <a:moveTo>
                    <a:pt x="32" y="32"/>
                  </a:moveTo>
                  <a:lnTo>
                    <a:pt x="16" y="92"/>
                  </a:lnTo>
                  <a:lnTo>
                    <a:pt x="16" y="100"/>
                  </a:lnTo>
                  <a:lnTo>
                    <a:pt x="12" y="100"/>
                  </a:lnTo>
                  <a:lnTo>
                    <a:pt x="16" y="104"/>
                  </a:lnTo>
                  <a:lnTo>
                    <a:pt x="20" y="104"/>
                  </a:lnTo>
                  <a:lnTo>
                    <a:pt x="24" y="100"/>
                  </a:lnTo>
                  <a:lnTo>
                    <a:pt x="28" y="92"/>
                  </a:lnTo>
                  <a:lnTo>
                    <a:pt x="24" y="104"/>
                  </a:lnTo>
                  <a:lnTo>
                    <a:pt x="16" y="108"/>
                  </a:lnTo>
                  <a:lnTo>
                    <a:pt x="12" y="112"/>
                  </a:lnTo>
                  <a:lnTo>
                    <a:pt x="8" y="112"/>
                  </a:lnTo>
                  <a:lnTo>
                    <a:pt x="4" y="112"/>
                  </a:lnTo>
                  <a:lnTo>
                    <a:pt x="0" y="112"/>
                  </a:lnTo>
                  <a:lnTo>
                    <a:pt x="0" y="108"/>
                  </a:lnTo>
                  <a:lnTo>
                    <a:pt x="0" y="104"/>
                  </a:lnTo>
                  <a:lnTo>
                    <a:pt x="0" y="100"/>
                  </a:lnTo>
                  <a:lnTo>
                    <a:pt x="0" y="96"/>
                  </a:lnTo>
                  <a:lnTo>
                    <a:pt x="12" y="56"/>
                  </a:lnTo>
                  <a:lnTo>
                    <a:pt x="16" y="48"/>
                  </a:lnTo>
                  <a:lnTo>
                    <a:pt x="16" y="44"/>
                  </a:lnTo>
                  <a:lnTo>
                    <a:pt x="16" y="40"/>
                  </a:lnTo>
                  <a:lnTo>
                    <a:pt x="12" y="40"/>
                  </a:lnTo>
                  <a:lnTo>
                    <a:pt x="8" y="40"/>
                  </a:lnTo>
                  <a:lnTo>
                    <a:pt x="4" y="40"/>
                  </a:lnTo>
                  <a:lnTo>
                    <a:pt x="4" y="36"/>
                  </a:lnTo>
                  <a:lnTo>
                    <a:pt x="32" y="32"/>
                  </a:lnTo>
                  <a:close/>
                </a:path>
              </a:pathLst>
            </a:custGeom>
            <a:solidFill>
              <a:srgbClr val="000000"/>
            </a:solidFill>
            <a:ln w="0">
              <a:solidFill>
                <a:srgbClr val="000000"/>
              </a:solidFill>
              <a:round/>
              <a:headEnd/>
              <a:tailEnd/>
            </a:ln>
          </p:spPr>
          <p:txBody>
            <a:bodyPr/>
            <a:lstStyle/>
            <a:p>
              <a:endParaRPr lang="en-US"/>
            </a:p>
          </p:txBody>
        </p:sp>
        <p:sp>
          <p:nvSpPr>
            <p:cNvPr id="9263" name="Freeform 231"/>
            <p:cNvSpPr>
              <a:spLocks/>
            </p:cNvSpPr>
            <p:nvPr/>
          </p:nvSpPr>
          <p:spPr bwMode="auto">
            <a:xfrm>
              <a:off x="4432" y="3086"/>
              <a:ext cx="48" cy="124"/>
            </a:xfrm>
            <a:custGeom>
              <a:avLst/>
              <a:gdLst>
                <a:gd name="T0" fmla="*/ 48 w 48"/>
                <a:gd name="T1" fmla="*/ 0 h 124"/>
                <a:gd name="T2" fmla="*/ 16 w 48"/>
                <a:gd name="T3" fmla="*/ 104 h 124"/>
                <a:gd name="T4" fmla="*/ 16 w 48"/>
                <a:gd name="T5" fmla="*/ 108 h 124"/>
                <a:gd name="T6" fmla="*/ 16 w 48"/>
                <a:gd name="T7" fmla="*/ 112 h 124"/>
                <a:gd name="T8" fmla="*/ 16 w 48"/>
                <a:gd name="T9" fmla="*/ 116 h 124"/>
                <a:gd name="T10" fmla="*/ 16 w 48"/>
                <a:gd name="T11" fmla="*/ 116 h 124"/>
                <a:gd name="T12" fmla="*/ 16 w 48"/>
                <a:gd name="T13" fmla="*/ 116 h 124"/>
                <a:gd name="T14" fmla="*/ 20 w 48"/>
                <a:gd name="T15" fmla="*/ 116 h 124"/>
                <a:gd name="T16" fmla="*/ 20 w 48"/>
                <a:gd name="T17" fmla="*/ 116 h 124"/>
                <a:gd name="T18" fmla="*/ 20 w 48"/>
                <a:gd name="T19" fmla="*/ 116 h 124"/>
                <a:gd name="T20" fmla="*/ 28 w 48"/>
                <a:gd name="T21" fmla="*/ 108 h 124"/>
                <a:gd name="T22" fmla="*/ 32 w 48"/>
                <a:gd name="T23" fmla="*/ 104 h 124"/>
                <a:gd name="T24" fmla="*/ 36 w 48"/>
                <a:gd name="T25" fmla="*/ 104 h 124"/>
                <a:gd name="T26" fmla="*/ 28 w 48"/>
                <a:gd name="T27" fmla="*/ 116 h 124"/>
                <a:gd name="T28" fmla="*/ 20 w 48"/>
                <a:gd name="T29" fmla="*/ 120 h 124"/>
                <a:gd name="T30" fmla="*/ 12 w 48"/>
                <a:gd name="T31" fmla="*/ 124 h 124"/>
                <a:gd name="T32" fmla="*/ 8 w 48"/>
                <a:gd name="T33" fmla="*/ 124 h 124"/>
                <a:gd name="T34" fmla="*/ 8 w 48"/>
                <a:gd name="T35" fmla="*/ 124 h 124"/>
                <a:gd name="T36" fmla="*/ 4 w 48"/>
                <a:gd name="T37" fmla="*/ 124 h 124"/>
                <a:gd name="T38" fmla="*/ 0 w 48"/>
                <a:gd name="T39" fmla="*/ 120 h 124"/>
                <a:gd name="T40" fmla="*/ 0 w 48"/>
                <a:gd name="T41" fmla="*/ 116 h 124"/>
                <a:gd name="T42" fmla="*/ 0 w 48"/>
                <a:gd name="T43" fmla="*/ 112 h 124"/>
                <a:gd name="T44" fmla="*/ 4 w 48"/>
                <a:gd name="T45" fmla="*/ 104 h 124"/>
                <a:gd name="T46" fmla="*/ 28 w 48"/>
                <a:gd name="T47" fmla="*/ 24 h 124"/>
                <a:gd name="T48" fmla="*/ 32 w 48"/>
                <a:gd name="T49" fmla="*/ 16 h 124"/>
                <a:gd name="T50" fmla="*/ 32 w 48"/>
                <a:gd name="T51" fmla="*/ 12 h 124"/>
                <a:gd name="T52" fmla="*/ 32 w 48"/>
                <a:gd name="T53" fmla="*/ 12 h 124"/>
                <a:gd name="T54" fmla="*/ 28 w 48"/>
                <a:gd name="T55" fmla="*/ 8 h 124"/>
                <a:gd name="T56" fmla="*/ 28 w 48"/>
                <a:gd name="T57" fmla="*/ 8 h 124"/>
                <a:gd name="T58" fmla="*/ 24 w 48"/>
                <a:gd name="T59" fmla="*/ 8 h 124"/>
                <a:gd name="T60" fmla="*/ 24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08"/>
                  </a:lnTo>
                  <a:lnTo>
                    <a:pt x="16" y="112"/>
                  </a:lnTo>
                  <a:lnTo>
                    <a:pt x="16" y="116"/>
                  </a:lnTo>
                  <a:lnTo>
                    <a:pt x="20" y="116"/>
                  </a:lnTo>
                  <a:lnTo>
                    <a:pt x="28" y="108"/>
                  </a:lnTo>
                  <a:lnTo>
                    <a:pt x="32" y="104"/>
                  </a:lnTo>
                  <a:lnTo>
                    <a:pt x="36" y="104"/>
                  </a:lnTo>
                  <a:lnTo>
                    <a:pt x="28" y="116"/>
                  </a:lnTo>
                  <a:lnTo>
                    <a:pt x="20" y="120"/>
                  </a:lnTo>
                  <a:lnTo>
                    <a:pt x="12" y="124"/>
                  </a:lnTo>
                  <a:lnTo>
                    <a:pt x="8" y="124"/>
                  </a:lnTo>
                  <a:lnTo>
                    <a:pt x="4" y="124"/>
                  </a:lnTo>
                  <a:lnTo>
                    <a:pt x="0" y="120"/>
                  </a:lnTo>
                  <a:lnTo>
                    <a:pt x="0" y="116"/>
                  </a:lnTo>
                  <a:lnTo>
                    <a:pt x="0" y="112"/>
                  </a:lnTo>
                  <a:lnTo>
                    <a:pt x="4" y="104"/>
                  </a:lnTo>
                  <a:lnTo>
                    <a:pt x="28" y="24"/>
                  </a:lnTo>
                  <a:lnTo>
                    <a:pt x="32"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264" name="Freeform 232"/>
            <p:cNvSpPr>
              <a:spLocks noEditPoints="1"/>
            </p:cNvSpPr>
            <p:nvPr/>
          </p:nvSpPr>
          <p:spPr bwMode="auto">
            <a:xfrm>
              <a:off x="4480" y="3130"/>
              <a:ext cx="76" cy="80"/>
            </a:xfrm>
            <a:custGeom>
              <a:avLst/>
              <a:gdLst>
                <a:gd name="T0" fmla="*/ 76 w 76"/>
                <a:gd name="T1" fmla="*/ 28 h 80"/>
                <a:gd name="T2" fmla="*/ 76 w 76"/>
                <a:gd name="T3" fmla="*/ 40 h 80"/>
                <a:gd name="T4" fmla="*/ 72 w 76"/>
                <a:gd name="T5" fmla="*/ 52 h 80"/>
                <a:gd name="T6" fmla="*/ 64 w 76"/>
                <a:gd name="T7" fmla="*/ 64 h 80"/>
                <a:gd name="T8" fmla="*/ 52 w 76"/>
                <a:gd name="T9" fmla="*/ 72 h 80"/>
                <a:gd name="T10" fmla="*/ 40 w 76"/>
                <a:gd name="T11" fmla="*/ 80 h 80"/>
                <a:gd name="T12" fmla="*/ 28 w 76"/>
                <a:gd name="T13" fmla="*/ 80 h 80"/>
                <a:gd name="T14" fmla="*/ 16 w 76"/>
                <a:gd name="T15" fmla="*/ 80 h 80"/>
                <a:gd name="T16" fmla="*/ 8 w 76"/>
                <a:gd name="T17" fmla="*/ 72 h 80"/>
                <a:gd name="T18" fmla="*/ 4 w 76"/>
                <a:gd name="T19" fmla="*/ 64 h 80"/>
                <a:gd name="T20" fmla="*/ 0 w 76"/>
                <a:gd name="T21" fmla="*/ 52 h 80"/>
                <a:gd name="T22" fmla="*/ 4 w 76"/>
                <a:gd name="T23" fmla="*/ 40 h 80"/>
                <a:gd name="T24" fmla="*/ 8 w 76"/>
                <a:gd name="T25" fmla="*/ 28 h 80"/>
                <a:gd name="T26" fmla="*/ 16 w 76"/>
                <a:gd name="T27" fmla="*/ 16 h 80"/>
                <a:gd name="T28" fmla="*/ 28 w 76"/>
                <a:gd name="T29" fmla="*/ 8 h 80"/>
                <a:gd name="T30" fmla="*/ 40 w 76"/>
                <a:gd name="T31" fmla="*/ 4 h 80"/>
                <a:gd name="T32" fmla="*/ 52 w 76"/>
                <a:gd name="T33" fmla="*/ 0 h 80"/>
                <a:gd name="T34" fmla="*/ 60 w 76"/>
                <a:gd name="T35" fmla="*/ 4 h 80"/>
                <a:gd name="T36" fmla="*/ 72 w 76"/>
                <a:gd name="T37" fmla="*/ 8 h 80"/>
                <a:gd name="T38" fmla="*/ 76 w 76"/>
                <a:gd name="T39" fmla="*/ 16 h 80"/>
                <a:gd name="T40" fmla="*/ 76 w 76"/>
                <a:gd name="T41" fmla="*/ 28 h 80"/>
                <a:gd name="T42" fmla="*/ 64 w 76"/>
                <a:gd name="T43" fmla="*/ 20 h 80"/>
                <a:gd name="T44" fmla="*/ 60 w 76"/>
                <a:gd name="T45" fmla="*/ 12 h 80"/>
                <a:gd name="T46" fmla="*/ 60 w 76"/>
                <a:gd name="T47" fmla="*/ 8 h 80"/>
                <a:gd name="T48" fmla="*/ 56 w 76"/>
                <a:gd name="T49" fmla="*/ 4 h 80"/>
                <a:gd name="T50" fmla="*/ 48 w 76"/>
                <a:gd name="T51" fmla="*/ 4 h 80"/>
                <a:gd name="T52" fmla="*/ 40 w 76"/>
                <a:gd name="T53" fmla="*/ 8 h 80"/>
                <a:gd name="T54" fmla="*/ 32 w 76"/>
                <a:gd name="T55" fmla="*/ 12 h 80"/>
                <a:gd name="T56" fmla="*/ 28 w 76"/>
                <a:gd name="T57" fmla="*/ 24 h 80"/>
                <a:gd name="T58" fmla="*/ 20 w 76"/>
                <a:gd name="T59" fmla="*/ 40 h 80"/>
                <a:gd name="T60" fmla="*/ 16 w 76"/>
                <a:gd name="T61" fmla="*/ 60 h 80"/>
                <a:gd name="T62" fmla="*/ 16 w 76"/>
                <a:gd name="T63" fmla="*/ 68 h 80"/>
                <a:gd name="T64" fmla="*/ 20 w 76"/>
                <a:gd name="T65" fmla="*/ 72 h 80"/>
                <a:gd name="T66" fmla="*/ 24 w 76"/>
                <a:gd name="T67" fmla="*/ 76 h 80"/>
                <a:gd name="T68" fmla="*/ 32 w 76"/>
                <a:gd name="T69" fmla="*/ 76 h 80"/>
                <a:gd name="T70" fmla="*/ 36 w 76"/>
                <a:gd name="T71" fmla="*/ 76 h 80"/>
                <a:gd name="T72" fmla="*/ 44 w 76"/>
                <a:gd name="T73" fmla="*/ 68 h 80"/>
                <a:gd name="T74" fmla="*/ 52 w 76"/>
                <a:gd name="T75" fmla="*/ 60 h 80"/>
                <a:gd name="T76" fmla="*/ 60 w 76"/>
                <a:gd name="T77" fmla="*/ 40 h 80"/>
                <a:gd name="T78" fmla="*/ 64 w 76"/>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0"/>
                <a:gd name="T122" fmla="*/ 76 w 7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0">
                  <a:moveTo>
                    <a:pt x="76" y="28"/>
                  </a:moveTo>
                  <a:lnTo>
                    <a:pt x="76" y="40"/>
                  </a:lnTo>
                  <a:lnTo>
                    <a:pt x="72" y="52"/>
                  </a:lnTo>
                  <a:lnTo>
                    <a:pt x="64" y="64"/>
                  </a:lnTo>
                  <a:lnTo>
                    <a:pt x="52" y="72"/>
                  </a:lnTo>
                  <a:lnTo>
                    <a:pt x="40" y="80"/>
                  </a:lnTo>
                  <a:lnTo>
                    <a:pt x="28" y="80"/>
                  </a:lnTo>
                  <a:lnTo>
                    <a:pt x="16" y="80"/>
                  </a:lnTo>
                  <a:lnTo>
                    <a:pt x="8" y="72"/>
                  </a:lnTo>
                  <a:lnTo>
                    <a:pt x="4" y="64"/>
                  </a:lnTo>
                  <a:lnTo>
                    <a:pt x="0" y="52"/>
                  </a:lnTo>
                  <a:lnTo>
                    <a:pt x="4" y="40"/>
                  </a:lnTo>
                  <a:lnTo>
                    <a:pt x="8" y="28"/>
                  </a:lnTo>
                  <a:lnTo>
                    <a:pt x="16" y="16"/>
                  </a:lnTo>
                  <a:lnTo>
                    <a:pt x="28" y="8"/>
                  </a:lnTo>
                  <a:lnTo>
                    <a:pt x="40" y="4"/>
                  </a:lnTo>
                  <a:lnTo>
                    <a:pt x="52" y="0"/>
                  </a:lnTo>
                  <a:lnTo>
                    <a:pt x="60" y="4"/>
                  </a:lnTo>
                  <a:lnTo>
                    <a:pt x="72" y="8"/>
                  </a:lnTo>
                  <a:lnTo>
                    <a:pt x="76" y="16"/>
                  </a:lnTo>
                  <a:lnTo>
                    <a:pt x="76" y="28"/>
                  </a:lnTo>
                  <a:close/>
                  <a:moveTo>
                    <a:pt x="64" y="20"/>
                  </a:moveTo>
                  <a:lnTo>
                    <a:pt x="60" y="12"/>
                  </a:lnTo>
                  <a:lnTo>
                    <a:pt x="60" y="8"/>
                  </a:lnTo>
                  <a:lnTo>
                    <a:pt x="56" y="4"/>
                  </a:lnTo>
                  <a:lnTo>
                    <a:pt x="48" y="4"/>
                  </a:lnTo>
                  <a:lnTo>
                    <a:pt x="40" y="8"/>
                  </a:lnTo>
                  <a:lnTo>
                    <a:pt x="32" y="12"/>
                  </a:lnTo>
                  <a:lnTo>
                    <a:pt x="28" y="24"/>
                  </a:lnTo>
                  <a:lnTo>
                    <a:pt x="20" y="40"/>
                  </a:lnTo>
                  <a:lnTo>
                    <a:pt x="16" y="60"/>
                  </a:lnTo>
                  <a:lnTo>
                    <a:pt x="16" y="68"/>
                  </a:lnTo>
                  <a:lnTo>
                    <a:pt x="20" y="72"/>
                  </a:lnTo>
                  <a:lnTo>
                    <a:pt x="24" y="76"/>
                  </a:lnTo>
                  <a:lnTo>
                    <a:pt x="32" y="76"/>
                  </a:lnTo>
                  <a:lnTo>
                    <a:pt x="36" y="76"/>
                  </a:lnTo>
                  <a:lnTo>
                    <a:pt x="44" y="68"/>
                  </a:lnTo>
                  <a:lnTo>
                    <a:pt x="52" y="60"/>
                  </a:lnTo>
                  <a:lnTo>
                    <a:pt x="60" y="40"/>
                  </a:lnTo>
                  <a:lnTo>
                    <a:pt x="64" y="20"/>
                  </a:lnTo>
                  <a:close/>
                </a:path>
              </a:pathLst>
            </a:custGeom>
            <a:solidFill>
              <a:srgbClr val="000000"/>
            </a:solidFill>
            <a:ln w="0">
              <a:solidFill>
                <a:srgbClr val="000000"/>
              </a:solidFill>
              <a:round/>
              <a:headEnd/>
              <a:tailEnd/>
            </a:ln>
          </p:spPr>
          <p:txBody>
            <a:bodyPr/>
            <a:lstStyle/>
            <a:p>
              <a:endParaRPr lang="en-US"/>
            </a:p>
          </p:txBody>
        </p:sp>
        <p:sp>
          <p:nvSpPr>
            <p:cNvPr id="9265" name="Freeform 233"/>
            <p:cNvSpPr>
              <a:spLocks/>
            </p:cNvSpPr>
            <p:nvPr/>
          </p:nvSpPr>
          <p:spPr bwMode="auto">
            <a:xfrm>
              <a:off x="4572" y="3110"/>
              <a:ext cx="44" cy="100"/>
            </a:xfrm>
            <a:custGeom>
              <a:avLst/>
              <a:gdLst>
                <a:gd name="T0" fmla="*/ 36 w 44"/>
                <a:gd name="T1" fmla="*/ 0 h 100"/>
                <a:gd name="T2" fmla="*/ 32 w 44"/>
                <a:gd name="T3" fmla="*/ 24 h 100"/>
                <a:gd name="T4" fmla="*/ 44 w 44"/>
                <a:gd name="T5" fmla="*/ 24 h 100"/>
                <a:gd name="T6" fmla="*/ 44 w 44"/>
                <a:gd name="T7" fmla="*/ 28 h 100"/>
                <a:gd name="T8" fmla="*/ 32 w 44"/>
                <a:gd name="T9" fmla="*/ 28 h 100"/>
                <a:gd name="T10" fmla="*/ 16 w 44"/>
                <a:gd name="T11" fmla="*/ 80 h 100"/>
                <a:gd name="T12" fmla="*/ 12 w 44"/>
                <a:gd name="T13" fmla="*/ 88 h 100"/>
                <a:gd name="T14" fmla="*/ 12 w 44"/>
                <a:gd name="T15" fmla="*/ 92 h 100"/>
                <a:gd name="T16" fmla="*/ 12 w 44"/>
                <a:gd name="T17" fmla="*/ 92 h 100"/>
                <a:gd name="T18" fmla="*/ 12 w 44"/>
                <a:gd name="T19" fmla="*/ 92 h 100"/>
                <a:gd name="T20" fmla="*/ 12 w 44"/>
                <a:gd name="T21" fmla="*/ 92 h 100"/>
                <a:gd name="T22" fmla="*/ 16 w 44"/>
                <a:gd name="T23" fmla="*/ 92 h 100"/>
                <a:gd name="T24" fmla="*/ 16 w 44"/>
                <a:gd name="T25" fmla="*/ 92 h 100"/>
                <a:gd name="T26" fmla="*/ 20 w 44"/>
                <a:gd name="T27" fmla="*/ 92 h 100"/>
                <a:gd name="T28" fmla="*/ 20 w 44"/>
                <a:gd name="T29" fmla="*/ 88 h 100"/>
                <a:gd name="T30" fmla="*/ 28 w 44"/>
                <a:gd name="T31" fmla="*/ 80 h 100"/>
                <a:gd name="T32" fmla="*/ 28 w 44"/>
                <a:gd name="T33" fmla="*/ 84 h 100"/>
                <a:gd name="T34" fmla="*/ 24 w 44"/>
                <a:gd name="T35" fmla="*/ 92 h 100"/>
                <a:gd name="T36" fmla="*/ 16 w 44"/>
                <a:gd name="T37" fmla="*/ 96 h 100"/>
                <a:gd name="T38" fmla="*/ 12 w 44"/>
                <a:gd name="T39" fmla="*/ 100 h 100"/>
                <a:gd name="T40" fmla="*/ 8 w 44"/>
                <a:gd name="T41" fmla="*/ 100 h 100"/>
                <a:gd name="T42" fmla="*/ 4 w 44"/>
                <a:gd name="T43" fmla="*/ 100 h 100"/>
                <a:gd name="T44" fmla="*/ 0 w 44"/>
                <a:gd name="T45" fmla="*/ 100 h 100"/>
                <a:gd name="T46" fmla="*/ 0 w 44"/>
                <a:gd name="T47" fmla="*/ 96 h 100"/>
                <a:gd name="T48" fmla="*/ 0 w 44"/>
                <a:gd name="T49" fmla="*/ 92 h 100"/>
                <a:gd name="T50" fmla="*/ 0 w 44"/>
                <a:gd name="T51" fmla="*/ 88 h 100"/>
                <a:gd name="T52" fmla="*/ 0 w 44"/>
                <a:gd name="T53" fmla="*/ 76 h 100"/>
                <a:gd name="T54" fmla="*/ 16 w 44"/>
                <a:gd name="T55" fmla="*/ 28 h 100"/>
                <a:gd name="T56" fmla="*/ 4 w 44"/>
                <a:gd name="T57" fmla="*/ 28 h 100"/>
                <a:gd name="T58" fmla="*/ 4 w 44"/>
                <a:gd name="T59" fmla="*/ 24 h 100"/>
                <a:gd name="T60" fmla="*/ 12 w 44"/>
                <a:gd name="T61" fmla="*/ 20 h 100"/>
                <a:gd name="T62" fmla="*/ 20 w 44"/>
                <a:gd name="T63" fmla="*/ 16 h 100"/>
                <a:gd name="T64" fmla="*/ 28 w 44"/>
                <a:gd name="T65" fmla="*/ 12 h 100"/>
                <a:gd name="T66" fmla="*/ 32 w 44"/>
                <a:gd name="T67" fmla="*/ 0 h 100"/>
                <a:gd name="T68" fmla="*/ 36 w 44"/>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100"/>
                <a:gd name="T107" fmla="*/ 44 w 44"/>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100">
                  <a:moveTo>
                    <a:pt x="36" y="0"/>
                  </a:moveTo>
                  <a:lnTo>
                    <a:pt x="32" y="24"/>
                  </a:lnTo>
                  <a:lnTo>
                    <a:pt x="44" y="24"/>
                  </a:lnTo>
                  <a:lnTo>
                    <a:pt x="44" y="28"/>
                  </a:lnTo>
                  <a:lnTo>
                    <a:pt x="32" y="28"/>
                  </a:lnTo>
                  <a:lnTo>
                    <a:pt x="16" y="80"/>
                  </a:lnTo>
                  <a:lnTo>
                    <a:pt x="12" y="88"/>
                  </a:lnTo>
                  <a:lnTo>
                    <a:pt x="12" y="92"/>
                  </a:lnTo>
                  <a:lnTo>
                    <a:pt x="16" y="92"/>
                  </a:lnTo>
                  <a:lnTo>
                    <a:pt x="20" y="92"/>
                  </a:lnTo>
                  <a:lnTo>
                    <a:pt x="20" y="88"/>
                  </a:lnTo>
                  <a:lnTo>
                    <a:pt x="28" y="80"/>
                  </a:lnTo>
                  <a:lnTo>
                    <a:pt x="28" y="84"/>
                  </a:lnTo>
                  <a:lnTo>
                    <a:pt x="24" y="92"/>
                  </a:lnTo>
                  <a:lnTo>
                    <a:pt x="16" y="96"/>
                  </a:lnTo>
                  <a:lnTo>
                    <a:pt x="12" y="100"/>
                  </a:lnTo>
                  <a:lnTo>
                    <a:pt x="8" y="100"/>
                  </a:lnTo>
                  <a:lnTo>
                    <a:pt x="4" y="100"/>
                  </a:lnTo>
                  <a:lnTo>
                    <a:pt x="0" y="100"/>
                  </a:lnTo>
                  <a:lnTo>
                    <a:pt x="0" y="96"/>
                  </a:lnTo>
                  <a:lnTo>
                    <a:pt x="0" y="92"/>
                  </a:lnTo>
                  <a:lnTo>
                    <a:pt x="0" y="88"/>
                  </a:lnTo>
                  <a:lnTo>
                    <a:pt x="0" y="76"/>
                  </a:lnTo>
                  <a:lnTo>
                    <a:pt x="16" y="28"/>
                  </a:lnTo>
                  <a:lnTo>
                    <a:pt x="4" y="28"/>
                  </a:lnTo>
                  <a:lnTo>
                    <a:pt x="4" y="24"/>
                  </a:lnTo>
                  <a:lnTo>
                    <a:pt x="12" y="20"/>
                  </a:lnTo>
                  <a:lnTo>
                    <a:pt x="20" y="16"/>
                  </a:lnTo>
                  <a:lnTo>
                    <a:pt x="28" y="12"/>
                  </a:lnTo>
                  <a:lnTo>
                    <a:pt x="32" y="0"/>
                  </a:lnTo>
                  <a:lnTo>
                    <a:pt x="36" y="0"/>
                  </a:lnTo>
                  <a:close/>
                </a:path>
              </a:pathLst>
            </a:custGeom>
            <a:solidFill>
              <a:srgbClr val="000000"/>
            </a:solidFill>
            <a:ln w="0">
              <a:solidFill>
                <a:srgbClr val="000000"/>
              </a:solidFill>
              <a:round/>
              <a:headEnd/>
              <a:tailEnd/>
            </a:ln>
          </p:spPr>
          <p:txBody>
            <a:bodyPr/>
            <a:lstStyle/>
            <a:p>
              <a:endParaRPr lang="en-US"/>
            </a:p>
          </p:txBody>
        </p:sp>
        <p:pic>
          <p:nvPicPr>
            <p:cNvPr id="9266" name="Picture 234"/>
            <p:cNvPicPr>
              <a:picLocks noChangeAspect="1" noChangeArrowheads="1"/>
            </p:cNvPicPr>
            <p:nvPr/>
          </p:nvPicPr>
          <p:blipFill>
            <a:blip r:embed="rId3" cstate="print"/>
            <a:srcRect/>
            <a:stretch>
              <a:fillRect/>
            </a:stretch>
          </p:blipFill>
          <p:spPr bwMode="auto">
            <a:xfrm>
              <a:off x="4673" y="3122"/>
              <a:ext cx="152" cy="92"/>
            </a:xfrm>
            <a:prstGeom prst="rect">
              <a:avLst/>
            </a:prstGeom>
            <a:noFill/>
            <a:ln w="9525">
              <a:noFill/>
              <a:miter lim="800000"/>
              <a:headEnd/>
              <a:tailEnd/>
            </a:ln>
          </p:spPr>
        </p:pic>
        <p:pic>
          <p:nvPicPr>
            <p:cNvPr id="9267" name="Picture 235"/>
            <p:cNvPicPr>
              <a:picLocks noChangeAspect="1" noChangeArrowheads="1"/>
            </p:cNvPicPr>
            <p:nvPr/>
          </p:nvPicPr>
          <p:blipFill>
            <a:blip r:embed="rId4" cstate="print"/>
            <a:srcRect/>
            <a:stretch>
              <a:fillRect/>
            </a:stretch>
          </p:blipFill>
          <p:spPr bwMode="auto">
            <a:xfrm>
              <a:off x="4673" y="3122"/>
              <a:ext cx="152" cy="92"/>
            </a:xfrm>
            <a:prstGeom prst="rect">
              <a:avLst/>
            </a:prstGeom>
            <a:noFill/>
            <a:ln w="9525">
              <a:noFill/>
              <a:miter lim="800000"/>
              <a:headEnd/>
              <a:tailEnd/>
            </a:ln>
          </p:spPr>
        </p:pic>
        <p:sp>
          <p:nvSpPr>
            <p:cNvPr id="9268" name="Freeform 236"/>
            <p:cNvSpPr>
              <a:spLocks/>
            </p:cNvSpPr>
            <p:nvPr/>
          </p:nvSpPr>
          <p:spPr bwMode="auto">
            <a:xfrm>
              <a:off x="4890" y="3130"/>
              <a:ext cx="68" cy="80"/>
            </a:xfrm>
            <a:custGeom>
              <a:avLst/>
              <a:gdLst>
                <a:gd name="T0" fmla="*/ 60 w 68"/>
                <a:gd name="T1" fmla="*/ 56 h 80"/>
                <a:gd name="T2" fmla="*/ 52 w 68"/>
                <a:gd name="T3" fmla="*/ 68 h 80"/>
                <a:gd name="T4" fmla="*/ 44 w 68"/>
                <a:gd name="T5" fmla="*/ 76 h 80"/>
                <a:gd name="T6" fmla="*/ 32 w 68"/>
                <a:gd name="T7" fmla="*/ 80 h 80"/>
                <a:gd name="T8" fmla="*/ 24 w 68"/>
                <a:gd name="T9" fmla="*/ 80 h 80"/>
                <a:gd name="T10" fmla="*/ 12 w 68"/>
                <a:gd name="T11" fmla="*/ 80 h 80"/>
                <a:gd name="T12" fmla="*/ 4 w 68"/>
                <a:gd name="T13" fmla="*/ 72 h 80"/>
                <a:gd name="T14" fmla="*/ 0 w 68"/>
                <a:gd name="T15" fmla="*/ 64 h 80"/>
                <a:gd name="T16" fmla="*/ 0 w 68"/>
                <a:gd name="T17" fmla="*/ 56 h 80"/>
                <a:gd name="T18" fmla="*/ 0 w 68"/>
                <a:gd name="T19" fmla="*/ 44 h 80"/>
                <a:gd name="T20" fmla="*/ 4 w 68"/>
                <a:gd name="T21" fmla="*/ 28 h 80"/>
                <a:gd name="T22" fmla="*/ 16 w 68"/>
                <a:gd name="T23" fmla="*/ 16 h 80"/>
                <a:gd name="T24" fmla="*/ 24 w 68"/>
                <a:gd name="T25" fmla="*/ 8 h 80"/>
                <a:gd name="T26" fmla="*/ 36 w 68"/>
                <a:gd name="T27" fmla="*/ 4 h 80"/>
                <a:gd name="T28" fmla="*/ 48 w 68"/>
                <a:gd name="T29" fmla="*/ 0 h 80"/>
                <a:gd name="T30" fmla="*/ 56 w 68"/>
                <a:gd name="T31" fmla="*/ 0 h 80"/>
                <a:gd name="T32" fmla="*/ 64 w 68"/>
                <a:gd name="T33" fmla="*/ 4 h 80"/>
                <a:gd name="T34" fmla="*/ 68 w 68"/>
                <a:gd name="T35" fmla="*/ 8 h 80"/>
                <a:gd name="T36" fmla="*/ 68 w 68"/>
                <a:gd name="T37" fmla="*/ 16 h 80"/>
                <a:gd name="T38" fmla="*/ 68 w 68"/>
                <a:gd name="T39" fmla="*/ 20 h 80"/>
                <a:gd name="T40" fmla="*/ 64 w 68"/>
                <a:gd name="T41" fmla="*/ 24 h 80"/>
                <a:gd name="T42" fmla="*/ 60 w 68"/>
                <a:gd name="T43" fmla="*/ 24 h 80"/>
                <a:gd name="T44" fmla="*/ 60 w 68"/>
                <a:gd name="T45" fmla="*/ 28 h 80"/>
                <a:gd name="T46" fmla="*/ 56 w 68"/>
                <a:gd name="T47" fmla="*/ 24 h 80"/>
                <a:gd name="T48" fmla="*/ 52 w 68"/>
                <a:gd name="T49" fmla="*/ 24 h 80"/>
                <a:gd name="T50" fmla="*/ 52 w 68"/>
                <a:gd name="T51" fmla="*/ 24 h 80"/>
                <a:gd name="T52" fmla="*/ 52 w 68"/>
                <a:gd name="T53" fmla="*/ 20 h 80"/>
                <a:gd name="T54" fmla="*/ 52 w 68"/>
                <a:gd name="T55" fmla="*/ 20 h 80"/>
                <a:gd name="T56" fmla="*/ 52 w 68"/>
                <a:gd name="T57" fmla="*/ 16 h 80"/>
                <a:gd name="T58" fmla="*/ 52 w 68"/>
                <a:gd name="T59" fmla="*/ 16 h 80"/>
                <a:gd name="T60" fmla="*/ 56 w 68"/>
                <a:gd name="T61" fmla="*/ 12 h 80"/>
                <a:gd name="T62" fmla="*/ 56 w 68"/>
                <a:gd name="T63" fmla="*/ 12 h 80"/>
                <a:gd name="T64" fmla="*/ 56 w 68"/>
                <a:gd name="T65" fmla="*/ 12 h 80"/>
                <a:gd name="T66" fmla="*/ 56 w 68"/>
                <a:gd name="T67" fmla="*/ 8 h 80"/>
                <a:gd name="T68" fmla="*/ 56 w 68"/>
                <a:gd name="T69" fmla="*/ 8 h 80"/>
                <a:gd name="T70" fmla="*/ 56 w 68"/>
                <a:gd name="T71" fmla="*/ 8 h 80"/>
                <a:gd name="T72" fmla="*/ 56 w 68"/>
                <a:gd name="T73" fmla="*/ 4 h 80"/>
                <a:gd name="T74" fmla="*/ 52 w 68"/>
                <a:gd name="T75" fmla="*/ 4 h 80"/>
                <a:gd name="T76" fmla="*/ 48 w 68"/>
                <a:gd name="T77" fmla="*/ 4 h 80"/>
                <a:gd name="T78" fmla="*/ 40 w 68"/>
                <a:gd name="T79" fmla="*/ 4 h 80"/>
                <a:gd name="T80" fmla="*/ 32 w 68"/>
                <a:gd name="T81" fmla="*/ 8 h 80"/>
                <a:gd name="T82" fmla="*/ 28 w 68"/>
                <a:gd name="T83" fmla="*/ 16 h 80"/>
                <a:gd name="T84" fmla="*/ 20 w 68"/>
                <a:gd name="T85" fmla="*/ 28 h 80"/>
                <a:gd name="T86" fmla="*/ 16 w 68"/>
                <a:gd name="T87" fmla="*/ 40 h 80"/>
                <a:gd name="T88" fmla="*/ 12 w 68"/>
                <a:gd name="T89" fmla="*/ 52 h 80"/>
                <a:gd name="T90" fmla="*/ 16 w 68"/>
                <a:gd name="T91" fmla="*/ 60 h 80"/>
                <a:gd name="T92" fmla="*/ 20 w 68"/>
                <a:gd name="T93" fmla="*/ 64 h 80"/>
                <a:gd name="T94" fmla="*/ 24 w 68"/>
                <a:gd name="T95" fmla="*/ 68 h 80"/>
                <a:gd name="T96" fmla="*/ 32 w 68"/>
                <a:gd name="T97" fmla="*/ 68 h 80"/>
                <a:gd name="T98" fmla="*/ 36 w 68"/>
                <a:gd name="T99" fmla="*/ 68 h 80"/>
                <a:gd name="T100" fmla="*/ 44 w 68"/>
                <a:gd name="T101" fmla="*/ 68 h 80"/>
                <a:gd name="T102" fmla="*/ 48 w 68"/>
                <a:gd name="T103" fmla="*/ 60 h 80"/>
                <a:gd name="T104" fmla="*/ 56 w 68"/>
                <a:gd name="T105" fmla="*/ 56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8"/>
                  </a:lnTo>
                  <a:lnTo>
                    <a:pt x="44" y="76"/>
                  </a:lnTo>
                  <a:lnTo>
                    <a:pt x="32" y="80"/>
                  </a:lnTo>
                  <a:lnTo>
                    <a:pt x="24" y="80"/>
                  </a:lnTo>
                  <a:lnTo>
                    <a:pt x="12" y="80"/>
                  </a:lnTo>
                  <a:lnTo>
                    <a:pt x="4" y="72"/>
                  </a:lnTo>
                  <a:lnTo>
                    <a:pt x="0" y="64"/>
                  </a:lnTo>
                  <a:lnTo>
                    <a:pt x="0" y="56"/>
                  </a:lnTo>
                  <a:lnTo>
                    <a:pt x="0" y="44"/>
                  </a:lnTo>
                  <a:lnTo>
                    <a:pt x="4" y="28"/>
                  </a:lnTo>
                  <a:lnTo>
                    <a:pt x="16" y="16"/>
                  </a:lnTo>
                  <a:lnTo>
                    <a:pt x="24" y="8"/>
                  </a:lnTo>
                  <a:lnTo>
                    <a:pt x="36" y="4"/>
                  </a:lnTo>
                  <a:lnTo>
                    <a:pt x="48" y="0"/>
                  </a:lnTo>
                  <a:lnTo>
                    <a:pt x="56" y="0"/>
                  </a:lnTo>
                  <a:lnTo>
                    <a:pt x="64" y="4"/>
                  </a:lnTo>
                  <a:lnTo>
                    <a:pt x="68" y="8"/>
                  </a:lnTo>
                  <a:lnTo>
                    <a:pt x="68" y="16"/>
                  </a:lnTo>
                  <a:lnTo>
                    <a:pt x="68" y="20"/>
                  </a:lnTo>
                  <a:lnTo>
                    <a:pt x="64" y="24"/>
                  </a:lnTo>
                  <a:lnTo>
                    <a:pt x="60" y="24"/>
                  </a:lnTo>
                  <a:lnTo>
                    <a:pt x="60" y="28"/>
                  </a:lnTo>
                  <a:lnTo>
                    <a:pt x="56" y="24"/>
                  </a:lnTo>
                  <a:lnTo>
                    <a:pt x="52" y="24"/>
                  </a:lnTo>
                  <a:lnTo>
                    <a:pt x="52" y="20"/>
                  </a:lnTo>
                  <a:lnTo>
                    <a:pt x="52" y="16"/>
                  </a:lnTo>
                  <a:lnTo>
                    <a:pt x="56" y="12"/>
                  </a:lnTo>
                  <a:lnTo>
                    <a:pt x="56" y="8"/>
                  </a:lnTo>
                  <a:lnTo>
                    <a:pt x="56" y="4"/>
                  </a:lnTo>
                  <a:lnTo>
                    <a:pt x="52" y="4"/>
                  </a:lnTo>
                  <a:lnTo>
                    <a:pt x="48" y="4"/>
                  </a:lnTo>
                  <a:lnTo>
                    <a:pt x="40" y="4"/>
                  </a:lnTo>
                  <a:lnTo>
                    <a:pt x="32" y="8"/>
                  </a:lnTo>
                  <a:lnTo>
                    <a:pt x="28" y="16"/>
                  </a:lnTo>
                  <a:lnTo>
                    <a:pt x="20" y="28"/>
                  </a:lnTo>
                  <a:lnTo>
                    <a:pt x="16" y="40"/>
                  </a:lnTo>
                  <a:lnTo>
                    <a:pt x="12" y="52"/>
                  </a:lnTo>
                  <a:lnTo>
                    <a:pt x="16" y="60"/>
                  </a:lnTo>
                  <a:lnTo>
                    <a:pt x="20" y="64"/>
                  </a:lnTo>
                  <a:lnTo>
                    <a:pt x="24" y="68"/>
                  </a:lnTo>
                  <a:lnTo>
                    <a:pt x="32" y="68"/>
                  </a:lnTo>
                  <a:lnTo>
                    <a:pt x="36" y="68"/>
                  </a:lnTo>
                  <a:lnTo>
                    <a:pt x="44" y="68"/>
                  </a:lnTo>
                  <a:lnTo>
                    <a:pt x="48" y="60"/>
                  </a:lnTo>
                  <a:lnTo>
                    <a:pt x="56" y="56"/>
                  </a:lnTo>
                  <a:lnTo>
                    <a:pt x="60" y="56"/>
                  </a:lnTo>
                  <a:close/>
                </a:path>
              </a:pathLst>
            </a:custGeom>
            <a:solidFill>
              <a:srgbClr val="000000"/>
            </a:solidFill>
            <a:ln w="0">
              <a:solidFill>
                <a:srgbClr val="000000"/>
              </a:solidFill>
              <a:round/>
              <a:headEnd/>
              <a:tailEnd/>
            </a:ln>
          </p:spPr>
          <p:txBody>
            <a:bodyPr/>
            <a:lstStyle/>
            <a:p>
              <a:endParaRPr lang="en-US"/>
            </a:p>
          </p:txBody>
        </p:sp>
        <p:sp>
          <p:nvSpPr>
            <p:cNvPr id="9269" name="Freeform 237"/>
            <p:cNvSpPr>
              <a:spLocks/>
            </p:cNvSpPr>
            <p:nvPr/>
          </p:nvSpPr>
          <p:spPr bwMode="auto">
            <a:xfrm>
              <a:off x="4962" y="3130"/>
              <a:ext cx="68" cy="80"/>
            </a:xfrm>
            <a:custGeom>
              <a:avLst/>
              <a:gdLst>
                <a:gd name="T0" fmla="*/ 8 w 68"/>
                <a:gd name="T1" fmla="*/ 4 h 80"/>
                <a:gd name="T2" fmla="*/ 36 w 68"/>
                <a:gd name="T3" fmla="*/ 0 h 80"/>
                <a:gd name="T4" fmla="*/ 24 w 68"/>
                <a:gd name="T5" fmla="*/ 44 h 80"/>
                <a:gd name="T6" fmla="*/ 32 w 68"/>
                <a:gd name="T7" fmla="*/ 28 h 80"/>
                <a:gd name="T8" fmla="*/ 44 w 68"/>
                <a:gd name="T9" fmla="*/ 16 h 80"/>
                <a:gd name="T10" fmla="*/ 52 w 68"/>
                <a:gd name="T11" fmla="*/ 8 h 80"/>
                <a:gd name="T12" fmla="*/ 56 w 68"/>
                <a:gd name="T13" fmla="*/ 4 h 80"/>
                <a:gd name="T14" fmla="*/ 60 w 68"/>
                <a:gd name="T15" fmla="*/ 0 h 80"/>
                <a:gd name="T16" fmla="*/ 64 w 68"/>
                <a:gd name="T17" fmla="*/ 0 h 80"/>
                <a:gd name="T18" fmla="*/ 64 w 68"/>
                <a:gd name="T19" fmla="*/ 4 h 80"/>
                <a:gd name="T20" fmla="*/ 68 w 68"/>
                <a:gd name="T21" fmla="*/ 4 h 80"/>
                <a:gd name="T22" fmla="*/ 68 w 68"/>
                <a:gd name="T23" fmla="*/ 8 h 80"/>
                <a:gd name="T24" fmla="*/ 68 w 68"/>
                <a:gd name="T25" fmla="*/ 16 h 80"/>
                <a:gd name="T26" fmla="*/ 64 w 68"/>
                <a:gd name="T27" fmla="*/ 20 h 80"/>
                <a:gd name="T28" fmla="*/ 60 w 68"/>
                <a:gd name="T29" fmla="*/ 24 h 80"/>
                <a:gd name="T30" fmla="*/ 60 w 68"/>
                <a:gd name="T31" fmla="*/ 24 h 80"/>
                <a:gd name="T32" fmla="*/ 56 w 68"/>
                <a:gd name="T33" fmla="*/ 24 h 80"/>
                <a:gd name="T34" fmla="*/ 56 w 68"/>
                <a:gd name="T35" fmla="*/ 24 h 80"/>
                <a:gd name="T36" fmla="*/ 56 w 68"/>
                <a:gd name="T37" fmla="*/ 20 h 80"/>
                <a:gd name="T38" fmla="*/ 52 w 68"/>
                <a:gd name="T39" fmla="*/ 20 h 80"/>
                <a:gd name="T40" fmla="*/ 52 w 68"/>
                <a:gd name="T41" fmla="*/ 16 h 80"/>
                <a:gd name="T42" fmla="*/ 52 w 68"/>
                <a:gd name="T43" fmla="*/ 16 h 80"/>
                <a:gd name="T44" fmla="*/ 52 w 68"/>
                <a:gd name="T45" fmla="*/ 16 h 80"/>
                <a:gd name="T46" fmla="*/ 52 w 68"/>
                <a:gd name="T47" fmla="*/ 16 h 80"/>
                <a:gd name="T48" fmla="*/ 52 w 68"/>
                <a:gd name="T49" fmla="*/ 16 h 80"/>
                <a:gd name="T50" fmla="*/ 48 w 68"/>
                <a:gd name="T51" fmla="*/ 16 h 80"/>
                <a:gd name="T52" fmla="*/ 48 w 68"/>
                <a:gd name="T53" fmla="*/ 20 h 80"/>
                <a:gd name="T54" fmla="*/ 44 w 68"/>
                <a:gd name="T55" fmla="*/ 24 h 80"/>
                <a:gd name="T56" fmla="*/ 36 w 68"/>
                <a:gd name="T57" fmla="*/ 32 h 80"/>
                <a:gd name="T58" fmla="*/ 28 w 68"/>
                <a:gd name="T59" fmla="*/ 44 h 80"/>
                <a:gd name="T60" fmla="*/ 24 w 68"/>
                <a:gd name="T61" fmla="*/ 48 h 80"/>
                <a:gd name="T62" fmla="*/ 20 w 68"/>
                <a:gd name="T63" fmla="*/ 56 h 80"/>
                <a:gd name="T64" fmla="*/ 20 w 68"/>
                <a:gd name="T65" fmla="*/ 64 h 80"/>
                <a:gd name="T66" fmla="*/ 16 w 68"/>
                <a:gd name="T67" fmla="*/ 68 h 80"/>
                <a:gd name="T68" fmla="*/ 16 w 68"/>
                <a:gd name="T69" fmla="*/ 80 h 80"/>
                <a:gd name="T70" fmla="*/ 0 w 68"/>
                <a:gd name="T71" fmla="*/ 80 h 80"/>
                <a:gd name="T72" fmla="*/ 16 w 68"/>
                <a:gd name="T73" fmla="*/ 24 h 80"/>
                <a:gd name="T74" fmla="*/ 20 w 68"/>
                <a:gd name="T75" fmla="*/ 16 h 80"/>
                <a:gd name="T76" fmla="*/ 20 w 68"/>
                <a:gd name="T77" fmla="*/ 12 h 80"/>
                <a:gd name="T78" fmla="*/ 20 w 68"/>
                <a:gd name="T79" fmla="*/ 8 h 80"/>
                <a:gd name="T80" fmla="*/ 20 w 68"/>
                <a:gd name="T81" fmla="*/ 8 h 80"/>
                <a:gd name="T82" fmla="*/ 16 w 68"/>
                <a:gd name="T83" fmla="*/ 8 h 80"/>
                <a:gd name="T84" fmla="*/ 12 w 68"/>
                <a:gd name="T85" fmla="*/ 8 h 80"/>
                <a:gd name="T86" fmla="*/ 12 w 68"/>
                <a:gd name="T87" fmla="*/ 8 h 80"/>
                <a:gd name="T88" fmla="*/ 8 w 68"/>
                <a:gd name="T89" fmla="*/ 8 h 80"/>
                <a:gd name="T90" fmla="*/ 8 w 68"/>
                <a:gd name="T91" fmla="*/ 4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80"/>
                <a:gd name="T140" fmla="*/ 68 w 6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80">
                  <a:moveTo>
                    <a:pt x="8" y="4"/>
                  </a:moveTo>
                  <a:lnTo>
                    <a:pt x="36" y="0"/>
                  </a:lnTo>
                  <a:lnTo>
                    <a:pt x="24" y="44"/>
                  </a:lnTo>
                  <a:lnTo>
                    <a:pt x="32" y="28"/>
                  </a:lnTo>
                  <a:lnTo>
                    <a:pt x="44" y="16"/>
                  </a:lnTo>
                  <a:lnTo>
                    <a:pt x="52" y="8"/>
                  </a:lnTo>
                  <a:lnTo>
                    <a:pt x="56" y="4"/>
                  </a:lnTo>
                  <a:lnTo>
                    <a:pt x="60" y="0"/>
                  </a:lnTo>
                  <a:lnTo>
                    <a:pt x="64" y="0"/>
                  </a:lnTo>
                  <a:lnTo>
                    <a:pt x="64" y="4"/>
                  </a:lnTo>
                  <a:lnTo>
                    <a:pt x="68" y="4"/>
                  </a:lnTo>
                  <a:lnTo>
                    <a:pt x="68" y="8"/>
                  </a:lnTo>
                  <a:lnTo>
                    <a:pt x="68" y="16"/>
                  </a:lnTo>
                  <a:lnTo>
                    <a:pt x="64" y="20"/>
                  </a:lnTo>
                  <a:lnTo>
                    <a:pt x="60" y="24"/>
                  </a:lnTo>
                  <a:lnTo>
                    <a:pt x="56" y="24"/>
                  </a:lnTo>
                  <a:lnTo>
                    <a:pt x="56" y="20"/>
                  </a:lnTo>
                  <a:lnTo>
                    <a:pt x="52" y="20"/>
                  </a:lnTo>
                  <a:lnTo>
                    <a:pt x="52" y="16"/>
                  </a:lnTo>
                  <a:lnTo>
                    <a:pt x="48" y="16"/>
                  </a:lnTo>
                  <a:lnTo>
                    <a:pt x="48" y="20"/>
                  </a:lnTo>
                  <a:lnTo>
                    <a:pt x="44" y="24"/>
                  </a:lnTo>
                  <a:lnTo>
                    <a:pt x="36" y="32"/>
                  </a:lnTo>
                  <a:lnTo>
                    <a:pt x="28" y="44"/>
                  </a:lnTo>
                  <a:lnTo>
                    <a:pt x="24" y="48"/>
                  </a:lnTo>
                  <a:lnTo>
                    <a:pt x="20" y="56"/>
                  </a:lnTo>
                  <a:lnTo>
                    <a:pt x="20" y="64"/>
                  </a:lnTo>
                  <a:lnTo>
                    <a:pt x="16" y="68"/>
                  </a:lnTo>
                  <a:lnTo>
                    <a:pt x="16" y="80"/>
                  </a:lnTo>
                  <a:lnTo>
                    <a:pt x="0" y="80"/>
                  </a:lnTo>
                  <a:lnTo>
                    <a:pt x="16" y="24"/>
                  </a:lnTo>
                  <a:lnTo>
                    <a:pt x="20" y="16"/>
                  </a:lnTo>
                  <a:lnTo>
                    <a:pt x="20" y="12"/>
                  </a:lnTo>
                  <a:lnTo>
                    <a:pt x="20" y="8"/>
                  </a:lnTo>
                  <a:lnTo>
                    <a:pt x="16" y="8"/>
                  </a:lnTo>
                  <a:lnTo>
                    <a:pt x="12" y="8"/>
                  </a:lnTo>
                  <a:lnTo>
                    <a:pt x="8" y="8"/>
                  </a:lnTo>
                  <a:lnTo>
                    <a:pt x="8" y="4"/>
                  </a:lnTo>
                  <a:close/>
                </a:path>
              </a:pathLst>
            </a:custGeom>
            <a:solidFill>
              <a:srgbClr val="000000"/>
            </a:solidFill>
            <a:ln w="0">
              <a:solidFill>
                <a:srgbClr val="000000"/>
              </a:solidFill>
              <a:round/>
              <a:headEnd/>
              <a:tailEnd/>
            </a:ln>
          </p:spPr>
          <p:txBody>
            <a:bodyPr/>
            <a:lstStyle/>
            <a:p>
              <a:endParaRPr lang="en-US"/>
            </a:p>
          </p:txBody>
        </p:sp>
        <p:sp>
          <p:nvSpPr>
            <p:cNvPr id="9270" name="Freeform 238"/>
            <p:cNvSpPr>
              <a:spLocks noEditPoints="1"/>
            </p:cNvSpPr>
            <p:nvPr/>
          </p:nvSpPr>
          <p:spPr bwMode="auto">
            <a:xfrm>
              <a:off x="5026" y="3130"/>
              <a:ext cx="69" cy="80"/>
            </a:xfrm>
            <a:custGeom>
              <a:avLst/>
              <a:gdLst>
                <a:gd name="T0" fmla="*/ 16 w 69"/>
                <a:gd name="T1" fmla="*/ 48 h 80"/>
                <a:gd name="T2" fmla="*/ 16 w 69"/>
                <a:gd name="T3" fmla="*/ 48 h 80"/>
                <a:gd name="T4" fmla="*/ 16 w 69"/>
                <a:gd name="T5" fmla="*/ 52 h 80"/>
                <a:gd name="T6" fmla="*/ 16 w 69"/>
                <a:gd name="T7" fmla="*/ 60 h 80"/>
                <a:gd name="T8" fmla="*/ 20 w 69"/>
                <a:gd name="T9" fmla="*/ 64 h 80"/>
                <a:gd name="T10" fmla="*/ 29 w 69"/>
                <a:gd name="T11" fmla="*/ 68 h 80"/>
                <a:gd name="T12" fmla="*/ 33 w 69"/>
                <a:gd name="T13" fmla="*/ 68 h 80"/>
                <a:gd name="T14" fmla="*/ 41 w 69"/>
                <a:gd name="T15" fmla="*/ 68 h 80"/>
                <a:gd name="T16" fmla="*/ 45 w 69"/>
                <a:gd name="T17" fmla="*/ 68 h 80"/>
                <a:gd name="T18" fmla="*/ 53 w 69"/>
                <a:gd name="T19" fmla="*/ 64 h 80"/>
                <a:gd name="T20" fmla="*/ 61 w 69"/>
                <a:gd name="T21" fmla="*/ 56 h 80"/>
                <a:gd name="T22" fmla="*/ 65 w 69"/>
                <a:gd name="T23" fmla="*/ 60 h 80"/>
                <a:gd name="T24" fmla="*/ 49 w 69"/>
                <a:gd name="T25" fmla="*/ 72 h 80"/>
                <a:gd name="T26" fmla="*/ 37 w 69"/>
                <a:gd name="T27" fmla="*/ 80 h 80"/>
                <a:gd name="T28" fmla="*/ 25 w 69"/>
                <a:gd name="T29" fmla="*/ 80 h 80"/>
                <a:gd name="T30" fmla="*/ 16 w 69"/>
                <a:gd name="T31" fmla="*/ 80 h 80"/>
                <a:gd name="T32" fmla="*/ 8 w 69"/>
                <a:gd name="T33" fmla="*/ 72 h 80"/>
                <a:gd name="T34" fmla="*/ 4 w 69"/>
                <a:gd name="T35" fmla="*/ 64 h 80"/>
                <a:gd name="T36" fmla="*/ 0 w 69"/>
                <a:gd name="T37" fmla="*/ 56 h 80"/>
                <a:gd name="T38" fmla="*/ 4 w 69"/>
                <a:gd name="T39" fmla="*/ 44 h 80"/>
                <a:gd name="T40" fmla="*/ 8 w 69"/>
                <a:gd name="T41" fmla="*/ 28 h 80"/>
                <a:gd name="T42" fmla="*/ 16 w 69"/>
                <a:gd name="T43" fmla="*/ 16 h 80"/>
                <a:gd name="T44" fmla="*/ 29 w 69"/>
                <a:gd name="T45" fmla="*/ 8 h 80"/>
                <a:gd name="T46" fmla="*/ 41 w 69"/>
                <a:gd name="T47" fmla="*/ 4 h 80"/>
                <a:gd name="T48" fmla="*/ 53 w 69"/>
                <a:gd name="T49" fmla="*/ 0 h 80"/>
                <a:gd name="T50" fmla="*/ 61 w 69"/>
                <a:gd name="T51" fmla="*/ 0 h 80"/>
                <a:gd name="T52" fmla="*/ 65 w 69"/>
                <a:gd name="T53" fmla="*/ 4 h 80"/>
                <a:gd name="T54" fmla="*/ 69 w 69"/>
                <a:gd name="T55" fmla="*/ 8 h 80"/>
                <a:gd name="T56" fmla="*/ 69 w 69"/>
                <a:gd name="T57" fmla="*/ 12 h 80"/>
                <a:gd name="T58" fmla="*/ 69 w 69"/>
                <a:gd name="T59" fmla="*/ 20 h 80"/>
                <a:gd name="T60" fmla="*/ 65 w 69"/>
                <a:gd name="T61" fmla="*/ 28 h 80"/>
                <a:gd name="T62" fmla="*/ 57 w 69"/>
                <a:gd name="T63" fmla="*/ 36 h 80"/>
                <a:gd name="T64" fmla="*/ 45 w 69"/>
                <a:gd name="T65" fmla="*/ 40 h 80"/>
                <a:gd name="T66" fmla="*/ 33 w 69"/>
                <a:gd name="T67" fmla="*/ 44 h 80"/>
                <a:gd name="T68" fmla="*/ 16 w 69"/>
                <a:gd name="T69" fmla="*/ 48 h 80"/>
                <a:gd name="T70" fmla="*/ 16 w 69"/>
                <a:gd name="T71" fmla="*/ 44 h 80"/>
                <a:gd name="T72" fmla="*/ 29 w 69"/>
                <a:gd name="T73" fmla="*/ 40 h 80"/>
                <a:gd name="T74" fmla="*/ 37 w 69"/>
                <a:gd name="T75" fmla="*/ 36 h 80"/>
                <a:gd name="T76" fmla="*/ 45 w 69"/>
                <a:gd name="T77" fmla="*/ 32 h 80"/>
                <a:gd name="T78" fmla="*/ 53 w 69"/>
                <a:gd name="T79" fmla="*/ 24 h 80"/>
                <a:gd name="T80" fmla="*/ 57 w 69"/>
                <a:gd name="T81" fmla="*/ 20 h 80"/>
                <a:gd name="T82" fmla="*/ 57 w 69"/>
                <a:gd name="T83" fmla="*/ 12 h 80"/>
                <a:gd name="T84" fmla="*/ 57 w 69"/>
                <a:gd name="T85" fmla="*/ 8 h 80"/>
                <a:gd name="T86" fmla="*/ 53 w 69"/>
                <a:gd name="T87" fmla="*/ 8 h 80"/>
                <a:gd name="T88" fmla="*/ 53 w 69"/>
                <a:gd name="T89" fmla="*/ 4 h 80"/>
                <a:gd name="T90" fmla="*/ 49 w 69"/>
                <a:gd name="T91" fmla="*/ 4 h 80"/>
                <a:gd name="T92" fmla="*/ 41 w 69"/>
                <a:gd name="T93" fmla="*/ 8 h 80"/>
                <a:gd name="T94" fmla="*/ 33 w 69"/>
                <a:gd name="T95" fmla="*/ 12 h 80"/>
                <a:gd name="T96" fmla="*/ 25 w 69"/>
                <a:gd name="T97" fmla="*/ 24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48"/>
                  </a:lnTo>
                  <a:lnTo>
                    <a:pt x="16" y="52"/>
                  </a:lnTo>
                  <a:lnTo>
                    <a:pt x="16" y="60"/>
                  </a:lnTo>
                  <a:lnTo>
                    <a:pt x="20" y="64"/>
                  </a:lnTo>
                  <a:lnTo>
                    <a:pt x="29" y="68"/>
                  </a:lnTo>
                  <a:lnTo>
                    <a:pt x="33" y="68"/>
                  </a:lnTo>
                  <a:lnTo>
                    <a:pt x="41" y="68"/>
                  </a:lnTo>
                  <a:lnTo>
                    <a:pt x="45" y="68"/>
                  </a:lnTo>
                  <a:lnTo>
                    <a:pt x="53" y="64"/>
                  </a:lnTo>
                  <a:lnTo>
                    <a:pt x="61" y="56"/>
                  </a:lnTo>
                  <a:lnTo>
                    <a:pt x="65" y="60"/>
                  </a:lnTo>
                  <a:lnTo>
                    <a:pt x="49" y="72"/>
                  </a:lnTo>
                  <a:lnTo>
                    <a:pt x="37" y="80"/>
                  </a:lnTo>
                  <a:lnTo>
                    <a:pt x="25" y="80"/>
                  </a:lnTo>
                  <a:lnTo>
                    <a:pt x="16" y="80"/>
                  </a:lnTo>
                  <a:lnTo>
                    <a:pt x="8" y="72"/>
                  </a:lnTo>
                  <a:lnTo>
                    <a:pt x="4" y="64"/>
                  </a:lnTo>
                  <a:lnTo>
                    <a:pt x="0" y="56"/>
                  </a:lnTo>
                  <a:lnTo>
                    <a:pt x="4" y="44"/>
                  </a:lnTo>
                  <a:lnTo>
                    <a:pt x="8" y="28"/>
                  </a:lnTo>
                  <a:lnTo>
                    <a:pt x="16" y="16"/>
                  </a:lnTo>
                  <a:lnTo>
                    <a:pt x="29" y="8"/>
                  </a:lnTo>
                  <a:lnTo>
                    <a:pt x="41" y="4"/>
                  </a:lnTo>
                  <a:lnTo>
                    <a:pt x="53" y="0"/>
                  </a:lnTo>
                  <a:lnTo>
                    <a:pt x="61" y="0"/>
                  </a:lnTo>
                  <a:lnTo>
                    <a:pt x="65" y="4"/>
                  </a:lnTo>
                  <a:lnTo>
                    <a:pt x="69" y="8"/>
                  </a:lnTo>
                  <a:lnTo>
                    <a:pt x="69" y="12"/>
                  </a:lnTo>
                  <a:lnTo>
                    <a:pt x="69" y="20"/>
                  </a:lnTo>
                  <a:lnTo>
                    <a:pt x="65" y="28"/>
                  </a:lnTo>
                  <a:lnTo>
                    <a:pt x="57" y="36"/>
                  </a:lnTo>
                  <a:lnTo>
                    <a:pt x="45" y="40"/>
                  </a:lnTo>
                  <a:lnTo>
                    <a:pt x="33" y="44"/>
                  </a:lnTo>
                  <a:lnTo>
                    <a:pt x="16" y="48"/>
                  </a:lnTo>
                  <a:close/>
                  <a:moveTo>
                    <a:pt x="16" y="44"/>
                  </a:moveTo>
                  <a:lnTo>
                    <a:pt x="29" y="40"/>
                  </a:lnTo>
                  <a:lnTo>
                    <a:pt x="37" y="36"/>
                  </a:lnTo>
                  <a:lnTo>
                    <a:pt x="45" y="32"/>
                  </a:lnTo>
                  <a:lnTo>
                    <a:pt x="53" y="24"/>
                  </a:lnTo>
                  <a:lnTo>
                    <a:pt x="57" y="20"/>
                  </a:lnTo>
                  <a:lnTo>
                    <a:pt x="57" y="12"/>
                  </a:lnTo>
                  <a:lnTo>
                    <a:pt x="57" y="8"/>
                  </a:lnTo>
                  <a:lnTo>
                    <a:pt x="53" y="8"/>
                  </a:lnTo>
                  <a:lnTo>
                    <a:pt x="53" y="4"/>
                  </a:lnTo>
                  <a:lnTo>
                    <a:pt x="49" y="4"/>
                  </a:lnTo>
                  <a:lnTo>
                    <a:pt x="41" y="8"/>
                  </a:lnTo>
                  <a:lnTo>
                    <a:pt x="33" y="12"/>
                  </a:lnTo>
                  <a:lnTo>
                    <a:pt x="25" y="24"/>
                  </a:lnTo>
                  <a:lnTo>
                    <a:pt x="16" y="44"/>
                  </a:lnTo>
                  <a:close/>
                </a:path>
              </a:pathLst>
            </a:custGeom>
            <a:solidFill>
              <a:srgbClr val="000000"/>
            </a:solidFill>
            <a:ln w="0">
              <a:solidFill>
                <a:srgbClr val="000000"/>
              </a:solidFill>
              <a:round/>
              <a:headEnd/>
              <a:tailEnd/>
            </a:ln>
          </p:spPr>
          <p:txBody>
            <a:bodyPr/>
            <a:lstStyle/>
            <a:p>
              <a:endParaRPr lang="en-US"/>
            </a:p>
          </p:txBody>
        </p:sp>
        <p:sp>
          <p:nvSpPr>
            <p:cNvPr id="9271" name="Freeform 239"/>
            <p:cNvSpPr>
              <a:spLocks/>
            </p:cNvSpPr>
            <p:nvPr/>
          </p:nvSpPr>
          <p:spPr bwMode="auto">
            <a:xfrm>
              <a:off x="5103" y="3130"/>
              <a:ext cx="108" cy="80"/>
            </a:xfrm>
            <a:custGeom>
              <a:avLst/>
              <a:gdLst>
                <a:gd name="T0" fmla="*/ 72 w 108"/>
                <a:gd name="T1" fmla="*/ 0 h 80"/>
                <a:gd name="T2" fmla="*/ 76 w 108"/>
                <a:gd name="T3" fmla="*/ 64 h 80"/>
                <a:gd name="T4" fmla="*/ 88 w 108"/>
                <a:gd name="T5" fmla="*/ 48 h 80"/>
                <a:gd name="T6" fmla="*/ 96 w 108"/>
                <a:gd name="T7" fmla="*/ 32 h 80"/>
                <a:gd name="T8" fmla="*/ 100 w 108"/>
                <a:gd name="T9" fmla="*/ 24 h 80"/>
                <a:gd name="T10" fmla="*/ 100 w 108"/>
                <a:gd name="T11" fmla="*/ 20 h 80"/>
                <a:gd name="T12" fmla="*/ 100 w 108"/>
                <a:gd name="T13" fmla="*/ 16 h 80"/>
                <a:gd name="T14" fmla="*/ 100 w 108"/>
                <a:gd name="T15" fmla="*/ 16 h 80"/>
                <a:gd name="T16" fmla="*/ 100 w 108"/>
                <a:gd name="T17" fmla="*/ 16 h 80"/>
                <a:gd name="T18" fmla="*/ 100 w 108"/>
                <a:gd name="T19" fmla="*/ 12 h 80"/>
                <a:gd name="T20" fmla="*/ 96 w 108"/>
                <a:gd name="T21" fmla="*/ 12 h 80"/>
                <a:gd name="T22" fmla="*/ 96 w 108"/>
                <a:gd name="T23" fmla="*/ 12 h 80"/>
                <a:gd name="T24" fmla="*/ 96 w 108"/>
                <a:gd name="T25" fmla="*/ 8 h 80"/>
                <a:gd name="T26" fmla="*/ 96 w 108"/>
                <a:gd name="T27" fmla="*/ 8 h 80"/>
                <a:gd name="T28" fmla="*/ 96 w 108"/>
                <a:gd name="T29" fmla="*/ 4 h 80"/>
                <a:gd name="T30" fmla="*/ 96 w 108"/>
                <a:gd name="T31" fmla="*/ 4 h 80"/>
                <a:gd name="T32" fmla="*/ 100 w 108"/>
                <a:gd name="T33" fmla="*/ 0 h 80"/>
                <a:gd name="T34" fmla="*/ 100 w 108"/>
                <a:gd name="T35" fmla="*/ 0 h 80"/>
                <a:gd name="T36" fmla="*/ 104 w 108"/>
                <a:gd name="T37" fmla="*/ 0 h 80"/>
                <a:gd name="T38" fmla="*/ 108 w 108"/>
                <a:gd name="T39" fmla="*/ 4 h 80"/>
                <a:gd name="T40" fmla="*/ 108 w 108"/>
                <a:gd name="T41" fmla="*/ 8 h 80"/>
                <a:gd name="T42" fmla="*/ 108 w 108"/>
                <a:gd name="T43" fmla="*/ 12 h 80"/>
                <a:gd name="T44" fmla="*/ 108 w 108"/>
                <a:gd name="T45" fmla="*/ 16 h 80"/>
                <a:gd name="T46" fmla="*/ 108 w 108"/>
                <a:gd name="T47" fmla="*/ 20 h 80"/>
                <a:gd name="T48" fmla="*/ 104 w 108"/>
                <a:gd name="T49" fmla="*/ 28 h 80"/>
                <a:gd name="T50" fmla="*/ 100 w 108"/>
                <a:gd name="T51" fmla="*/ 36 h 80"/>
                <a:gd name="T52" fmla="*/ 88 w 108"/>
                <a:gd name="T53" fmla="*/ 52 h 80"/>
                <a:gd name="T54" fmla="*/ 80 w 108"/>
                <a:gd name="T55" fmla="*/ 64 h 80"/>
                <a:gd name="T56" fmla="*/ 72 w 108"/>
                <a:gd name="T57" fmla="*/ 76 h 80"/>
                <a:gd name="T58" fmla="*/ 64 w 108"/>
                <a:gd name="T59" fmla="*/ 80 h 80"/>
                <a:gd name="T60" fmla="*/ 60 w 108"/>
                <a:gd name="T61" fmla="*/ 80 h 80"/>
                <a:gd name="T62" fmla="*/ 60 w 108"/>
                <a:gd name="T63" fmla="*/ 24 h 80"/>
                <a:gd name="T64" fmla="*/ 24 w 108"/>
                <a:gd name="T65" fmla="*/ 80 h 80"/>
                <a:gd name="T66" fmla="*/ 20 w 108"/>
                <a:gd name="T67" fmla="*/ 80 h 80"/>
                <a:gd name="T68" fmla="*/ 20 w 108"/>
                <a:gd name="T69" fmla="*/ 60 h 80"/>
                <a:gd name="T70" fmla="*/ 16 w 108"/>
                <a:gd name="T71" fmla="*/ 40 h 80"/>
                <a:gd name="T72" fmla="*/ 16 w 108"/>
                <a:gd name="T73" fmla="*/ 24 h 80"/>
                <a:gd name="T74" fmla="*/ 16 w 108"/>
                <a:gd name="T75" fmla="*/ 16 h 80"/>
                <a:gd name="T76" fmla="*/ 12 w 108"/>
                <a:gd name="T77" fmla="*/ 12 h 80"/>
                <a:gd name="T78" fmla="*/ 8 w 108"/>
                <a:gd name="T79" fmla="*/ 12 h 80"/>
                <a:gd name="T80" fmla="*/ 4 w 108"/>
                <a:gd name="T81" fmla="*/ 8 h 80"/>
                <a:gd name="T82" fmla="*/ 4 w 108"/>
                <a:gd name="T83" fmla="*/ 8 h 80"/>
                <a:gd name="T84" fmla="*/ 0 w 108"/>
                <a:gd name="T85" fmla="*/ 12 h 80"/>
                <a:gd name="T86" fmla="*/ 0 w 108"/>
                <a:gd name="T87" fmla="*/ 8 h 80"/>
                <a:gd name="T88" fmla="*/ 24 w 108"/>
                <a:gd name="T89" fmla="*/ 0 h 80"/>
                <a:gd name="T90" fmla="*/ 28 w 108"/>
                <a:gd name="T91" fmla="*/ 12 h 80"/>
                <a:gd name="T92" fmla="*/ 32 w 108"/>
                <a:gd name="T93" fmla="*/ 28 h 80"/>
                <a:gd name="T94" fmla="*/ 32 w 108"/>
                <a:gd name="T95" fmla="*/ 44 h 80"/>
                <a:gd name="T96" fmla="*/ 32 w 108"/>
                <a:gd name="T97" fmla="*/ 52 h 80"/>
                <a:gd name="T98" fmla="*/ 32 w 108"/>
                <a:gd name="T99" fmla="*/ 60 h 80"/>
                <a:gd name="T100" fmla="*/ 68 w 108"/>
                <a:gd name="T101" fmla="*/ 0 h 80"/>
                <a:gd name="T102" fmla="*/ 72 w 108"/>
                <a:gd name="T103" fmla="*/ 0 h 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80"/>
                <a:gd name="T158" fmla="*/ 108 w 108"/>
                <a:gd name="T159" fmla="*/ 80 h 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80">
                  <a:moveTo>
                    <a:pt x="72" y="0"/>
                  </a:moveTo>
                  <a:lnTo>
                    <a:pt x="76" y="64"/>
                  </a:lnTo>
                  <a:lnTo>
                    <a:pt x="88" y="48"/>
                  </a:lnTo>
                  <a:lnTo>
                    <a:pt x="96" y="32"/>
                  </a:lnTo>
                  <a:lnTo>
                    <a:pt x="100" y="24"/>
                  </a:lnTo>
                  <a:lnTo>
                    <a:pt x="100" y="20"/>
                  </a:lnTo>
                  <a:lnTo>
                    <a:pt x="100" y="16"/>
                  </a:lnTo>
                  <a:lnTo>
                    <a:pt x="100" y="12"/>
                  </a:lnTo>
                  <a:lnTo>
                    <a:pt x="96" y="12"/>
                  </a:lnTo>
                  <a:lnTo>
                    <a:pt x="96" y="8"/>
                  </a:lnTo>
                  <a:lnTo>
                    <a:pt x="96" y="4"/>
                  </a:lnTo>
                  <a:lnTo>
                    <a:pt x="100" y="0"/>
                  </a:lnTo>
                  <a:lnTo>
                    <a:pt x="104" y="0"/>
                  </a:lnTo>
                  <a:lnTo>
                    <a:pt x="108" y="4"/>
                  </a:lnTo>
                  <a:lnTo>
                    <a:pt x="108" y="8"/>
                  </a:lnTo>
                  <a:lnTo>
                    <a:pt x="108" y="12"/>
                  </a:lnTo>
                  <a:lnTo>
                    <a:pt x="108" y="16"/>
                  </a:lnTo>
                  <a:lnTo>
                    <a:pt x="108" y="20"/>
                  </a:lnTo>
                  <a:lnTo>
                    <a:pt x="104" y="28"/>
                  </a:lnTo>
                  <a:lnTo>
                    <a:pt x="100" y="36"/>
                  </a:lnTo>
                  <a:lnTo>
                    <a:pt x="88" y="52"/>
                  </a:lnTo>
                  <a:lnTo>
                    <a:pt x="80" y="64"/>
                  </a:lnTo>
                  <a:lnTo>
                    <a:pt x="72" y="76"/>
                  </a:lnTo>
                  <a:lnTo>
                    <a:pt x="64" y="80"/>
                  </a:lnTo>
                  <a:lnTo>
                    <a:pt x="60" y="80"/>
                  </a:lnTo>
                  <a:lnTo>
                    <a:pt x="60" y="24"/>
                  </a:lnTo>
                  <a:lnTo>
                    <a:pt x="24" y="80"/>
                  </a:lnTo>
                  <a:lnTo>
                    <a:pt x="20" y="80"/>
                  </a:lnTo>
                  <a:lnTo>
                    <a:pt x="20" y="60"/>
                  </a:lnTo>
                  <a:lnTo>
                    <a:pt x="16" y="40"/>
                  </a:lnTo>
                  <a:lnTo>
                    <a:pt x="16" y="24"/>
                  </a:lnTo>
                  <a:lnTo>
                    <a:pt x="16" y="16"/>
                  </a:lnTo>
                  <a:lnTo>
                    <a:pt x="12" y="12"/>
                  </a:lnTo>
                  <a:lnTo>
                    <a:pt x="8" y="12"/>
                  </a:lnTo>
                  <a:lnTo>
                    <a:pt x="4" y="8"/>
                  </a:lnTo>
                  <a:lnTo>
                    <a:pt x="0" y="12"/>
                  </a:lnTo>
                  <a:lnTo>
                    <a:pt x="0" y="8"/>
                  </a:lnTo>
                  <a:lnTo>
                    <a:pt x="24" y="0"/>
                  </a:lnTo>
                  <a:lnTo>
                    <a:pt x="28" y="12"/>
                  </a:lnTo>
                  <a:lnTo>
                    <a:pt x="32" y="28"/>
                  </a:lnTo>
                  <a:lnTo>
                    <a:pt x="32" y="44"/>
                  </a:lnTo>
                  <a:lnTo>
                    <a:pt x="32" y="52"/>
                  </a:lnTo>
                  <a:lnTo>
                    <a:pt x="32" y="60"/>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272" name="Rectangle 240"/>
            <p:cNvSpPr>
              <a:spLocks noChangeArrowheads="1"/>
            </p:cNvSpPr>
            <p:nvPr/>
          </p:nvSpPr>
          <p:spPr bwMode="auto">
            <a:xfrm>
              <a:off x="5533" y="3066"/>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3" name="Rectangle 241"/>
            <p:cNvSpPr>
              <a:spLocks noChangeArrowheads="1"/>
            </p:cNvSpPr>
            <p:nvPr/>
          </p:nvSpPr>
          <p:spPr bwMode="auto">
            <a:xfrm>
              <a:off x="211"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74" name="Freeform 242"/>
            <p:cNvSpPr>
              <a:spLocks/>
            </p:cNvSpPr>
            <p:nvPr/>
          </p:nvSpPr>
          <p:spPr bwMode="auto">
            <a:xfrm>
              <a:off x="267" y="3311"/>
              <a:ext cx="125" cy="116"/>
            </a:xfrm>
            <a:custGeom>
              <a:avLst/>
              <a:gdLst>
                <a:gd name="T0" fmla="*/ 89 w 125"/>
                <a:gd name="T1" fmla="*/ 52 h 116"/>
                <a:gd name="T2" fmla="*/ 89 w 125"/>
                <a:gd name="T3" fmla="*/ 12 h 116"/>
                <a:gd name="T4" fmla="*/ 89 w 125"/>
                <a:gd name="T5" fmla="*/ 4 h 116"/>
                <a:gd name="T6" fmla="*/ 81 w 125"/>
                <a:gd name="T7" fmla="*/ 0 h 116"/>
                <a:gd name="T8" fmla="*/ 73 w 125"/>
                <a:gd name="T9" fmla="*/ 0 h 116"/>
                <a:gd name="T10" fmla="*/ 125 w 125"/>
                <a:gd name="T11" fmla="*/ 0 h 116"/>
                <a:gd name="T12" fmla="*/ 121 w 125"/>
                <a:gd name="T13" fmla="*/ 0 h 116"/>
                <a:gd name="T14" fmla="*/ 113 w 125"/>
                <a:gd name="T15" fmla="*/ 4 h 116"/>
                <a:gd name="T16" fmla="*/ 109 w 125"/>
                <a:gd name="T17" fmla="*/ 8 h 116"/>
                <a:gd name="T18" fmla="*/ 109 w 125"/>
                <a:gd name="T19" fmla="*/ 20 h 116"/>
                <a:gd name="T20" fmla="*/ 109 w 125"/>
                <a:gd name="T21" fmla="*/ 104 h 116"/>
                <a:gd name="T22" fmla="*/ 109 w 125"/>
                <a:gd name="T23" fmla="*/ 112 h 116"/>
                <a:gd name="T24" fmla="*/ 117 w 125"/>
                <a:gd name="T25" fmla="*/ 112 h 116"/>
                <a:gd name="T26" fmla="*/ 125 w 125"/>
                <a:gd name="T27" fmla="*/ 116 h 116"/>
                <a:gd name="T28" fmla="*/ 73 w 125"/>
                <a:gd name="T29" fmla="*/ 116 h 116"/>
                <a:gd name="T30" fmla="*/ 77 w 125"/>
                <a:gd name="T31" fmla="*/ 116 h 116"/>
                <a:gd name="T32" fmla="*/ 89 w 125"/>
                <a:gd name="T33" fmla="*/ 108 h 116"/>
                <a:gd name="T34" fmla="*/ 89 w 125"/>
                <a:gd name="T35" fmla="*/ 96 h 116"/>
                <a:gd name="T36" fmla="*/ 33 w 125"/>
                <a:gd name="T37" fmla="*/ 60 h 116"/>
                <a:gd name="T38" fmla="*/ 33 w 125"/>
                <a:gd name="T39" fmla="*/ 104 h 116"/>
                <a:gd name="T40" fmla="*/ 37 w 125"/>
                <a:gd name="T41" fmla="*/ 112 h 116"/>
                <a:gd name="T42" fmla="*/ 41 w 125"/>
                <a:gd name="T43" fmla="*/ 112 h 116"/>
                <a:gd name="T44" fmla="*/ 49 w 125"/>
                <a:gd name="T45" fmla="*/ 116 h 116"/>
                <a:gd name="T46" fmla="*/ 0 w 125"/>
                <a:gd name="T47" fmla="*/ 116 h 116"/>
                <a:gd name="T48" fmla="*/ 4 w 125"/>
                <a:gd name="T49" fmla="*/ 116 h 116"/>
                <a:gd name="T50" fmla="*/ 16 w 125"/>
                <a:gd name="T51" fmla="*/ 108 h 116"/>
                <a:gd name="T52" fmla="*/ 16 w 125"/>
                <a:gd name="T53" fmla="*/ 96 h 116"/>
                <a:gd name="T54" fmla="*/ 16 w 125"/>
                <a:gd name="T55" fmla="*/ 12 h 116"/>
                <a:gd name="T56" fmla="*/ 16 w 125"/>
                <a:gd name="T57" fmla="*/ 4 h 116"/>
                <a:gd name="T58" fmla="*/ 8 w 125"/>
                <a:gd name="T59" fmla="*/ 0 h 116"/>
                <a:gd name="T60" fmla="*/ 0 w 125"/>
                <a:gd name="T61" fmla="*/ 0 h 116"/>
                <a:gd name="T62" fmla="*/ 49 w 125"/>
                <a:gd name="T63" fmla="*/ 0 h 116"/>
                <a:gd name="T64" fmla="*/ 45 w 125"/>
                <a:gd name="T65" fmla="*/ 0 h 116"/>
                <a:gd name="T66" fmla="*/ 37 w 125"/>
                <a:gd name="T67" fmla="*/ 4 h 116"/>
                <a:gd name="T68" fmla="*/ 37 w 125"/>
                <a:gd name="T69" fmla="*/ 8 h 116"/>
                <a:gd name="T70" fmla="*/ 33 w 125"/>
                <a:gd name="T71" fmla="*/ 20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116"/>
                <a:gd name="T110" fmla="*/ 125 w 125"/>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116">
                  <a:moveTo>
                    <a:pt x="33" y="52"/>
                  </a:moveTo>
                  <a:lnTo>
                    <a:pt x="89" y="52"/>
                  </a:lnTo>
                  <a:lnTo>
                    <a:pt x="89" y="20"/>
                  </a:lnTo>
                  <a:lnTo>
                    <a:pt x="89" y="12"/>
                  </a:lnTo>
                  <a:lnTo>
                    <a:pt x="89" y="8"/>
                  </a:lnTo>
                  <a:lnTo>
                    <a:pt x="89" y="4"/>
                  </a:lnTo>
                  <a:lnTo>
                    <a:pt x="85" y="4"/>
                  </a:lnTo>
                  <a:lnTo>
                    <a:pt x="81" y="0"/>
                  </a:lnTo>
                  <a:lnTo>
                    <a:pt x="77" y="0"/>
                  </a:lnTo>
                  <a:lnTo>
                    <a:pt x="73" y="0"/>
                  </a:lnTo>
                  <a:lnTo>
                    <a:pt x="125" y="0"/>
                  </a:lnTo>
                  <a:lnTo>
                    <a:pt x="121" y="0"/>
                  </a:lnTo>
                  <a:lnTo>
                    <a:pt x="117" y="0"/>
                  </a:lnTo>
                  <a:lnTo>
                    <a:pt x="113" y="4"/>
                  </a:lnTo>
                  <a:lnTo>
                    <a:pt x="109" y="4"/>
                  </a:lnTo>
                  <a:lnTo>
                    <a:pt x="109" y="8"/>
                  </a:lnTo>
                  <a:lnTo>
                    <a:pt x="109" y="12"/>
                  </a:lnTo>
                  <a:lnTo>
                    <a:pt x="109" y="20"/>
                  </a:lnTo>
                  <a:lnTo>
                    <a:pt x="109" y="96"/>
                  </a:lnTo>
                  <a:lnTo>
                    <a:pt x="109" y="104"/>
                  </a:lnTo>
                  <a:lnTo>
                    <a:pt x="109" y="108"/>
                  </a:lnTo>
                  <a:lnTo>
                    <a:pt x="109" y="112"/>
                  </a:lnTo>
                  <a:lnTo>
                    <a:pt x="113" y="112"/>
                  </a:lnTo>
                  <a:lnTo>
                    <a:pt x="117" y="112"/>
                  </a:lnTo>
                  <a:lnTo>
                    <a:pt x="121" y="116"/>
                  </a:lnTo>
                  <a:lnTo>
                    <a:pt x="125" y="116"/>
                  </a:lnTo>
                  <a:lnTo>
                    <a:pt x="73" y="116"/>
                  </a:lnTo>
                  <a:lnTo>
                    <a:pt x="77" y="116"/>
                  </a:lnTo>
                  <a:lnTo>
                    <a:pt x="85" y="112"/>
                  </a:lnTo>
                  <a:lnTo>
                    <a:pt x="89" y="108"/>
                  </a:lnTo>
                  <a:lnTo>
                    <a:pt x="89" y="104"/>
                  </a:lnTo>
                  <a:lnTo>
                    <a:pt x="89" y="96"/>
                  </a:lnTo>
                  <a:lnTo>
                    <a:pt x="89" y="60"/>
                  </a:lnTo>
                  <a:lnTo>
                    <a:pt x="33" y="60"/>
                  </a:lnTo>
                  <a:lnTo>
                    <a:pt x="33" y="96"/>
                  </a:lnTo>
                  <a:lnTo>
                    <a:pt x="33" y="104"/>
                  </a:lnTo>
                  <a:lnTo>
                    <a:pt x="37" y="108"/>
                  </a:lnTo>
                  <a:lnTo>
                    <a:pt x="37" y="112"/>
                  </a:lnTo>
                  <a:lnTo>
                    <a:pt x="41" y="112"/>
                  </a:lnTo>
                  <a:lnTo>
                    <a:pt x="45" y="116"/>
                  </a:lnTo>
                  <a:lnTo>
                    <a:pt x="49" y="116"/>
                  </a:lnTo>
                  <a:lnTo>
                    <a:pt x="0" y="116"/>
                  </a:lnTo>
                  <a:lnTo>
                    <a:pt x="4" y="116"/>
                  </a:lnTo>
                  <a:lnTo>
                    <a:pt x="12" y="112"/>
                  </a:lnTo>
                  <a:lnTo>
                    <a:pt x="16" y="108"/>
                  </a:lnTo>
                  <a:lnTo>
                    <a:pt x="16" y="104"/>
                  </a:lnTo>
                  <a:lnTo>
                    <a:pt x="16" y="96"/>
                  </a:lnTo>
                  <a:lnTo>
                    <a:pt x="16" y="20"/>
                  </a:lnTo>
                  <a:lnTo>
                    <a:pt x="16" y="12"/>
                  </a:lnTo>
                  <a:lnTo>
                    <a:pt x="16" y="8"/>
                  </a:lnTo>
                  <a:lnTo>
                    <a:pt x="16" y="4"/>
                  </a:lnTo>
                  <a:lnTo>
                    <a:pt x="12" y="4"/>
                  </a:lnTo>
                  <a:lnTo>
                    <a:pt x="8" y="0"/>
                  </a:lnTo>
                  <a:lnTo>
                    <a:pt x="4" y="0"/>
                  </a:lnTo>
                  <a:lnTo>
                    <a:pt x="0" y="0"/>
                  </a:lnTo>
                  <a:lnTo>
                    <a:pt x="49" y="0"/>
                  </a:lnTo>
                  <a:lnTo>
                    <a:pt x="45" y="0"/>
                  </a:lnTo>
                  <a:lnTo>
                    <a:pt x="41" y="0"/>
                  </a:lnTo>
                  <a:lnTo>
                    <a:pt x="37" y="4"/>
                  </a:lnTo>
                  <a:lnTo>
                    <a:pt x="37" y="8"/>
                  </a:lnTo>
                  <a:lnTo>
                    <a:pt x="33" y="12"/>
                  </a:lnTo>
                  <a:lnTo>
                    <a:pt x="33" y="20"/>
                  </a:lnTo>
                  <a:lnTo>
                    <a:pt x="33" y="52"/>
                  </a:lnTo>
                  <a:close/>
                </a:path>
              </a:pathLst>
            </a:custGeom>
            <a:solidFill>
              <a:srgbClr val="000000"/>
            </a:solidFill>
            <a:ln w="0">
              <a:solidFill>
                <a:srgbClr val="000000"/>
              </a:solidFill>
              <a:round/>
              <a:headEnd/>
              <a:tailEnd/>
            </a:ln>
          </p:spPr>
          <p:txBody>
            <a:bodyPr/>
            <a:lstStyle/>
            <a:p>
              <a:endParaRPr lang="en-US"/>
            </a:p>
          </p:txBody>
        </p:sp>
        <p:sp>
          <p:nvSpPr>
            <p:cNvPr id="9275" name="Freeform 243"/>
            <p:cNvSpPr>
              <a:spLocks noEditPoints="1"/>
            </p:cNvSpPr>
            <p:nvPr/>
          </p:nvSpPr>
          <p:spPr bwMode="auto">
            <a:xfrm>
              <a:off x="396" y="3347"/>
              <a:ext cx="72" cy="80"/>
            </a:xfrm>
            <a:custGeom>
              <a:avLst/>
              <a:gdLst>
                <a:gd name="T0" fmla="*/ 40 w 72"/>
                <a:gd name="T1" fmla="*/ 72 h 80"/>
                <a:gd name="T2" fmla="*/ 32 w 72"/>
                <a:gd name="T3" fmla="*/ 80 h 80"/>
                <a:gd name="T4" fmla="*/ 20 w 72"/>
                <a:gd name="T5" fmla="*/ 80 h 80"/>
                <a:gd name="T6" fmla="*/ 8 w 72"/>
                <a:gd name="T7" fmla="*/ 76 h 80"/>
                <a:gd name="T8" fmla="*/ 0 w 72"/>
                <a:gd name="T9" fmla="*/ 60 h 80"/>
                <a:gd name="T10" fmla="*/ 4 w 72"/>
                <a:gd name="T11" fmla="*/ 52 h 80"/>
                <a:gd name="T12" fmla="*/ 16 w 72"/>
                <a:gd name="T13" fmla="*/ 40 h 80"/>
                <a:gd name="T14" fmla="*/ 44 w 72"/>
                <a:gd name="T15" fmla="*/ 28 h 80"/>
                <a:gd name="T16" fmla="*/ 44 w 72"/>
                <a:gd name="T17" fmla="*/ 16 h 80"/>
                <a:gd name="T18" fmla="*/ 36 w 72"/>
                <a:gd name="T19" fmla="*/ 8 h 80"/>
                <a:gd name="T20" fmla="*/ 28 w 72"/>
                <a:gd name="T21" fmla="*/ 4 h 80"/>
                <a:gd name="T22" fmla="*/ 20 w 72"/>
                <a:gd name="T23" fmla="*/ 12 h 80"/>
                <a:gd name="T24" fmla="*/ 20 w 72"/>
                <a:gd name="T25" fmla="*/ 20 h 80"/>
                <a:gd name="T26" fmla="*/ 20 w 72"/>
                <a:gd name="T27" fmla="*/ 28 h 80"/>
                <a:gd name="T28" fmla="*/ 12 w 72"/>
                <a:gd name="T29" fmla="*/ 28 h 80"/>
                <a:gd name="T30" fmla="*/ 8 w 72"/>
                <a:gd name="T31" fmla="*/ 28 h 80"/>
                <a:gd name="T32" fmla="*/ 4 w 72"/>
                <a:gd name="T33" fmla="*/ 20 h 80"/>
                <a:gd name="T34" fmla="*/ 12 w 72"/>
                <a:gd name="T35" fmla="*/ 8 h 80"/>
                <a:gd name="T36" fmla="*/ 36 w 72"/>
                <a:gd name="T37" fmla="*/ 0 h 80"/>
                <a:gd name="T38" fmla="*/ 52 w 72"/>
                <a:gd name="T39" fmla="*/ 4 h 80"/>
                <a:gd name="T40" fmla="*/ 60 w 72"/>
                <a:gd name="T41" fmla="*/ 12 h 80"/>
                <a:gd name="T42" fmla="*/ 60 w 72"/>
                <a:gd name="T43" fmla="*/ 28 h 80"/>
                <a:gd name="T44" fmla="*/ 60 w 72"/>
                <a:gd name="T45" fmla="*/ 60 h 80"/>
                <a:gd name="T46" fmla="*/ 60 w 72"/>
                <a:gd name="T47" fmla="*/ 68 h 80"/>
                <a:gd name="T48" fmla="*/ 64 w 72"/>
                <a:gd name="T49" fmla="*/ 72 h 80"/>
                <a:gd name="T50" fmla="*/ 64 w 72"/>
                <a:gd name="T51" fmla="*/ 72 h 80"/>
                <a:gd name="T52" fmla="*/ 68 w 72"/>
                <a:gd name="T53" fmla="*/ 68 h 80"/>
                <a:gd name="T54" fmla="*/ 72 w 72"/>
                <a:gd name="T55" fmla="*/ 68 h 80"/>
                <a:gd name="T56" fmla="*/ 56 w 72"/>
                <a:gd name="T57" fmla="*/ 80 h 80"/>
                <a:gd name="T58" fmla="*/ 48 w 72"/>
                <a:gd name="T59" fmla="*/ 80 h 80"/>
                <a:gd name="T60" fmla="*/ 44 w 72"/>
                <a:gd name="T61" fmla="*/ 68 h 80"/>
                <a:gd name="T62" fmla="*/ 44 w 72"/>
                <a:gd name="T63" fmla="*/ 36 h 80"/>
                <a:gd name="T64" fmla="*/ 28 w 72"/>
                <a:gd name="T65" fmla="*/ 40 h 80"/>
                <a:gd name="T66" fmla="*/ 20 w 72"/>
                <a:gd name="T67" fmla="*/ 48 h 80"/>
                <a:gd name="T68" fmla="*/ 16 w 72"/>
                <a:gd name="T69" fmla="*/ 56 h 80"/>
                <a:gd name="T70" fmla="*/ 20 w 72"/>
                <a:gd name="T71" fmla="*/ 68 h 80"/>
                <a:gd name="T72" fmla="*/ 28 w 72"/>
                <a:gd name="T73" fmla="*/ 72 h 80"/>
                <a:gd name="T74" fmla="*/ 44 w 72"/>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0"/>
                <a:gd name="T116" fmla="*/ 72 w 72"/>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0">
                  <a:moveTo>
                    <a:pt x="44" y="68"/>
                  </a:moveTo>
                  <a:lnTo>
                    <a:pt x="40" y="72"/>
                  </a:lnTo>
                  <a:lnTo>
                    <a:pt x="32" y="76"/>
                  </a:lnTo>
                  <a:lnTo>
                    <a:pt x="32" y="80"/>
                  </a:lnTo>
                  <a:lnTo>
                    <a:pt x="24" y="80"/>
                  </a:lnTo>
                  <a:lnTo>
                    <a:pt x="20" y="80"/>
                  </a:lnTo>
                  <a:lnTo>
                    <a:pt x="12" y="80"/>
                  </a:lnTo>
                  <a:lnTo>
                    <a:pt x="8" y="76"/>
                  </a:lnTo>
                  <a:lnTo>
                    <a:pt x="4" y="68"/>
                  </a:lnTo>
                  <a:lnTo>
                    <a:pt x="0" y="60"/>
                  </a:lnTo>
                  <a:lnTo>
                    <a:pt x="4" y="56"/>
                  </a:lnTo>
                  <a:lnTo>
                    <a:pt x="4" y="52"/>
                  </a:lnTo>
                  <a:lnTo>
                    <a:pt x="8" y="48"/>
                  </a:lnTo>
                  <a:lnTo>
                    <a:pt x="16" y="40"/>
                  </a:lnTo>
                  <a:lnTo>
                    <a:pt x="28" y="36"/>
                  </a:lnTo>
                  <a:lnTo>
                    <a:pt x="44" y="28"/>
                  </a:lnTo>
                  <a:lnTo>
                    <a:pt x="44" y="24"/>
                  </a:lnTo>
                  <a:lnTo>
                    <a:pt x="44" y="16"/>
                  </a:lnTo>
                  <a:lnTo>
                    <a:pt x="40" y="8"/>
                  </a:lnTo>
                  <a:lnTo>
                    <a:pt x="36" y="8"/>
                  </a:lnTo>
                  <a:lnTo>
                    <a:pt x="32" y="4"/>
                  </a:lnTo>
                  <a:lnTo>
                    <a:pt x="28" y="4"/>
                  </a:lnTo>
                  <a:lnTo>
                    <a:pt x="24" y="8"/>
                  </a:lnTo>
                  <a:lnTo>
                    <a:pt x="20" y="12"/>
                  </a:lnTo>
                  <a:lnTo>
                    <a:pt x="20" y="16"/>
                  </a:lnTo>
                  <a:lnTo>
                    <a:pt x="20" y="20"/>
                  </a:lnTo>
                  <a:lnTo>
                    <a:pt x="20" y="24"/>
                  </a:lnTo>
                  <a:lnTo>
                    <a:pt x="20" y="28"/>
                  </a:lnTo>
                  <a:lnTo>
                    <a:pt x="16" y="28"/>
                  </a:lnTo>
                  <a:lnTo>
                    <a:pt x="12" y="28"/>
                  </a:lnTo>
                  <a:lnTo>
                    <a:pt x="8" y="28"/>
                  </a:lnTo>
                  <a:lnTo>
                    <a:pt x="4" y="24"/>
                  </a:lnTo>
                  <a:lnTo>
                    <a:pt x="4" y="20"/>
                  </a:lnTo>
                  <a:lnTo>
                    <a:pt x="8" y="12"/>
                  </a:lnTo>
                  <a:lnTo>
                    <a:pt x="12" y="8"/>
                  </a:lnTo>
                  <a:lnTo>
                    <a:pt x="24" y="0"/>
                  </a:lnTo>
                  <a:lnTo>
                    <a:pt x="36" y="0"/>
                  </a:lnTo>
                  <a:lnTo>
                    <a:pt x="44" y="0"/>
                  </a:lnTo>
                  <a:lnTo>
                    <a:pt x="52" y="4"/>
                  </a:lnTo>
                  <a:lnTo>
                    <a:pt x="56" y="8"/>
                  </a:lnTo>
                  <a:lnTo>
                    <a:pt x="60" y="12"/>
                  </a:lnTo>
                  <a:lnTo>
                    <a:pt x="60" y="16"/>
                  </a:lnTo>
                  <a:lnTo>
                    <a:pt x="60" y="28"/>
                  </a:lnTo>
                  <a:lnTo>
                    <a:pt x="60" y="52"/>
                  </a:lnTo>
                  <a:lnTo>
                    <a:pt x="60" y="60"/>
                  </a:lnTo>
                  <a:lnTo>
                    <a:pt x="60" y="68"/>
                  </a:lnTo>
                  <a:lnTo>
                    <a:pt x="60" y="72"/>
                  </a:lnTo>
                  <a:lnTo>
                    <a:pt x="64" y="72"/>
                  </a:lnTo>
                  <a:lnTo>
                    <a:pt x="68" y="72"/>
                  </a:lnTo>
                  <a:lnTo>
                    <a:pt x="68" y="68"/>
                  </a:lnTo>
                  <a:lnTo>
                    <a:pt x="72" y="64"/>
                  </a:lnTo>
                  <a:lnTo>
                    <a:pt x="72" y="68"/>
                  </a:lnTo>
                  <a:lnTo>
                    <a:pt x="64" y="80"/>
                  </a:lnTo>
                  <a:lnTo>
                    <a:pt x="56" y="80"/>
                  </a:lnTo>
                  <a:lnTo>
                    <a:pt x="52" y="80"/>
                  </a:lnTo>
                  <a:lnTo>
                    <a:pt x="48" y="80"/>
                  </a:lnTo>
                  <a:lnTo>
                    <a:pt x="48" y="76"/>
                  </a:lnTo>
                  <a:lnTo>
                    <a:pt x="44" y="68"/>
                  </a:lnTo>
                  <a:close/>
                  <a:moveTo>
                    <a:pt x="44" y="64"/>
                  </a:moveTo>
                  <a:lnTo>
                    <a:pt x="44" y="36"/>
                  </a:lnTo>
                  <a:lnTo>
                    <a:pt x="36" y="40"/>
                  </a:lnTo>
                  <a:lnTo>
                    <a:pt x="28" y="40"/>
                  </a:lnTo>
                  <a:lnTo>
                    <a:pt x="24" y="44"/>
                  </a:lnTo>
                  <a:lnTo>
                    <a:pt x="20" y="48"/>
                  </a:lnTo>
                  <a:lnTo>
                    <a:pt x="16" y="52"/>
                  </a:lnTo>
                  <a:lnTo>
                    <a:pt x="16" y="56"/>
                  </a:lnTo>
                  <a:lnTo>
                    <a:pt x="16" y="64"/>
                  </a:lnTo>
                  <a:lnTo>
                    <a:pt x="20" y="68"/>
                  </a:lnTo>
                  <a:lnTo>
                    <a:pt x="24" y="68"/>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276" name="Freeform 244"/>
            <p:cNvSpPr>
              <a:spLocks/>
            </p:cNvSpPr>
            <p:nvPr/>
          </p:nvSpPr>
          <p:spPr bwMode="auto">
            <a:xfrm>
              <a:off x="480" y="3347"/>
              <a:ext cx="53" cy="80"/>
            </a:xfrm>
            <a:custGeom>
              <a:avLst/>
              <a:gdLst>
                <a:gd name="T0" fmla="*/ 49 w 53"/>
                <a:gd name="T1" fmla="*/ 0 h 80"/>
                <a:gd name="T2" fmla="*/ 49 w 53"/>
                <a:gd name="T3" fmla="*/ 28 h 80"/>
                <a:gd name="T4" fmla="*/ 45 w 53"/>
                <a:gd name="T5" fmla="*/ 28 h 80"/>
                <a:gd name="T6" fmla="*/ 41 w 53"/>
                <a:gd name="T7" fmla="*/ 16 h 80"/>
                <a:gd name="T8" fmla="*/ 37 w 53"/>
                <a:gd name="T9" fmla="*/ 8 h 80"/>
                <a:gd name="T10" fmla="*/ 33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7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7 w 53"/>
                <a:gd name="T43" fmla="*/ 80 h 80"/>
                <a:gd name="T44" fmla="*/ 29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9 w 53"/>
                <a:gd name="T71" fmla="*/ 76 h 80"/>
                <a:gd name="T72" fmla="*/ 33 w 53"/>
                <a:gd name="T73" fmla="*/ 76 h 80"/>
                <a:gd name="T74" fmla="*/ 37 w 53"/>
                <a:gd name="T75" fmla="*/ 72 h 80"/>
                <a:gd name="T76" fmla="*/ 41 w 53"/>
                <a:gd name="T77" fmla="*/ 68 h 80"/>
                <a:gd name="T78" fmla="*/ 41 w 53"/>
                <a:gd name="T79" fmla="*/ 64 h 80"/>
                <a:gd name="T80" fmla="*/ 41 w 53"/>
                <a:gd name="T81" fmla="*/ 60 h 80"/>
                <a:gd name="T82" fmla="*/ 37 w 53"/>
                <a:gd name="T83" fmla="*/ 56 h 80"/>
                <a:gd name="T84" fmla="*/ 33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9 w 53"/>
                <a:gd name="T105" fmla="*/ 0 h 80"/>
                <a:gd name="T106" fmla="*/ 37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7" y="8"/>
                  </a:lnTo>
                  <a:lnTo>
                    <a:pt x="33" y="8"/>
                  </a:lnTo>
                  <a:lnTo>
                    <a:pt x="24" y="4"/>
                  </a:lnTo>
                  <a:lnTo>
                    <a:pt x="20" y="4"/>
                  </a:lnTo>
                  <a:lnTo>
                    <a:pt x="16" y="8"/>
                  </a:lnTo>
                  <a:lnTo>
                    <a:pt x="12" y="12"/>
                  </a:lnTo>
                  <a:lnTo>
                    <a:pt x="12" y="16"/>
                  </a:lnTo>
                  <a:lnTo>
                    <a:pt x="12" y="20"/>
                  </a:lnTo>
                  <a:lnTo>
                    <a:pt x="12" y="24"/>
                  </a:lnTo>
                  <a:lnTo>
                    <a:pt x="16" y="28"/>
                  </a:lnTo>
                  <a:lnTo>
                    <a:pt x="24" y="32"/>
                  </a:lnTo>
                  <a:lnTo>
                    <a:pt x="37" y="36"/>
                  </a:lnTo>
                  <a:lnTo>
                    <a:pt x="45" y="44"/>
                  </a:lnTo>
                  <a:lnTo>
                    <a:pt x="53" y="48"/>
                  </a:lnTo>
                  <a:lnTo>
                    <a:pt x="53" y="60"/>
                  </a:lnTo>
                  <a:lnTo>
                    <a:pt x="53" y="68"/>
                  </a:lnTo>
                  <a:lnTo>
                    <a:pt x="45" y="76"/>
                  </a:lnTo>
                  <a:lnTo>
                    <a:pt x="37" y="80"/>
                  </a:lnTo>
                  <a:lnTo>
                    <a:pt x="29" y="80"/>
                  </a:lnTo>
                  <a:lnTo>
                    <a:pt x="20" y="80"/>
                  </a:lnTo>
                  <a:lnTo>
                    <a:pt x="8" y="80"/>
                  </a:lnTo>
                  <a:lnTo>
                    <a:pt x="4" y="80"/>
                  </a:lnTo>
                  <a:lnTo>
                    <a:pt x="0" y="80"/>
                  </a:lnTo>
                  <a:lnTo>
                    <a:pt x="0" y="56"/>
                  </a:lnTo>
                  <a:lnTo>
                    <a:pt x="4" y="64"/>
                  </a:lnTo>
                  <a:lnTo>
                    <a:pt x="12" y="72"/>
                  </a:lnTo>
                  <a:lnTo>
                    <a:pt x="20" y="76"/>
                  </a:lnTo>
                  <a:lnTo>
                    <a:pt x="29" y="76"/>
                  </a:lnTo>
                  <a:lnTo>
                    <a:pt x="33" y="76"/>
                  </a:lnTo>
                  <a:lnTo>
                    <a:pt x="37" y="72"/>
                  </a:lnTo>
                  <a:lnTo>
                    <a:pt x="41" y="68"/>
                  </a:lnTo>
                  <a:lnTo>
                    <a:pt x="41" y="64"/>
                  </a:lnTo>
                  <a:lnTo>
                    <a:pt x="41" y="60"/>
                  </a:lnTo>
                  <a:lnTo>
                    <a:pt x="37" y="56"/>
                  </a:lnTo>
                  <a:lnTo>
                    <a:pt x="33" y="52"/>
                  </a:lnTo>
                  <a:lnTo>
                    <a:pt x="20" y="44"/>
                  </a:lnTo>
                  <a:lnTo>
                    <a:pt x="8" y="40"/>
                  </a:lnTo>
                  <a:lnTo>
                    <a:pt x="4" y="36"/>
                  </a:lnTo>
                  <a:lnTo>
                    <a:pt x="0" y="28"/>
                  </a:lnTo>
                  <a:lnTo>
                    <a:pt x="0" y="20"/>
                  </a:lnTo>
                  <a:lnTo>
                    <a:pt x="0" y="12"/>
                  </a:lnTo>
                  <a:lnTo>
                    <a:pt x="8" y="8"/>
                  </a:lnTo>
                  <a:lnTo>
                    <a:pt x="16" y="0"/>
                  </a:lnTo>
                  <a:lnTo>
                    <a:pt x="24" y="0"/>
                  </a:lnTo>
                  <a:lnTo>
                    <a:pt x="29" y="0"/>
                  </a:lnTo>
                  <a:lnTo>
                    <a:pt x="37"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277" name="Rectangle 245"/>
            <p:cNvSpPr>
              <a:spLocks noChangeArrowheads="1"/>
            </p:cNvSpPr>
            <p:nvPr/>
          </p:nvSpPr>
          <p:spPr bwMode="auto">
            <a:xfrm>
              <a:off x="545" y="3379"/>
              <a:ext cx="44" cy="16"/>
            </a:xfrm>
            <a:prstGeom prst="rect">
              <a:avLst/>
            </a:prstGeom>
            <a:solidFill>
              <a:srgbClr val="000000"/>
            </a:solidFill>
            <a:ln w="0">
              <a:solidFill>
                <a:srgbClr val="000000"/>
              </a:solidFill>
              <a:miter lim="800000"/>
              <a:headEnd/>
              <a:tailEnd/>
            </a:ln>
          </p:spPr>
          <p:txBody>
            <a:bodyPr/>
            <a:lstStyle/>
            <a:p>
              <a:endParaRPr lang="en-US"/>
            </a:p>
          </p:txBody>
        </p:sp>
        <p:sp>
          <p:nvSpPr>
            <p:cNvPr id="9278" name="Freeform 246"/>
            <p:cNvSpPr>
              <a:spLocks noEditPoints="1"/>
            </p:cNvSpPr>
            <p:nvPr/>
          </p:nvSpPr>
          <p:spPr bwMode="auto">
            <a:xfrm>
              <a:off x="601" y="3311"/>
              <a:ext cx="88" cy="116"/>
            </a:xfrm>
            <a:custGeom>
              <a:avLst/>
              <a:gdLst>
                <a:gd name="T0" fmla="*/ 32 w 88"/>
                <a:gd name="T1" fmla="*/ 60 h 116"/>
                <a:gd name="T2" fmla="*/ 32 w 88"/>
                <a:gd name="T3" fmla="*/ 96 h 116"/>
                <a:gd name="T4" fmla="*/ 32 w 88"/>
                <a:gd name="T5" fmla="*/ 104 h 116"/>
                <a:gd name="T6" fmla="*/ 32 w 88"/>
                <a:gd name="T7" fmla="*/ 112 h 116"/>
                <a:gd name="T8" fmla="*/ 36 w 88"/>
                <a:gd name="T9" fmla="*/ 112 h 116"/>
                <a:gd name="T10" fmla="*/ 44 w 88"/>
                <a:gd name="T11" fmla="*/ 116 h 116"/>
                <a:gd name="T12" fmla="*/ 48 w 88"/>
                <a:gd name="T13" fmla="*/ 116 h 116"/>
                <a:gd name="T14" fmla="*/ 48 w 88"/>
                <a:gd name="T15" fmla="*/ 116 h 116"/>
                <a:gd name="T16" fmla="*/ 0 w 88"/>
                <a:gd name="T17" fmla="*/ 116 h 116"/>
                <a:gd name="T18" fmla="*/ 0 w 88"/>
                <a:gd name="T19" fmla="*/ 116 h 116"/>
                <a:gd name="T20" fmla="*/ 4 w 88"/>
                <a:gd name="T21" fmla="*/ 116 h 116"/>
                <a:gd name="T22" fmla="*/ 8 w 88"/>
                <a:gd name="T23" fmla="*/ 112 h 116"/>
                <a:gd name="T24" fmla="*/ 12 w 88"/>
                <a:gd name="T25" fmla="*/ 108 h 116"/>
                <a:gd name="T26" fmla="*/ 16 w 88"/>
                <a:gd name="T27" fmla="*/ 104 h 116"/>
                <a:gd name="T28" fmla="*/ 16 w 88"/>
                <a:gd name="T29" fmla="*/ 96 h 116"/>
                <a:gd name="T30" fmla="*/ 16 w 88"/>
                <a:gd name="T31" fmla="*/ 20 h 116"/>
                <a:gd name="T32" fmla="*/ 16 w 88"/>
                <a:gd name="T33" fmla="*/ 8 h 116"/>
                <a:gd name="T34" fmla="*/ 12 w 88"/>
                <a:gd name="T35" fmla="*/ 4 h 116"/>
                <a:gd name="T36" fmla="*/ 8 w 88"/>
                <a:gd name="T37" fmla="*/ 4 h 116"/>
                <a:gd name="T38" fmla="*/ 4 w 88"/>
                <a:gd name="T39" fmla="*/ 0 h 116"/>
                <a:gd name="T40" fmla="*/ 0 w 88"/>
                <a:gd name="T41" fmla="*/ 0 h 116"/>
                <a:gd name="T42" fmla="*/ 0 w 88"/>
                <a:gd name="T43" fmla="*/ 0 h 116"/>
                <a:gd name="T44" fmla="*/ 40 w 88"/>
                <a:gd name="T45" fmla="*/ 0 h 116"/>
                <a:gd name="T46" fmla="*/ 56 w 88"/>
                <a:gd name="T47" fmla="*/ 0 h 116"/>
                <a:gd name="T48" fmla="*/ 68 w 88"/>
                <a:gd name="T49" fmla="*/ 4 h 116"/>
                <a:gd name="T50" fmla="*/ 76 w 88"/>
                <a:gd name="T51" fmla="*/ 8 h 116"/>
                <a:gd name="T52" fmla="*/ 80 w 88"/>
                <a:gd name="T53" fmla="*/ 12 h 116"/>
                <a:gd name="T54" fmla="*/ 88 w 88"/>
                <a:gd name="T55" fmla="*/ 20 h 116"/>
                <a:gd name="T56" fmla="*/ 88 w 88"/>
                <a:gd name="T57" fmla="*/ 32 h 116"/>
                <a:gd name="T58" fmla="*/ 84 w 88"/>
                <a:gd name="T59" fmla="*/ 44 h 116"/>
                <a:gd name="T60" fmla="*/ 80 w 88"/>
                <a:gd name="T61" fmla="*/ 56 h 116"/>
                <a:gd name="T62" fmla="*/ 72 w 88"/>
                <a:gd name="T63" fmla="*/ 60 h 116"/>
                <a:gd name="T64" fmla="*/ 64 w 88"/>
                <a:gd name="T65" fmla="*/ 64 h 116"/>
                <a:gd name="T66" fmla="*/ 52 w 88"/>
                <a:gd name="T67" fmla="*/ 64 h 116"/>
                <a:gd name="T68" fmla="*/ 48 w 88"/>
                <a:gd name="T69" fmla="*/ 64 h 116"/>
                <a:gd name="T70" fmla="*/ 44 w 88"/>
                <a:gd name="T71" fmla="*/ 64 h 116"/>
                <a:gd name="T72" fmla="*/ 36 w 88"/>
                <a:gd name="T73" fmla="*/ 60 h 116"/>
                <a:gd name="T74" fmla="*/ 32 w 88"/>
                <a:gd name="T75" fmla="*/ 60 h 116"/>
                <a:gd name="T76" fmla="*/ 32 w 88"/>
                <a:gd name="T77" fmla="*/ 56 h 116"/>
                <a:gd name="T78" fmla="*/ 36 w 88"/>
                <a:gd name="T79" fmla="*/ 56 h 116"/>
                <a:gd name="T80" fmla="*/ 40 w 88"/>
                <a:gd name="T81" fmla="*/ 56 h 116"/>
                <a:gd name="T82" fmla="*/ 44 w 88"/>
                <a:gd name="T83" fmla="*/ 56 h 116"/>
                <a:gd name="T84" fmla="*/ 44 w 88"/>
                <a:gd name="T85" fmla="*/ 56 h 116"/>
                <a:gd name="T86" fmla="*/ 56 w 88"/>
                <a:gd name="T87" fmla="*/ 56 h 116"/>
                <a:gd name="T88" fmla="*/ 60 w 88"/>
                <a:gd name="T89" fmla="*/ 52 h 116"/>
                <a:gd name="T90" fmla="*/ 68 w 88"/>
                <a:gd name="T91" fmla="*/ 44 h 116"/>
                <a:gd name="T92" fmla="*/ 68 w 88"/>
                <a:gd name="T93" fmla="*/ 32 h 116"/>
                <a:gd name="T94" fmla="*/ 68 w 88"/>
                <a:gd name="T95" fmla="*/ 24 h 116"/>
                <a:gd name="T96" fmla="*/ 64 w 88"/>
                <a:gd name="T97" fmla="*/ 16 h 116"/>
                <a:gd name="T98" fmla="*/ 60 w 88"/>
                <a:gd name="T99" fmla="*/ 12 h 116"/>
                <a:gd name="T100" fmla="*/ 56 w 88"/>
                <a:gd name="T101" fmla="*/ 8 h 116"/>
                <a:gd name="T102" fmla="*/ 48 w 88"/>
                <a:gd name="T103" fmla="*/ 4 h 116"/>
                <a:gd name="T104" fmla="*/ 44 w 88"/>
                <a:gd name="T105" fmla="*/ 4 h 116"/>
                <a:gd name="T106" fmla="*/ 36 w 88"/>
                <a:gd name="T107" fmla="*/ 4 h 116"/>
                <a:gd name="T108" fmla="*/ 32 w 88"/>
                <a:gd name="T109" fmla="*/ 8 h 116"/>
                <a:gd name="T110" fmla="*/ 32 w 88"/>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16"/>
                <a:gd name="T170" fmla="*/ 88 w 8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16">
                  <a:moveTo>
                    <a:pt x="32" y="60"/>
                  </a:moveTo>
                  <a:lnTo>
                    <a:pt x="32" y="96"/>
                  </a:lnTo>
                  <a:lnTo>
                    <a:pt x="32" y="104"/>
                  </a:lnTo>
                  <a:lnTo>
                    <a:pt x="32" y="112"/>
                  </a:lnTo>
                  <a:lnTo>
                    <a:pt x="36" y="112"/>
                  </a:lnTo>
                  <a:lnTo>
                    <a:pt x="44" y="116"/>
                  </a:lnTo>
                  <a:lnTo>
                    <a:pt x="48" y="116"/>
                  </a:lnTo>
                  <a:lnTo>
                    <a:pt x="0" y="116"/>
                  </a:lnTo>
                  <a:lnTo>
                    <a:pt x="4" y="116"/>
                  </a:lnTo>
                  <a:lnTo>
                    <a:pt x="8" y="112"/>
                  </a:lnTo>
                  <a:lnTo>
                    <a:pt x="12" y="108"/>
                  </a:lnTo>
                  <a:lnTo>
                    <a:pt x="16" y="104"/>
                  </a:lnTo>
                  <a:lnTo>
                    <a:pt x="16" y="96"/>
                  </a:lnTo>
                  <a:lnTo>
                    <a:pt x="16" y="20"/>
                  </a:lnTo>
                  <a:lnTo>
                    <a:pt x="16" y="8"/>
                  </a:lnTo>
                  <a:lnTo>
                    <a:pt x="12" y="4"/>
                  </a:lnTo>
                  <a:lnTo>
                    <a:pt x="8" y="4"/>
                  </a:lnTo>
                  <a:lnTo>
                    <a:pt x="4" y="0"/>
                  </a:lnTo>
                  <a:lnTo>
                    <a:pt x="0" y="0"/>
                  </a:lnTo>
                  <a:lnTo>
                    <a:pt x="40" y="0"/>
                  </a:lnTo>
                  <a:lnTo>
                    <a:pt x="56" y="0"/>
                  </a:lnTo>
                  <a:lnTo>
                    <a:pt x="68" y="4"/>
                  </a:lnTo>
                  <a:lnTo>
                    <a:pt x="76" y="8"/>
                  </a:lnTo>
                  <a:lnTo>
                    <a:pt x="80" y="12"/>
                  </a:lnTo>
                  <a:lnTo>
                    <a:pt x="88" y="20"/>
                  </a:lnTo>
                  <a:lnTo>
                    <a:pt x="88" y="32"/>
                  </a:lnTo>
                  <a:lnTo>
                    <a:pt x="84" y="44"/>
                  </a:lnTo>
                  <a:lnTo>
                    <a:pt x="80" y="56"/>
                  </a:lnTo>
                  <a:lnTo>
                    <a:pt x="72" y="60"/>
                  </a:lnTo>
                  <a:lnTo>
                    <a:pt x="64" y="64"/>
                  </a:lnTo>
                  <a:lnTo>
                    <a:pt x="52" y="64"/>
                  </a:lnTo>
                  <a:lnTo>
                    <a:pt x="48" y="64"/>
                  </a:lnTo>
                  <a:lnTo>
                    <a:pt x="44" y="64"/>
                  </a:lnTo>
                  <a:lnTo>
                    <a:pt x="36" y="60"/>
                  </a:lnTo>
                  <a:lnTo>
                    <a:pt x="32" y="60"/>
                  </a:lnTo>
                  <a:close/>
                  <a:moveTo>
                    <a:pt x="32" y="56"/>
                  </a:moveTo>
                  <a:lnTo>
                    <a:pt x="36" y="56"/>
                  </a:lnTo>
                  <a:lnTo>
                    <a:pt x="40" y="56"/>
                  </a:lnTo>
                  <a:lnTo>
                    <a:pt x="44" y="56"/>
                  </a:lnTo>
                  <a:lnTo>
                    <a:pt x="56" y="56"/>
                  </a:lnTo>
                  <a:lnTo>
                    <a:pt x="60" y="52"/>
                  </a:lnTo>
                  <a:lnTo>
                    <a:pt x="68" y="44"/>
                  </a:lnTo>
                  <a:lnTo>
                    <a:pt x="68" y="32"/>
                  </a:lnTo>
                  <a:lnTo>
                    <a:pt x="68" y="24"/>
                  </a:lnTo>
                  <a:lnTo>
                    <a:pt x="64" y="16"/>
                  </a:lnTo>
                  <a:lnTo>
                    <a:pt x="60" y="12"/>
                  </a:lnTo>
                  <a:lnTo>
                    <a:pt x="56" y="8"/>
                  </a:lnTo>
                  <a:lnTo>
                    <a:pt x="48" y="4"/>
                  </a:lnTo>
                  <a:lnTo>
                    <a:pt x="44" y="4"/>
                  </a:lnTo>
                  <a:lnTo>
                    <a:pt x="36" y="4"/>
                  </a:lnTo>
                  <a:lnTo>
                    <a:pt x="32" y="8"/>
                  </a:lnTo>
                  <a:lnTo>
                    <a:pt x="32" y="56"/>
                  </a:lnTo>
                  <a:close/>
                </a:path>
              </a:pathLst>
            </a:custGeom>
            <a:solidFill>
              <a:srgbClr val="000000"/>
            </a:solidFill>
            <a:ln w="0">
              <a:solidFill>
                <a:srgbClr val="000000"/>
              </a:solidFill>
              <a:round/>
              <a:headEnd/>
              <a:tailEnd/>
            </a:ln>
          </p:spPr>
          <p:txBody>
            <a:bodyPr/>
            <a:lstStyle/>
            <a:p>
              <a:endParaRPr lang="en-US"/>
            </a:p>
          </p:txBody>
        </p:sp>
        <p:sp>
          <p:nvSpPr>
            <p:cNvPr id="9279" name="Freeform 247"/>
            <p:cNvSpPr>
              <a:spLocks noEditPoints="1"/>
            </p:cNvSpPr>
            <p:nvPr/>
          </p:nvSpPr>
          <p:spPr bwMode="auto">
            <a:xfrm>
              <a:off x="697" y="3347"/>
              <a:ext cx="73" cy="80"/>
            </a:xfrm>
            <a:custGeom>
              <a:avLst/>
              <a:gdLst>
                <a:gd name="T0" fmla="*/ 37 w 73"/>
                <a:gd name="T1" fmla="*/ 72 h 80"/>
                <a:gd name="T2" fmla="*/ 29 w 73"/>
                <a:gd name="T3" fmla="*/ 80 h 80"/>
                <a:gd name="T4" fmla="*/ 21 w 73"/>
                <a:gd name="T5" fmla="*/ 80 h 80"/>
                <a:gd name="T6" fmla="*/ 8 w 73"/>
                <a:gd name="T7" fmla="*/ 76 h 80"/>
                <a:gd name="T8" fmla="*/ 0 w 73"/>
                <a:gd name="T9" fmla="*/ 60 h 80"/>
                <a:gd name="T10" fmla="*/ 4 w 73"/>
                <a:gd name="T11" fmla="*/ 52 h 80"/>
                <a:gd name="T12" fmla="*/ 17 w 73"/>
                <a:gd name="T13" fmla="*/ 40 h 80"/>
                <a:gd name="T14" fmla="*/ 45 w 73"/>
                <a:gd name="T15" fmla="*/ 28 h 80"/>
                <a:gd name="T16" fmla="*/ 45 w 73"/>
                <a:gd name="T17" fmla="*/ 16 h 80"/>
                <a:gd name="T18" fmla="*/ 37 w 73"/>
                <a:gd name="T19" fmla="*/ 8 h 80"/>
                <a:gd name="T20" fmla="*/ 25 w 73"/>
                <a:gd name="T21" fmla="*/ 4 h 80"/>
                <a:gd name="T22" fmla="*/ 21 w 73"/>
                <a:gd name="T23" fmla="*/ 12 h 80"/>
                <a:gd name="T24" fmla="*/ 21 w 73"/>
                <a:gd name="T25" fmla="*/ 20 h 80"/>
                <a:gd name="T26" fmla="*/ 17 w 73"/>
                <a:gd name="T27" fmla="*/ 28 h 80"/>
                <a:gd name="T28" fmla="*/ 12 w 73"/>
                <a:gd name="T29" fmla="*/ 28 h 80"/>
                <a:gd name="T30" fmla="*/ 8 w 73"/>
                <a:gd name="T31" fmla="*/ 28 h 80"/>
                <a:gd name="T32" fmla="*/ 4 w 73"/>
                <a:gd name="T33" fmla="*/ 20 h 80"/>
                <a:gd name="T34" fmla="*/ 12 w 73"/>
                <a:gd name="T35" fmla="*/ 8 h 80"/>
                <a:gd name="T36" fmla="*/ 33 w 73"/>
                <a:gd name="T37" fmla="*/ 0 h 80"/>
                <a:gd name="T38" fmla="*/ 53 w 73"/>
                <a:gd name="T39" fmla="*/ 4 h 80"/>
                <a:gd name="T40" fmla="*/ 57 w 73"/>
                <a:gd name="T41" fmla="*/ 12 h 80"/>
                <a:gd name="T42" fmla="*/ 61 w 73"/>
                <a:gd name="T43" fmla="*/ 28 h 80"/>
                <a:gd name="T44" fmla="*/ 61 w 73"/>
                <a:gd name="T45" fmla="*/ 60 h 80"/>
                <a:gd name="T46" fmla="*/ 61 w 73"/>
                <a:gd name="T47" fmla="*/ 68 h 80"/>
                <a:gd name="T48" fmla="*/ 65 w 73"/>
                <a:gd name="T49" fmla="*/ 72 h 80"/>
                <a:gd name="T50" fmla="*/ 65 w 73"/>
                <a:gd name="T51" fmla="*/ 72 h 80"/>
                <a:gd name="T52" fmla="*/ 69 w 73"/>
                <a:gd name="T53" fmla="*/ 68 h 80"/>
                <a:gd name="T54" fmla="*/ 73 w 73"/>
                <a:gd name="T55" fmla="*/ 68 h 80"/>
                <a:gd name="T56" fmla="*/ 53 w 73"/>
                <a:gd name="T57" fmla="*/ 80 h 80"/>
                <a:gd name="T58" fmla="*/ 49 w 73"/>
                <a:gd name="T59" fmla="*/ 80 h 80"/>
                <a:gd name="T60" fmla="*/ 45 w 73"/>
                <a:gd name="T61" fmla="*/ 68 h 80"/>
                <a:gd name="T62" fmla="*/ 45 w 73"/>
                <a:gd name="T63" fmla="*/ 36 h 80"/>
                <a:gd name="T64" fmla="*/ 29 w 73"/>
                <a:gd name="T65" fmla="*/ 40 h 80"/>
                <a:gd name="T66" fmla="*/ 21 w 73"/>
                <a:gd name="T67" fmla="*/ 48 h 80"/>
                <a:gd name="T68" fmla="*/ 17 w 73"/>
                <a:gd name="T69" fmla="*/ 56 h 80"/>
                <a:gd name="T70" fmla="*/ 21 w 73"/>
                <a:gd name="T71" fmla="*/ 68 h 80"/>
                <a:gd name="T72" fmla="*/ 29 w 73"/>
                <a:gd name="T73" fmla="*/ 72 h 80"/>
                <a:gd name="T74" fmla="*/ 45 w 73"/>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80"/>
                <a:gd name="T116" fmla="*/ 73 w 73"/>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80">
                  <a:moveTo>
                    <a:pt x="45" y="68"/>
                  </a:moveTo>
                  <a:lnTo>
                    <a:pt x="37" y="72"/>
                  </a:lnTo>
                  <a:lnTo>
                    <a:pt x="33" y="76"/>
                  </a:lnTo>
                  <a:lnTo>
                    <a:pt x="29" y="80"/>
                  </a:lnTo>
                  <a:lnTo>
                    <a:pt x="25" y="80"/>
                  </a:lnTo>
                  <a:lnTo>
                    <a:pt x="21" y="80"/>
                  </a:lnTo>
                  <a:lnTo>
                    <a:pt x="12" y="80"/>
                  </a:lnTo>
                  <a:lnTo>
                    <a:pt x="8" y="76"/>
                  </a:lnTo>
                  <a:lnTo>
                    <a:pt x="4" y="68"/>
                  </a:lnTo>
                  <a:lnTo>
                    <a:pt x="0" y="60"/>
                  </a:lnTo>
                  <a:lnTo>
                    <a:pt x="0" y="56"/>
                  </a:lnTo>
                  <a:lnTo>
                    <a:pt x="4" y="52"/>
                  </a:lnTo>
                  <a:lnTo>
                    <a:pt x="8" y="48"/>
                  </a:lnTo>
                  <a:lnTo>
                    <a:pt x="17" y="40"/>
                  </a:lnTo>
                  <a:lnTo>
                    <a:pt x="29" y="36"/>
                  </a:lnTo>
                  <a:lnTo>
                    <a:pt x="45" y="28"/>
                  </a:lnTo>
                  <a:lnTo>
                    <a:pt x="45" y="24"/>
                  </a:lnTo>
                  <a:lnTo>
                    <a:pt x="45" y="16"/>
                  </a:lnTo>
                  <a:lnTo>
                    <a:pt x="41" y="8"/>
                  </a:lnTo>
                  <a:lnTo>
                    <a:pt x="37" y="8"/>
                  </a:lnTo>
                  <a:lnTo>
                    <a:pt x="33" y="4"/>
                  </a:lnTo>
                  <a:lnTo>
                    <a:pt x="25" y="4"/>
                  </a:lnTo>
                  <a:lnTo>
                    <a:pt x="25" y="8"/>
                  </a:lnTo>
                  <a:lnTo>
                    <a:pt x="21" y="12"/>
                  </a:lnTo>
                  <a:lnTo>
                    <a:pt x="21" y="16"/>
                  </a:lnTo>
                  <a:lnTo>
                    <a:pt x="21" y="20"/>
                  </a:lnTo>
                  <a:lnTo>
                    <a:pt x="21" y="24"/>
                  </a:lnTo>
                  <a:lnTo>
                    <a:pt x="17" y="28"/>
                  </a:lnTo>
                  <a:lnTo>
                    <a:pt x="12" y="28"/>
                  </a:lnTo>
                  <a:lnTo>
                    <a:pt x="8" y="28"/>
                  </a:lnTo>
                  <a:lnTo>
                    <a:pt x="4" y="24"/>
                  </a:lnTo>
                  <a:lnTo>
                    <a:pt x="4" y="20"/>
                  </a:lnTo>
                  <a:lnTo>
                    <a:pt x="8" y="12"/>
                  </a:lnTo>
                  <a:lnTo>
                    <a:pt x="12" y="8"/>
                  </a:lnTo>
                  <a:lnTo>
                    <a:pt x="21" y="0"/>
                  </a:lnTo>
                  <a:lnTo>
                    <a:pt x="33" y="0"/>
                  </a:lnTo>
                  <a:lnTo>
                    <a:pt x="45" y="0"/>
                  </a:lnTo>
                  <a:lnTo>
                    <a:pt x="53" y="4"/>
                  </a:lnTo>
                  <a:lnTo>
                    <a:pt x="57" y="8"/>
                  </a:lnTo>
                  <a:lnTo>
                    <a:pt x="57" y="12"/>
                  </a:lnTo>
                  <a:lnTo>
                    <a:pt x="61" y="16"/>
                  </a:lnTo>
                  <a:lnTo>
                    <a:pt x="61" y="28"/>
                  </a:lnTo>
                  <a:lnTo>
                    <a:pt x="61" y="52"/>
                  </a:lnTo>
                  <a:lnTo>
                    <a:pt x="61" y="60"/>
                  </a:lnTo>
                  <a:lnTo>
                    <a:pt x="61" y="68"/>
                  </a:lnTo>
                  <a:lnTo>
                    <a:pt x="61" y="72"/>
                  </a:lnTo>
                  <a:lnTo>
                    <a:pt x="65" y="72"/>
                  </a:lnTo>
                  <a:lnTo>
                    <a:pt x="69" y="68"/>
                  </a:lnTo>
                  <a:lnTo>
                    <a:pt x="73" y="64"/>
                  </a:lnTo>
                  <a:lnTo>
                    <a:pt x="73" y="68"/>
                  </a:lnTo>
                  <a:lnTo>
                    <a:pt x="65" y="80"/>
                  </a:lnTo>
                  <a:lnTo>
                    <a:pt x="53" y="80"/>
                  </a:lnTo>
                  <a:lnTo>
                    <a:pt x="49" y="80"/>
                  </a:lnTo>
                  <a:lnTo>
                    <a:pt x="45" y="76"/>
                  </a:lnTo>
                  <a:lnTo>
                    <a:pt x="45" y="68"/>
                  </a:lnTo>
                  <a:close/>
                  <a:moveTo>
                    <a:pt x="45" y="64"/>
                  </a:moveTo>
                  <a:lnTo>
                    <a:pt x="45" y="36"/>
                  </a:lnTo>
                  <a:lnTo>
                    <a:pt x="37" y="40"/>
                  </a:lnTo>
                  <a:lnTo>
                    <a:pt x="29" y="40"/>
                  </a:lnTo>
                  <a:lnTo>
                    <a:pt x="25" y="44"/>
                  </a:lnTo>
                  <a:lnTo>
                    <a:pt x="21" y="48"/>
                  </a:lnTo>
                  <a:lnTo>
                    <a:pt x="17" y="52"/>
                  </a:lnTo>
                  <a:lnTo>
                    <a:pt x="17" y="56"/>
                  </a:lnTo>
                  <a:lnTo>
                    <a:pt x="17" y="64"/>
                  </a:lnTo>
                  <a:lnTo>
                    <a:pt x="21" y="68"/>
                  </a:lnTo>
                  <a:lnTo>
                    <a:pt x="25" y="68"/>
                  </a:lnTo>
                  <a:lnTo>
                    <a:pt x="29" y="72"/>
                  </a:lnTo>
                  <a:lnTo>
                    <a:pt x="37" y="68"/>
                  </a:lnTo>
                  <a:lnTo>
                    <a:pt x="45" y="64"/>
                  </a:lnTo>
                  <a:close/>
                </a:path>
              </a:pathLst>
            </a:custGeom>
            <a:solidFill>
              <a:srgbClr val="000000"/>
            </a:solidFill>
            <a:ln w="0">
              <a:solidFill>
                <a:srgbClr val="000000"/>
              </a:solidFill>
              <a:round/>
              <a:headEnd/>
              <a:tailEnd/>
            </a:ln>
          </p:spPr>
          <p:txBody>
            <a:bodyPr/>
            <a:lstStyle/>
            <a:p>
              <a:endParaRPr lang="en-US"/>
            </a:p>
          </p:txBody>
        </p:sp>
        <p:sp>
          <p:nvSpPr>
            <p:cNvPr id="9280" name="Freeform 248"/>
            <p:cNvSpPr>
              <a:spLocks/>
            </p:cNvSpPr>
            <p:nvPr/>
          </p:nvSpPr>
          <p:spPr bwMode="auto">
            <a:xfrm>
              <a:off x="774" y="3347"/>
              <a:ext cx="56" cy="80"/>
            </a:xfrm>
            <a:custGeom>
              <a:avLst/>
              <a:gdLst>
                <a:gd name="T0" fmla="*/ 24 w 56"/>
                <a:gd name="T1" fmla="*/ 0 h 80"/>
                <a:gd name="T2" fmla="*/ 24 w 56"/>
                <a:gd name="T3" fmla="*/ 20 h 80"/>
                <a:gd name="T4" fmla="*/ 32 w 56"/>
                <a:gd name="T5" fmla="*/ 8 h 80"/>
                <a:gd name="T6" fmla="*/ 40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48 w 56"/>
                <a:gd name="T25" fmla="*/ 20 h 80"/>
                <a:gd name="T26" fmla="*/ 48 w 56"/>
                <a:gd name="T27" fmla="*/ 20 h 80"/>
                <a:gd name="T28" fmla="*/ 44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8 w 56"/>
                <a:gd name="T81" fmla="*/ 12 h 80"/>
                <a:gd name="T82" fmla="*/ 8 w 56"/>
                <a:gd name="T83" fmla="*/ 12 h 80"/>
                <a:gd name="T84" fmla="*/ 8 w 56"/>
                <a:gd name="T85" fmla="*/ 8 h 80"/>
                <a:gd name="T86" fmla="*/ 4 w 56"/>
                <a:gd name="T87" fmla="*/ 8 h 80"/>
                <a:gd name="T88" fmla="*/ 4 w 56"/>
                <a:gd name="T89" fmla="*/ 8 h 80"/>
                <a:gd name="T90" fmla="*/ 0 w 56"/>
                <a:gd name="T91" fmla="*/ 12 h 80"/>
                <a:gd name="T92" fmla="*/ 0 w 56"/>
                <a:gd name="T93" fmla="*/ 8 h 80"/>
                <a:gd name="T94" fmla="*/ 24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0"/>
                  </a:lnTo>
                  <a:lnTo>
                    <a:pt x="44" y="0"/>
                  </a:lnTo>
                  <a:lnTo>
                    <a:pt x="48" y="0"/>
                  </a:lnTo>
                  <a:lnTo>
                    <a:pt x="52" y="4"/>
                  </a:lnTo>
                  <a:lnTo>
                    <a:pt x="56" y="8"/>
                  </a:lnTo>
                  <a:lnTo>
                    <a:pt x="56" y="12"/>
                  </a:lnTo>
                  <a:lnTo>
                    <a:pt x="56" y="16"/>
                  </a:lnTo>
                  <a:lnTo>
                    <a:pt x="52" y="20"/>
                  </a:lnTo>
                  <a:lnTo>
                    <a:pt x="48" y="20"/>
                  </a:lnTo>
                  <a:lnTo>
                    <a:pt x="44" y="16"/>
                  </a:lnTo>
                  <a:lnTo>
                    <a:pt x="40" y="12"/>
                  </a:lnTo>
                  <a:lnTo>
                    <a:pt x="36" y="12"/>
                  </a:lnTo>
                  <a:lnTo>
                    <a:pt x="32" y="16"/>
                  </a:lnTo>
                  <a:lnTo>
                    <a:pt x="28" y="20"/>
                  </a:lnTo>
                  <a:lnTo>
                    <a:pt x="24" y="28"/>
                  </a:lnTo>
                  <a:lnTo>
                    <a:pt x="24" y="60"/>
                  </a:lnTo>
                  <a:lnTo>
                    <a:pt x="24" y="68"/>
                  </a:lnTo>
                  <a:lnTo>
                    <a:pt x="28" y="72"/>
                  </a:lnTo>
                  <a:lnTo>
                    <a:pt x="28" y="76"/>
                  </a:lnTo>
                  <a:lnTo>
                    <a:pt x="32" y="76"/>
                  </a:lnTo>
                  <a:lnTo>
                    <a:pt x="36" y="76"/>
                  </a:lnTo>
                  <a:lnTo>
                    <a:pt x="40" y="80"/>
                  </a:lnTo>
                  <a:lnTo>
                    <a:pt x="0" y="80"/>
                  </a:lnTo>
                  <a:lnTo>
                    <a:pt x="4" y="76"/>
                  </a:lnTo>
                  <a:lnTo>
                    <a:pt x="8" y="76"/>
                  </a:lnTo>
                  <a:lnTo>
                    <a:pt x="12" y="72"/>
                  </a:lnTo>
                  <a:lnTo>
                    <a:pt x="12" y="68"/>
                  </a:lnTo>
                  <a:lnTo>
                    <a:pt x="12" y="60"/>
                  </a:lnTo>
                  <a:lnTo>
                    <a:pt x="12" y="32"/>
                  </a:lnTo>
                  <a:lnTo>
                    <a:pt x="12" y="20"/>
                  </a:lnTo>
                  <a:lnTo>
                    <a:pt x="12" y="16"/>
                  </a:lnTo>
                  <a:lnTo>
                    <a:pt x="8" y="12"/>
                  </a:lnTo>
                  <a:lnTo>
                    <a:pt x="8" y="8"/>
                  </a:lnTo>
                  <a:lnTo>
                    <a:pt x="4" y="8"/>
                  </a:lnTo>
                  <a:lnTo>
                    <a:pt x="0" y="12"/>
                  </a:lnTo>
                  <a:lnTo>
                    <a:pt x="0" y="8"/>
                  </a:lnTo>
                  <a:lnTo>
                    <a:pt x="24" y="0"/>
                  </a:lnTo>
                  <a:close/>
                </a:path>
              </a:pathLst>
            </a:custGeom>
            <a:solidFill>
              <a:srgbClr val="000000"/>
            </a:solidFill>
            <a:ln w="0">
              <a:solidFill>
                <a:srgbClr val="000000"/>
              </a:solidFill>
              <a:round/>
              <a:headEnd/>
              <a:tailEnd/>
            </a:ln>
          </p:spPr>
          <p:txBody>
            <a:bodyPr/>
            <a:lstStyle/>
            <a:p>
              <a:endParaRPr lang="en-US"/>
            </a:p>
          </p:txBody>
        </p:sp>
        <p:sp>
          <p:nvSpPr>
            <p:cNvPr id="9281" name="Freeform 249"/>
            <p:cNvSpPr>
              <a:spLocks/>
            </p:cNvSpPr>
            <p:nvPr/>
          </p:nvSpPr>
          <p:spPr bwMode="auto">
            <a:xfrm>
              <a:off x="830" y="3323"/>
              <a:ext cx="48" cy="104"/>
            </a:xfrm>
            <a:custGeom>
              <a:avLst/>
              <a:gdLst>
                <a:gd name="T0" fmla="*/ 28 w 48"/>
                <a:gd name="T1" fmla="*/ 0 h 104"/>
                <a:gd name="T2" fmla="*/ 28 w 48"/>
                <a:gd name="T3" fmla="*/ 24 h 104"/>
                <a:gd name="T4" fmla="*/ 48 w 48"/>
                <a:gd name="T5" fmla="*/ 24 h 104"/>
                <a:gd name="T6" fmla="*/ 48 w 48"/>
                <a:gd name="T7" fmla="*/ 32 h 104"/>
                <a:gd name="T8" fmla="*/ 28 w 48"/>
                <a:gd name="T9" fmla="*/ 32 h 104"/>
                <a:gd name="T10" fmla="*/ 28 w 48"/>
                <a:gd name="T11" fmla="*/ 80 h 104"/>
                <a:gd name="T12" fmla="*/ 28 w 48"/>
                <a:gd name="T13" fmla="*/ 88 h 104"/>
                <a:gd name="T14" fmla="*/ 32 w 48"/>
                <a:gd name="T15" fmla="*/ 92 h 104"/>
                <a:gd name="T16" fmla="*/ 32 w 48"/>
                <a:gd name="T17" fmla="*/ 96 h 104"/>
                <a:gd name="T18" fmla="*/ 36 w 48"/>
                <a:gd name="T19" fmla="*/ 96 h 104"/>
                <a:gd name="T20" fmla="*/ 40 w 48"/>
                <a:gd name="T21" fmla="*/ 96 h 104"/>
                <a:gd name="T22" fmla="*/ 40 w 48"/>
                <a:gd name="T23" fmla="*/ 92 h 104"/>
                <a:gd name="T24" fmla="*/ 44 w 48"/>
                <a:gd name="T25" fmla="*/ 92 h 104"/>
                <a:gd name="T26" fmla="*/ 48 w 48"/>
                <a:gd name="T27" fmla="*/ 88 h 104"/>
                <a:gd name="T28" fmla="*/ 48 w 48"/>
                <a:gd name="T29" fmla="*/ 88 h 104"/>
                <a:gd name="T30" fmla="*/ 44 w 48"/>
                <a:gd name="T31" fmla="*/ 96 h 104"/>
                <a:gd name="T32" fmla="*/ 40 w 48"/>
                <a:gd name="T33" fmla="*/ 100 h 104"/>
                <a:gd name="T34" fmla="*/ 36 w 48"/>
                <a:gd name="T35" fmla="*/ 104 h 104"/>
                <a:gd name="T36" fmla="*/ 28 w 48"/>
                <a:gd name="T37" fmla="*/ 104 h 104"/>
                <a:gd name="T38" fmla="*/ 24 w 48"/>
                <a:gd name="T39" fmla="*/ 104 h 104"/>
                <a:gd name="T40" fmla="*/ 20 w 48"/>
                <a:gd name="T41" fmla="*/ 104 h 104"/>
                <a:gd name="T42" fmla="*/ 16 w 48"/>
                <a:gd name="T43" fmla="*/ 100 h 104"/>
                <a:gd name="T44" fmla="*/ 16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12 w 48"/>
                <a:gd name="T59" fmla="*/ 24 h 104"/>
                <a:gd name="T60" fmla="*/ 16 w 48"/>
                <a:gd name="T61" fmla="*/ 16 h 104"/>
                <a:gd name="T62" fmla="*/ 20 w 48"/>
                <a:gd name="T63" fmla="*/ 12 h 104"/>
                <a:gd name="T64" fmla="*/ 24 w 48"/>
                <a:gd name="T65" fmla="*/ 8 h 104"/>
                <a:gd name="T66" fmla="*/ 24 w 48"/>
                <a:gd name="T67" fmla="*/ 0 h 104"/>
                <a:gd name="T68" fmla="*/ 28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0" y="92"/>
                  </a:lnTo>
                  <a:lnTo>
                    <a:pt x="44" y="92"/>
                  </a:lnTo>
                  <a:lnTo>
                    <a:pt x="48" y="88"/>
                  </a:lnTo>
                  <a:lnTo>
                    <a:pt x="44" y="96"/>
                  </a:lnTo>
                  <a:lnTo>
                    <a:pt x="40" y="100"/>
                  </a:lnTo>
                  <a:lnTo>
                    <a:pt x="36" y="104"/>
                  </a:lnTo>
                  <a:lnTo>
                    <a:pt x="28" y="104"/>
                  </a:lnTo>
                  <a:lnTo>
                    <a:pt x="24" y="104"/>
                  </a:lnTo>
                  <a:lnTo>
                    <a:pt x="20" y="104"/>
                  </a:lnTo>
                  <a:lnTo>
                    <a:pt x="16" y="100"/>
                  </a:lnTo>
                  <a:lnTo>
                    <a:pt x="16" y="96"/>
                  </a:lnTo>
                  <a:lnTo>
                    <a:pt x="12" y="92"/>
                  </a:lnTo>
                  <a:lnTo>
                    <a:pt x="12" y="84"/>
                  </a:lnTo>
                  <a:lnTo>
                    <a:pt x="12" y="32"/>
                  </a:lnTo>
                  <a:lnTo>
                    <a:pt x="0" y="32"/>
                  </a:lnTo>
                  <a:lnTo>
                    <a:pt x="0" y="28"/>
                  </a:lnTo>
                  <a:lnTo>
                    <a:pt x="4" y="24"/>
                  </a:lnTo>
                  <a:lnTo>
                    <a:pt x="12" y="24"/>
                  </a:lnTo>
                  <a:lnTo>
                    <a:pt x="16" y="16"/>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82" name="Rectangle 250"/>
            <p:cNvSpPr>
              <a:spLocks noChangeArrowheads="1"/>
            </p:cNvSpPr>
            <p:nvPr/>
          </p:nvSpPr>
          <p:spPr bwMode="auto">
            <a:xfrm>
              <a:off x="1240"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283" name="Freeform 251"/>
            <p:cNvSpPr>
              <a:spLocks/>
            </p:cNvSpPr>
            <p:nvPr/>
          </p:nvSpPr>
          <p:spPr bwMode="auto">
            <a:xfrm>
              <a:off x="1509" y="3311"/>
              <a:ext cx="85" cy="116"/>
            </a:xfrm>
            <a:custGeom>
              <a:avLst/>
              <a:gdLst>
                <a:gd name="T0" fmla="*/ 33 w 85"/>
                <a:gd name="T1" fmla="*/ 4 h 116"/>
                <a:gd name="T2" fmla="*/ 33 w 85"/>
                <a:gd name="T3" fmla="*/ 52 h 116"/>
                <a:gd name="T4" fmla="*/ 53 w 85"/>
                <a:gd name="T5" fmla="*/ 52 h 116"/>
                <a:gd name="T6" fmla="*/ 61 w 85"/>
                <a:gd name="T7" fmla="*/ 52 h 116"/>
                <a:gd name="T8" fmla="*/ 65 w 85"/>
                <a:gd name="T9" fmla="*/ 52 h 116"/>
                <a:gd name="T10" fmla="*/ 69 w 85"/>
                <a:gd name="T11" fmla="*/ 44 h 116"/>
                <a:gd name="T12" fmla="*/ 69 w 85"/>
                <a:gd name="T13" fmla="*/ 36 h 116"/>
                <a:gd name="T14" fmla="*/ 73 w 85"/>
                <a:gd name="T15" fmla="*/ 36 h 116"/>
                <a:gd name="T16" fmla="*/ 73 w 85"/>
                <a:gd name="T17" fmla="*/ 76 h 116"/>
                <a:gd name="T18" fmla="*/ 69 w 85"/>
                <a:gd name="T19" fmla="*/ 76 h 116"/>
                <a:gd name="T20" fmla="*/ 69 w 85"/>
                <a:gd name="T21" fmla="*/ 68 h 116"/>
                <a:gd name="T22" fmla="*/ 69 w 85"/>
                <a:gd name="T23" fmla="*/ 64 h 116"/>
                <a:gd name="T24" fmla="*/ 65 w 85"/>
                <a:gd name="T25" fmla="*/ 64 h 116"/>
                <a:gd name="T26" fmla="*/ 61 w 85"/>
                <a:gd name="T27" fmla="*/ 60 h 116"/>
                <a:gd name="T28" fmla="*/ 57 w 85"/>
                <a:gd name="T29" fmla="*/ 60 h 116"/>
                <a:gd name="T30" fmla="*/ 53 w 85"/>
                <a:gd name="T31" fmla="*/ 60 h 116"/>
                <a:gd name="T32" fmla="*/ 33 w 85"/>
                <a:gd name="T33" fmla="*/ 60 h 116"/>
                <a:gd name="T34" fmla="*/ 33 w 85"/>
                <a:gd name="T35" fmla="*/ 96 h 116"/>
                <a:gd name="T36" fmla="*/ 33 w 85"/>
                <a:gd name="T37" fmla="*/ 104 h 116"/>
                <a:gd name="T38" fmla="*/ 33 w 85"/>
                <a:gd name="T39" fmla="*/ 108 h 116"/>
                <a:gd name="T40" fmla="*/ 37 w 85"/>
                <a:gd name="T41" fmla="*/ 112 h 116"/>
                <a:gd name="T42" fmla="*/ 37 w 85"/>
                <a:gd name="T43" fmla="*/ 112 h 116"/>
                <a:gd name="T44" fmla="*/ 41 w 85"/>
                <a:gd name="T45" fmla="*/ 112 h 116"/>
                <a:gd name="T46" fmla="*/ 45 w 85"/>
                <a:gd name="T47" fmla="*/ 116 h 116"/>
                <a:gd name="T48" fmla="*/ 49 w 85"/>
                <a:gd name="T49" fmla="*/ 116 h 116"/>
                <a:gd name="T50" fmla="*/ 49 w 85"/>
                <a:gd name="T51" fmla="*/ 116 h 116"/>
                <a:gd name="T52" fmla="*/ 0 w 85"/>
                <a:gd name="T53" fmla="*/ 116 h 116"/>
                <a:gd name="T54" fmla="*/ 0 w 85"/>
                <a:gd name="T55" fmla="*/ 116 h 116"/>
                <a:gd name="T56" fmla="*/ 4 w 85"/>
                <a:gd name="T57" fmla="*/ 116 h 116"/>
                <a:gd name="T58" fmla="*/ 8 w 85"/>
                <a:gd name="T59" fmla="*/ 112 h 116"/>
                <a:gd name="T60" fmla="*/ 12 w 85"/>
                <a:gd name="T61" fmla="*/ 108 h 116"/>
                <a:gd name="T62" fmla="*/ 16 w 85"/>
                <a:gd name="T63" fmla="*/ 104 h 116"/>
                <a:gd name="T64" fmla="*/ 16 w 85"/>
                <a:gd name="T65" fmla="*/ 96 h 116"/>
                <a:gd name="T66" fmla="*/ 16 w 85"/>
                <a:gd name="T67" fmla="*/ 20 h 116"/>
                <a:gd name="T68" fmla="*/ 16 w 85"/>
                <a:gd name="T69" fmla="*/ 12 h 116"/>
                <a:gd name="T70" fmla="*/ 16 w 85"/>
                <a:gd name="T71" fmla="*/ 8 h 116"/>
                <a:gd name="T72" fmla="*/ 12 w 85"/>
                <a:gd name="T73" fmla="*/ 4 h 116"/>
                <a:gd name="T74" fmla="*/ 12 w 85"/>
                <a:gd name="T75" fmla="*/ 4 h 116"/>
                <a:gd name="T76" fmla="*/ 8 w 85"/>
                <a:gd name="T77" fmla="*/ 0 h 116"/>
                <a:gd name="T78" fmla="*/ 4 w 85"/>
                <a:gd name="T79" fmla="*/ 0 h 116"/>
                <a:gd name="T80" fmla="*/ 0 w 85"/>
                <a:gd name="T81" fmla="*/ 0 h 116"/>
                <a:gd name="T82" fmla="*/ 0 w 85"/>
                <a:gd name="T83" fmla="*/ 0 h 116"/>
                <a:gd name="T84" fmla="*/ 85 w 85"/>
                <a:gd name="T85" fmla="*/ 0 h 116"/>
                <a:gd name="T86" fmla="*/ 85 w 85"/>
                <a:gd name="T87" fmla="*/ 24 h 116"/>
                <a:gd name="T88" fmla="*/ 81 w 85"/>
                <a:gd name="T89" fmla="*/ 24 h 116"/>
                <a:gd name="T90" fmla="*/ 81 w 85"/>
                <a:gd name="T91" fmla="*/ 16 h 116"/>
                <a:gd name="T92" fmla="*/ 77 w 85"/>
                <a:gd name="T93" fmla="*/ 12 h 116"/>
                <a:gd name="T94" fmla="*/ 77 w 85"/>
                <a:gd name="T95" fmla="*/ 8 h 116"/>
                <a:gd name="T96" fmla="*/ 73 w 85"/>
                <a:gd name="T97" fmla="*/ 8 h 116"/>
                <a:gd name="T98" fmla="*/ 65 w 85"/>
                <a:gd name="T99" fmla="*/ 4 h 116"/>
                <a:gd name="T100" fmla="*/ 57 w 85"/>
                <a:gd name="T101" fmla="*/ 4 h 116"/>
                <a:gd name="T102" fmla="*/ 33 w 85"/>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
                <a:gd name="T157" fmla="*/ 0 h 116"/>
                <a:gd name="T158" fmla="*/ 85 w 85"/>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 h="116">
                  <a:moveTo>
                    <a:pt x="33" y="4"/>
                  </a:moveTo>
                  <a:lnTo>
                    <a:pt x="33" y="52"/>
                  </a:lnTo>
                  <a:lnTo>
                    <a:pt x="53" y="52"/>
                  </a:lnTo>
                  <a:lnTo>
                    <a:pt x="61" y="52"/>
                  </a:lnTo>
                  <a:lnTo>
                    <a:pt x="65" y="52"/>
                  </a:lnTo>
                  <a:lnTo>
                    <a:pt x="69" y="44"/>
                  </a:lnTo>
                  <a:lnTo>
                    <a:pt x="69" y="36"/>
                  </a:lnTo>
                  <a:lnTo>
                    <a:pt x="73" y="36"/>
                  </a:lnTo>
                  <a:lnTo>
                    <a:pt x="73" y="76"/>
                  </a:lnTo>
                  <a:lnTo>
                    <a:pt x="69" y="76"/>
                  </a:lnTo>
                  <a:lnTo>
                    <a:pt x="69" y="68"/>
                  </a:lnTo>
                  <a:lnTo>
                    <a:pt x="69" y="64"/>
                  </a:lnTo>
                  <a:lnTo>
                    <a:pt x="65" y="64"/>
                  </a:lnTo>
                  <a:lnTo>
                    <a:pt x="61" y="60"/>
                  </a:lnTo>
                  <a:lnTo>
                    <a:pt x="57" y="60"/>
                  </a:lnTo>
                  <a:lnTo>
                    <a:pt x="53" y="60"/>
                  </a:lnTo>
                  <a:lnTo>
                    <a:pt x="33" y="60"/>
                  </a:lnTo>
                  <a:lnTo>
                    <a:pt x="33" y="96"/>
                  </a:lnTo>
                  <a:lnTo>
                    <a:pt x="33" y="104"/>
                  </a:lnTo>
                  <a:lnTo>
                    <a:pt x="33" y="108"/>
                  </a:lnTo>
                  <a:lnTo>
                    <a:pt x="37" y="112"/>
                  </a:lnTo>
                  <a:lnTo>
                    <a:pt x="41" y="112"/>
                  </a:lnTo>
                  <a:lnTo>
                    <a:pt x="45" y="116"/>
                  </a:lnTo>
                  <a:lnTo>
                    <a:pt x="49" y="116"/>
                  </a:lnTo>
                  <a:lnTo>
                    <a:pt x="0" y="116"/>
                  </a:lnTo>
                  <a:lnTo>
                    <a:pt x="4" y="116"/>
                  </a:lnTo>
                  <a:lnTo>
                    <a:pt x="8" y="112"/>
                  </a:lnTo>
                  <a:lnTo>
                    <a:pt x="12" y="108"/>
                  </a:lnTo>
                  <a:lnTo>
                    <a:pt x="16" y="104"/>
                  </a:lnTo>
                  <a:lnTo>
                    <a:pt x="16" y="96"/>
                  </a:lnTo>
                  <a:lnTo>
                    <a:pt x="16" y="20"/>
                  </a:lnTo>
                  <a:lnTo>
                    <a:pt x="16" y="12"/>
                  </a:lnTo>
                  <a:lnTo>
                    <a:pt x="16" y="8"/>
                  </a:lnTo>
                  <a:lnTo>
                    <a:pt x="12" y="4"/>
                  </a:lnTo>
                  <a:lnTo>
                    <a:pt x="8" y="0"/>
                  </a:lnTo>
                  <a:lnTo>
                    <a:pt x="4" y="0"/>
                  </a:lnTo>
                  <a:lnTo>
                    <a:pt x="0" y="0"/>
                  </a:lnTo>
                  <a:lnTo>
                    <a:pt x="85" y="0"/>
                  </a:lnTo>
                  <a:lnTo>
                    <a:pt x="85" y="24"/>
                  </a:lnTo>
                  <a:lnTo>
                    <a:pt x="81" y="24"/>
                  </a:lnTo>
                  <a:lnTo>
                    <a:pt x="81" y="16"/>
                  </a:lnTo>
                  <a:lnTo>
                    <a:pt x="77" y="12"/>
                  </a:lnTo>
                  <a:lnTo>
                    <a:pt x="77" y="8"/>
                  </a:lnTo>
                  <a:lnTo>
                    <a:pt x="73" y="8"/>
                  </a:lnTo>
                  <a:lnTo>
                    <a:pt x="65" y="4"/>
                  </a:lnTo>
                  <a:lnTo>
                    <a:pt x="57" y="4"/>
                  </a:lnTo>
                  <a:lnTo>
                    <a:pt x="33" y="4"/>
                  </a:lnTo>
                  <a:close/>
                </a:path>
              </a:pathLst>
            </a:custGeom>
            <a:solidFill>
              <a:srgbClr val="000000"/>
            </a:solidFill>
            <a:ln w="0">
              <a:solidFill>
                <a:srgbClr val="000000"/>
              </a:solidFill>
              <a:round/>
              <a:headEnd/>
              <a:tailEnd/>
            </a:ln>
          </p:spPr>
          <p:txBody>
            <a:bodyPr/>
            <a:lstStyle/>
            <a:p>
              <a:endParaRPr lang="en-US"/>
            </a:p>
          </p:txBody>
        </p:sp>
        <p:sp>
          <p:nvSpPr>
            <p:cNvPr id="9284" name="Freeform 252"/>
            <p:cNvSpPr>
              <a:spLocks/>
            </p:cNvSpPr>
            <p:nvPr/>
          </p:nvSpPr>
          <p:spPr bwMode="auto">
            <a:xfrm>
              <a:off x="1606" y="3347"/>
              <a:ext cx="56" cy="80"/>
            </a:xfrm>
            <a:custGeom>
              <a:avLst/>
              <a:gdLst>
                <a:gd name="T0" fmla="*/ 24 w 56"/>
                <a:gd name="T1" fmla="*/ 0 h 80"/>
                <a:gd name="T2" fmla="*/ 24 w 56"/>
                <a:gd name="T3" fmla="*/ 20 h 80"/>
                <a:gd name="T4" fmla="*/ 32 w 56"/>
                <a:gd name="T5" fmla="*/ 8 h 80"/>
                <a:gd name="T6" fmla="*/ 36 w 56"/>
                <a:gd name="T7" fmla="*/ 0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16 h 80"/>
                <a:gd name="T22" fmla="*/ 52 w 56"/>
                <a:gd name="T23" fmla="*/ 20 h 80"/>
                <a:gd name="T24" fmla="*/ 48 w 56"/>
                <a:gd name="T25" fmla="*/ 20 h 80"/>
                <a:gd name="T26" fmla="*/ 44 w 56"/>
                <a:gd name="T27" fmla="*/ 20 h 80"/>
                <a:gd name="T28" fmla="*/ 40 w 56"/>
                <a:gd name="T29" fmla="*/ 16 h 80"/>
                <a:gd name="T30" fmla="*/ 40 w 56"/>
                <a:gd name="T31" fmla="*/ 12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0 h 80"/>
                <a:gd name="T44" fmla="*/ 24 w 56"/>
                <a:gd name="T45" fmla="*/ 68 h 80"/>
                <a:gd name="T46" fmla="*/ 24 w 56"/>
                <a:gd name="T47" fmla="*/ 72 h 80"/>
                <a:gd name="T48" fmla="*/ 28 w 56"/>
                <a:gd name="T49" fmla="*/ 76 h 80"/>
                <a:gd name="T50" fmla="*/ 28 w 56"/>
                <a:gd name="T51" fmla="*/ 76 h 80"/>
                <a:gd name="T52" fmla="*/ 32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8 w 56"/>
                <a:gd name="T67" fmla="*/ 76 h 80"/>
                <a:gd name="T68" fmla="*/ 8 w 56"/>
                <a:gd name="T69" fmla="*/ 72 h 80"/>
                <a:gd name="T70" fmla="*/ 8 w 56"/>
                <a:gd name="T71" fmla="*/ 68 h 80"/>
                <a:gd name="T72" fmla="*/ 8 w 56"/>
                <a:gd name="T73" fmla="*/ 60 h 80"/>
                <a:gd name="T74" fmla="*/ 8 w 56"/>
                <a:gd name="T75" fmla="*/ 32 h 80"/>
                <a:gd name="T76" fmla="*/ 8 w 56"/>
                <a:gd name="T77" fmla="*/ 20 h 80"/>
                <a:gd name="T78" fmla="*/ 8 w 56"/>
                <a:gd name="T79" fmla="*/ 16 h 80"/>
                <a:gd name="T80" fmla="*/ 8 w 56"/>
                <a:gd name="T81" fmla="*/ 12 h 80"/>
                <a:gd name="T82" fmla="*/ 8 w 56"/>
                <a:gd name="T83" fmla="*/ 12 h 80"/>
                <a:gd name="T84" fmla="*/ 4 w 56"/>
                <a:gd name="T85" fmla="*/ 8 h 80"/>
                <a:gd name="T86" fmla="*/ 4 w 56"/>
                <a:gd name="T87" fmla="*/ 8 h 80"/>
                <a:gd name="T88" fmla="*/ 0 w 56"/>
                <a:gd name="T89" fmla="*/ 8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36" y="0"/>
                  </a:lnTo>
                  <a:lnTo>
                    <a:pt x="44" y="0"/>
                  </a:lnTo>
                  <a:lnTo>
                    <a:pt x="48" y="0"/>
                  </a:lnTo>
                  <a:lnTo>
                    <a:pt x="52" y="4"/>
                  </a:lnTo>
                  <a:lnTo>
                    <a:pt x="56" y="8"/>
                  </a:lnTo>
                  <a:lnTo>
                    <a:pt x="56" y="12"/>
                  </a:lnTo>
                  <a:lnTo>
                    <a:pt x="56" y="16"/>
                  </a:lnTo>
                  <a:lnTo>
                    <a:pt x="52" y="16"/>
                  </a:lnTo>
                  <a:lnTo>
                    <a:pt x="52" y="20"/>
                  </a:lnTo>
                  <a:lnTo>
                    <a:pt x="48" y="20"/>
                  </a:lnTo>
                  <a:lnTo>
                    <a:pt x="44" y="20"/>
                  </a:lnTo>
                  <a:lnTo>
                    <a:pt x="40" y="16"/>
                  </a:lnTo>
                  <a:lnTo>
                    <a:pt x="40" y="12"/>
                  </a:lnTo>
                  <a:lnTo>
                    <a:pt x="36" y="12"/>
                  </a:lnTo>
                  <a:lnTo>
                    <a:pt x="32" y="16"/>
                  </a:lnTo>
                  <a:lnTo>
                    <a:pt x="28" y="20"/>
                  </a:lnTo>
                  <a:lnTo>
                    <a:pt x="24" y="28"/>
                  </a:lnTo>
                  <a:lnTo>
                    <a:pt x="24" y="60"/>
                  </a:lnTo>
                  <a:lnTo>
                    <a:pt x="24" y="68"/>
                  </a:lnTo>
                  <a:lnTo>
                    <a:pt x="24" y="72"/>
                  </a:lnTo>
                  <a:lnTo>
                    <a:pt x="28" y="76"/>
                  </a:lnTo>
                  <a:lnTo>
                    <a:pt x="32" y="76"/>
                  </a:lnTo>
                  <a:lnTo>
                    <a:pt x="40" y="80"/>
                  </a:lnTo>
                  <a:lnTo>
                    <a:pt x="0" y="80"/>
                  </a:lnTo>
                  <a:lnTo>
                    <a:pt x="4" y="76"/>
                  </a:lnTo>
                  <a:lnTo>
                    <a:pt x="8" y="76"/>
                  </a:lnTo>
                  <a:lnTo>
                    <a:pt x="8" y="72"/>
                  </a:lnTo>
                  <a:lnTo>
                    <a:pt x="8" y="68"/>
                  </a:lnTo>
                  <a:lnTo>
                    <a:pt x="8" y="60"/>
                  </a:lnTo>
                  <a:lnTo>
                    <a:pt x="8" y="32"/>
                  </a:lnTo>
                  <a:lnTo>
                    <a:pt x="8" y="20"/>
                  </a:lnTo>
                  <a:lnTo>
                    <a:pt x="8" y="16"/>
                  </a:lnTo>
                  <a:lnTo>
                    <a:pt x="8" y="12"/>
                  </a:lnTo>
                  <a:lnTo>
                    <a:pt x="4" y="8"/>
                  </a:lnTo>
                  <a:lnTo>
                    <a:pt x="0" y="8"/>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5" name="Freeform 253"/>
            <p:cNvSpPr>
              <a:spLocks noEditPoints="1"/>
            </p:cNvSpPr>
            <p:nvPr/>
          </p:nvSpPr>
          <p:spPr bwMode="auto">
            <a:xfrm>
              <a:off x="1666" y="3347"/>
              <a:ext cx="76" cy="80"/>
            </a:xfrm>
            <a:custGeom>
              <a:avLst/>
              <a:gdLst>
                <a:gd name="T0" fmla="*/ 36 w 76"/>
                <a:gd name="T1" fmla="*/ 0 h 80"/>
                <a:gd name="T2" fmla="*/ 48 w 76"/>
                <a:gd name="T3" fmla="*/ 0 h 80"/>
                <a:gd name="T4" fmla="*/ 60 w 76"/>
                <a:gd name="T5" fmla="*/ 4 h 80"/>
                <a:gd name="T6" fmla="*/ 68 w 76"/>
                <a:gd name="T7" fmla="*/ 12 h 80"/>
                <a:gd name="T8" fmla="*/ 72 w 76"/>
                <a:gd name="T9" fmla="*/ 24 h 80"/>
                <a:gd name="T10" fmla="*/ 76 w 76"/>
                <a:gd name="T11" fmla="*/ 40 h 80"/>
                <a:gd name="T12" fmla="*/ 76 w 76"/>
                <a:gd name="T13" fmla="*/ 48 h 80"/>
                <a:gd name="T14" fmla="*/ 72 w 76"/>
                <a:gd name="T15" fmla="*/ 60 h 80"/>
                <a:gd name="T16" fmla="*/ 64 w 76"/>
                <a:gd name="T17" fmla="*/ 68 h 80"/>
                <a:gd name="T18" fmla="*/ 56 w 76"/>
                <a:gd name="T19" fmla="*/ 76 h 80"/>
                <a:gd name="T20" fmla="*/ 48 w 76"/>
                <a:gd name="T21" fmla="*/ 80 h 80"/>
                <a:gd name="T22" fmla="*/ 36 w 76"/>
                <a:gd name="T23" fmla="*/ 80 h 80"/>
                <a:gd name="T24" fmla="*/ 28 w 76"/>
                <a:gd name="T25" fmla="*/ 80 h 80"/>
                <a:gd name="T26" fmla="*/ 16 w 76"/>
                <a:gd name="T27" fmla="*/ 76 h 80"/>
                <a:gd name="T28" fmla="*/ 8 w 76"/>
                <a:gd name="T29" fmla="*/ 68 h 80"/>
                <a:gd name="T30" fmla="*/ 4 w 76"/>
                <a:gd name="T31" fmla="*/ 56 h 80"/>
                <a:gd name="T32" fmla="*/ 0 w 76"/>
                <a:gd name="T33" fmla="*/ 40 h 80"/>
                <a:gd name="T34" fmla="*/ 0 w 76"/>
                <a:gd name="T35" fmla="*/ 32 h 80"/>
                <a:gd name="T36" fmla="*/ 4 w 76"/>
                <a:gd name="T37" fmla="*/ 20 h 80"/>
                <a:gd name="T38" fmla="*/ 12 w 76"/>
                <a:gd name="T39" fmla="*/ 12 h 80"/>
                <a:gd name="T40" fmla="*/ 20 w 76"/>
                <a:gd name="T41" fmla="*/ 4 h 80"/>
                <a:gd name="T42" fmla="*/ 28 w 76"/>
                <a:gd name="T43" fmla="*/ 0 h 80"/>
                <a:gd name="T44" fmla="*/ 36 w 76"/>
                <a:gd name="T45" fmla="*/ 0 h 80"/>
                <a:gd name="T46" fmla="*/ 36 w 76"/>
                <a:gd name="T47" fmla="*/ 4 h 80"/>
                <a:gd name="T48" fmla="*/ 32 w 76"/>
                <a:gd name="T49" fmla="*/ 4 h 80"/>
                <a:gd name="T50" fmla="*/ 24 w 76"/>
                <a:gd name="T51" fmla="*/ 8 h 80"/>
                <a:gd name="T52" fmla="*/ 20 w 76"/>
                <a:gd name="T53" fmla="*/ 12 h 80"/>
                <a:gd name="T54" fmla="*/ 16 w 76"/>
                <a:gd name="T55" fmla="*/ 16 h 80"/>
                <a:gd name="T56" fmla="*/ 16 w 76"/>
                <a:gd name="T57" fmla="*/ 24 h 80"/>
                <a:gd name="T58" fmla="*/ 16 w 76"/>
                <a:gd name="T59" fmla="*/ 36 h 80"/>
                <a:gd name="T60" fmla="*/ 16 w 76"/>
                <a:gd name="T61" fmla="*/ 52 h 80"/>
                <a:gd name="T62" fmla="*/ 24 w 76"/>
                <a:gd name="T63" fmla="*/ 64 h 80"/>
                <a:gd name="T64" fmla="*/ 28 w 76"/>
                <a:gd name="T65" fmla="*/ 72 h 80"/>
                <a:gd name="T66" fmla="*/ 32 w 76"/>
                <a:gd name="T67" fmla="*/ 76 h 80"/>
                <a:gd name="T68" fmla="*/ 40 w 76"/>
                <a:gd name="T69" fmla="*/ 76 h 80"/>
                <a:gd name="T70" fmla="*/ 48 w 76"/>
                <a:gd name="T71" fmla="*/ 76 h 80"/>
                <a:gd name="T72" fmla="*/ 56 w 76"/>
                <a:gd name="T73" fmla="*/ 68 h 80"/>
                <a:gd name="T74" fmla="*/ 60 w 76"/>
                <a:gd name="T75" fmla="*/ 60 h 80"/>
                <a:gd name="T76" fmla="*/ 60 w 76"/>
                <a:gd name="T77" fmla="*/ 48 h 80"/>
                <a:gd name="T78" fmla="*/ 60 w 76"/>
                <a:gd name="T79" fmla="*/ 32 h 80"/>
                <a:gd name="T80" fmla="*/ 56 w 76"/>
                <a:gd name="T81" fmla="*/ 24 h 80"/>
                <a:gd name="T82" fmla="*/ 52 w 76"/>
                <a:gd name="T83" fmla="*/ 12 h 80"/>
                <a:gd name="T84" fmla="*/ 44 w 76"/>
                <a:gd name="T85" fmla="*/ 8 h 80"/>
                <a:gd name="T86" fmla="*/ 36 w 76"/>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0"/>
                <a:gd name="T134" fmla="*/ 76 w 76"/>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0">
                  <a:moveTo>
                    <a:pt x="36" y="0"/>
                  </a:moveTo>
                  <a:lnTo>
                    <a:pt x="48" y="0"/>
                  </a:lnTo>
                  <a:lnTo>
                    <a:pt x="60" y="4"/>
                  </a:lnTo>
                  <a:lnTo>
                    <a:pt x="68" y="12"/>
                  </a:lnTo>
                  <a:lnTo>
                    <a:pt x="72" y="24"/>
                  </a:lnTo>
                  <a:lnTo>
                    <a:pt x="76" y="40"/>
                  </a:lnTo>
                  <a:lnTo>
                    <a:pt x="76" y="48"/>
                  </a:lnTo>
                  <a:lnTo>
                    <a:pt x="72" y="60"/>
                  </a:lnTo>
                  <a:lnTo>
                    <a:pt x="64" y="68"/>
                  </a:lnTo>
                  <a:lnTo>
                    <a:pt x="56" y="76"/>
                  </a:lnTo>
                  <a:lnTo>
                    <a:pt x="48" y="80"/>
                  </a:lnTo>
                  <a:lnTo>
                    <a:pt x="36" y="80"/>
                  </a:lnTo>
                  <a:lnTo>
                    <a:pt x="28" y="80"/>
                  </a:lnTo>
                  <a:lnTo>
                    <a:pt x="16" y="76"/>
                  </a:lnTo>
                  <a:lnTo>
                    <a:pt x="8" y="68"/>
                  </a:lnTo>
                  <a:lnTo>
                    <a:pt x="4" y="56"/>
                  </a:lnTo>
                  <a:lnTo>
                    <a:pt x="0" y="40"/>
                  </a:lnTo>
                  <a:lnTo>
                    <a:pt x="0" y="32"/>
                  </a:lnTo>
                  <a:lnTo>
                    <a:pt x="4" y="20"/>
                  </a:lnTo>
                  <a:lnTo>
                    <a:pt x="12" y="12"/>
                  </a:lnTo>
                  <a:lnTo>
                    <a:pt x="20" y="4"/>
                  </a:lnTo>
                  <a:lnTo>
                    <a:pt x="28" y="0"/>
                  </a:lnTo>
                  <a:lnTo>
                    <a:pt x="36" y="0"/>
                  </a:lnTo>
                  <a:close/>
                  <a:moveTo>
                    <a:pt x="36" y="4"/>
                  </a:moveTo>
                  <a:lnTo>
                    <a:pt x="32" y="4"/>
                  </a:lnTo>
                  <a:lnTo>
                    <a:pt x="24" y="8"/>
                  </a:lnTo>
                  <a:lnTo>
                    <a:pt x="20" y="12"/>
                  </a:lnTo>
                  <a:lnTo>
                    <a:pt x="16" y="16"/>
                  </a:lnTo>
                  <a:lnTo>
                    <a:pt x="16" y="24"/>
                  </a:lnTo>
                  <a:lnTo>
                    <a:pt x="16" y="36"/>
                  </a:lnTo>
                  <a:lnTo>
                    <a:pt x="16" y="52"/>
                  </a:lnTo>
                  <a:lnTo>
                    <a:pt x="24" y="64"/>
                  </a:lnTo>
                  <a:lnTo>
                    <a:pt x="28" y="72"/>
                  </a:lnTo>
                  <a:lnTo>
                    <a:pt x="32" y="76"/>
                  </a:lnTo>
                  <a:lnTo>
                    <a:pt x="40" y="76"/>
                  </a:lnTo>
                  <a:lnTo>
                    <a:pt x="48" y="76"/>
                  </a:lnTo>
                  <a:lnTo>
                    <a:pt x="56" y="68"/>
                  </a:lnTo>
                  <a:lnTo>
                    <a:pt x="60" y="60"/>
                  </a:lnTo>
                  <a:lnTo>
                    <a:pt x="60" y="48"/>
                  </a:lnTo>
                  <a:lnTo>
                    <a:pt x="60" y="32"/>
                  </a:lnTo>
                  <a:lnTo>
                    <a:pt x="56" y="24"/>
                  </a:lnTo>
                  <a:lnTo>
                    <a:pt x="52" y="12"/>
                  </a:lnTo>
                  <a:lnTo>
                    <a:pt x="44" y="8"/>
                  </a:lnTo>
                  <a:lnTo>
                    <a:pt x="36" y="4"/>
                  </a:lnTo>
                  <a:close/>
                </a:path>
              </a:pathLst>
            </a:custGeom>
            <a:solidFill>
              <a:srgbClr val="000000"/>
            </a:solidFill>
            <a:ln w="0">
              <a:solidFill>
                <a:srgbClr val="000000"/>
              </a:solidFill>
              <a:round/>
              <a:headEnd/>
              <a:tailEnd/>
            </a:ln>
          </p:spPr>
          <p:txBody>
            <a:bodyPr/>
            <a:lstStyle/>
            <a:p>
              <a:endParaRPr lang="en-US"/>
            </a:p>
          </p:txBody>
        </p:sp>
        <p:sp>
          <p:nvSpPr>
            <p:cNvPr id="9286" name="Freeform 254"/>
            <p:cNvSpPr>
              <a:spLocks/>
            </p:cNvSpPr>
            <p:nvPr/>
          </p:nvSpPr>
          <p:spPr bwMode="auto">
            <a:xfrm>
              <a:off x="1751" y="3347"/>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8 h 80"/>
                <a:gd name="T10" fmla="*/ 80 w 132"/>
                <a:gd name="T11" fmla="*/ 8 h 80"/>
                <a:gd name="T12" fmla="*/ 92 w 132"/>
                <a:gd name="T13" fmla="*/ 0 h 80"/>
                <a:gd name="T14" fmla="*/ 108 w 132"/>
                <a:gd name="T15" fmla="*/ 0 h 80"/>
                <a:gd name="T16" fmla="*/ 116 w 132"/>
                <a:gd name="T17" fmla="*/ 8 h 80"/>
                <a:gd name="T18" fmla="*/ 120 w 132"/>
                <a:gd name="T19" fmla="*/ 20 h 80"/>
                <a:gd name="T20" fmla="*/ 120 w 132"/>
                <a:gd name="T21" fmla="*/ 60 h 80"/>
                <a:gd name="T22" fmla="*/ 120 w 132"/>
                <a:gd name="T23" fmla="*/ 72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4 w 132"/>
                <a:gd name="T35" fmla="*/ 72 h 80"/>
                <a:gd name="T36" fmla="*/ 108 w 132"/>
                <a:gd name="T37" fmla="*/ 60 h 80"/>
                <a:gd name="T38" fmla="*/ 104 w 132"/>
                <a:gd name="T39" fmla="*/ 20 h 80"/>
                <a:gd name="T40" fmla="*/ 100 w 132"/>
                <a:gd name="T41" fmla="*/ 12 h 80"/>
                <a:gd name="T42" fmla="*/ 88 w 132"/>
                <a:gd name="T43" fmla="*/ 12 h 80"/>
                <a:gd name="T44" fmla="*/ 80 w 132"/>
                <a:gd name="T45" fmla="*/ 16 h 80"/>
                <a:gd name="T46" fmla="*/ 72 w 132"/>
                <a:gd name="T47" fmla="*/ 24 h 80"/>
                <a:gd name="T48" fmla="*/ 72 w 132"/>
                <a:gd name="T49" fmla="*/ 60 h 80"/>
                <a:gd name="T50" fmla="*/ 76 w 132"/>
                <a:gd name="T51" fmla="*/ 72 h 80"/>
                <a:gd name="T52" fmla="*/ 76 w 132"/>
                <a:gd name="T53" fmla="*/ 76 h 80"/>
                <a:gd name="T54" fmla="*/ 84 w 132"/>
                <a:gd name="T55" fmla="*/ 80 h 80"/>
                <a:gd name="T56" fmla="*/ 48 w 132"/>
                <a:gd name="T57" fmla="*/ 80 h 80"/>
                <a:gd name="T58" fmla="*/ 52 w 132"/>
                <a:gd name="T59" fmla="*/ 76 h 80"/>
                <a:gd name="T60" fmla="*/ 56 w 132"/>
                <a:gd name="T61" fmla="*/ 76 h 80"/>
                <a:gd name="T62" fmla="*/ 60 w 132"/>
                <a:gd name="T63" fmla="*/ 68 h 80"/>
                <a:gd name="T64" fmla="*/ 60 w 132"/>
                <a:gd name="T65" fmla="*/ 28 h 80"/>
                <a:gd name="T66" fmla="*/ 56 w 132"/>
                <a:gd name="T67" fmla="*/ 16 h 80"/>
                <a:gd name="T68" fmla="*/ 44 w 132"/>
                <a:gd name="T69" fmla="*/ 12 h 80"/>
                <a:gd name="T70" fmla="*/ 36 w 132"/>
                <a:gd name="T71" fmla="*/ 12 h 80"/>
                <a:gd name="T72" fmla="*/ 24 w 132"/>
                <a:gd name="T73" fmla="*/ 20 h 80"/>
                <a:gd name="T74" fmla="*/ 28 w 132"/>
                <a:gd name="T75" fmla="*/ 68 h 80"/>
                <a:gd name="T76" fmla="*/ 28 w 132"/>
                <a:gd name="T77" fmla="*/ 76 h 80"/>
                <a:gd name="T78" fmla="*/ 32 w 132"/>
                <a:gd name="T79" fmla="*/ 76 h 80"/>
                <a:gd name="T80" fmla="*/ 36 w 132"/>
                <a:gd name="T81" fmla="*/ 80 h 80"/>
                <a:gd name="T82" fmla="*/ 0 w 132"/>
                <a:gd name="T83" fmla="*/ 80 h 80"/>
                <a:gd name="T84" fmla="*/ 8 w 132"/>
                <a:gd name="T85" fmla="*/ 76 h 80"/>
                <a:gd name="T86" fmla="*/ 12 w 132"/>
                <a:gd name="T87" fmla="*/ 72 h 80"/>
                <a:gd name="T88" fmla="*/ 12 w 132"/>
                <a:gd name="T89" fmla="*/ 60 h 80"/>
                <a:gd name="T90" fmla="*/ 12 w 132"/>
                <a:gd name="T91" fmla="*/ 20 h 80"/>
                <a:gd name="T92" fmla="*/ 12 w 132"/>
                <a:gd name="T93" fmla="*/ 12 h 80"/>
                <a:gd name="T94" fmla="*/ 8 w 132"/>
                <a:gd name="T95" fmla="*/ 8 h 80"/>
                <a:gd name="T96" fmla="*/ 4 w 132"/>
                <a:gd name="T97" fmla="*/ 8 h 80"/>
                <a:gd name="T98" fmla="*/ 0 w 132"/>
                <a:gd name="T99" fmla="*/ 8 h 80"/>
                <a:gd name="T100" fmla="*/ 24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4" y="16"/>
                  </a:moveTo>
                  <a:lnTo>
                    <a:pt x="32" y="12"/>
                  </a:lnTo>
                  <a:lnTo>
                    <a:pt x="36" y="8"/>
                  </a:lnTo>
                  <a:lnTo>
                    <a:pt x="40" y="4"/>
                  </a:lnTo>
                  <a:lnTo>
                    <a:pt x="44" y="0"/>
                  </a:lnTo>
                  <a:lnTo>
                    <a:pt x="48" y="0"/>
                  </a:lnTo>
                  <a:lnTo>
                    <a:pt x="52" y="0"/>
                  </a:lnTo>
                  <a:lnTo>
                    <a:pt x="60" y="0"/>
                  </a:lnTo>
                  <a:lnTo>
                    <a:pt x="64" y="4"/>
                  </a:lnTo>
                  <a:lnTo>
                    <a:pt x="72" y="8"/>
                  </a:lnTo>
                  <a:lnTo>
                    <a:pt x="72" y="16"/>
                  </a:lnTo>
                  <a:lnTo>
                    <a:pt x="80" y="8"/>
                  </a:lnTo>
                  <a:lnTo>
                    <a:pt x="88" y="4"/>
                  </a:lnTo>
                  <a:lnTo>
                    <a:pt x="92" y="0"/>
                  </a:lnTo>
                  <a:lnTo>
                    <a:pt x="100" y="0"/>
                  </a:lnTo>
                  <a:lnTo>
                    <a:pt x="108" y="0"/>
                  </a:lnTo>
                  <a:lnTo>
                    <a:pt x="112" y="4"/>
                  </a:lnTo>
                  <a:lnTo>
                    <a:pt x="116" y="8"/>
                  </a:lnTo>
                  <a:lnTo>
                    <a:pt x="120" y="12"/>
                  </a:lnTo>
                  <a:lnTo>
                    <a:pt x="120" y="20"/>
                  </a:lnTo>
                  <a:lnTo>
                    <a:pt x="120" y="28"/>
                  </a:lnTo>
                  <a:lnTo>
                    <a:pt x="120" y="60"/>
                  </a:lnTo>
                  <a:lnTo>
                    <a:pt x="120" y="68"/>
                  </a:lnTo>
                  <a:lnTo>
                    <a:pt x="120" y="72"/>
                  </a:lnTo>
                  <a:lnTo>
                    <a:pt x="124" y="76"/>
                  </a:lnTo>
                  <a:lnTo>
                    <a:pt x="128" y="76"/>
                  </a:lnTo>
                  <a:lnTo>
                    <a:pt x="132" y="80"/>
                  </a:lnTo>
                  <a:lnTo>
                    <a:pt x="96" y="80"/>
                  </a:lnTo>
                  <a:lnTo>
                    <a:pt x="100" y="76"/>
                  </a:lnTo>
                  <a:lnTo>
                    <a:pt x="104" y="76"/>
                  </a:lnTo>
                  <a:lnTo>
                    <a:pt x="104" y="72"/>
                  </a:lnTo>
                  <a:lnTo>
                    <a:pt x="108" y="68"/>
                  </a:lnTo>
                  <a:lnTo>
                    <a:pt x="108" y="60"/>
                  </a:lnTo>
                  <a:lnTo>
                    <a:pt x="108" y="28"/>
                  </a:lnTo>
                  <a:lnTo>
                    <a:pt x="104" y="20"/>
                  </a:lnTo>
                  <a:lnTo>
                    <a:pt x="104" y="16"/>
                  </a:lnTo>
                  <a:lnTo>
                    <a:pt x="100" y="12"/>
                  </a:lnTo>
                  <a:lnTo>
                    <a:pt x="92" y="12"/>
                  </a:lnTo>
                  <a:lnTo>
                    <a:pt x="88" y="12"/>
                  </a:lnTo>
                  <a:lnTo>
                    <a:pt x="84" y="12"/>
                  </a:lnTo>
                  <a:lnTo>
                    <a:pt x="80" y="16"/>
                  </a:lnTo>
                  <a:lnTo>
                    <a:pt x="72" y="20"/>
                  </a:lnTo>
                  <a:lnTo>
                    <a:pt x="72" y="24"/>
                  </a:lnTo>
                  <a:lnTo>
                    <a:pt x="72" y="60"/>
                  </a:lnTo>
                  <a:lnTo>
                    <a:pt x="72" y="68"/>
                  </a:lnTo>
                  <a:lnTo>
                    <a:pt x="76" y="72"/>
                  </a:lnTo>
                  <a:lnTo>
                    <a:pt x="76" y="76"/>
                  </a:lnTo>
                  <a:lnTo>
                    <a:pt x="80" y="76"/>
                  </a:lnTo>
                  <a:lnTo>
                    <a:pt x="84" y="80"/>
                  </a:lnTo>
                  <a:lnTo>
                    <a:pt x="48" y="80"/>
                  </a:lnTo>
                  <a:lnTo>
                    <a:pt x="52" y="76"/>
                  </a:lnTo>
                  <a:lnTo>
                    <a:pt x="56" y="76"/>
                  </a:lnTo>
                  <a:lnTo>
                    <a:pt x="60" y="72"/>
                  </a:lnTo>
                  <a:lnTo>
                    <a:pt x="60" y="68"/>
                  </a:lnTo>
                  <a:lnTo>
                    <a:pt x="60" y="60"/>
                  </a:lnTo>
                  <a:lnTo>
                    <a:pt x="60" y="28"/>
                  </a:lnTo>
                  <a:lnTo>
                    <a:pt x="60" y="20"/>
                  </a:lnTo>
                  <a:lnTo>
                    <a:pt x="56" y="16"/>
                  </a:lnTo>
                  <a:lnTo>
                    <a:pt x="52" y="12"/>
                  </a:lnTo>
                  <a:lnTo>
                    <a:pt x="44" y="12"/>
                  </a:lnTo>
                  <a:lnTo>
                    <a:pt x="40" y="12"/>
                  </a:lnTo>
                  <a:lnTo>
                    <a:pt x="36" y="12"/>
                  </a:lnTo>
                  <a:lnTo>
                    <a:pt x="32" y="16"/>
                  </a:lnTo>
                  <a:lnTo>
                    <a:pt x="24" y="20"/>
                  </a:lnTo>
                  <a:lnTo>
                    <a:pt x="24" y="60"/>
                  </a:lnTo>
                  <a:lnTo>
                    <a:pt x="28" y="68"/>
                  </a:lnTo>
                  <a:lnTo>
                    <a:pt x="28" y="72"/>
                  </a:lnTo>
                  <a:lnTo>
                    <a:pt x="28" y="76"/>
                  </a:lnTo>
                  <a:lnTo>
                    <a:pt x="32" y="76"/>
                  </a:lnTo>
                  <a:lnTo>
                    <a:pt x="36" y="80"/>
                  </a:lnTo>
                  <a:lnTo>
                    <a:pt x="0" y="80"/>
                  </a:lnTo>
                  <a:lnTo>
                    <a:pt x="4" y="76"/>
                  </a:lnTo>
                  <a:lnTo>
                    <a:pt x="8"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9287" name="Freeform 255"/>
            <p:cNvSpPr>
              <a:spLocks/>
            </p:cNvSpPr>
            <p:nvPr/>
          </p:nvSpPr>
          <p:spPr bwMode="auto">
            <a:xfrm>
              <a:off x="1931" y="3347"/>
              <a:ext cx="129" cy="80"/>
            </a:xfrm>
            <a:custGeom>
              <a:avLst/>
              <a:gdLst>
                <a:gd name="T0" fmla="*/ 0 w 129"/>
                <a:gd name="T1" fmla="*/ 0 h 80"/>
                <a:gd name="T2" fmla="*/ 33 w 129"/>
                <a:gd name="T3" fmla="*/ 0 h 80"/>
                <a:gd name="T4" fmla="*/ 33 w 129"/>
                <a:gd name="T5" fmla="*/ 4 h 80"/>
                <a:gd name="T6" fmla="*/ 29 w 129"/>
                <a:gd name="T7" fmla="*/ 4 h 80"/>
                <a:gd name="T8" fmla="*/ 29 w 129"/>
                <a:gd name="T9" fmla="*/ 4 h 80"/>
                <a:gd name="T10" fmla="*/ 29 w 129"/>
                <a:gd name="T11" fmla="*/ 8 h 80"/>
                <a:gd name="T12" fmla="*/ 29 w 129"/>
                <a:gd name="T13" fmla="*/ 8 h 80"/>
                <a:gd name="T14" fmla="*/ 29 w 129"/>
                <a:gd name="T15" fmla="*/ 12 h 80"/>
                <a:gd name="T16" fmla="*/ 29 w 129"/>
                <a:gd name="T17" fmla="*/ 16 h 80"/>
                <a:gd name="T18" fmla="*/ 45 w 129"/>
                <a:gd name="T19" fmla="*/ 60 h 80"/>
                <a:gd name="T20" fmla="*/ 65 w 129"/>
                <a:gd name="T21" fmla="*/ 24 h 80"/>
                <a:gd name="T22" fmla="*/ 61 w 129"/>
                <a:gd name="T23" fmla="*/ 12 h 80"/>
                <a:gd name="T24" fmla="*/ 57 w 129"/>
                <a:gd name="T25" fmla="*/ 8 h 80"/>
                <a:gd name="T26" fmla="*/ 53 w 129"/>
                <a:gd name="T27" fmla="*/ 4 h 80"/>
                <a:gd name="T28" fmla="*/ 49 w 129"/>
                <a:gd name="T29" fmla="*/ 4 h 80"/>
                <a:gd name="T30" fmla="*/ 45 w 129"/>
                <a:gd name="T31" fmla="*/ 4 h 80"/>
                <a:gd name="T32" fmla="*/ 45 w 129"/>
                <a:gd name="T33" fmla="*/ 0 h 80"/>
                <a:gd name="T34" fmla="*/ 81 w 129"/>
                <a:gd name="T35" fmla="*/ 0 h 80"/>
                <a:gd name="T36" fmla="*/ 81 w 129"/>
                <a:gd name="T37" fmla="*/ 4 h 80"/>
                <a:gd name="T38" fmla="*/ 77 w 129"/>
                <a:gd name="T39" fmla="*/ 4 h 80"/>
                <a:gd name="T40" fmla="*/ 77 w 129"/>
                <a:gd name="T41" fmla="*/ 8 h 80"/>
                <a:gd name="T42" fmla="*/ 73 w 129"/>
                <a:gd name="T43" fmla="*/ 8 h 80"/>
                <a:gd name="T44" fmla="*/ 73 w 129"/>
                <a:gd name="T45" fmla="*/ 12 h 80"/>
                <a:gd name="T46" fmla="*/ 73 w 129"/>
                <a:gd name="T47" fmla="*/ 12 h 80"/>
                <a:gd name="T48" fmla="*/ 73 w 129"/>
                <a:gd name="T49" fmla="*/ 16 h 80"/>
                <a:gd name="T50" fmla="*/ 93 w 129"/>
                <a:gd name="T51" fmla="*/ 60 h 80"/>
                <a:gd name="T52" fmla="*/ 109 w 129"/>
                <a:gd name="T53" fmla="*/ 16 h 80"/>
                <a:gd name="T54" fmla="*/ 113 w 129"/>
                <a:gd name="T55" fmla="*/ 12 h 80"/>
                <a:gd name="T56" fmla="*/ 113 w 129"/>
                <a:gd name="T57" fmla="*/ 8 h 80"/>
                <a:gd name="T58" fmla="*/ 113 w 129"/>
                <a:gd name="T59" fmla="*/ 8 h 80"/>
                <a:gd name="T60" fmla="*/ 113 w 129"/>
                <a:gd name="T61" fmla="*/ 4 h 80"/>
                <a:gd name="T62" fmla="*/ 109 w 129"/>
                <a:gd name="T63" fmla="*/ 4 h 80"/>
                <a:gd name="T64" fmla="*/ 105 w 129"/>
                <a:gd name="T65" fmla="*/ 4 h 80"/>
                <a:gd name="T66" fmla="*/ 105 w 129"/>
                <a:gd name="T67" fmla="*/ 0 h 80"/>
                <a:gd name="T68" fmla="*/ 129 w 129"/>
                <a:gd name="T69" fmla="*/ 0 h 80"/>
                <a:gd name="T70" fmla="*/ 129 w 129"/>
                <a:gd name="T71" fmla="*/ 4 h 80"/>
                <a:gd name="T72" fmla="*/ 121 w 129"/>
                <a:gd name="T73" fmla="*/ 8 h 80"/>
                <a:gd name="T74" fmla="*/ 117 w 129"/>
                <a:gd name="T75" fmla="*/ 16 h 80"/>
                <a:gd name="T76" fmla="*/ 93 w 129"/>
                <a:gd name="T77" fmla="*/ 80 h 80"/>
                <a:gd name="T78" fmla="*/ 89 w 129"/>
                <a:gd name="T79" fmla="*/ 80 h 80"/>
                <a:gd name="T80" fmla="*/ 65 w 129"/>
                <a:gd name="T81" fmla="*/ 28 h 80"/>
                <a:gd name="T82" fmla="*/ 41 w 129"/>
                <a:gd name="T83" fmla="*/ 80 h 80"/>
                <a:gd name="T84" fmla="*/ 37 w 129"/>
                <a:gd name="T85" fmla="*/ 80 h 80"/>
                <a:gd name="T86" fmla="*/ 12 w 129"/>
                <a:gd name="T87" fmla="*/ 16 h 80"/>
                <a:gd name="T88" fmla="*/ 8 w 129"/>
                <a:gd name="T89" fmla="*/ 12 h 80"/>
                <a:gd name="T90" fmla="*/ 8 w 129"/>
                <a:gd name="T91" fmla="*/ 8 h 80"/>
                <a:gd name="T92" fmla="*/ 4 w 129"/>
                <a:gd name="T93" fmla="*/ 4 h 80"/>
                <a:gd name="T94" fmla="*/ 0 w 129"/>
                <a:gd name="T95" fmla="*/ 4 h 80"/>
                <a:gd name="T96" fmla="*/ 0 w 129"/>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80"/>
                <a:gd name="T149" fmla="*/ 129 w 129"/>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80">
                  <a:moveTo>
                    <a:pt x="0" y="0"/>
                  </a:moveTo>
                  <a:lnTo>
                    <a:pt x="33" y="0"/>
                  </a:lnTo>
                  <a:lnTo>
                    <a:pt x="33" y="4"/>
                  </a:lnTo>
                  <a:lnTo>
                    <a:pt x="29" y="4"/>
                  </a:lnTo>
                  <a:lnTo>
                    <a:pt x="29" y="8"/>
                  </a:lnTo>
                  <a:lnTo>
                    <a:pt x="29" y="12"/>
                  </a:lnTo>
                  <a:lnTo>
                    <a:pt x="29" y="16"/>
                  </a:lnTo>
                  <a:lnTo>
                    <a:pt x="45" y="60"/>
                  </a:lnTo>
                  <a:lnTo>
                    <a:pt x="65" y="24"/>
                  </a:lnTo>
                  <a:lnTo>
                    <a:pt x="61" y="12"/>
                  </a:lnTo>
                  <a:lnTo>
                    <a:pt x="57" y="8"/>
                  </a:lnTo>
                  <a:lnTo>
                    <a:pt x="53" y="4"/>
                  </a:lnTo>
                  <a:lnTo>
                    <a:pt x="49" y="4"/>
                  </a:lnTo>
                  <a:lnTo>
                    <a:pt x="45" y="4"/>
                  </a:lnTo>
                  <a:lnTo>
                    <a:pt x="45" y="0"/>
                  </a:lnTo>
                  <a:lnTo>
                    <a:pt x="81" y="0"/>
                  </a:lnTo>
                  <a:lnTo>
                    <a:pt x="81" y="4"/>
                  </a:lnTo>
                  <a:lnTo>
                    <a:pt x="77" y="4"/>
                  </a:lnTo>
                  <a:lnTo>
                    <a:pt x="77" y="8"/>
                  </a:lnTo>
                  <a:lnTo>
                    <a:pt x="73" y="8"/>
                  </a:lnTo>
                  <a:lnTo>
                    <a:pt x="73" y="12"/>
                  </a:lnTo>
                  <a:lnTo>
                    <a:pt x="73" y="16"/>
                  </a:lnTo>
                  <a:lnTo>
                    <a:pt x="93" y="60"/>
                  </a:lnTo>
                  <a:lnTo>
                    <a:pt x="109" y="16"/>
                  </a:lnTo>
                  <a:lnTo>
                    <a:pt x="113" y="12"/>
                  </a:lnTo>
                  <a:lnTo>
                    <a:pt x="113" y="8"/>
                  </a:lnTo>
                  <a:lnTo>
                    <a:pt x="113" y="4"/>
                  </a:lnTo>
                  <a:lnTo>
                    <a:pt x="109" y="4"/>
                  </a:lnTo>
                  <a:lnTo>
                    <a:pt x="105" y="4"/>
                  </a:lnTo>
                  <a:lnTo>
                    <a:pt x="105" y="0"/>
                  </a:lnTo>
                  <a:lnTo>
                    <a:pt x="129" y="0"/>
                  </a:lnTo>
                  <a:lnTo>
                    <a:pt x="129" y="4"/>
                  </a:lnTo>
                  <a:lnTo>
                    <a:pt x="121" y="8"/>
                  </a:lnTo>
                  <a:lnTo>
                    <a:pt x="117" y="16"/>
                  </a:lnTo>
                  <a:lnTo>
                    <a:pt x="93" y="80"/>
                  </a:lnTo>
                  <a:lnTo>
                    <a:pt x="89" y="80"/>
                  </a:lnTo>
                  <a:lnTo>
                    <a:pt x="65" y="28"/>
                  </a:lnTo>
                  <a:lnTo>
                    <a:pt x="41" y="80"/>
                  </a:lnTo>
                  <a:lnTo>
                    <a:pt x="37" y="80"/>
                  </a:lnTo>
                  <a:lnTo>
                    <a:pt x="12" y="16"/>
                  </a:lnTo>
                  <a:lnTo>
                    <a:pt x="8"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9288" name="Freeform 256"/>
            <p:cNvSpPr>
              <a:spLocks/>
            </p:cNvSpPr>
            <p:nvPr/>
          </p:nvSpPr>
          <p:spPr bwMode="auto">
            <a:xfrm>
              <a:off x="2060" y="3303"/>
              <a:ext cx="84" cy="124"/>
            </a:xfrm>
            <a:custGeom>
              <a:avLst/>
              <a:gdLst>
                <a:gd name="T0" fmla="*/ 24 w 84"/>
                <a:gd name="T1" fmla="*/ 60 h 124"/>
                <a:gd name="T2" fmla="*/ 40 w 84"/>
                <a:gd name="T3" fmla="*/ 48 h 124"/>
                <a:gd name="T4" fmla="*/ 52 w 84"/>
                <a:gd name="T5" fmla="*/ 44 h 124"/>
                <a:gd name="T6" fmla="*/ 64 w 84"/>
                <a:gd name="T7" fmla="*/ 48 h 124"/>
                <a:gd name="T8" fmla="*/ 72 w 84"/>
                <a:gd name="T9" fmla="*/ 60 h 124"/>
                <a:gd name="T10" fmla="*/ 72 w 84"/>
                <a:gd name="T11" fmla="*/ 80 h 124"/>
                <a:gd name="T12" fmla="*/ 72 w 84"/>
                <a:gd name="T13" fmla="*/ 112 h 124"/>
                <a:gd name="T14" fmla="*/ 76 w 84"/>
                <a:gd name="T15" fmla="*/ 120 h 124"/>
                <a:gd name="T16" fmla="*/ 80 w 84"/>
                <a:gd name="T17" fmla="*/ 120 h 124"/>
                <a:gd name="T18" fmla="*/ 84 w 84"/>
                <a:gd name="T19" fmla="*/ 124 h 124"/>
                <a:gd name="T20" fmla="*/ 48 w 84"/>
                <a:gd name="T21" fmla="*/ 124 h 124"/>
                <a:gd name="T22" fmla="*/ 52 w 84"/>
                <a:gd name="T23" fmla="*/ 120 h 124"/>
                <a:gd name="T24" fmla="*/ 56 w 84"/>
                <a:gd name="T25" fmla="*/ 116 h 124"/>
                <a:gd name="T26" fmla="*/ 56 w 84"/>
                <a:gd name="T27" fmla="*/ 112 h 124"/>
                <a:gd name="T28" fmla="*/ 56 w 84"/>
                <a:gd name="T29" fmla="*/ 80 h 124"/>
                <a:gd name="T30" fmla="*/ 56 w 84"/>
                <a:gd name="T31" fmla="*/ 64 h 124"/>
                <a:gd name="T32" fmla="*/ 52 w 84"/>
                <a:gd name="T33" fmla="*/ 56 h 124"/>
                <a:gd name="T34" fmla="*/ 44 w 84"/>
                <a:gd name="T35" fmla="*/ 56 h 124"/>
                <a:gd name="T36" fmla="*/ 36 w 84"/>
                <a:gd name="T37" fmla="*/ 56 h 124"/>
                <a:gd name="T38" fmla="*/ 24 w 84"/>
                <a:gd name="T39" fmla="*/ 64 h 124"/>
                <a:gd name="T40" fmla="*/ 24 w 84"/>
                <a:gd name="T41" fmla="*/ 112 h 124"/>
                <a:gd name="T42" fmla="*/ 28 w 84"/>
                <a:gd name="T43" fmla="*/ 120 h 124"/>
                <a:gd name="T44" fmla="*/ 32 w 84"/>
                <a:gd name="T45" fmla="*/ 120 h 124"/>
                <a:gd name="T46" fmla="*/ 36 w 84"/>
                <a:gd name="T47" fmla="*/ 124 h 124"/>
                <a:gd name="T48" fmla="*/ 0 w 84"/>
                <a:gd name="T49" fmla="*/ 124 h 124"/>
                <a:gd name="T50" fmla="*/ 8 w 84"/>
                <a:gd name="T51" fmla="*/ 120 h 124"/>
                <a:gd name="T52" fmla="*/ 8 w 84"/>
                <a:gd name="T53" fmla="*/ 116 h 124"/>
                <a:gd name="T54" fmla="*/ 12 w 84"/>
                <a:gd name="T55" fmla="*/ 104 h 124"/>
                <a:gd name="T56" fmla="*/ 12 w 84"/>
                <a:gd name="T57" fmla="*/ 24 h 124"/>
                <a:gd name="T58" fmla="*/ 8 w 84"/>
                <a:gd name="T59" fmla="*/ 16 h 124"/>
                <a:gd name="T60" fmla="*/ 8 w 84"/>
                <a:gd name="T61" fmla="*/ 12 h 124"/>
                <a:gd name="T62" fmla="*/ 4 w 84"/>
                <a:gd name="T63" fmla="*/ 12 h 124"/>
                <a:gd name="T64" fmla="*/ 0 w 84"/>
                <a:gd name="T65" fmla="*/ 12 h 124"/>
                <a:gd name="T66" fmla="*/ 24 w 8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4"/>
                <a:gd name="T104" fmla="*/ 84 w 8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4">
                  <a:moveTo>
                    <a:pt x="24" y="0"/>
                  </a:moveTo>
                  <a:lnTo>
                    <a:pt x="24" y="60"/>
                  </a:lnTo>
                  <a:lnTo>
                    <a:pt x="32" y="52"/>
                  </a:lnTo>
                  <a:lnTo>
                    <a:pt x="40" y="48"/>
                  </a:lnTo>
                  <a:lnTo>
                    <a:pt x="48" y="44"/>
                  </a:lnTo>
                  <a:lnTo>
                    <a:pt x="52" y="44"/>
                  </a:lnTo>
                  <a:lnTo>
                    <a:pt x="60" y="44"/>
                  </a:lnTo>
                  <a:lnTo>
                    <a:pt x="64" y="48"/>
                  </a:lnTo>
                  <a:lnTo>
                    <a:pt x="68" y="52"/>
                  </a:lnTo>
                  <a:lnTo>
                    <a:pt x="72" y="60"/>
                  </a:lnTo>
                  <a:lnTo>
                    <a:pt x="72" y="68"/>
                  </a:lnTo>
                  <a:lnTo>
                    <a:pt x="72" y="80"/>
                  </a:lnTo>
                  <a:lnTo>
                    <a:pt x="72" y="104"/>
                  </a:lnTo>
                  <a:lnTo>
                    <a:pt x="72" y="112"/>
                  </a:lnTo>
                  <a:lnTo>
                    <a:pt x="72" y="116"/>
                  </a:lnTo>
                  <a:lnTo>
                    <a:pt x="76" y="120"/>
                  </a:lnTo>
                  <a:lnTo>
                    <a:pt x="80" y="120"/>
                  </a:lnTo>
                  <a:lnTo>
                    <a:pt x="84" y="124"/>
                  </a:lnTo>
                  <a:lnTo>
                    <a:pt x="48" y="124"/>
                  </a:lnTo>
                  <a:lnTo>
                    <a:pt x="52" y="120"/>
                  </a:lnTo>
                  <a:lnTo>
                    <a:pt x="56" y="120"/>
                  </a:lnTo>
                  <a:lnTo>
                    <a:pt x="56" y="116"/>
                  </a:lnTo>
                  <a:lnTo>
                    <a:pt x="56" y="112"/>
                  </a:lnTo>
                  <a:lnTo>
                    <a:pt x="56" y="104"/>
                  </a:lnTo>
                  <a:lnTo>
                    <a:pt x="56" y="80"/>
                  </a:lnTo>
                  <a:lnTo>
                    <a:pt x="56" y="68"/>
                  </a:lnTo>
                  <a:lnTo>
                    <a:pt x="56" y="64"/>
                  </a:lnTo>
                  <a:lnTo>
                    <a:pt x="56" y="60"/>
                  </a:lnTo>
                  <a:lnTo>
                    <a:pt x="52" y="56"/>
                  </a:lnTo>
                  <a:lnTo>
                    <a:pt x="48" y="56"/>
                  </a:lnTo>
                  <a:lnTo>
                    <a:pt x="44" y="56"/>
                  </a:lnTo>
                  <a:lnTo>
                    <a:pt x="40" y="56"/>
                  </a:lnTo>
                  <a:lnTo>
                    <a:pt x="36" y="56"/>
                  </a:lnTo>
                  <a:lnTo>
                    <a:pt x="32" y="60"/>
                  </a:lnTo>
                  <a:lnTo>
                    <a:pt x="24" y="64"/>
                  </a:lnTo>
                  <a:lnTo>
                    <a:pt x="24" y="104"/>
                  </a:lnTo>
                  <a:lnTo>
                    <a:pt x="24" y="112"/>
                  </a:lnTo>
                  <a:lnTo>
                    <a:pt x="24"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89" name="Freeform 257"/>
            <p:cNvSpPr>
              <a:spLocks noEditPoints="1"/>
            </p:cNvSpPr>
            <p:nvPr/>
          </p:nvSpPr>
          <p:spPr bwMode="auto">
            <a:xfrm>
              <a:off x="2152" y="3347"/>
              <a:ext cx="73" cy="80"/>
            </a:xfrm>
            <a:custGeom>
              <a:avLst/>
              <a:gdLst>
                <a:gd name="T0" fmla="*/ 37 w 73"/>
                <a:gd name="T1" fmla="*/ 0 h 80"/>
                <a:gd name="T2" fmla="*/ 49 w 73"/>
                <a:gd name="T3" fmla="*/ 0 h 80"/>
                <a:gd name="T4" fmla="*/ 57 w 73"/>
                <a:gd name="T5" fmla="*/ 4 h 80"/>
                <a:gd name="T6" fmla="*/ 65 w 73"/>
                <a:gd name="T7" fmla="*/ 12 h 80"/>
                <a:gd name="T8" fmla="*/ 73 w 73"/>
                <a:gd name="T9" fmla="*/ 24 h 80"/>
                <a:gd name="T10" fmla="*/ 73 w 73"/>
                <a:gd name="T11" fmla="*/ 40 h 80"/>
                <a:gd name="T12" fmla="*/ 73 w 73"/>
                <a:gd name="T13" fmla="*/ 48 h 80"/>
                <a:gd name="T14" fmla="*/ 69 w 73"/>
                <a:gd name="T15" fmla="*/ 60 h 80"/>
                <a:gd name="T16" fmla="*/ 65 w 73"/>
                <a:gd name="T17" fmla="*/ 68 h 80"/>
                <a:gd name="T18" fmla="*/ 57 w 73"/>
                <a:gd name="T19" fmla="*/ 76 h 80"/>
                <a:gd name="T20" fmla="*/ 45 w 73"/>
                <a:gd name="T21" fmla="*/ 80 h 80"/>
                <a:gd name="T22" fmla="*/ 37 w 73"/>
                <a:gd name="T23" fmla="*/ 80 h 80"/>
                <a:gd name="T24" fmla="*/ 25 w 73"/>
                <a:gd name="T25" fmla="*/ 80 h 80"/>
                <a:gd name="T26" fmla="*/ 17 w 73"/>
                <a:gd name="T27" fmla="*/ 76 h 80"/>
                <a:gd name="T28" fmla="*/ 9 w 73"/>
                <a:gd name="T29" fmla="*/ 68 h 80"/>
                <a:gd name="T30" fmla="*/ 0 w 73"/>
                <a:gd name="T31" fmla="*/ 56 h 80"/>
                <a:gd name="T32" fmla="*/ 0 w 73"/>
                <a:gd name="T33" fmla="*/ 40 h 80"/>
                <a:gd name="T34" fmla="*/ 0 w 73"/>
                <a:gd name="T35" fmla="*/ 32 h 80"/>
                <a:gd name="T36" fmla="*/ 4 w 73"/>
                <a:gd name="T37" fmla="*/ 20 h 80"/>
                <a:gd name="T38" fmla="*/ 13 w 73"/>
                <a:gd name="T39" fmla="*/ 12 h 80"/>
                <a:gd name="T40" fmla="*/ 17 w 73"/>
                <a:gd name="T41" fmla="*/ 4 h 80"/>
                <a:gd name="T42" fmla="*/ 29 w 73"/>
                <a:gd name="T43" fmla="*/ 0 h 80"/>
                <a:gd name="T44" fmla="*/ 37 w 73"/>
                <a:gd name="T45" fmla="*/ 0 h 80"/>
                <a:gd name="T46" fmla="*/ 33 w 73"/>
                <a:gd name="T47" fmla="*/ 4 h 80"/>
                <a:gd name="T48" fmla="*/ 29 w 73"/>
                <a:gd name="T49" fmla="*/ 4 h 80"/>
                <a:gd name="T50" fmla="*/ 25 w 73"/>
                <a:gd name="T51" fmla="*/ 8 h 80"/>
                <a:gd name="T52" fmla="*/ 21 w 73"/>
                <a:gd name="T53" fmla="*/ 12 h 80"/>
                <a:gd name="T54" fmla="*/ 17 w 73"/>
                <a:gd name="T55" fmla="*/ 16 h 80"/>
                <a:gd name="T56" fmla="*/ 13 w 73"/>
                <a:gd name="T57" fmla="*/ 24 h 80"/>
                <a:gd name="T58" fmla="*/ 13 w 73"/>
                <a:gd name="T59" fmla="*/ 36 h 80"/>
                <a:gd name="T60" fmla="*/ 17 w 73"/>
                <a:gd name="T61" fmla="*/ 52 h 80"/>
                <a:gd name="T62" fmla="*/ 21 w 73"/>
                <a:gd name="T63" fmla="*/ 64 h 80"/>
                <a:gd name="T64" fmla="*/ 25 w 73"/>
                <a:gd name="T65" fmla="*/ 72 h 80"/>
                <a:gd name="T66" fmla="*/ 33 w 73"/>
                <a:gd name="T67" fmla="*/ 76 h 80"/>
                <a:gd name="T68" fmla="*/ 41 w 73"/>
                <a:gd name="T69" fmla="*/ 76 h 80"/>
                <a:gd name="T70" fmla="*/ 49 w 73"/>
                <a:gd name="T71" fmla="*/ 76 h 80"/>
                <a:gd name="T72" fmla="*/ 53 w 73"/>
                <a:gd name="T73" fmla="*/ 68 h 80"/>
                <a:gd name="T74" fmla="*/ 57 w 73"/>
                <a:gd name="T75" fmla="*/ 60 h 80"/>
                <a:gd name="T76" fmla="*/ 61 w 73"/>
                <a:gd name="T77" fmla="*/ 48 h 80"/>
                <a:gd name="T78" fmla="*/ 57 w 73"/>
                <a:gd name="T79" fmla="*/ 32 h 80"/>
                <a:gd name="T80" fmla="*/ 57 w 73"/>
                <a:gd name="T81" fmla="*/ 24 h 80"/>
                <a:gd name="T82" fmla="*/ 49 w 73"/>
                <a:gd name="T83" fmla="*/ 12 h 80"/>
                <a:gd name="T84" fmla="*/ 45 w 73"/>
                <a:gd name="T85" fmla="*/ 8 h 80"/>
                <a:gd name="T86" fmla="*/ 33 w 73"/>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3"/>
                <a:gd name="T133" fmla="*/ 0 h 80"/>
                <a:gd name="T134" fmla="*/ 73 w 73"/>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3" h="80">
                  <a:moveTo>
                    <a:pt x="37" y="0"/>
                  </a:moveTo>
                  <a:lnTo>
                    <a:pt x="49" y="0"/>
                  </a:lnTo>
                  <a:lnTo>
                    <a:pt x="57" y="4"/>
                  </a:lnTo>
                  <a:lnTo>
                    <a:pt x="65" y="12"/>
                  </a:lnTo>
                  <a:lnTo>
                    <a:pt x="73" y="24"/>
                  </a:lnTo>
                  <a:lnTo>
                    <a:pt x="73" y="40"/>
                  </a:lnTo>
                  <a:lnTo>
                    <a:pt x="73" y="48"/>
                  </a:lnTo>
                  <a:lnTo>
                    <a:pt x="69" y="60"/>
                  </a:lnTo>
                  <a:lnTo>
                    <a:pt x="65" y="68"/>
                  </a:lnTo>
                  <a:lnTo>
                    <a:pt x="57" y="76"/>
                  </a:lnTo>
                  <a:lnTo>
                    <a:pt x="45" y="80"/>
                  </a:lnTo>
                  <a:lnTo>
                    <a:pt x="37" y="80"/>
                  </a:lnTo>
                  <a:lnTo>
                    <a:pt x="25" y="80"/>
                  </a:lnTo>
                  <a:lnTo>
                    <a:pt x="17" y="76"/>
                  </a:lnTo>
                  <a:lnTo>
                    <a:pt x="9" y="68"/>
                  </a:lnTo>
                  <a:lnTo>
                    <a:pt x="0" y="56"/>
                  </a:lnTo>
                  <a:lnTo>
                    <a:pt x="0" y="40"/>
                  </a:lnTo>
                  <a:lnTo>
                    <a:pt x="0" y="32"/>
                  </a:lnTo>
                  <a:lnTo>
                    <a:pt x="4" y="20"/>
                  </a:lnTo>
                  <a:lnTo>
                    <a:pt x="13" y="12"/>
                  </a:lnTo>
                  <a:lnTo>
                    <a:pt x="17" y="4"/>
                  </a:lnTo>
                  <a:lnTo>
                    <a:pt x="29" y="0"/>
                  </a:lnTo>
                  <a:lnTo>
                    <a:pt x="37" y="0"/>
                  </a:lnTo>
                  <a:close/>
                  <a:moveTo>
                    <a:pt x="33" y="4"/>
                  </a:moveTo>
                  <a:lnTo>
                    <a:pt x="29" y="4"/>
                  </a:lnTo>
                  <a:lnTo>
                    <a:pt x="25" y="8"/>
                  </a:lnTo>
                  <a:lnTo>
                    <a:pt x="21" y="12"/>
                  </a:lnTo>
                  <a:lnTo>
                    <a:pt x="17" y="16"/>
                  </a:lnTo>
                  <a:lnTo>
                    <a:pt x="13" y="24"/>
                  </a:lnTo>
                  <a:lnTo>
                    <a:pt x="13" y="36"/>
                  </a:lnTo>
                  <a:lnTo>
                    <a:pt x="17" y="52"/>
                  </a:lnTo>
                  <a:lnTo>
                    <a:pt x="21" y="64"/>
                  </a:lnTo>
                  <a:lnTo>
                    <a:pt x="25" y="72"/>
                  </a:lnTo>
                  <a:lnTo>
                    <a:pt x="33" y="76"/>
                  </a:lnTo>
                  <a:lnTo>
                    <a:pt x="41" y="76"/>
                  </a:lnTo>
                  <a:lnTo>
                    <a:pt x="49" y="76"/>
                  </a:lnTo>
                  <a:lnTo>
                    <a:pt x="53" y="68"/>
                  </a:lnTo>
                  <a:lnTo>
                    <a:pt x="57" y="60"/>
                  </a:lnTo>
                  <a:lnTo>
                    <a:pt x="61" y="48"/>
                  </a:lnTo>
                  <a:lnTo>
                    <a:pt x="57" y="32"/>
                  </a:lnTo>
                  <a:lnTo>
                    <a:pt x="57" y="24"/>
                  </a:lnTo>
                  <a:lnTo>
                    <a:pt x="49" y="12"/>
                  </a:lnTo>
                  <a:lnTo>
                    <a:pt x="45" y="8"/>
                  </a:lnTo>
                  <a:lnTo>
                    <a:pt x="33" y="4"/>
                  </a:lnTo>
                  <a:close/>
                </a:path>
              </a:pathLst>
            </a:custGeom>
            <a:solidFill>
              <a:srgbClr val="000000"/>
            </a:solidFill>
            <a:ln w="0">
              <a:solidFill>
                <a:srgbClr val="000000"/>
              </a:solidFill>
              <a:round/>
              <a:headEnd/>
              <a:tailEnd/>
            </a:ln>
          </p:spPr>
          <p:txBody>
            <a:bodyPr/>
            <a:lstStyle/>
            <a:p>
              <a:endParaRPr lang="en-US"/>
            </a:p>
          </p:txBody>
        </p:sp>
        <p:sp>
          <p:nvSpPr>
            <p:cNvPr id="9290" name="Freeform 258"/>
            <p:cNvSpPr>
              <a:spLocks/>
            </p:cNvSpPr>
            <p:nvPr/>
          </p:nvSpPr>
          <p:spPr bwMode="auto">
            <a:xfrm>
              <a:off x="2241" y="3303"/>
              <a:ext cx="36" cy="124"/>
            </a:xfrm>
            <a:custGeom>
              <a:avLst/>
              <a:gdLst>
                <a:gd name="T0" fmla="*/ 24 w 36"/>
                <a:gd name="T1" fmla="*/ 0 h 124"/>
                <a:gd name="T2" fmla="*/ 24 w 36"/>
                <a:gd name="T3" fmla="*/ 104 h 124"/>
                <a:gd name="T4" fmla="*/ 24 w 36"/>
                <a:gd name="T5" fmla="*/ 112 h 124"/>
                <a:gd name="T6" fmla="*/ 28 w 36"/>
                <a:gd name="T7" fmla="*/ 116 h 124"/>
                <a:gd name="T8" fmla="*/ 28 w 36"/>
                <a:gd name="T9" fmla="*/ 120 h 124"/>
                <a:gd name="T10" fmla="*/ 28 w 36"/>
                <a:gd name="T11" fmla="*/ 120 h 124"/>
                <a:gd name="T12" fmla="*/ 32 w 36"/>
                <a:gd name="T13" fmla="*/ 120 h 124"/>
                <a:gd name="T14" fmla="*/ 36 w 36"/>
                <a:gd name="T15" fmla="*/ 124 h 124"/>
                <a:gd name="T16" fmla="*/ 36 w 36"/>
                <a:gd name="T17" fmla="*/ 124 h 124"/>
                <a:gd name="T18" fmla="*/ 0 w 36"/>
                <a:gd name="T19" fmla="*/ 124 h 124"/>
                <a:gd name="T20" fmla="*/ 0 w 36"/>
                <a:gd name="T21" fmla="*/ 124 h 124"/>
                <a:gd name="T22" fmla="*/ 4 w 36"/>
                <a:gd name="T23" fmla="*/ 120 h 124"/>
                <a:gd name="T24" fmla="*/ 8 w 36"/>
                <a:gd name="T25" fmla="*/ 120 h 124"/>
                <a:gd name="T26" fmla="*/ 8 w 36"/>
                <a:gd name="T27" fmla="*/ 120 h 124"/>
                <a:gd name="T28" fmla="*/ 8 w 36"/>
                <a:gd name="T29" fmla="*/ 116 h 124"/>
                <a:gd name="T30" fmla="*/ 12 w 36"/>
                <a:gd name="T31" fmla="*/ 112 h 124"/>
                <a:gd name="T32" fmla="*/ 12 w 36"/>
                <a:gd name="T33" fmla="*/ 104 h 124"/>
                <a:gd name="T34" fmla="*/ 12 w 36"/>
                <a:gd name="T35" fmla="*/ 36 h 124"/>
                <a:gd name="T36" fmla="*/ 12 w 36"/>
                <a:gd name="T37" fmla="*/ 24 h 124"/>
                <a:gd name="T38" fmla="*/ 12 w 36"/>
                <a:gd name="T39" fmla="*/ 16 h 124"/>
                <a:gd name="T40" fmla="*/ 8 w 36"/>
                <a:gd name="T41" fmla="*/ 16 h 124"/>
                <a:gd name="T42" fmla="*/ 8 w 36"/>
                <a:gd name="T43" fmla="*/ 12 h 124"/>
                <a:gd name="T44" fmla="*/ 8 w 36"/>
                <a:gd name="T45" fmla="*/ 12 h 124"/>
                <a:gd name="T46" fmla="*/ 8 w 36"/>
                <a:gd name="T47" fmla="*/ 12 h 124"/>
                <a:gd name="T48" fmla="*/ 4 w 36"/>
                <a:gd name="T49" fmla="*/ 12 h 124"/>
                <a:gd name="T50" fmla="*/ 0 w 36"/>
                <a:gd name="T51" fmla="*/ 12 h 124"/>
                <a:gd name="T52" fmla="*/ 0 w 36"/>
                <a:gd name="T53" fmla="*/ 12 h 124"/>
                <a:gd name="T54" fmla="*/ 20 w 36"/>
                <a:gd name="T55" fmla="*/ 0 h 124"/>
                <a:gd name="T56" fmla="*/ 24 w 36"/>
                <a:gd name="T57" fmla="*/ 0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4"/>
                <a:gd name="T89" fmla="*/ 36 w 36"/>
                <a:gd name="T90" fmla="*/ 124 h 1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4">
                  <a:moveTo>
                    <a:pt x="24" y="0"/>
                  </a:moveTo>
                  <a:lnTo>
                    <a:pt x="24" y="104"/>
                  </a:lnTo>
                  <a:lnTo>
                    <a:pt x="24" y="112"/>
                  </a:lnTo>
                  <a:lnTo>
                    <a:pt x="28" y="116"/>
                  </a:lnTo>
                  <a:lnTo>
                    <a:pt x="28" y="120"/>
                  </a:lnTo>
                  <a:lnTo>
                    <a:pt x="32" y="120"/>
                  </a:lnTo>
                  <a:lnTo>
                    <a:pt x="36" y="124"/>
                  </a:lnTo>
                  <a:lnTo>
                    <a:pt x="0" y="124"/>
                  </a:lnTo>
                  <a:lnTo>
                    <a:pt x="4" y="120"/>
                  </a:lnTo>
                  <a:lnTo>
                    <a:pt x="8" y="120"/>
                  </a:lnTo>
                  <a:lnTo>
                    <a:pt x="8" y="116"/>
                  </a:lnTo>
                  <a:lnTo>
                    <a:pt x="12" y="112"/>
                  </a:lnTo>
                  <a:lnTo>
                    <a:pt x="12" y="104"/>
                  </a:lnTo>
                  <a:lnTo>
                    <a:pt x="12" y="36"/>
                  </a:lnTo>
                  <a:lnTo>
                    <a:pt x="12" y="24"/>
                  </a:lnTo>
                  <a:lnTo>
                    <a:pt x="12" y="16"/>
                  </a:lnTo>
                  <a:lnTo>
                    <a:pt x="8" y="16"/>
                  </a:lnTo>
                  <a:lnTo>
                    <a:pt x="8" y="12"/>
                  </a:lnTo>
                  <a:lnTo>
                    <a:pt x="4" y="12"/>
                  </a:lnTo>
                  <a:lnTo>
                    <a:pt x="0" y="12"/>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291" name="Freeform 259"/>
            <p:cNvSpPr>
              <a:spLocks noEditPoints="1"/>
            </p:cNvSpPr>
            <p:nvPr/>
          </p:nvSpPr>
          <p:spPr bwMode="auto">
            <a:xfrm>
              <a:off x="2289" y="3347"/>
              <a:ext cx="64" cy="80"/>
            </a:xfrm>
            <a:custGeom>
              <a:avLst/>
              <a:gdLst>
                <a:gd name="T0" fmla="*/ 12 w 64"/>
                <a:gd name="T1" fmla="*/ 32 h 80"/>
                <a:gd name="T2" fmla="*/ 16 w 64"/>
                <a:gd name="T3" fmla="*/ 44 h 80"/>
                <a:gd name="T4" fmla="*/ 20 w 64"/>
                <a:gd name="T5" fmla="*/ 56 h 80"/>
                <a:gd name="T6" fmla="*/ 28 w 64"/>
                <a:gd name="T7" fmla="*/ 64 h 80"/>
                <a:gd name="T8" fmla="*/ 40 w 64"/>
                <a:gd name="T9" fmla="*/ 68 h 80"/>
                <a:gd name="T10" fmla="*/ 48 w 64"/>
                <a:gd name="T11" fmla="*/ 68 h 80"/>
                <a:gd name="T12" fmla="*/ 52 w 64"/>
                <a:gd name="T13" fmla="*/ 64 h 80"/>
                <a:gd name="T14" fmla="*/ 60 w 64"/>
                <a:gd name="T15" fmla="*/ 60 h 80"/>
                <a:gd name="T16" fmla="*/ 64 w 64"/>
                <a:gd name="T17" fmla="*/ 48 h 80"/>
                <a:gd name="T18" fmla="*/ 64 w 64"/>
                <a:gd name="T19" fmla="*/ 52 h 80"/>
                <a:gd name="T20" fmla="*/ 60 w 64"/>
                <a:gd name="T21" fmla="*/ 64 h 80"/>
                <a:gd name="T22" fmla="*/ 56 w 64"/>
                <a:gd name="T23" fmla="*/ 72 h 80"/>
                <a:gd name="T24" fmla="*/ 44 w 64"/>
                <a:gd name="T25" fmla="*/ 80 h 80"/>
                <a:gd name="T26" fmla="*/ 32 w 64"/>
                <a:gd name="T27" fmla="*/ 80 h 80"/>
                <a:gd name="T28" fmla="*/ 20 w 64"/>
                <a:gd name="T29" fmla="*/ 80 h 80"/>
                <a:gd name="T30" fmla="*/ 8 w 64"/>
                <a:gd name="T31" fmla="*/ 72 h 80"/>
                <a:gd name="T32" fmla="*/ 4 w 64"/>
                <a:gd name="T33" fmla="*/ 64 h 80"/>
                <a:gd name="T34" fmla="*/ 0 w 64"/>
                <a:gd name="T35" fmla="*/ 52 h 80"/>
                <a:gd name="T36" fmla="*/ 0 w 64"/>
                <a:gd name="T37" fmla="*/ 40 h 80"/>
                <a:gd name="T38" fmla="*/ 0 w 64"/>
                <a:gd name="T39" fmla="*/ 28 h 80"/>
                <a:gd name="T40" fmla="*/ 4 w 64"/>
                <a:gd name="T41" fmla="*/ 20 h 80"/>
                <a:gd name="T42" fmla="*/ 8 w 64"/>
                <a:gd name="T43" fmla="*/ 12 h 80"/>
                <a:gd name="T44" fmla="*/ 16 w 64"/>
                <a:gd name="T45" fmla="*/ 4 h 80"/>
                <a:gd name="T46" fmla="*/ 24 w 64"/>
                <a:gd name="T47" fmla="*/ 0 h 80"/>
                <a:gd name="T48" fmla="*/ 36 w 64"/>
                <a:gd name="T49" fmla="*/ 0 h 80"/>
                <a:gd name="T50" fmla="*/ 48 w 64"/>
                <a:gd name="T51" fmla="*/ 0 h 80"/>
                <a:gd name="T52" fmla="*/ 56 w 64"/>
                <a:gd name="T53" fmla="*/ 8 h 80"/>
                <a:gd name="T54" fmla="*/ 64 w 64"/>
                <a:gd name="T55" fmla="*/ 20 h 80"/>
                <a:gd name="T56" fmla="*/ 64 w 64"/>
                <a:gd name="T57" fmla="*/ 32 h 80"/>
                <a:gd name="T58" fmla="*/ 12 w 64"/>
                <a:gd name="T59" fmla="*/ 32 h 80"/>
                <a:gd name="T60" fmla="*/ 12 w 64"/>
                <a:gd name="T61" fmla="*/ 24 h 80"/>
                <a:gd name="T62" fmla="*/ 48 w 64"/>
                <a:gd name="T63" fmla="*/ 24 h 80"/>
                <a:gd name="T64" fmla="*/ 48 w 64"/>
                <a:gd name="T65" fmla="*/ 20 h 80"/>
                <a:gd name="T66" fmla="*/ 44 w 64"/>
                <a:gd name="T67" fmla="*/ 16 h 80"/>
                <a:gd name="T68" fmla="*/ 44 w 64"/>
                <a:gd name="T69" fmla="*/ 12 h 80"/>
                <a:gd name="T70" fmla="*/ 40 w 64"/>
                <a:gd name="T71" fmla="*/ 8 h 80"/>
                <a:gd name="T72" fmla="*/ 36 w 64"/>
                <a:gd name="T73" fmla="*/ 4 h 80"/>
                <a:gd name="T74" fmla="*/ 32 w 64"/>
                <a:gd name="T75" fmla="*/ 4 h 80"/>
                <a:gd name="T76" fmla="*/ 24 w 64"/>
                <a:gd name="T77" fmla="*/ 8 h 80"/>
                <a:gd name="T78" fmla="*/ 20 w 64"/>
                <a:gd name="T79" fmla="*/ 12 h 80"/>
                <a:gd name="T80" fmla="*/ 16 w 64"/>
                <a:gd name="T81" fmla="*/ 16 h 80"/>
                <a:gd name="T82" fmla="*/ 12 w 64"/>
                <a:gd name="T83" fmla="*/ 24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0"/>
                <a:gd name="T128" fmla="*/ 64 w 64"/>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0">
                  <a:moveTo>
                    <a:pt x="12" y="32"/>
                  </a:moveTo>
                  <a:lnTo>
                    <a:pt x="16" y="44"/>
                  </a:lnTo>
                  <a:lnTo>
                    <a:pt x="20" y="56"/>
                  </a:lnTo>
                  <a:lnTo>
                    <a:pt x="28" y="64"/>
                  </a:lnTo>
                  <a:lnTo>
                    <a:pt x="40" y="68"/>
                  </a:lnTo>
                  <a:lnTo>
                    <a:pt x="48" y="68"/>
                  </a:lnTo>
                  <a:lnTo>
                    <a:pt x="52" y="64"/>
                  </a:lnTo>
                  <a:lnTo>
                    <a:pt x="60" y="60"/>
                  </a:lnTo>
                  <a:lnTo>
                    <a:pt x="64" y="48"/>
                  </a:lnTo>
                  <a:lnTo>
                    <a:pt x="64" y="52"/>
                  </a:lnTo>
                  <a:lnTo>
                    <a:pt x="60" y="64"/>
                  </a:lnTo>
                  <a:lnTo>
                    <a:pt x="56" y="72"/>
                  </a:lnTo>
                  <a:lnTo>
                    <a:pt x="44" y="80"/>
                  </a:lnTo>
                  <a:lnTo>
                    <a:pt x="32" y="80"/>
                  </a:lnTo>
                  <a:lnTo>
                    <a:pt x="20" y="80"/>
                  </a:lnTo>
                  <a:lnTo>
                    <a:pt x="8" y="72"/>
                  </a:lnTo>
                  <a:lnTo>
                    <a:pt x="4" y="64"/>
                  </a:lnTo>
                  <a:lnTo>
                    <a:pt x="0" y="52"/>
                  </a:lnTo>
                  <a:lnTo>
                    <a:pt x="0" y="40"/>
                  </a:lnTo>
                  <a:lnTo>
                    <a:pt x="0" y="28"/>
                  </a:lnTo>
                  <a:lnTo>
                    <a:pt x="4" y="20"/>
                  </a:lnTo>
                  <a:lnTo>
                    <a:pt x="8" y="12"/>
                  </a:lnTo>
                  <a:lnTo>
                    <a:pt x="16" y="4"/>
                  </a:lnTo>
                  <a:lnTo>
                    <a:pt x="24" y="0"/>
                  </a:lnTo>
                  <a:lnTo>
                    <a:pt x="36" y="0"/>
                  </a:lnTo>
                  <a:lnTo>
                    <a:pt x="48" y="0"/>
                  </a:lnTo>
                  <a:lnTo>
                    <a:pt x="56" y="8"/>
                  </a:lnTo>
                  <a:lnTo>
                    <a:pt x="64" y="20"/>
                  </a:lnTo>
                  <a:lnTo>
                    <a:pt x="64" y="32"/>
                  </a:lnTo>
                  <a:lnTo>
                    <a:pt x="12" y="32"/>
                  </a:lnTo>
                  <a:close/>
                  <a:moveTo>
                    <a:pt x="12" y="24"/>
                  </a:moveTo>
                  <a:lnTo>
                    <a:pt x="48" y="24"/>
                  </a:lnTo>
                  <a:lnTo>
                    <a:pt x="48" y="20"/>
                  </a:lnTo>
                  <a:lnTo>
                    <a:pt x="44" y="16"/>
                  </a:lnTo>
                  <a:lnTo>
                    <a:pt x="44" y="12"/>
                  </a:lnTo>
                  <a:lnTo>
                    <a:pt x="40" y="8"/>
                  </a:lnTo>
                  <a:lnTo>
                    <a:pt x="36" y="4"/>
                  </a:lnTo>
                  <a:lnTo>
                    <a:pt x="32" y="4"/>
                  </a:lnTo>
                  <a:lnTo>
                    <a:pt x="24" y="8"/>
                  </a:lnTo>
                  <a:lnTo>
                    <a:pt x="20" y="12"/>
                  </a:lnTo>
                  <a:lnTo>
                    <a:pt x="16" y="16"/>
                  </a:lnTo>
                  <a:lnTo>
                    <a:pt x="12" y="24"/>
                  </a:lnTo>
                  <a:close/>
                </a:path>
              </a:pathLst>
            </a:custGeom>
            <a:solidFill>
              <a:srgbClr val="000000"/>
            </a:solidFill>
            <a:ln w="0">
              <a:solidFill>
                <a:srgbClr val="000000"/>
              </a:solidFill>
              <a:round/>
              <a:headEnd/>
              <a:tailEnd/>
            </a:ln>
          </p:spPr>
          <p:txBody>
            <a:bodyPr/>
            <a:lstStyle/>
            <a:p>
              <a:endParaRPr lang="en-US"/>
            </a:p>
          </p:txBody>
        </p:sp>
        <p:sp>
          <p:nvSpPr>
            <p:cNvPr id="9292" name="Freeform 260"/>
            <p:cNvSpPr>
              <a:spLocks/>
            </p:cNvSpPr>
            <p:nvPr/>
          </p:nvSpPr>
          <p:spPr bwMode="auto">
            <a:xfrm>
              <a:off x="2370" y="3347"/>
              <a:ext cx="56" cy="80"/>
            </a:xfrm>
            <a:custGeom>
              <a:avLst/>
              <a:gdLst>
                <a:gd name="T0" fmla="*/ 48 w 56"/>
                <a:gd name="T1" fmla="*/ 0 h 80"/>
                <a:gd name="T2" fmla="*/ 48 w 56"/>
                <a:gd name="T3" fmla="*/ 28 h 80"/>
                <a:gd name="T4" fmla="*/ 48 w 56"/>
                <a:gd name="T5" fmla="*/ 28 h 80"/>
                <a:gd name="T6" fmla="*/ 44 w 56"/>
                <a:gd name="T7" fmla="*/ 16 h 80"/>
                <a:gd name="T8" fmla="*/ 40 w 56"/>
                <a:gd name="T9" fmla="*/ 8 h 80"/>
                <a:gd name="T10" fmla="*/ 32 w 56"/>
                <a:gd name="T11" fmla="*/ 8 h 80"/>
                <a:gd name="T12" fmla="*/ 24 w 56"/>
                <a:gd name="T13" fmla="*/ 4 h 80"/>
                <a:gd name="T14" fmla="*/ 20 w 56"/>
                <a:gd name="T15" fmla="*/ 4 h 80"/>
                <a:gd name="T16" fmla="*/ 16 w 56"/>
                <a:gd name="T17" fmla="*/ 8 h 80"/>
                <a:gd name="T18" fmla="*/ 12 w 56"/>
                <a:gd name="T19" fmla="*/ 12 h 80"/>
                <a:gd name="T20" fmla="*/ 12 w 56"/>
                <a:gd name="T21" fmla="*/ 16 h 80"/>
                <a:gd name="T22" fmla="*/ 12 w 56"/>
                <a:gd name="T23" fmla="*/ 20 h 80"/>
                <a:gd name="T24" fmla="*/ 16 w 56"/>
                <a:gd name="T25" fmla="*/ 24 h 80"/>
                <a:gd name="T26" fmla="*/ 20 w 56"/>
                <a:gd name="T27" fmla="*/ 28 h 80"/>
                <a:gd name="T28" fmla="*/ 24 w 56"/>
                <a:gd name="T29" fmla="*/ 32 h 80"/>
                <a:gd name="T30" fmla="*/ 36 w 56"/>
                <a:gd name="T31" fmla="*/ 36 h 80"/>
                <a:gd name="T32" fmla="*/ 48 w 56"/>
                <a:gd name="T33" fmla="*/ 44 h 80"/>
                <a:gd name="T34" fmla="*/ 52 w 56"/>
                <a:gd name="T35" fmla="*/ 48 h 80"/>
                <a:gd name="T36" fmla="*/ 56 w 56"/>
                <a:gd name="T37" fmla="*/ 60 h 80"/>
                <a:gd name="T38" fmla="*/ 52 w 56"/>
                <a:gd name="T39" fmla="*/ 68 h 80"/>
                <a:gd name="T40" fmla="*/ 48 w 56"/>
                <a:gd name="T41" fmla="*/ 76 h 80"/>
                <a:gd name="T42" fmla="*/ 36 w 56"/>
                <a:gd name="T43" fmla="*/ 80 h 80"/>
                <a:gd name="T44" fmla="*/ 28 w 56"/>
                <a:gd name="T45" fmla="*/ 80 h 80"/>
                <a:gd name="T46" fmla="*/ 20 w 56"/>
                <a:gd name="T47" fmla="*/ 80 h 80"/>
                <a:gd name="T48" fmla="*/ 12 w 56"/>
                <a:gd name="T49" fmla="*/ 80 h 80"/>
                <a:gd name="T50" fmla="*/ 8 w 56"/>
                <a:gd name="T51" fmla="*/ 80 h 80"/>
                <a:gd name="T52" fmla="*/ 8 w 56"/>
                <a:gd name="T53" fmla="*/ 80 h 80"/>
                <a:gd name="T54" fmla="*/ 4 w 56"/>
                <a:gd name="T55" fmla="*/ 80 h 80"/>
                <a:gd name="T56" fmla="*/ 4 w 56"/>
                <a:gd name="T57" fmla="*/ 80 h 80"/>
                <a:gd name="T58" fmla="*/ 0 w 56"/>
                <a:gd name="T59" fmla="*/ 80 h 80"/>
                <a:gd name="T60" fmla="*/ 0 w 56"/>
                <a:gd name="T61" fmla="*/ 56 h 80"/>
                <a:gd name="T62" fmla="*/ 4 w 56"/>
                <a:gd name="T63" fmla="*/ 56 h 80"/>
                <a:gd name="T64" fmla="*/ 8 w 56"/>
                <a:gd name="T65" fmla="*/ 64 h 80"/>
                <a:gd name="T66" fmla="*/ 12 w 56"/>
                <a:gd name="T67" fmla="*/ 72 h 80"/>
                <a:gd name="T68" fmla="*/ 20 w 56"/>
                <a:gd name="T69" fmla="*/ 76 h 80"/>
                <a:gd name="T70" fmla="*/ 28 w 56"/>
                <a:gd name="T71" fmla="*/ 76 h 80"/>
                <a:gd name="T72" fmla="*/ 32 w 56"/>
                <a:gd name="T73" fmla="*/ 76 h 80"/>
                <a:gd name="T74" fmla="*/ 36 w 56"/>
                <a:gd name="T75" fmla="*/ 72 h 80"/>
                <a:gd name="T76" fmla="*/ 40 w 56"/>
                <a:gd name="T77" fmla="*/ 68 h 80"/>
                <a:gd name="T78" fmla="*/ 40 w 56"/>
                <a:gd name="T79" fmla="*/ 64 h 80"/>
                <a:gd name="T80" fmla="*/ 40 w 56"/>
                <a:gd name="T81" fmla="*/ 60 h 80"/>
                <a:gd name="T82" fmla="*/ 36 w 56"/>
                <a:gd name="T83" fmla="*/ 56 h 80"/>
                <a:gd name="T84" fmla="*/ 32 w 56"/>
                <a:gd name="T85" fmla="*/ 52 h 80"/>
                <a:gd name="T86" fmla="*/ 20 w 56"/>
                <a:gd name="T87" fmla="*/ 44 h 80"/>
                <a:gd name="T88" fmla="*/ 12 w 56"/>
                <a:gd name="T89" fmla="*/ 40 h 80"/>
                <a:gd name="T90" fmla="*/ 4 w 56"/>
                <a:gd name="T91" fmla="*/ 36 h 80"/>
                <a:gd name="T92" fmla="*/ 4 w 56"/>
                <a:gd name="T93" fmla="*/ 28 h 80"/>
                <a:gd name="T94" fmla="*/ 0 w 56"/>
                <a:gd name="T95" fmla="*/ 20 h 80"/>
                <a:gd name="T96" fmla="*/ 4 w 56"/>
                <a:gd name="T97" fmla="*/ 12 h 80"/>
                <a:gd name="T98" fmla="*/ 8 w 56"/>
                <a:gd name="T99" fmla="*/ 8 h 80"/>
                <a:gd name="T100" fmla="*/ 16 w 56"/>
                <a:gd name="T101" fmla="*/ 0 h 80"/>
                <a:gd name="T102" fmla="*/ 24 w 56"/>
                <a:gd name="T103" fmla="*/ 0 h 80"/>
                <a:gd name="T104" fmla="*/ 32 w 56"/>
                <a:gd name="T105" fmla="*/ 0 h 80"/>
                <a:gd name="T106" fmla="*/ 36 w 56"/>
                <a:gd name="T107" fmla="*/ 0 h 80"/>
                <a:gd name="T108" fmla="*/ 40 w 56"/>
                <a:gd name="T109" fmla="*/ 4 h 80"/>
                <a:gd name="T110" fmla="*/ 44 w 56"/>
                <a:gd name="T111" fmla="*/ 4 h 80"/>
                <a:gd name="T112" fmla="*/ 44 w 56"/>
                <a:gd name="T113" fmla="*/ 4 h 80"/>
                <a:gd name="T114" fmla="*/ 44 w 56"/>
                <a:gd name="T115" fmla="*/ 4 h 80"/>
                <a:gd name="T116" fmla="*/ 48 w 56"/>
                <a:gd name="T117" fmla="*/ 0 h 80"/>
                <a:gd name="T118" fmla="*/ 48 w 56"/>
                <a:gd name="T119" fmla="*/ 0 h 80"/>
                <a:gd name="T120" fmla="*/ 48 w 56"/>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80"/>
                <a:gd name="T185" fmla="*/ 56 w 56"/>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80">
                  <a:moveTo>
                    <a:pt x="48" y="0"/>
                  </a:moveTo>
                  <a:lnTo>
                    <a:pt x="48" y="28"/>
                  </a:lnTo>
                  <a:lnTo>
                    <a:pt x="44" y="16"/>
                  </a:lnTo>
                  <a:lnTo>
                    <a:pt x="40" y="8"/>
                  </a:lnTo>
                  <a:lnTo>
                    <a:pt x="32" y="8"/>
                  </a:lnTo>
                  <a:lnTo>
                    <a:pt x="24" y="4"/>
                  </a:lnTo>
                  <a:lnTo>
                    <a:pt x="20" y="4"/>
                  </a:lnTo>
                  <a:lnTo>
                    <a:pt x="16" y="8"/>
                  </a:lnTo>
                  <a:lnTo>
                    <a:pt x="12" y="12"/>
                  </a:lnTo>
                  <a:lnTo>
                    <a:pt x="12" y="16"/>
                  </a:lnTo>
                  <a:lnTo>
                    <a:pt x="12" y="20"/>
                  </a:lnTo>
                  <a:lnTo>
                    <a:pt x="16" y="24"/>
                  </a:lnTo>
                  <a:lnTo>
                    <a:pt x="20" y="28"/>
                  </a:lnTo>
                  <a:lnTo>
                    <a:pt x="24" y="32"/>
                  </a:lnTo>
                  <a:lnTo>
                    <a:pt x="36" y="36"/>
                  </a:lnTo>
                  <a:lnTo>
                    <a:pt x="48" y="44"/>
                  </a:lnTo>
                  <a:lnTo>
                    <a:pt x="52" y="48"/>
                  </a:lnTo>
                  <a:lnTo>
                    <a:pt x="56" y="60"/>
                  </a:lnTo>
                  <a:lnTo>
                    <a:pt x="52" y="68"/>
                  </a:lnTo>
                  <a:lnTo>
                    <a:pt x="48" y="76"/>
                  </a:lnTo>
                  <a:lnTo>
                    <a:pt x="36" y="80"/>
                  </a:lnTo>
                  <a:lnTo>
                    <a:pt x="28" y="80"/>
                  </a:lnTo>
                  <a:lnTo>
                    <a:pt x="20" y="80"/>
                  </a:lnTo>
                  <a:lnTo>
                    <a:pt x="12" y="80"/>
                  </a:lnTo>
                  <a:lnTo>
                    <a:pt x="8" y="80"/>
                  </a:lnTo>
                  <a:lnTo>
                    <a:pt x="4" y="80"/>
                  </a:lnTo>
                  <a:lnTo>
                    <a:pt x="0" y="80"/>
                  </a:lnTo>
                  <a:lnTo>
                    <a:pt x="0" y="56"/>
                  </a:lnTo>
                  <a:lnTo>
                    <a:pt x="4" y="56"/>
                  </a:lnTo>
                  <a:lnTo>
                    <a:pt x="8" y="64"/>
                  </a:lnTo>
                  <a:lnTo>
                    <a:pt x="12" y="72"/>
                  </a:lnTo>
                  <a:lnTo>
                    <a:pt x="20" y="76"/>
                  </a:lnTo>
                  <a:lnTo>
                    <a:pt x="28" y="76"/>
                  </a:lnTo>
                  <a:lnTo>
                    <a:pt x="32" y="76"/>
                  </a:lnTo>
                  <a:lnTo>
                    <a:pt x="36" y="72"/>
                  </a:lnTo>
                  <a:lnTo>
                    <a:pt x="40" y="68"/>
                  </a:lnTo>
                  <a:lnTo>
                    <a:pt x="40" y="64"/>
                  </a:lnTo>
                  <a:lnTo>
                    <a:pt x="40" y="60"/>
                  </a:lnTo>
                  <a:lnTo>
                    <a:pt x="36" y="56"/>
                  </a:lnTo>
                  <a:lnTo>
                    <a:pt x="32" y="52"/>
                  </a:lnTo>
                  <a:lnTo>
                    <a:pt x="20" y="44"/>
                  </a:lnTo>
                  <a:lnTo>
                    <a:pt x="12" y="40"/>
                  </a:lnTo>
                  <a:lnTo>
                    <a:pt x="4" y="36"/>
                  </a:lnTo>
                  <a:lnTo>
                    <a:pt x="4" y="28"/>
                  </a:lnTo>
                  <a:lnTo>
                    <a:pt x="0" y="20"/>
                  </a:lnTo>
                  <a:lnTo>
                    <a:pt x="4" y="12"/>
                  </a:lnTo>
                  <a:lnTo>
                    <a:pt x="8" y="8"/>
                  </a:lnTo>
                  <a:lnTo>
                    <a:pt x="16" y="0"/>
                  </a:lnTo>
                  <a:lnTo>
                    <a:pt x="24" y="0"/>
                  </a:lnTo>
                  <a:lnTo>
                    <a:pt x="32" y="0"/>
                  </a:lnTo>
                  <a:lnTo>
                    <a:pt x="36" y="0"/>
                  </a:lnTo>
                  <a:lnTo>
                    <a:pt x="40" y="4"/>
                  </a:lnTo>
                  <a:lnTo>
                    <a:pt x="44" y="4"/>
                  </a:lnTo>
                  <a:lnTo>
                    <a:pt x="48" y="0"/>
                  </a:lnTo>
                  <a:close/>
                </a:path>
              </a:pathLst>
            </a:custGeom>
            <a:solidFill>
              <a:srgbClr val="000000"/>
            </a:solidFill>
            <a:ln w="0">
              <a:solidFill>
                <a:srgbClr val="000000"/>
              </a:solidFill>
              <a:round/>
              <a:headEnd/>
              <a:tailEnd/>
            </a:ln>
          </p:spPr>
          <p:txBody>
            <a:bodyPr/>
            <a:lstStyle/>
            <a:p>
              <a:endParaRPr lang="en-US"/>
            </a:p>
          </p:txBody>
        </p:sp>
        <p:sp>
          <p:nvSpPr>
            <p:cNvPr id="9293" name="Freeform 261"/>
            <p:cNvSpPr>
              <a:spLocks/>
            </p:cNvSpPr>
            <p:nvPr/>
          </p:nvSpPr>
          <p:spPr bwMode="auto">
            <a:xfrm>
              <a:off x="2478" y="3323"/>
              <a:ext cx="48" cy="104"/>
            </a:xfrm>
            <a:custGeom>
              <a:avLst/>
              <a:gdLst>
                <a:gd name="T0" fmla="*/ 24 w 48"/>
                <a:gd name="T1" fmla="*/ 0 h 104"/>
                <a:gd name="T2" fmla="*/ 24 w 48"/>
                <a:gd name="T3" fmla="*/ 24 h 104"/>
                <a:gd name="T4" fmla="*/ 44 w 48"/>
                <a:gd name="T5" fmla="*/ 24 h 104"/>
                <a:gd name="T6" fmla="*/ 44 w 48"/>
                <a:gd name="T7" fmla="*/ 32 h 104"/>
                <a:gd name="T8" fmla="*/ 24 w 48"/>
                <a:gd name="T9" fmla="*/ 32 h 104"/>
                <a:gd name="T10" fmla="*/ 24 w 48"/>
                <a:gd name="T11" fmla="*/ 80 h 104"/>
                <a:gd name="T12" fmla="*/ 28 w 48"/>
                <a:gd name="T13" fmla="*/ 88 h 104"/>
                <a:gd name="T14" fmla="*/ 28 w 48"/>
                <a:gd name="T15" fmla="*/ 92 h 104"/>
                <a:gd name="T16" fmla="*/ 32 w 48"/>
                <a:gd name="T17" fmla="*/ 96 h 104"/>
                <a:gd name="T18" fmla="*/ 32 w 48"/>
                <a:gd name="T19" fmla="*/ 96 h 104"/>
                <a:gd name="T20" fmla="*/ 36 w 48"/>
                <a:gd name="T21" fmla="*/ 96 h 104"/>
                <a:gd name="T22" fmla="*/ 40 w 48"/>
                <a:gd name="T23" fmla="*/ 92 h 104"/>
                <a:gd name="T24" fmla="*/ 40 w 48"/>
                <a:gd name="T25" fmla="*/ 92 h 104"/>
                <a:gd name="T26" fmla="*/ 44 w 48"/>
                <a:gd name="T27" fmla="*/ 88 h 104"/>
                <a:gd name="T28" fmla="*/ 48 w 48"/>
                <a:gd name="T29" fmla="*/ 88 h 104"/>
                <a:gd name="T30" fmla="*/ 44 w 48"/>
                <a:gd name="T31" fmla="*/ 96 h 104"/>
                <a:gd name="T32" fmla="*/ 40 w 48"/>
                <a:gd name="T33" fmla="*/ 100 h 104"/>
                <a:gd name="T34" fmla="*/ 32 w 48"/>
                <a:gd name="T35" fmla="*/ 104 h 104"/>
                <a:gd name="T36" fmla="*/ 28 w 48"/>
                <a:gd name="T37" fmla="*/ 104 h 104"/>
                <a:gd name="T38" fmla="*/ 24 w 48"/>
                <a:gd name="T39" fmla="*/ 104 h 104"/>
                <a:gd name="T40" fmla="*/ 20 w 48"/>
                <a:gd name="T41" fmla="*/ 104 h 104"/>
                <a:gd name="T42" fmla="*/ 16 w 48"/>
                <a:gd name="T43" fmla="*/ 100 h 104"/>
                <a:gd name="T44" fmla="*/ 12 w 48"/>
                <a:gd name="T45" fmla="*/ 96 h 104"/>
                <a:gd name="T46" fmla="*/ 12 w 48"/>
                <a:gd name="T47" fmla="*/ 92 h 104"/>
                <a:gd name="T48" fmla="*/ 12 w 48"/>
                <a:gd name="T49" fmla="*/ 84 h 104"/>
                <a:gd name="T50" fmla="*/ 12 w 48"/>
                <a:gd name="T51" fmla="*/ 32 h 104"/>
                <a:gd name="T52" fmla="*/ 0 w 48"/>
                <a:gd name="T53" fmla="*/ 32 h 104"/>
                <a:gd name="T54" fmla="*/ 0 w 48"/>
                <a:gd name="T55" fmla="*/ 28 h 104"/>
                <a:gd name="T56" fmla="*/ 4 w 48"/>
                <a:gd name="T57" fmla="*/ 24 h 104"/>
                <a:gd name="T58" fmla="*/ 8 w 48"/>
                <a:gd name="T59" fmla="*/ 24 h 104"/>
                <a:gd name="T60" fmla="*/ 12 w 48"/>
                <a:gd name="T61" fmla="*/ 16 h 104"/>
                <a:gd name="T62" fmla="*/ 16 w 48"/>
                <a:gd name="T63" fmla="*/ 12 h 104"/>
                <a:gd name="T64" fmla="*/ 20 w 48"/>
                <a:gd name="T65" fmla="*/ 8 h 104"/>
                <a:gd name="T66" fmla="*/ 24 w 48"/>
                <a:gd name="T67" fmla="*/ 0 h 104"/>
                <a:gd name="T68" fmla="*/ 24 w 48"/>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4"/>
                <a:gd name="T107" fmla="*/ 48 w 48"/>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4">
                  <a:moveTo>
                    <a:pt x="24" y="0"/>
                  </a:moveTo>
                  <a:lnTo>
                    <a:pt x="24" y="24"/>
                  </a:lnTo>
                  <a:lnTo>
                    <a:pt x="44" y="24"/>
                  </a:lnTo>
                  <a:lnTo>
                    <a:pt x="44" y="32"/>
                  </a:lnTo>
                  <a:lnTo>
                    <a:pt x="24" y="32"/>
                  </a:lnTo>
                  <a:lnTo>
                    <a:pt x="24" y="80"/>
                  </a:lnTo>
                  <a:lnTo>
                    <a:pt x="28" y="88"/>
                  </a:lnTo>
                  <a:lnTo>
                    <a:pt x="28" y="92"/>
                  </a:lnTo>
                  <a:lnTo>
                    <a:pt x="32" y="96"/>
                  </a:lnTo>
                  <a:lnTo>
                    <a:pt x="36" y="96"/>
                  </a:lnTo>
                  <a:lnTo>
                    <a:pt x="40" y="92"/>
                  </a:lnTo>
                  <a:lnTo>
                    <a:pt x="44" y="88"/>
                  </a:lnTo>
                  <a:lnTo>
                    <a:pt x="48" y="88"/>
                  </a:lnTo>
                  <a:lnTo>
                    <a:pt x="44" y="96"/>
                  </a:lnTo>
                  <a:lnTo>
                    <a:pt x="40" y="100"/>
                  </a:lnTo>
                  <a:lnTo>
                    <a:pt x="32" y="104"/>
                  </a:lnTo>
                  <a:lnTo>
                    <a:pt x="28" y="104"/>
                  </a:lnTo>
                  <a:lnTo>
                    <a:pt x="24" y="104"/>
                  </a:lnTo>
                  <a:lnTo>
                    <a:pt x="20" y="104"/>
                  </a:lnTo>
                  <a:lnTo>
                    <a:pt x="16" y="100"/>
                  </a:lnTo>
                  <a:lnTo>
                    <a:pt x="12" y="96"/>
                  </a:lnTo>
                  <a:lnTo>
                    <a:pt x="12" y="92"/>
                  </a:lnTo>
                  <a:lnTo>
                    <a:pt x="12" y="84"/>
                  </a:lnTo>
                  <a:lnTo>
                    <a:pt x="12" y="32"/>
                  </a:lnTo>
                  <a:lnTo>
                    <a:pt x="0" y="32"/>
                  </a:lnTo>
                  <a:lnTo>
                    <a:pt x="0" y="28"/>
                  </a:lnTo>
                  <a:lnTo>
                    <a:pt x="4" y="24"/>
                  </a:lnTo>
                  <a:lnTo>
                    <a:pt x="8" y="24"/>
                  </a:lnTo>
                  <a:lnTo>
                    <a:pt x="12" y="16"/>
                  </a:lnTo>
                  <a:lnTo>
                    <a:pt x="16" y="12"/>
                  </a:lnTo>
                  <a:lnTo>
                    <a:pt x="20" y="8"/>
                  </a:lnTo>
                  <a:lnTo>
                    <a:pt x="24" y="0"/>
                  </a:lnTo>
                  <a:close/>
                </a:path>
              </a:pathLst>
            </a:custGeom>
            <a:solidFill>
              <a:srgbClr val="000000"/>
            </a:solidFill>
            <a:ln w="0">
              <a:solidFill>
                <a:srgbClr val="000000"/>
              </a:solidFill>
              <a:round/>
              <a:headEnd/>
              <a:tailEnd/>
            </a:ln>
          </p:spPr>
          <p:txBody>
            <a:bodyPr/>
            <a:lstStyle/>
            <a:p>
              <a:endParaRPr lang="en-US"/>
            </a:p>
          </p:txBody>
        </p:sp>
        <p:sp>
          <p:nvSpPr>
            <p:cNvPr id="9294" name="Freeform 262"/>
            <p:cNvSpPr>
              <a:spLocks noEditPoints="1"/>
            </p:cNvSpPr>
            <p:nvPr/>
          </p:nvSpPr>
          <p:spPr bwMode="auto">
            <a:xfrm>
              <a:off x="2530" y="3347"/>
              <a:ext cx="77" cy="80"/>
            </a:xfrm>
            <a:custGeom>
              <a:avLst/>
              <a:gdLst>
                <a:gd name="T0" fmla="*/ 41 w 77"/>
                <a:gd name="T1" fmla="*/ 0 h 80"/>
                <a:gd name="T2" fmla="*/ 49 w 77"/>
                <a:gd name="T3" fmla="*/ 0 h 80"/>
                <a:gd name="T4" fmla="*/ 61 w 77"/>
                <a:gd name="T5" fmla="*/ 4 h 80"/>
                <a:gd name="T6" fmla="*/ 69 w 77"/>
                <a:gd name="T7" fmla="*/ 12 h 80"/>
                <a:gd name="T8" fmla="*/ 73 w 77"/>
                <a:gd name="T9" fmla="*/ 24 h 80"/>
                <a:gd name="T10" fmla="*/ 77 w 77"/>
                <a:gd name="T11" fmla="*/ 40 h 80"/>
                <a:gd name="T12" fmla="*/ 77 w 77"/>
                <a:gd name="T13" fmla="*/ 48 h 80"/>
                <a:gd name="T14" fmla="*/ 73 w 77"/>
                <a:gd name="T15" fmla="*/ 60 h 80"/>
                <a:gd name="T16" fmla="*/ 65 w 77"/>
                <a:gd name="T17" fmla="*/ 68 h 80"/>
                <a:gd name="T18" fmla="*/ 57 w 77"/>
                <a:gd name="T19" fmla="*/ 76 h 80"/>
                <a:gd name="T20" fmla="*/ 49 w 77"/>
                <a:gd name="T21" fmla="*/ 80 h 80"/>
                <a:gd name="T22" fmla="*/ 36 w 77"/>
                <a:gd name="T23" fmla="*/ 80 h 80"/>
                <a:gd name="T24" fmla="*/ 28 w 77"/>
                <a:gd name="T25" fmla="*/ 80 h 80"/>
                <a:gd name="T26" fmla="*/ 16 w 77"/>
                <a:gd name="T27" fmla="*/ 76 h 80"/>
                <a:gd name="T28" fmla="*/ 8 w 77"/>
                <a:gd name="T29" fmla="*/ 68 h 80"/>
                <a:gd name="T30" fmla="*/ 4 w 77"/>
                <a:gd name="T31" fmla="*/ 56 h 80"/>
                <a:gd name="T32" fmla="*/ 0 w 77"/>
                <a:gd name="T33" fmla="*/ 40 h 80"/>
                <a:gd name="T34" fmla="*/ 4 w 77"/>
                <a:gd name="T35" fmla="*/ 32 h 80"/>
                <a:gd name="T36" fmla="*/ 8 w 77"/>
                <a:gd name="T37" fmla="*/ 20 h 80"/>
                <a:gd name="T38" fmla="*/ 12 w 77"/>
                <a:gd name="T39" fmla="*/ 12 h 80"/>
                <a:gd name="T40" fmla="*/ 20 w 77"/>
                <a:gd name="T41" fmla="*/ 4 h 80"/>
                <a:gd name="T42" fmla="*/ 28 w 77"/>
                <a:gd name="T43" fmla="*/ 0 h 80"/>
                <a:gd name="T44" fmla="*/ 41 w 77"/>
                <a:gd name="T45" fmla="*/ 0 h 80"/>
                <a:gd name="T46" fmla="*/ 36 w 77"/>
                <a:gd name="T47" fmla="*/ 4 h 80"/>
                <a:gd name="T48" fmla="*/ 32 w 77"/>
                <a:gd name="T49" fmla="*/ 4 h 80"/>
                <a:gd name="T50" fmla="*/ 28 w 77"/>
                <a:gd name="T51" fmla="*/ 8 h 80"/>
                <a:gd name="T52" fmla="*/ 20 w 77"/>
                <a:gd name="T53" fmla="*/ 12 h 80"/>
                <a:gd name="T54" fmla="*/ 20 w 77"/>
                <a:gd name="T55" fmla="*/ 16 h 80"/>
                <a:gd name="T56" fmla="*/ 16 w 77"/>
                <a:gd name="T57" fmla="*/ 24 h 80"/>
                <a:gd name="T58" fmla="*/ 16 w 77"/>
                <a:gd name="T59" fmla="*/ 36 h 80"/>
                <a:gd name="T60" fmla="*/ 16 w 77"/>
                <a:gd name="T61" fmla="*/ 52 h 80"/>
                <a:gd name="T62" fmla="*/ 24 w 77"/>
                <a:gd name="T63" fmla="*/ 64 h 80"/>
                <a:gd name="T64" fmla="*/ 28 w 77"/>
                <a:gd name="T65" fmla="*/ 72 h 80"/>
                <a:gd name="T66" fmla="*/ 32 w 77"/>
                <a:gd name="T67" fmla="*/ 76 h 80"/>
                <a:gd name="T68" fmla="*/ 41 w 77"/>
                <a:gd name="T69" fmla="*/ 76 h 80"/>
                <a:gd name="T70" fmla="*/ 49 w 77"/>
                <a:gd name="T71" fmla="*/ 76 h 80"/>
                <a:gd name="T72" fmla="*/ 57 w 77"/>
                <a:gd name="T73" fmla="*/ 68 h 80"/>
                <a:gd name="T74" fmla="*/ 61 w 77"/>
                <a:gd name="T75" fmla="*/ 60 h 80"/>
                <a:gd name="T76" fmla="*/ 61 w 77"/>
                <a:gd name="T77" fmla="*/ 48 h 80"/>
                <a:gd name="T78" fmla="*/ 61 w 77"/>
                <a:gd name="T79" fmla="*/ 32 h 80"/>
                <a:gd name="T80" fmla="*/ 57 w 77"/>
                <a:gd name="T81" fmla="*/ 24 h 80"/>
                <a:gd name="T82" fmla="*/ 53 w 77"/>
                <a:gd name="T83" fmla="*/ 12 h 80"/>
                <a:gd name="T84" fmla="*/ 45 w 77"/>
                <a:gd name="T85" fmla="*/ 8 h 80"/>
                <a:gd name="T86" fmla="*/ 36 w 77"/>
                <a:gd name="T87" fmla="*/ 4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0"/>
                <a:gd name="T134" fmla="*/ 77 w 77"/>
                <a:gd name="T135" fmla="*/ 80 h 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0">
                  <a:moveTo>
                    <a:pt x="41" y="0"/>
                  </a:moveTo>
                  <a:lnTo>
                    <a:pt x="49" y="0"/>
                  </a:lnTo>
                  <a:lnTo>
                    <a:pt x="61" y="4"/>
                  </a:lnTo>
                  <a:lnTo>
                    <a:pt x="69" y="12"/>
                  </a:lnTo>
                  <a:lnTo>
                    <a:pt x="73" y="24"/>
                  </a:lnTo>
                  <a:lnTo>
                    <a:pt x="77" y="40"/>
                  </a:lnTo>
                  <a:lnTo>
                    <a:pt x="77" y="48"/>
                  </a:lnTo>
                  <a:lnTo>
                    <a:pt x="73" y="60"/>
                  </a:lnTo>
                  <a:lnTo>
                    <a:pt x="65" y="68"/>
                  </a:lnTo>
                  <a:lnTo>
                    <a:pt x="57" y="76"/>
                  </a:lnTo>
                  <a:lnTo>
                    <a:pt x="49" y="80"/>
                  </a:lnTo>
                  <a:lnTo>
                    <a:pt x="36" y="80"/>
                  </a:lnTo>
                  <a:lnTo>
                    <a:pt x="28" y="80"/>
                  </a:lnTo>
                  <a:lnTo>
                    <a:pt x="16" y="76"/>
                  </a:lnTo>
                  <a:lnTo>
                    <a:pt x="8" y="68"/>
                  </a:lnTo>
                  <a:lnTo>
                    <a:pt x="4" y="56"/>
                  </a:lnTo>
                  <a:lnTo>
                    <a:pt x="0" y="40"/>
                  </a:lnTo>
                  <a:lnTo>
                    <a:pt x="4" y="32"/>
                  </a:lnTo>
                  <a:lnTo>
                    <a:pt x="8" y="20"/>
                  </a:lnTo>
                  <a:lnTo>
                    <a:pt x="12" y="12"/>
                  </a:lnTo>
                  <a:lnTo>
                    <a:pt x="20" y="4"/>
                  </a:lnTo>
                  <a:lnTo>
                    <a:pt x="28" y="0"/>
                  </a:lnTo>
                  <a:lnTo>
                    <a:pt x="41" y="0"/>
                  </a:lnTo>
                  <a:close/>
                  <a:moveTo>
                    <a:pt x="36" y="4"/>
                  </a:moveTo>
                  <a:lnTo>
                    <a:pt x="32" y="4"/>
                  </a:lnTo>
                  <a:lnTo>
                    <a:pt x="28" y="8"/>
                  </a:lnTo>
                  <a:lnTo>
                    <a:pt x="20" y="12"/>
                  </a:lnTo>
                  <a:lnTo>
                    <a:pt x="20" y="16"/>
                  </a:lnTo>
                  <a:lnTo>
                    <a:pt x="16" y="24"/>
                  </a:lnTo>
                  <a:lnTo>
                    <a:pt x="16" y="36"/>
                  </a:lnTo>
                  <a:lnTo>
                    <a:pt x="16" y="52"/>
                  </a:lnTo>
                  <a:lnTo>
                    <a:pt x="24" y="64"/>
                  </a:lnTo>
                  <a:lnTo>
                    <a:pt x="28" y="72"/>
                  </a:lnTo>
                  <a:lnTo>
                    <a:pt x="32" y="76"/>
                  </a:lnTo>
                  <a:lnTo>
                    <a:pt x="41" y="76"/>
                  </a:lnTo>
                  <a:lnTo>
                    <a:pt x="49" y="76"/>
                  </a:lnTo>
                  <a:lnTo>
                    <a:pt x="57" y="68"/>
                  </a:lnTo>
                  <a:lnTo>
                    <a:pt x="61" y="60"/>
                  </a:lnTo>
                  <a:lnTo>
                    <a:pt x="61" y="48"/>
                  </a:lnTo>
                  <a:lnTo>
                    <a:pt x="61" y="32"/>
                  </a:lnTo>
                  <a:lnTo>
                    <a:pt x="57" y="24"/>
                  </a:lnTo>
                  <a:lnTo>
                    <a:pt x="53" y="12"/>
                  </a:lnTo>
                  <a:lnTo>
                    <a:pt x="45" y="8"/>
                  </a:lnTo>
                  <a:lnTo>
                    <a:pt x="36" y="4"/>
                  </a:lnTo>
                  <a:close/>
                </a:path>
              </a:pathLst>
            </a:custGeom>
            <a:solidFill>
              <a:srgbClr val="000000"/>
            </a:solidFill>
            <a:ln w="0">
              <a:solidFill>
                <a:srgbClr val="000000"/>
              </a:solidFill>
              <a:round/>
              <a:headEnd/>
              <a:tailEnd/>
            </a:ln>
          </p:spPr>
          <p:txBody>
            <a:bodyPr/>
            <a:lstStyle/>
            <a:p>
              <a:endParaRPr lang="en-US"/>
            </a:p>
          </p:txBody>
        </p:sp>
        <p:sp>
          <p:nvSpPr>
            <p:cNvPr id="9295" name="Freeform 263"/>
            <p:cNvSpPr>
              <a:spLocks noEditPoints="1"/>
            </p:cNvSpPr>
            <p:nvPr/>
          </p:nvSpPr>
          <p:spPr bwMode="auto">
            <a:xfrm>
              <a:off x="2659" y="3347"/>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8 h 121"/>
                <a:gd name="T10" fmla="*/ 84 w 84"/>
                <a:gd name="T11" fmla="*/ 28 h 121"/>
                <a:gd name="T12" fmla="*/ 80 w 84"/>
                <a:gd name="T13" fmla="*/ 52 h 121"/>
                <a:gd name="T14" fmla="*/ 72 w 84"/>
                <a:gd name="T15" fmla="*/ 72 h 121"/>
                <a:gd name="T16" fmla="*/ 48 w 84"/>
                <a:gd name="T17" fmla="*/ 80 h 121"/>
                <a:gd name="T18" fmla="*/ 36 w 84"/>
                <a:gd name="T19" fmla="*/ 80 h 121"/>
                <a:gd name="T20" fmla="*/ 28 w 84"/>
                <a:gd name="T21" fmla="*/ 76 h 121"/>
                <a:gd name="T22" fmla="*/ 28 w 84"/>
                <a:gd name="T23" fmla="*/ 108 h 121"/>
                <a:gd name="T24" fmla="*/ 32 w 84"/>
                <a:gd name="T25" fmla="*/ 113 h 121"/>
                <a:gd name="T26" fmla="*/ 36 w 84"/>
                <a:gd name="T27" fmla="*/ 117 h 121"/>
                <a:gd name="T28" fmla="*/ 40 w 84"/>
                <a:gd name="T29" fmla="*/ 121 h 121"/>
                <a:gd name="T30" fmla="*/ 0 w 84"/>
                <a:gd name="T31" fmla="*/ 117 h 121"/>
                <a:gd name="T32" fmla="*/ 8 w 84"/>
                <a:gd name="T33" fmla="*/ 117 h 121"/>
                <a:gd name="T34" fmla="*/ 12 w 84"/>
                <a:gd name="T35" fmla="*/ 113 h 121"/>
                <a:gd name="T36" fmla="*/ 12 w 84"/>
                <a:gd name="T37" fmla="*/ 108 h 121"/>
                <a:gd name="T38" fmla="*/ 12 w 84"/>
                <a:gd name="T39" fmla="*/ 24 h 121"/>
                <a:gd name="T40" fmla="*/ 12 w 84"/>
                <a:gd name="T41" fmla="*/ 12 h 121"/>
                <a:gd name="T42" fmla="*/ 12 w 84"/>
                <a:gd name="T43" fmla="*/ 12 h 121"/>
                <a:gd name="T44" fmla="*/ 8 w 84"/>
                <a:gd name="T45" fmla="*/ 8 h 121"/>
                <a:gd name="T46" fmla="*/ 4 w 84"/>
                <a:gd name="T47" fmla="*/ 12 h 121"/>
                <a:gd name="T48" fmla="*/ 28 w 84"/>
                <a:gd name="T49" fmla="*/ 24 h 121"/>
                <a:gd name="T50" fmla="*/ 28 w 84"/>
                <a:gd name="T51" fmla="*/ 60 h 121"/>
                <a:gd name="T52" fmla="*/ 32 w 84"/>
                <a:gd name="T53" fmla="*/ 68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2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8"/>
                  </a:moveTo>
                  <a:lnTo>
                    <a:pt x="24" y="0"/>
                  </a:lnTo>
                  <a:lnTo>
                    <a:pt x="28" y="0"/>
                  </a:lnTo>
                  <a:lnTo>
                    <a:pt x="28" y="20"/>
                  </a:lnTo>
                  <a:lnTo>
                    <a:pt x="36" y="8"/>
                  </a:lnTo>
                  <a:lnTo>
                    <a:pt x="40" y="4"/>
                  </a:lnTo>
                  <a:lnTo>
                    <a:pt x="48" y="0"/>
                  </a:lnTo>
                  <a:lnTo>
                    <a:pt x="52" y="0"/>
                  </a:lnTo>
                  <a:lnTo>
                    <a:pt x="64" y="0"/>
                  </a:lnTo>
                  <a:lnTo>
                    <a:pt x="72" y="8"/>
                  </a:lnTo>
                  <a:lnTo>
                    <a:pt x="80" y="16"/>
                  </a:lnTo>
                  <a:lnTo>
                    <a:pt x="84" y="28"/>
                  </a:lnTo>
                  <a:lnTo>
                    <a:pt x="84" y="36"/>
                  </a:lnTo>
                  <a:lnTo>
                    <a:pt x="80" y="52"/>
                  </a:lnTo>
                  <a:lnTo>
                    <a:pt x="76" y="60"/>
                  </a:lnTo>
                  <a:lnTo>
                    <a:pt x="72" y="72"/>
                  </a:lnTo>
                  <a:lnTo>
                    <a:pt x="60" y="80"/>
                  </a:lnTo>
                  <a:lnTo>
                    <a:pt x="48" y="80"/>
                  </a:lnTo>
                  <a:lnTo>
                    <a:pt x="40" y="80"/>
                  </a:lnTo>
                  <a:lnTo>
                    <a:pt x="36" y="80"/>
                  </a:lnTo>
                  <a:lnTo>
                    <a:pt x="32" y="76"/>
                  </a:lnTo>
                  <a:lnTo>
                    <a:pt x="28" y="76"/>
                  </a:lnTo>
                  <a:lnTo>
                    <a:pt x="28" y="100"/>
                  </a:lnTo>
                  <a:lnTo>
                    <a:pt x="28" y="108"/>
                  </a:lnTo>
                  <a:lnTo>
                    <a:pt x="28" y="113"/>
                  </a:lnTo>
                  <a:lnTo>
                    <a:pt x="32" y="113"/>
                  </a:lnTo>
                  <a:lnTo>
                    <a:pt x="32" y="117"/>
                  </a:lnTo>
                  <a:lnTo>
                    <a:pt x="36" y="117"/>
                  </a:lnTo>
                  <a:lnTo>
                    <a:pt x="40" y="117"/>
                  </a:lnTo>
                  <a:lnTo>
                    <a:pt x="40" y="121"/>
                  </a:lnTo>
                  <a:lnTo>
                    <a:pt x="0" y="121"/>
                  </a:lnTo>
                  <a:lnTo>
                    <a:pt x="0" y="117"/>
                  </a:lnTo>
                  <a:lnTo>
                    <a:pt x="8" y="117"/>
                  </a:lnTo>
                  <a:lnTo>
                    <a:pt x="12" y="117"/>
                  </a:lnTo>
                  <a:lnTo>
                    <a:pt x="12" y="113"/>
                  </a:lnTo>
                  <a:lnTo>
                    <a:pt x="12" y="108"/>
                  </a:lnTo>
                  <a:lnTo>
                    <a:pt x="12" y="100"/>
                  </a:lnTo>
                  <a:lnTo>
                    <a:pt x="12" y="24"/>
                  </a:lnTo>
                  <a:lnTo>
                    <a:pt x="12" y="16"/>
                  </a:lnTo>
                  <a:lnTo>
                    <a:pt x="12" y="12"/>
                  </a:lnTo>
                  <a:lnTo>
                    <a:pt x="8" y="8"/>
                  </a:lnTo>
                  <a:lnTo>
                    <a:pt x="4" y="12"/>
                  </a:lnTo>
                  <a:lnTo>
                    <a:pt x="4" y="8"/>
                  </a:lnTo>
                  <a:close/>
                  <a:moveTo>
                    <a:pt x="28" y="24"/>
                  </a:moveTo>
                  <a:lnTo>
                    <a:pt x="28" y="52"/>
                  </a:lnTo>
                  <a:lnTo>
                    <a:pt x="28" y="60"/>
                  </a:lnTo>
                  <a:lnTo>
                    <a:pt x="28" y="64"/>
                  </a:lnTo>
                  <a:lnTo>
                    <a:pt x="32" y="68"/>
                  </a:lnTo>
                  <a:lnTo>
                    <a:pt x="36" y="72"/>
                  </a:lnTo>
                  <a:lnTo>
                    <a:pt x="40" y="76"/>
                  </a:lnTo>
                  <a:lnTo>
                    <a:pt x="48" y="76"/>
                  </a:lnTo>
                  <a:lnTo>
                    <a:pt x="56" y="76"/>
                  </a:lnTo>
                  <a:lnTo>
                    <a:pt x="60" y="68"/>
                  </a:lnTo>
                  <a:lnTo>
                    <a:pt x="68" y="60"/>
                  </a:lnTo>
                  <a:lnTo>
                    <a:pt x="68" y="44"/>
                  </a:lnTo>
                  <a:lnTo>
                    <a:pt x="68" y="36"/>
                  </a:lnTo>
                  <a:lnTo>
                    <a:pt x="64" y="28"/>
                  </a:lnTo>
                  <a:lnTo>
                    <a:pt x="60" y="20"/>
                  </a:lnTo>
                  <a:lnTo>
                    <a:pt x="56" y="16"/>
                  </a:lnTo>
                  <a:lnTo>
                    <a:pt x="48" y="12"/>
                  </a:lnTo>
                  <a:lnTo>
                    <a:pt x="44" y="12"/>
                  </a:lnTo>
                  <a:lnTo>
                    <a:pt x="40" y="16"/>
                  </a:lnTo>
                  <a:lnTo>
                    <a:pt x="36" y="16"/>
                  </a:lnTo>
                  <a:lnTo>
                    <a:pt x="28" y="24"/>
                  </a:lnTo>
                  <a:close/>
                </a:path>
              </a:pathLst>
            </a:custGeom>
            <a:solidFill>
              <a:srgbClr val="000000"/>
            </a:solidFill>
            <a:ln w="0">
              <a:solidFill>
                <a:srgbClr val="000000"/>
              </a:solidFill>
              <a:round/>
              <a:headEnd/>
              <a:tailEnd/>
            </a:ln>
          </p:spPr>
          <p:txBody>
            <a:bodyPr/>
            <a:lstStyle/>
            <a:p>
              <a:endParaRPr lang="en-US"/>
            </a:p>
          </p:txBody>
        </p:sp>
        <p:sp>
          <p:nvSpPr>
            <p:cNvPr id="9296" name="Freeform 264"/>
            <p:cNvSpPr>
              <a:spLocks noEditPoints="1"/>
            </p:cNvSpPr>
            <p:nvPr/>
          </p:nvSpPr>
          <p:spPr bwMode="auto">
            <a:xfrm>
              <a:off x="2755" y="3347"/>
              <a:ext cx="69" cy="80"/>
            </a:xfrm>
            <a:custGeom>
              <a:avLst/>
              <a:gdLst>
                <a:gd name="T0" fmla="*/ 37 w 69"/>
                <a:gd name="T1" fmla="*/ 72 h 80"/>
                <a:gd name="T2" fmla="*/ 29 w 69"/>
                <a:gd name="T3" fmla="*/ 80 h 80"/>
                <a:gd name="T4" fmla="*/ 16 w 69"/>
                <a:gd name="T5" fmla="*/ 80 h 80"/>
                <a:gd name="T6" fmla="*/ 4 w 69"/>
                <a:gd name="T7" fmla="*/ 76 h 80"/>
                <a:gd name="T8" fmla="*/ 0 w 69"/>
                <a:gd name="T9" fmla="*/ 60 h 80"/>
                <a:gd name="T10" fmla="*/ 0 w 69"/>
                <a:gd name="T11" fmla="*/ 52 h 80"/>
                <a:gd name="T12" fmla="*/ 12 w 69"/>
                <a:gd name="T13" fmla="*/ 40 h 80"/>
                <a:gd name="T14" fmla="*/ 41 w 69"/>
                <a:gd name="T15" fmla="*/ 28 h 80"/>
                <a:gd name="T16" fmla="*/ 41 w 69"/>
                <a:gd name="T17" fmla="*/ 16 h 80"/>
                <a:gd name="T18" fmla="*/ 33 w 69"/>
                <a:gd name="T19" fmla="*/ 8 h 80"/>
                <a:gd name="T20" fmla="*/ 25 w 69"/>
                <a:gd name="T21" fmla="*/ 4 h 80"/>
                <a:gd name="T22" fmla="*/ 16 w 69"/>
                <a:gd name="T23" fmla="*/ 12 h 80"/>
                <a:gd name="T24" fmla="*/ 16 w 69"/>
                <a:gd name="T25" fmla="*/ 20 h 80"/>
                <a:gd name="T26" fmla="*/ 16 w 69"/>
                <a:gd name="T27" fmla="*/ 28 h 80"/>
                <a:gd name="T28" fmla="*/ 8 w 69"/>
                <a:gd name="T29" fmla="*/ 28 h 80"/>
                <a:gd name="T30" fmla="*/ 4 w 69"/>
                <a:gd name="T31" fmla="*/ 28 h 80"/>
                <a:gd name="T32" fmla="*/ 0 w 69"/>
                <a:gd name="T33" fmla="*/ 20 h 80"/>
                <a:gd name="T34" fmla="*/ 8 w 69"/>
                <a:gd name="T35" fmla="*/ 8 h 80"/>
                <a:gd name="T36" fmla="*/ 33 w 69"/>
                <a:gd name="T37" fmla="*/ 0 h 80"/>
                <a:gd name="T38" fmla="*/ 49 w 69"/>
                <a:gd name="T39" fmla="*/ 4 h 80"/>
                <a:gd name="T40" fmla="*/ 57 w 69"/>
                <a:gd name="T41" fmla="*/ 12 h 80"/>
                <a:gd name="T42" fmla="*/ 57 w 69"/>
                <a:gd name="T43" fmla="*/ 28 h 80"/>
                <a:gd name="T44" fmla="*/ 57 w 69"/>
                <a:gd name="T45" fmla="*/ 60 h 80"/>
                <a:gd name="T46" fmla="*/ 57 w 69"/>
                <a:gd name="T47" fmla="*/ 68 h 80"/>
                <a:gd name="T48" fmla="*/ 61 w 69"/>
                <a:gd name="T49" fmla="*/ 72 h 80"/>
                <a:gd name="T50" fmla="*/ 61 w 69"/>
                <a:gd name="T51" fmla="*/ 72 h 80"/>
                <a:gd name="T52" fmla="*/ 65 w 69"/>
                <a:gd name="T53" fmla="*/ 68 h 80"/>
                <a:gd name="T54" fmla="*/ 69 w 69"/>
                <a:gd name="T55" fmla="*/ 68 h 80"/>
                <a:gd name="T56" fmla="*/ 53 w 69"/>
                <a:gd name="T57" fmla="*/ 80 h 80"/>
                <a:gd name="T58" fmla="*/ 45 w 69"/>
                <a:gd name="T59" fmla="*/ 80 h 80"/>
                <a:gd name="T60" fmla="*/ 41 w 69"/>
                <a:gd name="T61" fmla="*/ 68 h 80"/>
                <a:gd name="T62" fmla="*/ 41 w 69"/>
                <a:gd name="T63" fmla="*/ 36 h 80"/>
                <a:gd name="T64" fmla="*/ 25 w 69"/>
                <a:gd name="T65" fmla="*/ 40 h 80"/>
                <a:gd name="T66" fmla="*/ 16 w 69"/>
                <a:gd name="T67" fmla="*/ 48 h 80"/>
                <a:gd name="T68" fmla="*/ 12 w 69"/>
                <a:gd name="T69" fmla="*/ 56 h 80"/>
                <a:gd name="T70" fmla="*/ 16 w 69"/>
                <a:gd name="T71" fmla="*/ 68 h 80"/>
                <a:gd name="T72" fmla="*/ 25 w 69"/>
                <a:gd name="T73" fmla="*/ 72 h 80"/>
                <a:gd name="T74" fmla="*/ 41 w 69"/>
                <a:gd name="T75" fmla="*/ 64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9"/>
                <a:gd name="T115" fmla="*/ 0 h 80"/>
                <a:gd name="T116" fmla="*/ 69 w 69"/>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9" h="80">
                  <a:moveTo>
                    <a:pt x="41" y="68"/>
                  </a:moveTo>
                  <a:lnTo>
                    <a:pt x="37" y="72"/>
                  </a:lnTo>
                  <a:lnTo>
                    <a:pt x="29" y="76"/>
                  </a:lnTo>
                  <a:lnTo>
                    <a:pt x="29" y="80"/>
                  </a:lnTo>
                  <a:lnTo>
                    <a:pt x="20" y="80"/>
                  </a:lnTo>
                  <a:lnTo>
                    <a:pt x="16" y="80"/>
                  </a:lnTo>
                  <a:lnTo>
                    <a:pt x="8" y="80"/>
                  </a:lnTo>
                  <a:lnTo>
                    <a:pt x="4" y="76"/>
                  </a:lnTo>
                  <a:lnTo>
                    <a:pt x="0" y="68"/>
                  </a:lnTo>
                  <a:lnTo>
                    <a:pt x="0" y="60"/>
                  </a:lnTo>
                  <a:lnTo>
                    <a:pt x="0" y="56"/>
                  </a:lnTo>
                  <a:lnTo>
                    <a:pt x="0" y="52"/>
                  </a:lnTo>
                  <a:lnTo>
                    <a:pt x="4" y="48"/>
                  </a:lnTo>
                  <a:lnTo>
                    <a:pt x="12" y="40"/>
                  </a:lnTo>
                  <a:lnTo>
                    <a:pt x="25" y="36"/>
                  </a:lnTo>
                  <a:lnTo>
                    <a:pt x="41" y="28"/>
                  </a:lnTo>
                  <a:lnTo>
                    <a:pt x="41" y="24"/>
                  </a:lnTo>
                  <a:lnTo>
                    <a:pt x="41" y="16"/>
                  </a:lnTo>
                  <a:lnTo>
                    <a:pt x="41" y="8"/>
                  </a:lnTo>
                  <a:lnTo>
                    <a:pt x="33" y="8"/>
                  </a:lnTo>
                  <a:lnTo>
                    <a:pt x="29" y="4"/>
                  </a:lnTo>
                  <a:lnTo>
                    <a:pt x="25" y="4"/>
                  </a:lnTo>
                  <a:lnTo>
                    <a:pt x="20" y="8"/>
                  </a:lnTo>
                  <a:lnTo>
                    <a:pt x="16" y="12"/>
                  </a:lnTo>
                  <a:lnTo>
                    <a:pt x="16" y="16"/>
                  </a:lnTo>
                  <a:lnTo>
                    <a:pt x="16" y="20"/>
                  </a:lnTo>
                  <a:lnTo>
                    <a:pt x="16" y="24"/>
                  </a:lnTo>
                  <a:lnTo>
                    <a:pt x="16" y="28"/>
                  </a:lnTo>
                  <a:lnTo>
                    <a:pt x="12" y="28"/>
                  </a:lnTo>
                  <a:lnTo>
                    <a:pt x="8" y="28"/>
                  </a:lnTo>
                  <a:lnTo>
                    <a:pt x="4" y="28"/>
                  </a:lnTo>
                  <a:lnTo>
                    <a:pt x="4" y="24"/>
                  </a:lnTo>
                  <a:lnTo>
                    <a:pt x="0" y="20"/>
                  </a:lnTo>
                  <a:lnTo>
                    <a:pt x="4" y="12"/>
                  </a:lnTo>
                  <a:lnTo>
                    <a:pt x="8" y="8"/>
                  </a:lnTo>
                  <a:lnTo>
                    <a:pt x="20" y="0"/>
                  </a:lnTo>
                  <a:lnTo>
                    <a:pt x="33" y="0"/>
                  </a:lnTo>
                  <a:lnTo>
                    <a:pt x="41" y="0"/>
                  </a:lnTo>
                  <a:lnTo>
                    <a:pt x="49" y="4"/>
                  </a:lnTo>
                  <a:lnTo>
                    <a:pt x="53" y="8"/>
                  </a:lnTo>
                  <a:lnTo>
                    <a:pt x="57" y="12"/>
                  </a:lnTo>
                  <a:lnTo>
                    <a:pt x="57" y="16"/>
                  </a:lnTo>
                  <a:lnTo>
                    <a:pt x="57" y="28"/>
                  </a:lnTo>
                  <a:lnTo>
                    <a:pt x="57" y="52"/>
                  </a:lnTo>
                  <a:lnTo>
                    <a:pt x="57" y="60"/>
                  </a:lnTo>
                  <a:lnTo>
                    <a:pt x="57" y="68"/>
                  </a:lnTo>
                  <a:lnTo>
                    <a:pt x="61" y="72"/>
                  </a:lnTo>
                  <a:lnTo>
                    <a:pt x="65" y="72"/>
                  </a:lnTo>
                  <a:lnTo>
                    <a:pt x="65" y="68"/>
                  </a:lnTo>
                  <a:lnTo>
                    <a:pt x="69" y="64"/>
                  </a:lnTo>
                  <a:lnTo>
                    <a:pt x="69" y="68"/>
                  </a:lnTo>
                  <a:lnTo>
                    <a:pt x="61" y="80"/>
                  </a:lnTo>
                  <a:lnTo>
                    <a:pt x="53" y="80"/>
                  </a:lnTo>
                  <a:lnTo>
                    <a:pt x="49" y="80"/>
                  </a:lnTo>
                  <a:lnTo>
                    <a:pt x="45" y="80"/>
                  </a:lnTo>
                  <a:lnTo>
                    <a:pt x="45" y="76"/>
                  </a:lnTo>
                  <a:lnTo>
                    <a:pt x="41" y="68"/>
                  </a:lnTo>
                  <a:close/>
                  <a:moveTo>
                    <a:pt x="41" y="64"/>
                  </a:moveTo>
                  <a:lnTo>
                    <a:pt x="41" y="36"/>
                  </a:lnTo>
                  <a:lnTo>
                    <a:pt x="33" y="40"/>
                  </a:lnTo>
                  <a:lnTo>
                    <a:pt x="25" y="40"/>
                  </a:lnTo>
                  <a:lnTo>
                    <a:pt x="20" y="44"/>
                  </a:lnTo>
                  <a:lnTo>
                    <a:pt x="16" y="48"/>
                  </a:lnTo>
                  <a:lnTo>
                    <a:pt x="12" y="52"/>
                  </a:lnTo>
                  <a:lnTo>
                    <a:pt x="12" y="56"/>
                  </a:lnTo>
                  <a:lnTo>
                    <a:pt x="12" y="64"/>
                  </a:lnTo>
                  <a:lnTo>
                    <a:pt x="16" y="68"/>
                  </a:lnTo>
                  <a:lnTo>
                    <a:pt x="20" y="68"/>
                  </a:lnTo>
                  <a:lnTo>
                    <a:pt x="25" y="72"/>
                  </a:lnTo>
                  <a:lnTo>
                    <a:pt x="33" y="68"/>
                  </a:lnTo>
                  <a:lnTo>
                    <a:pt x="41" y="64"/>
                  </a:lnTo>
                  <a:close/>
                </a:path>
              </a:pathLst>
            </a:custGeom>
            <a:solidFill>
              <a:srgbClr val="000000"/>
            </a:solidFill>
            <a:ln w="0">
              <a:solidFill>
                <a:srgbClr val="000000"/>
              </a:solidFill>
              <a:round/>
              <a:headEnd/>
              <a:tailEnd/>
            </a:ln>
          </p:spPr>
          <p:txBody>
            <a:bodyPr/>
            <a:lstStyle/>
            <a:p>
              <a:endParaRPr lang="en-US"/>
            </a:p>
          </p:txBody>
        </p:sp>
        <p:sp>
          <p:nvSpPr>
            <p:cNvPr id="9297" name="Freeform 265"/>
            <p:cNvSpPr>
              <a:spLocks/>
            </p:cNvSpPr>
            <p:nvPr/>
          </p:nvSpPr>
          <p:spPr bwMode="auto">
            <a:xfrm>
              <a:off x="2828" y="3347"/>
              <a:ext cx="56" cy="80"/>
            </a:xfrm>
            <a:custGeom>
              <a:avLst/>
              <a:gdLst>
                <a:gd name="T0" fmla="*/ 28 w 56"/>
                <a:gd name="T1" fmla="*/ 0 h 80"/>
                <a:gd name="T2" fmla="*/ 28 w 56"/>
                <a:gd name="T3" fmla="*/ 20 h 80"/>
                <a:gd name="T4" fmla="*/ 32 w 56"/>
                <a:gd name="T5" fmla="*/ 8 h 80"/>
                <a:gd name="T6" fmla="*/ 40 w 56"/>
                <a:gd name="T7" fmla="*/ 0 h 80"/>
                <a:gd name="T8" fmla="*/ 48 w 56"/>
                <a:gd name="T9" fmla="*/ 0 h 80"/>
                <a:gd name="T10" fmla="*/ 52 w 56"/>
                <a:gd name="T11" fmla="*/ 0 h 80"/>
                <a:gd name="T12" fmla="*/ 56 w 56"/>
                <a:gd name="T13" fmla="*/ 4 h 80"/>
                <a:gd name="T14" fmla="*/ 56 w 56"/>
                <a:gd name="T15" fmla="*/ 8 h 80"/>
                <a:gd name="T16" fmla="*/ 56 w 56"/>
                <a:gd name="T17" fmla="*/ 12 h 80"/>
                <a:gd name="T18" fmla="*/ 56 w 56"/>
                <a:gd name="T19" fmla="*/ 16 h 80"/>
                <a:gd name="T20" fmla="*/ 56 w 56"/>
                <a:gd name="T21" fmla="*/ 16 h 80"/>
                <a:gd name="T22" fmla="*/ 52 w 56"/>
                <a:gd name="T23" fmla="*/ 20 h 80"/>
                <a:gd name="T24" fmla="*/ 52 w 56"/>
                <a:gd name="T25" fmla="*/ 20 h 80"/>
                <a:gd name="T26" fmla="*/ 48 w 56"/>
                <a:gd name="T27" fmla="*/ 20 h 80"/>
                <a:gd name="T28" fmla="*/ 44 w 56"/>
                <a:gd name="T29" fmla="*/ 16 h 80"/>
                <a:gd name="T30" fmla="*/ 40 w 56"/>
                <a:gd name="T31" fmla="*/ 12 h 80"/>
                <a:gd name="T32" fmla="*/ 40 w 56"/>
                <a:gd name="T33" fmla="*/ 12 h 80"/>
                <a:gd name="T34" fmla="*/ 36 w 56"/>
                <a:gd name="T35" fmla="*/ 12 h 80"/>
                <a:gd name="T36" fmla="*/ 36 w 56"/>
                <a:gd name="T37" fmla="*/ 16 h 80"/>
                <a:gd name="T38" fmla="*/ 32 w 56"/>
                <a:gd name="T39" fmla="*/ 20 h 80"/>
                <a:gd name="T40" fmla="*/ 28 w 56"/>
                <a:gd name="T41" fmla="*/ 28 h 80"/>
                <a:gd name="T42" fmla="*/ 28 w 56"/>
                <a:gd name="T43" fmla="*/ 60 h 80"/>
                <a:gd name="T44" fmla="*/ 28 w 56"/>
                <a:gd name="T45" fmla="*/ 68 h 80"/>
                <a:gd name="T46" fmla="*/ 28 w 56"/>
                <a:gd name="T47" fmla="*/ 72 h 80"/>
                <a:gd name="T48" fmla="*/ 28 w 56"/>
                <a:gd name="T49" fmla="*/ 76 h 80"/>
                <a:gd name="T50" fmla="*/ 32 w 56"/>
                <a:gd name="T51" fmla="*/ 76 h 80"/>
                <a:gd name="T52" fmla="*/ 36 w 56"/>
                <a:gd name="T53" fmla="*/ 76 h 80"/>
                <a:gd name="T54" fmla="*/ 40 w 56"/>
                <a:gd name="T55" fmla="*/ 80 h 80"/>
                <a:gd name="T56" fmla="*/ 40 w 56"/>
                <a:gd name="T57" fmla="*/ 80 h 80"/>
                <a:gd name="T58" fmla="*/ 0 w 56"/>
                <a:gd name="T59" fmla="*/ 80 h 80"/>
                <a:gd name="T60" fmla="*/ 0 w 56"/>
                <a:gd name="T61" fmla="*/ 80 h 80"/>
                <a:gd name="T62" fmla="*/ 4 w 56"/>
                <a:gd name="T63" fmla="*/ 76 h 80"/>
                <a:gd name="T64" fmla="*/ 8 w 56"/>
                <a:gd name="T65" fmla="*/ 76 h 80"/>
                <a:gd name="T66" fmla="*/ 12 w 56"/>
                <a:gd name="T67" fmla="*/ 76 h 80"/>
                <a:gd name="T68" fmla="*/ 12 w 56"/>
                <a:gd name="T69" fmla="*/ 72 h 80"/>
                <a:gd name="T70" fmla="*/ 12 w 56"/>
                <a:gd name="T71" fmla="*/ 68 h 80"/>
                <a:gd name="T72" fmla="*/ 12 w 56"/>
                <a:gd name="T73" fmla="*/ 60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8 h 80"/>
                <a:gd name="T86" fmla="*/ 8 w 56"/>
                <a:gd name="T87" fmla="*/ 8 h 80"/>
                <a:gd name="T88" fmla="*/ 4 w 56"/>
                <a:gd name="T89" fmla="*/ 8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0"/>
                  </a:lnTo>
                  <a:lnTo>
                    <a:pt x="48" y="0"/>
                  </a:lnTo>
                  <a:lnTo>
                    <a:pt x="52" y="0"/>
                  </a:lnTo>
                  <a:lnTo>
                    <a:pt x="56" y="4"/>
                  </a:lnTo>
                  <a:lnTo>
                    <a:pt x="56" y="8"/>
                  </a:lnTo>
                  <a:lnTo>
                    <a:pt x="56" y="12"/>
                  </a:lnTo>
                  <a:lnTo>
                    <a:pt x="56" y="16"/>
                  </a:lnTo>
                  <a:lnTo>
                    <a:pt x="52" y="20"/>
                  </a:lnTo>
                  <a:lnTo>
                    <a:pt x="48" y="20"/>
                  </a:lnTo>
                  <a:lnTo>
                    <a:pt x="44" y="16"/>
                  </a:lnTo>
                  <a:lnTo>
                    <a:pt x="40" y="12"/>
                  </a:lnTo>
                  <a:lnTo>
                    <a:pt x="36" y="12"/>
                  </a:lnTo>
                  <a:lnTo>
                    <a:pt x="36" y="16"/>
                  </a:lnTo>
                  <a:lnTo>
                    <a:pt x="32" y="20"/>
                  </a:lnTo>
                  <a:lnTo>
                    <a:pt x="28" y="28"/>
                  </a:lnTo>
                  <a:lnTo>
                    <a:pt x="28" y="60"/>
                  </a:lnTo>
                  <a:lnTo>
                    <a:pt x="28" y="68"/>
                  </a:lnTo>
                  <a:lnTo>
                    <a:pt x="28" y="72"/>
                  </a:lnTo>
                  <a:lnTo>
                    <a:pt x="28" y="76"/>
                  </a:lnTo>
                  <a:lnTo>
                    <a:pt x="32" y="76"/>
                  </a:lnTo>
                  <a:lnTo>
                    <a:pt x="36" y="76"/>
                  </a:lnTo>
                  <a:lnTo>
                    <a:pt x="40" y="80"/>
                  </a:lnTo>
                  <a:lnTo>
                    <a:pt x="0" y="80"/>
                  </a:lnTo>
                  <a:lnTo>
                    <a:pt x="4" y="76"/>
                  </a:lnTo>
                  <a:lnTo>
                    <a:pt x="8" y="76"/>
                  </a:lnTo>
                  <a:lnTo>
                    <a:pt x="12" y="76"/>
                  </a:lnTo>
                  <a:lnTo>
                    <a:pt x="12" y="72"/>
                  </a:lnTo>
                  <a:lnTo>
                    <a:pt x="12" y="68"/>
                  </a:lnTo>
                  <a:lnTo>
                    <a:pt x="12" y="60"/>
                  </a:lnTo>
                  <a:lnTo>
                    <a:pt x="12" y="32"/>
                  </a:lnTo>
                  <a:lnTo>
                    <a:pt x="12" y="20"/>
                  </a:lnTo>
                  <a:lnTo>
                    <a:pt x="12" y="16"/>
                  </a:lnTo>
                  <a:lnTo>
                    <a:pt x="12" y="12"/>
                  </a:lnTo>
                  <a:lnTo>
                    <a:pt x="8" y="12"/>
                  </a:lnTo>
                  <a:lnTo>
                    <a:pt x="8" y="8"/>
                  </a:lnTo>
                  <a:lnTo>
                    <a:pt x="4" y="8"/>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298" name="Freeform 266"/>
            <p:cNvSpPr>
              <a:spLocks/>
            </p:cNvSpPr>
            <p:nvPr/>
          </p:nvSpPr>
          <p:spPr bwMode="auto">
            <a:xfrm>
              <a:off x="2884" y="3323"/>
              <a:ext cx="52" cy="104"/>
            </a:xfrm>
            <a:custGeom>
              <a:avLst/>
              <a:gdLst>
                <a:gd name="T0" fmla="*/ 28 w 52"/>
                <a:gd name="T1" fmla="*/ 0 h 104"/>
                <a:gd name="T2" fmla="*/ 28 w 52"/>
                <a:gd name="T3" fmla="*/ 24 h 104"/>
                <a:gd name="T4" fmla="*/ 48 w 52"/>
                <a:gd name="T5" fmla="*/ 24 h 104"/>
                <a:gd name="T6" fmla="*/ 48 w 52"/>
                <a:gd name="T7" fmla="*/ 32 h 104"/>
                <a:gd name="T8" fmla="*/ 28 w 52"/>
                <a:gd name="T9" fmla="*/ 32 h 104"/>
                <a:gd name="T10" fmla="*/ 28 w 52"/>
                <a:gd name="T11" fmla="*/ 80 h 104"/>
                <a:gd name="T12" fmla="*/ 28 w 52"/>
                <a:gd name="T13" fmla="*/ 88 h 104"/>
                <a:gd name="T14" fmla="*/ 32 w 52"/>
                <a:gd name="T15" fmla="*/ 92 h 104"/>
                <a:gd name="T16" fmla="*/ 32 w 52"/>
                <a:gd name="T17" fmla="*/ 96 h 104"/>
                <a:gd name="T18" fmla="*/ 36 w 52"/>
                <a:gd name="T19" fmla="*/ 96 h 104"/>
                <a:gd name="T20" fmla="*/ 40 w 52"/>
                <a:gd name="T21" fmla="*/ 96 h 104"/>
                <a:gd name="T22" fmla="*/ 44 w 52"/>
                <a:gd name="T23" fmla="*/ 92 h 104"/>
                <a:gd name="T24" fmla="*/ 44 w 52"/>
                <a:gd name="T25" fmla="*/ 92 h 104"/>
                <a:gd name="T26" fmla="*/ 48 w 52"/>
                <a:gd name="T27" fmla="*/ 88 h 104"/>
                <a:gd name="T28" fmla="*/ 52 w 52"/>
                <a:gd name="T29" fmla="*/ 88 h 104"/>
                <a:gd name="T30" fmla="*/ 48 w 52"/>
                <a:gd name="T31" fmla="*/ 96 h 104"/>
                <a:gd name="T32" fmla="*/ 40 w 52"/>
                <a:gd name="T33" fmla="*/ 100 h 104"/>
                <a:gd name="T34" fmla="*/ 36 w 52"/>
                <a:gd name="T35" fmla="*/ 104 h 104"/>
                <a:gd name="T36" fmla="*/ 32 w 52"/>
                <a:gd name="T37" fmla="*/ 104 h 104"/>
                <a:gd name="T38" fmla="*/ 28 w 52"/>
                <a:gd name="T39" fmla="*/ 104 h 104"/>
                <a:gd name="T40" fmla="*/ 24 w 52"/>
                <a:gd name="T41" fmla="*/ 104 h 104"/>
                <a:gd name="T42" fmla="*/ 20 w 52"/>
                <a:gd name="T43" fmla="*/ 100 h 104"/>
                <a:gd name="T44" fmla="*/ 16 w 52"/>
                <a:gd name="T45" fmla="*/ 96 h 104"/>
                <a:gd name="T46" fmla="*/ 16 w 52"/>
                <a:gd name="T47" fmla="*/ 92 h 104"/>
                <a:gd name="T48" fmla="*/ 16 w 52"/>
                <a:gd name="T49" fmla="*/ 84 h 104"/>
                <a:gd name="T50" fmla="*/ 16 w 52"/>
                <a:gd name="T51" fmla="*/ 32 h 104"/>
                <a:gd name="T52" fmla="*/ 0 w 52"/>
                <a:gd name="T53" fmla="*/ 32 h 104"/>
                <a:gd name="T54" fmla="*/ 0 w 52"/>
                <a:gd name="T55" fmla="*/ 28 h 104"/>
                <a:gd name="T56" fmla="*/ 8 w 52"/>
                <a:gd name="T57" fmla="*/ 24 h 104"/>
                <a:gd name="T58" fmla="*/ 12 w 52"/>
                <a:gd name="T59" fmla="*/ 24 h 104"/>
                <a:gd name="T60" fmla="*/ 16 w 52"/>
                <a:gd name="T61" fmla="*/ 16 h 104"/>
                <a:gd name="T62" fmla="*/ 20 w 52"/>
                <a:gd name="T63" fmla="*/ 12 h 104"/>
                <a:gd name="T64" fmla="*/ 24 w 52"/>
                <a:gd name="T65" fmla="*/ 8 h 104"/>
                <a:gd name="T66" fmla="*/ 28 w 52"/>
                <a:gd name="T67" fmla="*/ 0 h 104"/>
                <a:gd name="T68" fmla="*/ 28 w 52"/>
                <a:gd name="T69" fmla="*/ 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4"/>
                <a:gd name="T107" fmla="*/ 52 w 5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4">
                  <a:moveTo>
                    <a:pt x="28" y="0"/>
                  </a:moveTo>
                  <a:lnTo>
                    <a:pt x="28" y="24"/>
                  </a:lnTo>
                  <a:lnTo>
                    <a:pt x="48" y="24"/>
                  </a:lnTo>
                  <a:lnTo>
                    <a:pt x="48" y="32"/>
                  </a:lnTo>
                  <a:lnTo>
                    <a:pt x="28" y="32"/>
                  </a:lnTo>
                  <a:lnTo>
                    <a:pt x="28" y="80"/>
                  </a:lnTo>
                  <a:lnTo>
                    <a:pt x="28" y="88"/>
                  </a:lnTo>
                  <a:lnTo>
                    <a:pt x="32" y="92"/>
                  </a:lnTo>
                  <a:lnTo>
                    <a:pt x="32" y="96"/>
                  </a:lnTo>
                  <a:lnTo>
                    <a:pt x="36" y="96"/>
                  </a:lnTo>
                  <a:lnTo>
                    <a:pt x="40" y="96"/>
                  </a:lnTo>
                  <a:lnTo>
                    <a:pt x="44" y="92"/>
                  </a:lnTo>
                  <a:lnTo>
                    <a:pt x="48" y="88"/>
                  </a:lnTo>
                  <a:lnTo>
                    <a:pt x="52" y="88"/>
                  </a:lnTo>
                  <a:lnTo>
                    <a:pt x="48" y="96"/>
                  </a:lnTo>
                  <a:lnTo>
                    <a:pt x="40" y="100"/>
                  </a:lnTo>
                  <a:lnTo>
                    <a:pt x="36" y="104"/>
                  </a:lnTo>
                  <a:lnTo>
                    <a:pt x="32" y="104"/>
                  </a:lnTo>
                  <a:lnTo>
                    <a:pt x="28" y="104"/>
                  </a:lnTo>
                  <a:lnTo>
                    <a:pt x="24" y="104"/>
                  </a:lnTo>
                  <a:lnTo>
                    <a:pt x="20" y="100"/>
                  </a:lnTo>
                  <a:lnTo>
                    <a:pt x="16" y="96"/>
                  </a:lnTo>
                  <a:lnTo>
                    <a:pt x="16" y="92"/>
                  </a:lnTo>
                  <a:lnTo>
                    <a:pt x="16" y="84"/>
                  </a:lnTo>
                  <a:lnTo>
                    <a:pt x="16" y="32"/>
                  </a:lnTo>
                  <a:lnTo>
                    <a:pt x="0" y="32"/>
                  </a:lnTo>
                  <a:lnTo>
                    <a:pt x="0" y="28"/>
                  </a:lnTo>
                  <a:lnTo>
                    <a:pt x="8" y="24"/>
                  </a:lnTo>
                  <a:lnTo>
                    <a:pt x="12" y="24"/>
                  </a:lnTo>
                  <a:lnTo>
                    <a:pt x="16" y="16"/>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299" name="Freeform 267"/>
            <p:cNvSpPr>
              <a:spLocks/>
            </p:cNvSpPr>
            <p:nvPr/>
          </p:nvSpPr>
          <p:spPr bwMode="auto">
            <a:xfrm>
              <a:off x="2944" y="3347"/>
              <a:ext cx="53" cy="80"/>
            </a:xfrm>
            <a:custGeom>
              <a:avLst/>
              <a:gdLst>
                <a:gd name="T0" fmla="*/ 49 w 53"/>
                <a:gd name="T1" fmla="*/ 0 h 80"/>
                <a:gd name="T2" fmla="*/ 49 w 53"/>
                <a:gd name="T3" fmla="*/ 28 h 80"/>
                <a:gd name="T4" fmla="*/ 45 w 53"/>
                <a:gd name="T5" fmla="*/ 28 h 80"/>
                <a:gd name="T6" fmla="*/ 41 w 53"/>
                <a:gd name="T7" fmla="*/ 16 h 80"/>
                <a:gd name="T8" fmla="*/ 36 w 53"/>
                <a:gd name="T9" fmla="*/ 8 h 80"/>
                <a:gd name="T10" fmla="*/ 32 w 53"/>
                <a:gd name="T11" fmla="*/ 8 h 80"/>
                <a:gd name="T12" fmla="*/ 24 w 53"/>
                <a:gd name="T13" fmla="*/ 4 h 80"/>
                <a:gd name="T14" fmla="*/ 20 w 53"/>
                <a:gd name="T15" fmla="*/ 4 h 80"/>
                <a:gd name="T16" fmla="*/ 16 w 53"/>
                <a:gd name="T17" fmla="*/ 8 h 80"/>
                <a:gd name="T18" fmla="*/ 12 w 53"/>
                <a:gd name="T19" fmla="*/ 12 h 80"/>
                <a:gd name="T20" fmla="*/ 12 w 53"/>
                <a:gd name="T21" fmla="*/ 16 h 80"/>
                <a:gd name="T22" fmla="*/ 12 w 53"/>
                <a:gd name="T23" fmla="*/ 20 h 80"/>
                <a:gd name="T24" fmla="*/ 12 w 53"/>
                <a:gd name="T25" fmla="*/ 24 h 80"/>
                <a:gd name="T26" fmla="*/ 16 w 53"/>
                <a:gd name="T27" fmla="*/ 28 h 80"/>
                <a:gd name="T28" fmla="*/ 24 w 53"/>
                <a:gd name="T29" fmla="*/ 32 h 80"/>
                <a:gd name="T30" fmla="*/ 36 w 53"/>
                <a:gd name="T31" fmla="*/ 36 h 80"/>
                <a:gd name="T32" fmla="*/ 45 w 53"/>
                <a:gd name="T33" fmla="*/ 44 h 80"/>
                <a:gd name="T34" fmla="*/ 53 w 53"/>
                <a:gd name="T35" fmla="*/ 48 h 80"/>
                <a:gd name="T36" fmla="*/ 53 w 53"/>
                <a:gd name="T37" fmla="*/ 60 h 80"/>
                <a:gd name="T38" fmla="*/ 53 w 53"/>
                <a:gd name="T39" fmla="*/ 68 h 80"/>
                <a:gd name="T40" fmla="*/ 45 w 53"/>
                <a:gd name="T41" fmla="*/ 76 h 80"/>
                <a:gd name="T42" fmla="*/ 36 w 53"/>
                <a:gd name="T43" fmla="*/ 80 h 80"/>
                <a:gd name="T44" fmla="*/ 28 w 53"/>
                <a:gd name="T45" fmla="*/ 80 h 80"/>
                <a:gd name="T46" fmla="*/ 20 w 53"/>
                <a:gd name="T47" fmla="*/ 80 h 80"/>
                <a:gd name="T48" fmla="*/ 8 w 53"/>
                <a:gd name="T49" fmla="*/ 80 h 80"/>
                <a:gd name="T50" fmla="*/ 8 w 53"/>
                <a:gd name="T51" fmla="*/ 80 h 80"/>
                <a:gd name="T52" fmla="*/ 4 w 53"/>
                <a:gd name="T53" fmla="*/ 80 h 80"/>
                <a:gd name="T54" fmla="*/ 4 w 53"/>
                <a:gd name="T55" fmla="*/ 80 h 80"/>
                <a:gd name="T56" fmla="*/ 0 w 53"/>
                <a:gd name="T57" fmla="*/ 80 h 80"/>
                <a:gd name="T58" fmla="*/ 0 w 53"/>
                <a:gd name="T59" fmla="*/ 80 h 80"/>
                <a:gd name="T60" fmla="*/ 0 w 53"/>
                <a:gd name="T61" fmla="*/ 56 h 80"/>
                <a:gd name="T62" fmla="*/ 0 w 53"/>
                <a:gd name="T63" fmla="*/ 56 h 80"/>
                <a:gd name="T64" fmla="*/ 4 w 53"/>
                <a:gd name="T65" fmla="*/ 64 h 80"/>
                <a:gd name="T66" fmla="*/ 12 w 53"/>
                <a:gd name="T67" fmla="*/ 72 h 80"/>
                <a:gd name="T68" fmla="*/ 20 w 53"/>
                <a:gd name="T69" fmla="*/ 76 h 80"/>
                <a:gd name="T70" fmla="*/ 28 w 53"/>
                <a:gd name="T71" fmla="*/ 76 h 80"/>
                <a:gd name="T72" fmla="*/ 32 w 53"/>
                <a:gd name="T73" fmla="*/ 76 h 80"/>
                <a:gd name="T74" fmla="*/ 36 w 53"/>
                <a:gd name="T75" fmla="*/ 72 h 80"/>
                <a:gd name="T76" fmla="*/ 41 w 53"/>
                <a:gd name="T77" fmla="*/ 68 h 80"/>
                <a:gd name="T78" fmla="*/ 41 w 53"/>
                <a:gd name="T79" fmla="*/ 64 h 80"/>
                <a:gd name="T80" fmla="*/ 41 w 53"/>
                <a:gd name="T81" fmla="*/ 60 h 80"/>
                <a:gd name="T82" fmla="*/ 36 w 53"/>
                <a:gd name="T83" fmla="*/ 56 h 80"/>
                <a:gd name="T84" fmla="*/ 32 w 53"/>
                <a:gd name="T85" fmla="*/ 52 h 80"/>
                <a:gd name="T86" fmla="*/ 20 w 53"/>
                <a:gd name="T87" fmla="*/ 44 h 80"/>
                <a:gd name="T88" fmla="*/ 8 w 53"/>
                <a:gd name="T89" fmla="*/ 40 h 80"/>
                <a:gd name="T90" fmla="*/ 4 w 53"/>
                <a:gd name="T91" fmla="*/ 36 h 80"/>
                <a:gd name="T92" fmla="*/ 0 w 53"/>
                <a:gd name="T93" fmla="*/ 28 h 80"/>
                <a:gd name="T94" fmla="*/ 0 w 53"/>
                <a:gd name="T95" fmla="*/ 20 h 80"/>
                <a:gd name="T96" fmla="*/ 0 w 53"/>
                <a:gd name="T97" fmla="*/ 12 h 80"/>
                <a:gd name="T98" fmla="*/ 8 w 53"/>
                <a:gd name="T99" fmla="*/ 8 h 80"/>
                <a:gd name="T100" fmla="*/ 16 w 53"/>
                <a:gd name="T101" fmla="*/ 0 h 80"/>
                <a:gd name="T102" fmla="*/ 24 w 53"/>
                <a:gd name="T103" fmla="*/ 0 h 80"/>
                <a:gd name="T104" fmla="*/ 28 w 53"/>
                <a:gd name="T105" fmla="*/ 0 h 80"/>
                <a:gd name="T106" fmla="*/ 36 w 53"/>
                <a:gd name="T107" fmla="*/ 0 h 80"/>
                <a:gd name="T108" fmla="*/ 41 w 53"/>
                <a:gd name="T109" fmla="*/ 4 h 80"/>
                <a:gd name="T110" fmla="*/ 41 w 53"/>
                <a:gd name="T111" fmla="*/ 4 h 80"/>
                <a:gd name="T112" fmla="*/ 45 w 53"/>
                <a:gd name="T113" fmla="*/ 4 h 80"/>
                <a:gd name="T114" fmla="*/ 45 w 53"/>
                <a:gd name="T115" fmla="*/ 4 h 80"/>
                <a:gd name="T116" fmla="*/ 45 w 53"/>
                <a:gd name="T117" fmla="*/ 0 h 80"/>
                <a:gd name="T118" fmla="*/ 45 w 53"/>
                <a:gd name="T119" fmla="*/ 0 h 80"/>
                <a:gd name="T120" fmla="*/ 49 w 53"/>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0"/>
                <a:gd name="T185" fmla="*/ 53 w 53"/>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0">
                  <a:moveTo>
                    <a:pt x="49" y="0"/>
                  </a:moveTo>
                  <a:lnTo>
                    <a:pt x="49" y="28"/>
                  </a:lnTo>
                  <a:lnTo>
                    <a:pt x="45" y="28"/>
                  </a:lnTo>
                  <a:lnTo>
                    <a:pt x="41" y="16"/>
                  </a:lnTo>
                  <a:lnTo>
                    <a:pt x="36" y="8"/>
                  </a:lnTo>
                  <a:lnTo>
                    <a:pt x="32" y="8"/>
                  </a:lnTo>
                  <a:lnTo>
                    <a:pt x="24" y="4"/>
                  </a:lnTo>
                  <a:lnTo>
                    <a:pt x="20" y="4"/>
                  </a:lnTo>
                  <a:lnTo>
                    <a:pt x="16" y="8"/>
                  </a:lnTo>
                  <a:lnTo>
                    <a:pt x="12" y="12"/>
                  </a:lnTo>
                  <a:lnTo>
                    <a:pt x="12" y="16"/>
                  </a:lnTo>
                  <a:lnTo>
                    <a:pt x="12" y="20"/>
                  </a:lnTo>
                  <a:lnTo>
                    <a:pt x="12" y="24"/>
                  </a:lnTo>
                  <a:lnTo>
                    <a:pt x="16" y="28"/>
                  </a:lnTo>
                  <a:lnTo>
                    <a:pt x="24" y="32"/>
                  </a:lnTo>
                  <a:lnTo>
                    <a:pt x="36" y="36"/>
                  </a:lnTo>
                  <a:lnTo>
                    <a:pt x="45" y="44"/>
                  </a:lnTo>
                  <a:lnTo>
                    <a:pt x="53" y="48"/>
                  </a:lnTo>
                  <a:lnTo>
                    <a:pt x="53" y="60"/>
                  </a:lnTo>
                  <a:lnTo>
                    <a:pt x="53" y="68"/>
                  </a:lnTo>
                  <a:lnTo>
                    <a:pt x="45" y="76"/>
                  </a:lnTo>
                  <a:lnTo>
                    <a:pt x="36" y="80"/>
                  </a:lnTo>
                  <a:lnTo>
                    <a:pt x="28" y="80"/>
                  </a:lnTo>
                  <a:lnTo>
                    <a:pt x="20" y="80"/>
                  </a:lnTo>
                  <a:lnTo>
                    <a:pt x="8" y="80"/>
                  </a:lnTo>
                  <a:lnTo>
                    <a:pt x="4" y="80"/>
                  </a:lnTo>
                  <a:lnTo>
                    <a:pt x="0" y="80"/>
                  </a:lnTo>
                  <a:lnTo>
                    <a:pt x="0" y="56"/>
                  </a:lnTo>
                  <a:lnTo>
                    <a:pt x="4" y="64"/>
                  </a:lnTo>
                  <a:lnTo>
                    <a:pt x="12" y="72"/>
                  </a:lnTo>
                  <a:lnTo>
                    <a:pt x="20" y="76"/>
                  </a:lnTo>
                  <a:lnTo>
                    <a:pt x="28" y="76"/>
                  </a:lnTo>
                  <a:lnTo>
                    <a:pt x="32" y="76"/>
                  </a:lnTo>
                  <a:lnTo>
                    <a:pt x="36" y="72"/>
                  </a:lnTo>
                  <a:lnTo>
                    <a:pt x="41" y="68"/>
                  </a:lnTo>
                  <a:lnTo>
                    <a:pt x="41" y="64"/>
                  </a:lnTo>
                  <a:lnTo>
                    <a:pt x="41" y="60"/>
                  </a:lnTo>
                  <a:lnTo>
                    <a:pt x="36" y="56"/>
                  </a:lnTo>
                  <a:lnTo>
                    <a:pt x="32" y="52"/>
                  </a:lnTo>
                  <a:lnTo>
                    <a:pt x="20" y="44"/>
                  </a:lnTo>
                  <a:lnTo>
                    <a:pt x="8" y="40"/>
                  </a:lnTo>
                  <a:lnTo>
                    <a:pt x="4" y="36"/>
                  </a:lnTo>
                  <a:lnTo>
                    <a:pt x="0" y="28"/>
                  </a:lnTo>
                  <a:lnTo>
                    <a:pt x="0" y="20"/>
                  </a:lnTo>
                  <a:lnTo>
                    <a:pt x="0" y="12"/>
                  </a:lnTo>
                  <a:lnTo>
                    <a:pt x="8" y="8"/>
                  </a:lnTo>
                  <a:lnTo>
                    <a:pt x="16" y="0"/>
                  </a:lnTo>
                  <a:lnTo>
                    <a:pt x="24" y="0"/>
                  </a:lnTo>
                  <a:lnTo>
                    <a:pt x="28" y="0"/>
                  </a:lnTo>
                  <a:lnTo>
                    <a:pt x="36" y="0"/>
                  </a:lnTo>
                  <a:lnTo>
                    <a:pt x="41" y="4"/>
                  </a:lnTo>
                  <a:lnTo>
                    <a:pt x="45" y="4"/>
                  </a:lnTo>
                  <a:lnTo>
                    <a:pt x="45" y="0"/>
                  </a:lnTo>
                  <a:lnTo>
                    <a:pt x="49" y="0"/>
                  </a:lnTo>
                  <a:close/>
                </a:path>
              </a:pathLst>
            </a:custGeom>
            <a:solidFill>
              <a:srgbClr val="000000"/>
            </a:solidFill>
            <a:ln w="0">
              <a:solidFill>
                <a:srgbClr val="000000"/>
              </a:solidFill>
              <a:round/>
              <a:headEnd/>
              <a:tailEnd/>
            </a:ln>
          </p:spPr>
          <p:txBody>
            <a:bodyPr/>
            <a:lstStyle/>
            <a:p>
              <a:endParaRPr lang="en-US"/>
            </a:p>
          </p:txBody>
        </p:sp>
        <p:sp>
          <p:nvSpPr>
            <p:cNvPr id="9300" name="Rectangle 268"/>
            <p:cNvSpPr>
              <a:spLocks noChangeArrowheads="1"/>
            </p:cNvSpPr>
            <p:nvPr/>
          </p:nvSpPr>
          <p:spPr bwMode="auto">
            <a:xfrm>
              <a:off x="3829"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01" name="Freeform 269"/>
            <p:cNvSpPr>
              <a:spLocks/>
            </p:cNvSpPr>
            <p:nvPr/>
          </p:nvSpPr>
          <p:spPr bwMode="auto">
            <a:xfrm>
              <a:off x="4122" y="3327"/>
              <a:ext cx="48" cy="100"/>
            </a:xfrm>
            <a:custGeom>
              <a:avLst/>
              <a:gdLst>
                <a:gd name="T0" fmla="*/ 40 w 48"/>
                <a:gd name="T1" fmla="*/ 0 h 100"/>
                <a:gd name="T2" fmla="*/ 32 w 48"/>
                <a:gd name="T3" fmla="*/ 24 h 100"/>
                <a:gd name="T4" fmla="*/ 48 w 48"/>
                <a:gd name="T5" fmla="*/ 24 h 100"/>
                <a:gd name="T6" fmla="*/ 48 w 48"/>
                <a:gd name="T7" fmla="*/ 28 h 100"/>
                <a:gd name="T8" fmla="*/ 32 w 48"/>
                <a:gd name="T9" fmla="*/ 28 h 100"/>
                <a:gd name="T10" fmla="*/ 16 w 48"/>
                <a:gd name="T11" fmla="*/ 80 h 100"/>
                <a:gd name="T12" fmla="*/ 16 w 48"/>
                <a:gd name="T13" fmla="*/ 88 h 100"/>
                <a:gd name="T14" fmla="*/ 12 w 48"/>
                <a:gd name="T15" fmla="*/ 92 h 100"/>
                <a:gd name="T16" fmla="*/ 12 w 48"/>
                <a:gd name="T17" fmla="*/ 92 h 100"/>
                <a:gd name="T18" fmla="*/ 12 w 48"/>
                <a:gd name="T19" fmla="*/ 92 h 100"/>
                <a:gd name="T20" fmla="*/ 16 w 48"/>
                <a:gd name="T21" fmla="*/ 96 h 100"/>
                <a:gd name="T22" fmla="*/ 16 w 48"/>
                <a:gd name="T23" fmla="*/ 96 h 100"/>
                <a:gd name="T24" fmla="*/ 16 w 48"/>
                <a:gd name="T25" fmla="*/ 92 h 100"/>
                <a:gd name="T26" fmla="*/ 20 w 48"/>
                <a:gd name="T27" fmla="*/ 92 h 100"/>
                <a:gd name="T28" fmla="*/ 24 w 48"/>
                <a:gd name="T29" fmla="*/ 88 h 100"/>
                <a:gd name="T30" fmla="*/ 28 w 48"/>
                <a:gd name="T31" fmla="*/ 80 h 100"/>
                <a:gd name="T32" fmla="*/ 32 w 48"/>
                <a:gd name="T33" fmla="*/ 84 h 100"/>
                <a:gd name="T34" fmla="*/ 24 w 48"/>
                <a:gd name="T35" fmla="*/ 92 h 100"/>
                <a:gd name="T36" fmla="*/ 16 w 48"/>
                <a:gd name="T37" fmla="*/ 100 h 100"/>
                <a:gd name="T38" fmla="*/ 12 w 48"/>
                <a:gd name="T39" fmla="*/ 100 h 100"/>
                <a:gd name="T40" fmla="*/ 8 w 48"/>
                <a:gd name="T41" fmla="*/ 100 h 100"/>
                <a:gd name="T42" fmla="*/ 4 w 48"/>
                <a:gd name="T43" fmla="*/ 100 h 100"/>
                <a:gd name="T44" fmla="*/ 0 w 48"/>
                <a:gd name="T45" fmla="*/ 100 h 100"/>
                <a:gd name="T46" fmla="*/ 0 w 48"/>
                <a:gd name="T47" fmla="*/ 96 h 100"/>
                <a:gd name="T48" fmla="*/ 0 w 48"/>
                <a:gd name="T49" fmla="*/ 92 h 100"/>
                <a:gd name="T50" fmla="*/ 0 w 48"/>
                <a:gd name="T51" fmla="*/ 88 h 100"/>
                <a:gd name="T52" fmla="*/ 4 w 48"/>
                <a:gd name="T53" fmla="*/ 80 h 100"/>
                <a:gd name="T54" fmla="*/ 16 w 48"/>
                <a:gd name="T55" fmla="*/ 28 h 100"/>
                <a:gd name="T56" fmla="*/ 4 w 48"/>
                <a:gd name="T57" fmla="*/ 28 h 100"/>
                <a:gd name="T58" fmla="*/ 4 w 48"/>
                <a:gd name="T59" fmla="*/ 24 h 100"/>
                <a:gd name="T60" fmla="*/ 12 w 48"/>
                <a:gd name="T61" fmla="*/ 24 h 100"/>
                <a:gd name="T62" fmla="*/ 20 w 48"/>
                <a:gd name="T63" fmla="*/ 20 h 100"/>
                <a:gd name="T64" fmla="*/ 28 w 48"/>
                <a:gd name="T65" fmla="*/ 12 h 100"/>
                <a:gd name="T66" fmla="*/ 36 w 48"/>
                <a:gd name="T67" fmla="*/ 0 h 100"/>
                <a:gd name="T68" fmla="*/ 40 w 4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0"/>
                <a:gd name="T107" fmla="*/ 48 w 4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0">
                  <a:moveTo>
                    <a:pt x="40" y="0"/>
                  </a:moveTo>
                  <a:lnTo>
                    <a:pt x="32" y="24"/>
                  </a:lnTo>
                  <a:lnTo>
                    <a:pt x="48" y="24"/>
                  </a:lnTo>
                  <a:lnTo>
                    <a:pt x="48" y="28"/>
                  </a:lnTo>
                  <a:lnTo>
                    <a:pt x="32" y="28"/>
                  </a:lnTo>
                  <a:lnTo>
                    <a:pt x="16" y="80"/>
                  </a:lnTo>
                  <a:lnTo>
                    <a:pt x="16" y="88"/>
                  </a:lnTo>
                  <a:lnTo>
                    <a:pt x="12" y="92"/>
                  </a:lnTo>
                  <a:lnTo>
                    <a:pt x="16" y="96"/>
                  </a:lnTo>
                  <a:lnTo>
                    <a:pt x="16" y="92"/>
                  </a:lnTo>
                  <a:lnTo>
                    <a:pt x="20" y="92"/>
                  </a:lnTo>
                  <a:lnTo>
                    <a:pt x="24" y="88"/>
                  </a:lnTo>
                  <a:lnTo>
                    <a:pt x="28" y="80"/>
                  </a:lnTo>
                  <a:lnTo>
                    <a:pt x="32" y="84"/>
                  </a:lnTo>
                  <a:lnTo>
                    <a:pt x="24" y="92"/>
                  </a:lnTo>
                  <a:lnTo>
                    <a:pt x="16" y="100"/>
                  </a:lnTo>
                  <a:lnTo>
                    <a:pt x="12" y="100"/>
                  </a:lnTo>
                  <a:lnTo>
                    <a:pt x="8" y="100"/>
                  </a:lnTo>
                  <a:lnTo>
                    <a:pt x="4" y="100"/>
                  </a:lnTo>
                  <a:lnTo>
                    <a:pt x="0" y="100"/>
                  </a:lnTo>
                  <a:lnTo>
                    <a:pt x="0" y="96"/>
                  </a:lnTo>
                  <a:lnTo>
                    <a:pt x="0" y="92"/>
                  </a:lnTo>
                  <a:lnTo>
                    <a:pt x="0" y="88"/>
                  </a:lnTo>
                  <a:lnTo>
                    <a:pt x="4" y="80"/>
                  </a:lnTo>
                  <a:lnTo>
                    <a:pt x="16" y="28"/>
                  </a:lnTo>
                  <a:lnTo>
                    <a:pt x="4" y="28"/>
                  </a:lnTo>
                  <a:lnTo>
                    <a:pt x="4" y="24"/>
                  </a:lnTo>
                  <a:lnTo>
                    <a:pt x="12" y="24"/>
                  </a:lnTo>
                  <a:lnTo>
                    <a:pt x="20" y="20"/>
                  </a:lnTo>
                  <a:lnTo>
                    <a:pt x="28" y="12"/>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9302" name="Freeform 270"/>
            <p:cNvSpPr>
              <a:spLocks noEditPoints="1"/>
            </p:cNvSpPr>
            <p:nvPr/>
          </p:nvSpPr>
          <p:spPr bwMode="auto">
            <a:xfrm>
              <a:off x="4170" y="3347"/>
              <a:ext cx="81" cy="80"/>
            </a:xfrm>
            <a:custGeom>
              <a:avLst/>
              <a:gdLst>
                <a:gd name="T0" fmla="*/ 65 w 81"/>
                <a:gd name="T1" fmla="*/ 60 h 80"/>
                <a:gd name="T2" fmla="*/ 65 w 81"/>
                <a:gd name="T3" fmla="*/ 72 h 80"/>
                <a:gd name="T4" fmla="*/ 65 w 81"/>
                <a:gd name="T5" fmla="*/ 72 h 80"/>
                <a:gd name="T6" fmla="*/ 65 w 81"/>
                <a:gd name="T7" fmla="*/ 72 h 80"/>
                <a:gd name="T8" fmla="*/ 65 w 81"/>
                <a:gd name="T9" fmla="*/ 72 h 80"/>
                <a:gd name="T10" fmla="*/ 69 w 81"/>
                <a:gd name="T11" fmla="*/ 68 h 80"/>
                <a:gd name="T12" fmla="*/ 77 w 81"/>
                <a:gd name="T13" fmla="*/ 64 h 80"/>
                <a:gd name="T14" fmla="*/ 65 w 81"/>
                <a:gd name="T15" fmla="*/ 76 h 80"/>
                <a:gd name="T16" fmla="*/ 57 w 81"/>
                <a:gd name="T17" fmla="*/ 80 h 80"/>
                <a:gd name="T18" fmla="*/ 53 w 81"/>
                <a:gd name="T19" fmla="*/ 80 h 80"/>
                <a:gd name="T20" fmla="*/ 48 w 81"/>
                <a:gd name="T21" fmla="*/ 76 h 80"/>
                <a:gd name="T22" fmla="*/ 53 w 81"/>
                <a:gd name="T23" fmla="*/ 64 h 80"/>
                <a:gd name="T24" fmla="*/ 40 w 81"/>
                <a:gd name="T25" fmla="*/ 68 h 80"/>
                <a:gd name="T26" fmla="*/ 24 w 81"/>
                <a:gd name="T27" fmla="*/ 80 h 80"/>
                <a:gd name="T28" fmla="*/ 8 w 81"/>
                <a:gd name="T29" fmla="*/ 80 h 80"/>
                <a:gd name="T30" fmla="*/ 0 w 81"/>
                <a:gd name="T31" fmla="*/ 72 h 80"/>
                <a:gd name="T32" fmla="*/ 0 w 81"/>
                <a:gd name="T33" fmla="*/ 48 h 80"/>
                <a:gd name="T34" fmla="*/ 16 w 81"/>
                <a:gd name="T35" fmla="*/ 20 h 80"/>
                <a:gd name="T36" fmla="*/ 40 w 81"/>
                <a:gd name="T37" fmla="*/ 4 h 80"/>
                <a:gd name="T38" fmla="*/ 57 w 81"/>
                <a:gd name="T39" fmla="*/ 4 h 80"/>
                <a:gd name="T40" fmla="*/ 65 w 81"/>
                <a:gd name="T41" fmla="*/ 8 h 80"/>
                <a:gd name="T42" fmla="*/ 69 w 81"/>
                <a:gd name="T43" fmla="*/ 4 h 80"/>
                <a:gd name="T44" fmla="*/ 53 w 81"/>
                <a:gd name="T45" fmla="*/ 4 h 80"/>
                <a:gd name="T46" fmla="*/ 36 w 81"/>
                <a:gd name="T47" fmla="*/ 12 h 80"/>
                <a:gd name="T48" fmla="*/ 20 w 81"/>
                <a:gd name="T49" fmla="*/ 32 h 80"/>
                <a:gd name="T50" fmla="*/ 16 w 81"/>
                <a:gd name="T51" fmla="*/ 60 h 80"/>
                <a:gd name="T52" fmla="*/ 16 w 81"/>
                <a:gd name="T53" fmla="*/ 68 h 80"/>
                <a:gd name="T54" fmla="*/ 24 w 81"/>
                <a:gd name="T55" fmla="*/ 72 h 80"/>
                <a:gd name="T56" fmla="*/ 40 w 81"/>
                <a:gd name="T57" fmla="*/ 68 h 80"/>
                <a:gd name="T58" fmla="*/ 57 w 81"/>
                <a:gd name="T59" fmla="*/ 44 h 80"/>
                <a:gd name="T60" fmla="*/ 61 w 81"/>
                <a:gd name="T61" fmla="*/ 20 h 80"/>
                <a:gd name="T62" fmla="*/ 61 w 81"/>
                <a:gd name="T63" fmla="*/ 8 h 80"/>
                <a:gd name="T64" fmla="*/ 53 w 81"/>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0"/>
                  </a:moveTo>
                  <a:lnTo>
                    <a:pt x="65" y="60"/>
                  </a:lnTo>
                  <a:lnTo>
                    <a:pt x="65" y="68"/>
                  </a:lnTo>
                  <a:lnTo>
                    <a:pt x="65" y="72"/>
                  </a:lnTo>
                  <a:lnTo>
                    <a:pt x="69" y="72"/>
                  </a:lnTo>
                  <a:lnTo>
                    <a:pt x="69" y="68"/>
                  </a:lnTo>
                  <a:lnTo>
                    <a:pt x="73" y="64"/>
                  </a:lnTo>
                  <a:lnTo>
                    <a:pt x="77" y="64"/>
                  </a:lnTo>
                  <a:lnTo>
                    <a:pt x="73" y="72"/>
                  </a:lnTo>
                  <a:lnTo>
                    <a:pt x="65" y="76"/>
                  </a:lnTo>
                  <a:lnTo>
                    <a:pt x="61" y="80"/>
                  </a:lnTo>
                  <a:lnTo>
                    <a:pt x="57" y="80"/>
                  </a:lnTo>
                  <a:lnTo>
                    <a:pt x="53" y="80"/>
                  </a:lnTo>
                  <a:lnTo>
                    <a:pt x="48" y="76"/>
                  </a:lnTo>
                  <a:lnTo>
                    <a:pt x="48" y="68"/>
                  </a:lnTo>
                  <a:lnTo>
                    <a:pt x="53" y="64"/>
                  </a:lnTo>
                  <a:lnTo>
                    <a:pt x="53" y="56"/>
                  </a:lnTo>
                  <a:lnTo>
                    <a:pt x="40" y="68"/>
                  </a:lnTo>
                  <a:lnTo>
                    <a:pt x="32" y="76"/>
                  </a:lnTo>
                  <a:lnTo>
                    <a:pt x="24" y="80"/>
                  </a:lnTo>
                  <a:lnTo>
                    <a:pt x="16" y="80"/>
                  </a:lnTo>
                  <a:lnTo>
                    <a:pt x="8" y="80"/>
                  </a:lnTo>
                  <a:lnTo>
                    <a:pt x="4" y="76"/>
                  </a:lnTo>
                  <a:lnTo>
                    <a:pt x="0" y="72"/>
                  </a:lnTo>
                  <a:lnTo>
                    <a:pt x="0" y="64"/>
                  </a:lnTo>
                  <a:lnTo>
                    <a:pt x="0" y="48"/>
                  </a:lnTo>
                  <a:lnTo>
                    <a:pt x="8" y="32"/>
                  </a:lnTo>
                  <a:lnTo>
                    <a:pt x="16" y="20"/>
                  </a:lnTo>
                  <a:lnTo>
                    <a:pt x="32" y="8"/>
                  </a:lnTo>
                  <a:lnTo>
                    <a:pt x="40" y="4"/>
                  </a:lnTo>
                  <a:lnTo>
                    <a:pt x="53" y="0"/>
                  </a:lnTo>
                  <a:lnTo>
                    <a:pt x="57" y="4"/>
                  </a:lnTo>
                  <a:lnTo>
                    <a:pt x="61" y="4"/>
                  </a:lnTo>
                  <a:lnTo>
                    <a:pt x="65" y="8"/>
                  </a:lnTo>
                  <a:lnTo>
                    <a:pt x="65" y="16"/>
                  </a:lnTo>
                  <a:lnTo>
                    <a:pt x="69" y="4"/>
                  </a:lnTo>
                  <a:lnTo>
                    <a:pt x="81" y="0"/>
                  </a:lnTo>
                  <a:close/>
                  <a:moveTo>
                    <a:pt x="53" y="4"/>
                  </a:moveTo>
                  <a:lnTo>
                    <a:pt x="44" y="8"/>
                  </a:lnTo>
                  <a:lnTo>
                    <a:pt x="36" y="12"/>
                  </a:lnTo>
                  <a:lnTo>
                    <a:pt x="28" y="20"/>
                  </a:lnTo>
                  <a:lnTo>
                    <a:pt x="20" y="32"/>
                  </a:lnTo>
                  <a:lnTo>
                    <a:pt x="16" y="48"/>
                  </a:lnTo>
                  <a:lnTo>
                    <a:pt x="16" y="60"/>
                  </a:lnTo>
                  <a:lnTo>
                    <a:pt x="16" y="64"/>
                  </a:lnTo>
                  <a:lnTo>
                    <a:pt x="16" y="68"/>
                  </a:lnTo>
                  <a:lnTo>
                    <a:pt x="20" y="72"/>
                  </a:lnTo>
                  <a:lnTo>
                    <a:pt x="24" y="72"/>
                  </a:lnTo>
                  <a:lnTo>
                    <a:pt x="32" y="72"/>
                  </a:lnTo>
                  <a:lnTo>
                    <a:pt x="40" y="68"/>
                  </a:lnTo>
                  <a:lnTo>
                    <a:pt x="48" y="60"/>
                  </a:lnTo>
                  <a:lnTo>
                    <a:pt x="57" y="44"/>
                  </a:lnTo>
                  <a:lnTo>
                    <a:pt x="61" y="32"/>
                  </a:lnTo>
                  <a:lnTo>
                    <a:pt x="61" y="20"/>
                  </a:lnTo>
                  <a:lnTo>
                    <a:pt x="61" y="12"/>
                  </a:lnTo>
                  <a:lnTo>
                    <a:pt x="61" y="8"/>
                  </a:lnTo>
                  <a:lnTo>
                    <a:pt x="57" y="8"/>
                  </a:lnTo>
                  <a:lnTo>
                    <a:pt x="53" y="4"/>
                  </a:lnTo>
                  <a:close/>
                </a:path>
              </a:pathLst>
            </a:custGeom>
            <a:solidFill>
              <a:srgbClr val="000000"/>
            </a:solidFill>
            <a:ln w="0">
              <a:solidFill>
                <a:srgbClr val="000000"/>
              </a:solidFill>
              <a:round/>
              <a:headEnd/>
              <a:tailEnd/>
            </a:ln>
          </p:spPr>
          <p:txBody>
            <a:bodyPr/>
            <a:lstStyle/>
            <a:p>
              <a:endParaRPr lang="en-US"/>
            </a:p>
          </p:txBody>
        </p:sp>
        <p:sp>
          <p:nvSpPr>
            <p:cNvPr id="9303" name="Freeform 271"/>
            <p:cNvSpPr>
              <a:spLocks noEditPoints="1"/>
            </p:cNvSpPr>
            <p:nvPr/>
          </p:nvSpPr>
          <p:spPr bwMode="auto">
            <a:xfrm>
              <a:off x="4259" y="3303"/>
              <a:ext cx="76" cy="124"/>
            </a:xfrm>
            <a:custGeom>
              <a:avLst/>
              <a:gdLst>
                <a:gd name="T0" fmla="*/ 48 w 76"/>
                <a:gd name="T1" fmla="*/ 0 h 124"/>
                <a:gd name="T2" fmla="*/ 28 w 76"/>
                <a:gd name="T3" fmla="*/ 64 h 124"/>
                <a:gd name="T4" fmla="*/ 36 w 76"/>
                <a:gd name="T5" fmla="*/ 56 h 124"/>
                <a:gd name="T6" fmla="*/ 44 w 76"/>
                <a:gd name="T7" fmla="*/ 48 h 124"/>
                <a:gd name="T8" fmla="*/ 48 w 76"/>
                <a:gd name="T9" fmla="*/ 48 h 124"/>
                <a:gd name="T10" fmla="*/ 56 w 76"/>
                <a:gd name="T11" fmla="*/ 44 h 124"/>
                <a:gd name="T12" fmla="*/ 64 w 76"/>
                <a:gd name="T13" fmla="*/ 48 h 124"/>
                <a:gd name="T14" fmla="*/ 68 w 76"/>
                <a:gd name="T15" fmla="*/ 52 h 124"/>
                <a:gd name="T16" fmla="*/ 72 w 76"/>
                <a:gd name="T17" fmla="*/ 60 h 124"/>
                <a:gd name="T18" fmla="*/ 76 w 76"/>
                <a:gd name="T19" fmla="*/ 68 h 124"/>
                <a:gd name="T20" fmla="*/ 72 w 76"/>
                <a:gd name="T21" fmla="*/ 84 h 124"/>
                <a:gd name="T22" fmla="*/ 68 w 76"/>
                <a:gd name="T23" fmla="*/ 96 h 124"/>
                <a:gd name="T24" fmla="*/ 60 w 76"/>
                <a:gd name="T25" fmla="*/ 108 h 124"/>
                <a:gd name="T26" fmla="*/ 48 w 76"/>
                <a:gd name="T27" fmla="*/ 120 h 124"/>
                <a:gd name="T28" fmla="*/ 36 w 76"/>
                <a:gd name="T29" fmla="*/ 124 h 124"/>
                <a:gd name="T30" fmla="*/ 28 w 76"/>
                <a:gd name="T31" fmla="*/ 124 h 124"/>
                <a:gd name="T32" fmla="*/ 12 w 76"/>
                <a:gd name="T33" fmla="*/ 124 h 124"/>
                <a:gd name="T34" fmla="*/ 0 w 76"/>
                <a:gd name="T35" fmla="*/ 116 h 124"/>
                <a:gd name="T36" fmla="*/ 28 w 76"/>
                <a:gd name="T37" fmla="*/ 24 h 124"/>
                <a:gd name="T38" fmla="*/ 28 w 76"/>
                <a:gd name="T39" fmla="*/ 16 h 124"/>
                <a:gd name="T40" fmla="*/ 28 w 76"/>
                <a:gd name="T41" fmla="*/ 12 h 124"/>
                <a:gd name="T42" fmla="*/ 28 w 76"/>
                <a:gd name="T43" fmla="*/ 12 h 124"/>
                <a:gd name="T44" fmla="*/ 28 w 76"/>
                <a:gd name="T45" fmla="*/ 8 h 124"/>
                <a:gd name="T46" fmla="*/ 24 w 76"/>
                <a:gd name="T47" fmla="*/ 8 h 124"/>
                <a:gd name="T48" fmla="*/ 24 w 76"/>
                <a:gd name="T49" fmla="*/ 8 h 124"/>
                <a:gd name="T50" fmla="*/ 20 w 76"/>
                <a:gd name="T51" fmla="*/ 8 h 124"/>
                <a:gd name="T52" fmla="*/ 16 w 76"/>
                <a:gd name="T53" fmla="*/ 8 h 124"/>
                <a:gd name="T54" fmla="*/ 16 w 76"/>
                <a:gd name="T55" fmla="*/ 4 h 124"/>
                <a:gd name="T56" fmla="*/ 48 w 76"/>
                <a:gd name="T57" fmla="*/ 0 h 124"/>
                <a:gd name="T58" fmla="*/ 12 w 76"/>
                <a:gd name="T59" fmla="*/ 116 h 124"/>
                <a:gd name="T60" fmla="*/ 20 w 76"/>
                <a:gd name="T61" fmla="*/ 120 h 124"/>
                <a:gd name="T62" fmla="*/ 28 w 76"/>
                <a:gd name="T63" fmla="*/ 124 h 124"/>
                <a:gd name="T64" fmla="*/ 36 w 76"/>
                <a:gd name="T65" fmla="*/ 120 h 124"/>
                <a:gd name="T66" fmla="*/ 40 w 76"/>
                <a:gd name="T67" fmla="*/ 116 h 124"/>
                <a:gd name="T68" fmla="*/ 48 w 76"/>
                <a:gd name="T69" fmla="*/ 108 h 124"/>
                <a:gd name="T70" fmla="*/ 56 w 76"/>
                <a:gd name="T71" fmla="*/ 100 h 124"/>
                <a:gd name="T72" fmla="*/ 60 w 76"/>
                <a:gd name="T73" fmla="*/ 84 h 124"/>
                <a:gd name="T74" fmla="*/ 60 w 76"/>
                <a:gd name="T75" fmla="*/ 72 h 124"/>
                <a:gd name="T76" fmla="*/ 60 w 76"/>
                <a:gd name="T77" fmla="*/ 64 h 124"/>
                <a:gd name="T78" fmla="*/ 56 w 76"/>
                <a:gd name="T79" fmla="*/ 60 h 124"/>
                <a:gd name="T80" fmla="*/ 52 w 76"/>
                <a:gd name="T81" fmla="*/ 56 h 124"/>
                <a:gd name="T82" fmla="*/ 48 w 76"/>
                <a:gd name="T83" fmla="*/ 56 h 124"/>
                <a:gd name="T84" fmla="*/ 40 w 76"/>
                <a:gd name="T85" fmla="*/ 56 h 124"/>
                <a:gd name="T86" fmla="*/ 36 w 76"/>
                <a:gd name="T87" fmla="*/ 64 h 124"/>
                <a:gd name="T88" fmla="*/ 28 w 76"/>
                <a:gd name="T89" fmla="*/ 68 h 124"/>
                <a:gd name="T90" fmla="*/ 24 w 76"/>
                <a:gd name="T91" fmla="*/ 80 h 124"/>
                <a:gd name="T92" fmla="*/ 12 w 76"/>
                <a:gd name="T93" fmla="*/ 116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124"/>
                <a:gd name="T143" fmla="*/ 76 w 76"/>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124">
                  <a:moveTo>
                    <a:pt x="48" y="0"/>
                  </a:moveTo>
                  <a:lnTo>
                    <a:pt x="28" y="64"/>
                  </a:lnTo>
                  <a:lnTo>
                    <a:pt x="36" y="56"/>
                  </a:lnTo>
                  <a:lnTo>
                    <a:pt x="44" y="48"/>
                  </a:lnTo>
                  <a:lnTo>
                    <a:pt x="48" y="48"/>
                  </a:lnTo>
                  <a:lnTo>
                    <a:pt x="56" y="44"/>
                  </a:lnTo>
                  <a:lnTo>
                    <a:pt x="64" y="48"/>
                  </a:lnTo>
                  <a:lnTo>
                    <a:pt x="68" y="52"/>
                  </a:lnTo>
                  <a:lnTo>
                    <a:pt x="72" y="60"/>
                  </a:lnTo>
                  <a:lnTo>
                    <a:pt x="76" y="68"/>
                  </a:lnTo>
                  <a:lnTo>
                    <a:pt x="72" y="84"/>
                  </a:lnTo>
                  <a:lnTo>
                    <a:pt x="68" y="96"/>
                  </a:lnTo>
                  <a:lnTo>
                    <a:pt x="60" y="108"/>
                  </a:lnTo>
                  <a:lnTo>
                    <a:pt x="48" y="120"/>
                  </a:lnTo>
                  <a:lnTo>
                    <a:pt x="36" y="124"/>
                  </a:lnTo>
                  <a:lnTo>
                    <a:pt x="28" y="124"/>
                  </a:lnTo>
                  <a:lnTo>
                    <a:pt x="12" y="124"/>
                  </a:lnTo>
                  <a:lnTo>
                    <a:pt x="0" y="116"/>
                  </a:lnTo>
                  <a:lnTo>
                    <a:pt x="28" y="24"/>
                  </a:lnTo>
                  <a:lnTo>
                    <a:pt x="28" y="16"/>
                  </a:lnTo>
                  <a:lnTo>
                    <a:pt x="28" y="12"/>
                  </a:lnTo>
                  <a:lnTo>
                    <a:pt x="28" y="8"/>
                  </a:lnTo>
                  <a:lnTo>
                    <a:pt x="24" y="8"/>
                  </a:lnTo>
                  <a:lnTo>
                    <a:pt x="20" y="8"/>
                  </a:lnTo>
                  <a:lnTo>
                    <a:pt x="16" y="8"/>
                  </a:lnTo>
                  <a:lnTo>
                    <a:pt x="16" y="4"/>
                  </a:lnTo>
                  <a:lnTo>
                    <a:pt x="48" y="0"/>
                  </a:lnTo>
                  <a:close/>
                  <a:moveTo>
                    <a:pt x="12" y="116"/>
                  </a:moveTo>
                  <a:lnTo>
                    <a:pt x="20" y="120"/>
                  </a:lnTo>
                  <a:lnTo>
                    <a:pt x="28" y="124"/>
                  </a:lnTo>
                  <a:lnTo>
                    <a:pt x="36" y="120"/>
                  </a:lnTo>
                  <a:lnTo>
                    <a:pt x="40" y="116"/>
                  </a:lnTo>
                  <a:lnTo>
                    <a:pt x="48" y="108"/>
                  </a:lnTo>
                  <a:lnTo>
                    <a:pt x="56" y="100"/>
                  </a:lnTo>
                  <a:lnTo>
                    <a:pt x="60" y="84"/>
                  </a:lnTo>
                  <a:lnTo>
                    <a:pt x="60" y="72"/>
                  </a:lnTo>
                  <a:lnTo>
                    <a:pt x="60" y="64"/>
                  </a:lnTo>
                  <a:lnTo>
                    <a:pt x="56" y="60"/>
                  </a:lnTo>
                  <a:lnTo>
                    <a:pt x="52" y="56"/>
                  </a:lnTo>
                  <a:lnTo>
                    <a:pt x="48" y="56"/>
                  </a:lnTo>
                  <a:lnTo>
                    <a:pt x="40" y="56"/>
                  </a:lnTo>
                  <a:lnTo>
                    <a:pt x="36" y="64"/>
                  </a:lnTo>
                  <a:lnTo>
                    <a:pt x="28" y="68"/>
                  </a:lnTo>
                  <a:lnTo>
                    <a:pt x="24" y="80"/>
                  </a:lnTo>
                  <a:lnTo>
                    <a:pt x="12" y="116"/>
                  </a:lnTo>
                  <a:close/>
                </a:path>
              </a:pathLst>
            </a:custGeom>
            <a:solidFill>
              <a:srgbClr val="000000"/>
            </a:solidFill>
            <a:ln w="0">
              <a:solidFill>
                <a:srgbClr val="000000"/>
              </a:solidFill>
              <a:round/>
              <a:headEnd/>
              <a:tailEnd/>
            </a:ln>
          </p:spPr>
          <p:txBody>
            <a:bodyPr/>
            <a:lstStyle/>
            <a:p>
              <a:endParaRPr lang="en-US"/>
            </a:p>
          </p:txBody>
        </p:sp>
        <p:sp>
          <p:nvSpPr>
            <p:cNvPr id="9304" name="Freeform 272"/>
            <p:cNvSpPr>
              <a:spLocks/>
            </p:cNvSpPr>
            <p:nvPr/>
          </p:nvSpPr>
          <p:spPr bwMode="auto">
            <a:xfrm>
              <a:off x="4347" y="3303"/>
              <a:ext cx="44" cy="124"/>
            </a:xfrm>
            <a:custGeom>
              <a:avLst/>
              <a:gdLst>
                <a:gd name="T0" fmla="*/ 44 w 44"/>
                <a:gd name="T1" fmla="*/ 0 h 124"/>
                <a:gd name="T2" fmla="*/ 16 w 44"/>
                <a:gd name="T3" fmla="*/ 104 h 124"/>
                <a:gd name="T4" fmla="*/ 16 w 44"/>
                <a:gd name="T5" fmla="*/ 112 h 124"/>
                <a:gd name="T6" fmla="*/ 16 w 44"/>
                <a:gd name="T7" fmla="*/ 112 h 124"/>
                <a:gd name="T8" fmla="*/ 16 w 44"/>
                <a:gd name="T9" fmla="*/ 116 h 124"/>
                <a:gd name="T10" fmla="*/ 16 w 44"/>
                <a:gd name="T11" fmla="*/ 116 h 124"/>
                <a:gd name="T12" fmla="*/ 16 w 44"/>
                <a:gd name="T13" fmla="*/ 116 h 124"/>
                <a:gd name="T14" fmla="*/ 16 w 44"/>
                <a:gd name="T15" fmla="*/ 116 h 124"/>
                <a:gd name="T16" fmla="*/ 20 w 44"/>
                <a:gd name="T17" fmla="*/ 116 h 124"/>
                <a:gd name="T18" fmla="*/ 20 w 44"/>
                <a:gd name="T19" fmla="*/ 116 h 124"/>
                <a:gd name="T20" fmla="*/ 24 w 44"/>
                <a:gd name="T21" fmla="*/ 112 h 124"/>
                <a:gd name="T22" fmla="*/ 28 w 44"/>
                <a:gd name="T23" fmla="*/ 104 h 124"/>
                <a:gd name="T24" fmla="*/ 32 w 44"/>
                <a:gd name="T25" fmla="*/ 108 h 124"/>
                <a:gd name="T26" fmla="*/ 24 w 44"/>
                <a:gd name="T27" fmla="*/ 116 h 124"/>
                <a:gd name="T28" fmla="*/ 16 w 44"/>
                <a:gd name="T29" fmla="*/ 124 h 124"/>
                <a:gd name="T30" fmla="*/ 12 w 44"/>
                <a:gd name="T31" fmla="*/ 124 h 124"/>
                <a:gd name="T32" fmla="*/ 8 w 44"/>
                <a:gd name="T33" fmla="*/ 124 h 124"/>
                <a:gd name="T34" fmla="*/ 4 w 44"/>
                <a:gd name="T35" fmla="*/ 124 h 124"/>
                <a:gd name="T36" fmla="*/ 4 w 44"/>
                <a:gd name="T37" fmla="*/ 124 h 124"/>
                <a:gd name="T38" fmla="*/ 0 w 44"/>
                <a:gd name="T39" fmla="*/ 120 h 124"/>
                <a:gd name="T40" fmla="*/ 0 w 44"/>
                <a:gd name="T41" fmla="*/ 120 h 124"/>
                <a:gd name="T42" fmla="*/ 0 w 44"/>
                <a:gd name="T43" fmla="*/ 112 h 124"/>
                <a:gd name="T44" fmla="*/ 4 w 44"/>
                <a:gd name="T45" fmla="*/ 104 h 124"/>
                <a:gd name="T46" fmla="*/ 28 w 44"/>
                <a:gd name="T47" fmla="*/ 24 h 124"/>
                <a:gd name="T48" fmla="*/ 28 w 44"/>
                <a:gd name="T49" fmla="*/ 16 h 124"/>
                <a:gd name="T50" fmla="*/ 28 w 44"/>
                <a:gd name="T51" fmla="*/ 12 h 124"/>
                <a:gd name="T52" fmla="*/ 28 w 44"/>
                <a:gd name="T53" fmla="*/ 12 h 124"/>
                <a:gd name="T54" fmla="*/ 28 w 44"/>
                <a:gd name="T55" fmla="*/ 8 h 124"/>
                <a:gd name="T56" fmla="*/ 24 w 44"/>
                <a:gd name="T57" fmla="*/ 8 h 124"/>
                <a:gd name="T58" fmla="*/ 24 w 44"/>
                <a:gd name="T59" fmla="*/ 8 h 124"/>
                <a:gd name="T60" fmla="*/ 20 w 44"/>
                <a:gd name="T61" fmla="*/ 8 h 124"/>
                <a:gd name="T62" fmla="*/ 16 w 44"/>
                <a:gd name="T63" fmla="*/ 8 h 124"/>
                <a:gd name="T64" fmla="*/ 16 w 44"/>
                <a:gd name="T65" fmla="*/ 4 h 124"/>
                <a:gd name="T66" fmla="*/ 44 w 44"/>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124"/>
                <a:gd name="T104" fmla="*/ 44 w 44"/>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124">
                  <a:moveTo>
                    <a:pt x="44" y="0"/>
                  </a:moveTo>
                  <a:lnTo>
                    <a:pt x="16" y="104"/>
                  </a:lnTo>
                  <a:lnTo>
                    <a:pt x="16" y="112"/>
                  </a:lnTo>
                  <a:lnTo>
                    <a:pt x="16" y="116"/>
                  </a:lnTo>
                  <a:lnTo>
                    <a:pt x="20" y="116"/>
                  </a:lnTo>
                  <a:lnTo>
                    <a:pt x="24" y="112"/>
                  </a:lnTo>
                  <a:lnTo>
                    <a:pt x="28" y="104"/>
                  </a:lnTo>
                  <a:lnTo>
                    <a:pt x="32" y="108"/>
                  </a:lnTo>
                  <a:lnTo>
                    <a:pt x="24" y="116"/>
                  </a:lnTo>
                  <a:lnTo>
                    <a:pt x="16" y="124"/>
                  </a:lnTo>
                  <a:lnTo>
                    <a:pt x="12" y="124"/>
                  </a:lnTo>
                  <a:lnTo>
                    <a:pt x="8" y="124"/>
                  </a:lnTo>
                  <a:lnTo>
                    <a:pt x="4" y="124"/>
                  </a:lnTo>
                  <a:lnTo>
                    <a:pt x="0" y="120"/>
                  </a:lnTo>
                  <a:lnTo>
                    <a:pt x="0" y="112"/>
                  </a:lnTo>
                  <a:lnTo>
                    <a:pt x="4" y="104"/>
                  </a:lnTo>
                  <a:lnTo>
                    <a:pt x="28" y="24"/>
                  </a:lnTo>
                  <a:lnTo>
                    <a:pt x="28" y="16"/>
                  </a:lnTo>
                  <a:lnTo>
                    <a:pt x="28" y="12"/>
                  </a:lnTo>
                  <a:lnTo>
                    <a:pt x="28" y="8"/>
                  </a:lnTo>
                  <a:lnTo>
                    <a:pt x="24" y="8"/>
                  </a:lnTo>
                  <a:lnTo>
                    <a:pt x="20" y="8"/>
                  </a:lnTo>
                  <a:lnTo>
                    <a:pt x="16" y="8"/>
                  </a:lnTo>
                  <a:lnTo>
                    <a:pt x="16" y="4"/>
                  </a:lnTo>
                  <a:lnTo>
                    <a:pt x="44" y="0"/>
                  </a:lnTo>
                  <a:close/>
                </a:path>
              </a:pathLst>
            </a:custGeom>
            <a:solidFill>
              <a:srgbClr val="000000"/>
            </a:solidFill>
            <a:ln w="0">
              <a:solidFill>
                <a:srgbClr val="000000"/>
              </a:solidFill>
              <a:round/>
              <a:headEnd/>
              <a:tailEnd/>
            </a:ln>
          </p:spPr>
          <p:txBody>
            <a:bodyPr/>
            <a:lstStyle/>
            <a:p>
              <a:endParaRPr lang="en-US"/>
            </a:p>
          </p:txBody>
        </p:sp>
        <p:sp>
          <p:nvSpPr>
            <p:cNvPr id="9305" name="Freeform 273"/>
            <p:cNvSpPr>
              <a:spLocks noEditPoints="1"/>
            </p:cNvSpPr>
            <p:nvPr/>
          </p:nvSpPr>
          <p:spPr bwMode="auto">
            <a:xfrm>
              <a:off x="4395"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4 w 69"/>
                <a:gd name="T11" fmla="*/ 68 h 80"/>
                <a:gd name="T12" fmla="*/ 32 w 69"/>
                <a:gd name="T13" fmla="*/ 72 h 80"/>
                <a:gd name="T14" fmla="*/ 37 w 69"/>
                <a:gd name="T15" fmla="*/ 72 h 80"/>
                <a:gd name="T16" fmla="*/ 45 w 69"/>
                <a:gd name="T17" fmla="*/ 68 h 80"/>
                <a:gd name="T18" fmla="*/ 49 w 69"/>
                <a:gd name="T19" fmla="*/ 64 h 80"/>
                <a:gd name="T20" fmla="*/ 61 w 69"/>
                <a:gd name="T21" fmla="*/ 56 h 80"/>
                <a:gd name="T22" fmla="*/ 61 w 69"/>
                <a:gd name="T23" fmla="*/ 60 h 80"/>
                <a:gd name="T24" fmla="*/ 49 w 69"/>
                <a:gd name="T25" fmla="*/ 72 h 80"/>
                <a:gd name="T26" fmla="*/ 37 w 69"/>
                <a:gd name="T27" fmla="*/ 80 h 80"/>
                <a:gd name="T28" fmla="*/ 24 w 69"/>
                <a:gd name="T29" fmla="*/ 80 h 80"/>
                <a:gd name="T30" fmla="*/ 12 w 69"/>
                <a:gd name="T31" fmla="*/ 80 h 80"/>
                <a:gd name="T32" fmla="*/ 4 w 69"/>
                <a:gd name="T33" fmla="*/ 72 h 80"/>
                <a:gd name="T34" fmla="*/ 0 w 69"/>
                <a:gd name="T35" fmla="*/ 64 h 80"/>
                <a:gd name="T36" fmla="*/ 0 w 69"/>
                <a:gd name="T37" fmla="*/ 56 h 80"/>
                <a:gd name="T38" fmla="*/ 0 w 69"/>
                <a:gd name="T39" fmla="*/ 44 h 80"/>
                <a:gd name="T40" fmla="*/ 8 w 69"/>
                <a:gd name="T41" fmla="*/ 28 h 80"/>
                <a:gd name="T42" fmla="*/ 16 w 69"/>
                <a:gd name="T43" fmla="*/ 16 h 80"/>
                <a:gd name="T44" fmla="*/ 28 w 69"/>
                <a:gd name="T45" fmla="*/ 8 h 80"/>
                <a:gd name="T46" fmla="*/ 37 w 69"/>
                <a:gd name="T47" fmla="*/ 4 h 80"/>
                <a:gd name="T48" fmla="*/ 49 w 69"/>
                <a:gd name="T49" fmla="*/ 0 h 80"/>
                <a:gd name="T50" fmla="*/ 57 w 69"/>
                <a:gd name="T51" fmla="*/ 4 h 80"/>
                <a:gd name="T52" fmla="*/ 65 w 69"/>
                <a:gd name="T53" fmla="*/ 4 h 80"/>
                <a:gd name="T54" fmla="*/ 69 w 69"/>
                <a:gd name="T55" fmla="*/ 8 h 80"/>
                <a:gd name="T56" fmla="*/ 69 w 69"/>
                <a:gd name="T57" fmla="*/ 16 h 80"/>
                <a:gd name="T58" fmla="*/ 65 w 69"/>
                <a:gd name="T59" fmla="*/ 20 h 80"/>
                <a:gd name="T60" fmla="*/ 61 w 69"/>
                <a:gd name="T61" fmla="*/ 28 h 80"/>
                <a:gd name="T62" fmla="*/ 53 w 69"/>
                <a:gd name="T63" fmla="*/ 36 h 80"/>
                <a:gd name="T64" fmla="*/ 41 w 69"/>
                <a:gd name="T65" fmla="*/ 40 h 80"/>
                <a:gd name="T66" fmla="*/ 28 w 69"/>
                <a:gd name="T67" fmla="*/ 44 h 80"/>
                <a:gd name="T68" fmla="*/ 16 w 69"/>
                <a:gd name="T69" fmla="*/ 48 h 80"/>
                <a:gd name="T70" fmla="*/ 16 w 69"/>
                <a:gd name="T71" fmla="*/ 44 h 80"/>
                <a:gd name="T72" fmla="*/ 28 w 69"/>
                <a:gd name="T73" fmla="*/ 40 h 80"/>
                <a:gd name="T74" fmla="*/ 37 w 69"/>
                <a:gd name="T75" fmla="*/ 40 h 80"/>
                <a:gd name="T76" fmla="*/ 45 w 69"/>
                <a:gd name="T77" fmla="*/ 32 h 80"/>
                <a:gd name="T78" fmla="*/ 49 w 69"/>
                <a:gd name="T79" fmla="*/ 28 h 80"/>
                <a:gd name="T80" fmla="*/ 53 w 69"/>
                <a:gd name="T81" fmla="*/ 20 h 80"/>
                <a:gd name="T82" fmla="*/ 57 w 69"/>
                <a:gd name="T83" fmla="*/ 12 h 80"/>
                <a:gd name="T84" fmla="*/ 53 w 69"/>
                <a:gd name="T85" fmla="*/ 12 h 80"/>
                <a:gd name="T86" fmla="*/ 53 w 69"/>
                <a:gd name="T87" fmla="*/ 8 h 80"/>
                <a:gd name="T88" fmla="*/ 49 w 69"/>
                <a:gd name="T89" fmla="*/ 4 h 80"/>
                <a:gd name="T90" fmla="*/ 49 w 69"/>
                <a:gd name="T91" fmla="*/ 4 h 80"/>
                <a:gd name="T92" fmla="*/ 37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4" y="68"/>
                  </a:lnTo>
                  <a:lnTo>
                    <a:pt x="32" y="72"/>
                  </a:lnTo>
                  <a:lnTo>
                    <a:pt x="37" y="72"/>
                  </a:lnTo>
                  <a:lnTo>
                    <a:pt x="45" y="68"/>
                  </a:lnTo>
                  <a:lnTo>
                    <a:pt x="49" y="64"/>
                  </a:lnTo>
                  <a:lnTo>
                    <a:pt x="61" y="56"/>
                  </a:lnTo>
                  <a:lnTo>
                    <a:pt x="61" y="60"/>
                  </a:lnTo>
                  <a:lnTo>
                    <a:pt x="49" y="72"/>
                  </a:lnTo>
                  <a:lnTo>
                    <a:pt x="37" y="80"/>
                  </a:lnTo>
                  <a:lnTo>
                    <a:pt x="24" y="80"/>
                  </a:lnTo>
                  <a:lnTo>
                    <a:pt x="12" y="80"/>
                  </a:lnTo>
                  <a:lnTo>
                    <a:pt x="4" y="72"/>
                  </a:lnTo>
                  <a:lnTo>
                    <a:pt x="0" y="64"/>
                  </a:lnTo>
                  <a:lnTo>
                    <a:pt x="0" y="56"/>
                  </a:lnTo>
                  <a:lnTo>
                    <a:pt x="0" y="44"/>
                  </a:lnTo>
                  <a:lnTo>
                    <a:pt x="8" y="28"/>
                  </a:lnTo>
                  <a:lnTo>
                    <a:pt x="16" y="16"/>
                  </a:lnTo>
                  <a:lnTo>
                    <a:pt x="28" y="8"/>
                  </a:lnTo>
                  <a:lnTo>
                    <a:pt x="37" y="4"/>
                  </a:lnTo>
                  <a:lnTo>
                    <a:pt x="49" y="0"/>
                  </a:lnTo>
                  <a:lnTo>
                    <a:pt x="57" y="4"/>
                  </a:lnTo>
                  <a:lnTo>
                    <a:pt x="65" y="4"/>
                  </a:lnTo>
                  <a:lnTo>
                    <a:pt x="69" y="8"/>
                  </a:lnTo>
                  <a:lnTo>
                    <a:pt x="69" y="16"/>
                  </a:lnTo>
                  <a:lnTo>
                    <a:pt x="65" y="20"/>
                  </a:lnTo>
                  <a:lnTo>
                    <a:pt x="61" y="28"/>
                  </a:lnTo>
                  <a:lnTo>
                    <a:pt x="53" y="36"/>
                  </a:lnTo>
                  <a:lnTo>
                    <a:pt x="41" y="40"/>
                  </a:lnTo>
                  <a:lnTo>
                    <a:pt x="28" y="44"/>
                  </a:lnTo>
                  <a:lnTo>
                    <a:pt x="16" y="48"/>
                  </a:lnTo>
                  <a:close/>
                  <a:moveTo>
                    <a:pt x="16" y="44"/>
                  </a:moveTo>
                  <a:lnTo>
                    <a:pt x="28" y="40"/>
                  </a:lnTo>
                  <a:lnTo>
                    <a:pt x="37" y="40"/>
                  </a:lnTo>
                  <a:lnTo>
                    <a:pt x="45" y="32"/>
                  </a:lnTo>
                  <a:lnTo>
                    <a:pt x="49" y="28"/>
                  </a:lnTo>
                  <a:lnTo>
                    <a:pt x="53" y="20"/>
                  </a:lnTo>
                  <a:lnTo>
                    <a:pt x="57" y="12"/>
                  </a:lnTo>
                  <a:lnTo>
                    <a:pt x="53" y="12"/>
                  </a:lnTo>
                  <a:lnTo>
                    <a:pt x="53" y="8"/>
                  </a:lnTo>
                  <a:lnTo>
                    <a:pt x="49" y="4"/>
                  </a:lnTo>
                  <a:lnTo>
                    <a:pt x="37"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pic>
          <p:nvPicPr>
            <p:cNvPr id="9306" name="Picture 274"/>
            <p:cNvPicPr>
              <a:picLocks noChangeAspect="1" noChangeArrowheads="1"/>
            </p:cNvPicPr>
            <p:nvPr/>
          </p:nvPicPr>
          <p:blipFill>
            <a:blip r:embed="rId3" cstate="print"/>
            <a:srcRect/>
            <a:stretch>
              <a:fillRect/>
            </a:stretch>
          </p:blipFill>
          <p:spPr bwMode="auto">
            <a:xfrm>
              <a:off x="4528" y="3339"/>
              <a:ext cx="153" cy="92"/>
            </a:xfrm>
            <a:prstGeom prst="rect">
              <a:avLst/>
            </a:prstGeom>
            <a:noFill/>
            <a:ln w="9525">
              <a:noFill/>
              <a:miter lim="800000"/>
              <a:headEnd/>
              <a:tailEnd/>
            </a:ln>
          </p:spPr>
        </p:pic>
        <p:pic>
          <p:nvPicPr>
            <p:cNvPr id="9307" name="Picture 275"/>
            <p:cNvPicPr>
              <a:picLocks noChangeAspect="1" noChangeArrowheads="1"/>
            </p:cNvPicPr>
            <p:nvPr/>
          </p:nvPicPr>
          <p:blipFill>
            <a:blip r:embed="rId4" cstate="print"/>
            <a:srcRect/>
            <a:stretch>
              <a:fillRect/>
            </a:stretch>
          </p:blipFill>
          <p:spPr bwMode="auto">
            <a:xfrm>
              <a:off x="4528" y="3339"/>
              <a:ext cx="153" cy="92"/>
            </a:xfrm>
            <a:prstGeom prst="rect">
              <a:avLst/>
            </a:prstGeom>
            <a:noFill/>
            <a:ln w="9525">
              <a:noFill/>
              <a:miter lim="800000"/>
              <a:headEnd/>
              <a:tailEnd/>
            </a:ln>
          </p:spPr>
        </p:pic>
        <p:sp>
          <p:nvSpPr>
            <p:cNvPr id="9308" name="Freeform 276"/>
            <p:cNvSpPr>
              <a:spLocks/>
            </p:cNvSpPr>
            <p:nvPr/>
          </p:nvSpPr>
          <p:spPr bwMode="auto">
            <a:xfrm>
              <a:off x="4741" y="3303"/>
              <a:ext cx="48" cy="124"/>
            </a:xfrm>
            <a:custGeom>
              <a:avLst/>
              <a:gdLst>
                <a:gd name="T0" fmla="*/ 48 w 48"/>
                <a:gd name="T1" fmla="*/ 0 h 124"/>
                <a:gd name="T2" fmla="*/ 16 w 48"/>
                <a:gd name="T3" fmla="*/ 104 h 124"/>
                <a:gd name="T4" fmla="*/ 16 w 48"/>
                <a:gd name="T5" fmla="*/ 112 h 124"/>
                <a:gd name="T6" fmla="*/ 16 w 48"/>
                <a:gd name="T7" fmla="*/ 112 h 124"/>
                <a:gd name="T8" fmla="*/ 16 w 48"/>
                <a:gd name="T9" fmla="*/ 116 h 124"/>
                <a:gd name="T10" fmla="*/ 16 w 48"/>
                <a:gd name="T11" fmla="*/ 116 h 124"/>
                <a:gd name="T12" fmla="*/ 16 w 48"/>
                <a:gd name="T13" fmla="*/ 116 h 124"/>
                <a:gd name="T14" fmla="*/ 16 w 48"/>
                <a:gd name="T15" fmla="*/ 116 h 124"/>
                <a:gd name="T16" fmla="*/ 20 w 48"/>
                <a:gd name="T17" fmla="*/ 116 h 124"/>
                <a:gd name="T18" fmla="*/ 20 w 48"/>
                <a:gd name="T19" fmla="*/ 116 h 124"/>
                <a:gd name="T20" fmla="*/ 24 w 48"/>
                <a:gd name="T21" fmla="*/ 112 h 124"/>
                <a:gd name="T22" fmla="*/ 32 w 48"/>
                <a:gd name="T23" fmla="*/ 104 h 124"/>
                <a:gd name="T24" fmla="*/ 32 w 48"/>
                <a:gd name="T25" fmla="*/ 108 h 124"/>
                <a:gd name="T26" fmla="*/ 24 w 48"/>
                <a:gd name="T27" fmla="*/ 116 h 124"/>
                <a:gd name="T28" fmla="*/ 20 w 48"/>
                <a:gd name="T29" fmla="*/ 124 h 124"/>
                <a:gd name="T30" fmla="*/ 12 w 48"/>
                <a:gd name="T31" fmla="*/ 124 h 124"/>
                <a:gd name="T32" fmla="*/ 8 w 48"/>
                <a:gd name="T33" fmla="*/ 124 h 124"/>
                <a:gd name="T34" fmla="*/ 4 w 48"/>
                <a:gd name="T35" fmla="*/ 124 h 124"/>
                <a:gd name="T36" fmla="*/ 4 w 48"/>
                <a:gd name="T37" fmla="*/ 124 h 124"/>
                <a:gd name="T38" fmla="*/ 0 w 48"/>
                <a:gd name="T39" fmla="*/ 120 h 124"/>
                <a:gd name="T40" fmla="*/ 0 w 48"/>
                <a:gd name="T41" fmla="*/ 120 h 124"/>
                <a:gd name="T42" fmla="*/ 0 w 48"/>
                <a:gd name="T43" fmla="*/ 112 h 124"/>
                <a:gd name="T44" fmla="*/ 4 w 48"/>
                <a:gd name="T45" fmla="*/ 104 h 124"/>
                <a:gd name="T46" fmla="*/ 28 w 48"/>
                <a:gd name="T47" fmla="*/ 24 h 124"/>
                <a:gd name="T48" fmla="*/ 28 w 48"/>
                <a:gd name="T49" fmla="*/ 16 h 124"/>
                <a:gd name="T50" fmla="*/ 32 w 48"/>
                <a:gd name="T51" fmla="*/ 12 h 124"/>
                <a:gd name="T52" fmla="*/ 28 w 48"/>
                <a:gd name="T53" fmla="*/ 12 h 124"/>
                <a:gd name="T54" fmla="*/ 28 w 48"/>
                <a:gd name="T55" fmla="*/ 8 h 124"/>
                <a:gd name="T56" fmla="*/ 28 w 48"/>
                <a:gd name="T57" fmla="*/ 8 h 124"/>
                <a:gd name="T58" fmla="*/ 24 w 48"/>
                <a:gd name="T59" fmla="*/ 8 h 124"/>
                <a:gd name="T60" fmla="*/ 20 w 48"/>
                <a:gd name="T61" fmla="*/ 8 h 124"/>
                <a:gd name="T62" fmla="*/ 20 w 48"/>
                <a:gd name="T63" fmla="*/ 8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4"/>
                  </a:lnTo>
                  <a:lnTo>
                    <a:pt x="16" y="112"/>
                  </a:lnTo>
                  <a:lnTo>
                    <a:pt x="16" y="116"/>
                  </a:lnTo>
                  <a:lnTo>
                    <a:pt x="20" y="116"/>
                  </a:lnTo>
                  <a:lnTo>
                    <a:pt x="24" y="112"/>
                  </a:lnTo>
                  <a:lnTo>
                    <a:pt x="32" y="104"/>
                  </a:lnTo>
                  <a:lnTo>
                    <a:pt x="32" y="108"/>
                  </a:lnTo>
                  <a:lnTo>
                    <a:pt x="24" y="116"/>
                  </a:lnTo>
                  <a:lnTo>
                    <a:pt x="20" y="124"/>
                  </a:lnTo>
                  <a:lnTo>
                    <a:pt x="12" y="124"/>
                  </a:lnTo>
                  <a:lnTo>
                    <a:pt x="8" y="124"/>
                  </a:lnTo>
                  <a:lnTo>
                    <a:pt x="4" y="124"/>
                  </a:lnTo>
                  <a:lnTo>
                    <a:pt x="0" y="120"/>
                  </a:lnTo>
                  <a:lnTo>
                    <a:pt x="0" y="112"/>
                  </a:lnTo>
                  <a:lnTo>
                    <a:pt x="4" y="104"/>
                  </a:lnTo>
                  <a:lnTo>
                    <a:pt x="28" y="24"/>
                  </a:lnTo>
                  <a:lnTo>
                    <a:pt x="28" y="16"/>
                  </a:lnTo>
                  <a:lnTo>
                    <a:pt x="32" y="12"/>
                  </a:lnTo>
                  <a:lnTo>
                    <a:pt x="28"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09" name="Freeform 277"/>
            <p:cNvSpPr>
              <a:spLocks noEditPoints="1"/>
            </p:cNvSpPr>
            <p:nvPr/>
          </p:nvSpPr>
          <p:spPr bwMode="auto">
            <a:xfrm>
              <a:off x="4789" y="3347"/>
              <a:ext cx="69" cy="80"/>
            </a:xfrm>
            <a:custGeom>
              <a:avLst/>
              <a:gdLst>
                <a:gd name="T0" fmla="*/ 16 w 69"/>
                <a:gd name="T1" fmla="*/ 48 h 80"/>
                <a:gd name="T2" fmla="*/ 16 w 69"/>
                <a:gd name="T3" fmla="*/ 52 h 80"/>
                <a:gd name="T4" fmla="*/ 16 w 69"/>
                <a:gd name="T5" fmla="*/ 52 h 80"/>
                <a:gd name="T6" fmla="*/ 16 w 69"/>
                <a:gd name="T7" fmla="*/ 60 h 80"/>
                <a:gd name="T8" fmla="*/ 20 w 69"/>
                <a:gd name="T9" fmla="*/ 64 h 80"/>
                <a:gd name="T10" fmla="*/ 28 w 69"/>
                <a:gd name="T11" fmla="*/ 68 h 80"/>
                <a:gd name="T12" fmla="*/ 32 w 69"/>
                <a:gd name="T13" fmla="*/ 72 h 80"/>
                <a:gd name="T14" fmla="*/ 40 w 69"/>
                <a:gd name="T15" fmla="*/ 72 h 80"/>
                <a:gd name="T16" fmla="*/ 44 w 69"/>
                <a:gd name="T17" fmla="*/ 68 h 80"/>
                <a:gd name="T18" fmla="*/ 52 w 69"/>
                <a:gd name="T19" fmla="*/ 64 h 80"/>
                <a:gd name="T20" fmla="*/ 61 w 69"/>
                <a:gd name="T21" fmla="*/ 56 h 80"/>
                <a:gd name="T22" fmla="*/ 61 w 69"/>
                <a:gd name="T23" fmla="*/ 60 h 80"/>
                <a:gd name="T24" fmla="*/ 48 w 69"/>
                <a:gd name="T25" fmla="*/ 72 h 80"/>
                <a:gd name="T26" fmla="*/ 36 w 69"/>
                <a:gd name="T27" fmla="*/ 80 h 80"/>
                <a:gd name="T28" fmla="*/ 24 w 69"/>
                <a:gd name="T29" fmla="*/ 80 h 80"/>
                <a:gd name="T30" fmla="*/ 12 w 69"/>
                <a:gd name="T31" fmla="*/ 80 h 80"/>
                <a:gd name="T32" fmla="*/ 8 w 69"/>
                <a:gd name="T33" fmla="*/ 72 h 80"/>
                <a:gd name="T34" fmla="*/ 0 w 69"/>
                <a:gd name="T35" fmla="*/ 64 h 80"/>
                <a:gd name="T36" fmla="*/ 0 w 69"/>
                <a:gd name="T37" fmla="*/ 56 h 80"/>
                <a:gd name="T38" fmla="*/ 4 w 69"/>
                <a:gd name="T39" fmla="*/ 44 h 80"/>
                <a:gd name="T40" fmla="*/ 8 w 69"/>
                <a:gd name="T41" fmla="*/ 28 h 80"/>
                <a:gd name="T42" fmla="*/ 16 w 69"/>
                <a:gd name="T43" fmla="*/ 16 h 80"/>
                <a:gd name="T44" fmla="*/ 28 w 69"/>
                <a:gd name="T45" fmla="*/ 8 h 80"/>
                <a:gd name="T46" fmla="*/ 40 w 69"/>
                <a:gd name="T47" fmla="*/ 4 h 80"/>
                <a:gd name="T48" fmla="*/ 52 w 69"/>
                <a:gd name="T49" fmla="*/ 0 h 80"/>
                <a:gd name="T50" fmla="*/ 61 w 69"/>
                <a:gd name="T51" fmla="*/ 4 h 80"/>
                <a:gd name="T52" fmla="*/ 65 w 69"/>
                <a:gd name="T53" fmla="*/ 4 h 80"/>
                <a:gd name="T54" fmla="*/ 69 w 69"/>
                <a:gd name="T55" fmla="*/ 8 h 80"/>
                <a:gd name="T56" fmla="*/ 69 w 69"/>
                <a:gd name="T57" fmla="*/ 16 h 80"/>
                <a:gd name="T58" fmla="*/ 69 w 69"/>
                <a:gd name="T59" fmla="*/ 20 h 80"/>
                <a:gd name="T60" fmla="*/ 65 w 69"/>
                <a:gd name="T61" fmla="*/ 28 h 80"/>
                <a:gd name="T62" fmla="*/ 52 w 69"/>
                <a:gd name="T63" fmla="*/ 36 h 80"/>
                <a:gd name="T64" fmla="*/ 40 w 69"/>
                <a:gd name="T65" fmla="*/ 40 h 80"/>
                <a:gd name="T66" fmla="*/ 32 w 69"/>
                <a:gd name="T67" fmla="*/ 44 h 80"/>
                <a:gd name="T68" fmla="*/ 16 w 69"/>
                <a:gd name="T69" fmla="*/ 48 h 80"/>
                <a:gd name="T70" fmla="*/ 16 w 69"/>
                <a:gd name="T71" fmla="*/ 44 h 80"/>
                <a:gd name="T72" fmla="*/ 28 w 69"/>
                <a:gd name="T73" fmla="*/ 40 h 80"/>
                <a:gd name="T74" fmla="*/ 36 w 69"/>
                <a:gd name="T75" fmla="*/ 40 h 80"/>
                <a:gd name="T76" fmla="*/ 44 w 69"/>
                <a:gd name="T77" fmla="*/ 32 h 80"/>
                <a:gd name="T78" fmla="*/ 52 w 69"/>
                <a:gd name="T79" fmla="*/ 28 h 80"/>
                <a:gd name="T80" fmla="*/ 52 w 69"/>
                <a:gd name="T81" fmla="*/ 20 h 80"/>
                <a:gd name="T82" fmla="*/ 57 w 69"/>
                <a:gd name="T83" fmla="*/ 12 h 80"/>
                <a:gd name="T84" fmla="*/ 57 w 69"/>
                <a:gd name="T85" fmla="*/ 12 h 80"/>
                <a:gd name="T86" fmla="*/ 52 w 69"/>
                <a:gd name="T87" fmla="*/ 8 h 80"/>
                <a:gd name="T88" fmla="*/ 52 w 69"/>
                <a:gd name="T89" fmla="*/ 4 h 80"/>
                <a:gd name="T90" fmla="*/ 48 w 69"/>
                <a:gd name="T91" fmla="*/ 4 h 80"/>
                <a:gd name="T92" fmla="*/ 40 w 69"/>
                <a:gd name="T93" fmla="*/ 8 h 80"/>
                <a:gd name="T94" fmla="*/ 28 w 69"/>
                <a:gd name="T95" fmla="*/ 16 h 80"/>
                <a:gd name="T96" fmla="*/ 20 w 69"/>
                <a:gd name="T97" fmla="*/ 28 h 80"/>
                <a:gd name="T98" fmla="*/ 16 w 69"/>
                <a:gd name="T99" fmla="*/ 44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0"/>
                <a:gd name="T152" fmla="*/ 69 w 69"/>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0">
                  <a:moveTo>
                    <a:pt x="16" y="48"/>
                  </a:moveTo>
                  <a:lnTo>
                    <a:pt x="16" y="52"/>
                  </a:lnTo>
                  <a:lnTo>
                    <a:pt x="16" y="60"/>
                  </a:lnTo>
                  <a:lnTo>
                    <a:pt x="20" y="64"/>
                  </a:lnTo>
                  <a:lnTo>
                    <a:pt x="28" y="68"/>
                  </a:lnTo>
                  <a:lnTo>
                    <a:pt x="32" y="72"/>
                  </a:lnTo>
                  <a:lnTo>
                    <a:pt x="40" y="72"/>
                  </a:lnTo>
                  <a:lnTo>
                    <a:pt x="44" y="68"/>
                  </a:lnTo>
                  <a:lnTo>
                    <a:pt x="52" y="64"/>
                  </a:lnTo>
                  <a:lnTo>
                    <a:pt x="61" y="56"/>
                  </a:lnTo>
                  <a:lnTo>
                    <a:pt x="61" y="60"/>
                  </a:lnTo>
                  <a:lnTo>
                    <a:pt x="48" y="72"/>
                  </a:lnTo>
                  <a:lnTo>
                    <a:pt x="36" y="80"/>
                  </a:lnTo>
                  <a:lnTo>
                    <a:pt x="24" y="80"/>
                  </a:lnTo>
                  <a:lnTo>
                    <a:pt x="12" y="80"/>
                  </a:lnTo>
                  <a:lnTo>
                    <a:pt x="8" y="72"/>
                  </a:lnTo>
                  <a:lnTo>
                    <a:pt x="0" y="64"/>
                  </a:lnTo>
                  <a:lnTo>
                    <a:pt x="0" y="56"/>
                  </a:lnTo>
                  <a:lnTo>
                    <a:pt x="4" y="44"/>
                  </a:lnTo>
                  <a:lnTo>
                    <a:pt x="8" y="28"/>
                  </a:lnTo>
                  <a:lnTo>
                    <a:pt x="16" y="16"/>
                  </a:lnTo>
                  <a:lnTo>
                    <a:pt x="28" y="8"/>
                  </a:lnTo>
                  <a:lnTo>
                    <a:pt x="40" y="4"/>
                  </a:lnTo>
                  <a:lnTo>
                    <a:pt x="52" y="0"/>
                  </a:lnTo>
                  <a:lnTo>
                    <a:pt x="61" y="4"/>
                  </a:lnTo>
                  <a:lnTo>
                    <a:pt x="65" y="4"/>
                  </a:lnTo>
                  <a:lnTo>
                    <a:pt x="69" y="8"/>
                  </a:lnTo>
                  <a:lnTo>
                    <a:pt x="69" y="16"/>
                  </a:lnTo>
                  <a:lnTo>
                    <a:pt x="69" y="20"/>
                  </a:lnTo>
                  <a:lnTo>
                    <a:pt x="65" y="28"/>
                  </a:lnTo>
                  <a:lnTo>
                    <a:pt x="52" y="36"/>
                  </a:lnTo>
                  <a:lnTo>
                    <a:pt x="40" y="40"/>
                  </a:lnTo>
                  <a:lnTo>
                    <a:pt x="32" y="44"/>
                  </a:lnTo>
                  <a:lnTo>
                    <a:pt x="16" y="48"/>
                  </a:lnTo>
                  <a:close/>
                  <a:moveTo>
                    <a:pt x="16" y="44"/>
                  </a:moveTo>
                  <a:lnTo>
                    <a:pt x="28" y="40"/>
                  </a:lnTo>
                  <a:lnTo>
                    <a:pt x="36" y="40"/>
                  </a:lnTo>
                  <a:lnTo>
                    <a:pt x="44" y="32"/>
                  </a:lnTo>
                  <a:lnTo>
                    <a:pt x="52" y="28"/>
                  </a:lnTo>
                  <a:lnTo>
                    <a:pt x="52" y="20"/>
                  </a:lnTo>
                  <a:lnTo>
                    <a:pt x="57" y="12"/>
                  </a:lnTo>
                  <a:lnTo>
                    <a:pt x="52" y="8"/>
                  </a:lnTo>
                  <a:lnTo>
                    <a:pt x="52" y="4"/>
                  </a:lnTo>
                  <a:lnTo>
                    <a:pt x="48" y="4"/>
                  </a:lnTo>
                  <a:lnTo>
                    <a:pt x="40" y="8"/>
                  </a:lnTo>
                  <a:lnTo>
                    <a:pt x="28" y="16"/>
                  </a:lnTo>
                  <a:lnTo>
                    <a:pt x="20" y="28"/>
                  </a:lnTo>
                  <a:lnTo>
                    <a:pt x="16" y="44"/>
                  </a:lnTo>
                  <a:close/>
                </a:path>
              </a:pathLst>
            </a:custGeom>
            <a:solidFill>
              <a:srgbClr val="000000"/>
            </a:solidFill>
            <a:ln w="0">
              <a:solidFill>
                <a:srgbClr val="000000"/>
              </a:solidFill>
              <a:round/>
              <a:headEnd/>
              <a:tailEnd/>
            </a:ln>
          </p:spPr>
          <p:txBody>
            <a:bodyPr/>
            <a:lstStyle/>
            <a:p>
              <a:endParaRPr lang="en-US"/>
            </a:p>
          </p:txBody>
        </p:sp>
        <p:sp>
          <p:nvSpPr>
            <p:cNvPr id="9310" name="Freeform 278"/>
            <p:cNvSpPr>
              <a:spLocks noEditPoints="1"/>
            </p:cNvSpPr>
            <p:nvPr/>
          </p:nvSpPr>
          <p:spPr bwMode="auto">
            <a:xfrm>
              <a:off x="4854" y="3347"/>
              <a:ext cx="96" cy="121"/>
            </a:xfrm>
            <a:custGeom>
              <a:avLst/>
              <a:gdLst>
                <a:gd name="T0" fmla="*/ 96 w 96"/>
                <a:gd name="T1" fmla="*/ 16 h 121"/>
                <a:gd name="T2" fmla="*/ 80 w 96"/>
                <a:gd name="T3" fmla="*/ 20 h 121"/>
                <a:gd name="T4" fmla="*/ 80 w 96"/>
                <a:gd name="T5" fmla="*/ 36 h 121"/>
                <a:gd name="T6" fmla="*/ 60 w 96"/>
                <a:gd name="T7" fmla="*/ 52 h 121"/>
                <a:gd name="T8" fmla="*/ 40 w 96"/>
                <a:gd name="T9" fmla="*/ 56 h 121"/>
                <a:gd name="T10" fmla="*/ 32 w 96"/>
                <a:gd name="T11" fmla="*/ 64 h 121"/>
                <a:gd name="T12" fmla="*/ 32 w 96"/>
                <a:gd name="T13" fmla="*/ 64 h 121"/>
                <a:gd name="T14" fmla="*/ 36 w 96"/>
                <a:gd name="T15" fmla="*/ 68 h 121"/>
                <a:gd name="T16" fmla="*/ 56 w 96"/>
                <a:gd name="T17" fmla="*/ 72 h 121"/>
                <a:gd name="T18" fmla="*/ 72 w 96"/>
                <a:gd name="T19" fmla="*/ 80 h 121"/>
                <a:gd name="T20" fmla="*/ 80 w 96"/>
                <a:gd name="T21" fmla="*/ 92 h 121"/>
                <a:gd name="T22" fmla="*/ 72 w 96"/>
                <a:gd name="T23" fmla="*/ 104 h 121"/>
                <a:gd name="T24" fmla="*/ 56 w 96"/>
                <a:gd name="T25" fmla="*/ 117 h 121"/>
                <a:gd name="T26" fmla="*/ 36 w 96"/>
                <a:gd name="T27" fmla="*/ 121 h 121"/>
                <a:gd name="T28" fmla="*/ 16 w 96"/>
                <a:gd name="T29" fmla="*/ 117 h 121"/>
                <a:gd name="T30" fmla="*/ 4 w 96"/>
                <a:gd name="T31" fmla="*/ 108 h 121"/>
                <a:gd name="T32" fmla="*/ 0 w 96"/>
                <a:gd name="T33" fmla="*/ 100 h 121"/>
                <a:gd name="T34" fmla="*/ 4 w 96"/>
                <a:gd name="T35" fmla="*/ 92 h 121"/>
                <a:gd name="T36" fmla="*/ 8 w 96"/>
                <a:gd name="T37" fmla="*/ 84 h 121"/>
                <a:gd name="T38" fmla="*/ 24 w 96"/>
                <a:gd name="T39" fmla="*/ 76 h 121"/>
                <a:gd name="T40" fmla="*/ 20 w 96"/>
                <a:gd name="T41" fmla="*/ 72 h 121"/>
                <a:gd name="T42" fmla="*/ 24 w 96"/>
                <a:gd name="T43" fmla="*/ 64 h 121"/>
                <a:gd name="T44" fmla="*/ 36 w 96"/>
                <a:gd name="T45" fmla="*/ 56 h 121"/>
                <a:gd name="T46" fmla="*/ 20 w 96"/>
                <a:gd name="T47" fmla="*/ 48 h 121"/>
                <a:gd name="T48" fmla="*/ 16 w 96"/>
                <a:gd name="T49" fmla="*/ 32 h 121"/>
                <a:gd name="T50" fmla="*/ 28 w 96"/>
                <a:gd name="T51" fmla="*/ 12 h 121"/>
                <a:gd name="T52" fmla="*/ 44 w 96"/>
                <a:gd name="T53" fmla="*/ 4 h 121"/>
                <a:gd name="T54" fmla="*/ 60 w 96"/>
                <a:gd name="T55" fmla="*/ 0 h 121"/>
                <a:gd name="T56" fmla="*/ 68 w 96"/>
                <a:gd name="T57" fmla="*/ 4 h 121"/>
                <a:gd name="T58" fmla="*/ 96 w 96"/>
                <a:gd name="T59" fmla="*/ 8 h 121"/>
                <a:gd name="T60" fmla="*/ 64 w 96"/>
                <a:gd name="T61" fmla="*/ 12 h 121"/>
                <a:gd name="T62" fmla="*/ 60 w 96"/>
                <a:gd name="T63" fmla="*/ 8 h 121"/>
                <a:gd name="T64" fmla="*/ 44 w 96"/>
                <a:gd name="T65" fmla="*/ 8 h 121"/>
                <a:gd name="T66" fmla="*/ 32 w 96"/>
                <a:gd name="T67" fmla="*/ 24 h 121"/>
                <a:gd name="T68" fmla="*/ 32 w 96"/>
                <a:gd name="T69" fmla="*/ 40 h 121"/>
                <a:gd name="T70" fmla="*/ 40 w 96"/>
                <a:gd name="T71" fmla="*/ 48 h 121"/>
                <a:gd name="T72" fmla="*/ 48 w 96"/>
                <a:gd name="T73" fmla="*/ 52 h 121"/>
                <a:gd name="T74" fmla="*/ 56 w 96"/>
                <a:gd name="T75" fmla="*/ 44 h 121"/>
                <a:gd name="T76" fmla="*/ 64 w 96"/>
                <a:gd name="T77" fmla="*/ 36 h 121"/>
                <a:gd name="T78" fmla="*/ 68 w 96"/>
                <a:gd name="T79" fmla="*/ 24 h 121"/>
                <a:gd name="T80" fmla="*/ 28 w 96"/>
                <a:gd name="T81" fmla="*/ 80 h 121"/>
                <a:gd name="T82" fmla="*/ 16 w 96"/>
                <a:gd name="T83" fmla="*/ 88 h 121"/>
                <a:gd name="T84" fmla="*/ 12 w 96"/>
                <a:gd name="T85" fmla="*/ 100 h 121"/>
                <a:gd name="T86" fmla="*/ 16 w 96"/>
                <a:gd name="T87" fmla="*/ 108 h 121"/>
                <a:gd name="T88" fmla="*/ 40 w 96"/>
                <a:gd name="T89" fmla="*/ 117 h 121"/>
                <a:gd name="T90" fmla="*/ 60 w 96"/>
                <a:gd name="T91" fmla="*/ 113 h 121"/>
                <a:gd name="T92" fmla="*/ 68 w 96"/>
                <a:gd name="T93" fmla="*/ 100 h 121"/>
                <a:gd name="T94" fmla="*/ 64 w 96"/>
                <a:gd name="T95" fmla="*/ 92 h 121"/>
                <a:gd name="T96" fmla="*/ 52 w 96"/>
                <a:gd name="T97" fmla="*/ 88 h 121"/>
                <a:gd name="T98" fmla="*/ 40 w 96"/>
                <a:gd name="T99" fmla="*/ 8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121"/>
                <a:gd name="T152" fmla="*/ 96 w 96"/>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121">
                  <a:moveTo>
                    <a:pt x="96" y="8"/>
                  </a:moveTo>
                  <a:lnTo>
                    <a:pt x="96" y="16"/>
                  </a:lnTo>
                  <a:lnTo>
                    <a:pt x="80" y="16"/>
                  </a:lnTo>
                  <a:lnTo>
                    <a:pt x="80" y="20"/>
                  </a:lnTo>
                  <a:lnTo>
                    <a:pt x="80" y="24"/>
                  </a:lnTo>
                  <a:lnTo>
                    <a:pt x="80" y="36"/>
                  </a:lnTo>
                  <a:lnTo>
                    <a:pt x="72" y="44"/>
                  </a:lnTo>
                  <a:lnTo>
                    <a:pt x="60" y="52"/>
                  </a:lnTo>
                  <a:lnTo>
                    <a:pt x="44" y="56"/>
                  </a:lnTo>
                  <a:lnTo>
                    <a:pt x="40" y="56"/>
                  </a:lnTo>
                  <a:lnTo>
                    <a:pt x="36" y="60"/>
                  </a:lnTo>
                  <a:lnTo>
                    <a:pt x="32" y="64"/>
                  </a:lnTo>
                  <a:lnTo>
                    <a:pt x="32" y="68"/>
                  </a:lnTo>
                  <a:lnTo>
                    <a:pt x="36" y="68"/>
                  </a:lnTo>
                  <a:lnTo>
                    <a:pt x="56" y="72"/>
                  </a:lnTo>
                  <a:lnTo>
                    <a:pt x="68" y="76"/>
                  </a:lnTo>
                  <a:lnTo>
                    <a:pt x="72" y="80"/>
                  </a:lnTo>
                  <a:lnTo>
                    <a:pt x="76" y="88"/>
                  </a:lnTo>
                  <a:lnTo>
                    <a:pt x="80" y="92"/>
                  </a:lnTo>
                  <a:lnTo>
                    <a:pt x="76" y="100"/>
                  </a:lnTo>
                  <a:lnTo>
                    <a:pt x="72" y="104"/>
                  </a:lnTo>
                  <a:lnTo>
                    <a:pt x="68" y="113"/>
                  </a:lnTo>
                  <a:lnTo>
                    <a:pt x="56" y="117"/>
                  </a:lnTo>
                  <a:lnTo>
                    <a:pt x="48" y="117"/>
                  </a:lnTo>
                  <a:lnTo>
                    <a:pt x="36" y="121"/>
                  </a:lnTo>
                  <a:lnTo>
                    <a:pt x="24" y="117"/>
                  </a:lnTo>
                  <a:lnTo>
                    <a:pt x="16" y="117"/>
                  </a:lnTo>
                  <a:lnTo>
                    <a:pt x="8" y="113"/>
                  </a:lnTo>
                  <a:lnTo>
                    <a:pt x="4" y="108"/>
                  </a:lnTo>
                  <a:lnTo>
                    <a:pt x="0" y="104"/>
                  </a:lnTo>
                  <a:lnTo>
                    <a:pt x="0" y="100"/>
                  </a:lnTo>
                  <a:lnTo>
                    <a:pt x="0" y="96"/>
                  </a:lnTo>
                  <a:lnTo>
                    <a:pt x="4" y="92"/>
                  </a:lnTo>
                  <a:lnTo>
                    <a:pt x="4" y="88"/>
                  </a:lnTo>
                  <a:lnTo>
                    <a:pt x="8" y="84"/>
                  </a:lnTo>
                  <a:lnTo>
                    <a:pt x="16" y="84"/>
                  </a:lnTo>
                  <a:lnTo>
                    <a:pt x="24" y="76"/>
                  </a:lnTo>
                  <a:lnTo>
                    <a:pt x="20" y="76"/>
                  </a:lnTo>
                  <a:lnTo>
                    <a:pt x="20" y="72"/>
                  </a:lnTo>
                  <a:lnTo>
                    <a:pt x="20" y="68"/>
                  </a:lnTo>
                  <a:lnTo>
                    <a:pt x="24" y="64"/>
                  </a:lnTo>
                  <a:lnTo>
                    <a:pt x="28" y="60"/>
                  </a:lnTo>
                  <a:lnTo>
                    <a:pt x="36" y="56"/>
                  </a:lnTo>
                  <a:lnTo>
                    <a:pt x="28" y="52"/>
                  </a:lnTo>
                  <a:lnTo>
                    <a:pt x="20" y="48"/>
                  </a:lnTo>
                  <a:lnTo>
                    <a:pt x="16" y="40"/>
                  </a:lnTo>
                  <a:lnTo>
                    <a:pt x="16" y="32"/>
                  </a:lnTo>
                  <a:lnTo>
                    <a:pt x="20" y="20"/>
                  </a:lnTo>
                  <a:lnTo>
                    <a:pt x="28" y="12"/>
                  </a:lnTo>
                  <a:lnTo>
                    <a:pt x="36" y="4"/>
                  </a:lnTo>
                  <a:lnTo>
                    <a:pt x="44" y="4"/>
                  </a:lnTo>
                  <a:lnTo>
                    <a:pt x="56" y="0"/>
                  </a:lnTo>
                  <a:lnTo>
                    <a:pt x="60" y="0"/>
                  </a:lnTo>
                  <a:lnTo>
                    <a:pt x="64" y="4"/>
                  </a:lnTo>
                  <a:lnTo>
                    <a:pt x="68" y="4"/>
                  </a:lnTo>
                  <a:lnTo>
                    <a:pt x="72" y="8"/>
                  </a:lnTo>
                  <a:lnTo>
                    <a:pt x="96" y="8"/>
                  </a:lnTo>
                  <a:close/>
                  <a:moveTo>
                    <a:pt x="68" y="20"/>
                  </a:moveTo>
                  <a:lnTo>
                    <a:pt x="64" y="12"/>
                  </a:lnTo>
                  <a:lnTo>
                    <a:pt x="64" y="8"/>
                  </a:lnTo>
                  <a:lnTo>
                    <a:pt x="60" y="8"/>
                  </a:lnTo>
                  <a:lnTo>
                    <a:pt x="52" y="4"/>
                  </a:lnTo>
                  <a:lnTo>
                    <a:pt x="44" y="8"/>
                  </a:lnTo>
                  <a:lnTo>
                    <a:pt x="36" y="16"/>
                  </a:lnTo>
                  <a:lnTo>
                    <a:pt x="32" y="24"/>
                  </a:lnTo>
                  <a:lnTo>
                    <a:pt x="32" y="36"/>
                  </a:lnTo>
                  <a:lnTo>
                    <a:pt x="32" y="40"/>
                  </a:lnTo>
                  <a:lnTo>
                    <a:pt x="36" y="48"/>
                  </a:lnTo>
                  <a:lnTo>
                    <a:pt x="40" y="48"/>
                  </a:lnTo>
                  <a:lnTo>
                    <a:pt x="44" y="52"/>
                  </a:lnTo>
                  <a:lnTo>
                    <a:pt x="48" y="52"/>
                  </a:lnTo>
                  <a:lnTo>
                    <a:pt x="52" y="48"/>
                  </a:lnTo>
                  <a:lnTo>
                    <a:pt x="56" y="44"/>
                  </a:lnTo>
                  <a:lnTo>
                    <a:pt x="60" y="40"/>
                  </a:lnTo>
                  <a:lnTo>
                    <a:pt x="64" y="36"/>
                  </a:lnTo>
                  <a:lnTo>
                    <a:pt x="64" y="32"/>
                  </a:lnTo>
                  <a:lnTo>
                    <a:pt x="68" y="24"/>
                  </a:lnTo>
                  <a:lnTo>
                    <a:pt x="68" y="20"/>
                  </a:lnTo>
                  <a:close/>
                  <a:moveTo>
                    <a:pt x="28" y="80"/>
                  </a:moveTo>
                  <a:lnTo>
                    <a:pt x="20" y="84"/>
                  </a:lnTo>
                  <a:lnTo>
                    <a:pt x="16" y="88"/>
                  </a:lnTo>
                  <a:lnTo>
                    <a:pt x="12" y="92"/>
                  </a:lnTo>
                  <a:lnTo>
                    <a:pt x="12" y="100"/>
                  </a:lnTo>
                  <a:lnTo>
                    <a:pt x="12" y="104"/>
                  </a:lnTo>
                  <a:lnTo>
                    <a:pt x="16" y="108"/>
                  </a:lnTo>
                  <a:lnTo>
                    <a:pt x="28" y="113"/>
                  </a:lnTo>
                  <a:lnTo>
                    <a:pt x="40" y="117"/>
                  </a:lnTo>
                  <a:lnTo>
                    <a:pt x="48" y="113"/>
                  </a:lnTo>
                  <a:lnTo>
                    <a:pt x="60" y="113"/>
                  </a:lnTo>
                  <a:lnTo>
                    <a:pt x="64" y="104"/>
                  </a:lnTo>
                  <a:lnTo>
                    <a:pt x="68" y="100"/>
                  </a:lnTo>
                  <a:lnTo>
                    <a:pt x="68" y="96"/>
                  </a:lnTo>
                  <a:lnTo>
                    <a:pt x="64" y="92"/>
                  </a:lnTo>
                  <a:lnTo>
                    <a:pt x="60" y="88"/>
                  </a:lnTo>
                  <a:lnTo>
                    <a:pt x="52" y="88"/>
                  </a:lnTo>
                  <a:lnTo>
                    <a:pt x="48" y="84"/>
                  </a:lnTo>
                  <a:lnTo>
                    <a:pt x="40" y="84"/>
                  </a:lnTo>
                  <a:lnTo>
                    <a:pt x="28" y="80"/>
                  </a:lnTo>
                  <a:close/>
                </a:path>
              </a:pathLst>
            </a:custGeom>
            <a:solidFill>
              <a:srgbClr val="000000"/>
            </a:solidFill>
            <a:ln w="0">
              <a:solidFill>
                <a:srgbClr val="000000"/>
              </a:solidFill>
              <a:round/>
              <a:headEnd/>
              <a:tailEnd/>
            </a:ln>
          </p:spPr>
          <p:txBody>
            <a:bodyPr/>
            <a:lstStyle/>
            <a:p>
              <a:endParaRPr lang="en-US"/>
            </a:p>
          </p:txBody>
        </p:sp>
        <p:sp>
          <p:nvSpPr>
            <p:cNvPr id="9311" name="Rectangle 279"/>
            <p:cNvSpPr>
              <a:spLocks noChangeArrowheads="1"/>
            </p:cNvSpPr>
            <p:nvPr/>
          </p:nvSpPr>
          <p:spPr bwMode="auto">
            <a:xfrm>
              <a:off x="5533" y="3275"/>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2" name="Rectangle 280"/>
            <p:cNvSpPr>
              <a:spLocks noChangeArrowheads="1"/>
            </p:cNvSpPr>
            <p:nvPr/>
          </p:nvSpPr>
          <p:spPr bwMode="auto">
            <a:xfrm>
              <a:off x="211"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13" name="Freeform 281"/>
            <p:cNvSpPr>
              <a:spLocks noEditPoints="1"/>
            </p:cNvSpPr>
            <p:nvPr/>
          </p:nvSpPr>
          <p:spPr bwMode="auto">
            <a:xfrm>
              <a:off x="267" y="3528"/>
              <a:ext cx="89" cy="116"/>
            </a:xfrm>
            <a:custGeom>
              <a:avLst/>
              <a:gdLst>
                <a:gd name="T0" fmla="*/ 33 w 89"/>
                <a:gd name="T1" fmla="*/ 60 h 116"/>
                <a:gd name="T2" fmla="*/ 33 w 89"/>
                <a:gd name="T3" fmla="*/ 96 h 116"/>
                <a:gd name="T4" fmla="*/ 33 w 89"/>
                <a:gd name="T5" fmla="*/ 108 h 116"/>
                <a:gd name="T6" fmla="*/ 37 w 89"/>
                <a:gd name="T7" fmla="*/ 112 h 116"/>
                <a:gd name="T8" fmla="*/ 41 w 89"/>
                <a:gd name="T9" fmla="*/ 116 h 116"/>
                <a:gd name="T10" fmla="*/ 45 w 89"/>
                <a:gd name="T11" fmla="*/ 116 h 116"/>
                <a:gd name="T12" fmla="*/ 49 w 89"/>
                <a:gd name="T13" fmla="*/ 116 h 116"/>
                <a:gd name="T14" fmla="*/ 49 w 89"/>
                <a:gd name="T15" fmla="*/ 116 h 116"/>
                <a:gd name="T16" fmla="*/ 0 w 89"/>
                <a:gd name="T17" fmla="*/ 116 h 116"/>
                <a:gd name="T18" fmla="*/ 0 w 89"/>
                <a:gd name="T19" fmla="*/ 116 h 116"/>
                <a:gd name="T20" fmla="*/ 4 w 89"/>
                <a:gd name="T21" fmla="*/ 116 h 116"/>
                <a:gd name="T22" fmla="*/ 12 w 89"/>
                <a:gd name="T23" fmla="*/ 112 h 116"/>
                <a:gd name="T24" fmla="*/ 16 w 89"/>
                <a:gd name="T25" fmla="*/ 112 h 116"/>
                <a:gd name="T26" fmla="*/ 16 w 89"/>
                <a:gd name="T27" fmla="*/ 104 h 116"/>
                <a:gd name="T28" fmla="*/ 16 w 89"/>
                <a:gd name="T29" fmla="*/ 96 h 116"/>
                <a:gd name="T30" fmla="*/ 16 w 89"/>
                <a:gd name="T31" fmla="*/ 20 h 116"/>
                <a:gd name="T32" fmla="*/ 16 w 89"/>
                <a:gd name="T33" fmla="*/ 12 h 116"/>
                <a:gd name="T34" fmla="*/ 16 w 89"/>
                <a:gd name="T35" fmla="*/ 4 h 116"/>
                <a:gd name="T36" fmla="*/ 12 w 89"/>
                <a:gd name="T37" fmla="*/ 4 h 116"/>
                <a:gd name="T38" fmla="*/ 4 w 89"/>
                <a:gd name="T39" fmla="*/ 0 h 116"/>
                <a:gd name="T40" fmla="*/ 0 w 89"/>
                <a:gd name="T41" fmla="*/ 0 h 116"/>
                <a:gd name="T42" fmla="*/ 0 w 89"/>
                <a:gd name="T43" fmla="*/ 0 h 116"/>
                <a:gd name="T44" fmla="*/ 45 w 89"/>
                <a:gd name="T45" fmla="*/ 0 h 116"/>
                <a:gd name="T46" fmla="*/ 57 w 89"/>
                <a:gd name="T47" fmla="*/ 0 h 116"/>
                <a:gd name="T48" fmla="*/ 69 w 89"/>
                <a:gd name="T49" fmla="*/ 4 h 116"/>
                <a:gd name="T50" fmla="*/ 77 w 89"/>
                <a:gd name="T51" fmla="*/ 8 h 116"/>
                <a:gd name="T52" fmla="*/ 85 w 89"/>
                <a:gd name="T53" fmla="*/ 16 h 116"/>
                <a:gd name="T54" fmla="*/ 89 w 89"/>
                <a:gd name="T55" fmla="*/ 24 h 116"/>
                <a:gd name="T56" fmla="*/ 89 w 89"/>
                <a:gd name="T57" fmla="*/ 32 h 116"/>
                <a:gd name="T58" fmla="*/ 89 w 89"/>
                <a:gd name="T59" fmla="*/ 44 h 116"/>
                <a:gd name="T60" fmla="*/ 81 w 89"/>
                <a:gd name="T61" fmla="*/ 56 h 116"/>
                <a:gd name="T62" fmla="*/ 73 w 89"/>
                <a:gd name="T63" fmla="*/ 60 h 116"/>
                <a:gd name="T64" fmla="*/ 65 w 89"/>
                <a:gd name="T65" fmla="*/ 64 h 116"/>
                <a:gd name="T66" fmla="*/ 53 w 89"/>
                <a:gd name="T67" fmla="*/ 64 h 116"/>
                <a:gd name="T68" fmla="*/ 49 w 89"/>
                <a:gd name="T69" fmla="*/ 64 h 116"/>
                <a:gd name="T70" fmla="*/ 45 w 89"/>
                <a:gd name="T71" fmla="*/ 64 h 116"/>
                <a:gd name="T72" fmla="*/ 41 w 89"/>
                <a:gd name="T73" fmla="*/ 64 h 116"/>
                <a:gd name="T74" fmla="*/ 33 w 89"/>
                <a:gd name="T75" fmla="*/ 60 h 116"/>
                <a:gd name="T76" fmla="*/ 33 w 89"/>
                <a:gd name="T77" fmla="*/ 56 h 116"/>
                <a:gd name="T78" fmla="*/ 37 w 89"/>
                <a:gd name="T79" fmla="*/ 56 h 116"/>
                <a:gd name="T80" fmla="*/ 41 w 89"/>
                <a:gd name="T81" fmla="*/ 60 h 116"/>
                <a:gd name="T82" fmla="*/ 45 w 89"/>
                <a:gd name="T83" fmla="*/ 60 h 116"/>
                <a:gd name="T84" fmla="*/ 49 w 89"/>
                <a:gd name="T85" fmla="*/ 60 h 116"/>
                <a:gd name="T86" fmla="*/ 57 w 89"/>
                <a:gd name="T87" fmla="*/ 56 h 116"/>
                <a:gd name="T88" fmla="*/ 65 w 89"/>
                <a:gd name="T89" fmla="*/ 52 h 116"/>
                <a:gd name="T90" fmla="*/ 69 w 89"/>
                <a:gd name="T91" fmla="*/ 44 h 116"/>
                <a:gd name="T92" fmla="*/ 69 w 89"/>
                <a:gd name="T93" fmla="*/ 32 h 116"/>
                <a:gd name="T94" fmla="*/ 69 w 89"/>
                <a:gd name="T95" fmla="*/ 24 h 116"/>
                <a:gd name="T96" fmla="*/ 69 w 89"/>
                <a:gd name="T97" fmla="*/ 20 h 116"/>
                <a:gd name="T98" fmla="*/ 65 w 89"/>
                <a:gd name="T99" fmla="*/ 12 h 116"/>
                <a:gd name="T100" fmla="*/ 57 w 89"/>
                <a:gd name="T101" fmla="*/ 8 h 116"/>
                <a:gd name="T102" fmla="*/ 53 w 89"/>
                <a:gd name="T103" fmla="*/ 8 h 116"/>
                <a:gd name="T104" fmla="*/ 45 w 89"/>
                <a:gd name="T105" fmla="*/ 4 h 116"/>
                <a:gd name="T106" fmla="*/ 41 w 89"/>
                <a:gd name="T107" fmla="*/ 8 h 116"/>
                <a:gd name="T108" fmla="*/ 33 w 89"/>
                <a:gd name="T109" fmla="*/ 8 h 116"/>
                <a:gd name="T110" fmla="*/ 33 w 89"/>
                <a:gd name="T111" fmla="*/ 56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9"/>
                <a:gd name="T169" fmla="*/ 0 h 116"/>
                <a:gd name="T170" fmla="*/ 89 w 89"/>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9" h="116">
                  <a:moveTo>
                    <a:pt x="33" y="60"/>
                  </a:moveTo>
                  <a:lnTo>
                    <a:pt x="33" y="96"/>
                  </a:lnTo>
                  <a:lnTo>
                    <a:pt x="33" y="108"/>
                  </a:lnTo>
                  <a:lnTo>
                    <a:pt x="37" y="112"/>
                  </a:lnTo>
                  <a:lnTo>
                    <a:pt x="41" y="116"/>
                  </a:lnTo>
                  <a:lnTo>
                    <a:pt x="45" y="116"/>
                  </a:lnTo>
                  <a:lnTo>
                    <a:pt x="49" y="116"/>
                  </a:lnTo>
                  <a:lnTo>
                    <a:pt x="0" y="116"/>
                  </a:lnTo>
                  <a:lnTo>
                    <a:pt x="4" y="116"/>
                  </a:lnTo>
                  <a:lnTo>
                    <a:pt x="12" y="112"/>
                  </a:lnTo>
                  <a:lnTo>
                    <a:pt x="16" y="112"/>
                  </a:lnTo>
                  <a:lnTo>
                    <a:pt x="16" y="104"/>
                  </a:lnTo>
                  <a:lnTo>
                    <a:pt x="16" y="96"/>
                  </a:lnTo>
                  <a:lnTo>
                    <a:pt x="16" y="20"/>
                  </a:lnTo>
                  <a:lnTo>
                    <a:pt x="16" y="12"/>
                  </a:lnTo>
                  <a:lnTo>
                    <a:pt x="16" y="4"/>
                  </a:lnTo>
                  <a:lnTo>
                    <a:pt x="12" y="4"/>
                  </a:lnTo>
                  <a:lnTo>
                    <a:pt x="4" y="0"/>
                  </a:lnTo>
                  <a:lnTo>
                    <a:pt x="0" y="0"/>
                  </a:lnTo>
                  <a:lnTo>
                    <a:pt x="45" y="0"/>
                  </a:lnTo>
                  <a:lnTo>
                    <a:pt x="57" y="0"/>
                  </a:lnTo>
                  <a:lnTo>
                    <a:pt x="69" y="4"/>
                  </a:lnTo>
                  <a:lnTo>
                    <a:pt x="77" y="8"/>
                  </a:lnTo>
                  <a:lnTo>
                    <a:pt x="85" y="16"/>
                  </a:lnTo>
                  <a:lnTo>
                    <a:pt x="89" y="24"/>
                  </a:lnTo>
                  <a:lnTo>
                    <a:pt x="89" y="32"/>
                  </a:lnTo>
                  <a:lnTo>
                    <a:pt x="89" y="44"/>
                  </a:lnTo>
                  <a:lnTo>
                    <a:pt x="81" y="56"/>
                  </a:lnTo>
                  <a:lnTo>
                    <a:pt x="73" y="60"/>
                  </a:lnTo>
                  <a:lnTo>
                    <a:pt x="65" y="64"/>
                  </a:lnTo>
                  <a:lnTo>
                    <a:pt x="53" y="64"/>
                  </a:lnTo>
                  <a:lnTo>
                    <a:pt x="49" y="64"/>
                  </a:lnTo>
                  <a:lnTo>
                    <a:pt x="45" y="64"/>
                  </a:lnTo>
                  <a:lnTo>
                    <a:pt x="41" y="64"/>
                  </a:lnTo>
                  <a:lnTo>
                    <a:pt x="33" y="60"/>
                  </a:lnTo>
                  <a:close/>
                  <a:moveTo>
                    <a:pt x="33" y="56"/>
                  </a:moveTo>
                  <a:lnTo>
                    <a:pt x="37" y="56"/>
                  </a:lnTo>
                  <a:lnTo>
                    <a:pt x="41" y="60"/>
                  </a:lnTo>
                  <a:lnTo>
                    <a:pt x="45" y="60"/>
                  </a:lnTo>
                  <a:lnTo>
                    <a:pt x="49" y="60"/>
                  </a:lnTo>
                  <a:lnTo>
                    <a:pt x="57" y="56"/>
                  </a:lnTo>
                  <a:lnTo>
                    <a:pt x="65" y="52"/>
                  </a:lnTo>
                  <a:lnTo>
                    <a:pt x="69" y="44"/>
                  </a:lnTo>
                  <a:lnTo>
                    <a:pt x="69" y="32"/>
                  </a:lnTo>
                  <a:lnTo>
                    <a:pt x="69" y="24"/>
                  </a:lnTo>
                  <a:lnTo>
                    <a:pt x="69" y="20"/>
                  </a:lnTo>
                  <a:lnTo>
                    <a:pt x="65" y="12"/>
                  </a:lnTo>
                  <a:lnTo>
                    <a:pt x="57" y="8"/>
                  </a:lnTo>
                  <a:lnTo>
                    <a:pt x="53" y="8"/>
                  </a:lnTo>
                  <a:lnTo>
                    <a:pt x="45" y="4"/>
                  </a:lnTo>
                  <a:lnTo>
                    <a:pt x="41" y="8"/>
                  </a:lnTo>
                  <a:lnTo>
                    <a:pt x="33" y="8"/>
                  </a:lnTo>
                  <a:lnTo>
                    <a:pt x="33" y="56"/>
                  </a:lnTo>
                  <a:close/>
                </a:path>
              </a:pathLst>
            </a:custGeom>
            <a:solidFill>
              <a:srgbClr val="000000"/>
            </a:solidFill>
            <a:ln w="0">
              <a:solidFill>
                <a:srgbClr val="000000"/>
              </a:solidFill>
              <a:round/>
              <a:headEnd/>
              <a:tailEnd/>
            </a:ln>
          </p:spPr>
          <p:txBody>
            <a:bodyPr/>
            <a:lstStyle/>
            <a:p>
              <a:endParaRPr lang="en-US"/>
            </a:p>
          </p:txBody>
        </p:sp>
        <p:sp>
          <p:nvSpPr>
            <p:cNvPr id="9314" name="Freeform 282"/>
            <p:cNvSpPr>
              <a:spLocks noEditPoints="1"/>
            </p:cNvSpPr>
            <p:nvPr/>
          </p:nvSpPr>
          <p:spPr bwMode="auto">
            <a:xfrm>
              <a:off x="368" y="3564"/>
              <a:ext cx="68" cy="84"/>
            </a:xfrm>
            <a:custGeom>
              <a:avLst/>
              <a:gdLst>
                <a:gd name="T0" fmla="*/ 36 w 68"/>
                <a:gd name="T1" fmla="*/ 76 h 84"/>
                <a:gd name="T2" fmla="*/ 28 w 68"/>
                <a:gd name="T3" fmla="*/ 80 h 84"/>
                <a:gd name="T4" fmla="*/ 16 w 68"/>
                <a:gd name="T5" fmla="*/ 84 h 84"/>
                <a:gd name="T6" fmla="*/ 4 w 68"/>
                <a:gd name="T7" fmla="*/ 76 h 84"/>
                <a:gd name="T8" fmla="*/ 0 w 68"/>
                <a:gd name="T9" fmla="*/ 64 h 84"/>
                <a:gd name="T10" fmla="*/ 0 w 68"/>
                <a:gd name="T11" fmla="*/ 52 h 84"/>
                <a:gd name="T12" fmla="*/ 12 w 68"/>
                <a:gd name="T13" fmla="*/ 44 h 84"/>
                <a:gd name="T14" fmla="*/ 44 w 68"/>
                <a:gd name="T15" fmla="*/ 28 h 84"/>
                <a:gd name="T16" fmla="*/ 40 w 68"/>
                <a:gd name="T17" fmla="*/ 16 h 84"/>
                <a:gd name="T18" fmla="*/ 36 w 68"/>
                <a:gd name="T19" fmla="*/ 8 h 84"/>
                <a:gd name="T20" fmla="*/ 24 w 68"/>
                <a:gd name="T21" fmla="*/ 8 h 84"/>
                <a:gd name="T22" fmla="*/ 16 w 68"/>
                <a:gd name="T23" fmla="*/ 12 h 84"/>
                <a:gd name="T24" fmla="*/ 16 w 68"/>
                <a:gd name="T25" fmla="*/ 20 h 84"/>
                <a:gd name="T26" fmla="*/ 16 w 68"/>
                <a:gd name="T27" fmla="*/ 28 h 84"/>
                <a:gd name="T28" fmla="*/ 8 w 68"/>
                <a:gd name="T29" fmla="*/ 28 h 84"/>
                <a:gd name="T30" fmla="*/ 4 w 68"/>
                <a:gd name="T31" fmla="*/ 28 h 84"/>
                <a:gd name="T32" fmla="*/ 4 w 68"/>
                <a:gd name="T33" fmla="*/ 20 h 84"/>
                <a:gd name="T34" fmla="*/ 8 w 68"/>
                <a:gd name="T35" fmla="*/ 8 h 84"/>
                <a:gd name="T36" fmla="*/ 32 w 68"/>
                <a:gd name="T37" fmla="*/ 0 h 84"/>
                <a:gd name="T38" fmla="*/ 48 w 68"/>
                <a:gd name="T39" fmla="*/ 4 h 84"/>
                <a:gd name="T40" fmla="*/ 56 w 68"/>
                <a:gd name="T41" fmla="*/ 12 h 84"/>
                <a:gd name="T42" fmla="*/ 56 w 68"/>
                <a:gd name="T43" fmla="*/ 28 h 84"/>
                <a:gd name="T44" fmla="*/ 56 w 68"/>
                <a:gd name="T45" fmla="*/ 64 h 84"/>
                <a:gd name="T46" fmla="*/ 60 w 68"/>
                <a:gd name="T47" fmla="*/ 68 h 84"/>
                <a:gd name="T48" fmla="*/ 60 w 68"/>
                <a:gd name="T49" fmla="*/ 72 h 84"/>
                <a:gd name="T50" fmla="*/ 64 w 68"/>
                <a:gd name="T51" fmla="*/ 72 h 84"/>
                <a:gd name="T52" fmla="*/ 64 w 68"/>
                <a:gd name="T53" fmla="*/ 68 h 84"/>
                <a:gd name="T54" fmla="*/ 68 w 68"/>
                <a:gd name="T55" fmla="*/ 72 h 84"/>
                <a:gd name="T56" fmla="*/ 52 w 68"/>
                <a:gd name="T57" fmla="*/ 84 h 84"/>
                <a:gd name="T58" fmla="*/ 44 w 68"/>
                <a:gd name="T59" fmla="*/ 80 h 84"/>
                <a:gd name="T60" fmla="*/ 44 w 68"/>
                <a:gd name="T61" fmla="*/ 68 h 84"/>
                <a:gd name="T62" fmla="*/ 44 w 68"/>
                <a:gd name="T63" fmla="*/ 36 h 84"/>
                <a:gd name="T64" fmla="*/ 24 w 68"/>
                <a:gd name="T65" fmla="*/ 44 h 84"/>
                <a:gd name="T66" fmla="*/ 16 w 68"/>
                <a:gd name="T67" fmla="*/ 48 h 84"/>
                <a:gd name="T68" fmla="*/ 12 w 68"/>
                <a:gd name="T69" fmla="*/ 60 h 84"/>
                <a:gd name="T70" fmla="*/ 16 w 68"/>
                <a:gd name="T71" fmla="*/ 68 h 84"/>
                <a:gd name="T72" fmla="*/ 24 w 68"/>
                <a:gd name="T73" fmla="*/ 72 h 84"/>
                <a:gd name="T74" fmla="*/ 44 w 68"/>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84"/>
                <a:gd name="T116" fmla="*/ 68 w 68"/>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84">
                  <a:moveTo>
                    <a:pt x="44" y="68"/>
                  </a:moveTo>
                  <a:lnTo>
                    <a:pt x="36" y="76"/>
                  </a:lnTo>
                  <a:lnTo>
                    <a:pt x="32" y="80"/>
                  </a:lnTo>
                  <a:lnTo>
                    <a:pt x="28" y="80"/>
                  </a:lnTo>
                  <a:lnTo>
                    <a:pt x="24" y="84"/>
                  </a:lnTo>
                  <a:lnTo>
                    <a:pt x="16" y="84"/>
                  </a:lnTo>
                  <a:lnTo>
                    <a:pt x="8" y="80"/>
                  </a:lnTo>
                  <a:lnTo>
                    <a:pt x="4" y="76"/>
                  </a:lnTo>
                  <a:lnTo>
                    <a:pt x="0" y="72"/>
                  </a:lnTo>
                  <a:lnTo>
                    <a:pt x="0" y="64"/>
                  </a:lnTo>
                  <a:lnTo>
                    <a:pt x="0" y="56"/>
                  </a:lnTo>
                  <a:lnTo>
                    <a:pt x="0" y="52"/>
                  </a:lnTo>
                  <a:lnTo>
                    <a:pt x="8" y="48"/>
                  </a:lnTo>
                  <a:lnTo>
                    <a:pt x="12" y="44"/>
                  </a:lnTo>
                  <a:lnTo>
                    <a:pt x="24" y="36"/>
                  </a:lnTo>
                  <a:lnTo>
                    <a:pt x="44" y="28"/>
                  </a:lnTo>
                  <a:lnTo>
                    <a:pt x="40" y="16"/>
                  </a:lnTo>
                  <a:lnTo>
                    <a:pt x="40" y="12"/>
                  </a:lnTo>
                  <a:lnTo>
                    <a:pt x="36" y="8"/>
                  </a:lnTo>
                  <a:lnTo>
                    <a:pt x="28" y="8"/>
                  </a:lnTo>
                  <a:lnTo>
                    <a:pt x="24" y="8"/>
                  </a:lnTo>
                  <a:lnTo>
                    <a:pt x="20" y="8"/>
                  </a:lnTo>
                  <a:lnTo>
                    <a:pt x="16" y="12"/>
                  </a:lnTo>
                  <a:lnTo>
                    <a:pt x="16" y="16"/>
                  </a:lnTo>
                  <a:lnTo>
                    <a:pt x="16" y="20"/>
                  </a:lnTo>
                  <a:lnTo>
                    <a:pt x="16" y="24"/>
                  </a:lnTo>
                  <a:lnTo>
                    <a:pt x="16" y="28"/>
                  </a:lnTo>
                  <a:lnTo>
                    <a:pt x="12" y="28"/>
                  </a:lnTo>
                  <a:lnTo>
                    <a:pt x="8" y="28"/>
                  </a:lnTo>
                  <a:lnTo>
                    <a:pt x="4" y="28"/>
                  </a:lnTo>
                  <a:lnTo>
                    <a:pt x="4" y="24"/>
                  </a:lnTo>
                  <a:lnTo>
                    <a:pt x="4" y="20"/>
                  </a:lnTo>
                  <a:lnTo>
                    <a:pt x="4" y="12"/>
                  </a:lnTo>
                  <a:lnTo>
                    <a:pt x="8" y="8"/>
                  </a:lnTo>
                  <a:lnTo>
                    <a:pt x="20" y="4"/>
                  </a:lnTo>
                  <a:lnTo>
                    <a:pt x="32" y="0"/>
                  </a:lnTo>
                  <a:lnTo>
                    <a:pt x="40" y="0"/>
                  </a:lnTo>
                  <a:lnTo>
                    <a:pt x="48" y="4"/>
                  </a:lnTo>
                  <a:lnTo>
                    <a:pt x="52" y="8"/>
                  </a:lnTo>
                  <a:lnTo>
                    <a:pt x="56" y="12"/>
                  </a:lnTo>
                  <a:lnTo>
                    <a:pt x="56" y="20"/>
                  </a:lnTo>
                  <a:lnTo>
                    <a:pt x="56" y="28"/>
                  </a:lnTo>
                  <a:lnTo>
                    <a:pt x="56" y="52"/>
                  </a:lnTo>
                  <a:lnTo>
                    <a:pt x="56" y="64"/>
                  </a:lnTo>
                  <a:lnTo>
                    <a:pt x="56" y="68"/>
                  </a:lnTo>
                  <a:lnTo>
                    <a:pt x="60" y="68"/>
                  </a:lnTo>
                  <a:lnTo>
                    <a:pt x="60" y="72"/>
                  </a:lnTo>
                  <a:lnTo>
                    <a:pt x="64" y="72"/>
                  </a:lnTo>
                  <a:lnTo>
                    <a:pt x="64" y="68"/>
                  </a:lnTo>
                  <a:lnTo>
                    <a:pt x="68" y="68"/>
                  </a:lnTo>
                  <a:lnTo>
                    <a:pt x="68" y="72"/>
                  </a:lnTo>
                  <a:lnTo>
                    <a:pt x="60" y="80"/>
                  </a:lnTo>
                  <a:lnTo>
                    <a:pt x="52" y="84"/>
                  </a:lnTo>
                  <a:lnTo>
                    <a:pt x="48" y="84"/>
                  </a:lnTo>
                  <a:lnTo>
                    <a:pt x="44" y="80"/>
                  </a:lnTo>
                  <a:lnTo>
                    <a:pt x="44" y="76"/>
                  </a:lnTo>
                  <a:lnTo>
                    <a:pt x="44" y="68"/>
                  </a:lnTo>
                  <a:close/>
                  <a:moveTo>
                    <a:pt x="44" y="64"/>
                  </a:moveTo>
                  <a:lnTo>
                    <a:pt x="44" y="36"/>
                  </a:lnTo>
                  <a:lnTo>
                    <a:pt x="32" y="40"/>
                  </a:lnTo>
                  <a:lnTo>
                    <a:pt x="24" y="44"/>
                  </a:lnTo>
                  <a:lnTo>
                    <a:pt x="20" y="44"/>
                  </a:lnTo>
                  <a:lnTo>
                    <a:pt x="16" y="48"/>
                  </a:lnTo>
                  <a:lnTo>
                    <a:pt x="16" y="52"/>
                  </a:lnTo>
                  <a:lnTo>
                    <a:pt x="12" y="60"/>
                  </a:lnTo>
                  <a:lnTo>
                    <a:pt x="16" y="64"/>
                  </a:lnTo>
                  <a:lnTo>
                    <a:pt x="16" y="68"/>
                  </a:lnTo>
                  <a:lnTo>
                    <a:pt x="20" y="72"/>
                  </a:lnTo>
                  <a:lnTo>
                    <a:pt x="24" y="72"/>
                  </a:lnTo>
                  <a:lnTo>
                    <a:pt x="32" y="68"/>
                  </a:lnTo>
                  <a:lnTo>
                    <a:pt x="44" y="64"/>
                  </a:lnTo>
                  <a:close/>
                </a:path>
              </a:pathLst>
            </a:custGeom>
            <a:solidFill>
              <a:srgbClr val="000000"/>
            </a:solidFill>
            <a:ln w="0">
              <a:solidFill>
                <a:srgbClr val="000000"/>
              </a:solidFill>
              <a:round/>
              <a:headEnd/>
              <a:tailEnd/>
            </a:ln>
          </p:spPr>
          <p:txBody>
            <a:bodyPr/>
            <a:lstStyle/>
            <a:p>
              <a:endParaRPr lang="en-US"/>
            </a:p>
          </p:txBody>
        </p:sp>
        <p:sp>
          <p:nvSpPr>
            <p:cNvPr id="9315" name="Freeform 283"/>
            <p:cNvSpPr>
              <a:spLocks/>
            </p:cNvSpPr>
            <p:nvPr/>
          </p:nvSpPr>
          <p:spPr bwMode="auto">
            <a:xfrm>
              <a:off x="440" y="3564"/>
              <a:ext cx="60" cy="80"/>
            </a:xfrm>
            <a:custGeom>
              <a:avLst/>
              <a:gdLst>
                <a:gd name="T0" fmla="*/ 28 w 60"/>
                <a:gd name="T1" fmla="*/ 0 h 80"/>
                <a:gd name="T2" fmla="*/ 28 w 60"/>
                <a:gd name="T3" fmla="*/ 20 h 80"/>
                <a:gd name="T4" fmla="*/ 32 w 60"/>
                <a:gd name="T5" fmla="*/ 8 h 80"/>
                <a:gd name="T6" fmla="*/ 40 w 60"/>
                <a:gd name="T7" fmla="*/ 4 h 80"/>
                <a:gd name="T8" fmla="*/ 48 w 60"/>
                <a:gd name="T9" fmla="*/ 0 h 80"/>
                <a:gd name="T10" fmla="*/ 52 w 60"/>
                <a:gd name="T11" fmla="*/ 0 h 80"/>
                <a:gd name="T12" fmla="*/ 56 w 60"/>
                <a:gd name="T13" fmla="*/ 4 h 80"/>
                <a:gd name="T14" fmla="*/ 56 w 60"/>
                <a:gd name="T15" fmla="*/ 8 h 80"/>
                <a:gd name="T16" fmla="*/ 60 w 60"/>
                <a:gd name="T17" fmla="*/ 12 h 80"/>
                <a:gd name="T18" fmla="*/ 56 w 60"/>
                <a:gd name="T19" fmla="*/ 16 h 80"/>
                <a:gd name="T20" fmla="*/ 56 w 60"/>
                <a:gd name="T21" fmla="*/ 20 h 80"/>
                <a:gd name="T22" fmla="*/ 52 w 60"/>
                <a:gd name="T23" fmla="*/ 20 h 80"/>
                <a:gd name="T24" fmla="*/ 52 w 60"/>
                <a:gd name="T25" fmla="*/ 20 h 80"/>
                <a:gd name="T26" fmla="*/ 48 w 60"/>
                <a:gd name="T27" fmla="*/ 20 h 80"/>
                <a:gd name="T28" fmla="*/ 44 w 60"/>
                <a:gd name="T29" fmla="*/ 16 h 80"/>
                <a:gd name="T30" fmla="*/ 40 w 60"/>
                <a:gd name="T31" fmla="*/ 16 h 80"/>
                <a:gd name="T32" fmla="*/ 40 w 60"/>
                <a:gd name="T33" fmla="*/ 12 h 80"/>
                <a:gd name="T34" fmla="*/ 36 w 60"/>
                <a:gd name="T35" fmla="*/ 12 h 80"/>
                <a:gd name="T36" fmla="*/ 36 w 60"/>
                <a:gd name="T37" fmla="*/ 16 h 80"/>
                <a:gd name="T38" fmla="*/ 32 w 60"/>
                <a:gd name="T39" fmla="*/ 20 h 80"/>
                <a:gd name="T40" fmla="*/ 28 w 60"/>
                <a:gd name="T41" fmla="*/ 28 h 80"/>
                <a:gd name="T42" fmla="*/ 28 w 60"/>
                <a:gd name="T43" fmla="*/ 64 h 80"/>
                <a:gd name="T44" fmla="*/ 28 w 60"/>
                <a:gd name="T45" fmla="*/ 68 h 80"/>
                <a:gd name="T46" fmla="*/ 28 w 60"/>
                <a:gd name="T47" fmla="*/ 72 h 80"/>
                <a:gd name="T48" fmla="*/ 32 w 60"/>
                <a:gd name="T49" fmla="*/ 76 h 80"/>
                <a:gd name="T50" fmla="*/ 32 w 60"/>
                <a:gd name="T51" fmla="*/ 76 h 80"/>
                <a:gd name="T52" fmla="*/ 36 w 60"/>
                <a:gd name="T53" fmla="*/ 80 h 80"/>
                <a:gd name="T54" fmla="*/ 40 w 60"/>
                <a:gd name="T55" fmla="*/ 80 h 80"/>
                <a:gd name="T56" fmla="*/ 40 w 60"/>
                <a:gd name="T57" fmla="*/ 80 h 80"/>
                <a:gd name="T58" fmla="*/ 0 w 60"/>
                <a:gd name="T59" fmla="*/ 80 h 80"/>
                <a:gd name="T60" fmla="*/ 0 w 60"/>
                <a:gd name="T61" fmla="*/ 80 h 80"/>
                <a:gd name="T62" fmla="*/ 8 w 60"/>
                <a:gd name="T63" fmla="*/ 80 h 80"/>
                <a:gd name="T64" fmla="*/ 8 w 60"/>
                <a:gd name="T65" fmla="*/ 76 h 80"/>
                <a:gd name="T66" fmla="*/ 12 w 60"/>
                <a:gd name="T67" fmla="*/ 76 h 80"/>
                <a:gd name="T68" fmla="*/ 12 w 60"/>
                <a:gd name="T69" fmla="*/ 72 h 80"/>
                <a:gd name="T70" fmla="*/ 12 w 60"/>
                <a:gd name="T71" fmla="*/ 68 h 80"/>
                <a:gd name="T72" fmla="*/ 12 w 60"/>
                <a:gd name="T73" fmla="*/ 64 h 80"/>
                <a:gd name="T74" fmla="*/ 12 w 60"/>
                <a:gd name="T75" fmla="*/ 32 h 80"/>
                <a:gd name="T76" fmla="*/ 12 w 60"/>
                <a:gd name="T77" fmla="*/ 20 h 80"/>
                <a:gd name="T78" fmla="*/ 12 w 60"/>
                <a:gd name="T79" fmla="*/ 16 h 80"/>
                <a:gd name="T80" fmla="*/ 12 w 60"/>
                <a:gd name="T81" fmla="*/ 12 h 80"/>
                <a:gd name="T82" fmla="*/ 12 w 60"/>
                <a:gd name="T83" fmla="*/ 12 h 80"/>
                <a:gd name="T84" fmla="*/ 8 w 60"/>
                <a:gd name="T85" fmla="*/ 12 h 80"/>
                <a:gd name="T86" fmla="*/ 8 w 60"/>
                <a:gd name="T87" fmla="*/ 12 h 80"/>
                <a:gd name="T88" fmla="*/ 4 w 60"/>
                <a:gd name="T89" fmla="*/ 12 h 80"/>
                <a:gd name="T90" fmla="*/ 4 w 60"/>
                <a:gd name="T91" fmla="*/ 12 h 80"/>
                <a:gd name="T92" fmla="*/ 0 w 60"/>
                <a:gd name="T93" fmla="*/ 8 h 80"/>
                <a:gd name="T94" fmla="*/ 24 w 60"/>
                <a:gd name="T95" fmla="*/ 0 h 80"/>
                <a:gd name="T96" fmla="*/ 28 w 60"/>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80"/>
                <a:gd name="T149" fmla="*/ 60 w 60"/>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80">
                  <a:moveTo>
                    <a:pt x="28" y="0"/>
                  </a:moveTo>
                  <a:lnTo>
                    <a:pt x="28" y="20"/>
                  </a:lnTo>
                  <a:lnTo>
                    <a:pt x="32" y="8"/>
                  </a:lnTo>
                  <a:lnTo>
                    <a:pt x="40" y="4"/>
                  </a:lnTo>
                  <a:lnTo>
                    <a:pt x="48" y="0"/>
                  </a:lnTo>
                  <a:lnTo>
                    <a:pt x="52" y="0"/>
                  </a:lnTo>
                  <a:lnTo>
                    <a:pt x="56" y="4"/>
                  </a:lnTo>
                  <a:lnTo>
                    <a:pt x="56" y="8"/>
                  </a:lnTo>
                  <a:lnTo>
                    <a:pt x="60" y="12"/>
                  </a:lnTo>
                  <a:lnTo>
                    <a:pt x="56" y="16"/>
                  </a:lnTo>
                  <a:lnTo>
                    <a:pt x="56" y="20"/>
                  </a:lnTo>
                  <a:lnTo>
                    <a:pt x="52" y="20"/>
                  </a:lnTo>
                  <a:lnTo>
                    <a:pt x="48" y="20"/>
                  </a:lnTo>
                  <a:lnTo>
                    <a:pt x="44" y="16"/>
                  </a:lnTo>
                  <a:lnTo>
                    <a:pt x="40" y="16"/>
                  </a:lnTo>
                  <a:lnTo>
                    <a:pt x="40" y="12"/>
                  </a:lnTo>
                  <a:lnTo>
                    <a:pt x="36" y="12"/>
                  </a:lnTo>
                  <a:lnTo>
                    <a:pt x="36" y="16"/>
                  </a:lnTo>
                  <a:lnTo>
                    <a:pt x="32" y="20"/>
                  </a:lnTo>
                  <a:lnTo>
                    <a:pt x="28" y="28"/>
                  </a:lnTo>
                  <a:lnTo>
                    <a:pt x="28" y="64"/>
                  </a:lnTo>
                  <a:lnTo>
                    <a:pt x="28" y="68"/>
                  </a:lnTo>
                  <a:lnTo>
                    <a:pt x="28" y="72"/>
                  </a:lnTo>
                  <a:lnTo>
                    <a:pt x="32" y="76"/>
                  </a:lnTo>
                  <a:lnTo>
                    <a:pt x="36" y="80"/>
                  </a:lnTo>
                  <a:lnTo>
                    <a:pt x="40" y="80"/>
                  </a:lnTo>
                  <a:lnTo>
                    <a:pt x="0" y="80"/>
                  </a:lnTo>
                  <a:lnTo>
                    <a:pt x="8"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16" name="Freeform 284"/>
            <p:cNvSpPr>
              <a:spLocks/>
            </p:cNvSpPr>
            <p:nvPr/>
          </p:nvSpPr>
          <p:spPr bwMode="auto">
            <a:xfrm>
              <a:off x="500" y="3540"/>
              <a:ext cx="49" cy="108"/>
            </a:xfrm>
            <a:custGeom>
              <a:avLst/>
              <a:gdLst>
                <a:gd name="T0" fmla="*/ 25 w 49"/>
                <a:gd name="T1" fmla="*/ 0 h 108"/>
                <a:gd name="T2" fmla="*/ 25 w 49"/>
                <a:gd name="T3" fmla="*/ 28 h 108"/>
                <a:gd name="T4" fmla="*/ 45 w 49"/>
                <a:gd name="T5" fmla="*/ 28 h 108"/>
                <a:gd name="T6" fmla="*/ 45 w 49"/>
                <a:gd name="T7" fmla="*/ 32 h 108"/>
                <a:gd name="T8" fmla="*/ 25 w 49"/>
                <a:gd name="T9" fmla="*/ 32 h 108"/>
                <a:gd name="T10" fmla="*/ 25 w 49"/>
                <a:gd name="T11" fmla="*/ 84 h 108"/>
                <a:gd name="T12" fmla="*/ 29 w 49"/>
                <a:gd name="T13" fmla="*/ 88 h 108"/>
                <a:gd name="T14" fmla="*/ 29 w 49"/>
                <a:gd name="T15" fmla="*/ 92 h 108"/>
                <a:gd name="T16" fmla="*/ 33 w 49"/>
                <a:gd name="T17" fmla="*/ 96 h 108"/>
                <a:gd name="T18" fmla="*/ 33 w 49"/>
                <a:gd name="T19" fmla="*/ 96 h 108"/>
                <a:gd name="T20" fmla="*/ 37 w 49"/>
                <a:gd name="T21" fmla="*/ 96 h 108"/>
                <a:gd name="T22" fmla="*/ 41 w 49"/>
                <a:gd name="T23" fmla="*/ 96 h 108"/>
                <a:gd name="T24" fmla="*/ 41 w 49"/>
                <a:gd name="T25" fmla="*/ 92 h 108"/>
                <a:gd name="T26" fmla="*/ 45 w 49"/>
                <a:gd name="T27" fmla="*/ 92 h 108"/>
                <a:gd name="T28" fmla="*/ 49 w 49"/>
                <a:gd name="T29" fmla="*/ 92 h 108"/>
                <a:gd name="T30" fmla="*/ 45 w 49"/>
                <a:gd name="T31" fmla="*/ 96 h 108"/>
                <a:gd name="T32" fmla="*/ 41 w 49"/>
                <a:gd name="T33" fmla="*/ 104 h 108"/>
                <a:gd name="T34" fmla="*/ 33 w 49"/>
                <a:gd name="T35" fmla="*/ 104 h 108"/>
                <a:gd name="T36" fmla="*/ 29 w 49"/>
                <a:gd name="T37" fmla="*/ 108 h 108"/>
                <a:gd name="T38" fmla="*/ 25 w 49"/>
                <a:gd name="T39" fmla="*/ 108 h 108"/>
                <a:gd name="T40" fmla="*/ 21 w 49"/>
                <a:gd name="T41" fmla="*/ 104 h 108"/>
                <a:gd name="T42" fmla="*/ 17 w 49"/>
                <a:gd name="T43" fmla="*/ 100 h 108"/>
                <a:gd name="T44" fmla="*/ 13 w 49"/>
                <a:gd name="T45" fmla="*/ 100 h 108"/>
                <a:gd name="T46" fmla="*/ 13 w 49"/>
                <a:gd name="T47" fmla="*/ 92 h 108"/>
                <a:gd name="T48" fmla="*/ 13 w 49"/>
                <a:gd name="T49" fmla="*/ 84 h 108"/>
                <a:gd name="T50" fmla="*/ 13 w 49"/>
                <a:gd name="T51" fmla="*/ 32 h 108"/>
                <a:gd name="T52" fmla="*/ 0 w 49"/>
                <a:gd name="T53" fmla="*/ 32 h 108"/>
                <a:gd name="T54" fmla="*/ 0 w 49"/>
                <a:gd name="T55" fmla="*/ 28 h 108"/>
                <a:gd name="T56" fmla="*/ 4 w 49"/>
                <a:gd name="T57" fmla="*/ 28 h 108"/>
                <a:gd name="T58" fmla="*/ 9 w 49"/>
                <a:gd name="T59" fmla="*/ 24 h 108"/>
                <a:gd name="T60" fmla="*/ 13 w 49"/>
                <a:gd name="T61" fmla="*/ 20 h 108"/>
                <a:gd name="T62" fmla="*/ 17 w 49"/>
                <a:gd name="T63" fmla="*/ 12 h 108"/>
                <a:gd name="T64" fmla="*/ 21 w 49"/>
                <a:gd name="T65" fmla="*/ 8 h 108"/>
                <a:gd name="T66" fmla="*/ 25 w 49"/>
                <a:gd name="T67" fmla="*/ 0 h 108"/>
                <a:gd name="T68" fmla="*/ 25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5" y="0"/>
                  </a:moveTo>
                  <a:lnTo>
                    <a:pt x="25" y="28"/>
                  </a:lnTo>
                  <a:lnTo>
                    <a:pt x="45" y="28"/>
                  </a:lnTo>
                  <a:lnTo>
                    <a:pt x="45" y="32"/>
                  </a:lnTo>
                  <a:lnTo>
                    <a:pt x="25" y="32"/>
                  </a:lnTo>
                  <a:lnTo>
                    <a:pt x="25" y="84"/>
                  </a:lnTo>
                  <a:lnTo>
                    <a:pt x="29" y="88"/>
                  </a:lnTo>
                  <a:lnTo>
                    <a:pt x="29" y="92"/>
                  </a:lnTo>
                  <a:lnTo>
                    <a:pt x="33" y="96"/>
                  </a:lnTo>
                  <a:lnTo>
                    <a:pt x="37" y="96"/>
                  </a:lnTo>
                  <a:lnTo>
                    <a:pt x="41" y="96"/>
                  </a:lnTo>
                  <a:lnTo>
                    <a:pt x="41" y="92"/>
                  </a:lnTo>
                  <a:lnTo>
                    <a:pt x="45" y="92"/>
                  </a:lnTo>
                  <a:lnTo>
                    <a:pt x="49" y="92"/>
                  </a:lnTo>
                  <a:lnTo>
                    <a:pt x="45" y="96"/>
                  </a:lnTo>
                  <a:lnTo>
                    <a:pt x="41" y="104"/>
                  </a:lnTo>
                  <a:lnTo>
                    <a:pt x="33" y="104"/>
                  </a:lnTo>
                  <a:lnTo>
                    <a:pt x="29" y="108"/>
                  </a:lnTo>
                  <a:lnTo>
                    <a:pt x="25" y="108"/>
                  </a:lnTo>
                  <a:lnTo>
                    <a:pt x="21" y="104"/>
                  </a:lnTo>
                  <a:lnTo>
                    <a:pt x="17" y="100"/>
                  </a:lnTo>
                  <a:lnTo>
                    <a:pt x="13" y="100"/>
                  </a:lnTo>
                  <a:lnTo>
                    <a:pt x="13" y="92"/>
                  </a:lnTo>
                  <a:lnTo>
                    <a:pt x="13" y="84"/>
                  </a:lnTo>
                  <a:lnTo>
                    <a:pt x="13" y="32"/>
                  </a:lnTo>
                  <a:lnTo>
                    <a:pt x="0" y="32"/>
                  </a:lnTo>
                  <a:lnTo>
                    <a:pt x="0" y="28"/>
                  </a:lnTo>
                  <a:lnTo>
                    <a:pt x="4" y="28"/>
                  </a:lnTo>
                  <a:lnTo>
                    <a:pt x="9" y="24"/>
                  </a:lnTo>
                  <a:lnTo>
                    <a:pt x="13" y="20"/>
                  </a:lnTo>
                  <a:lnTo>
                    <a:pt x="17" y="12"/>
                  </a:lnTo>
                  <a:lnTo>
                    <a:pt x="21" y="8"/>
                  </a:lnTo>
                  <a:lnTo>
                    <a:pt x="25" y="0"/>
                  </a:lnTo>
                  <a:close/>
                </a:path>
              </a:pathLst>
            </a:custGeom>
            <a:solidFill>
              <a:srgbClr val="000000"/>
            </a:solidFill>
            <a:ln w="0">
              <a:solidFill>
                <a:srgbClr val="000000"/>
              </a:solidFill>
              <a:round/>
              <a:headEnd/>
              <a:tailEnd/>
            </a:ln>
          </p:spPr>
          <p:txBody>
            <a:bodyPr/>
            <a:lstStyle/>
            <a:p>
              <a:endParaRPr lang="en-US"/>
            </a:p>
          </p:txBody>
        </p:sp>
        <p:sp>
          <p:nvSpPr>
            <p:cNvPr id="9317" name="Rectangle 285"/>
            <p:cNvSpPr>
              <a:spLocks noChangeArrowheads="1"/>
            </p:cNvSpPr>
            <p:nvPr/>
          </p:nvSpPr>
          <p:spPr bwMode="auto">
            <a:xfrm>
              <a:off x="557" y="3596"/>
              <a:ext cx="44" cy="16"/>
            </a:xfrm>
            <a:prstGeom prst="rect">
              <a:avLst/>
            </a:prstGeom>
            <a:solidFill>
              <a:srgbClr val="000000"/>
            </a:solidFill>
            <a:ln w="0">
              <a:solidFill>
                <a:srgbClr val="000000"/>
              </a:solidFill>
              <a:miter lim="800000"/>
              <a:headEnd/>
              <a:tailEnd/>
            </a:ln>
          </p:spPr>
          <p:txBody>
            <a:bodyPr/>
            <a:lstStyle/>
            <a:p>
              <a:endParaRPr lang="en-US"/>
            </a:p>
          </p:txBody>
        </p:sp>
        <p:sp>
          <p:nvSpPr>
            <p:cNvPr id="9318" name="Freeform 286"/>
            <p:cNvSpPr>
              <a:spLocks noEditPoints="1"/>
            </p:cNvSpPr>
            <p:nvPr/>
          </p:nvSpPr>
          <p:spPr bwMode="auto">
            <a:xfrm>
              <a:off x="613" y="3528"/>
              <a:ext cx="113" cy="120"/>
            </a:xfrm>
            <a:custGeom>
              <a:avLst/>
              <a:gdLst>
                <a:gd name="T0" fmla="*/ 56 w 113"/>
                <a:gd name="T1" fmla="*/ 0 h 120"/>
                <a:gd name="T2" fmla="*/ 72 w 113"/>
                <a:gd name="T3" fmla="*/ 0 h 120"/>
                <a:gd name="T4" fmla="*/ 84 w 113"/>
                <a:gd name="T5" fmla="*/ 4 h 120"/>
                <a:gd name="T6" fmla="*/ 96 w 113"/>
                <a:gd name="T7" fmla="*/ 16 h 120"/>
                <a:gd name="T8" fmla="*/ 105 w 113"/>
                <a:gd name="T9" fmla="*/ 28 h 120"/>
                <a:gd name="T10" fmla="*/ 113 w 113"/>
                <a:gd name="T11" fmla="*/ 40 h 120"/>
                <a:gd name="T12" fmla="*/ 113 w 113"/>
                <a:gd name="T13" fmla="*/ 56 h 120"/>
                <a:gd name="T14" fmla="*/ 113 w 113"/>
                <a:gd name="T15" fmla="*/ 76 h 120"/>
                <a:gd name="T16" fmla="*/ 105 w 113"/>
                <a:gd name="T17" fmla="*/ 88 h 120"/>
                <a:gd name="T18" fmla="*/ 96 w 113"/>
                <a:gd name="T19" fmla="*/ 100 h 120"/>
                <a:gd name="T20" fmla="*/ 84 w 113"/>
                <a:gd name="T21" fmla="*/ 112 h 120"/>
                <a:gd name="T22" fmla="*/ 72 w 113"/>
                <a:gd name="T23" fmla="*/ 116 h 120"/>
                <a:gd name="T24" fmla="*/ 56 w 113"/>
                <a:gd name="T25" fmla="*/ 120 h 120"/>
                <a:gd name="T26" fmla="*/ 40 w 113"/>
                <a:gd name="T27" fmla="*/ 116 h 120"/>
                <a:gd name="T28" fmla="*/ 28 w 113"/>
                <a:gd name="T29" fmla="*/ 112 h 120"/>
                <a:gd name="T30" fmla="*/ 16 w 113"/>
                <a:gd name="T31" fmla="*/ 100 h 120"/>
                <a:gd name="T32" fmla="*/ 8 w 113"/>
                <a:gd name="T33" fmla="*/ 88 h 120"/>
                <a:gd name="T34" fmla="*/ 4 w 113"/>
                <a:gd name="T35" fmla="*/ 76 h 120"/>
                <a:gd name="T36" fmla="*/ 0 w 113"/>
                <a:gd name="T37" fmla="*/ 60 h 120"/>
                <a:gd name="T38" fmla="*/ 4 w 113"/>
                <a:gd name="T39" fmla="*/ 40 h 120"/>
                <a:gd name="T40" fmla="*/ 8 w 113"/>
                <a:gd name="T41" fmla="*/ 28 h 120"/>
                <a:gd name="T42" fmla="*/ 20 w 113"/>
                <a:gd name="T43" fmla="*/ 12 h 120"/>
                <a:gd name="T44" fmla="*/ 32 w 113"/>
                <a:gd name="T45" fmla="*/ 4 h 120"/>
                <a:gd name="T46" fmla="*/ 44 w 113"/>
                <a:gd name="T47" fmla="*/ 0 h 120"/>
                <a:gd name="T48" fmla="*/ 56 w 113"/>
                <a:gd name="T49" fmla="*/ 0 h 120"/>
                <a:gd name="T50" fmla="*/ 56 w 113"/>
                <a:gd name="T51" fmla="*/ 4 h 120"/>
                <a:gd name="T52" fmla="*/ 48 w 113"/>
                <a:gd name="T53" fmla="*/ 4 h 120"/>
                <a:gd name="T54" fmla="*/ 40 w 113"/>
                <a:gd name="T55" fmla="*/ 8 h 120"/>
                <a:gd name="T56" fmla="*/ 32 w 113"/>
                <a:gd name="T57" fmla="*/ 16 h 120"/>
                <a:gd name="T58" fmla="*/ 28 w 113"/>
                <a:gd name="T59" fmla="*/ 28 h 120"/>
                <a:gd name="T60" fmla="*/ 24 w 113"/>
                <a:gd name="T61" fmla="*/ 40 h 120"/>
                <a:gd name="T62" fmla="*/ 20 w 113"/>
                <a:gd name="T63" fmla="*/ 56 h 120"/>
                <a:gd name="T64" fmla="*/ 24 w 113"/>
                <a:gd name="T65" fmla="*/ 76 h 120"/>
                <a:gd name="T66" fmla="*/ 28 w 113"/>
                <a:gd name="T67" fmla="*/ 88 h 120"/>
                <a:gd name="T68" fmla="*/ 32 w 113"/>
                <a:gd name="T69" fmla="*/ 100 h 120"/>
                <a:gd name="T70" fmla="*/ 40 w 113"/>
                <a:gd name="T71" fmla="*/ 108 h 120"/>
                <a:gd name="T72" fmla="*/ 48 w 113"/>
                <a:gd name="T73" fmla="*/ 112 h 120"/>
                <a:gd name="T74" fmla="*/ 56 w 113"/>
                <a:gd name="T75" fmla="*/ 112 h 120"/>
                <a:gd name="T76" fmla="*/ 68 w 113"/>
                <a:gd name="T77" fmla="*/ 112 h 120"/>
                <a:gd name="T78" fmla="*/ 76 w 113"/>
                <a:gd name="T79" fmla="*/ 108 h 120"/>
                <a:gd name="T80" fmla="*/ 84 w 113"/>
                <a:gd name="T81" fmla="*/ 100 h 120"/>
                <a:gd name="T82" fmla="*/ 88 w 113"/>
                <a:gd name="T83" fmla="*/ 92 h 120"/>
                <a:gd name="T84" fmla="*/ 92 w 113"/>
                <a:gd name="T85" fmla="*/ 76 h 120"/>
                <a:gd name="T86" fmla="*/ 92 w 113"/>
                <a:gd name="T87" fmla="*/ 60 h 120"/>
                <a:gd name="T88" fmla="*/ 92 w 113"/>
                <a:gd name="T89" fmla="*/ 40 h 120"/>
                <a:gd name="T90" fmla="*/ 88 w 113"/>
                <a:gd name="T91" fmla="*/ 28 h 120"/>
                <a:gd name="T92" fmla="*/ 80 w 113"/>
                <a:gd name="T93" fmla="*/ 16 h 120"/>
                <a:gd name="T94" fmla="*/ 76 w 113"/>
                <a:gd name="T95" fmla="*/ 8 h 120"/>
                <a:gd name="T96" fmla="*/ 68 w 113"/>
                <a:gd name="T97" fmla="*/ 4 h 120"/>
                <a:gd name="T98" fmla="*/ 56 w 113"/>
                <a:gd name="T99" fmla="*/ 4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
                <a:gd name="T151" fmla="*/ 0 h 120"/>
                <a:gd name="T152" fmla="*/ 113 w 113"/>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 h="120">
                  <a:moveTo>
                    <a:pt x="56" y="0"/>
                  </a:moveTo>
                  <a:lnTo>
                    <a:pt x="72" y="0"/>
                  </a:lnTo>
                  <a:lnTo>
                    <a:pt x="84" y="4"/>
                  </a:lnTo>
                  <a:lnTo>
                    <a:pt x="96" y="16"/>
                  </a:lnTo>
                  <a:lnTo>
                    <a:pt x="105" y="28"/>
                  </a:lnTo>
                  <a:lnTo>
                    <a:pt x="113" y="40"/>
                  </a:lnTo>
                  <a:lnTo>
                    <a:pt x="113" y="56"/>
                  </a:lnTo>
                  <a:lnTo>
                    <a:pt x="113" y="76"/>
                  </a:lnTo>
                  <a:lnTo>
                    <a:pt x="105" y="88"/>
                  </a:lnTo>
                  <a:lnTo>
                    <a:pt x="96" y="100"/>
                  </a:lnTo>
                  <a:lnTo>
                    <a:pt x="84" y="112"/>
                  </a:lnTo>
                  <a:lnTo>
                    <a:pt x="72" y="116"/>
                  </a:lnTo>
                  <a:lnTo>
                    <a:pt x="56" y="120"/>
                  </a:lnTo>
                  <a:lnTo>
                    <a:pt x="40" y="116"/>
                  </a:lnTo>
                  <a:lnTo>
                    <a:pt x="28" y="112"/>
                  </a:lnTo>
                  <a:lnTo>
                    <a:pt x="16" y="100"/>
                  </a:lnTo>
                  <a:lnTo>
                    <a:pt x="8" y="88"/>
                  </a:lnTo>
                  <a:lnTo>
                    <a:pt x="4" y="76"/>
                  </a:lnTo>
                  <a:lnTo>
                    <a:pt x="0" y="60"/>
                  </a:lnTo>
                  <a:lnTo>
                    <a:pt x="4" y="40"/>
                  </a:lnTo>
                  <a:lnTo>
                    <a:pt x="8" y="28"/>
                  </a:lnTo>
                  <a:lnTo>
                    <a:pt x="20" y="12"/>
                  </a:lnTo>
                  <a:lnTo>
                    <a:pt x="32" y="4"/>
                  </a:lnTo>
                  <a:lnTo>
                    <a:pt x="44" y="0"/>
                  </a:lnTo>
                  <a:lnTo>
                    <a:pt x="56" y="0"/>
                  </a:lnTo>
                  <a:close/>
                  <a:moveTo>
                    <a:pt x="56" y="4"/>
                  </a:moveTo>
                  <a:lnTo>
                    <a:pt x="48" y="4"/>
                  </a:lnTo>
                  <a:lnTo>
                    <a:pt x="40" y="8"/>
                  </a:lnTo>
                  <a:lnTo>
                    <a:pt x="32" y="16"/>
                  </a:lnTo>
                  <a:lnTo>
                    <a:pt x="28" y="28"/>
                  </a:lnTo>
                  <a:lnTo>
                    <a:pt x="24" y="40"/>
                  </a:lnTo>
                  <a:lnTo>
                    <a:pt x="20" y="56"/>
                  </a:lnTo>
                  <a:lnTo>
                    <a:pt x="24" y="76"/>
                  </a:lnTo>
                  <a:lnTo>
                    <a:pt x="28" y="88"/>
                  </a:lnTo>
                  <a:lnTo>
                    <a:pt x="32" y="100"/>
                  </a:lnTo>
                  <a:lnTo>
                    <a:pt x="40" y="108"/>
                  </a:lnTo>
                  <a:lnTo>
                    <a:pt x="48" y="112"/>
                  </a:lnTo>
                  <a:lnTo>
                    <a:pt x="56" y="112"/>
                  </a:lnTo>
                  <a:lnTo>
                    <a:pt x="68" y="112"/>
                  </a:lnTo>
                  <a:lnTo>
                    <a:pt x="76" y="108"/>
                  </a:lnTo>
                  <a:lnTo>
                    <a:pt x="84" y="100"/>
                  </a:lnTo>
                  <a:lnTo>
                    <a:pt x="88" y="92"/>
                  </a:lnTo>
                  <a:lnTo>
                    <a:pt x="92" y="76"/>
                  </a:lnTo>
                  <a:lnTo>
                    <a:pt x="92" y="60"/>
                  </a:lnTo>
                  <a:lnTo>
                    <a:pt x="92" y="40"/>
                  </a:lnTo>
                  <a:lnTo>
                    <a:pt x="88" y="28"/>
                  </a:lnTo>
                  <a:lnTo>
                    <a:pt x="80" y="16"/>
                  </a:lnTo>
                  <a:lnTo>
                    <a:pt x="76" y="8"/>
                  </a:lnTo>
                  <a:lnTo>
                    <a:pt x="68" y="4"/>
                  </a:lnTo>
                  <a:lnTo>
                    <a:pt x="56" y="4"/>
                  </a:lnTo>
                  <a:close/>
                </a:path>
              </a:pathLst>
            </a:custGeom>
            <a:solidFill>
              <a:srgbClr val="000000"/>
            </a:solidFill>
            <a:ln w="0">
              <a:solidFill>
                <a:srgbClr val="000000"/>
              </a:solidFill>
              <a:round/>
              <a:headEnd/>
              <a:tailEnd/>
            </a:ln>
          </p:spPr>
          <p:txBody>
            <a:bodyPr/>
            <a:lstStyle/>
            <a:p>
              <a:endParaRPr lang="en-US"/>
            </a:p>
          </p:txBody>
        </p:sp>
        <p:sp>
          <p:nvSpPr>
            <p:cNvPr id="9319" name="Freeform 287"/>
            <p:cNvSpPr>
              <a:spLocks/>
            </p:cNvSpPr>
            <p:nvPr/>
          </p:nvSpPr>
          <p:spPr bwMode="auto">
            <a:xfrm>
              <a:off x="738" y="3524"/>
              <a:ext cx="72" cy="120"/>
            </a:xfrm>
            <a:custGeom>
              <a:avLst/>
              <a:gdLst>
                <a:gd name="T0" fmla="*/ 32 w 72"/>
                <a:gd name="T1" fmla="*/ 48 h 120"/>
                <a:gd name="T2" fmla="*/ 32 w 72"/>
                <a:gd name="T3" fmla="*/ 100 h 120"/>
                <a:gd name="T4" fmla="*/ 32 w 72"/>
                <a:gd name="T5" fmla="*/ 112 h 120"/>
                <a:gd name="T6" fmla="*/ 32 w 72"/>
                <a:gd name="T7" fmla="*/ 116 h 120"/>
                <a:gd name="T8" fmla="*/ 36 w 72"/>
                <a:gd name="T9" fmla="*/ 120 h 120"/>
                <a:gd name="T10" fmla="*/ 40 w 72"/>
                <a:gd name="T11" fmla="*/ 120 h 120"/>
                <a:gd name="T12" fmla="*/ 48 w 72"/>
                <a:gd name="T13" fmla="*/ 120 h 120"/>
                <a:gd name="T14" fmla="*/ 48 w 72"/>
                <a:gd name="T15" fmla="*/ 120 h 120"/>
                <a:gd name="T16" fmla="*/ 0 w 72"/>
                <a:gd name="T17" fmla="*/ 120 h 120"/>
                <a:gd name="T18" fmla="*/ 0 w 72"/>
                <a:gd name="T19" fmla="*/ 120 h 120"/>
                <a:gd name="T20" fmla="*/ 4 w 72"/>
                <a:gd name="T21" fmla="*/ 120 h 120"/>
                <a:gd name="T22" fmla="*/ 8 w 72"/>
                <a:gd name="T23" fmla="*/ 120 h 120"/>
                <a:gd name="T24" fmla="*/ 12 w 72"/>
                <a:gd name="T25" fmla="*/ 116 h 120"/>
                <a:gd name="T26" fmla="*/ 12 w 72"/>
                <a:gd name="T27" fmla="*/ 116 h 120"/>
                <a:gd name="T28" fmla="*/ 16 w 72"/>
                <a:gd name="T29" fmla="*/ 112 h 120"/>
                <a:gd name="T30" fmla="*/ 16 w 72"/>
                <a:gd name="T31" fmla="*/ 108 h 120"/>
                <a:gd name="T32" fmla="*/ 16 w 72"/>
                <a:gd name="T33" fmla="*/ 100 h 120"/>
                <a:gd name="T34" fmla="*/ 16 w 72"/>
                <a:gd name="T35" fmla="*/ 48 h 120"/>
                <a:gd name="T36" fmla="*/ 0 w 72"/>
                <a:gd name="T37" fmla="*/ 48 h 120"/>
                <a:gd name="T38" fmla="*/ 0 w 72"/>
                <a:gd name="T39" fmla="*/ 44 h 120"/>
                <a:gd name="T40" fmla="*/ 16 w 72"/>
                <a:gd name="T41" fmla="*/ 44 h 120"/>
                <a:gd name="T42" fmla="*/ 16 w 72"/>
                <a:gd name="T43" fmla="*/ 36 h 120"/>
                <a:gd name="T44" fmla="*/ 16 w 72"/>
                <a:gd name="T45" fmla="*/ 28 h 120"/>
                <a:gd name="T46" fmla="*/ 20 w 72"/>
                <a:gd name="T47" fmla="*/ 16 h 120"/>
                <a:gd name="T48" fmla="*/ 24 w 72"/>
                <a:gd name="T49" fmla="*/ 8 h 120"/>
                <a:gd name="T50" fmla="*/ 32 w 72"/>
                <a:gd name="T51" fmla="*/ 4 h 120"/>
                <a:gd name="T52" fmla="*/ 40 w 72"/>
                <a:gd name="T53" fmla="*/ 0 h 120"/>
                <a:gd name="T54" fmla="*/ 48 w 72"/>
                <a:gd name="T55" fmla="*/ 0 h 120"/>
                <a:gd name="T56" fmla="*/ 56 w 72"/>
                <a:gd name="T57" fmla="*/ 0 h 120"/>
                <a:gd name="T58" fmla="*/ 64 w 72"/>
                <a:gd name="T59" fmla="*/ 4 h 120"/>
                <a:gd name="T60" fmla="*/ 68 w 72"/>
                <a:gd name="T61" fmla="*/ 8 h 120"/>
                <a:gd name="T62" fmla="*/ 72 w 72"/>
                <a:gd name="T63" fmla="*/ 12 h 120"/>
                <a:gd name="T64" fmla="*/ 68 w 72"/>
                <a:gd name="T65" fmla="*/ 16 h 120"/>
                <a:gd name="T66" fmla="*/ 68 w 72"/>
                <a:gd name="T67" fmla="*/ 20 h 120"/>
                <a:gd name="T68" fmla="*/ 64 w 72"/>
                <a:gd name="T69" fmla="*/ 20 h 120"/>
                <a:gd name="T70" fmla="*/ 64 w 72"/>
                <a:gd name="T71" fmla="*/ 20 h 120"/>
                <a:gd name="T72" fmla="*/ 60 w 72"/>
                <a:gd name="T73" fmla="*/ 20 h 120"/>
                <a:gd name="T74" fmla="*/ 60 w 72"/>
                <a:gd name="T75" fmla="*/ 20 h 120"/>
                <a:gd name="T76" fmla="*/ 56 w 72"/>
                <a:gd name="T77" fmla="*/ 16 h 120"/>
                <a:gd name="T78" fmla="*/ 52 w 72"/>
                <a:gd name="T79" fmla="*/ 12 h 120"/>
                <a:gd name="T80" fmla="*/ 52 w 72"/>
                <a:gd name="T81" fmla="*/ 8 h 120"/>
                <a:gd name="T82" fmla="*/ 48 w 72"/>
                <a:gd name="T83" fmla="*/ 4 h 120"/>
                <a:gd name="T84" fmla="*/ 44 w 72"/>
                <a:gd name="T85" fmla="*/ 4 h 120"/>
                <a:gd name="T86" fmla="*/ 44 w 72"/>
                <a:gd name="T87" fmla="*/ 4 h 120"/>
                <a:gd name="T88" fmla="*/ 40 w 72"/>
                <a:gd name="T89" fmla="*/ 4 h 120"/>
                <a:gd name="T90" fmla="*/ 36 w 72"/>
                <a:gd name="T91" fmla="*/ 8 h 120"/>
                <a:gd name="T92" fmla="*/ 32 w 72"/>
                <a:gd name="T93" fmla="*/ 8 h 120"/>
                <a:gd name="T94" fmla="*/ 32 w 72"/>
                <a:gd name="T95" fmla="*/ 12 h 120"/>
                <a:gd name="T96" fmla="*/ 32 w 72"/>
                <a:gd name="T97" fmla="*/ 20 h 120"/>
                <a:gd name="T98" fmla="*/ 32 w 72"/>
                <a:gd name="T99" fmla="*/ 36 h 120"/>
                <a:gd name="T100" fmla="*/ 32 w 72"/>
                <a:gd name="T101" fmla="*/ 44 h 120"/>
                <a:gd name="T102" fmla="*/ 52 w 72"/>
                <a:gd name="T103" fmla="*/ 44 h 120"/>
                <a:gd name="T104" fmla="*/ 52 w 72"/>
                <a:gd name="T105" fmla="*/ 48 h 120"/>
                <a:gd name="T106" fmla="*/ 32 w 72"/>
                <a:gd name="T107" fmla="*/ 48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20"/>
                <a:gd name="T164" fmla="*/ 72 w 72"/>
                <a:gd name="T165" fmla="*/ 120 h 1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20">
                  <a:moveTo>
                    <a:pt x="32" y="48"/>
                  </a:moveTo>
                  <a:lnTo>
                    <a:pt x="32" y="100"/>
                  </a:lnTo>
                  <a:lnTo>
                    <a:pt x="32" y="112"/>
                  </a:lnTo>
                  <a:lnTo>
                    <a:pt x="32" y="116"/>
                  </a:lnTo>
                  <a:lnTo>
                    <a:pt x="36" y="120"/>
                  </a:lnTo>
                  <a:lnTo>
                    <a:pt x="40" y="120"/>
                  </a:lnTo>
                  <a:lnTo>
                    <a:pt x="48" y="120"/>
                  </a:lnTo>
                  <a:lnTo>
                    <a:pt x="0" y="120"/>
                  </a:lnTo>
                  <a:lnTo>
                    <a:pt x="4" y="120"/>
                  </a:lnTo>
                  <a:lnTo>
                    <a:pt x="8" y="120"/>
                  </a:lnTo>
                  <a:lnTo>
                    <a:pt x="12" y="116"/>
                  </a:lnTo>
                  <a:lnTo>
                    <a:pt x="16" y="112"/>
                  </a:lnTo>
                  <a:lnTo>
                    <a:pt x="16" y="108"/>
                  </a:lnTo>
                  <a:lnTo>
                    <a:pt x="16" y="100"/>
                  </a:lnTo>
                  <a:lnTo>
                    <a:pt x="16" y="48"/>
                  </a:lnTo>
                  <a:lnTo>
                    <a:pt x="0" y="48"/>
                  </a:lnTo>
                  <a:lnTo>
                    <a:pt x="0" y="44"/>
                  </a:lnTo>
                  <a:lnTo>
                    <a:pt x="16" y="44"/>
                  </a:lnTo>
                  <a:lnTo>
                    <a:pt x="16" y="36"/>
                  </a:lnTo>
                  <a:lnTo>
                    <a:pt x="16" y="28"/>
                  </a:lnTo>
                  <a:lnTo>
                    <a:pt x="20" y="16"/>
                  </a:lnTo>
                  <a:lnTo>
                    <a:pt x="24" y="8"/>
                  </a:lnTo>
                  <a:lnTo>
                    <a:pt x="32" y="4"/>
                  </a:lnTo>
                  <a:lnTo>
                    <a:pt x="40" y="0"/>
                  </a:lnTo>
                  <a:lnTo>
                    <a:pt x="48" y="0"/>
                  </a:lnTo>
                  <a:lnTo>
                    <a:pt x="56" y="0"/>
                  </a:lnTo>
                  <a:lnTo>
                    <a:pt x="64" y="4"/>
                  </a:lnTo>
                  <a:lnTo>
                    <a:pt x="68" y="8"/>
                  </a:lnTo>
                  <a:lnTo>
                    <a:pt x="72" y="12"/>
                  </a:lnTo>
                  <a:lnTo>
                    <a:pt x="68" y="16"/>
                  </a:lnTo>
                  <a:lnTo>
                    <a:pt x="68" y="20"/>
                  </a:lnTo>
                  <a:lnTo>
                    <a:pt x="64" y="20"/>
                  </a:lnTo>
                  <a:lnTo>
                    <a:pt x="60" y="20"/>
                  </a:lnTo>
                  <a:lnTo>
                    <a:pt x="56" y="16"/>
                  </a:lnTo>
                  <a:lnTo>
                    <a:pt x="52" y="12"/>
                  </a:lnTo>
                  <a:lnTo>
                    <a:pt x="52" y="8"/>
                  </a:lnTo>
                  <a:lnTo>
                    <a:pt x="48" y="4"/>
                  </a:lnTo>
                  <a:lnTo>
                    <a:pt x="44" y="4"/>
                  </a:lnTo>
                  <a:lnTo>
                    <a:pt x="40" y="4"/>
                  </a:lnTo>
                  <a:lnTo>
                    <a:pt x="36" y="8"/>
                  </a:lnTo>
                  <a:lnTo>
                    <a:pt x="32" y="8"/>
                  </a:lnTo>
                  <a:lnTo>
                    <a:pt x="32" y="12"/>
                  </a:lnTo>
                  <a:lnTo>
                    <a:pt x="32" y="20"/>
                  </a:lnTo>
                  <a:lnTo>
                    <a:pt x="32" y="36"/>
                  </a:lnTo>
                  <a:lnTo>
                    <a:pt x="32" y="44"/>
                  </a:lnTo>
                  <a:lnTo>
                    <a:pt x="52" y="44"/>
                  </a:lnTo>
                  <a:lnTo>
                    <a:pt x="52" y="48"/>
                  </a:lnTo>
                  <a:lnTo>
                    <a:pt x="32" y="48"/>
                  </a:lnTo>
                  <a:close/>
                </a:path>
              </a:pathLst>
            </a:custGeom>
            <a:solidFill>
              <a:srgbClr val="000000"/>
            </a:solidFill>
            <a:ln w="0">
              <a:solidFill>
                <a:srgbClr val="000000"/>
              </a:solidFill>
              <a:round/>
              <a:headEnd/>
              <a:tailEnd/>
            </a:ln>
          </p:spPr>
          <p:txBody>
            <a:bodyPr/>
            <a:lstStyle/>
            <a:p>
              <a:endParaRPr lang="en-US"/>
            </a:p>
          </p:txBody>
        </p:sp>
        <p:sp>
          <p:nvSpPr>
            <p:cNvPr id="9320" name="Rectangle 288"/>
            <p:cNvSpPr>
              <a:spLocks noChangeArrowheads="1"/>
            </p:cNvSpPr>
            <p:nvPr/>
          </p:nvSpPr>
          <p:spPr bwMode="auto">
            <a:xfrm>
              <a:off x="1240"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21" name="Freeform 289"/>
            <p:cNvSpPr>
              <a:spLocks/>
            </p:cNvSpPr>
            <p:nvPr/>
          </p:nvSpPr>
          <p:spPr bwMode="auto">
            <a:xfrm>
              <a:off x="1505" y="3528"/>
              <a:ext cx="89" cy="116"/>
            </a:xfrm>
            <a:custGeom>
              <a:avLst/>
              <a:gdLst>
                <a:gd name="T0" fmla="*/ 33 w 89"/>
                <a:gd name="T1" fmla="*/ 4 h 116"/>
                <a:gd name="T2" fmla="*/ 33 w 89"/>
                <a:gd name="T3" fmla="*/ 56 h 116"/>
                <a:gd name="T4" fmla="*/ 53 w 89"/>
                <a:gd name="T5" fmla="*/ 56 h 116"/>
                <a:gd name="T6" fmla="*/ 61 w 89"/>
                <a:gd name="T7" fmla="*/ 56 h 116"/>
                <a:gd name="T8" fmla="*/ 65 w 89"/>
                <a:gd name="T9" fmla="*/ 52 h 116"/>
                <a:gd name="T10" fmla="*/ 69 w 89"/>
                <a:gd name="T11" fmla="*/ 48 h 116"/>
                <a:gd name="T12" fmla="*/ 69 w 89"/>
                <a:gd name="T13" fmla="*/ 40 h 116"/>
                <a:gd name="T14" fmla="*/ 73 w 89"/>
                <a:gd name="T15" fmla="*/ 40 h 116"/>
                <a:gd name="T16" fmla="*/ 73 w 89"/>
                <a:gd name="T17" fmla="*/ 76 h 116"/>
                <a:gd name="T18" fmla="*/ 69 w 89"/>
                <a:gd name="T19" fmla="*/ 76 h 116"/>
                <a:gd name="T20" fmla="*/ 69 w 89"/>
                <a:gd name="T21" fmla="*/ 72 h 116"/>
                <a:gd name="T22" fmla="*/ 69 w 89"/>
                <a:gd name="T23" fmla="*/ 68 h 116"/>
                <a:gd name="T24" fmla="*/ 65 w 89"/>
                <a:gd name="T25" fmla="*/ 64 h 116"/>
                <a:gd name="T26" fmla="*/ 65 w 89"/>
                <a:gd name="T27" fmla="*/ 60 h 116"/>
                <a:gd name="T28" fmla="*/ 57 w 89"/>
                <a:gd name="T29" fmla="*/ 60 h 116"/>
                <a:gd name="T30" fmla="*/ 53 w 89"/>
                <a:gd name="T31" fmla="*/ 60 h 116"/>
                <a:gd name="T32" fmla="*/ 33 w 89"/>
                <a:gd name="T33" fmla="*/ 60 h 116"/>
                <a:gd name="T34" fmla="*/ 33 w 89"/>
                <a:gd name="T35" fmla="*/ 96 h 116"/>
                <a:gd name="T36" fmla="*/ 33 w 89"/>
                <a:gd name="T37" fmla="*/ 104 h 116"/>
                <a:gd name="T38" fmla="*/ 37 w 89"/>
                <a:gd name="T39" fmla="*/ 108 h 116"/>
                <a:gd name="T40" fmla="*/ 37 w 89"/>
                <a:gd name="T41" fmla="*/ 112 h 116"/>
                <a:gd name="T42" fmla="*/ 37 w 89"/>
                <a:gd name="T43" fmla="*/ 112 h 116"/>
                <a:gd name="T44" fmla="*/ 41 w 89"/>
                <a:gd name="T45" fmla="*/ 116 h 116"/>
                <a:gd name="T46" fmla="*/ 45 w 89"/>
                <a:gd name="T47" fmla="*/ 116 h 116"/>
                <a:gd name="T48" fmla="*/ 49 w 89"/>
                <a:gd name="T49" fmla="*/ 116 h 116"/>
                <a:gd name="T50" fmla="*/ 49 w 89"/>
                <a:gd name="T51" fmla="*/ 116 h 116"/>
                <a:gd name="T52" fmla="*/ 0 w 89"/>
                <a:gd name="T53" fmla="*/ 116 h 116"/>
                <a:gd name="T54" fmla="*/ 0 w 89"/>
                <a:gd name="T55" fmla="*/ 116 h 116"/>
                <a:gd name="T56" fmla="*/ 4 w 89"/>
                <a:gd name="T57" fmla="*/ 116 h 116"/>
                <a:gd name="T58" fmla="*/ 12 w 89"/>
                <a:gd name="T59" fmla="*/ 116 h 116"/>
                <a:gd name="T60" fmla="*/ 16 w 89"/>
                <a:gd name="T61" fmla="*/ 112 h 116"/>
                <a:gd name="T62" fmla="*/ 16 w 89"/>
                <a:gd name="T63" fmla="*/ 104 h 116"/>
                <a:gd name="T64" fmla="*/ 16 w 89"/>
                <a:gd name="T65" fmla="*/ 96 h 116"/>
                <a:gd name="T66" fmla="*/ 16 w 89"/>
                <a:gd name="T67" fmla="*/ 20 h 116"/>
                <a:gd name="T68" fmla="*/ 16 w 89"/>
                <a:gd name="T69" fmla="*/ 12 h 116"/>
                <a:gd name="T70" fmla="*/ 16 w 89"/>
                <a:gd name="T71" fmla="*/ 8 h 116"/>
                <a:gd name="T72" fmla="*/ 16 w 89"/>
                <a:gd name="T73" fmla="*/ 4 h 116"/>
                <a:gd name="T74" fmla="*/ 12 w 89"/>
                <a:gd name="T75" fmla="*/ 4 h 116"/>
                <a:gd name="T76" fmla="*/ 8 w 89"/>
                <a:gd name="T77" fmla="*/ 4 h 116"/>
                <a:gd name="T78" fmla="*/ 4 w 89"/>
                <a:gd name="T79" fmla="*/ 0 h 116"/>
                <a:gd name="T80" fmla="*/ 0 w 89"/>
                <a:gd name="T81" fmla="*/ 0 h 116"/>
                <a:gd name="T82" fmla="*/ 0 w 89"/>
                <a:gd name="T83" fmla="*/ 0 h 116"/>
                <a:gd name="T84" fmla="*/ 85 w 89"/>
                <a:gd name="T85" fmla="*/ 0 h 116"/>
                <a:gd name="T86" fmla="*/ 89 w 89"/>
                <a:gd name="T87" fmla="*/ 24 h 116"/>
                <a:gd name="T88" fmla="*/ 85 w 89"/>
                <a:gd name="T89" fmla="*/ 24 h 116"/>
                <a:gd name="T90" fmla="*/ 81 w 89"/>
                <a:gd name="T91" fmla="*/ 20 h 116"/>
                <a:gd name="T92" fmla="*/ 81 w 89"/>
                <a:gd name="T93" fmla="*/ 12 h 116"/>
                <a:gd name="T94" fmla="*/ 77 w 89"/>
                <a:gd name="T95" fmla="*/ 8 h 116"/>
                <a:gd name="T96" fmla="*/ 73 w 89"/>
                <a:gd name="T97" fmla="*/ 8 h 116"/>
                <a:gd name="T98" fmla="*/ 69 w 89"/>
                <a:gd name="T99" fmla="*/ 8 h 116"/>
                <a:gd name="T100" fmla="*/ 61 w 89"/>
                <a:gd name="T101" fmla="*/ 4 h 116"/>
                <a:gd name="T102" fmla="*/ 33 w 89"/>
                <a:gd name="T103" fmla="*/ 4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6"/>
                <a:gd name="T158" fmla="*/ 89 w 89"/>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6">
                  <a:moveTo>
                    <a:pt x="33" y="4"/>
                  </a:moveTo>
                  <a:lnTo>
                    <a:pt x="33" y="56"/>
                  </a:lnTo>
                  <a:lnTo>
                    <a:pt x="53" y="56"/>
                  </a:lnTo>
                  <a:lnTo>
                    <a:pt x="61" y="56"/>
                  </a:lnTo>
                  <a:lnTo>
                    <a:pt x="65" y="52"/>
                  </a:lnTo>
                  <a:lnTo>
                    <a:pt x="69" y="48"/>
                  </a:lnTo>
                  <a:lnTo>
                    <a:pt x="69" y="40"/>
                  </a:lnTo>
                  <a:lnTo>
                    <a:pt x="73" y="40"/>
                  </a:lnTo>
                  <a:lnTo>
                    <a:pt x="73" y="76"/>
                  </a:lnTo>
                  <a:lnTo>
                    <a:pt x="69" y="76"/>
                  </a:lnTo>
                  <a:lnTo>
                    <a:pt x="69" y="72"/>
                  </a:lnTo>
                  <a:lnTo>
                    <a:pt x="69" y="68"/>
                  </a:lnTo>
                  <a:lnTo>
                    <a:pt x="65" y="64"/>
                  </a:lnTo>
                  <a:lnTo>
                    <a:pt x="65" y="60"/>
                  </a:lnTo>
                  <a:lnTo>
                    <a:pt x="57" y="60"/>
                  </a:lnTo>
                  <a:lnTo>
                    <a:pt x="53" y="60"/>
                  </a:lnTo>
                  <a:lnTo>
                    <a:pt x="33" y="60"/>
                  </a:lnTo>
                  <a:lnTo>
                    <a:pt x="33" y="96"/>
                  </a:lnTo>
                  <a:lnTo>
                    <a:pt x="33" y="104"/>
                  </a:lnTo>
                  <a:lnTo>
                    <a:pt x="37" y="108"/>
                  </a:lnTo>
                  <a:lnTo>
                    <a:pt x="37" y="112"/>
                  </a:lnTo>
                  <a:lnTo>
                    <a:pt x="41" y="116"/>
                  </a:lnTo>
                  <a:lnTo>
                    <a:pt x="45" y="116"/>
                  </a:lnTo>
                  <a:lnTo>
                    <a:pt x="49" y="116"/>
                  </a:lnTo>
                  <a:lnTo>
                    <a:pt x="0" y="116"/>
                  </a:lnTo>
                  <a:lnTo>
                    <a:pt x="4" y="116"/>
                  </a:lnTo>
                  <a:lnTo>
                    <a:pt x="12" y="116"/>
                  </a:lnTo>
                  <a:lnTo>
                    <a:pt x="16" y="112"/>
                  </a:lnTo>
                  <a:lnTo>
                    <a:pt x="16" y="104"/>
                  </a:lnTo>
                  <a:lnTo>
                    <a:pt x="16" y="96"/>
                  </a:lnTo>
                  <a:lnTo>
                    <a:pt x="16" y="20"/>
                  </a:lnTo>
                  <a:lnTo>
                    <a:pt x="16" y="12"/>
                  </a:lnTo>
                  <a:lnTo>
                    <a:pt x="16" y="8"/>
                  </a:lnTo>
                  <a:lnTo>
                    <a:pt x="16" y="4"/>
                  </a:lnTo>
                  <a:lnTo>
                    <a:pt x="12" y="4"/>
                  </a:lnTo>
                  <a:lnTo>
                    <a:pt x="8" y="4"/>
                  </a:lnTo>
                  <a:lnTo>
                    <a:pt x="4" y="0"/>
                  </a:lnTo>
                  <a:lnTo>
                    <a:pt x="0" y="0"/>
                  </a:lnTo>
                  <a:lnTo>
                    <a:pt x="85" y="0"/>
                  </a:lnTo>
                  <a:lnTo>
                    <a:pt x="89" y="24"/>
                  </a:lnTo>
                  <a:lnTo>
                    <a:pt x="85" y="24"/>
                  </a:lnTo>
                  <a:lnTo>
                    <a:pt x="81" y="20"/>
                  </a:lnTo>
                  <a:lnTo>
                    <a:pt x="81" y="12"/>
                  </a:lnTo>
                  <a:lnTo>
                    <a:pt x="77" y="8"/>
                  </a:lnTo>
                  <a:lnTo>
                    <a:pt x="73" y="8"/>
                  </a:lnTo>
                  <a:lnTo>
                    <a:pt x="69" y="8"/>
                  </a:lnTo>
                  <a:lnTo>
                    <a:pt x="61" y="4"/>
                  </a:lnTo>
                  <a:lnTo>
                    <a:pt x="33" y="4"/>
                  </a:lnTo>
                  <a:close/>
                </a:path>
              </a:pathLst>
            </a:custGeom>
            <a:solidFill>
              <a:srgbClr val="000000"/>
            </a:solidFill>
            <a:ln w="0">
              <a:solidFill>
                <a:srgbClr val="000000"/>
              </a:solidFill>
              <a:round/>
              <a:headEnd/>
              <a:tailEnd/>
            </a:ln>
          </p:spPr>
          <p:txBody>
            <a:bodyPr/>
            <a:lstStyle/>
            <a:p>
              <a:endParaRPr lang="en-US"/>
            </a:p>
          </p:txBody>
        </p:sp>
        <p:sp>
          <p:nvSpPr>
            <p:cNvPr id="9322" name="Freeform 290"/>
            <p:cNvSpPr>
              <a:spLocks/>
            </p:cNvSpPr>
            <p:nvPr/>
          </p:nvSpPr>
          <p:spPr bwMode="auto">
            <a:xfrm>
              <a:off x="1602" y="3564"/>
              <a:ext cx="56" cy="80"/>
            </a:xfrm>
            <a:custGeom>
              <a:avLst/>
              <a:gdLst>
                <a:gd name="T0" fmla="*/ 24 w 56"/>
                <a:gd name="T1" fmla="*/ 0 h 80"/>
                <a:gd name="T2" fmla="*/ 24 w 56"/>
                <a:gd name="T3" fmla="*/ 20 h 80"/>
                <a:gd name="T4" fmla="*/ 32 w 56"/>
                <a:gd name="T5" fmla="*/ 8 h 80"/>
                <a:gd name="T6" fmla="*/ 40 w 56"/>
                <a:gd name="T7" fmla="*/ 4 h 80"/>
                <a:gd name="T8" fmla="*/ 44 w 56"/>
                <a:gd name="T9" fmla="*/ 0 h 80"/>
                <a:gd name="T10" fmla="*/ 48 w 56"/>
                <a:gd name="T11" fmla="*/ 0 h 80"/>
                <a:gd name="T12" fmla="*/ 52 w 56"/>
                <a:gd name="T13" fmla="*/ 4 h 80"/>
                <a:gd name="T14" fmla="*/ 56 w 56"/>
                <a:gd name="T15" fmla="*/ 8 h 80"/>
                <a:gd name="T16" fmla="*/ 56 w 56"/>
                <a:gd name="T17" fmla="*/ 12 h 80"/>
                <a:gd name="T18" fmla="*/ 56 w 56"/>
                <a:gd name="T19" fmla="*/ 16 h 80"/>
                <a:gd name="T20" fmla="*/ 52 w 56"/>
                <a:gd name="T21" fmla="*/ 20 h 80"/>
                <a:gd name="T22" fmla="*/ 52 w 56"/>
                <a:gd name="T23" fmla="*/ 20 h 80"/>
                <a:gd name="T24" fmla="*/ 48 w 56"/>
                <a:gd name="T25" fmla="*/ 20 h 80"/>
                <a:gd name="T26" fmla="*/ 44 w 56"/>
                <a:gd name="T27" fmla="*/ 20 h 80"/>
                <a:gd name="T28" fmla="*/ 44 w 56"/>
                <a:gd name="T29" fmla="*/ 16 h 80"/>
                <a:gd name="T30" fmla="*/ 40 w 56"/>
                <a:gd name="T31" fmla="*/ 16 h 80"/>
                <a:gd name="T32" fmla="*/ 36 w 56"/>
                <a:gd name="T33" fmla="*/ 12 h 80"/>
                <a:gd name="T34" fmla="*/ 36 w 56"/>
                <a:gd name="T35" fmla="*/ 12 h 80"/>
                <a:gd name="T36" fmla="*/ 32 w 56"/>
                <a:gd name="T37" fmla="*/ 16 h 80"/>
                <a:gd name="T38" fmla="*/ 28 w 56"/>
                <a:gd name="T39" fmla="*/ 20 h 80"/>
                <a:gd name="T40" fmla="*/ 24 w 56"/>
                <a:gd name="T41" fmla="*/ 28 h 80"/>
                <a:gd name="T42" fmla="*/ 24 w 56"/>
                <a:gd name="T43" fmla="*/ 64 h 80"/>
                <a:gd name="T44" fmla="*/ 24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8 w 56"/>
                <a:gd name="T67" fmla="*/ 76 h 80"/>
                <a:gd name="T68" fmla="*/ 8 w 56"/>
                <a:gd name="T69" fmla="*/ 72 h 80"/>
                <a:gd name="T70" fmla="*/ 12 w 56"/>
                <a:gd name="T71" fmla="*/ 68 h 80"/>
                <a:gd name="T72" fmla="*/ 12 w 56"/>
                <a:gd name="T73" fmla="*/ 64 h 80"/>
                <a:gd name="T74" fmla="*/ 12 w 56"/>
                <a:gd name="T75" fmla="*/ 32 h 80"/>
                <a:gd name="T76" fmla="*/ 12 w 56"/>
                <a:gd name="T77" fmla="*/ 20 h 80"/>
                <a:gd name="T78" fmla="*/ 8 w 56"/>
                <a:gd name="T79" fmla="*/ 16 h 80"/>
                <a:gd name="T80" fmla="*/ 8 w 56"/>
                <a:gd name="T81" fmla="*/ 12 h 80"/>
                <a:gd name="T82" fmla="*/ 8 w 56"/>
                <a:gd name="T83" fmla="*/ 12 h 80"/>
                <a:gd name="T84" fmla="*/ 8 w 56"/>
                <a:gd name="T85" fmla="*/ 12 h 80"/>
                <a:gd name="T86" fmla="*/ 4 w 56"/>
                <a:gd name="T87" fmla="*/ 12 h 80"/>
                <a:gd name="T88" fmla="*/ 4 w 56"/>
                <a:gd name="T89" fmla="*/ 12 h 80"/>
                <a:gd name="T90" fmla="*/ 0 w 56"/>
                <a:gd name="T91" fmla="*/ 12 h 80"/>
                <a:gd name="T92" fmla="*/ 0 w 56"/>
                <a:gd name="T93" fmla="*/ 8 h 80"/>
                <a:gd name="T94" fmla="*/ 20 w 56"/>
                <a:gd name="T95" fmla="*/ 0 h 80"/>
                <a:gd name="T96" fmla="*/ 24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4" y="0"/>
                  </a:moveTo>
                  <a:lnTo>
                    <a:pt x="24" y="20"/>
                  </a:lnTo>
                  <a:lnTo>
                    <a:pt x="32" y="8"/>
                  </a:lnTo>
                  <a:lnTo>
                    <a:pt x="40" y="4"/>
                  </a:lnTo>
                  <a:lnTo>
                    <a:pt x="44" y="0"/>
                  </a:lnTo>
                  <a:lnTo>
                    <a:pt x="48" y="0"/>
                  </a:lnTo>
                  <a:lnTo>
                    <a:pt x="52" y="4"/>
                  </a:lnTo>
                  <a:lnTo>
                    <a:pt x="56" y="8"/>
                  </a:lnTo>
                  <a:lnTo>
                    <a:pt x="56" y="12"/>
                  </a:lnTo>
                  <a:lnTo>
                    <a:pt x="56" y="16"/>
                  </a:lnTo>
                  <a:lnTo>
                    <a:pt x="52" y="20"/>
                  </a:lnTo>
                  <a:lnTo>
                    <a:pt x="48" y="20"/>
                  </a:lnTo>
                  <a:lnTo>
                    <a:pt x="44" y="20"/>
                  </a:lnTo>
                  <a:lnTo>
                    <a:pt x="44" y="16"/>
                  </a:lnTo>
                  <a:lnTo>
                    <a:pt x="40" y="16"/>
                  </a:lnTo>
                  <a:lnTo>
                    <a:pt x="36" y="12"/>
                  </a:lnTo>
                  <a:lnTo>
                    <a:pt x="32" y="16"/>
                  </a:lnTo>
                  <a:lnTo>
                    <a:pt x="28" y="20"/>
                  </a:lnTo>
                  <a:lnTo>
                    <a:pt x="24" y="28"/>
                  </a:lnTo>
                  <a:lnTo>
                    <a:pt x="24" y="64"/>
                  </a:lnTo>
                  <a:lnTo>
                    <a:pt x="24" y="68"/>
                  </a:lnTo>
                  <a:lnTo>
                    <a:pt x="28" y="72"/>
                  </a:lnTo>
                  <a:lnTo>
                    <a:pt x="28" y="76"/>
                  </a:lnTo>
                  <a:lnTo>
                    <a:pt x="32" y="76"/>
                  </a:lnTo>
                  <a:lnTo>
                    <a:pt x="36" y="80"/>
                  </a:lnTo>
                  <a:lnTo>
                    <a:pt x="40" y="80"/>
                  </a:lnTo>
                  <a:lnTo>
                    <a:pt x="0" y="80"/>
                  </a:lnTo>
                  <a:lnTo>
                    <a:pt x="4" y="80"/>
                  </a:lnTo>
                  <a:lnTo>
                    <a:pt x="8" y="76"/>
                  </a:lnTo>
                  <a:lnTo>
                    <a:pt x="8" y="72"/>
                  </a:lnTo>
                  <a:lnTo>
                    <a:pt x="12" y="68"/>
                  </a:lnTo>
                  <a:lnTo>
                    <a:pt x="12" y="64"/>
                  </a:lnTo>
                  <a:lnTo>
                    <a:pt x="12" y="32"/>
                  </a:lnTo>
                  <a:lnTo>
                    <a:pt x="12" y="20"/>
                  </a:lnTo>
                  <a:lnTo>
                    <a:pt x="8" y="16"/>
                  </a:lnTo>
                  <a:lnTo>
                    <a:pt x="8" y="12"/>
                  </a:lnTo>
                  <a:lnTo>
                    <a:pt x="4" y="12"/>
                  </a:lnTo>
                  <a:lnTo>
                    <a:pt x="0" y="12"/>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23" name="Freeform 291"/>
            <p:cNvSpPr>
              <a:spLocks noEditPoints="1"/>
            </p:cNvSpPr>
            <p:nvPr/>
          </p:nvSpPr>
          <p:spPr bwMode="auto">
            <a:xfrm>
              <a:off x="1662" y="3564"/>
              <a:ext cx="76" cy="84"/>
            </a:xfrm>
            <a:custGeom>
              <a:avLst/>
              <a:gdLst>
                <a:gd name="T0" fmla="*/ 40 w 76"/>
                <a:gd name="T1" fmla="*/ 0 h 84"/>
                <a:gd name="T2" fmla="*/ 48 w 76"/>
                <a:gd name="T3" fmla="*/ 4 h 84"/>
                <a:gd name="T4" fmla="*/ 60 w 76"/>
                <a:gd name="T5" fmla="*/ 8 h 84"/>
                <a:gd name="T6" fmla="*/ 68 w 76"/>
                <a:gd name="T7" fmla="*/ 16 h 84"/>
                <a:gd name="T8" fmla="*/ 72 w 76"/>
                <a:gd name="T9" fmla="*/ 28 h 84"/>
                <a:gd name="T10" fmla="*/ 76 w 76"/>
                <a:gd name="T11" fmla="*/ 40 h 84"/>
                <a:gd name="T12" fmla="*/ 76 w 76"/>
                <a:gd name="T13" fmla="*/ 52 h 84"/>
                <a:gd name="T14" fmla="*/ 72 w 76"/>
                <a:gd name="T15" fmla="*/ 60 h 84"/>
                <a:gd name="T16" fmla="*/ 64 w 76"/>
                <a:gd name="T17" fmla="*/ 72 h 84"/>
                <a:gd name="T18" fmla="*/ 56 w 76"/>
                <a:gd name="T19" fmla="*/ 76 h 84"/>
                <a:gd name="T20" fmla="*/ 48 w 76"/>
                <a:gd name="T21" fmla="*/ 80 h 84"/>
                <a:gd name="T22" fmla="*/ 36 w 76"/>
                <a:gd name="T23" fmla="*/ 84 h 84"/>
                <a:gd name="T24" fmla="*/ 28 w 76"/>
                <a:gd name="T25" fmla="*/ 80 h 84"/>
                <a:gd name="T26" fmla="*/ 16 w 76"/>
                <a:gd name="T27" fmla="*/ 76 h 84"/>
                <a:gd name="T28" fmla="*/ 12 w 76"/>
                <a:gd name="T29" fmla="*/ 68 h 84"/>
                <a:gd name="T30" fmla="*/ 4 w 76"/>
                <a:gd name="T31" fmla="*/ 56 h 84"/>
                <a:gd name="T32" fmla="*/ 0 w 76"/>
                <a:gd name="T33" fmla="*/ 44 h 84"/>
                <a:gd name="T34" fmla="*/ 4 w 76"/>
                <a:gd name="T35" fmla="*/ 32 h 84"/>
                <a:gd name="T36" fmla="*/ 8 w 76"/>
                <a:gd name="T37" fmla="*/ 20 h 84"/>
                <a:gd name="T38" fmla="*/ 12 w 76"/>
                <a:gd name="T39" fmla="*/ 12 h 84"/>
                <a:gd name="T40" fmla="*/ 20 w 76"/>
                <a:gd name="T41" fmla="*/ 4 h 84"/>
                <a:gd name="T42" fmla="*/ 28 w 76"/>
                <a:gd name="T43" fmla="*/ 0 h 84"/>
                <a:gd name="T44" fmla="*/ 40 w 76"/>
                <a:gd name="T45" fmla="*/ 0 h 84"/>
                <a:gd name="T46" fmla="*/ 36 w 76"/>
                <a:gd name="T47" fmla="*/ 8 h 84"/>
                <a:gd name="T48" fmla="*/ 32 w 76"/>
                <a:gd name="T49" fmla="*/ 8 h 84"/>
                <a:gd name="T50" fmla="*/ 28 w 76"/>
                <a:gd name="T51" fmla="*/ 8 h 84"/>
                <a:gd name="T52" fmla="*/ 24 w 76"/>
                <a:gd name="T53" fmla="*/ 12 h 84"/>
                <a:gd name="T54" fmla="*/ 20 w 76"/>
                <a:gd name="T55" fmla="*/ 20 h 84"/>
                <a:gd name="T56" fmla="*/ 16 w 76"/>
                <a:gd name="T57" fmla="*/ 24 h 84"/>
                <a:gd name="T58" fmla="*/ 16 w 76"/>
                <a:gd name="T59" fmla="*/ 36 h 84"/>
                <a:gd name="T60" fmla="*/ 16 w 76"/>
                <a:gd name="T61" fmla="*/ 52 h 84"/>
                <a:gd name="T62" fmla="*/ 24 w 76"/>
                <a:gd name="T63" fmla="*/ 64 h 84"/>
                <a:gd name="T64" fmla="*/ 28 w 76"/>
                <a:gd name="T65" fmla="*/ 72 h 84"/>
                <a:gd name="T66" fmla="*/ 36 w 76"/>
                <a:gd name="T67" fmla="*/ 76 h 84"/>
                <a:gd name="T68" fmla="*/ 40 w 76"/>
                <a:gd name="T69" fmla="*/ 76 h 84"/>
                <a:gd name="T70" fmla="*/ 48 w 76"/>
                <a:gd name="T71" fmla="*/ 76 h 84"/>
                <a:gd name="T72" fmla="*/ 56 w 76"/>
                <a:gd name="T73" fmla="*/ 72 h 84"/>
                <a:gd name="T74" fmla="*/ 60 w 76"/>
                <a:gd name="T75" fmla="*/ 60 h 84"/>
                <a:gd name="T76" fmla="*/ 60 w 76"/>
                <a:gd name="T77" fmla="*/ 48 h 84"/>
                <a:gd name="T78" fmla="*/ 60 w 76"/>
                <a:gd name="T79" fmla="*/ 36 h 84"/>
                <a:gd name="T80" fmla="*/ 56 w 76"/>
                <a:gd name="T81" fmla="*/ 24 h 84"/>
                <a:gd name="T82" fmla="*/ 52 w 76"/>
                <a:gd name="T83" fmla="*/ 16 h 84"/>
                <a:gd name="T84" fmla="*/ 44 w 76"/>
                <a:gd name="T85" fmla="*/ 8 h 84"/>
                <a:gd name="T86" fmla="*/ 36 w 76"/>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4"/>
                <a:gd name="T134" fmla="*/ 76 w 76"/>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4">
                  <a:moveTo>
                    <a:pt x="40" y="0"/>
                  </a:moveTo>
                  <a:lnTo>
                    <a:pt x="48" y="4"/>
                  </a:lnTo>
                  <a:lnTo>
                    <a:pt x="60" y="8"/>
                  </a:lnTo>
                  <a:lnTo>
                    <a:pt x="68" y="16"/>
                  </a:lnTo>
                  <a:lnTo>
                    <a:pt x="72" y="28"/>
                  </a:lnTo>
                  <a:lnTo>
                    <a:pt x="76" y="40"/>
                  </a:lnTo>
                  <a:lnTo>
                    <a:pt x="76" y="52"/>
                  </a:lnTo>
                  <a:lnTo>
                    <a:pt x="72" y="60"/>
                  </a:lnTo>
                  <a:lnTo>
                    <a:pt x="64" y="72"/>
                  </a:lnTo>
                  <a:lnTo>
                    <a:pt x="56" y="76"/>
                  </a:lnTo>
                  <a:lnTo>
                    <a:pt x="48" y="80"/>
                  </a:lnTo>
                  <a:lnTo>
                    <a:pt x="36" y="84"/>
                  </a:lnTo>
                  <a:lnTo>
                    <a:pt x="28" y="80"/>
                  </a:lnTo>
                  <a:lnTo>
                    <a:pt x="16" y="76"/>
                  </a:lnTo>
                  <a:lnTo>
                    <a:pt x="12" y="68"/>
                  </a:lnTo>
                  <a:lnTo>
                    <a:pt x="4" y="56"/>
                  </a:lnTo>
                  <a:lnTo>
                    <a:pt x="0" y="44"/>
                  </a:lnTo>
                  <a:lnTo>
                    <a:pt x="4" y="32"/>
                  </a:lnTo>
                  <a:lnTo>
                    <a:pt x="8" y="20"/>
                  </a:lnTo>
                  <a:lnTo>
                    <a:pt x="12" y="12"/>
                  </a:lnTo>
                  <a:lnTo>
                    <a:pt x="20" y="4"/>
                  </a:lnTo>
                  <a:lnTo>
                    <a:pt x="28" y="0"/>
                  </a:lnTo>
                  <a:lnTo>
                    <a:pt x="40" y="0"/>
                  </a:lnTo>
                  <a:close/>
                  <a:moveTo>
                    <a:pt x="36" y="8"/>
                  </a:moveTo>
                  <a:lnTo>
                    <a:pt x="32" y="8"/>
                  </a:lnTo>
                  <a:lnTo>
                    <a:pt x="28" y="8"/>
                  </a:lnTo>
                  <a:lnTo>
                    <a:pt x="24" y="12"/>
                  </a:lnTo>
                  <a:lnTo>
                    <a:pt x="20" y="20"/>
                  </a:lnTo>
                  <a:lnTo>
                    <a:pt x="16" y="24"/>
                  </a:lnTo>
                  <a:lnTo>
                    <a:pt x="16" y="36"/>
                  </a:lnTo>
                  <a:lnTo>
                    <a:pt x="16" y="52"/>
                  </a:lnTo>
                  <a:lnTo>
                    <a:pt x="24" y="64"/>
                  </a:lnTo>
                  <a:lnTo>
                    <a:pt x="28" y="72"/>
                  </a:lnTo>
                  <a:lnTo>
                    <a:pt x="36" y="76"/>
                  </a:lnTo>
                  <a:lnTo>
                    <a:pt x="40" y="76"/>
                  </a:lnTo>
                  <a:lnTo>
                    <a:pt x="48" y="76"/>
                  </a:lnTo>
                  <a:lnTo>
                    <a:pt x="56" y="72"/>
                  </a:lnTo>
                  <a:lnTo>
                    <a:pt x="60" y="60"/>
                  </a:lnTo>
                  <a:lnTo>
                    <a:pt x="60"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24" name="Freeform 292"/>
            <p:cNvSpPr>
              <a:spLocks/>
            </p:cNvSpPr>
            <p:nvPr/>
          </p:nvSpPr>
          <p:spPr bwMode="auto">
            <a:xfrm>
              <a:off x="1747" y="3564"/>
              <a:ext cx="132" cy="80"/>
            </a:xfrm>
            <a:custGeom>
              <a:avLst/>
              <a:gdLst>
                <a:gd name="T0" fmla="*/ 32 w 132"/>
                <a:gd name="T1" fmla="*/ 12 h 80"/>
                <a:gd name="T2" fmla="*/ 40 w 132"/>
                <a:gd name="T3" fmla="*/ 4 h 80"/>
                <a:gd name="T4" fmla="*/ 48 w 132"/>
                <a:gd name="T5" fmla="*/ 0 h 80"/>
                <a:gd name="T6" fmla="*/ 60 w 132"/>
                <a:gd name="T7" fmla="*/ 0 h 80"/>
                <a:gd name="T8" fmla="*/ 72 w 132"/>
                <a:gd name="T9" fmla="*/ 12 h 80"/>
                <a:gd name="T10" fmla="*/ 84 w 132"/>
                <a:gd name="T11" fmla="*/ 8 h 80"/>
                <a:gd name="T12" fmla="*/ 96 w 132"/>
                <a:gd name="T13" fmla="*/ 0 h 80"/>
                <a:gd name="T14" fmla="*/ 108 w 132"/>
                <a:gd name="T15" fmla="*/ 0 h 80"/>
                <a:gd name="T16" fmla="*/ 116 w 132"/>
                <a:gd name="T17" fmla="*/ 8 h 80"/>
                <a:gd name="T18" fmla="*/ 120 w 132"/>
                <a:gd name="T19" fmla="*/ 20 h 80"/>
                <a:gd name="T20" fmla="*/ 120 w 132"/>
                <a:gd name="T21" fmla="*/ 64 h 80"/>
                <a:gd name="T22" fmla="*/ 124 w 132"/>
                <a:gd name="T23" fmla="*/ 76 h 80"/>
                <a:gd name="T24" fmla="*/ 124 w 132"/>
                <a:gd name="T25" fmla="*/ 76 h 80"/>
                <a:gd name="T26" fmla="*/ 132 w 132"/>
                <a:gd name="T27" fmla="*/ 80 h 80"/>
                <a:gd name="T28" fmla="*/ 96 w 132"/>
                <a:gd name="T29" fmla="*/ 80 h 80"/>
                <a:gd name="T30" fmla="*/ 96 w 132"/>
                <a:gd name="T31" fmla="*/ 80 h 80"/>
                <a:gd name="T32" fmla="*/ 104 w 132"/>
                <a:gd name="T33" fmla="*/ 76 h 80"/>
                <a:gd name="T34" fmla="*/ 108 w 132"/>
                <a:gd name="T35" fmla="*/ 72 h 80"/>
                <a:gd name="T36" fmla="*/ 108 w 132"/>
                <a:gd name="T37" fmla="*/ 64 h 80"/>
                <a:gd name="T38" fmla="*/ 108 w 132"/>
                <a:gd name="T39" fmla="*/ 24 h 80"/>
                <a:gd name="T40" fmla="*/ 100 w 132"/>
                <a:gd name="T41" fmla="*/ 12 h 80"/>
                <a:gd name="T42" fmla="*/ 88 w 132"/>
                <a:gd name="T43" fmla="*/ 12 h 80"/>
                <a:gd name="T44" fmla="*/ 80 w 132"/>
                <a:gd name="T45" fmla="*/ 16 h 80"/>
                <a:gd name="T46" fmla="*/ 76 w 132"/>
                <a:gd name="T47" fmla="*/ 24 h 80"/>
                <a:gd name="T48" fmla="*/ 76 w 132"/>
                <a:gd name="T49" fmla="*/ 64 h 80"/>
                <a:gd name="T50" fmla="*/ 76 w 132"/>
                <a:gd name="T51" fmla="*/ 72 h 80"/>
                <a:gd name="T52" fmla="*/ 80 w 132"/>
                <a:gd name="T53" fmla="*/ 76 h 80"/>
                <a:gd name="T54" fmla="*/ 84 w 132"/>
                <a:gd name="T55" fmla="*/ 80 h 80"/>
                <a:gd name="T56" fmla="*/ 48 w 132"/>
                <a:gd name="T57" fmla="*/ 80 h 80"/>
                <a:gd name="T58" fmla="*/ 52 w 132"/>
                <a:gd name="T59" fmla="*/ 80 h 80"/>
                <a:gd name="T60" fmla="*/ 60 w 132"/>
                <a:gd name="T61" fmla="*/ 76 h 80"/>
                <a:gd name="T62" fmla="*/ 60 w 132"/>
                <a:gd name="T63" fmla="*/ 68 h 80"/>
                <a:gd name="T64" fmla="*/ 60 w 132"/>
                <a:gd name="T65" fmla="*/ 32 h 80"/>
                <a:gd name="T66" fmla="*/ 56 w 132"/>
                <a:gd name="T67" fmla="*/ 16 h 80"/>
                <a:gd name="T68" fmla="*/ 48 w 132"/>
                <a:gd name="T69" fmla="*/ 12 h 80"/>
                <a:gd name="T70" fmla="*/ 36 w 132"/>
                <a:gd name="T71" fmla="*/ 16 h 80"/>
                <a:gd name="T72" fmla="*/ 28 w 132"/>
                <a:gd name="T73" fmla="*/ 24 h 80"/>
                <a:gd name="T74" fmla="*/ 28 w 132"/>
                <a:gd name="T75" fmla="*/ 68 h 80"/>
                <a:gd name="T76" fmla="*/ 28 w 132"/>
                <a:gd name="T77" fmla="*/ 76 h 80"/>
                <a:gd name="T78" fmla="*/ 32 w 132"/>
                <a:gd name="T79" fmla="*/ 80 h 80"/>
                <a:gd name="T80" fmla="*/ 36 w 132"/>
                <a:gd name="T81" fmla="*/ 80 h 80"/>
                <a:gd name="T82" fmla="*/ 0 w 132"/>
                <a:gd name="T83" fmla="*/ 80 h 80"/>
                <a:gd name="T84" fmla="*/ 8 w 132"/>
                <a:gd name="T85" fmla="*/ 76 h 80"/>
                <a:gd name="T86" fmla="*/ 12 w 132"/>
                <a:gd name="T87" fmla="*/ 72 h 80"/>
                <a:gd name="T88" fmla="*/ 12 w 132"/>
                <a:gd name="T89" fmla="*/ 64 h 80"/>
                <a:gd name="T90" fmla="*/ 12 w 132"/>
                <a:gd name="T91" fmla="*/ 24 h 80"/>
                <a:gd name="T92" fmla="*/ 12 w 132"/>
                <a:gd name="T93" fmla="*/ 12 h 80"/>
                <a:gd name="T94" fmla="*/ 8 w 132"/>
                <a:gd name="T95" fmla="*/ 12 h 80"/>
                <a:gd name="T96" fmla="*/ 4 w 132"/>
                <a:gd name="T97" fmla="*/ 12 h 80"/>
                <a:gd name="T98" fmla="*/ 0 w 132"/>
                <a:gd name="T99" fmla="*/ 8 h 80"/>
                <a:gd name="T100" fmla="*/ 28 w 132"/>
                <a:gd name="T101" fmla="*/ 0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2"/>
                <a:gd name="T154" fmla="*/ 0 h 80"/>
                <a:gd name="T155" fmla="*/ 132 w 132"/>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2" h="80">
                  <a:moveTo>
                    <a:pt x="28" y="16"/>
                  </a:moveTo>
                  <a:lnTo>
                    <a:pt x="32" y="12"/>
                  </a:lnTo>
                  <a:lnTo>
                    <a:pt x="36" y="8"/>
                  </a:lnTo>
                  <a:lnTo>
                    <a:pt x="40" y="4"/>
                  </a:lnTo>
                  <a:lnTo>
                    <a:pt x="44" y="4"/>
                  </a:lnTo>
                  <a:lnTo>
                    <a:pt x="48" y="0"/>
                  </a:lnTo>
                  <a:lnTo>
                    <a:pt x="56" y="0"/>
                  </a:lnTo>
                  <a:lnTo>
                    <a:pt x="60" y="0"/>
                  </a:lnTo>
                  <a:lnTo>
                    <a:pt x="68" y="4"/>
                  </a:lnTo>
                  <a:lnTo>
                    <a:pt x="72" y="12"/>
                  </a:lnTo>
                  <a:lnTo>
                    <a:pt x="72" y="16"/>
                  </a:lnTo>
                  <a:lnTo>
                    <a:pt x="84" y="8"/>
                  </a:lnTo>
                  <a:lnTo>
                    <a:pt x="88" y="4"/>
                  </a:lnTo>
                  <a:lnTo>
                    <a:pt x="96" y="0"/>
                  </a:lnTo>
                  <a:lnTo>
                    <a:pt x="100" y="0"/>
                  </a:lnTo>
                  <a:lnTo>
                    <a:pt x="108" y="0"/>
                  </a:lnTo>
                  <a:lnTo>
                    <a:pt x="112" y="4"/>
                  </a:lnTo>
                  <a:lnTo>
                    <a:pt x="116" y="8"/>
                  </a:lnTo>
                  <a:lnTo>
                    <a:pt x="120" y="16"/>
                  </a:lnTo>
                  <a:lnTo>
                    <a:pt x="120" y="20"/>
                  </a:lnTo>
                  <a:lnTo>
                    <a:pt x="120" y="28"/>
                  </a:lnTo>
                  <a:lnTo>
                    <a:pt x="120" y="64"/>
                  </a:lnTo>
                  <a:lnTo>
                    <a:pt x="124" y="68"/>
                  </a:lnTo>
                  <a:lnTo>
                    <a:pt x="124" y="76"/>
                  </a:lnTo>
                  <a:lnTo>
                    <a:pt x="128" y="80"/>
                  </a:lnTo>
                  <a:lnTo>
                    <a:pt x="132" y="80"/>
                  </a:lnTo>
                  <a:lnTo>
                    <a:pt x="96" y="80"/>
                  </a:lnTo>
                  <a:lnTo>
                    <a:pt x="100" y="80"/>
                  </a:lnTo>
                  <a:lnTo>
                    <a:pt x="104" y="76"/>
                  </a:lnTo>
                  <a:lnTo>
                    <a:pt x="108" y="72"/>
                  </a:lnTo>
                  <a:lnTo>
                    <a:pt x="108" y="68"/>
                  </a:lnTo>
                  <a:lnTo>
                    <a:pt x="108" y="64"/>
                  </a:lnTo>
                  <a:lnTo>
                    <a:pt x="108" y="32"/>
                  </a:lnTo>
                  <a:lnTo>
                    <a:pt x="108" y="24"/>
                  </a:lnTo>
                  <a:lnTo>
                    <a:pt x="104" y="16"/>
                  </a:lnTo>
                  <a:lnTo>
                    <a:pt x="100" y="12"/>
                  </a:lnTo>
                  <a:lnTo>
                    <a:pt x="96" y="12"/>
                  </a:lnTo>
                  <a:lnTo>
                    <a:pt x="88" y="12"/>
                  </a:lnTo>
                  <a:lnTo>
                    <a:pt x="84" y="12"/>
                  </a:lnTo>
                  <a:lnTo>
                    <a:pt x="80" y="16"/>
                  </a:lnTo>
                  <a:lnTo>
                    <a:pt x="76" y="24"/>
                  </a:lnTo>
                  <a:lnTo>
                    <a:pt x="76" y="28"/>
                  </a:lnTo>
                  <a:lnTo>
                    <a:pt x="76" y="64"/>
                  </a:lnTo>
                  <a:lnTo>
                    <a:pt x="76" y="72"/>
                  </a:lnTo>
                  <a:lnTo>
                    <a:pt x="76" y="76"/>
                  </a:lnTo>
                  <a:lnTo>
                    <a:pt x="80" y="76"/>
                  </a:lnTo>
                  <a:lnTo>
                    <a:pt x="80" y="80"/>
                  </a:lnTo>
                  <a:lnTo>
                    <a:pt x="84" y="80"/>
                  </a:lnTo>
                  <a:lnTo>
                    <a:pt x="48" y="80"/>
                  </a:lnTo>
                  <a:lnTo>
                    <a:pt x="52" y="80"/>
                  </a:lnTo>
                  <a:lnTo>
                    <a:pt x="56" y="76"/>
                  </a:lnTo>
                  <a:lnTo>
                    <a:pt x="60" y="76"/>
                  </a:lnTo>
                  <a:lnTo>
                    <a:pt x="60" y="72"/>
                  </a:lnTo>
                  <a:lnTo>
                    <a:pt x="60" y="68"/>
                  </a:lnTo>
                  <a:lnTo>
                    <a:pt x="60" y="64"/>
                  </a:lnTo>
                  <a:lnTo>
                    <a:pt x="60" y="32"/>
                  </a:lnTo>
                  <a:lnTo>
                    <a:pt x="60" y="24"/>
                  </a:lnTo>
                  <a:lnTo>
                    <a:pt x="56" y="16"/>
                  </a:lnTo>
                  <a:lnTo>
                    <a:pt x="52" y="12"/>
                  </a:lnTo>
                  <a:lnTo>
                    <a:pt x="48" y="12"/>
                  </a:lnTo>
                  <a:lnTo>
                    <a:pt x="44" y="12"/>
                  </a:lnTo>
                  <a:lnTo>
                    <a:pt x="36" y="16"/>
                  </a:lnTo>
                  <a:lnTo>
                    <a:pt x="32" y="16"/>
                  </a:lnTo>
                  <a:lnTo>
                    <a:pt x="28" y="24"/>
                  </a:lnTo>
                  <a:lnTo>
                    <a:pt x="28" y="64"/>
                  </a:lnTo>
                  <a:lnTo>
                    <a:pt x="28" y="68"/>
                  </a:lnTo>
                  <a:lnTo>
                    <a:pt x="28" y="72"/>
                  </a:lnTo>
                  <a:lnTo>
                    <a:pt x="28" y="76"/>
                  </a:lnTo>
                  <a:lnTo>
                    <a:pt x="32" y="76"/>
                  </a:lnTo>
                  <a:lnTo>
                    <a:pt x="32" y="80"/>
                  </a:lnTo>
                  <a:lnTo>
                    <a:pt x="36" y="80"/>
                  </a:lnTo>
                  <a:lnTo>
                    <a:pt x="0" y="80"/>
                  </a:lnTo>
                  <a:lnTo>
                    <a:pt x="4" y="80"/>
                  </a:lnTo>
                  <a:lnTo>
                    <a:pt x="8" y="76"/>
                  </a:lnTo>
                  <a:lnTo>
                    <a:pt x="12" y="76"/>
                  </a:lnTo>
                  <a:lnTo>
                    <a:pt x="12" y="72"/>
                  </a:lnTo>
                  <a:lnTo>
                    <a:pt x="12" y="68"/>
                  </a:lnTo>
                  <a:lnTo>
                    <a:pt x="12" y="64"/>
                  </a:lnTo>
                  <a:lnTo>
                    <a:pt x="12" y="32"/>
                  </a:lnTo>
                  <a:lnTo>
                    <a:pt x="12" y="24"/>
                  </a:lnTo>
                  <a:lnTo>
                    <a:pt x="12" y="16"/>
                  </a:lnTo>
                  <a:lnTo>
                    <a:pt x="12" y="12"/>
                  </a:lnTo>
                  <a:lnTo>
                    <a:pt x="8" y="12"/>
                  </a:lnTo>
                  <a:lnTo>
                    <a:pt x="4" y="12"/>
                  </a:lnTo>
                  <a:lnTo>
                    <a:pt x="0" y="8"/>
                  </a:lnTo>
                  <a:lnTo>
                    <a:pt x="24" y="0"/>
                  </a:lnTo>
                  <a:lnTo>
                    <a:pt x="28" y="0"/>
                  </a:lnTo>
                  <a:lnTo>
                    <a:pt x="28" y="16"/>
                  </a:lnTo>
                  <a:close/>
                </a:path>
              </a:pathLst>
            </a:custGeom>
            <a:solidFill>
              <a:srgbClr val="000000"/>
            </a:solidFill>
            <a:ln w="0">
              <a:solidFill>
                <a:srgbClr val="000000"/>
              </a:solidFill>
              <a:round/>
              <a:headEnd/>
              <a:tailEnd/>
            </a:ln>
          </p:spPr>
          <p:txBody>
            <a:bodyPr/>
            <a:lstStyle/>
            <a:p>
              <a:endParaRPr lang="en-US"/>
            </a:p>
          </p:txBody>
        </p:sp>
        <p:sp>
          <p:nvSpPr>
            <p:cNvPr id="9325" name="Freeform 293"/>
            <p:cNvSpPr>
              <a:spLocks noEditPoints="1"/>
            </p:cNvSpPr>
            <p:nvPr/>
          </p:nvSpPr>
          <p:spPr bwMode="auto">
            <a:xfrm>
              <a:off x="1927" y="3564"/>
              <a:ext cx="85" cy="121"/>
            </a:xfrm>
            <a:custGeom>
              <a:avLst/>
              <a:gdLst>
                <a:gd name="T0" fmla="*/ 25 w 85"/>
                <a:gd name="T1" fmla="*/ 0 h 121"/>
                <a:gd name="T2" fmla="*/ 29 w 85"/>
                <a:gd name="T3" fmla="*/ 20 h 121"/>
                <a:gd name="T4" fmla="*/ 41 w 85"/>
                <a:gd name="T5" fmla="*/ 4 h 121"/>
                <a:gd name="T6" fmla="*/ 53 w 85"/>
                <a:gd name="T7" fmla="*/ 0 h 121"/>
                <a:gd name="T8" fmla="*/ 73 w 85"/>
                <a:gd name="T9" fmla="*/ 8 h 121"/>
                <a:gd name="T10" fmla="*/ 81 w 85"/>
                <a:gd name="T11" fmla="*/ 28 h 121"/>
                <a:gd name="T12" fmla="*/ 81 w 85"/>
                <a:gd name="T13" fmla="*/ 52 h 121"/>
                <a:gd name="T14" fmla="*/ 73 w 85"/>
                <a:gd name="T15" fmla="*/ 72 h 121"/>
                <a:gd name="T16" fmla="*/ 49 w 85"/>
                <a:gd name="T17" fmla="*/ 84 h 121"/>
                <a:gd name="T18" fmla="*/ 37 w 85"/>
                <a:gd name="T19" fmla="*/ 80 h 121"/>
                <a:gd name="T20" fmla="*/ 29 w 85"/>
                <a:gd name="T21" fmla="*/ 76 h 121"/>
                <a:gd name="T22" fmla="*/ 29 w 85"/>
                <a:gd name="T23" fmla="*/ 109 h 121"/>
                <a:gd name="T24" fmla="*/ 29 w 85"/>
                <a:gd name="T25" fmla="*/ 117 h 121"/>
                <a:gd name="T26" fmla="*/ 37 w 85"/>
                <a:gd name="T27" fmla="*/ 117 h 121"/>
                <a:gd name="T28" fmla="*/ 41 w 85"/>
                <a:gd name="T29" fmla="*/ 121 h 121"/>
                <a:gd name="T30" fmla="*/ 0 w 85"/>
                <a:gd name="T31" fmla="*/ 117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68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2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8"/>
                  </a:moveTo>
                  <a:lnTo>
                    <a:pt x="25" y="0"/>
                  </a:lnTo>
                  <a:lnTo>
                    <a:pt x="29" y="0"/>
                  </a:lnTo>
                  <a:lnTo>
                    <a:pt x="29" y="20"/>
                  </a:lnTo>
                  <a:lnTo>
                    <a:pt x="37" y="12"/>
                  </a:lnTo>
                  <a:lnTo>
                    <a:pt x="41" y="4"/>
                  </a:lnTo>
                  <a:lnTo>
                    <a:pt x="49" y="0"/>
                  </a:lnTo>
                  <a:lnTo>
                    <a:pt x="53" y="0"/>
                  </a:lnTo>
                  <a:lnTo>
                    <a:pt x="65" y="4"/>
                  </a:lnTo>
                  <a:lnTo>
                    <a:pt x="73" y="8"/>
                  </a:lnTo>
                  <a:lnTo>
                    <a:pt x="81" y="16"/>
                  </a:lnTo>
                  <a:lnTo>
                    <a:pt x="81" y="28"/>
                  </a:lnTo>
                  <a:lnTo>
                    <a:pt x="85" y="40"/>
                  </a:lnTo>
                  <a:lnTo>
                    <a:pt x="81" y="52"/>
                  </a:lnTo>
                  <a:lnTo>
                    <a:pt x="77" y="64"/>
                  </a:lnTo>
                  <a:lnTo>
                    <a:pt x="73" y="72"/>
                  </a:lnTo>
                  <a:lnTo>
                    <a:pt x="61" y="80"/>
                  </a:lnTo>
                  <a:lnTo>
                    <a:pt x="49" y="84"/>
                  </a:lnTo>
                  <a:lnTo>
                    <a:pt x="41" y="84"/>
                  </a:lnTo>
                  <a:lnTo>
                    <a:pt x="37" y="80"/>
                  </a:lnTo>
                  <a:lnTo>
                    <a:pt x="33" y="80"/>
                  </a:lnTo>
                  <a:lnTo>
                    <a:pt x="29" y="76"/>
                  </a:lnTo>
                  <a:lnTo>
                    <a:pt x="29" y="101"/>
                  </a:lnTo>
                  <a:lnTo>
                    <a:pt x="29" y="109"/>
                  </a:lnTo>
                  <a:lnTo>
                    <a:pt x="29" y="113"/>
                  </a:lnTo>
                  <a:lnTo>
                    <a:pt x="29" y="117"/>
                  </a:lnTo>
                  <a:lnTo>
                    <a:pt x="33" y="117"/>
                  </a:lnTo>
                  <a:lnTo>
                    <a:pt x="37" y="117"/>
                  </a:lnTo>
                  <a:lnTo>
                    <a:pt x="41" y="117"/>
                  </a:lnTo>
                  <a:lnTo>
                    <a:pt x="41" y="121"/>
                  </a:lnTo>
                  <a:lnTo>
                    <a:pt x="0" y="121"/>
                  </a:lnTo>
                  <a:lnTo>
                    <a:pt x="0" y="117"/>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lnTo>
                    <a:pt x="4" y="8"/>
                  </a:lnTo>
                  <a:close/>
                  <a:moveTo>
                    <a:pt x="29" y="24"/>
                  </a:moveTo>
                  <a:lnTo>
                    <a:pt x="29" y="52"/>
                  </a:lnTo>
                  <a:lnTo>
                    <a:pt x="29" y="60"/>
                  </a:lnTo>
                  <a:lnTo>
                    <a:pt x="29" y="64"/>
                  </a:lnTo>
                  <a:lnTo>
                    <a:pt x="33" y="68"/>
                  </a:lnTo>
                  <a:lnTo>
                    <a:pt x="37" y="72"/>
                  </a:lnTo>
                  <a:lnTo>
                    <a:pt x="41" y="76"/>
                  </a:lnTo>
                  <a:lnTo>
                    <a:pt x="49" y="76"/>
                  </a:lnTo>
                  <a:lnTo>
                    <a:pt x="57" y="76"/>
                  </a:lnTo>
                  <a:lnTo>
                    <a:pt x="61" y="72"/>
                  </a:lnTo>
                  <a:lnTo>
                    <a:pt x="69" y="60"/>
                  </a:lnTo>
                  <a:lnTo>
                    <a:pt x="69" y="48"/>
                  </a:lnTo>
                  <a:lnTo>
                    <a:pt x="69" y="36"/>
                  </a:lnTo>
                  <a:lnTo>
                    <a:pt x="65" y="28"/>
                  </a:lnTo>
                  <a:lnTo>
                    <a:pt x="61" y="20"/>
                  </a:lnTo>
                  <a:lnTo>
                    <a:pt x="53" y="16"/>
                  </a:lnTo>
                  <a:lnTo>
                    <a:pt x="49" y="12"/>
                  </a:lnTo>
                  <a:lnTo>
                    <a:pt x="45" y="12"/>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26" name="Freeform 294"/>
            <p:cNvSpPr>
              <a:spLocks noEditPoints="1"/>
            </p:cNvSpPr>
            <p:nvPr/>
          </p:nvSpPr>
          <p:spPr bwMode="auto">
            <a:xfrm>
              <a:off x="2020" y="3564"/>
              <a:ext cx="72" cy="84"/>
            </a:xfrm>
            <a:custGeom>
              <a:avLst/>
              <a:gdLst>
                <a:gd name="T0" fmla="*/ 40 w 72"/>
                <a:gd name="T1" fmla="*/ 76 h 84"/>
                <a:gd name="T2" fmla="*/ 32 w 72"/>
                <a:gd name="T3" fmla="*/ 80 h 84"/>
                <a:gd name="T4" fmla="*/ 20 w 72"/>
                <a:gd name="T5" fmla="*/ 84 h 84"/>
                <a:gd name="T6" fmla="*/ 8 w 72"/>
                <a:gd name="T7" fmla="*/ 76 h 84"/>
                <a:gd name="T8" fmla="*/ 0 w 72"/>
                <a:gd name="T9" fmla="*/ 64 h 84"/>
                <a:gd name="T10" fmla="*/ 4 w 72"/>
                <a:gd name="T11" fmla="*/ 52 h 84"/>
                <a:gd name="T12" fmla="*/ 16 w 72"/>
                <a:gd name="T13" fmla="*/ 44 h 84"/>
                <a:gd name="T14" fmla="*/ 44 w 72"/>
                <a:gd name="T15" fmla="*/ 28 h 84"/>
                <a:gd name="T16" fmla="*/ 44 w 72"/>
                <a:gd name="T17" fmla="*/ 16 h 84"/>
                <a:gd name="T18" fmla="*/ 36 w 72"/>
                <a:gd name="T19" fmla="*/ 8 h 84"/>
                <a:gd name="T20" fmla="*/ 28 w 72"/>
                <a:gd name="T21" fmla="*/ 8 h 84"/>
                <a:gd name="T22" fmla="*/ 20 w 72"/>
                <a:gd name="T23" fmla="*/ 12 h 84"/>
                <a:gd name="T24" fmla="*/ 20 w 72"/>
                <a:gd name="T25" fmla="*/ 20 h 84"/>
                <a:gd name="T26" fmla="*/ 16 w 72"/>
                <a:gd name="T27" fmla="*/ 28 h 84"/>
                <a:gd name="T28" fmla="*/ 12 w 72"/>
                <a:gd name="T29" fmla="*/ 28 h 84"/>
                <a:gd name="T30" fmla="*/ 8 w 72"/>
                <a:gd name="T31" fmla="*/ 28 h 84"/>
                <a:gd name="T32" fmla="*/ 4 w 72"/>
                <a:gd name="T33" fmla="*/ 20 h 84"/>
                <a:gd name="T34" fmla="*/ 12 w 72"/>
                <a:gd name="T35" fmla="*/ 8 h 84"/>
                <a:gd name="T36" fmla="*/ 32 w 72"/>
                <a:gd name="T37" fmla="*/ 0 h 84"/>
                <a:gd name="T38" fmla="*/ 52 w 72"/>
                <a:gd name="T39" fmla="*/ 4 h 84"/>
                <a:gd name="T40" fmla="*/ 60 w 72"/>
                <a:gd name="T41" fmla="*/ 12 h 84"/>
                <a:gd name="T42" fmla="*/ 60 w 72"/>
                <a:gd name="T43" fmla="*/ 28 h 84"/>
                <a:gd name="T44" fmla="*/ 60 w 72"/>
                <a:gd name="T45" fmla="*/ 64 h 84"/>
                <a:gd name="T46" fmla="*/ 60 w 72"/>
                <a:gd name="T47" fmla="*/ 68 h 84"/>
                <a:gd name="T48" fmla="*/ 64 w 72"/>
                <a:gd name="T49" fmla="*/ 72 h 84"/>
                <a:gd name="T50" fmla="*/ 64 w 72"/>
                <a:gd name="T51" fmla="*/ 72 h 84"/>
                <a:gd name="T52" fmla="*/ 68 w 72"/>
                <a:gd name="T53" fmla="*/ 68 h 84"/>
                <a:gd name="T54" fmla="*/ 72 w 72"/>
                <a:gd name="T55" fmla="*/ 72 h 84"/>
                <a:gd name="T56" fmla="*/ 56 w 72"/>
                <a:gd name="T57" fmla="*/ 84 h 84"/>
                <a:gd name="T58" fmla="*/ 48 w 72"/>
                <a:gd name="T59" fmla="*/ 80 h 84"/>
                <a:gd name="T60" fmla="*/ 44 w 72"/>
                <a:gd name="T61" fmla="*/ 68 h 84"/>
                <a:gd name="T62" fmla="*/ 44 w 72"/>
                <a:gd name="T63" fmla="*/ 36 h 84"/>
                <a:gd name="T64" fmla="*/ 28 w 72"/>
                <a:gd name="T65" fmla="*/ 44 h 84"/>
                <a:gd name="T66" fmla="*/ 20 w 72"/>
                <a:gd name="T67" fmla="*/ 48 h 84"/>
                <a:gd name="T68" fmla="*/ 16 w 72"/>
                <a:gd name="T69" fmla="*/ 60 h 84"/>
                <a:gd name="T70" fmla="*/ 20 w 72"/>
                <a:gd name="T71" fmla="*/ 68 h 84"/>
                <a:gd name="T72" fmla="*/ 28 w 72"/>
                <a:gd name="T73" fmla="*/ 72 h 84"/>
                <a:gd name="T74" fmla="*/ 44 w 72"/>
                <a:gd name="T75" fmla="*/ 64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2"/>
                <a:gd name="T115" fmla="*/ 0 h 84"/>
                <a:gd name="T116" fmla="*/ 72 w 72"/>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2" h="84">
                  <a:moveTo>
                    <a:pt x="44" y="68"/>
                  </a:moveTo>
                  <a:lnTo>
                    <a:pt x="40" y="76"/>
                  </a:lnTo>
                  <a:lnTo>
                    <a:pt x="32" y="80"/>
                  </a:lnTo>
                  <a:lnTo>
                    <a:pt x="24" y="84"/>
                  </a:lnTo>
                  <a:lnTo>
                    <a:pt x="20" y="84"/>
                  </a:lnTo>
                  <a:lnTo>
                    <a:pt x="12" y="80"/>
                  </a:lnTo>
                  <a:lnTo>
                    <a:pt x="8" y="76"/>
                  </a:lnTo>
                  <a:lnTo>
                    <a:pt x="4" y="72"/>
                  </a:lnTo>
                  <a:lnTo>
                    <a:pt x="0" y="64"/>
                  </a:lnTo>
                  <a:lnTo>
                    <a:pt x="4" y="56"/>
                  </a:lnTo>
                  <a:lnTo>
                    <a:pt x="4" y="52"/>
                  </a:lnTo>
                  <a:lnTo>
                    <a:pt x="8" y="48"/>
                  </a:lnTo>
                  <a:lnTo>
                    <a:pt x="16" y="44"/>
                  </a:lnTo>
                  <a:lnTo>
                    <a:pt x="28" y="36"/>
                  </a:lnTo>
                  <a:lnTo>
                    <a:pt x="44" y="28"/>
                  </a:lnTo>
                  <a:lnTo>
                    <a:pt x="44" y="16"/>
                  </a:lnTo>
                  <a:lnTo>
                    <a:pt x="40" y="12"/>
                  </a:lnTo>
                  <a:lnTo>
                    <a:pt x="36" y="8"/>
                  </a:lnTo>
                  <a:lnTo>
                    <a:pt x="32" y="8"/>
                  </a:lnTo>
                  <a:lnTo>
                    <a:pt x="28" y="8"/>
                  </a:lnTo>
                  <a:lnTo>
                    <a:pt x="24" y="8"/>
                  </a:lnTo>
                  <a:lnTo>
                    <a:pt x="20" y="12"/>
                  </a:lnTo>
                  <a:lnTo>
                    <a:pt x="20" y="16"/>
                  </a:lnTo>
                  <a:lnTo>
                    <a:pt x="20" y="20"/>
                  </a:lnTo>
                  <a:lnTo>
                    <a:pt x="20" y="24"/>
                  </a:lnTo>
                  <a:lnTo>
                    <a:pt x="16" y="28"/>
                  </a:lnTo>
                  <a:lnTo>
                    <a:pt x="12" y="28"/>
                  </a:lnTo>
                  <a:lnTo>
                    <a:pt x="8" y="28"/>
                  </a:lnTo>
                  <a:lnTo>
                    <a:pt x="4" y="24"/>
                  </a:lnTo>
                  <a:lnTo>
                    <a:pt x="4" y="20"/>
                  </a:lnTo>
                  <a:lnTo>
                    <a:pt x="8" y="12"/>
                  </a:lnTo>
                  <a:lnTo>
                    <a:pt x="12" y="8"/>
                  </a:lnTo>
                  <a:lnTo>
                    <a:pt x="20" y="4"/>
                  </a:lnTo>
                  <a:lnTo>
                    <a:pt x="32" y="0"/>
                  </a:lnTo>
                  <a:lnTo>
                    <a:pt x="44" y="0"/>
                  </a:lnTo>
                  <a:lnTo>
                    <a:pt x="52" y="4"/>
                  </a:lnTo>
                  <a:lnTo>
                    <a:pt x="56" y="8"/>
                  </a:lnTo>
                  <a:lnTo>
                    <a:pt x="60" y="12"/>
                  </a:lnTo>
                  <a:lnTo>
                    <a:pt x="60" y="20"/>
                  </a:lnTo>
                  <a:lnTo>
                    <a:pt x="60" y="28"/>
                  </a:lnTo>
                  <a:lnTo>
                    <a:pt x="60" y="52"/>
                  </a:lnTo>
                  <a:lnTo>
                    <a:pt x="60" y="64"/>
                  </a:lnTo>
                  <a:lnTo>
                    <a:pt x="60" y="68"/>
                  </a:lnTo>
                  <a:lnTo>
                    <a:pt x="60" y="72"/>
                  </a:lnTo>
                  <a:lnTo>
                    <a:pt x="64" y="72"/>
                  </a:lnTo>
                  <a:lnTo>
                    <a:pt x="68" y="72"/>
                  </a:lnTo>
                  <a:lnTo>
                    <a:pt x="68" y="68"/>
                  </a:lnTo>
                  <a:lnTo>
                    <a:pt x="72" y="68"/>
                  </a:lnTo>
                  <a:lnTo>
                    <a:pt x="72" y="72"/>
                  </a:lnTo>
                  <a:lnTo>
                    <a:pt x="64" y="80"/>
                  </a:lnTo>
                  <a:lnTo>
                    <a:pt x="56" y="84"/>
                  </a:lnTo>
                  <a:lnTo>
                    <a:pt x="52" y="84"/>
                  </a:lnTo>
                  <a:lnTo>
                    <a:pt x="48" y="80"/>
                  </a:lnTo>
                  <a:lnTo>
                    <a:pt x="48" y="76"/>
                  </a:lnTo>
                  <a:lnTo>
                    <a:pt x="44" y="68"/>
                  </a:lnTo>
                  <a:close/>
                  <a:moveTo>
                    <a:pt x="44" y="64"/>
                  </a:moveTo>
                  <a:lnTo>
                    <a:pt x="44" y="36"/>
                  </a:lnTo>
                  <a:lnTo>
                    <a:pt x="36" y="40"/>
                  </a:lnTo>
                  <a:lnTo>
                    <a:pt x="28" y="44"/>
                  </a:lnTo>
                  <a:lnTo>
                    <a:pt x="24" y="44"/>
                  </a:lnTo>
                  <a:lnTo>
                    <a:pt x="20" y="48"/>
                  </a:lnTo>
                  <a:lnTo>
                    <a:pt x="16" y="52"/>
                  </a:lnTo>
                  <a:lnTo>
                    <a:pt x="16" y="60"/>
                  </a:lnTo>
                  <a:lnTo>
                    <a:pt x="16" y="64"/>
                  </a:lnTo>
                  <a:lnTo>
                    <a:pt x="20" y="68"/>
                  </a:lnTo>
                  <a:lnTo>
                    <a:pt x="24" y="72"/>
                  </a:lnTo>
                  <a:lnTo>
                    <a:pt x="28" y="72"/>
                  </a:lnTo>
                  <a:lnTo>
                    <a:pt x="36" y="68"/>
                  </a:lnTo>
                  <a:lnTo>
                    <a:pt x="44" y="64"/>
                  </a:lnTo>
                  <a:close/>
                </a:path>
              </a:pathLst>
            </a:custGeom>
            <a:solidFill>
              <a:srgbClr val="000000"/>
            </a:solidFill>
            <a:ln w="0">
              <a:solidFill>
                <a:srgbClr val="000000"/>
              </a:solidFill>
              <a:round/>
              <a:headEnd/>
              <a:tailEnd/>
            </a:ln>
          </p:spPr>
          <p:txBody>
            <a:bodyPr/>
            <a:lstStyle/>
            <a:p>
              <a:endParaRPr lang="en-US"/>
            </a:p>
          </p:txBody>
        </p:sp>
        <p:sp>
          <p:nvSpPr>
            <p:cNvPr id="9327" name="Freeform 295"/>
            <p:cNvSpPr>
              <a:spLocks/>
            </p:cNvSpPr>
            <p:nvPr/>
          </p:nvSpPr>
          <p:spPr bwMode="auto">
            <a:xfrm>
              <a:off x="2096" y="3564"/>
              <a:ext cx="56" cy="80"/>
            </a:xfrm>
            <a:custGeom>
              <a:avLst/>
              <a:gdLst>
                <a:gd name="T0" fmla="*/ 28 w 56"/>
                <a:gd name="T1" fmla="*/ 0 h 80"/>
                <a:gd name="T2" fmla="*/ 28 w 56"/>
                <a:gd name="T3" fmla="*/ 20 h 80"/>
                <a:gd name="T4" fmla="*/ 32 w 56"/>
                <a:gd name="T5" fmla="*/ 8 h 80"/>
                <a:gd name="T6" fmla="*/ 40 w 56"/>
                <a:gd name="T7" fmla="*/ 4 h 80"/>
                <a:gd name="T8" fmla="*/ 48 w 56"/>
                <a:gd name="T9" fmla="*/ 0 h 80"/>
                <a:gd name="T10" fmla="*/ 52 w 56"/>
                <a:gd name="T11" fmla="*/ 0 h 80"/>
                <a:gd name="T12" fmla="*/ 52 w 56"/>
                <a:gd name="T13" fmla="*/ 4 h 80"/>
                <a:gd name="T14" fmla="*/ 56 w 56"/>
                <a:gd name="T15" fmla="*/ 8 h 80"/>
                <a:gd name="T16" fmla="*/ 56 w 56"/>
                <a:gd name="T17" fmla="*/ 12 h 80"/>
                <a:gd name="T18" fmla="*/ 56 w 56"/>
                <a:gd name="T19" fmla="*/ 16 h 80"/>
                <a:gd name="T20" fmla="*/ 56 w 56"/>
                <a:gd name="T21" fmla="*/ 20 h 80"/>
                <a:gd name="T22" fmla="*/ 52 w 56"/>
                <a:gd name="T23" fmla="*/ 20 h 80"/>
                <a:gd name="T24" fmla="*/ 52 w 56"/>
                <a:gd name="T25" fmla="*/ 20 h 80"/>
                <a:gd name="T26" fmla="*/ 48 w 56"/>
                <a:gd name="T27" fmla="*/ 20 h 80"/>
                <a:gd name="T28" fmla="*/ 44 w 56"/>
                <a:gd name="T29" fmla="*/ 16 h 80"/>
                <a:gd name="T30" fmla="*/ 40 w 56"/>
                <a:gd name="T31" fmla="*/ 16 h 80"/>
                <a:gd name="T32" fmla="*/ 36 w 56"/>
                <a:gd name="T33" fmla="*/ 12 h 80"/>
                <a:gd name="T34" fmla="*/ 36 w 56"/>
                <a:gd name="T35" fmla="*/ 12 h 80"/>
                <a:gd name="T36" fmla="*/ 36 w 56"/>
                <a:gd name="T37" fmla="*/ 16 h 80"/>
                <a:gd name="T38" fmla="*/ 32 w 56"/>
                <a:gd name="T39" fmla="*/ 20 h 80"/>
                <a:gd name="T40" fmla="*/ 28 w 56"/>
                <a:gd name="T41" fmla="*/ 28 h 80"/>
                <a:gd name="T42" fmla="*/ 28 w 56"/>
                <a:gd name="T43" fmla="*/ 64 h 80"/>
                <a:gd name="T44" fmla="*/ 28 w 56"/>
                <a:gd name="T45" fmla="*/ 68 h 80"/>
                <a:gd name="T46" fmla="*/ 28 w 56"/>
                <a:gd name="T47" fmla="*/ 72 h 80"/>
                <a:gd name="T48" fmla="*/ 28 w 56"/>
                <a:gd name="T49" fmla="*/ 76 h 80"/>
                <a:gd name="T50" fmla="*/ 32 w 56"/>
                <a:gd name="T51" fmla="*/ 76 h 80"/>
                <a:gd name="T52" fmla="*/ 36 w 56"/>
                <a:gd name="T53" fmla="*/ 80 h 80"/>
                <a:gd name="T54" fmla="*/ 40 w 56"/>
                <a:gd name="T55" fmla="*/ 80 h 80"/>
                <a:gd name="T56" fmla="*/ 40 w 56"/>
                <a:gd name="T57" fmla="*/ 80 h 80"/>
                <a:gd name="T58" fmla="*/ 0 w 56"/>
                <a:gd name="T59" fmla="*/ 80 h 80"/>
                <a:gd name="T60" fmla="*/ 0 w 56"/>
                <a:gd name="T61" fmla="*/ 80 h 80"/>
                <a:gd name="T62" fmla="*/ 4 w 56"/>
                <a:gd name="T63" fmla="*/ 80 h 80"/>
                <a:gd name="T64" fmla="*/ 8 w 56"/>
                <a:gd name="T65" fmla="*/ 76 h 80"/>
                <a:gd name="T66" fmla="*/ 12 w 56"/>
                <a:gd name="T67" fmla="*/ 76 h 80"/>
                <a:gd name="T68" fmla="*/ 12 w 56"/>
                <a:gd name="T69" fmla="*/ 72 h 80"/>
                <a:gd name="T70" fmla="*/ 12 w 56"/>
                <a:gd name="T71" fmla="*/ 68 h 80"/>
                <a:gd name="T72" fmla="*/ 12 w 56"/>
                <a:gd name="T73" fmla="*/ 64 h 80"/>
                <a:gd name="T74" fmla="*/ 12 w 56"/>
                <a:gd name="T75" fmla="*/ 32 h 80"/>
                <a:gd name="T76" fmla="*/ 12 w 56"/>
                <a:gd name="T77" fmla="*/ 20 h 80"/>
                <a:gd name="T78" fmla="*/ 12 w 56"/>
                <a:gd name="T79" fmla="*/ 16 h 80"/>
                <a:gd name="T80" fmla="*/ 12 w 56"/>
                <a:gd name="T81" fmla="*/ 12 h 80"/>
                <a:gd name="T82" fmla="*/ 8 w 56"/>
                <a:gd name="T83" fmla="*/ 12 h 80"/>
                <a:gd name="T84" fmla="*/ 8 w 56"/>
                <a:gd name="T85" fmla="*/ 12 h 80"/>
                <a:gd name="T86" fmla="*/ 8 w 56"/>
                <a:gd name="T87" fmla="*/ 12 h 80"/>
                <a:gd name="T88" fmla="*/ 4 w 56"/>
                <a:gd name="T89" fmla="*/ 12 h 80"/>
                <a:gd name="T90" fmla="*/ 0 w 56"/>
                <a:gd name="T91" fmla="*/ 12 h 80"/>
                <a:gd name="T92" fmla="*/ 0 w 56"/>
                <a:gd name="T93" fmla="*/ 8 h 80"/>
                <a:gd name="T94" fmla="*/ 24 w 56"/>
                <a:gd name="T95" fmla="*/ 0 h 80"/>
                <a:gd name="T96" fmla="*/ 28 w 56"/>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0"/>
                <a:gd name="T149" fmla="*/ 56 w 56"/>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0">
                  <a:moveTo>
                    <a:pt x="28" y="0"/>
                  </a:moveTo>
                  <a:lnTo>
                    <a:pt x="28" y="20"/>
                  </a:lnTo>
                  <a:lnTo>
                    <a:pt x="32" y="8"/>
                  </a:lnTo>
                  <a:lnTo>
                    <a:pt x="40" y="4"/>
                  </a:lnTo>
                  <a:lnTo>
                    <a:pt x="48" y="0"/>
                  </a:lnTo>
                  <a:lnTo>
                    <a:pt x="52" y="0"/>
                  </a:lnTo>
                  <a:lnTo>
                    <a:pt x="52" y="4"/>
                  </a:lnTo>
                  <a:lnTo>
                    <a:pt x="56" y="8"/>
                  </a:lnTo>
                  <a:lnTo>
                    <a:pt x="56" y="12"/>
                  </a:lnTo>
                  <a:lnTo>
                    <a:pt x="56" y="16"/>
                  </a:lnTo>
                  <a:lnTo>
                    <a:pt x="56" y="20"/>
                  </a:lnTo>
                  <a:lnTo>
                    <a:pt x="52" y="20"/>
                  </a:lnTo>
                  <a:lnTo>
                    <a:pt x="48" y="20"/>
                  </a:lnTo>
                  <a:lnTo>
                    <a:pt x="44" y="16"/>
                  </a:lnTo>
                  <a:lnTo>
                    <a:pt x="40" y="16"/>
                  </a:lnTo>
                  <a:lnTo>
                    <a:pt x="36" y="12"/>
                  </a:lnTo>
                  <a:lnTo>
                    <a:pt x="36" y="16"/>
                  </a:lnTo>
                  <a:lnTo>
                    <a:pt x="32" y="20"/>
                  </a:lnTo>
                  <a:lnTo>
                    <a:pt x="28" y="28"/>
                  </a:lnTo>
                  <a:lnTo>
                    <a:pt x="28" y="64"/>
                  </a:lnTo>
                  <a:lnTo>
                    <a:pt x="28" y="68"/>
                  </a:lnTo>
                  <a:lnTo>
                    <a:pt x="28" y="72"/>
                  </a:lnTo>
                  <a:lnTo>
                    <a:pt x="28" y="76"/>
                  </a:lnTo>
                  <a:lnTo>
                    <a:pt x="32" y="76"/>
                  </a:lnTo>
                  <a:lnTo>
                    <a:pt x="36" y="80"/>
                  </a:lnTo>
                  <a:lnTo>
                    <a:pt x="40" y="80"/>
                  </a:lnTo>
                  <a:lnTo>
                    <a:pt x="0" y="80"/>
                  </a:lnTo>
                  <a:lnTo>
                    <a:pt x="4" y="80"/>
                  </a:lnTo>
                  <a:lnTo>
                    <a:pt x="8" y="76"/>
                  </a:lnTo>
                  <a:lnTo>
                    <a:pt x="12" y="76"/>
                  </a:lnTo>
                  <a:lnTo>
                    <a:pt x="12" y="72"/>
                  </a:lnTo>
                  <a:lnTo>
                    <a:pt x="12" y="68"/>
                  </a:lnTo>
                  <a:lnTo>
                    <a:pt x="12" y="64"/>
                  </a:lnTo>
                  <a:lnTo>
                    <a:pt x="12" y="32"/>
                  </a:lnTo>
                  <a:lnTo>
                    <a:pt x="12" y="20"/>
                  </a:lnTo>
                  <a:lnTo>
                    <a:pt x="12" y="16"/>
                  </a:lnTo>
                  <a:lnTo>
                    <a:pt x="12" y="12"/>
                  </a:lnTo>
                  <a:lnTo>
                    <a:pt x="8" y="12"/>
                  </a:lnTo>
                  <a:lnTo>
                    <a:pt x="4" y="12"/>
                  </a:lnTo>
                  <a:lnTo>
                    <a:pt x="0" y="12"/>
                  </a:lnTo>
                  <a:lnTo>
                    <a:pt x="0"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28" name="Freeform 296"/>
            <p:cNvSpPr>
              <a:spLocks/>
            </p:cNvSpPr>
            <p:nvPr/>
          </p:nvSpPr>
          <p:spPr bwMode="auto">
            <a:xfrm>
              <a:off x="2152" y="3540"/>
              <a:ext cx="53" cy="108"/>
            </a:xfrm>
            <a:custGeom>
              <a:avLst/>
              <a:gdLst>
                <a:gd name="T0" fmla="*/ 29 w 53"/>
                <a:gd name="T1" fmla="*/ 0 h 108"/>
                <a:gd name="T2" fmla="*/ 29 w 53"/>
                <a:gd name="T3" fmla="*/ 28 h 108"/>
                <a:gd name="T4" fmla="*/ 49 w 53"/>
                <a:gd name="T5" fmla="*/ 28 h 108"/>
                <a:gd name="T6" fmla="*/ 49 w 53"/>
                <a:gd name="T7" fmla="*/ 32 h 108"/>
                <a:gd name="T8" fmla="*/ 29 w 53"/>
                <a:gd name="T9" fmla="*/ 32 h 108"/>
                <a:gd name="T10" fmla="*/ 29 w 53"/>
                <a:gd name="T11" fmla="*/ 84 h 108"/>
                <a:gd name="T12" fmla="*/ 29 w 53"/>
                <a:gd name="T13" fmla="*/ 88 h 108"/>
                <a:gd name="T14" fmla="*/ 33 w 53"/>
                <a:gd name="T15" fmla="*/ 92 h 108"/>
                <a:gd name="T16" fmla="*/ 33 w 53"/>
                <a:gd name="T17" fmla="*/ 96 h 108"/>
                <a:gd name="T18" fmla="*/ 37 w 53"/>
                <a:gd name="T19" fmla="*/ 96 h 108"/>
                <a:gd name="T20" fmla="*/ 41 w 53"/>
                <a:gd name="T21" fmla="*/ 96 h 108"/>
                <a:gd name="T22" fmla="*/ 45 w 53"/>
                <a:gd name="T23" fmla="*/ 96 h 108"/>
                <a:gd name="T24" fmla="*/ 45 w 53"/>
                <a:gd name="T25" fmla="*/ 92 h 108"/>
                <a:gd name="T26" fmla="*/ 49 w 53"/>
                <a:gd name="T27" fmla="*/ 92 h 108"/>
                <a:gd name="T28" fmla="*/ 53 w 53"/>
                <a:gd name="T29" fmla="*/ 92 h 108"/>
                <a:gd name="T30" fmla="*/ 49 w 53"/>
                <a:gd name="T31" fmla="*/ 96 h 108"/>
                <a:gd name="T32" fmla="*/ 41 w 53"/>
                <a:gd name="T33" fmla="*/ 104 h 108"/>
                <a:gd name="T34" fmla="*/ 37 w 53"/>
                <a:gd name="T35" fmla="*/ 104 h 108"/>
                <a:gd name="T36" fmla="*/ 29 w 53"/>
                <a:gd name="T37" fmla="*/ 108 h 108"/>
                <a:gd name="T38" fmla="*/ 25 w 53"/>
                <a:gd name="T39" fmla="*/ 108 h 108"/>
                <a:gd name="T40" fmla="*/ 21 w 53"/>
                <a:gd name="T41" fmla="*/ 104 h 108"/>
                <a:gd name="T42" fmla="*/ 21 w 53"/>
                <a:gd name="T43" fmla="*/ 100 h 108"/>
                <a:gd name="T44" fmla="*/ 17 w 53"/>
                <a:gd name="T45" fmla="*/ 100 h 108"/>
                <a:gd name="T46" fmla="*/ 17 w 53"/>
                <a:gd name="T47" fmla="*/ 92 h 108"/>
                <a:gd name="T48" fmla="*/ 13 w 53"/>
                <a:gd name="T49" fmla="*/ 84 h 108"/>
                <a:gd name="T50" fmla="*/ 13 w 53"/>
                <a:gd name="T51" fmla="*/ 32 h 108"/>
                <a:gd name="T52" fmla="*/ 0 w 53"/>
                <a:gd name="T53" fmla="*/ 32 h 108"/>
                <a:gd name="T54" fmla="*/ 0 w 53"/>
                <a:gd name="T55" fmla="*/ 28 h 108"/>
                <a:gd name="T56" fmla="*/ 9 w 53"/>
                <a:gd name="T57" fmla="*/ 28 h 108"/>
                <a:gd name="T58" fmla="*/ 13 w 53"/>
                <a:gd name="T59" fmla="*/ 24 h 108"/>
                <a:gd name="T60" fmla="*/ 17 w 53"/>
                <a:gd name="T61" fmla="*/ 20 h 108"/>
                <a:gd name="T62" fmla="*/ 21 w 53"/>
                <a:gd name="T63" fmla="*/ 12 h 108"/>
                <a:gd name="T64" fmla="*/ 25 w 53"/>
                <a:gd name="T65" fmla="*/ 8 h 108"/>
                <a:gd name="T66" fmla="*/ 29 w 53"/>
                <a:gd name="T67" fmla="*/ 0 h 108"/>
                <a:gd name="T68" fmla="*/ 29 w 5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
                <a:gd name="T106" fmla="*/ 0 h 108"/>
                <a:gd name="T107" fmla="*/ 53 w 5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 h="108">
                  <a:moveTo>
                    <a:pt x="29" y="0"/>
                  </a:moveTo>
                  <a:lnTo>
                    <a:pt x="29" y="28"/>
                  </a:lnTo>
                  <a:lnTo>
                    <a:pt x="49" y="28"/>
                  </a:lnTo>
                  <a:lnTo>
                    <a:pt x="49" y="32"/>
                  </a:lnTo>
                  <a:lnTo>
                    <a:pt x="29" y="32"/>
                  </a:lnTo>
                  <a:lnTo>
                    <a:pt x="29" y="84"/>
                  </a:lnTo>
                  <a:lnTo>
                    <a:pt x="29" y="88"/>
                  </a:lnTo>
                  <a:lnTo>
                    <a:pt x="33" y="92"/>
                  </a:lnTo>
                  <a:lnTo>
                    <a:pt x="33" y="96"/>
                  </a:lnTo>
                  <a:lnTo>
                    <a:pt x="37" y="96"/>
                  </a:lnTo>
                  <a:lnTo>
                    <a:pt x="41" y="96"/>
                  </a:lnTo>
                  <a:lnTo>
                    <a:pt x="45" y="96"/>
                  </a:lnTo>
                  <a:lnTo>
                    <a:pt x="45" y="92"/>
                  </a:lnTo>
                  <a:lnTo>
                    <a:pt x="49" y="92"/>
                  </a:lnTo>
                  <a:lnTo>
                    <a:pt x="53" y="92"/>
                  </a:lnTo>
                  <a:lnTo>
                    <a:pt x="49" y="96"/>
                  </a:lnTo>
                  <a:lnTo>
                    <a:pt x="41" y="104"/>
                  </a:lnTo>
                  <a:lnTo>
                    <a:pt x="37" y="104"/>
                  </a:lnTo>
                  <a:lnTo>
                    <a:pt x="29" y="108"/>
                  </a:lnTo>
                  <a:lnTo>
                    <a:pt x="25" y="108"/>
                  </a:lnTo>
                  <a:lnTo>
                    <a:pt x="21" y="104"/>
                  </a:lnTo>
                  <a:lnTo>
                    <a:pt x="21" y="100"/>
                  </a:lnTo>
                  <a:lnTo>
                    <a:pt x="17" y="100"/>
                  </a:lnTo>
                  <a:lnTo>
                    <a:pt x="17" y="92"/>
                  </a:lnTo>
                  <a:lnTo>
                    <a:pt x="13" y="84"/>
                  </a:lnTo>
                  <a:lnTo>
                    <a:pt x="13" y="32"/>
                  </a:lnTo>
                  <a:lnTo>
                    <a:pt x="0" y="32"/>
                  </a:lnTo>
                  <a:lnTo>
                    <a:pt x="0" y="28"/>
                  </a:lnTo>
                  <a:lnTo>
                    <a:pt x="9" y="28"/>
                  </a:lnTo>
                  <a:lnTo>
                    <a:pt x="13" y="24"/>
                  </a:lnTo>
                  <a:lnTo>
                    <a:pt x="17" y="20"/>
                  </a:lnTo>
                  <a:lnTo>
                    <a:pt x="21" y="12"/>
                  </a:lnTo>
                  <a:lnTo>
                    <a:pt x="25" y="8"/>
                  </a:lnTo>
                  <a:lnTo>
                    <a:pt x="29" y="0"/>
                  </a:lnTo>
                  <a:close/>
                </a:path>
              </a:pathLst>
            </a:custGeom>
            <a:solidFill>
              <a:srgbClr val="000000"/>
            </a:solidFill>
            <a:ln w="0">
              <a:solidFill>
                <a:srgbClr val="000000"/>
              </a:solidFill>
              <a:round/>
              <a:headEnd/>
              <a:tailEnd/>
            </a:ln>
          </p:spPr>
          <p:txBody>
            <a:bodyPr/>
            <a:lstStyle/>
            <a:p>
              <a:endParaRPr lang="en-US"/>
            </a:p>
          </p:txBody>
        </p:sp>
        <p:sp>
          <p:nvSpPr>
            <p:cNvPr id="9329" name="Freeform 297"/>
            <p:cNvSpPr>
              <a:spLocks/>
            </p:cNvSpPr>
            <p:nvPr/>
          </p:nvSpPr>
          <p:spPr bwMode="auto">
            <a:xfrm>
              <a:off x="2213" y="3564"/>
              <a:ext cx="52" cy="84"/>
            </a:xfrm>
            <a:custGeom>
              <a:avLst/>
              <a:gdLst>
                <a:gd name="T0" fmla="*/ 48 w 52"/>
                <a:gd name="T1" fmla="*/ 0 h 84"/>
                <a:gd name="T2" fmla="*/ 48 w 52"/>
                <a:gd name="T3" fmla="*/ 28 h 84"/>
                <a:gd name="T4" fmla="*/ 44 w 52"/>
                <a:gd name="T5" fmla="*/ 28 h 84"/>
                <a:gd name="T6" fmla="*/ 40 w 52"/>
                <a:gd name="T7" fmla="*/ 16 h 84"/>
                <a:gd name="T8" fmla="*/ 36 w 52"/>
                <a:gd name="T9" fmla="*/ 12 h 84"/>
                <a:gd name="T10" fmla="*/ 32 w 52"/>
                <a:gd name="T11" fmla="*/ 8 h 84"/>
                <a:gd name="T12" fmla="*/ 24 w 52"/>
                <a:gd name="T13" fmla="*/ 8 h 84"/>
                <a:gd name="T14" fmla="*/ 20 w 52"/>
                <a:gd name="T15" fmla="*/ 8 h 84"/>
                <a:gd name="T16" fmla="*/ 16 w 52"/>
                <a:gd name="T17" fmla="*/ 8 h 84"/>
                <a:gd name="T18" fmla="*/ 12 w 52"/>
                <a:gd name="T19" fmla="*/ 12 h 84"/>
                <a:gd name="T20" fmla="*/ 12 w 52"/>
                <a:gd name="T21" fmla="*/ 16 h 84"/>
                <a:gd name="T22" fmla="*/ 12 w 52"/>
                <a:gd name="T23" fmla="*/ 20 h 84"/>
                <a:gd name="T24" fmla="*/ 12 w 52"/>
                <a:gd name="T25" fmla="*/ 24 h 84"/>
                <a:gd name="T26" fmla="*/ 16 w 52"/>
                <a:gd name="T27" fmla="*/ 28 h 84"/>
                <a:gd name="T28" fmla="*/ 24 w 52"/>
                <a:gd name="T29" fmla="*/ 32 h 84"/>
                <a:gd name="T30" fmla="*/ 36 w 52"/>
                <a:gd name="T31" fmla="*/ 36 h 84"/>
                <a:gd name="T32" fmla="*/ 44 w 52"/>
                <a:gd name="T33" fmla="*/ 44 h 84"/>
                <a:gd name="T34" fmla="*/ 52 w 52"/>
                <a:gd name="T35" fmla="*/ 52 h 84"/>
                <a:gd name="T36" fmla="*/ 52 w 52"/>
                <a:gd name="T37" fmla="*/ 60 h 84"/>
                <a:gd name="T38" fmla="*/ 52 w 52"/>
                <a:gd name="T39" fmla="*/ 68 h 84"/>
                <a:gd name="T40" fmla="*/ 44 w 52"/>
                <a:gd name="T41" fmla="*/ 76 h 84"/>
                <a:gd name="T42" fmla="*/ 36 w 52"/>
                <a:gd name="T43" fmla="*/ 80 h 84"/>
                <a:gd name="T44" fmla="*/ 24 w 52"/>
                <a:gd name="T45" fmla="*/ 84 h 84"/>
                <a:gd name="T46" fmla="*/ 16 w 52"/>
                <a:gd name="T47" fmla="*/ 84 h 84"/>
                <a:gd name="T48" fmla="*/ 8 w 52"/>
                <a:gd name="T49" fmla="*/ 80 h 84"/>
                <a:gd name="T50" fmla="*/ 8 w 52"/>
                <a:gd name="T51" fmla="*/ 80 h 84"/>
                <a:gd name="T52" fmla="*/ 4 w 52"/>
                <a:gd name="T53" fmla="*/ 80 h 84"/>
                <a:gd name="T54" fmla="*/ 4 w 52"/>
                <a:gd name="T55" fmla="*/ 80 h 84"/>
                <a:gd name="T56" fmla="*/ 0 w 52"/>
                <a:gd name="T57" fmla="*/ 84 h 84"/>
                <a:gd name="T58" fmla="*/ 0 w 52"/>
                <a:gd name="T59" fmla="*/ 84 h 84"/>
                <a:gd name="T60" fmla="*/ 0 w 52"/>
                <a:gd name="T61" fmla="*/ 56 h 84"/>
                <a:gd name="T62" fmla="*/ 0 w 52"/>
                <a:gd name="T63" fmla="*/ 56 h 84"/>
                <a:gd name="T64" fmla="*/ 4 w 52"/>
                <a:gd name="T65" fmla="*/ 64 h 84"/>
                <a:gd name="T66" fmla="*/ 12 w 52"/>
                <a:gd name="T67" fmla="*/ 72 h 84"/>
                <a:gd name="T68" fmla="*/ 16 w 52"/>
                <a:gd name="T69" fmla="*/ 76 h 84"/>
                <a:gd name="T70" fmla="*/ 28 w 52"/>
                <a:gd name="T71" fmla="*/ 76 h 84"/>
                <a:gd name="T72" fmla="*/ 32 w 52"/>
                <a:gd name="T73" fmla="*/ 76 h 84"/>
                <a:gd name="T74" fmla="*/ 36 w 52"/>
                <a:gd name="T75" fmla="*/ 72 h 84"/>
                <a:gd name="T76" fmla="*/ 40 w 52"/>
                <a:gd name="T77" fmla="*/ 72 h 84"/>
                <a:gd name="T78" fmla="*/ 40 w 52"/>
                <a:gd name="T79" fmla="*/ 64 h 84"/>
                <a:gd name="T80" fmla="*/ 40 w 52"/>
                <a:gd name="T81" fmla="*/ 60 h 84"/>
                <a:gd name="T82" fmla="*/ 36 w 52"/>
                <a:gd name="T83" fmla="*/ 56 h 84"/>
                <a:gd name="T84" fmla="*/ 28 w 52"/>
                <a:gd name="T85" fmla="*/ 52 h 84"/>
                <a:gd name="T86" fmla="*/ 20 w 52"/>
                <a:gd name="T87" fmla="*/ 44 h 84"/>
                <a:gd name="T88" fmla="*/ 8 w 52"/>
                <a:gd name="T89" fmla="*/ 40 h 84"/>
                <a:gd name="T90" fmla="*/ 4 w 52"/>
                <a:gd name="T91" fmla="*/ 36 h 84"/>
                <a:gd name="T92" fmla="*/ 0 w 52"/>
                <a:gd name="T93" fmla="*/ 28 h 84"/>
                <a:gd name="T94" fmla="*/ 0 w 52"/>
                <a:gd name="T95" fmla="*/ 24 h 84"/>
                <a:gd name="T96" fmla="*/ 0 w 52"/>
                <a:gd name="T97" fmla="*/ 16 h 84"/>
                <a:gd name="T98" fmla="*/ 8 w 52"/>
                <a:gd name="T99" fmla="*/ 8 h 84"/>
                <a:gd name="T100" fmla="*/ 12 w 52"/>
                <a:gd name="T101" fmla="*/ 4 h 84"/>
                <a:gd name="T102" fmla="*/ 24 w 52"/>
                <a:gd name="T103" fmla="*/ 0 h 84"/>
                <a:gd name="T104" fmla="*/ 28 w 52"/>
                <a:gd name="T105" fmla="*/ 0 h 84"/>
                <a:gd name="T106" fmla="*/ 36 w 52"/>
                <a:gd name="T107" fmla="*/ 4 h 84"/>
                <a:gd name="T108" fmla="*/ 40 w 52"/>
                <a:gd name="T109" fmla="*/ 4 h 84"/>
                <a:gd name="T110" fmla="*/ 40 w 52"/>
                <a:gd name="T111" fmla="*/ 4 h 84"/>
                <a:gd name="T112" fmla="*/ 44 w 52"/>
                <a:gd name="T113" fmla="*/ 4 h 84"/>
                <a:gd name="T114" fmla="*/ 44 w 52"/>
                <a:gd name="T115" fmla="*/ 4 h 84"/>
                <a:gd name="T116" fmla="*/ 44 w 52"/>
                <a:gd name="T117" fmla="*/ 4 h 84"/>
                <a:gd name="T118" fmla="*/ 44 w 52"/>
                <a:gd name="T119" fmla="*/ 0 h 84"/>
                <a:gd name="T120" fmla="*/ 48 w 52"/>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84"/>
                <a:gd name="T185" fmla="*/ 52 w 52"/>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84">
                  <a:moveTo>
                    <a:pt x="48" y="0"/>
                  </a:moveTo>
                  <a:lnTo>
                    <a:pt x="48" y="28"/>
                  </a:lnTo>
                  <a:lnTo>
                    <a:pt x="44" y="28"/>
                  </a:lnTo>
                  <a:lnTo>
                    <a:pt x="40" y="16"/>
                  </a:lnTo>
                  <a:lnTo>
                    <a:pt x="36" y="12"/>
                  </a:lnTo>
                  <a:lnTo>
                    <a:pt x="32" y="8"/>
                  </a:lnTo>
                  <a:lnTo>
                    <a:pt x="24" y="8"/>
                  </a:lnTo>
                  <a:lnTo>
                    <a:pt x="20" y="8"/>
                  </a:lnTo>
                  <a:lnTo>
                    <a:pt x="16" y="8"/>
                  </a:lnTo>
                  <a:lnTo>
                    <a:pt x="12" y="12"/>
                  </a:lnTo>
                  <a:lnTo>
                    <a:pt x="12" y="16"/>
                  </a:lnTo>
                  <a:lnTo>
                    <a:pt x="12" y="20"/>
                  </a:lnTo>
                  <a:lnTo>
                    <a:pt x="12" y="24"/>
                  </a:lnTo>
                  <a:lnTo>
                    <a:pt x="16" y="28"/>
                  </a:lnTo>
                  <a:lnTo>
                    <a:pt x="24" y="32"/>
                  </a:lnTo>
                  <a:lnTo>
                    <a:pt x="36" y="36"/>
                  </a:lnTo>
                  <a:lnTo>
                    <a:pt x="44" y="44"/>
                  </a:lnTo>
                  <a:lnTo>
                    <a:pt x="52" y="52"/>
                  </a:lnTo>
                  <a:lnTo>
                    <a:pt x="52" y="60"/>
                  </a:lnTo>
                  <a:lnTo>
                    <a:pt x="52" y="68"/>
                  </a:lnTo>
                  <a:lnTo>
                    <a:pt x="44" y="76"/>
                  </a:lnTo>
                  <a:lnTo>
                    <a:pt x="36" y="80"/>
                  </a:lnTo>
                  <a:lnTo>
                    <a:pt x="24" y="84"/>
                  </a:lnTo>
                  <a:lnTo>
                    <a:pt x="16" y="84"/>
                  </a:lnTo>
                  <a:lnTo>
                    <a:pt x="8" y="80"/>
                  </a:lnTo>
                  <a:lnTo>
                    <a:pt x="4" y="80"/>
                  </a:lnTo>
                  <a:lnTo>
                    <a:pt x="0" y="84"/>
                  </a:lnTo>
                  <a:lnTo>
                    <a:pt x="0" y="56"/>
                  </a:lnTo>
                  <a:lnTo>
                    <a:pt x="4" y="64"/>
                  </a:lnTo>
                  <a:lnTo>
                    <a:pt x="12" y="72"/>
                  </a:lnTo>
                  <a:lnTo>
                    <a:pt x="16" y="76"/>
                  </a:lnTo>
                  <a:lnTo>
                    <a:pt x="28" y="76"/>
                  </a:lnTo>
                  <a:lnTo>
                    <a:pt x="32" y="76"/>
                  </a:lnTo>
                  <a:lnTo>
                    <a:pt x="36" y="72"/>
                  </a:lnTo>
                  <a:lnTo>
                    <a:pt x="40" y="72"/>
                  </a:lnTo>
                  <a:lnTo>
                    <a:pt x="40" y="64"/>
                  </a:lnTo>
                  <a:lnTo>
                    <a:pt x="40" y="60"/>
                  </a:lnTo>
                  <a:lnTo>
                    <a:pt x="36" y="56"/>
                  </a:lnTo>
                  <a:lnTo>
                    <a:pt x="28" y="52"/>
                  </a:lnTo>
                  <a:lnTo>
                    <a:pt x="20" y="44"/>
                  </a:lnTo>
                  <a:lnTo>
                    <a:pt x="8" y="40"/>
                  </a:lnTo>
                  <a:lnTo>
                    <a:pt x="4" y="36"/>
                  </a:lnTo>
                  <a:lnTo>
                    <a:pt x="0" y="28"/>
                  </a:lnTo>
                  <a:lnTo>
                    <a:pt x="0" y="24"/>
                  </a:lnTo>
                  <a:lnTo>
                    <a:pt x="0" y="16"/>
                  </a:lnTo>
                  <a:lnTo>
                    <a:pt x="8" y="8"/>
                  </a:lnTo>
                  <a:lnTo>
                    <a:pt x="12" y="4"/>
                  </a:lnTo>
                  <a:lnTo>
                    <a:pt x="24" y="0"/>
                  </a:lnTo>
                  <a:lnTo>
                    <a:pt x="28" y="0"/>
                  </a:lnTo>
                  <a:lnTo>
                    <a:pt x="36" y="4"/>
                  </a:lnTo>
                  <a:lnTo>
                    <a:pt x="40" y="4"/>
                  </a:lnTo>
                  <a:lnTo>
                    <a:pt x="44" y="4"/>
                  </a:lnTo>
                  <a:lnTo>
                    <a:pt x="44" y="0"/>
                  </a:lnTo>
                  <a:lnTo>
                    <a:pt x="48" y="0"/>
                  </a:lnTo>
                  <a:close/>
                </a:path>
              </a:pathLst>
            </a:custGeom>
            <a:solidFill>
              <a:srgbClr val="000000"/>
            </a:solidFill>
            <a:ln w="0">
              <a:solidFill>
                <a:srgbClr val="000000"/>
              </a:solidFill>
              <a:round/>
              <a:headEnd/>
              <a:tailEnd/>
            </a:ln>
          </p:spPr>
          <p:txBody>
            <a:bodyPr/>
            <a:lstStyle/>
            <a:p>
              <a:endParaRPr lang="en-US"/>
            </a:p>
          </p:txBody>
        </p:sp>
        <p:sp>
          <p:nvSpPr>
            <p:cNvPr id="9330" name="Freeform 298"/>
            <p:cNvSpPr>
              <a:spLocks/>
            </p:cNvSpPr>
            <p:nvPr/>
          </p:nvSpPr>
          <p:spPr bwMode="auto">
            <a:xfrm>
              <a:off x="2317" y="3540"/>
              <a:ext cx="49" cy="108"/>
            </a:xfrm>
            <a:custGeom>
              <a:avLst/>
              <a:gdLst>
                <a:gd name="T0" fmla="*/ 28 w 49"/>
                <a:gd name="T1" fmla="*/ 0 h 108"/>
                <a:gd name="T2" fmla="*/ 28 w 49"/>
                <a:gd name="T3" fmla="*/ 28 h 108"/>
                <a:gd name="T4" fmla="*/ 44 w 49"/>
                <a:gd name="T5" fmla="*/ 28 h 108"/>
                <a:gd name="T6" fmla="*/ 44 w 49"/>
                <a:gd name="T7" fmla="*/ 32 h 108"/>
                <a:gd name="T8" fmla="*/ 28 w 49"/>
                <a:gd name="T9" fmla="*/ 32 h 108"/>
                <a:gd name="T10" fmla="*/ 28 w 49"/>
                <a:gd name="T11" fmla="*/ 84 h 108"/>
                <a:gd name="T12" fmla="*/ 28 w 49"/>
                <a:gd name="T13" fmla="*/ 88 h 108"/>
                <a:gd name="T14" fmla="*/ 28 w 49"/>
                <a:gd name="T15" fmla="*/ 92 h 108"/>
                <a:gd name="T16" fmla="*/ 32 w 49"/>
                <a:gd name="T17" fmla="*/ 96 h 108"/>
                <a:gd name="T18" fmla="*/ 36 w 49"/>
                <a:gd name="T19" fmla="*/ 96 h 108"/>
                <a:gd name="T20" fmla="*/ 40 w 49"/>
                <a:gd name="T21" fmla="*/ 96 h 108"/>
                <a:gd name="T22" fmla="*/ 40 w 49"/>
                <a:gd name="T23" fmla="*/ 96 h 108"/>
                <a:gd name="T24" fmla="*/ 44 w 49"/>
                <a:gd name="T25" fmla="*/ 92 h 108"/>
                <a:gd name="T26" fmla="*/ 44 w 49"/>
                <a:gd name="T27" fmla="*/ 92 h 108"/>
                <a:gd name="T28" fmla="*/ 49 w 49"/>
                <a:gd name="T29" fmla="*/ 92 h 108"/>
                <a:gd name="T30" fmla="*/ 44 w 49"/>
                <a:gd name="T31" fmla="*/ 96 h 108"/>
                <a:gd name="T32" fmla="*/ 40 w 49"/>
                <a:gd name="T33" fmla="*/ 104 h 108"/>
                <a:gd name="T34" fmla="*/ 36 w 49"/>
                <a:gd name="T35" fmla="*/ 104 h 108"/>
                <a:gd name="T36" fmla="*/ 28 w 49"/>
                <a:gd name="T37" fmla="*/ 108 h 108"/>
                <a:gd name="T38" fmla="*/ 24 w 49"/>
                <a:gd name="T39" fmla="*/ 108 h 108"/>
                <a:gd name="T40" fmla="*/ 20 w 49"/>
                <a:gd name="T41" fmla="*/ 104 h 108"/>
                <a:gd name="T42" fmla="*/ 16 w 49"/>
                <a:gd name="T43" fmla="*/ 100 h 108"/>
                <a:gd name="T44" fmla="*/ 16 w 49"/>
                <a:gd name="T45" fmla="*/ 100 h 108"/>
                <a:gd name="T46" fmla="*/ 12 w 49"/>
                <a:gd name="T47" fmla="*/ 92 h 108"/>
                <a:gd name="T48" fmla="*/ 12 w 49"/>
                <a:gd name="T49" fmla="*/ 84 h 108"/>
                <a:gd name="T50" fmla="*/ 12 w 49"/>
                <a:gd name="T51" fmla="*/ 32 h 108"/>
                <a:gd name="T52" fmla="*/ 0 w 49"/>
                <a:gd name="T53" fmla="*/ 32 h 108"/>
                <a:gd name="T54" fmla="*/ 0 w 49"/>
                <a:gd name="T55" fmla="*/ 28 h 108"/>
                <a:gd name="T56" fmla="*/ 4 w 49"/>
                <a:gd name="T57" fmla="*/ 28 h 108"/>
                <a:gd name="T58" fmla="*/ 8 w 49"/>
                <a:gd name="T59" fmla="*/ 24 h 108"/>
                <a:gd name="T60" fmla="*/ 16 w 49"/>
                <a:gd name="T61" fmla="*/ 20 h 108"/>
                <a:gd name="T62" fmla="*/ 20 w 49"/>
                <a:gd name="T63" fmla="*/ 12 h 108"/>
                <a:gd name="T64" fmla="*/ 24 w 49"/>
                <a:gd name="T65" fmla="*/ 8 h 108"/>
                <a:gd name="T66" fmla="*/ 24 w 49"/>
                <a:gd name="T67" fmla="*/ 0 h 108"/>
                <a:gd name="T68" fmla="*/ 28 w 49"/>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8"/>
                <a:gd name="T107" fmla="*/ 49 w 49"/>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8">
                  <a:moveTo>
                    <a:pt x="28" y="0"/>
                  </a:moveTo>
                  <a:lnTo>
                    <a:pt x="28" y="28"/>
                  </a:lnTo>
                  <a:lnTo>
                    <a:pt x="44" y="28"/>
                  </a:lnTo>
                  <a:lnTo>
                    <a:pt x="44" y="32"/>
                  </a:lnTo>
                  <a:lnTo>
                    <a:pt x="28" y="32"/>
                  </a:lnTo>
                  <a:lnTo>
                    <a:pt x="28" y="84"/>
                  </a:lnTo>
                  <a:lnTo>
                    <a:pt x="28" y="88"/>
                  </a:lnTo>
                  <a:lnTo>
                    <a:pt x="28" y="92"/>
                  </a:lnTo>
                  <a:lnTo>
                    <a:pt x="32" y="96"/>
                  </a:lnTo>
                  <a:lnTo>
                    <a:pt x="36" y="96"/>
                  </a:lnTo>
                  <a:lnTo>
                    <a:pt x="40" y="96"/>
                  </a:lnTo>
                  <a:lnTo>
                    <a:pt x="44" y="92"/>
                  </a:lnTo>
                  <a:lnTo>
                    <a:pt x="49" y="92"/>
                  </a:lnTo>
                  <a:lnTo>
                    <a:pt x="44" y="96"/>
                  </a:lnTo>
                  <a:lnTo>
                    <a:pt x="40" y="104"/>
                  </a:lnTo>
                  <a:lnTo>
                    <a:pt x="36" y="104"/>
                  </a:lnTo>
                  <a:lnTo>
                    <a:pt x="28" y="108"/>
                  </a:lnTo>
                  <a:lnTo>
                    <a:pt x="24" y="108"/>
                  </a:lnTo>
                  <a:lnTo>
                    <a:pt x="20" y="104"/>
                  </a:lnTo>
                  <a:lnTo>
                    <a:pt x="16" y="100"/>
                  </a:lnTo>
                  <a:lnTo>
                    <a:pt x="12" y="92"/>
                  </a:lnTo>
                  <a:lnTo>
                    <a:pt x="12" y="84"/>
                  </a:lnTo>
                  <a:lnTo>
                    <a:pt x="12" y="32"/>
                  </a:lnTo>
                  <a:lnTo>
                    <a:pt x="0" y="32"/>
                  </a:lnTo>
                  <a:lnTo>
                    <a:pt x="0" y="28"/>
                  </a:lnTo>
                  <a:lnTo>
                    <a:pt x="4" y="28"/>
                  </a:lnTo>
                  <a:lnTo>
                    <a:pt x="8" y="24"/>
                  </a:lnTo>
                  <a:lnTo>
                    <a:pt x="16" y="20"/>
                  </a:lnTo>
                  <a:lnTo>
                    <a:pt x="20" y="12"/>
                  </a:lnTo>
                  <a:lnTo>
                    <a:pt x="24" y="8"/>
                  </a:lnTo>
                  <a:lnTo>
                    <a:pt x="24" y="0"/>
                  </a:lnTo>
                  <a:lnTo>
                    <a:pt x="28" y="0"/>
                  </a:lnTo>
                  <a:close/>
                </a:path>
              </a:pathLst>
            </a:custGeom>
            <a:solidFill>
              <a:srgbClr val="000000"/>
            </a:solidFill>
            <a:ln w="0">
              <a:solidFill>
                <a:srgbClr val="000000"/>
              </a:solidFill>
              <a:round/>
              <a:headEnd/>
              <a:tailEnd/>
            </a:ln>
          </p:spPr>
          <p:txBody>
            <a:bodyPr/>
            <a:lstStyle/>
            <a:p>
              <a:endParaRPr lang="en-US"/>
            </a:p>
          </p:txBody>
        </p:sp>
        <p:sp>
          <p:nvSpPr>
            <p:cNvPr id="9331" name="Freeform 299"/>
            <p:cNvSpPr>
              <a:spLocks noEditPoints="1"/>
            </p:cNvSpPr>
            <p:nvPr/>
          </p:nvSpPr>
          <p:spPr bwMode="auto">
            <a:xfrm>
              <a:off x="2374" y="3564"/>
              <a:ext cx="72" cy="84"/>
            </a:xfrm>
            <a:custGeom>
              <a:avLst/>
              <a:gdLst>
                <a:gd name="T0" fmla="*/ 36 w 72"/>
                <a:gd name="T1" fmla="*/ 0 h 84"/>
                <a:gd name="T2" fmla="*/ 48 w 72"/>
                <a:gd name="T3" fmla="*/ 4 h 84"/>
                <a:gd name="T4" fmla="*/ 56 w 72"/>
                <a:gd name="T5" fmla="*/ 8 h 84"/>
                <a:gd name="T6" fmla="*/ 64 w 72"/>
                <a:gd name="T7" fmla="*/ 16 h 84"/>
                <a:gd name="T8" fmla="*/ 72 w 72"/>
                <a:gd name="T9" fmla="*/ 28 h 84"/>
                <a:gd name="T10" fmla="*/ 72 w 72"/>
                <a:gd name="T11" fmla="*/ 40 h 84"/>
                <a:gd name="T12" fmla="*/ 72 w 72"/>
                <a:gd name="T13" fmla="*/ 52 h 84"/>
                <a:gd name="T14" fmla="*/ 68 w 72"/>
                <a:gd name="T15" fmla="*/ 60 h 84"/>
                <a:gd name="T16" fmla="*/ 64 w 72"/>
                <a:gd name="T17" fmla="*/ 72 h 84"/>
                <a:gd name="T18" fmla="*/ 56 w 72"/>
                <a:gd name="T19" fmla="*/ 76 h 84"/>
                <a:gd name="T20" fmla="*/ 44 w 72"/>
                <a:gd name="T21" fmla="*/ 80 h 84"/>
                <a:gd name="T22" fmla="*/ 36 w 72"/>
                <a:gd name="T23" fmla="*/ 84 h 84"/>
                <a:gd name="T24" fmla="*/ 24 w 72"/>
                <a:gd name="T25" fmla="*/ 80 h 84"/>
                <a:gd name="T26" fmla="*/ 16 w 72"/>
                <a:gd name="T27" fmla="*/ 76 h 84"/>
                <a:gd name="T28" fmla="*/ 8 w 72"/>
                <a:gd name="T29" fmla="*/ 68 h 84"/>
                <a:gd name="T30" fmla="*/ 0 w 72"/>
                <a:gd name="T31" fmla="*/ 56 h 84"/>
                <a:gd name="T32" fmla="*/ 0 w 72"/>
                <a:gd name="T33" fmla="*/ 44 h 84"/>
                <a:gd name="T34" fmla="*/ 0 w 72"/>
                <a:gd name="T35" fmla="*/ 32 h 84"/>
                <a:gd name="T36" fmla="*/ 4 w 72"/>
                <a:gd name="T37" fmla="*/ 20 h 84"/>
                <a:gd name="T38" fmla="*/ 12 w 72"/>
                <a:gd name="T39" fmla="*/ 12 h 84"/>
                <a:gd name="T40" fmla="*/ 16 w 72"/>
                <a:gd name="T41" fmla="*/ 4 h 84"/>
                <a:gd name="T42" fmla="*/ 28 w 72"/>
                <a:gd name="T43" fmla="*/ 0 h 84"/>
                <a:gd name="T44" fmla="*/ 36 w 72"/>
                <a:gd name="T45" fmla="*/ 0 h 84"/>
                <a:gd name="T46" fmla="*/ 32 w 72"/>
                <a:gd name="T47" fmla="*/ 8 h 84"/>
                <a:gd name="T48" fmla="*/ 28 w 72"/>
                <a:gd name="T49" fmla="*/ 8 h 84"/>
                <a:gd name="T50" fmla="*/ 24 w 72"/>
                <a:gd name="T51" fmla="*/ 8 h 84"/>
                <a:gd name="T52" fmla="*/ 20 w 72"/>
                <a:gd name="T53" fmla="*/ 12 h 84"/>
                <a:gd name="T54" fmla="*/ 16 w 72"/>
                <a:gd name="T55" fmla="*/ 20 h 84"/>
                <a:gd name="T56" fmla="*/ 16 w 72"/>
                <a:gd name="T57" fmla="*/ 24 h 84"/>
                <a:gd name="T58" fmla="*/ 12 w 72"/>
                <a:gd name="T59" fmla="*/ 36 h 84"/>
                <a:gd name="T60" fmla="*/ 16 w 72"/>
                <a:gd name="T61" fmla="*/ 52 h 84"/>
                <a:gd name="T62" fmla="*/ 20 w 72"/>
                <a:gd name="T63" fmla="*/ 64 h 84"/>
                <a:gd name="T64" fmla="*/ 24 w 72"/>
                <a:gd name="T65" fmla="*/ 72 h 84"/>
                <a:gd name="T66" fmla="*/ 32 w 72"/>
                <a:gd name="T67" fmla="*/ 76 h 84"/>
                <a:gd name="T68" fmla="*/ 40 w 72"/>
                <a:gd name="T69" fmla="*/ 76 h 84"/>
                <a:gd name="T70" fmla="*/ 48 w 72"/>
                <a:gd name="T71" fmla="*/ 76 h 84"/>
                <a:gd name="T72" fmla="*/ 52 w 72"/>
                <a:gd name="T73" fmla="*/ 72 h 84"/>
                <a:gd name="T74" fmla="*/ 56 w 72"/>
                <a:gd name="T75" fmla="*/ 60 h 84"/>
                <a:gd name="T76" fmla="*/ 60 w 72"/>
                <a:gd name="T77" fmla="*/ 48 h 84"/>
                <a:gd name="T78" fmla="*/ 56 w 72"/>
                <a:gd name="T79" fmla="*/ 36 h 84"/>
                <a:gd name="T80" fmla="*/ 56 w 72"/>
                <a:gd name="T81" fmla="*/ 24 h 84"/>
                <a:gd name="T82" fmla="*/ 48 w 72"/>
                <a:gd name="T83" fmla="*/ 16 h 84"/>
                <a:gd name="T84" fmla="*/ 44 w 72"/>
                <a:gd name="T85" fmla="*/ 8 h 84"/>
                <a:gd name="T86" fmla="*/ 32 w 72"/>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4"/>
                <a:gd name="T134" fmla="*/ 72 w 72"/>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4">
                  <a:moveTo>
                    <a:pt x="36" y="0"/>
                  </a:moveTo>
                  <a:lnTo>
                    <a:pt x="48" y="4"/>
                  </a:lnTo>
                  <a:lnTo>
                    <a:pt x="56" y="8"/>
                  </a:lnTo>
                  <a:lnTo>
                    <a:pt x="64" y="16"/>
                  </a:lnTo>
                  <a:lnTo>
                    <a:pt x="72" y="28"/>
                  </a:lnTo>
                  <a:lnTo>
                    <a:pt x="72" y="40"/>
                  </a:lnTo>
                  <a:lnTo>
                    <a:pt x="72" y="52"/>
                  </a:lnTo>
                  <a:lnTo>
                    <a:pt x="68" y="60"/>
                  </a:lnTo>
                  <a:lnTo>
                    <a:pt x="64" y="72"/>
                  </a:lnTo>
                  <a:lnTo>
                    <a:pt x="56" y="76"/>
                  </a:lnTo>
                  <a:lnTo>
                    <a:pt x="44" y="80"/>
                  </a:lnTo>
                  <a:lnTo>
                    <a:pt x="36" y="84"/>
                  </a:lnTo>
                  <a:lnTo>
                    <a:pt x="24" y="80"/>
                  </a:lnTo>
                  <a:lnTo>
                    <a:pt x="16" y="76"/>
                  </a:lnTo>
                  <a:lnTo>
                    <a:pt x="8" y="68"/>
                  </a:lnTo>
                  <a:lnTo>
                    <a:pt x="0" y="56"/>
                  </a:lnTo>
                  <a:lnTo>
                    <a:pt x="0" y="44"/>
                  </a:lnTo>
                  <a:lnTo>
                    <a:pt x="0" y="32"/>
                  </a:lnTo>
                  <a:lnTo>
                    <a:pt x="4" y="20"/>
                  </a:lnTo>
                  <a:lnTo>
                    <a:pt x="12" y="12"/>
                  </a:lnTo>
                  <a:lnTo>
                    <a:pt x="16" y="4"/>
                  </a:lnTo>
                  <a:lnTo>
                    <a:pt x="28" y="0"/>
                  </a:lnTo>
                  <a:lnTo>
                    <a:pt x="36" y="0"/>
                  </a:lnTo>
                  <a:close/>
                  <a:moveTo>
                    <a:pt x="32" y="8"/>
                  </a:moveTo>
                  <a:lnTo>
                    <a:pt x="28" y="8"/>
                  </a:lnTo>
                  <a:lnTo>
                    <a:pt x="24" y="8"/>
                  </a:lnTo>
                  <a:lnTo>
                    <a:pt x="20" y="12"/>
                  </a:lnTo>
                  <a:lnTo>
                    <a:pt x="16" y="20"/>
                  </a:lnTo>
                  <a:lnTo>
                    <a:pt x="16" y="24"/>
                  </a:lnTo>
                  <a:lnTo>
                    <a:pt x="12" y="36"/>
                  </a:lnTo>
                  <a:lnTo>
                    <a:pt x="16" y="52"/>
                  </a:lnTo>
                  <a:lnTo>
                    <a:pt x="20" y="64"/>
                  </a:lnTo>
                  <a:lnTo>
                    <a:pt x="24" y="72"/>
                  </a:lnTo>
                  <a:lnTo>
                    <a:pt x="32" y="76"/>
                  </a:lnTo>
                  <a:lnTo>
                    <a:pt x="40" y="76"/>
                  </a:lnTo>
                  <a:lnTo>
                    <a:pt x="48" y="76"/>
                  </a:lnTo>
                  <a:lnTo>
                    <a:pt x="52" y="72"/>
                  </a:lnTo>
                  <a:lnTo>
                    <a:pt x="56" y="60"/>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32" name="Freeform 300"/>
            <p:cNvSpPr>
              <a:spLocks/>
            </p:cNvSpPr>
            <p:nvPr/>
          </p:nvSpPr>
          <p:spPr bwMode="auto">
            <a:xfrm>
              <a:off x="2502" y="3568"/>
              <a:ext cx="125" cy="80"/>
            </a:xfrm>
            <a:custGeom>
              <a:avLst/>
              <a:gdLst>
                <a:gd name="T0" fmla="*/ 0 w 125"/>
                <a:gd name="T1" fmla="*/ 0 h 80"/>
                <a:gd name="T2" fmla="*/ 32 w 125"/>
                <a:gd name="T3" fmla="*/ 0 h 80"/>
                <a:gd name="T4" fmla="*/ 32 w 125"/>
                <a:gd name="T5" fmla="*/ 0 h 80"/>
                <a:gd name="T6" fmla="*/ 28 w 125"/>
                <a:gd name="T7" fmla="*/ 0 h 80"/>
                <a:gd name="T8" fmla="*/ 28 w 125"/>
                <a:gd name="T9" fmla="*/ 4 h 80"/>
                <a:gd name="T10" fmla="*/ 24 w 125"/>
                <a:gd name="T11" fmla="*/ 4 h 80"/>
                <a:gd name="T12" fmla="*/ 24 w 125"/>
                <a:gd name="T13" fmla="*/ 8 h 80"/>
                <a:gd name="T14" fmla="*/ 24 w 125"/>
                <a:gd name="T15" fmla="*/ 8 h 80"/>
                <a:gd name="T16" fmla="*/ 28 w 125"/>
                <a:gd name="T17" fmla="*/ 12 h 80"/>
                <a:gd name="T18" fmla="*/ 44 w 125"/>
                <a:gd name="T19" fmla="*/ 56 h 80"/>
                <a:gd name="T20" fmla="*/ 60 w 125"/>
                <a:gd name="T21" fmla="*/ 20 h 80"/>
                <a:gd name="T22" fmla="*/ 56 w 125"/>
                <a:gd name="T23" fmla="*/ 12 h 80"/>
                <a:gd name="T24" fmla="*/ 56 w 125"/>
                <a:gd name="T25" fmla="*/ 4 h 80"/>
                <a:gd name="T26" fmla="*/ 52 w 125"/>
                <a:gd name="T27" fmla="*/ 0 h 80"/>
                <a:gd name="T28" fmla="*/ 48 w 125"/>
                <a:gd name="T29" fmla="*/ 0 h 80"/>
                <a:gd name="T30" fmla="*/ 44 w 125"/>
                <a:gd name="T31" fmla="*/ 0 h 80"/>
                <a:gd name="T32" fmla="*/ 44 w 125"/>
                <a:gd name="T33" fmla="*/ 0 h 80"/>
                <a:gd name="T34" fmla="*/ 81 w 125"/>
                <a:gd name="T35" fmla="*/ 0 h 80"/>
                <a:gd name="T36" fmla="*/ 81 w 125"/>
                <a:gd name="T37" fmla="*/ 0 h 80"/>
                <a:gd name="T38" fmla="*/ 77 w 125"/>
                <a:gd name="T39" fmla="*/ 0 h 80"/>
                <a:gd name="T40" fmla="*/ 73 w 125"/>
                <a:gd name="T41" fmla="*/ 4 h 80"/>
                <a:gd name="T42" fmla="*/ 73 w 125"/>
                <a:gd name="T43" fmla="*/ 4 h 80"/>
                <a:gd name="T44" fmla="*/ 73 w 125"/>
                <a:gd name="T45" fmla="*/ 8 h 80"/>
                <a:gd name="T46" fmla="*/ 73 w 125"/>
                <a:gd name="T47" fmla="*/ 8 h 80"/>
                <a:gd name="T48" fmla="*/ 73 w 125"/>
                <a:gd name="T49" fmla="*/ 12 h 80"/>
                <a:gd name="T50" fmla="*/ 93 w 125"/>
                <a:gd name="T51" fmla="*/ 56 h 80"/>
                <a:gd name="T52" fmla="*/ 109 w 125"/>
                <a:gd name="T53" fmla="*/ 12 h 80"/>
                <a:gd name="T54" fmla="*/ 113 w 125"/>
                <a:gd name="T55" fmla="*/ 8 h 80"/>
                <a:gd name="T56" fmla="*/ 113 w 125"/>
                <a:gd name="T57" fmla="*/ 4 h 80"/>
                <a:gd name="T58" fmla="*/ 113 w 125"/>
                <a:gd name="T59" fmla="*/ 4 h 80"/>
                <a:gd name="T60" fmla="*/ 109 w 125"/>
                <a:gd name="T61" fmla="*/ 0 h 80"/>
                <a:gd name="T62" fmla="*/ 109 w 125"/>
                <a:gd name="T63" fmla="*/ 0 h 80"/>
                <a:gd name="T64" fmla="*/ 101 w 125"/>
                <a:gd name="T65" fmla="*/ 0 h 80"/>
                <a:gd name="T66" fmla="*/ 101 w 125"/>
                <a:gd name="T67" fmla="*/ 0 h 80"/>
                <a:gd name="T68" fmla="*/ 125 w 125"/>
                <a:gd name="T69" fmla="*/ 0 h 80"/>
                <a:gd name="T70" fmla="*/ 125 w 125"/>
                <a:gd name="T71" fmla="*/ 0 h 80"/>
                <a:gd name="T72" fmla="*/ 121 w 125"/>
                <a:gd name="T73" fmla="*/ 4 h 80"/>
                <a:gd name="T74" fmla="*/ 117 w 125"/>
                <a:gd name="T75" fmla="*/ 12 h 80"/>
                <a:gd name="T76" fmla="*/ 93 w 125"/>
                <a:gd name="T77" fmla="*/ 80 h 80"/>
                <a:gd name="T78" fmla="*/ 89 w 125"/>
                <a:gd name="T79" fmla="*/ 80 h 80"/>
                <a:gd name="T80" fmla="*/ 64 w 125"/>
                <a:gd name="T81" fmla="*/ 28 h 80"/>
                <a:gd name="T82" fmla="*/ 40 w 125"/>
                <a:gd name="T83" fmla="*/ 80 h 80"/>
                <a:gd name="T84" fmla="*/ 36 w 125"/>
                <a:gd name="T85" fmla="*/ 80 h 80"/>
                <a:gd name="T86" fmla="*/ 12 w 125"/>
                <a:gd name="T87" fmla="*/ 12 h 80"/>
                <a:gd name="T88" fmla="*/ 8 w 125"/>
                <a:gd name="T89" fmla="*/ 8 h 80"/>
                <a:gd name="T90" fmla="*/ 8 w 125"/>
                <a:gd name="T91" fmla="*/ 4 h 80"/>
                <a:gd name="T92" fmla="*/ 4 w 125"/>
                <a:gd name="T93" fmla="*/ 0 h 80"/>
                <a:gd name="T94" fmla="*/ 0 w 125"/>
                <a:gd name="T95" fmla="*/ 0 h 80"/>
                <a:gd name="T96" fmla="*/ 0 w 125"/>
                <a:gd name="T97" fmla="*/ 0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80"/>
                <a:gd name="T149" fmla="*/ 125 w 125"/>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80">
                  <a:moveTo>
                    <a:pt x="0" y="0"/>
                  </a:moveTo>
                  <a:lnTo>
                    <a:pt x="32" y="0"/>
                  </a:lnTo>
                  <a:lnTo>
                    <a:pt x="28" y="0"/>
                  </a:lnTo>
                  <a:lnTo>
                    <a:pt x="28" y="4"/>
                  </a:lnTo>
                  <a:lnTo>
                    <a:pt x="24" y="4"/>
                  </a:lnTo>
                  <a:lnTo>
                    <a:pt x="24" y="8"/>
                  </a:lnTo>
                  <a:lnTo>
                    <a:pt x="28" y="12"/>
                  </a:lnTo>
                  <a:lnTo>
                    <a:pt x="44" y="56"/>
                  </a:lnTo>
                  <a:lnTo>
                    <a:pt x="60" y="20"/>
                  </a:lnTo>
                  <a:lnTo>
                    <a:pt x="56" y="12"/>
                  </a:lnTo>
                  <a:lnTo>
                    <a:pt x="56" y="4"/>
                  </a:lnTo>
                  <a:lnTo>
                    <a:pt x="52" y="0"/>
                  </a:lnTo>
                  <a:lnTo>
                    <a:pt x="48" y="0"/>
                  </a:lnTo>
                  <a:lnTo>
                    <a:pt x="44" y="0"/>
                  </a:lnTo>
                  <a:lnTo>
                    <a:pt x="81" y="0"/>
                  </a:lnTo>
                  <a:lnTo>
                    <a:pt x="77" y="0"/>
                  </a:lnTo>
                  <a:lnTo>
                    <a:pt x="73" y="4"/>
                  </a:lnTo>
                  <a:lnTo>
                    <a:pt x="73" y="8"/>
                  </a:lnTo>
                  <a:lnTo>
                    <a:pt x="73" y="12"/>
                  </a:lnTo>
                  <a:lnTo>
                    <a:pt x="93" y="56"/>
                  </a:lnTo>
                  <a:lnTo>
                    <a:pt x="109" y="12"/>
                  </a:lnTo>
                  <a:lnTo>
                    <a:pt x="113" y="8"/>
                  </a:lnTo>
                  <a:lnTo>
                    <a:pt x="113" y="4"/>
                  </a:lnTo>
                  <a:lnTo>
                    <a:pt x="109" y="0"/>
                  </a:lnTo>
                  <a:lnTo>
                    <a:pt x="101" y="0"/>
                  </a:lnTo>
                  <a:lnTo>
                    <a:pt x="125" y="0"/>
                  </a:lnTo>
                  <a:lnTo>
                    <a:pt x="121" y="4"/>
                  </a:lnTo>
                  <a:lnTo>
                    <a:pt x="117" y="12"/>
                  </a:lnTo>
                  <a:lnTo>
                    <a:pt x="93" y="80"/>
                  </a:lnTo>
                  <a:lnTo>
                    <a:pt x="89" y="80"/>
                  </a:lnTo>
                  <a:lnTo>
                    <a:pt x="64" y="28"/>
                  </a:lnTo>
                  <a:lnTo>
                    <a:pt x="40" y="80"/>
                  </a:lnTo>
                  <a:lnTo>
                    <a:pt x="36" y="80"/>
                  </a:lnTo>
                  <a:lnTo>
                    <a:pt x="12" y="12"/>
                  </a:lnTo>
                  <a:lnTo>
                    <a:pt x="8" y="8"/>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9333" name="Freeform 301"/>
            <p:cNvSpPr>
              <a:spLocks/>
            </p:cNvSpPr>
            <p:nvPr/>
          </p:nvSpPr>
          <p:spPr bwMode="auto">
            <a:xfrm>
              <a:off x="2631" y="3524"/>
              <a:ext cx="84" cy="120"/>
            </a:xfrm>
            <a:custGeom>
              <a:avLst/>
              <a:gdLst>
                <a:gd name="T0" fmla="*/ 24 w 84"/>
                <a:gd name="T1" fmla="*/ 56 h 120"/>
                <a:gd name="T2" fmla="*/ 40 w 84"/>
                <a:gd name="T3" fmla="*/ 44 h 120"/>
                <a:gd name="T4" fmla="*/ 52 w 84"/>
                <a:gd name="T5" fmla="*/ 40 h 120"/>
                <a:gd name="T6" fmla="*/ 64 w 84"/>
                <a:gd name="T7" fmla="*/ 44 h 120"/>
                <a:gd name="T8" fmla="*/ 68 w 84"/>
                <a:gd name="T9" fmla="*/ 56 h 120"/>
                <a:gd name="T10" fmla="*/ 72 w 84"/>
                <a:gd name="T11" fmla="*/ 76 h 120"/>
                <a:gd name="T12" fmla="*/ 72 w 84"/>
                <a:gd name="T13" fmla="*/ 108 h 120"/>
                <a:gd name="T14" fmla="*/ 72 w 84"/>
                <a:gd name="T15" fmla="*/ 116 h 120"/>
                <a:gd name="T16" fmla="*/ 80 w 84"/>
                <a:gd name="T17" fmla="*/ 120 h 120"/>
                <a:gd name="T18" fmla="*/ 84 w 84"/>
                <a:gd name="T19" fmla="*/ 120 h 120"/>
                <a:gd name="T20" fmla="*/ 48 w 84"/>
                <a:gd name="T21" fmla="*/ 120 h 120"/>
                <a:gd name="T22" fmla="*/ 52 w 84"/>
                <a:gd name="T23" fmla="*/ 120 h 120"/>
                <a:gd name="T24" fmla="*/ 56 w 84"/>
                <a:gd name="T25" fmla="*/ 116 h 120"/>
                <a:gd name="T26" fmla="*/ 56 w 84"/>
                <a:gd name="T27" fmla="*/ 108 h 120"/>
                <a:gd name="T28" fmla="*/ 56 w 84"/>
                <a:gd name="T29" fmla="*/ 76 h 120"/>
                <a:gd name="T30" fmla="*/ 56 w 84"/>
                <a:gd name="T31" fmla="*/ 60 h 120"/>
                <a:gd name="T32" fmla="*/ 52 w 84"/>
                <a:gd name="T33" fmla="*/ 52 h 120"/>
                <a:gd name="T34" fmla="*/ 44 w 84"/>
                <a:gd name="T35" fmla="*/ 52 h 120"/>
                <a:gd name="T36" fmla="*/ 36 w 84"/>
                <a:gd name="T37" fmla="*/ 52 h 120"/>
                <a:gd name="T38" fmla="*/ 24 w 84"/>
                <a:gd name="T39" fmla="*/ 64 h 120"/>
                <a:gd name="T40" fmla="*/ 24 w 84"/>
                <a:gd name="T41" fmla="*/ 112 h 120"/>
                <a:gd name="T42" fmla="*/ 28 w 84"/>
                <a:gd name="T43" fmla="*/ 116 h 120"/>
                <a:gd name="T44" fmla="*/ 32 w 84"/>
                <a:gd name="T45" fmla="*/ 120 h 120"/>
                <a:gd name="T46" fmla="*/ 36 w 84"/>
                <a:gd name="T47" fmla="*/ 120 h 120"/>
                <a:gd name="T48" fmla="*/ 0 w 84"/>
                <a:gd name="T49" fmla="*/ 120 h 120"/>
                <a:gd name="T50" fmla="*/ 8 w 84"/>
                <a:gd name="T51" fmla="*/ 116 h 120"/>
                <a:gd name="T52" fmla="*/ 8 w 84"/>
                <a:gd name="T53" fmla="*/ 112 h 120"/>
                <a:gd name="T54" fmla="*/ 8 w 84"/>
                <a:gd name="T55" fmla="*/ 104 h 120"/>
                <a:gd name="T56" fmla="*/ 8 w 84"/>
                <a:gd name="T57" fmla="*/ 20 h 120"/>
                <a:gd name="T58" fmla="*/ 8 w 84"/>
                <a:gd name="T59" fmla="*/ 12 h 120"/>
                <a:gd name="T60" fmla="*/ 8 w 84"/>
                <a:gd name="T61" fmla="*/ 8 h 120"/>
                <a:gd name="T62" fmla="*/ 4 w 84"/>
                <a:gd name="T63" fmla="*/ 8 h 120"/>
                <a:gd name="T64" fmla="*/ 0 w 84"/>
                <a:gd name="T65" fmla="*/ 8 h 120"/>
                <a:gd name="T66" fmla="*/ 24 w 84"/>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
                <a:gd name="T103" fmla="*/ 0 h 120"/>
                <a:gd name="T104" fmla="*/ 84 w 84"/>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 h="120">
                  <a:moveTo>
                    <a:pt x="24" y="0"/>
                  </a:moveTo>
                  <a:lnTo>
                    <a:pt x="24" y="56"/>
                  </a:lnTo>
                  <a:lnTo>
                    <a:pt x="32" y="48"/>
                  </a:lnTo>
                  <a:lnTo>
                    <a:pt x="40" y="44"/>
                  </a:lnTo>
                  <a:lnTo>
                    <a:pt x="44" y="40"/>
                  </a:lnTo>
                  <a:lnTo>
                    <a:pt x="52" y="40"/>
                  </a:lnTo>
                  <a:lnTo>
                    <a:pt x="56" y="40"/>
                  </a:lnTo>
                  <a:lnTo>
                    <a:pt x="64" y="44"/>
                  </a:lnTo>
                  <a:lnTo>
                    <a:pt x="68" y="48"/>
                  </a:lnTo>
                  <a:lnTo>
                    <a:pt x="68" y="56"/>
                  </a:lnTo>
                  <a:lnTo>
                    <a:pt x="72" y="64"/>
                  </a:lnTo>
                  <a:lnTo>
                    <a:pt x="72" y="76"/>
                  </a:lnTo>
                  <a:lnTo>
                    <a:pt x="72" y="104"/>
                  </a:lnTo>
                  <a:lnTo>
                    <a:pt x="72" y="108"/>
                  </a:lnTo>
                  <a:lnTo>
                    <a:pt x="72" y="116"/>
                  </a:lnTo>
                  <a:lnTo>
                    <a:pt x="76" y="116"/>
                  </a:lnTo>
                  <a:lnTo>
                    <a:pt x="80" y="120"/>
                  </a:lnTo>
                  <a:lnTo>
                    <a:pt x="84" y="120"/>
                  </a:lnTo>
                  <a:lnTo>
                    <a:pt x="48" y="120"/>
                  </a:lnTo>
                  <a:lnTo>
                    <a:pt x="52" y="120"/>
                  </a:lnTo>
                  <a:lnTo>
                    <a:pt x="56" y="116"/>
                  </a:lnTo>
                  <a:lnTo>
                    <a:pt x="56" y="112"/>
                  </a:lnTo>
                  <a:lnTo>
                    <a:pt x="56" y="108"/>
                  </a:lnTo>
                  <a:lnTo>
                    <a:pt x="56" y="104"/>
                  </a:lnTo>
                  <a:lnTo>
                    <a:pt x="56" y="76"/>
                  </a:lnTo>
                  <a:lnTo>
                    <a:pt x="56" y="64"/>
                  </a:lnTo>
                  <a:lnTo>
                    <a:pt x="56" y="60"/>
                  </a:lnTo>
                  <a:lnTo>
                    <a:pt x="52" y="56"/>
                  </a:lnTo>
                  <a:lnTo>
                    <a:pt x="52" y="52"/>
                  </a:lnTo>
                  <a:lnTo>
                    <a:pt x="48" y="52"/>
                  </a:lnTo>
                  <a:lnTo>
                    <a:pt x="44" y="52"/>
                  </a:lnTo>
                  <a:lnTo>
                    <a:pt x="40" y="52"/>
                  </a:lnTo>
                  <a:lnTo>
                    <a:pt x="36" y="52"/>
                  </a:lnTo>
                  <a:lnTo>
                    <a:pt x="32" y="56"/>
                  </a:lnTo>
                  <a:lnTo>
                    <a:pt x="24" y="64"/>
                  </a:lnTo>
                  <a:lnTo>
                    <a:pt x="24" y="104"/>
                  </a:lnTo>
                  <a:lnTo>
                    <a:pt x="24" y="112"/>
                  </a:lnTo>
                  <a:lnTo>
                    <a:pt x="28" y="116"/>
                  </a:lnTo>
                  <a:lnTo>
                    <a:pt x="32" y="120"/>
                  </a:lnTo>
                  <a:lnTo>
                    <a:pt x="36" y="120"/>
                  </a:lnTo>
                  <a:lnTo>
                    <a:pt x="0" y="120"/>
                  </a:lnTo>
                  <a:lnTo>
                    <a:pt x="4" y="120"/>
                  </a:lnTo>
                  <a:lnTo>
                    <a:pt x="8" y="116"/>
                  </a:lnTo>
                  <a:lnTo>
                    <a:pt x="8" y="112"/>
                  </a:lnTo>
                  <a:lnTo>
                    <a:pt x="8" y="108"/>
                  </a:lnTo>
                  <a:lnTo>
                    <a:pt x="8" y="104"/>
                  </a:lnTo>
                  <a:lnTo>
                    <a:pt x="8" y="32"/>
                  </a:lnTo>
                  <a:lnTo>
                    <a:pt x="8"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4" name="Freeform 302"/>
            <p:cNvSpPr>
              <a:spLocks noEditPoints="1"/>
            </p:cNvSpPr>
            <p:nvPr/>
          </p:nvSpPr>
          <p:spPr bwMode="auto">
            <a:xfrm>
              <a:off x="2719" y="3564"/>
              <a:ext cx="77" cy="84"/>
            </a:xfrm>
            <a:custGeom>
              <a:avLst/>
              <a:gdLst>
                <a:gd name="T0" fmla="*/ 40 w 77"/>
                <a:gd name="T1" fmla="*/ 0 h 84"/>
                <a:gd name="T2" fmla="*/ 52 w 77"/>
                <a:gd name="T3" fmla="*/ 4 h 84"/>
                <a:gd name="T4" fmla="*/ 61 w 77"/>
                <a:gd name="T5" fmla="*/ 8 h 84"/>
                <a:gd name="T6" fmla="*/ 69 w 77"/>
                <a:gd name="T7" fmla="*/ 16 h 84"/>
                <a:gd name="T8" fmla="*/ 77 w 77"/>
                <a:gd name="T9" fmla="*/ 28 h 84"/>
                <a:gd name="T10" fmla="*/ 77 w 77"/>
                <a:gd name="T11" fmla="*/ 40 h 84"/>
                <a:gd name="T12" fmla="*/ 77 w 77"/>
                <a:gd name="T13" fmla="*/ 52 h 84"/>
                <a:gd name="T14" fmla="*/ 73 w 77"/>
                <a:gd name="T15" fmla="*/ 60 h 84"/>
                <a:gd name="T16" fmla="*/ 65 w 77"/>
                <a:gd name="T17" fmla="*/ 72 h 84"/>
                <a:gd name="T18" fmla="*/ 56 w 77"/>
                <a:gd name="T19" fmla="*/ 76 h 84"/>
                <a:gd name="T20" fmla="*/ 48 w 77"/>
                <a:gd name="T21" fmla="*/ 80 h 84"/>
                <a:gd name="T22" fmla="*/ 40 w 77"/>
                <a:gd name="T23" fmla="*/ 84 h 84"/>
                <a:gd name="T24" fmla="*/ 28 w 77"/>
                <a:gd name="T25" fmla="*/ 80 h 84"/>
                <a:gd name="T26" fmla="*/ 20 w 77"/>
                <a:gd name="T27" fmla="*/ 76 h 84"/>
                <a:gd name="T28" fmla="*/ 12 w 77"/>
                <a:gd name="T29" fmla="*/ 68 h 84"/>
                <a:gd name="T30" fmla="*/ 4 w 77"/>
                <a:gd name="T31" fmla="*/ 56 h 84"/>
                <a:gd name="T32" fmla="*/ 0 w 77"/>
                <a:gd name="T33" fmla="*/ 44 h 84"/>
                <a:gd name="T34" fmla="*/ 4 w 77"/>
                <a:gd name="T35" fmla="*/ 32 h 84"/>
                <a:gd name="T36" fmla="*/ 8 w 77"/>
                <a:gd name="T37" fmla="*/ 20 h 84"/>
                <a:gd name="T38" fmla="*/ 12 w 77"/>
                <a:gd name="T39" fmla="*/ 12 h 84"/>
                <a:gd name="T40" fmla="*/ 20 w 77"/>
                <a:gd name="T41" fmla="*/ 4 h 84"/>
                <a:gd name="T42" fmla="*/ 32 w 77"/>
                <a:gd name="T43" fmla="*/ 0 h 84"/>
                <a:gd name="T44" fmla="*/ 40 w 77"/>
                <a:gd name="T45" fmla="*/ 0 h 84"/>
                <a:gd name="T46" fmla="*/ 36 w 77"/>
                <a:gd name="T47" fmla="*/ 8 h 84"/>
                <a:gd name="T48" fmla="*/ 32 w 77"/>
                <a:gd name="T49" fmla="*/ 8 h 84"/>
                <a:gd name="T50" fmla="*/ 28 w 77"/>
                <a:gd name="T51" fmla="*/ 8 h 84"/>
                <a:gd name="T52" fmla="*/ 24 w 77"/>
                <a:gd name="T53" fmla="*/ 12 h 84"/>
                <a:gd name="T54" fmla="*/ 20 w 77"/>
                <a:gd name="T55" fmla="*/ 20 h 84"/>
                <a:gd name="T56" fmla="*/ 16 w 77"/>
                <a:gd name="T57" fmla="*/ 24 h 84"/>
                <a:gd name="T58" fmla="*/ 16 w 77"/>
                <a:gd name="T59" fmla="*/ 36 h 84"/>
                <a:gd name="T60" fmla="*/ 20 w 77"/>
                <a:gd name="T61" fmla="*/ 52 h 84"/>
                <a:gd name="T62" fmla="*/ 24 w 77"/>
                <a:gd name="T63" fmla="*/ 64 h 84"/>
                <a:gd name="T64" fmla="*/ 28 w 77"/>
                <a:gd name="T65" fmla="*/ 72 h 84"/>
                <a:gd name="T66" fmla="*/ 36 w 77"/>
                <a:gd name="T67" fmla="*/ 76 h 84"/>
                <a:gd name="T68" fmla="*/ 44 w 77"/>
                <a:gd name="T69" fmla="*/ 76 h 84"/>
                <a:gd name="T70" fmla="*/ 52 w 77"/>
                <a:gd name="T71" fmla="*/ 76 h 84"/>
                <a:gd name="T72" fmla="*/ 56 w 77"/>
                <a:gd name="T73" fmla="*/ 72 h 84"/>
                <a:gd name="T74" fmla="*/ 61 w 77"/>
                <a:gd name="T75" fmla="*/ 60 h 84"/>
                <a:gd name="T76" fmla="*/ 65 w 77"/>
                <a:gd name="T77" fmla="*/ 48 h 84"/>
                <a:gd name="T78" fmla="*/ 61 w 77"/>
                <a:gd name="T79" fmla="*/ 36 h 84"/>
                <a:gd name="T80" fmla="*/ 56 w 77"/>
                <a:gd name="T81" fmla="*/ 24 h 84"/>
                <a:gd name="T82" fmla="*/ 52 w 77"/>
                <a:gd name="T83" fmla="*/ 16 h 84"/>
                <a:gd name="T84" fmla="*/ 44 w 77"/>
                <a:gd name="T85" fmla="*/ 8 h 84"/>
                <a:gd name="T86" fmla="*/ 36 w 77"/>
                <a:gd name="T87" fmla="*/ 8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7"/>
                <a:gd name="T133" fmla="*/ 0 h 84"/>
                <a:gd name="T134" fmla="*/ 77 w 77"/>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7" h="84">
                  <a:moveTo>
                    <a:pt x="40" y="0"/>
                  </a:moveTo>
                  <a:lnTo>
                    <a:pt x="52" y="4"/>
                  </a:lnTo>
                  <a:lnTo>
                    <a:pt x="61" y="8"/>
                  </a:lnTo>
                  <a:lnTo>
                    <a:pt x="69" y="16"/>
                  </a:lnTo>
                  <a:lnTo>
                    <a:pt x="77" y="28"/>
                  </a:lnTo>
                  <a:lnTo>
                    <a:pt x="77" y="40"/>
                  </a:lnTo>
                  <a:lnTo>
                    <a:pt x="77" y="52"/>
                  </a:lnTo>
                  <a:lnTo>
                    <a:pt x="73" y="60"/>
                  </a:lnTo>
                  <a:lnTo>
                    <a:pt x="65" y="72"/>
                  </a:lnTo>
                  <a:lnTo>
                    <a:pt x="56" y="76"/>
                  </a:lnTo>
                  <a:lnTo>
                    <a:pt x="48" y="80"/>
                  </a:lnTo>
                  <a:lnTo>
                    <a:pt x="40" y="84"/>
                  </a:lnTo>
                  <a:lnTo>
                    <a:pt x="28" y="80"/>
                  </a:lnTo>
                  <a:lnTo>
                    <a:pt x="20" y="76"/>
                  </a:lnTo>
                  <a:lnTo>
                    <a:pt x="12" y="68"/>
                  </a:lnTo>
                  <a:lnTo>
                    <a:pt x="4" y="56"/>
                  </a:lnTo>
                  <a:lnTo>
                    <a:pt x="0" y="44"/>
                  </a:lnTo>
                  <a:lnTo>
                    <a:pt x="4" y="32"/>
                  </a:lnTo>
                  <a:lnTo>
                    <a:pt x="8" y="20"/>
                  </a:lnTo>
                  <a:lnTo>
                    <a:pt x="12" y="12"/>
                  </a:lnTo>
                  <a:lnTo>
                    <a:pt x="20" y="4"/>
                  </a:lnTo>
                  <a:lnTo>
                    <a:pt x="32" y="0"/>
                  </a:lnTo>
                  <a:lnTo>
                    <a:pt x="40" y="0"/>
                  </a:lnTo>
                  <a:close/>
                  <a:moveTo>
                    <a:pt x="36" y="8"/>
                  </a:moveTo>
                  <a:lnTo>
                    <a:pt x="32" y="8"/>
                  </a:lnTo>
                  <a:lnTo>
                    <a:pt x="28" y="8"/>
                  </a:lnTo>
                  <a:lnTo>
                    <a:pt x="24" y="12"/>
                  </a:lnTo>
                  <a:lnTo>
                    <a:pt x="20" y="20"/>
                  </a:lnTo>
                  <a:lnTo>
                    <a:pt x="16" y="24"/>
                  </a:lnTo>
                  <a:lnTo>
                    <a:pt x="16" y="36"/>
                  </a:lnTo>
                  <a:lnTo>
                    <a:pt x="20" y="52"/>
                  </a:lnTo>
                  <a:lnTo>
                    <a:pt x="24" y="64"/>
                  </a:lnTo>
                  <a:lnTo>
                    <a:pt x="28" y="72"/>
                  </a:lnTo>
                  <a:lnTo>
                    <a:pt x="36" y="76"/>
                  </a:lnTo>
                  <a:lnTo>
                    <a:pt x="44" y="76"/>
                  </a:lnTo>
                  <a:lnTo>
                    <a:pt x="52" y="76"/>
                  </a:lnTo>
                  <a:lnTo>
                    <a:pt x="56" y="72"/>
                  </a:lnTo>
                  <a:lnTo>
                    <a:pt x="61" y="60"/>
                  </a:lnTo>
                  <a:lnTo>
                    <a:pt x="65" y="48"/>
                  </a:lnTo>
                  <a:lnTo>
                    <a:pt x="61"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35" name="Freeform 303"/>
            <p:cNvSpPr>
              <a:spLocks/>
            </p:cNvSpPr>
            <p:nvPr/>
          </p:nvSpPr>
          <p:spPr bwMode="auto">
            <a:xfrm>
              <a:off x="2812" y="3524"/>
              <a:ext cx="36" cy="120"/>
            </a:xfrm>
            <a:custGeom>
              <a:avLst/>
              <a:gdLst>
                <a:gd name="T0" fmla="*/ 24 w 36"/>
                <a:gd name="T1" fmla="*/ 0 h 120"/>
                <a:gd name="T2" fmla="*/ 24 w 36"/>
                <a:gd name="T3" fmla="*/ 104 h 120"/>
                <a:gd name="T4" fmla="*/ 24 w 36"/>
                <a:gd name="T5" fmla="*/ 108 h 120"/>
                <a:gd name="T6" fmla="*/ 24 w 36"/>
                <a:gd name="T7" fmla="*/ 112 h 120"/>
                <a:gd name="T8" fmla="*/ 28 w 36"/>
                <a:gd name="T9" fmla="*/ 116 h 120"/>
                <a:gd name="T10" fmla="*/ 28 w 36"/>
                <a:gd name="T11" fmla="*/ 116 h 120"/>
                <a:gd name="T12" fmla="*/ 32 w 36"/>
                <a:gd name="T13" fmla="*/ 120 h 120"/>
                <a:gd name="T14" fmla="*/ 36 w 36"/>
                <a:gd name="T15" fmla="*/ 120 h 120"/>
                <a:gd name="T16" fmla="*/ 36 w 36"/>
                <a:gd name="T17" fmla="*/ 120 h 120"/>
                <a:gd name="T18" fmla="*/ 0 w 36"/>
                <a:gd name="T19" fmla="*/ 120 h 120"/>
                <a:gd name="T20" fmla="*/ 0 w 36"/>
                <a:gd name="T21" fmla="*/ 120 h 120"/>
                <a:gd name="T22" fmla="*/ 4 w 36"/>
                <a:gd name="T23" fmla="*/ 120 h 120"/>
                <a:gd name="T24" fmla="*/ 8 w 36"/>
                <a:gd name="T25" fmla="*/ 116 h 120"/>
                <a:gd name="T26" fmla="*/ 8 w 36"/>
                <a:gd name="T27" fmla="*/ 116 h 120"/>
                <a:gd name="T28" fmla="*/ 8 w 36"/>
                <a:gd name="T29" fmla="*/ 112 h 120"/>
                <a:gd name="T30" fmla="*/ 12 w 36"/>
                <a:gd name="T31" fmla="*/ 108 h 120"/>
                <a:gd name="T32" fmla="*/ 12 w 36"/>
                <a:gd name="T33" fmla="*/ 104 h 120"/>
                <a:gd name="T34" fmla="*/ 12 w 36"/>
                <a:gd name="T35" fmla="*/ 32 h 120"/>
                <a:gd name="T36" fmla="*/ 12 w 36"/>
                <a:gd name="T37" fmla="*/ 20 h 120"/>
                <a:gd name="T38" fmla="*/ 8 w 36"/>
                <a:gd name="T39" fmla="*/ 12 h 120"/>
                <a:gd name="T40" fmla="*/ 8 w 36"/>
                <a:gd name="T41" fmla="*/ 12 h 120"/>
                <a:gd name="T42" fmla="*/ 8 w 36"/>
                <a:gd name="T43" fmla="*/ 8 h 120"/>
                <a:gd name="T44" fmla="*/ 8 w 36"/>
                <a:gd name="T45" fmla="*/ 8 h 120"/>
                <a:gd name="T46" fmla="*/ 4 w 36"/>
                <a:gd name="T47" fmla="*/ 8 h 120"/>
                <a:gd name="T48" fmla="*/ 4 w 36"/>
                <a:gd name="T49" fmla="*/ 8 h 120"/>
                <a:gd name="T50" fmla="*/ 0 w 36"/>
                <a:gd name="T51" fmla="*/ 8 h 120"/>
                <a:gd name="T52" fmla="*/ 0 w 36"/>
                <a:gd name="T53" fmla="*/ 8 h 120"/>
                <a:gd name="T54" fmla="*/ 20 w 36"/>
                <a:gd name="T55" fmla="*/ 0 h 120"/>
                <a:gd name="T56" fmla="*/ 24 w 36"/>
                <a:gd name="T57" fmla="*/ 0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
                <a:gd name="T88" fmla="*/ 0 h 120"/>
                <a:gd name="T89" fmla="*/ 36 w 36"/>
                <a:gd name="T90" fmla="*/ 120 h 1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 h="120">
                  <a:moveTo>
                    <a:pt x="24" y="0"/>
                  </a:moveTo>
                  <a:lnTo>
                    <a:pt x="24" y="104"/>
                  </a:lnTo>
                  <a:lnTo>
                    <a:pt x="24" y="108"/>
                  </a:lnTo>
                  <a:lnTo>
                    <a:pt x="24" y="112"/>
                  </a:lnTo>
                  <a:lnTo>
                    <a:pt x="28" y="116"/>
                  </a:lnTo>
                  <a:lnTo>
                    <a:pt x="32" y="120"/>
                  </a:lnTo>
                  <a:lnTo>
                    <a:pt x="36" y="120"/>
                  </a:lnTo>
                  <a:lnTo>
                    <a:pt x="0" y="120"/>
                  </a:lnTo>
                  <a:lnTo>
                    <a:pt x="4" y="120"/>
                  </a:lnTo>
                  <a:lnTo>
                    <a:pt x="8" y="116"/>
                  </a:lnTo>
                  <a:lnTo>
                    <a:pt x="8" y="112"/>
                  </a:lnTo>
                  <a:lnTo>
                    <a:pt x="12" y="108"/>
                  </a:lnTo>
                  <a:lnTo>
                    <a:pt x="12" y="104"/>
                  </a:lnTo>
                  <a:lnTo>
                    <a:pt x="12" y="32"/>
                  </a:lnTo>
                  <a:lnTo>
                    <a:pt x="12" y="20"/>
                  </a:lnTo>
                  <a:lnTo>
                    <a:pt x="8" y="12"/>
                  </a:lnTo>
                  <a:lnTo>
                    <a:pt x="8" y="8"/>
                  </a:lnTo>
                  <a:lnTo>
                    <a:pt x="4" y="8"/>
                  </a:lnTo>
                  <a:lnTo>
                    <a:pt x="0" y="8"/>
                  </a:lnTo>
                  <a:lnTo>
                    <a:pt x="20" y="0"/>
                  </a:lnTo>
                  <a:lnTo>
                    <a:pt x="24" y="0"/>
                  </a:lnTo>
                  <a:close/>
                </a:path>
              </a:pathLst>
            </a:custGeom>
            <a:solidFill>
              <a:srgbClr val="000000"/>
            </a:solidFill>
            <a:ln w="0">
              <a:solidFill>
                <a:srgbClr val="000000"/>
              </a:solidFill>
              <a:round/>
              <a:headEnd/>
              <a:tailEnd/>
            </a:ln>
          </p:spPr>
          <p:txBody>
            <a:bodyPr/>
            <a:lstStyle/>
            <a:p>
              <a:endParaRPr lang="en-US"/>
            </a:p>
          </p:txBody>
        </p:sp>
        <p:sp>
          <p:nvSpPr>
            <p:cNvPr id="9336" name="Freeform 304"/>
            <p:cNvSpPr>
              <a:spLocks noEditPoints="1"/>
            </p:cNvSpPr>
            <p:nvPr/>
          </p:nvSpPr>
          <p:spPr bwMode="auto">
            <a:xfrm>
              <a:off x="2860" y="3564"/>
              <a:ext cx="64" cy="84"/>
            </a:xfrm>
            <a:custGeom>
              <a:avLst/>
              <a:gdLst>
                <a:gd name="T0" fmla="*/ 12 w 64"/>
                <a:gd name="T1" fmla="*/ 32 h 84"/>
                <a:gd name="T2" fmla="*/ 12 w 64"/>
                <a:gd name="T3" fmla="*/ 48 h 84"/>
                <a:gd name="T4" fmla="*/ 20 w 64"/>
                <a:gd name="T5" fmla="*/ 60 h 84"/>
                <a:gd name="T6" fmla="*/ 28 w 64"/>
                <a:gd name="T7" fmla="*/ 64 h 84"/>
                <a:gd name="T8" fmla="*/ 40 w 64"/>
                <a:gd name="T9" fmla="*/ 68 h 84"/>
                <a:gd name="T10" fmla="*/ 48 w 64"/>
                <a:gd name="T11" fmla="*/ 68 h 84"/>
                <a:gd name="T12" fmla="*/ 52 w 64"/>
                <a:gd name="T13" fmla="*/ 64 h 84"/>
                <a:gd name="T14" fmla="*/ 60 w 64"/>
                <a:gd name="T15" fmla="*/ 60 h 84"/>
                <a:gd name="T16" fmla="*/ 64 w 64"/>
                <a:gd name="T17" fmla="*/ 48 h 84"/>
                <a:gd name="T18" fmla="*/ 64 w 64"/>
                <a:gd name="T19" fmla="*/ 52 h 84"/>
                <a:gd name="T20" fmla="*/ 60 w 64"/>
                <a:gd name="T21" fmla="*/ 64 h 84"/>
                <a:gd name="T22" fmla="*/ 56 w 64"/>
                <a:gd name="T23" fmla="*/ 72 h 84"/>
                <a:gd name="T24" fmla="*/ 44 w 64"/>
                <a:gd name="T25" fmla="*/ 80 h 84"/>
                <a:gd name="T26" fmla="*/ 32 w 64"/>
                <a:gd name="T27" fmla="*/ 84 h 84"/>
                <a:gd name="T28" fmla="*/ 20 w 64"/>
                <a:gd name="T29" fmla="*/ 80 h 84"/>
                <a:gd name="T30" fmla="*/ 8 w 64"/>
                <a:gd name="T31" fmla="*/ 72 h 84"/>
                <a:gd name="T32" fmla="*/ 4 w 64"/>
                <a:gd name="T33" fmla="*/ 64 h 84"/>
                <a:gd name="T34" fmla="*/ 0 w 64"/>
                <a:gd name="T35" fmla="*/ 56 h 84"/>
                <a:gd name="T36" fmla="*/ 0 w 64"/>
                <a:gd name="T37" fmla="*/ 44 h 84"/>
                <a:gd name="T38" fmla="*/ 0 w 64"/>
                <a:gd name="T39" fmla="*/ 32 h 84"/>
                <a:gd name="T40" fmla="*/ 4 w 64"/>
                <a:gd name="T41" fmla="*/ 20 h 84"/>
                <a:gd name="T42" fmla="*/ 8 w 64"/>
                <a:gd name="T43" fmla="*/ 12 h 84"/>
                <a:gd name="T44" fmla="*/ 16 w 64"/>
                <a:gd name="T45" fmla="*/ 4 h 84"/>
                <a:gd name="T46" fmla="*/ 24 w 64"/>
                <a:gd name="T47" fmla="*/ 0 h 84"/>
                <a:gd name="T48" fmla="*/ 36 w 64"/>
                <a:gd name="T49" fmla="*/ 0 h 84"/>
                <a:gd name="T50" fmla="*/ 48 w 64"/>
                <a:gd name="T51" fmla="*/ 4 h 84"/>
                <a:gd name="T52" fmla="*/ 56 w 64"/>
                <a:gd name="T53" fmla="*/ 8 h 84"/>
                <a:gd name="T54" fmla="*/ 64 w 64"/>
                <a:gd name="T55" fmla="*/ 20 h 84"/>
                <a:gd name="T56" fmla="*/ 64 w 64"/>
                <a:gd name="T57" fmla="*/ 32 h 84"/>
                <a:gd name="T58" fmla="*/ 12 w 64"/>
                <a:gd name="T59" fmla="*/ 32 h 84"/>
                <a:gd name="T60" fmla="*/ 12 w 64"/>
                <a:gd name="T61" fmla="*/ 28 h 84"/>
                <a:gd name="T62" fmla="*/ 48 w 64"/>
                <a:gd name="T63" fmla="*/ 28 h 84"/>
                <a:gd name="T64" fmla="*/ 44 w 64"/>
                <a:gd name="T65" fmla="*/ 20 h 84"/>
                <a:gd name="T66" fmla="*/ 44 w 64"/>
                <a:gd name="T67" fmla="*/ 16 h 84"/>
                <a:gd name="T68" fmla="*/ 40 w 64"/>
                <a:gd name="T69" fmla="*/ 12 h 84"/>
                <a:gd name="T70" fmla="*/ 40 w 64"/>
                <a:gd name="T71" fmla="*/ 8 h 84"/>
                <a:gd name="T72" fmla="*/ 36 w 64"/>
                <a:gd name="T73" fmla="*/ 8 h 84"/>
                <a:gd name="T74" fmla="*/ 28 w 64"/>
                <a:gd name="T75" fmla="*/ 8 h 84"/>
                <a:gd name="T76" fmla="*/ 24 w 64"/>
                <a:gd name="T77" fmla="*/ 8 h 84"/>
                <a:gd name="T78" fmla="*/ 16 w 64"/>
                <a:gd name="T79" fmla="*/ 12 h 84"/>
                <a:gd name="T80" fmla="*/ 12 w 64"/>
                <a:gd name="T81" fmla="*/ 16 h 84"/>
                <a:gd name="T82" fmla="*/ 12 w 64"/>
                <a:gd name="T83" fmla="*/ 28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4"/>
                <a:gd name="T128" fmla="*/ 64 w 64"/>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4">
                  <a:moveTo>
                    <a:pt x="12" y="32"/>
                  </a:moveTo>
                  <a:lnTo>
                    <a:pt x="12" y="48"/>
                  </a:lnTo>
                  <a:lnTo>
                    <a:pt x="20" y="60"/>
                  </a:lnTo>
                  <a:lnTo>
                    <a:pt x="28" y="64"/>
                  </a:lnTo>
                  <a:lnTo>
                    <a:pt x="40" y="68"/>
                  </a:lnTo>
                  <a:lnTo>
                    <a:pt x="48" y="68"/>
                  </a:lnTo>
                  <a:lnTo>
                    <a:pt x="52" y="64"/>
                  </a:lnTo>
                  <a:lnTo>
                    <a:pt x="60" y="60"/>
                  </a:lnTo>
                  <a:lnTo>
                    <a:pt x="64" y="48"/>
                  </a:lnTo>
                  <a:lnTo>
                    <a:pt x="64" y="52"/>
                  </a:lnTo>
                  <a:lnTo>
                    <a:pt x="60" y="64"/>
                  </a:lnTo>
                  <a:lnTo>
                    <a:pt x="56" y="72"/>
                  </a:lnTo>
                  <a:lnTo>
                    <a:pt x="44" y="80"/>
                  </a:lnTo>
                  <a:lnTo>
                    <a:pt x="32" y="84"/>
                  </a:lnTo>
                  <a:lnTo>
                    <a:pt x="20" y="80"/>
                  </a:lnTo>
                  <a:lnTo>
                    <a:pt x="8" y="72"/>
                  </a:lnTo>
                  <a:lnTo>
                    <a:pt x="4" y="64"/>
                  </a:lnTo>
                  <a:lnTo>
                    <a:pt x="0" y="56"/>
                  </a:lnTo>
                  <a:lnTo>
                    <a:pt x="0" y="44"/>
                  </a:lnTo>
                  <a:lnTo>
                    <a:pt x="0" y="32"/>
                  </a:lnTo>
                  <a:lnTo>
                    <a:pt x="4" y="20"/>
                  </a:lnTo>
                  <a:lnTo>
                    <a:pt x="8" y="12"/>
                  </a:lnTo>
                  <a:lnTo>
                    <a:pt x="16" y="4"/>
                  </a:lnTo>
                  <a:lnTo>
                    <a:pt x="24" y="0"/>
                  </a:lnTo>
                  <a:lnTo>
                    <a:pt x="36" y="0"/>
                  </a:lnTo>
                  <a:lnTo>
                    <a:pt x="48" y="4"/>
                  </a:lnTo>
                  <a:lnTo>
                    <a:pt x="56" y="8"/>
                  </a:lnTo>
                  <a:lnTo>
                    <a:pt x="64" y="20"/>
                  </a:lnTo>
                  <a:lnTo>
                    <a:pt x="64" y="32"/>
                  </a:lnTo>
                  <a:lnTo>
                    <a:pt x="12" y="32"/>
                  </a:lnTo>
                  <a:close/>
                  <a:moveTo>
                    <a:pt x="12" y="28"/>
                  </a:moveTo>
                  <a:lnTo>
                    <a:pt x="48" y="28"/>
                  </a:lnTo>
                  <a:lnTo>
                    <a:pt x="44" y="20"/>
                  </a:lnTo>
                  <a:lnTo>
                    <a:pt x="44" y="16"/>
                  </a:lnTo>
                  <a:lnTo>
                    <a:pt x="40" y="12"/>
                  </a:lnTo>
                  <a:lnTo>
                    <a:pt x="40" y="8"/>
                  </a:lnTo>
                  <a:lnTo>
                    <a:pt x="36" y="8"/>
                  </a:lnTo>
                  <a:lnTo>
                    <a:pt x="28" y="8"/>
                  </a:lnTo>
                  <a:lnTo>
                    <a:pt x="24" y="8"/>
                  </a:lnTo>
                  <a:lnTo>
                    <a:pt x="16" y="12"/>
                  </a:lnTo>
                  <a:lnTo>
                    <a:pt x="12" y="16"/>
                  </a:lnTo>
                  <a:lnTo>
                    <a:pt x="12" y="28"/>
                  </a:lnTo>
                  <a:close/>
                </a:path>
              </a:pathLst>
            </a:custGeom>
            <a:solidFill>
              <a:srgbClr val="000000"/>
            </a:solidFill>
            <a:ln w="0">
              <a:solidFill>
                <a:srgbClr val="000000"/>
              </a:solidFill>
              <a:round/>
              <a:headEnd/>
              <a:tailEnd/>
            </a:ln>
          </p:spPr>
          <p:txBody>
            <a:bodyPr/>
            <a:lstStyle/>
            <a:p>
              <a:endParaRPr lang="en-US"/>
            </a:p>
          </p:txBody>
        </p:sp>
        <p:sp>
          <p:nvSpPr>
            <p:cNvPr id="9337" name="Freeform 305"/>
            <p:cNvSpPr>
              <a:spLocks/>
            </p:cNvSpPr>
            <p:nvPr/>
          </p:nvSpPr>
          <p:spPr bwMode="auto">
            <a:xfrm>
              <a:off x="2940" y="3564"/>
              <a:ext cx="53" cy="84"/>
            </a:xfrm>
            <a:custGeom>
              <a:avLst/>
              <a:gdLst>
                <a:gd name="T0" fmla="*/ 49 w 53"/>
                <a:gd name="T1" fmla="*/ 0 h 84"/>
                <a:gd name="T2" fmla="*/ 49 w 53"/>
                <a:gd name="T3" fmla="*/ 28 h 84"/>
                <a:gd name="T4" fmla="*/ 49 w 53"/>
                <a:gd name="T5" fmla="*/ 28 h 84"/>
                <a:gd name="T6" fmla="*/ 45 w 53"/>
                <a:gd name="T7" fmla="*/ 16 h 84"/>
                <a:gd name="T8" fmla="*/ 40 w 53"/>
                <a:gd name="T9" fmla="*/ 12 h 84"/>
                <a:gd name="T10" fmla="*/ 32 w 53"/>
                <a:gd name="T11" fmla="*/ 8 h 84"/>
                <a:gd name="T12" fmla="*/ 24 w 53"/>
                <a:gd name="T13" fmla="*/ 8 h 84"/>
                <a:gd name="T14" fmla="*/ 20 w 53"/>
                <a:gd name="T15" fmla="*/ 8 h 84"/>
                <a:gd name="T16" fmla="*/ 16 w 53"/>
                <a:gd name="T17" fmla="*/ 8 h 84"/>
                <a:gd name="T18" fmla="*/ 12 w 53"/>
                <a:gd name="T19" fmla="*/ 12 h 84"/>
                <a:gd name="T20" fmla="*/ 12 w 53"/>
                <a:gd name="T21" fmla="*/ 16 h 84"/>
                <a:gd name="T22" fmla="*/ 12 w 53"/>
                <a:gd name="T23" fmla="*/ 20 h 84"/>
                <a:gd name="T24" fmla="*/ 16 w 53"/>
                <a:gd name="T25" fmla="*/ 24 h 84"/>
                <a:gd name="T26" fmla="*/ 16 w 53"/>
                <a:gd name="T27" fmla="*/ 28 h 84"/>
                <a:gd name="T28" fmla="*/ 24 w 53"/>
                <a:gd name="T29" fmla="*/ 32 h 84"/>
                <a:gd name="T30" fmla="*/ 36 w 53"/>
                <a:gd name="T31" fmla="*/ 36 h 84"/>
                <a:gd name="T32" fmla="*/ 49 w 53"/>
                <a:gd name="T33" fmla="*/ 44 h 84"/>
                <a:gd name="T34" fmla="*/ 53 w 53"/>
                <a:gd name="T35" fmla="*/ 52 h 84"/>
                <a:gd name="T36" fmla="*/ 53 w 53"/>
                <a:gd name="T37" fmla="*/ 60 h 84"/>
                <a:gd name="T38" fmla="*/ 53 w 53"/>
                <a:gd name="T39" fmla="*/ 68 h 84"/>
                <a:gd name="T40" fmla="*/ 45 w 53"/>
                <a:gd name="T41" fmla="*/ 76 h 84"/>
                <a:gd name="T42" fmla="*/ 36 w 53"/>
                <a:gd name="T43" fmla="*/ 80 h 84"/>
                <a:gd name="T44" fmla="*/ 28 w 53"/>
                <a:gd name="T45" fmla="*/ 84 h 84"/>
                <a:gd name="T46" fmla="*/ 20 w 53"/>
                <a:gd name="T47" fmla="*/ 84 h 84"/>
                <a:gd name="T48" fmla="*/ 12 w 53"/>
                <a:gd name="T49" fmla="*/ 80 h 84"/>
                <a:gd name="T50" fmla="*/ 8 w 53"/>
                <a:gd name="T51" fmla="*/ 80 h 84"/>
                <a:gd name="T52" fmla="*/ 4 w 53"/>
                <a:gd name="T53" fmla="*/ 80 h 84"/>
                <a:gd name="T54" fmla="*/ 4 w 53"/>
                <a:gd name="T55" fmla="*/ 80 h 84"/>
                <a:gd name="T56" fmla="*/ 4 w 53"/>
                <a:gd name="T57" fmla="*/ 84 h 84"/>
                <a:gd name="T58" fmla="*/ 0 w 53"/>
                <a:gd name="T59" fmla="*/ 84 h 84"/>
                <a:gd name="T60" fmla="*/ 0 w 53"/>
                <a:gd name="T61" fmla="*/ 56 h 84"/>
                <a:gd name="T62" fmla="*/ 4 w 53"/>
                <a:gd name="T63" fmla="*/ 56 h 84"/>
                <a:gd name="T64" fmla="*/ 8 w 53"/>
                <a:gd name="T65" fmla="*/ 64 h 84"/>
                <a:gd name="T66" fmla="*/ 12 w 53"/>
                <a:gd name="T67" fmla="*/ 72 h 84"/>
                <a:gd name="T68" fmla="*/ 20 w 53"/>
                <a:gd name="T69" fmla="*/ 76 h 84"/>
                <a:gd name="T70" fmla="*/ 28 w 53"/>
                <a:gd name="T71" fmla="*/ 76 h 84"/>
                <a:gd name="T72" fmla="*/ 32 w 53"/>
                <a:gd name="T73" fmla="*/ 76 h 84"/>
                <a:gd name="T74" fmla="*/ 36 w 53"/>
                <a:gd name="T75" fmla="*/ 72 h 84"/>
                <a:gd name="T76" fmla="*/ 40 w 53"/>
                <a:gd name="T77" fmla="*/ 72 h 84"/>
                <a:gd name="T78" fmla="*/ 40 w 53"/>
                <a:gd name="T79" fmla="*/ 64 h 84"/>
                <a:gd name="T80" fmla="*/ 40 w 53"/>
                <a:gd name="T81" fmla="*/ 60 h 84"/>
                <a:gd name="T82" fmla="*/ 36 w 53"/>
                <a:gd name="T83" fmla="*/ 56 h 84"/>
                <a:gd name="T84" fmla="*/ 32 w 53"/>
                <a:gd name="T85" fmla="*/ 52 h 84"/>
                <a:gd name="T86" fmla="*/ 20 w 53"/>
                <a:gd name="T87" fmla="*/ 44 h 84"/>
                <a:gd name="T88" fmla="*/ 12 w 53"/>
                <a:gd name="T89" fmla="*/ 40 h 84"/>
                <a:gd name="T90" fmla="*/ 4 w 53"/>
                <a:gd name="T91" fmla="*/ 36 h 84"/>
                <a:gd name="T92" fmla="*/ 0 w 53"/>
                <a:gd name="T93" fmla="*/ 28 h 84"/>
                <a:gd name="T94" fmla="*/ 0 w 53"/>
                <a:gd name="T95" fmla="*/ 24 h 84"/>
                <a:gd name="T96" fmla="*/ 4 w 53"/>
                <a:gd name="T97" fmla="*/ 16 h 84"/>
                <a:gd name="T98" fmla="*/ 8 w 53"/>
                <a:gd name="T99" fmla="*/ 8 h 84"/>
                <a:gd name="T100" fmla="*/ 16 w 53"/>
                <a:gd name="T101" fmla="*/ 4 h 84"/>
                <a:gd name="T102" fmla="*/ 24 w 53"/>
                <a:gd name="T103" fmla="*/ 0 h 84"/>
                <a:gd name="T104" fmla="*/ 32 w 53"/>
                <a:gd name="T105" fmla="*/ 0 h 84"/>
                <a:gd name="T106" fmla="*/ 36 w 53"/>
                <a:gd name="T107" fmla="*/ 4 h 84"/>
                <a:gd name="T108" fmla="*/ 40 w 53"/>
                <a:gd name="T109" fmla="*/ 4 h 84"/>
                <a:gd name="T110" fmla="*/ 45 w 53"/>
                <a:gd name="T111" fmla="*/ 4 h 84"/>
                <a:gd name="T112" fmla="*/ 45 w 53"/>
                <a:gd name="T113" fmla="*/ 4 h 84"/>
                <a:gd name="T114" fmla="*/ 45 w 53"/>
                <a:gd name="T115" fmla="*/ 4 h 84"/>
                <a:gd name="T116" fmla="*/ 45 w 53"/>
                <a:gd name="T117" fmla="*/ 4 h 84"/>
                <a:gd name="T118" fmla="*/ 49 w 53"/>
                <a:gd name="T119" fmla="*/ 0 h 84"/>
                <a:gd name="T120" fmla="*/ 49 w 53"/>
                <a:gd name="T121" fmla="*/ 0 h 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84"/>
                <a:gd name="T185" fmla="*/ 53 w 53"/>
                <a:gd name="T186" fmla="*/ 84 h 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84">
                  <a:moveTo>
                    <a:pt x="49" y="0"/>
                  </a:moveTo>
                  <a:lnTo>
                    <a:pt x="49" y="28"/>
                  </a:lnTo>
                  <a:lnTo>
                    <a:pt x="45" y="16"/>
                  </a:lnTo>
                  <a:lnTo>
                    <a:pt x="40" y="12"/>
                  </a:lnTo>
                  <a:lnTo>
                    <a:pt x="32" y="8"/>
                  </a:lnTo>
                  <a:lnTo>
                    <a:pt x="24" y="8"/>
                  </a:lnTo>
                  <a:lnTo>
                    <a:pt x="20" y="8"/>
                  </a:lnTo>
                  <a:lnTo>
                    <a:pt x="16" y="8"/>
                  </a:lnTo>
                  <a:lnTo>
                    <a:pt x="12" y="12"/>
                  </a:lnTo>
                  <a:lnTo>
                    <a:pt x="12" y="16"/>
                  </a:lnTo>
                  <a:lnTo>
                    <a:pt x="12" y="20"/>
                  </a:lnTo>
                  <a:lnTo>
                    <a:pt x="16" y="24"/>
                  </a:lnTo>
                  <a:lnTo>
                    <a:pt x="16" y="28"/>
                  </a:lnTo>
                  <a:lnTo>
                    <a:pt x="24" y="32"/>
                  </a:lnTo>
                  <a:lnTo>
                    <a:pt x="36" y="36"/>
                  </a:lnTo>
                  <a:lnTo>
                    <a:pt x="49" y="44"/>
                  </a:lnTo>
                  <a:lnTo>
                    <a:pt x="53" y="52"/>
                  </a:lnTo>
                  <a:lnTo>
                    <a:pt x="53" y="60"/>
                  </a:lnTo>
                  <a:lnTo>
                    <a:pt x="53" y="68"/>
                  </a:lnTo>
                  <a:lnTo>
                    <a:pt x="45" y="76"/>
                  </a:lnTo>
                  <a:lnTo>
                    <a:pt x="36" y="80"/>
                  </a:lnTo>
                  <a:lnTo>
                    <a:pt x="28" y="84"/>
                  </a:lnTo>
                  <a:lnTo>
                    <a:pt x="20" y="84"/>
                  </a:lnTo>
                  <a:lnTo>
                    <a:pt x="12" y="80"/>
                  </a:lnTo>
                  <a:lnTo>
                    <a:pt x="8" y="80"/>
                  </a:lnTo>
                  <a:lnTo>
                    <a:pt x="4" y="80"/>
                  </a:lnTo>
                  <a:lnTo>
                    <a:pt x="4" y="84"/>
                  </a:lnTo>
                  <a:lnTo>
                    <a:pt x="0" y="84"/>
                  </a:lnTo>
                  <a:lnTo>
                    <a:pt x="0" y="56"/>
                  </a:lnTo>
                  <a:lnTo>
                    <a:pt x="4" y="56"/>
                  </a:lnTo>
                  <a:lnTo>
                    <a:pt x="8" y="64"/>
                  </a:lnTo>
                  <a:lnTo>
                    <a:pt x="12" y="72"/>
                  </a:lnTo>
                  <a:lnTo>
                    <a:pt x="20" y="76"/>
                  </a:lnTo>
                  <a:lnTo>
                    <a:pt x="28" y="76"/>
                  </a:lnTo>
                  <a:lnTo>
                    <a:pt x="32" y="76"/>
                  </a:lnTo>
                  <a:lnTo>
                    <a:pt x="36" y="72"/>
                  </a:lnTo>
                  <a:lnTo>
                    <a:pt x="40" y="72"/>
                  </a:lnTo>
                  <a:lnTo>
                    <a:pt x="40" y="64"/>
                  </a:lnTo>
                  <a:lnTo>
                    <a:pt x="40" y="60"/>
                  </a:lnTo>
                  <a:lnTo>
                    <a:pt x="36" y="56"/>
                  </a:lnTo>
                  <a:lnTo>
                    <a:pt x="32" y="52"/>
                  </a:lnTo>
                  <a:lnTo>
                    <a:pt x="20" y="44"/>
                  </a:lnTo>
                  <a:lnTo>
                    <a:pt x="12" y="40"/>
                  </a:lnTo>
                  <a:lnTo>
                    <a:pt x="4" y="36"/>
                  </a:lnTo>
                  <a:lnTo>
                    <a:pt x="0" y="28"/>
                  </a:lnTo>
                  <a:lnTo>
                    <a:pt x="0" y="24"/>
                  </a:lnTo>
                  <a:lnTo>
                    <a:pt x="4" y="16"/>
                  </a:lnTo>
                  <a:lnTo>
                    <a:pt x="8" y="8"/>
                  </a:lnTo>
                  <a:lnTo>
                    <a:pt x="16" y="4"/>
                  </a:lnTo>
                  <a:lnTo>
                    <a:pt x="24" y="0"/>
                  </a:lnTo>
                  <a:lnTo>
                    <a:pt x="32" y="0"/>
                  </a:lnTo>
                  <a:lnTo>
                    <a:pt x="36" y="4"/>
                  </a:lnTo>
                  <a:lnTo>
                    <a:pt x="40" y="4"/>
                  </a:lnTo>
                  <a:lnTo>
                    <a:pt x="45" y="4"/>
                  </a:lnTo>
                  <a:lnTo>
                    <a:pt x="49" y="0"/>
                  </a:lnTo>
                  <a:close/>
                </a:path>
              </a:pathLst>
            </a:custGeom>
            <a:solidFill>
              <a:srgbClr val="000000"/>
            </a:solidFill>
            <a:ln w="0">
              <a:solidFill>
                <a:srgbClr val="000000"/>
              </a:solidFill>
              <a:round/>
              <a:headEnd/>
              <a:tailEnd/>
            </a:ln>
          </p:spPr>
          <p:txBody>
            <a:bodyPr/>
            <a:lstStyle/>
            <a:p>
              <a:endParaRPr lang="en-US"/>
            </a:p>
          </p:txBody>
        </p:sp>
        <p:sp>
          <p:nvSpPr>
            <p:cNvPr id="9338" name="Rectangle 306"/>
            <p:cNvSpPr>
              <a:spLocks noChangeArrowheads="1"/>
            </p:cNvSpPr>
            <p:nvPr/>
          </p:nvSpPr>
          <p:spPr bwMode="auto">
            <a:xfrm>
              <a:off x="3829"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39" name="Freeform 307"/>
            <p:cNvSpPr>
              <a:spLocks/>
            </p:cNvSpPr>
            <p:nvPr/>
          </p:nvSpPr>
          <p:spPr bwMode="auto">
            <a:xfrm>
              <a:off x="4118" y="3568"/>
              <a:ext cx="68" cy="80"/>
            </a:xfrm>
            <a:custGeom>
              <a:avLst/>
              <a:gdLst>
                <a:gd name="T0" fmla="*/ 60 w 68"/>
                <a:gd name="T1" fmla="*/ 56 h 80"/>
                <a:gd name="T2" fmla="*/ 52 w 68"/>
                <a:gd name="T3" fmla="*/ 64 h 80"/>
                <a:gd name="T4" fmla="*/ 44 w 68"/>
                <a:gd name="T5" fmla="*/ 72 h 80"/>
                <a:gd name="T6" fmla="*/ 36 w 68"/>
                <a:gd name="T7" fmla="*/ 76 h 80"/>
                <a:gd name="T8" fmla="*/ 24 w 68"/>
                <a:gd name="T9" fmla="*/ 80 h 80"/>
                <a:gd name="T10" fmla="*/ 16 w 68"/>
                <a:gd name="T11" fmla="*/ 76 h 80"/>
                <a:gd name="T12" fmla="*/ 8 w 68"/>
                <a:gd name="T13" fmla="*/ 72 h 80"/>
                <a:gd name="T14" fmla="*/ 4 w 68"/>
                <a:gd name="T15" fmla="*/ 64 h 80"/>
                <a:gd name="T16" fmla="*/ 0 w 68"/>
                <a:gd name="T17" fmla="*/ 52 h 80"/>
                <a:gd name="T18" fmla="*/ 4 w 68"/>
                <a:gd name="T19" fmla="*/ 40 h 80"/>
                <a:gd name="T20" fmla="*/ 8 w 68"/>
                <a:gd name="T21" fmla="*/ 28 h 80"/>
                <a:gd name="T22" fmla="*/ 16 w 68"/>
                <a:gd name="T23" fmla="*/ 16 h 80"/>
                <a:gd name="T24" fmla="*/ 28 w 68"/>
                <a:gd name="T25" fmla="*/ 8 h 80"/>
                <a:gd name="T26" fmla="*/ 40 w 68"/>
                <a:gd name="T27" fmla="*/ 0 h 80"/>
                <a:gd name="T28" fmla="*/ 52 w 68"/>
                <a:gd name="T29" fmla="*/ 0 h 80"/>
                <a:gd name="T30" fmla="*/ 60 w 68"/>
                <a:gd name="T31" fmla="*/ 0 h 80"/>
                <a:gd name="T32" fmla="*/ 64 w 68"/>
                <a:gd name="T33" fmla="*/ 4 h 80"/>
                <a:gd name="T34" fmla="*/ 68 w 68"/>
                <a:gd name="T35" fmla="*/ 8 h 80"/>
                <a:gd name="T36" fmla="*/ 68 w 68"/>
                <a:gd name="T37" fmla="*/ 12 h 80"/>
                <a:gd name="T38" fmla="*/ 68 w 68"/>
                <a:gd name="T39" fmla="*/ 16 h 80"/>
                <a:gd name="T40" fmla="*/ 68 w 68"/>
                <a:gd name="T41" fmla="*/ 20 h 80"/>
                <a:gd name="T42" fmla="*/ 64 w 68"/>
                <a:gd name="T43" fmla="*/ 24 h 80"/>
                <a:gd name="T44" fmla="*/ 60 w 68"/>
                <a:gd name="T45" fmla="*/ 24 h 80"/>
                <a:gd name="T46" fmla="*/ 56 w 68"/>
                <a:gd name="T47" fmla="*/ 24 h 80"/>
                <a:gd name="T48" fmla="*/ 56 w 68"/>
                <a:gd name="T49" fmla="*/ 24 h 80"/>
                <a:gd name="T50" fmla="*/ 56 w 68"/>
                <a:gd name="T51" fmla="*/ 20 h 80"/>
                <a:gd name="T52" fmla="*/ 52 w 68"/>
                <a:gd name="T53" fmla="*/ 16 h 80"/>
                <a:gd name="T54" fmla="*/ 52 w 68"/>
                <a:gd name="T55" fmla="*/ 16 h 80"/>
                <a:gd name="T56" fmla="*/ 56 w 68"/>
                <a:gd name="T57" fmla="*/ 16 h 80"/>
                <a:gd name="T58" fmla="*/ 56 w 68"/>
                <a:gd name="T59" fmla="*/ 12 h 80"/>
                <a:gd name="T60" fmla="*/ 56 w 68"/>
                <a:gd name="T61" fmla="*/ 12 h 80"/>
                <a:gd name="T62" fmla="*/ 56 w 68"/>
                <a:gd name="T63" fmla="*/ 8 h 80"/>
                <a:gd name="T64" fmla="*/ 60 w 68"/>
                <a:gd name="T65" fmla="*/ 8 h 80"/>
                <a:gd name="T66" fmla="*/ 60 w 68"/>
                <a:gd name="T67" fmla="*/ 8 h 80"/>
                <a:gd name="T68" fmla="*/ 60 w 68"/>
                <a:gd name="T69" fmla="*/ 8 h 80"/>
                <a:gd name="T70" fmla="*/ 60 w 68"/>
                <a:gd name="T71" fmla="*/ 4 h 80"/>
                <a:gd name="T72" fmla="*/ 56 w 68"/>
                <a:gd name="T73" fmla="*/ 4 h 80"/>
                <a:gd name="T74" fmla="*/ 56 w 68"/>
                <a:gd name="T75" fmla="*/ 4 h 80"/>
                <a:gd name="T76" fmla="*/ 52 w 68"/>
                <a:gd name="T77" fmla="*/ 4 h 80"/>
                <a:gd name="T78" fmla="*/ 44 w 68"/>
                <a:gd name="T79" fmla="*/ 4 h 80"/>
                <a:gd name="T80" fmla="*/ 36 w 68"/>
                <a:gd name="T81" fmla="*/ 8 h 80"/>
                <a:gd name="T82" fmla="*/ 28 w 68"/>
                <a:gd name="T83" fmla="*/ 16 h 80"/>
                <a:gd name="T84" fmla="*/ 24 w 68"/>
                <a:gd name="T85" fmla="*/ 24 h 80"/>
                <a:gd name="T86" fmla="*/ 16 w 68"/>
                <a:gd name="T87" fmla="*/ 36 h 80"/>
                <a:gd name="T88" fmla="*/ 16 w 68"/>
                <a:gd name="T89" fmla="*/ 48 h 80"/>
                <a:gd name="T90" fmla="*/ 16 w 68"/>
                <a:gd name="T91" fmla="*/ 56 h 80"/>
                <a:gd name="T92" fmla="*/ 20 w 68"/>
                <a:gd name="T93" fmla="*/ 64 h 80"/>
                <a:gd name="T94" fmla="*/ 28 w 68"/>
                <a:gd name="T95" fmla="*/ 68 h 80"/>
                <a:gd name="T96" fmla="*/ 32 w 68"/>
                <a:gd name="T97" fmla="*/ 68 h 80"/>
                <a:gd name="T98" fmla="*/ 40 w 68"/>
                <a:gd name="T99" fmla="*/ 68 h 80"/>
                <a:gd name="T100" fmla="*/ 44 w 68"/>
                <a:gd name="T101" fmla="*/ 64 h 80"/>
                <a:gd name="T102" fmla="*/ 52 w 68"/>
                <a:gd name="T103" fmla="*/ 60 h 80"/>
                <a:gd name="T104" fmla="*/ 60 w 68"/>
                <a:gd name="T105" fmla="*/ 52 h 80"/>
                <a:gd name="T106" fmla="*/ 60 w 68"/>
                <a:gd name="T107" fmla="*/ 56 h 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
                <a:gd name="T163" fmla="*/ 0 h 80"/>
                <a:gd name="T164" fmla="*/ 68 w 68"/>
                <a:gd name="T165" fmla="*/ 80 h 8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 h="80">
                  <a:moveTo>
                    <a:pt x="60" y="56"/>
                  </a:moveTo>
                  <a:lnTo>
                    <a:pt x="52" y="64"/>
                  </a:lnTo>
                  <a:lnTo>
                    <a:pt x="44" y="72"/>
                  </a:lnTo>
                  <a:lnTo>
                    <a:pt x="36" y="76"/>
                  </a:lnTo>
                  <a:lnTo>
                    <a:pt x="24" y="80"/>
                  </a:lnTo>
                  <a:lnTo>
                    <a:pt x="16" y="76"/>
                  </a:lnTo>
                  <a:lnTo>
                    <a:pt x="8" y="72"/>
                  </a:lnTo>
                  <a:lnTo>
                    <a:pt x="4" y="64"/>
                  </a:lnTo>
                  <a:lnTo>
                    <a:pt x="0" y="52"/>
                  </a:lnTo>
                  <a:lnTo>
                    <a:pt x="4" y="40"/>
                  </a:lnTo>
                  <a:lnTo>
                    <a:pt x="8" y="28"/>
                  </a:lnTo>
                  <a:lnTo>
                    <a:pt x="16" y="16"/>
                  </a:lnTo>
                  <a:lnTo>
                    <a:pt x="28" y="8"/>
                  </a:lnTo>
                  <a:lnTo>
                    <a:pt x="40" y="0"/>
                  </a:lnTo>
                  <a:lnTo>
                    <a:pt x="52" y="0"/>
                  </a:lnTo>
                  <a:lnTo>
                    <a:pt x="60" y="0"/>
                  </a:lnTo>
                  <a:lnTo>
                    <a:pt x="64" y="4"/>
                  </a:lnTo>
                  <a:lnTo>
                    <a:pt x="68" y="8"/>
                  </a:lnTo>
                  <a:lnTo>
                    <a:pt x="68" y="12"/>
                  </a:lnTo>
                  <a:lnTo>
                    <a:pt x="68" y="16"/>
                  </a:lnTo>
                  <a:lnTo>
                    <a:pt x="68" y="20"/>
                  </a:lnTo>
                  <a:lnTo>
                    <a:pt x="64" y="24"/>
                  </a:lnTo>
                  <a:lnTo>
                    <a:pt x="60" y="24"/>
                  </a:lnTo>
                  <a:lnTo>
                    <a:pt x="56" y="24"/>
                  </a:lnTo>
                  <a:lnTo>
                    <a:pt x="56" y="20"/>
                  </a:lnTo>
                  <a:lnTo>
                    <a:pt x="52" y="16"/>
                  </a:lnTo>
                  <a:lnTo>
                    <a:pt x="56" y="16"/>
                  </a:lnTo>
                  <a:lnTo>
                    <a:pt x="56" y="12"/>
                  </a:lnTo>
                  <a:lnTo>
                    <a:pt x="56" y="8"/>
                  </a:lnTo>
                  <a:lnTo>
                    <a:pt x="60" y="8"/>
                  </a:lnTo>
                  <a:lnTo>
                    <a:pt x="60" y="4"/>
                  </a:lnTo>
                  <a:lnTo>
                    <a:pt x="56" y="4"/>
                  </a:lnTo>
                  <a:lnTo>
                    <a:pt x="52" y="4"/>
                  </a:lnTo>
                  <a:lnTo>
                    <a:pt x="44" y="4"/>
                  </a:lnTo>
                  <a:lnTo>
                    <a:pt x="36" y="8"/>
                  </a:lnTo>
                  <a:lnTo>
                    <a:pt x="28" y="16"/>
                  </a:lnTo>
                  <a:lnTo>
                    <a:pt x="24" y="24"/>
                  </a:lnTo>
                  <a:lnTo>
                    <a:pt x="16" y="36"/>
                  </a:lnTo>
                  <a:lnTo>
                    <a:pt x="16" y="48"/>
                  </a:lnTo>
                  <a:lnTo>
                    <a:pt x="16" y="56"/>
                  </a:lnTo>
                  <a:lnTo>
                    <a:pt x="20" y="64"/>
                  </a:lnTo>
                  <a:lnTo>
                    <a:pt x="28" y="68"/>
                  </a:lnTo>
                  <a:lnTo>
                    <a:pt x="32" y="68"/>
                  </a:lnTo>
                  <a:lnTo>
                    <a:pt x="40" y="68"/>
                  </a:lnTo>
                  <a:lnTo>
                    <a:pt x="44" y="64"/>
                  </a:lnTo>
                  <a:lnTo>
                    <a:pt x="52" y="60"/>
                  </a:lnTo>
                  <a:lnTo>
                    <a:pt x="60" y="52"/>
                  </a:lnTo>
                  <a:lnTo>
                    <a:pt x="60" y="56"/>
                  </a:lnTo>
                  <a:close/>
                </a:path>
              </a:pathLst>
            </a:custGeom>
            <a:solidFill>
              <a:srgbClr val="000000"/>
            </a:solidFill>
            <a:ln w="0">
              <a:solidFill>
                <a:srgbClr val="000000"/>
              </a:solidFill>
              <a:round/>
              <a:headEnd/>
              <a:tailEnd/>
            </a:ln>
          </p:spPr>
          <p:txBody>
            <a:bodyPr/>
            <a:lstStyle/>
            <a:p>
              <a:endParaRPr lang="en-US"/>
            </a:p>
          </p:txBody>
        </p:sp>
        <p:sp>
          <p:nvSpPr>
            <p:cNvPr id="9340" name="Freeform 308"/>
            <p:cNvSpPr>
              <a:spLocks noEditPoints="1"/>
            </p:cNvSpPr>
            <p:nvPr/>
          </p:nvSpPr>
          <p:spPr bwMode="auto">
            <a:xfrm>
              <a:off x="4194" y="3568"/>
              <a:ext cx="77" cy="80"/>
            </a:xfrm>
            <a:custGeom>
              <a:avLst/>
              <a:gdLst>
                <a:gd name="T0" fmla="*/ 77 w 77"/>
                <a:gd name="T1" fmla="*/ 24 h 80"/>
                <a:gd name="T2" fmla="*/ 77 w 77"/>
                <a:gd name="T3" fmla="*/ 40 h 80"/>
                <a:gd name="T4" fmla="*/ 73 w 77"/>
                <a:gd name="T5" fmla="*/ 52 h 80"/>
                <a:gd name="T6" fmla="*/ 65 w 77"/>
                <a:gd name="T7" fmla="*/ 64 h 80"/>
                <a:gd name="T8" fmla="*/ 53 w 77"/>
                <a:gd name="T9" fmla="*/ 72 h 80"/>
                <a:gd name="T10" fmla="*/ 41 w 77"/>
                <a:gd name="T11" fmla="*/ 76 h 80"/>
                <a:gd name="T12" fmla="*/ 29 w 77"/>
                <a:gd name="T13" fmla="*/ 80 h 80"/>
                <a:gd name="T14" fmla="*/ 16 w 77"/>
                <a:gd name="T15" fmla="*/ 76 h 80"/>
                <a:gd name="T16" fmla="*/ 8 w 77"/>
                <a:gd name="T17" fmla="*/ 72 h 80"/>
                <a:gd name="T18" fmla="*/ 4 w 77"/>
                <a:gd name="T19" fmla="*/ 64 h 80"/>
                <a:gd name="T20" fmla="*/ 0 w 77"/>
                <a:gd name="T21" fmla="*/ 52 h 80"/>
                <a:gd name="T22" fmla="*/ 4 w 77"/>
                <a:gd name="T23" fmla="*/ 40 h 80"/>
                <a:gd name="T24" fmla="*/ 8 w 77"/>
                <a:gd name="T25" fmla="*/ 28 h 80"/>
                <a:gd name="T26" fmla="*/ 16 w 77"/>
                <a:gd name="T27" fmla="*/ 16 h 80"/>
                <a:gd name="T28" fmla="*/ 29 w 77"/>
                <a:gd name="T29" fmla="*/ 4 h 80"/>
                <a:gd name="T30" fmla="*/ 41 w 77"/>
                <a:gd name="T31" fmla="*/ 0 h 80"/>
                <a:gd name="T32" fmla="*/ 53 w 77"/>
                <a:gd name="T33" fmla="*/ 0 h 80"/>
                <a:gd name="T34" fmla="*/ 65 w 77"/>
                <a:gd name="T35" fmla="*/ 0 h 80"/>
                <a:gd name="T36" fmla="*/ 73 w 77"/>
                <a:gd name="T37" fmla="*/ 4 h 80"/>
                <a:gd name="T38" fmla="*/ 77 w 77"/>
                <a:gd name="T39" fmla="*/ 16 h 80"/>
                <a:gd name="T40" fmla="*/ 77 w 77"/>
                <a:gd name="T41" fmla="*/ 24 h 80"/>
                <a:gd name="T42" fmla="*/ 65 w 77"/>
                <a:gd name="T43" fmla="*/ 20 h 80"/>
                <a:gd name="T44" fmla="*/ 61 w 77"/>
                <a:gd name="T45" fmla="*/ 12 h 80"/>
                <a:gd name="T46" fmla="*/ 61 w 77"/>
                <a:gd name="T47" fmla="*/ 8 h 80"/>
                <a:gd name="T48" fmla="*/ 57 w 77"/>
                <a:gd name="T49" fmla="*/ 4 h 80"/>
                <a:gd name="T50" fmla="*/ 49 w 77"/>
                <a:gd name="T51" fmla="*/ 4 h 80"/>
                <a:gd name="T52" fmla="*/ 41 w 77"/>
                <a:gd name="T53" fmla="*/ 4 h 80"/>
                <a:gd name="T54" fmla="*/ 33 w 77"/>
                <a:gd name="T55" fmla="*/ 12 h 80"/>
                <a:gd name="T56" fmla="*/ 29 w 77"/>
                <a:gd name="T57" fmla="*/ 20 h 80"/>
                <a:gd name="T58" fmla="*/ 20 w 77"/>
                <a:gd name="T59" fmla="*/ 40 h 80"/>
                <a:gd name="T60" fmla="*/ 16 w 77"/>
                <a:gd name="T61" fmla="*/ 56 h 80"/>
                <a:gd name="T62" fmla="*/ 16 w 77"/>
                <a:gd name="T63" fmla="*/ 64 h 80"/>
                <a:gd name="T64" fmla="*/ 20 w 77"/>
                <a:gd name="T65" fmla="*/ 72 h 80"/>
                <a:gd name="T66" fmla="*/ 24 w 77"/>
                <a:gd name="T67" fmla="*/ 72 h 80"/>
                <a:gd name="T68" fmla="*/ 33 w 77"/>
                <a:gd name="T69" fmla="*/ 76 h 80"/>
                <a:gd name="T70" fmla="*/ 41 w 77"/>
                <a:gd name="T71" fmla="*/ 72 h 80"/>
                <a:gd name="T72" fmla="*/ 45 w 77"/>
                <a:gd name="T73" fmla="*/ 68 h 80"/>
                <a:gd name="T74" fmla="*/ 53 w 77"/>
                <a:gd name="T75" fmla="*/ 56 h 80"/>
                <a:gd name="T76" fmla="*/ 61 w 77"/>
                <a:gd name="T77" fmla="*/ 40 h 80"/>
                <a:gd name="T78" fmla="*/ 65 w 77"/>
                <a:gd name="T79" fmla="*/ 20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80"/>
                <a:gd name="T122" fmla="*/ 77 w 7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80">
                  <a:moveTo>
                    <a:pt x="77" y="24"/>
                  </a:moveTo>
                  <a:lnTo>
                    <a:pt x="77" y="40"/>
                  </a:lnTo>
                  <a:lnTo>
                    <a:pt x="73" y="52"/>
                  </a:lnTo>
                  <a:lnTo>
                    <a:pt x="65" y="64"/>
                  </a:lnTo>
                  <a:lnTo>
                    <a:pt x="53" y="72"/>
                  </a:lnTo>
                  <a:lnTo>
                    <a:pt x="41" y="76"/>
                  </a:lnTo>
                  <a:lnTo>
                    <a:pt x="29" y="80"/>
                  </a:lnTo>
                  <a:lnTo>
                    <a:pt x="16" y="76"/>
                  </a:lnTo>
                  <a:lnTo>
                    <a:pt x="8" y="72"/>
                  </a:lnTo>
                  <a:lnTo>
                    <a:pt x="4" y="64"/>
                  </a:lnTo>
                  <a:lnTo>
                    <a:pt x="0" y="52"/>
                  </a:lnTo>
                  <a:lnTo>
                    <a:pt x="4" y="40"/>
                  </a:lnTo>
                  <a:lnTo>
                    <a:pt x="8" y="28"/>
                  </a:lnTo>
                  <a:lnTo>
                    <a:pt x="16" y="16"/>
                  </a:lnTo>
                  <a:lnTo>
                    <a:pt x="29" y="4"/>
                  </a:lnTo>
                  <a:lnTo>
                    <a:pt x="41" y="0"/>
                  </a:lnTo>
                  <a:lnTo>
                    <a:pt x="53" y="0"/>
                  </a:lnTo>
                  <a:lnTo>
                    <a:pt x="65" y="0"/>
                  </a:lnTo>
                  <a:lnTo>
                    <a:pt x="73" y="4"/>
                  </a:lnTo>
                  <a:lnTo>
                    <a:pt x="77" y="16"/>
                  </a:lnTo>
                  <a:lnTo>
                    <a:pt x="77" y="24"/>
                  </a:lnTo>
                  <a:close/>
                  <a:moveTo>
                    <a:pt x="65" y="20"/>
                  </a:moveTo>
                  <a:lnTo>
                    <a:pt x="61" y="12"/>
                  </a:lnTo>
                  <a:lnTo>
                    <a:pt x="61" y="8"/>
                  </a:lnTo>
                  <a:lnTo>
                    <a:pt x="57" y="4"/>
                  </a:lnTo>
                  <a:lnTo>
                    <a:pt x="49" y="4"/>
                  </a:lnTo>
                  <a:lnTo>
                    <a:pt x="41" y="4"/>
                  </a:lnTo>
                  <a:lnTo>
                    <a:pt x="33" y="12"/>
                  </a:lnTo>
                  <a:lnTo>
                    <a:pt x="29" y="20"/>
                  </a:lnTo>
                  <a:lnTo>
                    <a:pt x="20" y="40"/>
                  </a:lnTo>
                  <a:lnTo>
                    <a:pt x="16" y="56"/>
                  </a:lnTo>
                  <a:lnTo>
                    <a:pt x="16" y="64"/>
                  </a:lnTo>
                  <a:lnTo>
                    <a:pt x="20" y="72"/>
                  </a:lnTo>
                  <a:lnTo>
                    <a:pt x="24" y="72"/>
                  </a:lnTo>
                  <a:lnTo>
                    <a:pt x="33" y="76"/>
                  </a:lnTo>
                  <a:lnTo>
                    <a:pt x="41" y="72"/>
                  </a:lnTo>
                  <a:lnTo>
                    <a:pt x="45" y="68"/>
                  </a:lnTo>
                  <a:lnTo>
                    <a:pt x="53" y="56"/>
                  </a:lnTo>
                  <a:lnTo>
                    <a:pt x="61" y="40"/>
                  </a:lnTo>
                  <a:lnTo>
                    <a:pt x="65" y="20"/>
                  </a:lnTo>
                  <a:close/>
                </a:path>
              </a:pathLst>
            </a:custGeom>
            <a:solidFill>
              <a:srgbClr val="000000"/>
            </a:solidFill>
            <a:ln w="0">
              <a:solidFill>
                <a:srgbClr val="000000"/>
              </a:solidFill>
              <a:round/>
              <a:headEnd/>
              <a:tailEnd/>
            </a:ln>
          </p:spPr>
          <p:txBody>
            <a:bodyPr/>
            <a:lstStyle/>
            <a:p>
              <a:endParaRPr lang="en-US"/>
            </a:p>
          </p:txBody>
        </p:sp>
        <p:sp>
          <p:nvSpPr>
            <p:cNvPr id="9341" name="Freeform 309"/>
            <p:cNvSpPr>
              <a:spLocks/>
            </p:cNvSpPr>
            <p:nvPr/>
          </p:nvSpPr>
          <p:spPr bwMode="auto">
            <a:xfrm>
              <a:off x="4287" y="3568"/>
              <a:ext cx="80" cy="80"/>
            </a:xfrm>
            <a:custGeom>
              <a:avLst/>
              <a:gdLst>
                <a:gd name="T0" fmla="*/ 64 w 80"/>
                <a:gd name="T1" fmla="*/ 52 h 80"/>
                <a:gd name="T2" fmla="*/ 60 w 80"/>
                <a:gd name="T3" fmla="*/ 68 h 80"/>
                <a:gd name="T4" fmla="*/ 60 w 80"/>
                <a:gd name="T5" fmla="*/ 68 h 80"/>
                <a:gd name="T6" fmla="*/ 64 w 80"/>
                <a:gd name="T7" fmla="*/ 72 h 80"/>
                <a:gd name="T8" fmla="*/ 64 w 80"/>
                <a:gd name="T9" fmla="*/ 68 h 80"/>
                <a:gd name="T10" fmla="*/ 72 w 80"/>
                <a:gd name="T11" fmla="*/ 60 h 80"/>
                <a:gd name="T12" fmla="*/ 68 w 80"/>
                <a:gd name="T13" fmla="*/ 68 h 80"/>
                <a:gd name="T14" fmla="*/ 60 w 80"/>
                <a:gd name="T15" fmla="*/ 80 h 80"/>
                <a:gd name="T16" fmla="*/ 52 w 80"/>
                <a:gd name="T17" fmla="*/ 80 h 80"/>
                <a:gd name="T18" fmla="*/ 48 w 80"/>
                <a:gd name="T19" fmla="*/ 76 h 80"/>
                <a:gd name="T20" fmla="*/ 48 w 80"/>
                <a:gd name="T21" fmla="*/ 68 h 80"/>
                <a:gd name="T22" fmla="*/ 48 w 80"/>
                <a:gd name="T23" fmla="*/ 60 h 80"/>
                <a:gd name="T24" fmla="*/ 56 w 80"/>
                <a:gd name="T25" fmla="*/ 36 h 80"/>
                <a:gd name="T26" fmla="*/ 40 w 80"/>
                <a:gd name="T27" fmla="*/ 64 h 80"/>
                <a:gd name="T28" fmla="*/ 20 w 80"/>
                <a:gd name="T29" fmla="*/ 76 h 80"/>
                <a:gd name="T30" fmla="*/ 8 w 80"/>
                <a:gd name="T31" fmla="*/ 80 h 80"/>
                <a:gd name="T32" fmla="*/ 4 w 80"/>
                <a:gd name="T33" fmla="*/ 72 h 80"/>
                <a:gd name="T34" fmla="*/ 4 w 80"/>
                <a:gd name="T35" fmla="*/ 60 h 80"/>
                <a:gd name="T36" fmla="*/ 16 w 80"/>
                <a:gd name="T37" fmla="*/ 24 h 80"/>
                <a:gd name="T38" fmla="*/ 20 w 80"/>
                <a:gd name="T39" fmla="*/ 12 h 80"/>
                <a:gd name="T40" fmla="*/ 20 w 80"/>
                <a:gd name="T41" fmla="*/ 8 h 80"/>
                <a:gd name="T42" fmla="*/ 16 w 80"/>
                <a:gd name="T43" fmla="*/ 8 h 80"/>
                <a:gd name="T44" fmla="*/ 12 w 80"/>
                <a:gd name="T45" fmla="*/ 8 h 80"/>
                <a:gd name="T46" fmla="*/ 4 w 80"/>
                <a:gd name="T47" fmla="*/ 20 h 80"/>
                <a:gd name="T48" fmla="*/ 8 w 80"/>
                <a:gd name="T49" fmla="*/ 8 h 80"/>
                <a:gd name="T50" fmla="*/ 20 w 80"/>
                <a:gd name="T51" fmla="*/ 0 h 80"/>
                <a:gd name="T52" fmla="*/ 28 w 80"/>
                <a:gd name="T53" fmla="*/ 0 h 80"/>
                <a:gd name="T54" fmla="*/ 32 w 80"/>
                <a:gd name="T55" fmla="*/ 4 h 80"/>
                <a:gd name="T56" fmla="*/ 32 w 80"/>
                <a:gd name="T57" fmla="*/ 16 h 80"/>
                <a:gd name="T58" fmla="*/ 20 w 80"/>
                <a:gd name="T59" fmla="*/ 52 h 80"/>
                <a:gd name="T60" fmla="*/ 16 w 80"/>
                <a:gd name="T61" fmla="*/ 64 h 80"/>
                <a:gd name="T62" fmla="*/ 20 w 80"/>
                <a:gd name="T63" fmla="*/ 68 h 80"/>
                <a:gd name="T64" fmla="*/ 20 w 80"/>
                <a:gd name="T65" fmla="*/ 68 h 80"/>
                <a:gd name="T66" fmla="*/ 28 w 80"/>
                <a:gd name="T67" fmla="*/ 68 h 80"/>
                <a:gd name="T68" fmla="*/ 40 w 80"/>
                <a:gd name="T69" fmla="*/ 52 h 80"/>
                <a:gd name="T70" fmla="*/ 52 w 80"/>
                <a:gd name="T71" fmla="*/ 36 h 80"/>
                <a:gd name="T72" fmla="*/ 64 w 80"/>
                <a:gd name="T73" fmla="*/ 8 h 80"/>
                <a:gd name="T74" fmla="*/ 80 w 80"/>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0"/>
                <a:gd name="T115" fmla="*/ 0 h 80"/>
                <a:gd name="T116" fmla="*/ 80 w 80"/>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0" h="80">
                  <a:moveTo>
                    <a:pt x="80" y="0"/>
                  </a:moveTo>
                  <a:lnTo>
                    <a:pt x="64" y="52"/>
                  </a:lnTo>
                  <a:lnTo>
                    <a:pt x="60" y="64"/>
                  </a:lnTo>
                  <a:lnTo>
                    <a:pt x="60" y="68"/>
                  </a:lnTo>
                  <a:lnTo>
                    <a:pt x="60" y="72"/>
                  </a:lnTo>
                  <a:lnTo>
                    <a:pt x="64" y="72"/>
                  </a:lnTo>
                  <a:lnTo>
                    <a:pt x="64" y="68"/>
                  </a:lnTo>
                  <a:lnTo>
                    <a:pt x="68" y="68"/>
                  </a:lnTo>
                  <a:lnTo>
                    <a:pt x="72" y="60"/>
                  </a:lnTo>
                  <a:lnTo>
                    <a:pt x="76" y="60"/>
                  </a:lnTo>
                  <a:lnTo>
                    <a:pt x="68" y="68"/>
                  </a:lnTo>
                  <a:lnTo>
                    <a:pt x="64" y="76"/>
                  </a:lnTo>
                  <a:lnTo>
                    <a:pt x="60" y="80"/>
                  </a:lnTo>
                  <a:lnTo>
                    <a:pt x="52" y="80"/>
                  </a:lnTo>
                  <a:lnTo>
                    <a:pt x="48" y="76"/>
                  </a:lnTo>
                  <a:lnTo>
                    <a:pt x="48" y="72"/>
                  </a:lnTo>
                  <a:lnTo>
                    <a:pt x="48" y="68"/>
                  </a:lnTo>
                  <a:lnTo>
                    <a:pt x="48" y="64"/>
                  </a:lnTo>
                  <a:lnTo>
                    <a:pt x="48" y="60"/>
                  </a:lnTo>
                  <a:lnTo>
                    <a:pt x="52" y="52"/>
                  </a:lnTo>
                  <a:lnTo>
                    <a:pt x="56" y="36"/>
                  </a:lnTo>
                  <a:lnTo>
                    <a:pt x="48" y="52"/>
                  </a:lnTo>
                  <a:lnTo>
                    <a:pt x="40" y="64"/>
                  </a:lnTo>
                  <a:lnTo>
                    <a:pt x="32" y="72"/>
                  </a:lnTo>
                  <a:lnTo>
                    <a:pt x="20" y="76"/>
                  </a:lnTo>
                  <a:lnTo>
                    <a:pt x="12" y="80"/>
                  </a:lnTo>
                  <a:lnTo>
                    <a:pt x="8" y="80"/>
                  </a:lnTo>
                  <a:lnTo>
                    <a:pt x="4" y="76"/>
                  </a:lnTo>
                  <a:lnTo>
                    <a:pt x="4" y="72"/>
                  </a:lnTo>
                  <a:lnTo>
                    <a:pt x="4" y="68"/>
                  </a:lnTo>
                  <a:lnTo>
                    <a:pt x="4" y="60"/>
                  </a:lnTo>
                  <a:lnTo>
                    <a:pt x="8" y="48"/>
                  </a:lnTo>
                  <a:lnTo>
                    <a:pt x="16" y="24"/>
                  </a:lnTo>
                  <a:lnTo>
                    <a:pt x="20" y="16"/>
                  </a:lnTo>
                  <a:lnTo>
                    <a:pt x="20" y="12"/>
                  </a:lnTo>
                  <a:lnTo>
                    <a:pt x="20" y="8"/>
                  </a:lnTo>
                  <a:lnTo>
                    <a:pt x="16" y="8"/>
                  </a:lnTo>
                  <a:lnTo>
                    <a:pt x="12" y="8"/>
                  </a:lnTo>
                  <a:lnTo>
                    <a:pt x="8" y="12"/>
                  </a:lnTo>
                  <a:lnTo>
                    <a:pt x="4" y="20"/>
                  </a:lnTo>
                  <a:lnTo>
                    <a:pt x="0" y="16"/>
                  </a:lnTo>
                  <a:lnTo>
                    <a:pt x="8" y="8"/>
                  </a:lnTo>
                  <a:lnTo>
                    <a:pt x="16" y="4"/>
                  </a:lnTo>
                  <a:lnTo>
                    <a:pt x="20" y="0"/>
                  </a:lnTo>
                  <a:lnTo>
                    <a:pt x="24" y="0"/>
                  </a:lnTo>
                  <a:lnTo>
                    <a:pt x="28" y="0"/>
                  </a:lnTo>
                  <a:lnTo>
                    <a:pt x="32" y="0"/>
                  </a:lnTo>
                  <a:lnTo>
                    <a:pt x="32" y="4"/>
                  </a:lnTo>
                  <a:lnTo>
                    <a:pt x="32" y="8"/>
                  </a:lnTo>
                  <a:lnTo>
                    <a:pt x="32" y="16"/>
                  </a:lnTo>
                  <a:lnTo>
                    <a:pt x="28" y="24"/>
                  </a:lnTo>
                  <a:lnTo>
                    <a:pt x="20" y="52"/>
                  </a:lnTo>
                  <a:lnTo>
                    <a:pt x="20" y="60"/>
                  </a:lnTo>
                  <a:lnTo>
                    <a:pt x="16" y="64"/>
                  </a:lnTo>
                  <a:lnTo>
                    <a:pt x="16" y="68"/>
                  </a:lnTo>
                  <a:lnTo>
                    <a:pt x="20" y="68"/>
                  </a:lnTo>
                  <a:lnTo>
                    <a:pt x="24" y="68"/>
                  </a:lnTo>
                  <a:lnTo>
                    <a:pt x="28" y="68"/>
                  </a:lnTo>
                  <a:lnTo>
                    <a:pt x="32" y="60"/>
                  </a:lnTo>
                  <a:lnTo>
                    <a:pt x="40" y="52"/>
                  </a:lnTo>
                  <a:lnTo>
                    <a:pt x="48" y="44"/>
                  </a:lnTo>
                  <a:lnTo>
                    <a:pt x="52" y="36"/>
                  </a:lnTo>
                  <a:lnTo>
                    <a:pt x="60" y="24"/>
                  </a:lnTo>
                  <a:lnTo>
                    <a:pt x="64" y="8"/>
                  </a:lnTo>
                  <a:lnTo>
                    <a:pt x="64" y="0"/>
                  </a:lnTo>
                  <a:lnTo>
                    <a:pt x="80" y="0"/>
                  </a:lnTo>
                  <a:close/>
                </a:path>
              </a:pathLst>
            </a:custGeom>
            <a:solidFill>
              <a:srgbClr val="000000"/>
            </a:solidFill>
            <a:ln w="0">
              <a:solidFill>
                <a:srgbClr val="000000"/>
              </a:solidFill>
              <a:round/>
              <a:headEnd/>
              <a:tailEnd/>
            </a:ln>
          </p:spPr>
          <p:txBody>
            <a:bodyPr/>
            <a:lstStyle/>
            <a:p>
              <a:endParaRPr lang="en-US"/>
            </a:p>
          </p:txBody>
        </p:sp>
        <p:sp>
          <p:nvSpPr>
            <p:cNvPr id="9342" name="Freeform 310"/>
            <p:cNvSpPr>
              <a:spLocks/>
            </p:cNvSpPr>
            <p:nvPr/>
          </p:nvSpPr>
          <p:spPr bwMode="auto">
            <a:xfrm>
              <a:off x="4371" y="3568"/>
              <a:ext cx="65" cy="76"/>
            </a:xfrm>
            <a:custGeom>
              <a:avLst/>
              <a:gdLst>
                <a:gd name="T0" fmla="*/ 4 w 65"/>
                <a:gd name="T1" fmla="*/ 4 h 76"/>
                <a:gd name="T2" fmla="*/ 32 w 65"/>
                <a:gd name="T3" fmla="*/ 0 h 76"/>
                <a:gd name="T4" fmla="*/ 20 w 65"/>
                <a:gd name="T5" fmla="*/ 40 h 76"/>
                <a:gd name="T6" fmla="*/ 32 w 65"/>
                <a:gd name="T7" fmla="*/ 24 h 76"/>
                <a:gd name="T8" fmla="*/ 40 w 65"/>
                <a:gd name="T9" fmla="*/ 12 h 76"/>
                <a:gd name="T10" fmla="*/ 48 w 65"/>
                <a:gd name="T11" fmla="*/ 4 h 76"/>
                <a:gd name="T12" fmla="*/ 52 w 65"/>
                <a:gd name="T13" fmla="*/ 0 h 76"/>
                <a:gd name="T14" fmla="*/ 61 w 65"/>
                <a:gd name="T15" fmla="*/ 0 h 76"/>
                <a:gd name="T16" fmla="*/ 61 w 65"/>
                <a:gd name="T17" fmla="*/ 0 h 76"/>
                <a:gd name="T18" fmla="*/ 65 w 65"/>
                <a:gd name="T19" fmla="*/ 0 h 76"/>
                <a:gd name="T20" fmla="*/ 65 w 65"/>
                <a:gd name="T21" fmla="*/ 4 h 76"/>
                <a:gd name="T22" fmla="*/ 65 w 65"/>
                <a:gd name="T23" fmla="*/ 4 h 76"/>
                <a:gd name="T24" fmla="*/ 65 w 65"/>
                <a:gd name="T25" fmla="*/ 12 h 76"/>
                <a:gd name="T26" fmla="*/ 61 w 65"/>
                <a:gd name="T27" fmla="*/ 16 h 76"/>
                <a:gd name="T28" fmla="*/ 61 w 65"/>
                <a:gd name="T29" fmla="*/ 20 h 76"/>
                <a:gd name="T30" fmla="*/ 56 w 65"/>
                <a:gd name="T31" fmla="*/ 24 h 76"/>
                <a:gd name="T32" fmla="*/ 56 w 65"/>
                <a:gd name="T33" fmla="*/ 20 h 76"/>
                <a:gd name="T34" fmla="*/ 52 w 65"/>
                <a:gd name="T35" fmla="*/ 20 h 76"/>
                <a:gd name="T36" fmla="*/ 52 w 65"/>
                <a:gd name="T37" fmla="*/ 20 h 76"/>
                <a:gd name="T38" fmla="*/ 52 w 65"/>
                <a:gd name="T39" fmla="*/ 16 h 76"/>
                <a:gd name="T40" fmla="*/ 52 w 65"/>
                <a:gd name="T41" fmla="*/ 16 h 76"/>
                <a:gd name="T42" fmla="*/ 52 w 65"/>
                <a:gd name="T43" fmla="*/ 12 h 76"/>
                <a:gd name="T44" fmla="*/ 48 w 65"/>
                <a:gd name="T45" fmla="*/ 12 h 76"/>
                <a:gd name="T46" fmla="*/ 48 w 65"/>
                <a:gd name="T47" fmla="*/ 12 h 76"/>
                <a:gd name="T48" fmla="*/ 48 w 65"/>
                <a:gd name="T49" fmla="*/ 12 h 76"/>
                <a:gd name="T50" fmla="*/ 48 w 65"/>
                <a:gd name="T51" fmla="*/ 12 h 76"/>
                <a:gd name="T52" fmla="*/ 44 w 65"/>
                <a:gd name="T53" fmla="*/ 16 h 76"/>
                <a:gd name="T54" fmla="*/ 40 w 65"/>
                <a:gd name="T55" fmla="*/ 20 h 76"/>
                <a:gd name="T56" fmla="*/ 32 w 65"/>
                <a:gd name="T57" fmla="*/ 28 h 76"/>
                <a:gd name="T58" fmla="*/ 24 w 65"/>
                <a:gd name="T59" fmla="*/ 40 h 76"/>
                <a:gd name="T60" fmla="*/ 20 w 65"/>
                <a:gd name="T61" fmla="*/ 48 h 76"/>
                <a:gd name="T62" fmla="*/ 20 w 65"/>
                <a:gd name="T63" fmla="*/ 56 h 76"/>
                <a:gd name="T64" fmla="*/ 16 w 65"/>
                <a:gd name="T65" fmla="*/ 60 h 76"/>
                <a:gd name="T66" fmla="*/ 16 w 65"/>
                <a:gd name="T67" fmla="*/ 64 h 76"/>
                <a:gd name="T68" fmla="*/ 12 w 65"/>
                <a:gd name="T69" fmla="*/ 76 h 76"/>
                <a:gd name="T70" fmla="*/ 0 w 65"/>
                <a:gd name="T71" fmla="*/ 76 h 76"/>
                <a:gd name="T72" fmla="*/ 16 w 65"/>
                <a:gd name="T73" fmla="*/ 24 h 76"/>
                <a:gd name="T74" fmla="*/ 16 w 65"/>
                <a:gd name="T75" fmla="*/ 16 h 76"/>
                <a:gd name="T76" fmla="*/ 16 w 65"/>
                <a:gd name="T77" fmla="*/ 8 h 76"/>
                <a:gd name="T78" fmla="*/ 16 w 65"/>
                <a:gd name="T79" fmla="*/ 8 h 76"/>
                <a:gd name="T80" fmla="*/ 16 w 65"/>
                <a:gd name="T81" fmla="*/ 8 h 76"/>
                <a:gd name="T82" fmla="*/ 12 w 65"/>
                <a:gd name="T83" fmla="*/ 4 h 76"/>
                <a:gd name="T84" fmla="*/ 12 w 65"/>
                <a:gd name="T85" fmla="*/ 4 h 76"/>
                <a:gd name="T86" fmla="*/ 8 w 65"/>
                <a:gd name="T87" fmla="*/ 4 h 76"/>
                <a:gd name="T88" fmla="*/ 4 w 65"/>
                <a:gd name="T89" fmla="*/ 4 h 76"/>
                <a:gd name="T90" fmla="*/ 4 w 65"/>
                <a:gd name="T91" fmla="*/ 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76"/>
                <a:gd name="T140" fmla="*/ 65 w 6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76">
                  <a:moveTo>
                    <a:pt x="4" y="4"/>
                  </a:moveTo>
                  <a:lnTo>
                    <a:pt x="32" y="0"/>
                  </a:lnTo>
                  <a:lnTo>
                    <a:pt x="20" y="40"/>
                  </a:lnTo>
                  <a:lnTo>
                    <a:pt x="32" y="24"/>
                  </a:lnTo>
                  <a:lnTo>
                    <a:pt x="40" y="12"/>
                  </a:lnTo>
                  <a:lnTo>
                    <a:pt x="48" y="4"/>
                  </a:lnTo>
                  <a:lnTo>
                    <a:pt x="52" y="0"/>
                  </a:lnTo>
                  <a:lnTo>
                    <a:pt x="61" y="0"/>
                  </a:lnTo>
                  <a:lnTo>
                    <a:pt x="65" y="0"/>
                  </a:lnTo>
                  <a:lnTo>
                    <a:pt x="65" y="4"/>
                  </a:lnTo>
                  <a:lnTo>
                    <a:pt x="65" y="12"/>
                  </a:lnTo>
                  <a:lnTo>
                    <a:pt x="61" y="16"/>
                  </a:lnTo>
                  <a:lnTo>
                    <a:pt x="61" y="20"/>
                  </a:lnTo>
                  <a:lnTo>
                    <a:pt x="56" y="24"/>
                  </a:lnTo>
                  <a:lnTo>
                    <a:pt x="56" y="20"/>
                  </a:lnTo>
                  <a:lnTo>
                    <a:pt x="52" y="20"/>
                  </a:lnTo>
                  <a:lnTo>
                    <a:pt x="52" y="16"/>
                  </a:lnTo>
                  <a:lnTo>
                    <a:pt x="52" y="12"/>
                  </a:lnTo>
                  <a:lnTo>
                    <a:pt x="48" y="12"/>
                  </a:lnTo>
                  <a:lnTo>
                    <a:pt x="44" y="16"/>
                  </a:lnTo>
                  <a:lnTo>
                    <a:pt x="40" y="20"/>
                  </a:lnTo>
                  <a:lnTo>
                    <a:pt x="32" y="28"/>
                  </a:lnTo>
                  <a:lnTo>
                    <a:pt x="24" y="40"/>
                  </a:lnTo>
                  <a:lnTo>
                    <a:pt x="20" y="48"/>
                  </a:lnTo>
                  <a:lnTo>
                    <a:pt x="20" y="56"/>
                  </a:lnTo>
                  <a:lnTo>
                    <a:pt x="16" y="60"/>
                  </a:lnTo>
                  <a:lnTo>
                    <a:pt x="16" y="64"/>
                  </a:lnTo>
                  <a:lnTo>
                    <a:pt x="12" y="76"/>
                  </a:lnTo>
                  <a:lnTo>
                    <a:pt x="0" y="76"/>
                  </a:lnTo>
                  <a:lnTo>
                    <a:pt x="16" y="24"/>
                  </a:lnTo>
                  <a:lnTo>
                    <a:pt x="16" y="16"/>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9343" name="Freeform 311"/>
            <p:cNvSpPr>
              <a:spLocks/>
            </p:cNvSpPr>
            <p:nvPr/>
          </p:nvSpPr>
          <p:spPr bwMode="auto">
            <a:xfrm>
              <a:off x="4436" y="3568"/>
              <a:ext cx="64" cy="80"/>
            </a:xfrm>
            <a:custGeom>
              <a:avLst/>
              <a:gdLst>
                <a:gd name="T0" fmla="*/ 64 w 64"/>
                <a:gd name="T1" fmla="*/ 0 h 80"/>
                <a:gd name="T2" fmla="*/ 60 w 64"/>
                <a:gd name="T3" fmla="*/ 24 h 80"/>
                <a:gd name="T4" fmla="*/ 56 w 64"/>
                <a:gd name="T5" fmla="*/ 24 h 80"/>
                <a:gd name="T6" fmla="*/ 52 w 64"/>
                <a:gd name="T7" fmla="*/ 16 h 80"/>
                <a:gd name="T8" fmla="*/ 52 w 64"/>
                <a:gd name="T9" fmla="*/ 8 h 80"/>
                <a:gd name="T10" fmla="*/ 44 w 64"/>
                <a:gd name="T11" fmla="*/ 4 h 80"/>
                <a:gd name="T12" fmla="*/ 40 w 64"/>
                <a:gd name="T13" fmla="*/ 4 h 80"/>
                <a:gd name="T14" fmla="*/ 36 w 64"/>
                <a:gd name="T15" fmla="*/ 4 h 80"/>
                <a:gd name="T16" fmla="*/ 32 w 64"/>
                <a:gd name="T17" fmla="*/ 4 h 80"/>
                <a:gd name="T18" fmla="*/ 32 w 64"/>
                <a:gd name="T19" fmla="*/ 8 h 80"/>
                <a:gd name="T20" fmla="*/ 28 w 64"/>
                <a:gd name="T21" fmla="*/ 12 h 80"/>
                <a:gd name="T22" fmla="*/ 28 w 64"/>
                <a:gd name="T23" fmla="*/ 16 h 80"/>
                <a:gd name="T24" fmla="*/ 32 w 64"/>
                <a:gd name="T25" fmla="*/ 16 h 80"/>
                <a:gd name="T26" fmla="*/ 32 w 64"/>
                <a:gd name="T27" fmla="*/ 20 h 80"/>
                <a:gd name="T28" fmla="*/ 36 w 64"/>
                <a:gd name="T29" fmla="*/ 24 h 80"/>
                <a:gd name="T30" fmla="*/ 44 w 64"/>
                <a:gd name="T31" fmla="*/ 36 h 80"/>
                <a:gd name="T32" fmla="*/ 48 w 64"/>
                <a:gd name="T33" fmla="*/ 44 h 80"/>
                <a:gd name="T34" fmla="*/ 52 w 64"/>
                <a:gd name="T35" fmla="*/ 48 h 80"/>
                <a:gd name="T36" fmla="*/ 52 w 64"/>
                <a:gd name="T37" fmla="*/ 56 h 80"/>
                <a:gd name="T38" fmla="*/ 52 w 64"/>
                <a:gd name="T39" fmla="*/ 64 h 80"/>
                <a:gd name="T40" fmla="*/ 44 w 64"/>
                <a:gd name="T41" fmla="*/ 72 h 80"/>
                <a:gd name="T42" fmla="*/ 36 w 64"/>
                <a:gd name="T43" fmla="*/ 76 h 80"/>
                <a:gd name="T44" fmla="*/ 28 w 64"/>
                <a:gd name="T45" fmla="*/ 80 h 80"/>
                <a:gd name="T46" fmla="*/ 20 w 64"/>
                <a:gd name="T47" fmla="*/ 76 h 80"/>
                <a:gd name="T48" fmla="*/ 12 w 64"/>
                <a:gd name="T49" fmla="*/ 76 h 80"/>
                <a:gd name="T50" fmla="*/ 8 w 64"/>
                <a:gd name="T51" fmla="*/ 72 h 80"/>
                <a:gd name="T52" fmla="*/ 8 w 64"/>
                <a:gd name="T53" fmla="*/ 72 h 80"/>
                <a:gd name="T54" fmla="*/ 4 w 64"/>
                <a:gd name="T55" fmla="*/ 76 h 80"/>
                <a:gd name="T56" fmla="*/ 0 w 64"/>
                <a:gd name="T57" fmla="*/ 80 h 80"/>
                <a:gd name="T58" fmla="*/ 0 w 64"/>
                <a:gd name="T59" fmla="*/ 80 h 80"/>
                <a:gd name="T60" fmla="*/ 4 w 64"/>
                <a:gd name="T61" fmla="*/ 52 h 80"/>
                <a:gd name="T62" fmla="*/ 8 w 64"/>
                <a:gd name="T63" fmla="*/ 52 h 80"/>
                <a:gd name="T64" fmla="*/ 8 w 64"/>
                <a:gd name="T65" fmla="*/ 64 h 80"/>
                <a:gd name="T66" fmla="*/ 12 w 64"/>
                <a:gd name="T67" fmla="*/ 68 h 80"/>
                <a:gd name="T68" fmla="*/ 20 w 64"/>
                <a:gd name="T69" fmla="*/ 72 h 80"/>
                <a:gd name="T70" fmla="*/ 28 w 64"/>
                <a:gd name="T71" fmla="*/ 76 h 80"/>
                <a:gd name="T72" fmla="*/ 32 w 64"/>
                <a:gd name="T73" fmla="*/ 76 h 80"/>
                <a:gd name="T74" fmla="*/ 36 w 64"/>
                <a:gd name="T75" fmla="*/ 72 h 80"/>
                <a:gd name="T76" fmla="*/ 40 w 64"/>
                <a:gd name="T77" fmla="*/ 68 h 80"/>
                <a:gd name="T78" fmla="*/ 40 w 64"/>
                <a:gd name="T79" fmla="*/ 64 h 80"/>
                <a:gd name="T80" fmla="*/ 40 w 64"/>
                <a:gd name="T81" fmla="*/ 60 h 80"/>
                <a:gd name="T82" fmla="*/ 40 w 64"/>
                <a:gd name="T83" fmla="*/ 56 h 80"/>
                <a:gd name="T84" fmla="*/ 36 w 64"/>
                <a:gd name="T85" fmla="*/ 48 h 80"/>
                <a:gd name="T86" fmla="*/ 28 w 64"/>
                <a:gd name="T87" fmla="*/ 40 h 80"/>
                <a:gd name="T88" fmla="*/ 24 w 64"/>
                <a:gd name="T89" fmla="*/ 32 h 80"/>
                <a:gd name="T90" fmla="*/ 20 w 64"/>
                <a:gd name="T91" fmla="*/ 28 h 80"/>
                <a:gd name="T92" fmla="*/ 16 w 64"/>
                <a:gd name="T93" fmla="*/ 24 h 80"/>
                <a:gd name="T94" fmla="*/ 16 w 64"/>
                <a:gd name="T95" fmla="*/ 20 h 80"/>
                <a:gd name="T96" fmla="*/ 20 w 64"/>
                <a:gd name="T97" fmla="*/ 12 h 80"/>
                <a:gd name="T98" fmla="*/ 24 w 64"/>
                <a:gd name="T99" fmla="*/ 4 h 80"/>
                <a:gd name="T100" fmla="*/ 28 w 64"/>
                <a:gd name="T101" fmla="*/ 0 h 80"/>
                <a:gd name="T102" fmla="*/ 40 w 64"/>
                <a:gd name="T103" fmla="*/ 0 h 80"/>
                <a:gd name="T104" fmla="*/ 40 w 64"/>
                <a:gd name="T105" fmla="*/ 0 h 80"/>
                <a:gd name="T106" fmla="*/ 44 w 64"/>
                <a:gd name="T107" fmla="*/ 0 h 80"/>
                <a:gd name="T108" fmla="*/ 44 w 64"/>
                <a:gd name="T109" fmla="*/ 0 h 80"/>
                <a:gd name="T110" fmla="*/ 48 w 64"/>
                <a:gd name="T111" fmla="*/ 0 h 80"/>
                <a:gd name="T112" fmla="*/ 52 w 64"/>
                <a:gd name="T113" fmla="*/ 4 h 80"/>
                <a:gd name="T114" fmla="*/ 56 w 64"/>
                <a:gd name="T115" fmla="*/ 4 h 80"/>
                <a:gd name="T116" fmla="*/ 60 w 64"/>
                <a:gd name="T117" fmla="*/ 4 h 80"/>
                <a:gd name="T118" fmla="*/ 60 w 64"/>
                <a:gd name="T119" fmla="*/ 0 h 80"/>
                <a:gd name="T120" fmla="*/ 64 w 64"/>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80"/>
                <a:gd name="T185" fmla="*/ 64 w 64"/>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80">
                  <a:moveTo>
                    <a:pt x="64" y="0"/>
                  </a:moveTo>
                  <a:lnTo>
                    <a:pt x="60" y="24"/>
                  </a:lnTo>
                  <a:lnTo>
                    <a:pt x="56" y="24"/>
                  </a:lnTo>
                  <a:lnTo>
                    <a:pt x="52" y="16"/>
                  </a:lnTo>
                  <a:lnTo>
                    <a:pt x="52" y="8"/>
                  </a:lnTo>
                  <a:lnTo>
                    <a:pt x="44" y="4"/>
                  </a:lnTo>
                  <a:lnTo>
                    <a:pt x="40" y="4"/>
                  </a:lnTo>
                  <a:lnTo>
                    <a:pt x="36" y="4"/>
                  </a:lnTo>
                  <a:lnTo>
                    <a:pt x="32" y="4"/>
                  </a:lnTo>
                  <a:lnTo>
                    <a:pt x="32" y="8"/>
                  </a:lnTo>
                  <a:lnTo>
                    <a:pt x="28" y="12"/>
                  </a:lnTo>
                  <a:lnTo>
                    <a:pt x="28" y="16"/>
                  </a:lnTo>
                  <a:lnTo>
                    <a:pt x="32" y="16"/>
                  </a:lnTo>
                  <a:lnTo>
                    <a:pt x="32" y="20"/>
                  </a:lnTo>
                  <a:lnTo>
                    <a:pt x="36" y="24"/>
                  </a:lnTo>
                  <a:lnTo>
                    <a:pt x="44" y="36"/>
                  </a:lnTo>
                  <a:lnTo>
                    <a:pt x="48" y="44"/>
                  </a:lnTo>
                  <a:lnTo>
                    <a:pt x="52" y="48"/>
                  </a:lnTo>
                  <a:lnTo>
                    <a:pt x="52" y="56"/>
                  </a:lnTo>
                  <a:lnTo>
                    <a:pt x="52" y="64"/>
                  </a:lnTo>
                  <a:lnTo>
                    <a:pt x="44" y="72"/>
                  </a:lnTo>
                  <a:lnTo>
                    <a:pt x="36" y="76"/>
                  </a:lnTo>
                  <a:lnTo>
                    <a:pt x="28" y="80"/>
                  </a:lnTo>
                  <a:lnTo>
                    <a:pt x="20" y="76"/>
                  </a:lnTo>
                  <a:lnTo>
                    <a:pt x="12" y="76"/>
                  </a:lnTo>
                  <a:lnTo>
                    <a:pt x="8" y="72"/>
                  </a:lnTo>
                  <a:lnTo>
                    <a:pt x="4" y="76"/>
                  </a:lnTo>
                  <a:lnTo>
                    <a:pt x="0" y="80"/>
                  </a:lnTo>
                  <a:lnTo>
                    <a:pt x="4" y="52"/>
                  </a:lnTo>
                  <a:lnTo>
                    <a:pt x="8" y="52"/>
                  </a:lnTo>
                  <a:lnTo>
                    <a:pt x="8" y="64"/>
                  </a:lnTo>
                  <a:lnTo>
                    <a:pt x="12" y="68"/>
                  </a:lnTo>
                  <a:lnTo>
                    <a:pt x="20" y="72"/>
                  </a:lnTo>
                  <a:lnTo>
                    <a:pt x="28" y="76"/>
                  </a:lnTo>
                  <a:lnTo>
                    <a:pt x="32" y="76"/>
                  </a:lnTo>
                  <a:lnTo>
                    <a:pt x="36" y="72"/>
                  </a:lnTo>
                  <a:lnTo>
                    <a:pt x="40" y="68"/>
                  </a:lnTo>
                  <a:lnTo>
                    <a:pt x="40" y="64"/>
                  </a:lnTo>
                  <a:lnTo>
                    <a:pt x="40" y="60"/>
                  </a:lnTo>
                  <a:lnTo>
                    <a:pt x="40" y="56"/>
                  </a:lnTo>
                  <a:lnTo>
                    <a:pt x="36" y="48"/>
                  </a:lnTo>
                  <a:lnTo>
                    <a:pt x="28" y="40"/>
                  </a:lnTo>
                  <a:lnTo>
                    <a:pt x="24" y="32"/>
                  </a:lnTo>
                  <a:lnTo>
                    <a:pt x="20" y="28"/>
                  </a:lnTo>
                  <a:lnTo>
                    <a:pt x="16" y="24"/>
                  </a:lnTo>
                  <a:lnTo>
                    <a:pt x="16" y="20"/>
                  </a:lnTo>
                  <a:lnTo>
                    <a:pt x="20" y="12"/>
                  </a:lnTo>
                  <a:lnTo>
                    <a:pt x="24" y="4"/>
                  </a:lnTo>
                  <a:lnTo>
                    <a:pt x="28" y="0"/>
                  </a:lnTo>
                  <a:lnTo>
                    <a:pt x="40" y="0"/>
                  </a:lnTo>
                  <a:lnTo>
                    <a:pt x="44" y="0"/>
                  </a:lnTo>
                  <a:lnTo>
                    <a:pt x="48" y="0"/>
                  </a:lnTo>
                  <a:lnTo>
                    <a:pt x="52" y="4"/>
                  </a:lnTo>
                  <a:lnTo>
                    <a:pt x="56" y="4"/>
                  </a:lnTo>
                  <a:lnTo>
                    <a:pt x="60"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9344" name="Freeform 312"/>
            <p:cNvSpPr>
              <a:spLocks noEditPoints="1"/>
            </p:cNvSpPr>
            <p:nvPr/>
          </p:nvSpPr>
          <p:spPr bwMode="auto">
            <a:xfrm>
              <a:off x="4504" y="3568"/>
              <a:ext cx="68" cy="80"/>
            </a:xfrm>
            <a:custGeom>
              <a:avLst/>
              <a:gdLst>
                <a:gd name="T0" fmla="*/ 16 w 68"/>
                <a:gd name="T1" fmla="*/ 44 h 80"/>
                <a:gd name="T2" fmla="*/ 16 w 68"/>
                <a:gd name="T3" fmla="*/ 48 h 80"/>
                <a:gd name="T4" fmla="*/ 16 w 68"/>
                <a:gd name="T5" fmla="*/ 52 h 80"/>
                <a:gd name="T6" fmla="*/ 20 w 68"/>
                <a:gd name="T7" fmla="*/ 56 h 80"/>
                <a:gd name="T8" fmla="*/ 24 w 68"/>
                <a:gd name="T9" fmla="*/ 64 h 80"/>
                <a:gd name="T10" fmla="*/ 28 w 68"/>
                <a:gd name="T11" fmla="*/ 68 h 80"/>
                <a:gd name="T12" fmla="*/ 36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52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6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20" y="56"/>
                  </a:lnTo>
                  <a:lnTo>
                    <a:pt x="24" y="64"/>
                  </a:lnTo>
                  <a:lnTo>
                    <a:pt x="28" y="68"/>
                  </a:lnTo>
                  <a:lnTo>
                    <a:pt x="36" y="68"/>
                  </a:lnTo>
                  <a:lnTo>
                    <a:pt x="40" y="68"/>
                  </a:lnTo>
                  <a:lnTo>
                    <a:pt x="44" y="64"/>
                  </a:lnTo>
                  <a:lnTo>
                    <a:pt x="52" y="60"/>
                  </a:lnTo>
                  <a:lnTo>
                    <a:pt x="60" y="56"/>
                  </a:lnTo>
                  <a:lnTo>
                    <a:pt x="64" y="56"/>
                  </a:lnTo>
                  <a:lnTo>
                    <a:pt x="52"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6" y="4"/>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pic>
          <p:nvPicPr>
            <p:cNvPr id="9345" name="Picture 313"/>
            <p:cNvPicPr>
              <a:picLocks noChangeAspect="1" noChangeArrowheads="1"/>
            </p:cNvPicPr>
            <p:nvPr/>
          </p:nvPicPr>
          <p:blipFill>
            <a:blip r:embed="rId3" cstate="print"/>
            <a:srcRect/>
            <a:stretch>
              <a:fillRect/>
            </a:stretch>
          </p:blipFill>
          <p:spPr bwMode="auto">
            <a:xfrm>
              <a:off x="4641" y="3560"/>
              <a:ext cx="152" cy="92"/>
            </a:xfrm>
            <a:prstGeom prst="rect">
              <a:avLst/>
            </a:prstGeom>
            <a:noFill/>
            <a:ln w="9525">
              <a:noFill/>
              <a:miter lim="800000"/>
              <a:headEnd/>
              <a:tailEnd/>
            </a:ln>
          </p:spPr>
        </p:pic>
        <p:pic>
          <p:nvPicPr>
            <p:cNvPr id="9346" name="Picture 314"/>
            <p:cNvPicPr>
              <a:picLocks noChangeAspect="1" noChangeArrowheads="1"/>
            </p:cNvPicPr>
            <p:nvPr/>
          </p:nvPicPr>
          <p:blipFill>
            <a:blip r:embed="rId4" cstate="print"/>
            <a:srcRect/>
            <a:stretch>
              <a:fillRect/>
            </a:stretch>
          </p:blipFill>
          <p:spPr bwMode="auto">
            <a:xfrm>
              <a:off x="4641" y="3560"/>
              <a:ext cx="152" cy="92"/>
            </a:xfrm>
            <a:prstGeom prst="rect">
              <a:avLst/>
            </a:prstGeom>
            <a:noFill/>
            <a:ln w="9525">
              <a:noFill/>
              <a:miter lim="800000"/>
              <a:headEnd/>
              <a:tailEnd/>
            </a:ln>
          </p:spPr>
        </p:pic>
        <p:sp>
          <p:nvSpPr>
            <p:cNvPr id="9347" name="Freeform 315"/>
            <p:cNvSpPr>
              <a:spLocks/>
            </p:cNvSpPr>
            <p:nvPr/>
          </p:nvSpPr>
          <p:spPr bwMode="auto">
            <a:xfrm>
              <a:off x="4854" y="3568"/>
              <a:ext cx="116" cy="80"/>
            </a:xfrm>
            <a:custGeom>
              <a:avLst/>
              <a:gdLst>
                <a:gd name="T0" fmla="*/ 24 w 116"/>
                <a:gd name="T1" fmla="*/ 40 h 80"/>
                <a:gd name="T2" fmla="*/ 36 w 116"/>
                <a:gd name="T3" fmla="*/ 16 h 80"/>
                <a:gd name="T4" fmla="*/ 52 w 116"/>
                <a:gd name="T5" fmla="*/ 0 h 80"/>
                <a:gd name="T6" fmla="*/ 60 w 116"/>
                <a:gd name="T7" fmla="*/ 0 h 80"/>
                <a:gd name="T8" fmla="*/ 68 w 116"/>
                <a:gd name="T9" fmla="*/ 0 h 80"/>
                <a:gd name="T10" fmla="*/ 72 w 116"/>
                <a:gd name="T11" fmla="*/ 8 h 80"/>
                <a:gd name="T12" fmla="*/ 68 w 116"/>
                <a:gd name="T13" fmla="*/ 20 h 80"/>
                <a:gd name="T14" fmla="*/ 72 w 116"/>
                <a:gd name="T15" fmla="*/ 24 h 80"/>
                <a:gd name="T16" fmla="*/ 92 w 116"/>
                <a:gd name="T17" fmla="*/ 4 h 80"/>
                <a:gd name="T18" fmla="*/ 104 w 116"/>
                <a:gd name="T19" fmla="*/ 0 h 80"/>
                <a:gd name="T20" fmla="*/ 112 w 116"/>
                <a:gd name="T21" fmla="*/ 0 h 80"/>
                <a:gd name="T22" fmla="*/ 116 w 116"/>
                <a:gd name="T23" fmla="*/ 12 h 80"/>
                <a:gd name="T24" fmla="*/ 112 w 116"/>
                <a:gd name="T25" fmla="*/ 20 h 80"/>
                <a:gd name="T26" fmla="*/ 100 w 116"/>
                <a:gd name="T27" fmla="*/ 64 h 80"/>
                <a:gd name="T28" fmla="*/ 100 w 116"/>
                <a:gd name="T29" fmla="*/ 68 h 80"/>
                <a:gd name="T30" fmla="*/ 100 w 116"/>
                <a:gd name="T31" fmla="*/ 68 h 80"/>
                <a:gd name="T32" fmla="*/ 100 w 116"/>
                <a:gd name="T33" fmla="*/ 68 h 80"/>
                <a:gd name="T34" fmla="*/ 108 w 116"/>
                <a:gd name="T35" fmla="*/ 64 h 80"/>
                <a:gd name="T36" fmla="*/ 112 w 116"/>
                <a:gd name="T37" fmla="*/ 60 h 80"/>
                <a:gd name="T38" fmla="*/ 108 w 116"/>
                <a:gd name="T39" fmla="*/ 68 h 80"/>
                <a:gd name="T40" fmla="*/ 96 w 116"/>
                <a:gd name="T41" fmla="*/ 76 h 80"/>
                <a:gd name="T42" fmla="*/ 92 w 116"/>
                <a:gd name="T43" fmla="*/ 80 h 80"/>
                <a:gd name="T44" fmla="*/ 88 w 116"/>
                <a:gd name="T45" fmla="*/ 76 h 80"/>
                <a:gd name="T46" fmla="*/ 84 w 116"/>
                <a:gd name="T47" fmla="*/ 72 h 80"/>
                <a:gd name="T48" fmla="*/ 88 w 116"/>
                <a:gd name="T49" fmla="*/ 56 h 80"/>
                <a:gd name="T50" fmla="*/ 100 w 116"/>
                <a:gd name="T51" fmla="*/ 20 h 80"/>
                <a:gd name="T52" fmla="*/ 100 w 116"/>
                <a:gd name="T53" fmla="*/ 16 h 80"/>
                <a:gd name="T54" fmla="*/ 100 w 116"/>
                <a:gd name="T55" fmla="*/ 12 h 80"/>
                <a:gd name="T56" fmla="*/ 100 w 116"/>
                <a:gd name="T57" fmla="*/ 8 h 80"/>
                <a:gd name="T58" fmla="*/ 92 w 116"/>
                <a:gd name="T59" fmla="*/ 12 h 80"/>
                <a:gd name="T60" fmla="*/ 76 w 116"/>
                <a:gd name="T61" fmla="*/ 28 h 80"/>
                <a:gd name="T62" fmla="*/ 60 w 116"/>
                <a:gd name="T63" fmla="*/ 60 h 80"/>
                <a:gd name="T64" fmla="*/ 40 w 116"/>
                <a:gd name="T65" fmla="*/ 76 h 80"/>
                <a:gd name="T66" fmla="*/ 56 w 116"/>
                <a:gd name="T67" fmla="*/ 20 h 80"/>
                <a:gd name="T68" fmla="*/ 56 w 116"/>
                <a:gd name="T69" fmla="*/ 12 h 80"/>
                <a:gd name="T70" fmla="*/ 56 w 116"/>
                <a:gd name="T71" fmla="*/ 8 h 80"/>
                <a:gd name="T72" fmla="*/ 52 w 116"/>
                <a:gd name="T73" fmla="*/ 8 h 80"/>
                <a:gd name="T74" fmla="*/ 40 w 116"/>
                <a:gd name="T75" fmla="*/ 16 h 80"/>
                <a:gd name="T76" fmla="*/ 28 w 116"/>
                <a:gd name="T77" fmla="*/ 36 h 80"/>
                <a:gd name="T78" fmla="*/ 20 w 116"/>
                <a:gd name="T79" fmla="*/ 52 h 80"/>
                <a:gd name="T80" fmla="*/ 12 w 116"/>
                <a:gd name="T81" fmla="*/ 76 h 80"/>
                <a:gd name="T82" fmla="*/ 16 w 116"/>
                <a:gd name="T83" fmla="*/ 20 h 80"/>
                <a:gd name="T84" fmla="*/ 16 w 116"/>
                <a:gd name="T85" fmla="*/ 12 h 80"/>
                <a:gd name="T86" fmla="*/ 16 w 116"/>
                <a:gd name="T87" fmla="*/ 8 h 80"/>
                <a:gd name="T88" fmla="*/ 12 w 116"/>
                <a:gd name="T89" fmla="*/ 4 h 80"/>
                <a:gd name="T90" fmla="*/ 8 w 116"/>
                <a:gd name="T91" fmla="*/ 4 h 80"/>
                <a:gd name="T92" fmla="*/ 4 w 116"/>
                <a:gd name="T93" fmla="*/ 4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80"/>
                <a:gd name="T143" fmla="*/ 116 w 116"/>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80">
                  <a:moveTo>
                    <a:pt x="32" y="0"/>
                  </a:moveTo>
                  <a:lnTo>
                    <a:pt x="24" y="40"/>
                  </a:lnTo>
                  <a:lnTo>
                    <a:pt x="28" y="24"/>
                  </a:lnTo>
                  <a:lnTo>
                    <a:pt x="36" y="16"/>
                  </a:lnTo>
                  <a:lnTo>
                    <a:pt x="44" y="8"/>
                  </a:lnTo>
                  <a:lnTo>
                    <a:pt x="52" y="0"/>
                  </a:lnTo>
                  <a:lnTo>
                    <a:pt x="56" y="0"/>
                  </a:lnTo>
                  <a:lnTo>
                    <a:pt x="60" y="0"/>
                  </a:lnTo>
                  <a:lnTo>
                    <a:pt x="64" y="0"/>
                  </a:lnTo>
                  <a:lnTo>
                    <a:pt x="68" y="0"/>
                  </a:lnTo>
                  <a:lnTo>
                    <a:pt x="72" y="4"/>
                  </a:lnTo>
                  <a:lnTo>
                    <a:pt x="72" y="8"/>
                  </a:lnTo>
                  <a:lnTo>
                    <a:pt x="72" y="12"/>
                  </a:lnTo>
                  <a:lnTo>
                    <a:pt x="68" y="20"/>
                  </a:lnTo>
                  <a:lnTo>
                    <a:pt x="64" y="40"/>
                  </a:lnTo>
                  <a:lnTo>
                    <a:pt x="72" y="24"/>
                  </a:lnTo>
                  <a:lnTo>
                    <a:pt x="80" y="12"/>
                  </a:lnTo>
                  <a:lnTo>
                    <a:pt x="92" y="4"/>
                  </a:lnTo>
                  <a:lnTo>
                    <a:pt x="100" y="0"/>
                  </a:lnTo>
                  <a:lnTo>
                    <a:pt x="104" y="0"/>
                  </a:lnTo>
                  <a:lnTo>
                    <a:pt x="108" y="0"/>
                  </a:lnTo>
                  <a:lnTo>
                    <a:pt x="112" y="0"/>
                  </a:lnTo>
                  <a:lnTo>
                    <a:pt x="116" y="4"/>
                  </a:lnTo>
                  <a:lnTo>
                    <a:pt x="116" y="12"/>
                  </a:lnTo>
                  <a:lnTo>
                    <a:pt x="116" y="16"/>
                  </a:lnTo>
                  <a:lnTo>
                    <a:pt x="112" y="20"/>
                  </a:lnTo>
                  <a:lnTo>
                    <a:pt x="104" y="56"/>
                  </a:lnTo>
                  <a:lnTo>
                    <a:pt x="100" y="64"/>
                  </a:lnTo>
                  <a:lnTo>
                    <a:pt x="100" y="68"/>
                  </a:lnTo>
                  <a:lnTo>
                    <a:pt x="104" y="68"/>
                  </a:lnTo>
                  <a:lnTo>
                    <a:pt x="108" y="64"/>
                  </a:lnTo>
                  <a:lnTo>
                    <a:pt x="112" y="56"/>
                  </a:lnTo>
                  <a:lnTo>
                    <a:pt x="112" y="60"/>
                  </a:lnTo>
                  <a:lnTo>
                    <a:pt x="112" y="64"/>
                  </a:lnTo>
                  <a:lnTo>
                    <a:pt x="108" y="68"/>
                  </a:lnTo>
                  <a:lnTo>
                    <a:pt x="100" y="72"/>
                  </a:lnTo>
                  <a:lnTo>
                    <a:pt x="96" y="76"/>
                  </a:lnTo>
                  <a:lnTo>
                    <a:pt x="96" y="80"/>
                  </a:lnTo>
                  <a:lnTo>
                    <a:pt x="92" y="80"/>
                  </a:lnTo>
                  <a:lnTo>
                    <a:pt x="88" y="80"/>
                  </a:lnTo>
                  <a:lnTo>
                    <a:pt x="88" y="76"/>
                  </a:lnTo>
                  <a:lnTo>
                    <a:pt x="84" y="76"/>
                  </a:lnTo>
                  <a:lnTo>
                    <a:pt x="84" y="72"/>
                  </a:lnTo>
                  <a:lnTo>
                    <a:pt x="84" y="64"/>
                  </a:lnTo>
                  <a:lnTo>
                    <a:pt x="88" y="56"/>
                  </a:lnTo>
                  <a:lnTo>
                    <a:pt x="96" y="28"/>
                  </a:lnTo>
                  <a:lnTo>
                    <a:pt x="100" y="20"/>
                  </a:lnTo>
                  <a:lnTo>
                    <a:pt x="100" y="16"/>
                  </a:lnTo>
                  <a:lnTo>
                    <a:pt x="100" y="12"/>
                  </a:lnTo>
                  <a:lnTo>
                    <a:pt x="100" y="8"/>
                  </a:lnTo>
                  <a:lnTo>
                    <a:pt x="96" y="8"/>
                  </a:lnTo>
                  <a:lnTo>
                    <a:pt x="92" y="12"/>
                  </a:lnTo>
                  <a:lnTo>
                    <a:pt x="88" y="12"/>
                  </a:lnTo>
                  <a:lnTo>
                    <a:pt x="76" y="28"/>
                  </a:lnTo>
                  <a:lnTo>
                    <a:pt x="64" y="44"/>
                  </a:lnTo>
                  <a:lnTo>
                    <a:pt x="60" y="60"/>
                  </a:lnTo>
                  <a:lnTo>
                    <a:pt x="52" y="76"/>
                  </a:lnTo>
                  <a:lnTo>
                    <a:pt x="40" y="76"/>
                  </a:lnTo>
                  <a:lnTo>
                    <a:pt x="56" y="24"/>
                  </a:lnTo>
                  <a:lnTo>
                    <a:pt x="56" y="20"/>
                  </a:lnTo>
                  <a:lnTo>
                    <a:pt x="56" y="12"/>
                  </a:lnTo>
                  <a:lnTo>
                    <a:pt x="56" y="8"/>
                  </a:lnTo>
                  <a:lnTo>
                    <a:pt x="52" y="8"/>
                  </a:lnTo>
                  <a:lnTo>
                    <a:pt x="48" y="12"/>
                  </a:lnTo>
                  <a:lnTo>
                    <a:pt x="40" y="16"/>
                  </a:lnTo>
                  <a:lnTo>
                    <a:pt x="36" y="24"/>
                  </a:lnTo>
                  <a:lnTo>
                    <a:pt x="28" y="36"/>
                  </a:lnTo>
                  <a:lnTo>
                    <a:pt x="24" y="48"/>
                  </a:lnTo>
                  <a:lnTo>
                    <a:pt x="20" y="52"/>
                  </a:lnTo>
                  <a:lnTo>
                    <a:pt x="16" y="64"/>
                  </a:lnTo>
                  <a:lnTo>
                    <a:pt x="12" y="76"/>
                  </a:lnTo>
                  <a:lnTo>
                    <a:pt x="0" y="76"/>
                  </a:lnTo>
                  <a:lnTo>
                    <a:pt x="16" y="20"/>
                  </a:lnTo>
                  <a:lnTo>
                    <a:pt x="16" y="12"/>
                  </a:lnTo>
                  <a:lnTo>
                    <a:pt x="16" y="8"/>
                  </a:lnTo>
                  <a:lnTo>
                    <a:pt x="12" y="4"/>
                  </a:lnTo>
                  <a:lnTo>
                    <a:pt x="8" y="4"/>
                  </a:lnTo>
                  <a:lnTo>
                    <a:pt x="4" y="4"/>
                  </a:lnTo>
                  <a:lnTo>
                    <a:pt x="32" y="0"/>
                  </a:lnTo>
                  <a:close/>
                </a:path>
              </a:pathLst>
            </a:custGeom>
            <a:solidFill>
              <a:srgbClr val="000000"/>
            </a:solidFill>
            <a:ln w="0">
              <a:solidFill>
                <a:srgbClr val="000000"/>
              </a:solidFill>
              <a:round/>
              <a:headEnd/>
              <a:tailEnd/>
            </a:ln>
          </p:spPr>
          <p:txBody>
            <a:bodyPr/>
            <a:lstStyle/>
            <a:p>
              <a:endParaRPr lang="en-US"/>
            </a:p>
          </p:txBody>
        </p:sp>
        <p:sp>
          <p:nvSpPr>
            <p:cNvPr id="9348" name="Freeform 316"/>
            <p:cNvSpPr>
              <a:spLocks noEditPoints="1"/>
            </p:cNvSpPr>
            <p:nvPr/>
          </p:nvSpPr>
          <p:spPr bwMode="auto">
            <a:xfrm>
              <a:off x="4978" y="3568"/>
              <a:ext cx="68" cy="80"/>
            </a:xfrm>
            <a:custGeom>
              <a:avLst/>
              <a:gdLst>
                <a:gd name="T0" fmla="*/ 16 w 68"/>
                <a:gd name="T1" fmla="*/ 44 h 80"/>
                <a:gd name="T2" fmla="*/ 16 w 68"/>
                <a:gd name="T3" fmla="*/ 48 h 80"/>
                <a:gd name="T4" fmla="*/ 16 w 68"/>
                <a:gd name="T5" fmla="*/ 52 h 80"/>
                <a:gd name="T6" fmla="*/ 16 w 68"/>
                <a:gd name="T7" fmla="*/ 56 h 80"/>
                <a:gd name="T8" fmla="*/ 20 w 68"/>
                <a:gd name="T9" fmla="*/ 64 h 80"/>
                <a:gd name="T10" fmla="*/ 28 w 68"/>
                <a:gd name="T11" fmla="*/ 68 h 80"/>
                <a:gd name="T12" fmla="*/ 32 w 68"/>
                <a:gd name="T13" fmla="*/ 68 h 80"/>
                <a:gd name="T14" fmla="*/ 40 w 68"/>
                <a:gd name="T15" fmla="*/ 68 h 80"/>
                <a:gd name="T16" fmla="*/ 44 w 68"/>
                <a:gd name="T17" fmla="*/ 64 h 80"/>
                <a:gd name="T18" fmla="*/ 52 w 68"/>
                <a:gd name="T19" fmla="*/ 60 h 80"/>
                <a:gd name="T20" fmla="*/ 60 w 68"/>
                <a:gd name="T21" fmla="*/ 56 h 80"/>
                <a:gd name="T22" fmla="*/ 64 w 68"/>
                <a:gd name="T23" fmla="*/ 56 h 80"/>
                <a:gd name="T24" fmla="*/ 48 w 68"/>
                <a:gd name="T25" fmla="*/ 68 h 80"/>
                <a:gd name="T26" fmla="*/ 36 w 68"/>
                <a:gd name="T27" fmla="*/ 76 h 80"/>
                <a:gd name="T28" fmla="*/ 24 w 68"/>
                <a:gd name="T29" fmla="*/ 80 h 80"/>
                <a:gd name="T30" fmla="*/ 16 w 68"/>
                <a:gd name="T31" fmla="*/ 76 h 80"/>
                <a:gd name="T32" fmla="*/ 8 w 68"/>
                <a:gd name="T33" fmla="*/ 72 h 80"/>
                <a:gd name="T34" fmla="*/ 4 w 68"/>
                <a:gd name="T35" fmla="*/ 64 h 80"/>
                <a:gd name="T36" fmla="*/ 0 w 68"/>
                <a:gd name="T37" fmla="*/ 52 h 80"/>
                <a:gd name="T38" fmla="*/ 4 w 68"/>
                <a:gd name="T39" fmla="*/ 40 h 80"/>
                <a:gd name="T40" fmla="*/ 8 w 68"/>
                <a:gd name="T41" fmla="*/ 28 h 80"/>
                <a:gd name="T42" fmla="*/ 16 w 68"/>
                <a:gd name="T43" fmla="*/ 16 h 80"/>
                <a:gd name="T44" fmla="*/ 28 w 68"/>
                <a:gd name="T45" fmla="*/ 4 h 80"/>
                <a:gd name="T46" fmla="*/ 40 w 68"/>
                <a:gd name="T47" fmla="*/ 0 h 80"/>
                <a:gd name="T48" fmla="*/ 52 w 68"/>
                <a:gd name="T49" fmla="*/ 0 h 80"/>
                <a:gd name="T50" fmla="*/ 60 w 68"/>
                <a:gd name="T51" fmla="*/ 0 h 80"/>
                <a:gd name="T52" fmla="*/ 64 w 68"/>
                <a:gd name="T53" fmla="*/ 4 h 80"/>
                <a:gd name="T54" fmla="*/ 68 w 68"/>
                <a:gd name="T55" fmla="*/ 8 h 80"/>
                <a:gd name="T56" fmla="*/ 68 w 68"/>
                <a:gd name="T57" fmla="*/ 12 h 80"/>
                <a:gd name="T58" fmla="*/ 68 w 68"/>
                <a:gd name="T59" fmla="*/ 20 h 80"/>
                <a:gd name="T60" fmla="*/ 64 w 68"/>
                <a:gd name="T61" fmla="*/ 24 h 80"/>
                <a:gd name="T62" fmla="*/ 56 w 68"/>
                <a:gd name="T63" fmla="*/ 32 h 80"/>
                <a:gd name="T64" fmla="*/ 44 w 68"/>
                <a:gd name="T65" fmla="*/ 40 h 80"/>
                <a:gd name="T66" fmla="*/ 32 w 68"/>
                <a:gd name="T67" fmla="*/ 40 h 80"/>
                <a:gd name="T68" fmla="*/ 16 w 68"/>
                <a:gd name="T69" fmla="*/ 44 h 80"/>
                <a:gd name="T70" fmla="*/ 16 w 68"/>
                <a:gd name="T71" fmla="*/ 40 h 80"/>
                <a:gd name="T72" fmla="*/ 28 w 68"/>
                <a:gd name="T73" fmla="*/ 40 h 80"/>
                <a:gd name="T74" fmla="*/ 36 w 68"/>
                <a:gd name="T75" fmla="*/ 36 h 80"/>
                <a:gd name="T76" fmla="*/ 44 w 68"/>
                <a:gd name="T77" fmla="*/ 28 h 80"/>
                <a:gd name="T78" fmla="*/ 52 w 68"/>
                <a:gd name="T79" fmla="*/ 24 h 80"/>
                <a:gd name="T80" fmla="*/ 56 w 68"/>
                <a:gd name="T81" fmla="*/ 16 h 80"/>
                <a:gd name="T82" fmla="*/ 56 w 68"/>
                <a:gd name="T83" fmla="*/ 12 h 80"/>
                <a:gd name="T84" fmla="*/ 56 w 68"/>
                <a:gd name="T85" fmla="*/ 8 h 80"/>
                <a:gd name="T86" fmla="*/ 52 w 68"/>
                <a:gd name="T87" fmla="*/ 4 h 80"/>
                <a:gd name="T88" fmla="*/ 52 w 68"/>
                <a:gd name="T89" fmla="*/ 4 h 80"/>
                <a:gd name="T90" fmla="*/ 48 w 68"/>
                <a:gd name="T91" fmla="*/ 4 h 80"/>
                <a:gd name="T92" fmla="*/ 40 w 68"/>
                <a:gd name="T93" fmla="*/ 4 h 80"/>
                <a:gd name="T94" fmla="*/ 32 w 68"/>
                <a:gd name="T95" fmla="*/ 12 h 80"/>
                <a:gd name="T96" fmla="*/ 24 w 68"/>
                <a:gd name="T97" fmla="*/ 24 h 80"/>
                <a:gd name="T98" fmla="*/ 16 w 68"/>
                <a:gd name="T99" fmla="*/ 40 h 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0"/>
                <a:gd name="T152" fmla="*/ 68 w 68"/>
                <a:gd name="T153" fmla="*/ 80 h 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0">
                  <a:moveTo>
                    <a:pt x="16" y="44"/>
                  </a:moveTo>
                  <a:lnTo>
                    <a:pt x="16" y="48"/>
                  </a:lnTo>
                  <a:lnTo>
                    <a:pt x="16" y="52"/>
                  </a:lnTo>
                  <a:lnTo>
                    <a:pt x="16" y="56"/>
                  </a:lnTo>
                  <a:lnTo>
                    <a:pt x="20" y="64"/>
                  </a:lnTo>
                  <a:lnTo>
                    <a:pt x="28" y="68"/>
                  </a:lnTo>
                  <a:lnTo>
                    <a:pt x="32" y="68"/>
                  </a:lnTo>
                  <a:lnTo>
                    <a:pt x="40" y="68"/>
                  </a:lnTo>
                  <a:lnTo>
                    <a:pt x="44" y="64"/>
                  </a:lnTo>
                  <a:lnTo>
                    <a:pt x="52" y="60"/>
                  </a:lnTo>
                  <a:lnTo>
                    <a:pt x="60" y="56"/>
                  </a:lnTo>
                  <a:lnTo>
                    <a:pt x="64" y="56"/>
                  </a:lnTo>
                  <a:lnTo>
                    <a:pt x="48" y="68"/>
                  </a:lnTo>
                  <a:lnTo>
                    <a:pt x="36" y="76"/>
                  </a:lnTo>
                  <a:lnTo>
                    <a:pt x="24" y="80"/>
                  </a:lnTo>
                  <a:lnTo>
                    <a:pt x="16" y="76"/>
                  </a:lnTo>
                  <a:lnTo>
                    <a:pt x="8" y="72"/>
                  </a:lnTo>
                  <a:lnTo>
                    <a:pt x="4" y="64"/>
                  </a:lnTo>
                  <a:lnTo>
                    <a:pt x="0" y="52"/>
                  </a:lnTo>
                  <a:lnTo>
                    <a:pt x="4" y="40"/>
                  </a:lnTo>
                  <a:lnTo>
                    <a:pt x="8" y="28"/>
                  </a:lnTo>
                  <a:lnTo>
                    <a:pt x="16" y="16"/>
                  </a:lnTo>
                  <a:lnTo>
                    <a:pt x="28" y="4"/>
                  </a:lnTo>
                  <a:lnTo>
                    <a:pt x="40" y="0"/>
                  </a:lnTo>
                  <a:lnTo>
                    <a:pt x="52" y="0"/>
                  </a:lnTo>
                  <a:lnTo>
                    <a:pt x="60" y="0"/>
                  </a:lnTo>
                  <a:lnTo>
                    <a:pt x="64" y="4"/>
                  </a:lnTo>
                  <a:lnTo>
                    <a:pt x="68" y="8"/>
                  </a:lnTo>
                  <a:lnTo>
                    <a:pt x="68" y="12"/>
                  </a:lnTo>
                  <a:lnTo>
                    <a:pt x="68" y="20"/>
                  </a:lnTo>
                  <a:lnTo>
                    <a:pt x="64" y="24"/>
                  </a:lnTo>
                  <a:lnTo>
                    <a:pt x="56" y="32"/>
                  </a:lnTo>
                  <a:lnTo>
                    <a:pt x="44" y="40"/>
                  </a:lnTo>
                  <a:lnTo>
                    <a:pt x="32" y="40"/>
                  </a:lnTo>
                  <a:lnTo>
                    <a:pt x="16" y="44"/>
                  </a:lnTo>
                  <a:close/>
                  <a:moveTo>
                    <a:pt x="16" y="40"/>
                  </a:moveTo>
                  <a:lnTo>
                    <a:pt x="28" y="40"/>
                  </a:lnTo>
                  <a:lnTo>
                    <a:pt x="36" y="36"/>
                  </a:lnTo>
                  <a:lnTo>
                    <a:pt x="44" y="28"/>
                  </a:lnTo>
                  <a:lnTo>
                    <a:pt x="52" y="24"/>
                  </a:lnTo>
                  <a:lnTo>
                    <a:pt x="56" y="16"/>
                  </a:lnTo>
                  <a:lnTo>
                    <a:pt x="56" y="12"/>
                  </a:lnTo>
                  <a:lnTo>
                    <a:pt x="56" y="8"/>
                  </a:lnTo>
                  <a:lnTo>
                    <a:pt x="52" y="4"/>
                  </a:lnTo>
                  <a:lnTo>
                    <a:pt x="48" y="4"/>
                  </a:lnTo>
                  <a:lnTo>
                    <a:pt x="40" y="4"/>
                  </a:lnTo>
                  <a:lnTo>
                    <a:pt x="32" y="12"/>
                  </a:lnTo>
                  <a:lnTo>
                    <a:pt x="24" y="24"/>
                  </a:lnTo>
                  <a:lnTo>
                    <a:pt x="16" y="40"/>
                  </a:lnTo>
                  <a:close/>
                </a:path>
              </a:pathLst>
            </a:custGeom>
            <a:solidFill>
              <a:srgbClr val="000000"/>
            </a:solidFill>
            <a:ln w="0">
              <a:solidFill>
                <a:srgbClr val="000000"/>
              </a:solidFill>
              <a:round/>
              <a:headEnd/>
              <a:tailEnd/>
            </a:ln>
          </p:spPr>
          <p:txBody>
            <a:bodyPr/>
            <a:lstStyle/>
            <a:p>
              <a:endParaRPr lang="en-US"/>
            </a:p>
          </p:txBody>
        </p:sp>
        <p:sp>
          <p:nvSpPr>
            <p:cNvPr id="9349" name="Freeform 317"/>
            <p:cNvSpPr>
              <a:spLocks noEditPoints="1"/>
            </p:cNvSpPr>
            <p:nvPr/>
          </p:nvSpPr>
          <p:spPr bwMode="auto">
            <a:xfrm>
              <a:off x="5059" y="3568"/>
              <a:ext cx="84" cy="80"/>
            </a:xfrm>
            <a:custGeom>
              <a:avLst/>
              <a:gdLst>
                <a:gd name="T0" fmla="*/ 64 w 84"/>
                <a:gd name="T1" fmla="*/ 60 h 80"/>
                <a:gd name="T2" fmla="*/ 64 w 84"/>
                <a:gd name="T3" fmla="*/ 68 h 80"/>
                <a:gd name="T4" fmla="*/ 64 w 84"/>
                <a:gd name="T5" fmla="*/ 68 h 80"/>
                <a:gd name="T6" fmla="*/ 64 w 84"/>
                <a:gd name="T7" fmla="*/ 72 h 80"/>
                <a:gd name="T8" fmla="*/ 64 w 84"/>
                <a:gd name="T9" fmla="*/ 72 h 80"/>
                <a:gd name="T10" fmla="*/ 68 w 84"/>
                <a:gd name="T11" fmla="*/ 64 h 80"/>
                <a:gd name="T12" fmla="*/ 76 w 84"/>
                <a:gd name="T13" fmla="*/ 60 h 80"/>
                <a:gd name="T14" fmla="*/ 64 w 84"/>
                <a:gd name="T15" fmla="*/ 76 h 80"/>
                <a:gd name="T16" fmla="*/ 56 w 84"/>
                <a:gd name="T17" fmla="*/ 80 h 80"/>
                <a:gd name="T18" fmla="*/ 52 w 84"/>
                <a:gd name="T19" fmla="*/ 76 h 80"/>
                <a:gd name="T20" fmla="*/ 48 w 84"/>
                <a:gd name="T21" fmla="*/ 72 h 80"/>
                <a:gd name="T22" fmla="*/ 52 w 84"/>
                <a:gd name="T23" fmla="*/ 60 h 80"/>
                <a:gd name="T24" fmla="*/ 40 w 84"/>
                <a:gd name="T25" fmla="*/ 68 h 80"/>
                <a:gd name="T26" fmla="*/ 24 w 84"/>
                <a:gd name="T27" fmla="*/ 76 h 80"/>
                <a:gd name="T28" fmla="*/ 8 w 84"/>
                <a:gd name="T29" fmla="*/ 76 h 80"/>
                <a:gd name="T30" fmla="*/ 0 w 84"/>
                <a:gd name="T31" fmla="*/ 68 h 80"/>
                <a:gd name="T32" fmla="*/ 0 w 84"/>
                <a:gd name="T33" fmla="*/ 44 h 80"/>
                <a:gd name="T34" fmla="*/ 20 w 84"/>
                <a:gd name="T35" fmla="*/ 16 h 80"/>
                <a:gd name="T36" fmla="*/ 40 w 84"/>
                <a:gd name="T37" fmla="*/ 0 h 80"/>
                <a:gd name="T38" fmla="*/ 56 w 84"/>
                <a:gd name="T39" fmla="*/ 0 h 80"/>
                <a:gd name="T40" fmla="*/ 64 w 84"/>
                <a:gd name="T41" fmla="*/ 4 h 80"/>
                <a:gd name="T42" fmla="*/ 68 w 84"/>
                <a:gd name="T43" fmla="*/ 4 h 80"/>
                <a:gd name="T44" fmla="*/ 52 w 84"/>
                <a:gd name="T45" fmla="*/ 4 h 80"/>
                <a:gd name="T46" fmla="*/ 40 w 84"/>
                <a:gd name="T47" fmla="*/ 8 h 80"/>
                <a:gd name="T48" fmla="*/ 20 w 84"/>
                <a:gd name="T49" fmla="*/ 28 h 80"/>
                <a:gd name="T50" fmla="*/ 16 w 84"/>
                <a:gd name="T51" fmla="*/ 56 h 80"/>
                <a:gd name="T52" fmla="*/ 16 w 84"/>
                <a:gd name="T53" fmla="*/ 68 h 80"/>
                <a:gd name="T54" fmla="*/ 24 w 84"/>
                <a:gd name="T55" fmla="*/ 68 h 80"/>
                <a:gd name="T56" fmla="*/ 40 w 84"/>
                <a:gd name="T57" fmla="*/ 64 h 80"/>
                <a:gd name="T58" fmla="*/ 56 w 84"/>
                <a:gd name="T59" fmla="*/ 44 h 80"/>
                <a:gd name="T60" fmla="*/ 60 w 84"/>
                <a:gd name="T61" fmla="*/ 16 h 80"/>
                <a:gd name="T62" fmla="*/ 60 w 84"/>
                <a:gd name="T63" fmla="*/ 4 h 80"/>
                <a:gd name="T64" fmla="*/ 52 w 84"/>
                <a:gd name="T65" fmla="*/ 4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0"/>
                <a:gd name="T101" fmla="*/ 84 w 84"/>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0">
                  <a:moveTo>
                    <a:pt x="84" y="0"/>
                  </a:moveTo>
                  <a:lnTo>
                    <a:pt x="64" y="60"/>
                  </a:lnTo>
                  <a:lnTo>
                    <a:pt x="64" y="68"/>
                  </a:lnTo>
                  <a:lnTo>
                    <a:pt x="64" y="72"/>
                  </a:lnTo>
                  <a:lnTo>
                    <a:pt x="68" y="68"/>
                  </a:lnTo>
                  <a:lnTo>
                    <a:pt x="68" y="64"/>
                  </a:lnTo>
                  <a:lnTo>
                    <a:pt x="72" y="60"/>
                  </a:lnTo>
                  <a:lnTo>
                    <a:pt x="76" y="60"/>
                  </a:lnTo>
                  <a:lnTo>
                    <a:pt x="72" y="68"/>
                  </a:lnTo>
                  <a:lnTo>
                    <a:pt x="64" y="76"/>
                  </a:lnTo>
                  <a:lnTo>
                    <a:pt x="60" y="76"/>
                  </a:lnTo>
                  <a:lnTo>
                    <a:pt x="56" y="80"/>
                  </a:lnTo>
                  <a:lnTo>
                    <a:pt x="52" y="80"/>
                  </a:lnTo>
                  <a:lnTo>
                    <a:pt x="52" y="76"/>
                  </a:lnTo>
                  <a:lnTo>
                    <a:pt x="48" y="76"/>
                  </a:lnTo>
                  <a:lnTo>
                    <a:pt x="48" y="72"/>
                  </a:lnTo>
                  <a:lnTo>
                    <a:pt x="48" y="68"/>
                  </a:lnTo>
                  <a:lnTo>
                    <a:pt x="52" y="60"/>
                  </a:lnTo>
                  <a:lnTo>
                    <a:pt x="52" y="56"/>
                  </a:lnTo>
                  <a:lnTo>
                    <a:pt x="40" y="68"/>
                  </a:lnTo>
                  <a:lnTo>
                    <a:pt x="32" y="76"/>
                  </a:lnTo>
                  <a:lnTo>
                    <a:pt x="24" y="76"/>
                  </a:lnTo>
                  <a:lnTo>
                    <a:pt x="16" y="80"/>
                  </a:lnTo>
                  <a:lnTo>
                    <a:pt x="8" y="76"/>
                  </a:lnTo>
                  <a:lnTo>
                    <a:pt x="4" y="72"/>
                  </a:lnTo>
                  <a:lnTo>
                    <a:pt x="0" y="68"/>
                  </a:lnTo>
                  <a:lnTo>
                    <a:pt x="0" y="60"/>
                  </a:lnTo>
                  <a:lnTo>
                    <a:pt x="0" y="44"/>
                  </a:lnTo>
                  <a:lnTo>
                    <a:pt x="8" y="32"/>
                  </a:lnTo>
                  <a:lnTo>
                    <a:pt x="20" y="16"/>
                  </a:lnTo>
                  <a:lnTo>
                    <a:pt x="32" y="4"/>
                  </a:lnTo>
                  <a:lnTo>
                    <a:pt x="40" y="0"/>
                  </a:lnTo>
                  <a:lnTo>
                    <a:pt x="52" y="0"/>
                  </a:lnTo>
                  <a:lnTo>
                    <a:pt x="56" y="0"/>
                  </a:lnTo>
                  <a:lnTo>
                    <a:pt x="60" y="0"/>
                  </a:lnTo>
                  <a:lnTo>
                    <a:pt x="64" y="4"/>
                  </a:lnTo>
                  <a:lnTo>
                    <a:pt x="64" y="12"/>
                  </a:lnTo>
                  <a:lnTo>
                    <a:pt x="68" y="4"/>
                  </a:lnTo>
                  <a:lnTo>
                    <a:pt x="84" y="0"/>
                  </a:lnTo>
                  <a:close/>
                  <a:moveTo>
                    <a:pt x="52" y="4"/>
                  </a:moveTo>
                  <a:lnTo>
                    <a:pt x="44" y="4"/>
                  </a:lnTo>
                  <a:lnTo>
                    <a:pt x="40" y="8"/>
                  </a:lnTo>
                  <a:lnTo>
                    <a:pt x="28" y="16"/>
                  </a:lnTo>
                  <a:lnTo>
                    <a:pt x="20" y="28"/>
                  </a:lnTo>
                  <a:lnTo>
                    <a:pt x="16" y="44"/>
                  </a:lnTo>
                  <a:lnTo>
                    <a:pt x="16" y="56"/>
                  </a:lnTo>
                  <a:lnTo>
                    <a:pt x="16" y="64"/>
                  </a:lnTo>
                  <a:lnTo>
                    <a:pt x="16" y="68"/>
                  </a:lnTo>
                  <a:lnTo>
                    <a:pt x="20" y="68"/>
                  </a:lnTo>
                  <a:lnTo>
                    <a:pt x="24" y="68"/>
                  </a:lnTo>
                  <a:lnTo>
                    <a:pt x="32" y="68"/>
                  </a:lnTo>
                  <a:lnTo>
                    <a:pt x="40" y="64"/>
                  </a:lnTo>
                  <a:lnTo>
                    <a:pt x="48" y="56"/>
                  </a:lnTo>
                  <a:lnTo>
                    <a:pt x="56" y="44"/>
                  </a:lnTo>
                  <a:lnTo>
                    <a:pt x="60" y="28"/>
                  </a:lnTo>
                  <a:lnTo>
                    <a:pt x="60" y="16"/>
                  </a:lnTo>
                  <a:lnTo>
                    <a:pt x="60" y="8"/>
                  </a:lnTo>
                  <a:lnTo>
                    <a:pt x="60" y="4"/>
                  </a:lnTo>
                  <a:lnTo>
                    <a:pt x="56" y="4"/>
                  </a:lnTo>
                  <a:lnTo>
                    <a:pt x="52" y="4"/>
                  </a:lnTo>
                  <a:close/>
                </a:path>
              </a:pathLst>
            </a:custGeom>
            <a:solidFill>
              <a:srgbClr val="000000"/>
            </a:solidFill>
            <a:ln w="0">
              <a:solidFill>
                <a:srgbClr val="000000"/>
              </a:solidFill>
              <a:round/>
              <a:headEnd/>
              <a:tailEnd/>
            </a:ln>
          </p:spPr>
          <p:txBody>
            <a:bodyPr/>
            <a:lstStyle/>
            <a:p>
              <a:endParaRPr lang="en-US"/>
            </a:p>
          </p:txBody>
        </p:sp>
        <p:sp>
          <p:nvSpPr>
            <p:cNvPr id="9350" name="Freeform 318"/>
            <p:cNvSpPr>
              <a:spLocks/>
            </p:cNvSpPr>
            <p:nvPr/>
          </p:nvSpPr>
          <p:spPr bwMode="auto">
            <a:xfrm>
              <a:off x="5147" y="3524"/>
              <a:ext cx="48" cy="124"/>
            </a:xfrm>
            <a:custGeom>
              <a:avLst/>
              <a:gdLst>
                <a:gd name="T0" fmla="*/ 48 w 48"/>
                <a:gd name="T1" fmla="*/ 0 h 124"/>
                <a:gd name="T2" fmla="*/ 16 w 48"/>
                <a:gd name="T3" fmla="*/ 100 h 124"/>
                <a:gd name="T4" fmla="*/ 16 w 48"/>
                <a:gd name="T5" fmla="*/ 108 h 124"/>
                <a:gd name="T6" fmla="*/ 16 w 48"/>
                <a:gd name="T7" fmla="*/ 112 h 124"/>
                <a:gd name="T8" fmla="*/ 16 w 48"/>
                <a:gd name="T9" fmla="*/ 112 h 124"/>
                <a:gd name="T10" fmla="*/ 16 w 48"/>
                <a:gd name="T11" fmla="*/ 112 h 124"/>
                <a:gd name="T12" fmla="*/ 16 w 48"/>
                <a:gd name="T13" fmla="*/ 112 h 124"/>
                <a:gd name="T14" fmla="*/ 16 w 48"/>
                <a:gd name="T15" fmla="*/ 112 h 124"/>
                <a:gd name="T16" fmla="*/ 20 w 48"/>
                <a:gd name="T17" fmla="*/ 112 h 124"/>
                <a:gd name="T18" fmla="*/ 20 w 48"/>
                <a:gd name="T19" fmla="*/ 112 h 124"/>
                <a:gd name="T20" fmla="*/ 24 w 48"/>
                <a:gd name="T21" fmla="*/ 108 h 124"/>
                <a:gd name="T22" fmla="*/ 32 w 48"/>
                <a:gd name="T23" fmla="*/ 100 h 124"/>
                <a:gd name="T24" fmla="*/ 32 w 48"/>
                <a:gd name="T25" fmla="*/ 104 h 124"/>
                <a:gd name="T26" fmla="*/ 24 w 48"/>
                <a:gd name="T27" fmla="*/ 112 h 124"/>
                <a:gd name="T28" fmla="*/ 20 w 48"/>
                <a:gd name="T29" fmla="*/ 120 h 124"/>
                <a:gd name="T30" fmla="*/ 12 w 48"/>
                <a:gd name="T31" fmla="*/ 120 h 124"/>
                <a:gd name="T32" fmla="*/ 8 w 48"/>
                <a:gd name="T33" fmla="*/ 124 h 124"/>
                <a:gd name="T34" fmla="*/ 4 w 48"/>
                <a:gd name="T35" fmla="*/ 124 h 124"/>
                <a:gd name="T36" fmla="*/ 4 w 48"/>
                <a:gd name="T37" fmla="*/ 120 h 124"/>
                <a:gd name="T38" fmla="*/ 0 w 48"/>
                <a:gd name="T39" fmla="*/ 120 h 124"/>
                <a:gd name="T40" fmla="*/ 0 w 48"/>
                <a:gd name="T41" fmla="*/ 116 h 124"/>
                <a:gd name="T42" fmla="*/ 0 w 48"/>
                <a:gd name="T43" fmla="*/ 112 h 124"/>
                <a:gd name="T44" fmla="*/ 4 w 48"/>
                <a:gd name="T45" fmla="*/ 104 h 124"/>
                <a:gd name="T46" fmla="*/ 28 w 48"/>
                <a:gd name="T47" fmla="*/ 20 h 124"/>
                <a:gd name="T48" fmla="*/ 28 w 48"/>
                <a:gd name="T49" fmla="*/ 12 h 124"/>
                <a:gd name="T50" fmla="*/ 32 w 48"/>
                <a:gd name="T51" fmla="*/ 8 h 124"/>
                <a:gd name="T52" fmla="*/ 28 w 48"/>
                <a:gd name="T53" fmla="*/ 8 h 124"/>
                <a:gd name="T54" fmla="*/ 28 w 48"/>
                <a:gd name="T55" fmla="*/ 8 h 124"/>
                <a:gd name="T56" fmla="*/ 28 w 48"/>
                <a:gd name="T57" fmla="*/ 4 h 124"/>
                <a:gd name="T58" fmla="*/ 24 w 48"/>
                <a:gd name="T59" fmla="*/ 4 h 124"/>
                <a:gd name="T60" fmla="*/ 20 w 48"/>
                <a:gd name="T61" fmla="*/ 4 h 124"/>
                <a:gd name="T62" fmla="*/ 20 w 48"/>
                <a:gd name="T63" fmla="*/ 4 h 124"/>
                <a:gd name="T64" fmla="*/ 20 w 48"/>
                <a:gd name="T65" fmla="*/ 4 h 124"/>
                <a:gd name="T66" fmla="*/ 48 w 48"/>
                <a:gd name="T67" fmla="*/ 0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4"/>
                <a:gd name="T104" fmla="*/ 48 w 48"/>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4">
                  <a:moveTo>
                    <a:pt x="48" y="0"/>
                  </a:moveTo>
                  <a:lnTo>
                    <a:pt x="16" y="100"/>
                  </a:lnTo>
                  <a:lnTo>
                    <a:pt x="16" y="108"/>
                  </a:lnTo>
                  <a:lnTo>
                    <a:pt x="16" y="112"/>
                  </a:lnTo>
                  <a:lnTo>
                    <a:pt x="20" y="112"/>
                  </a:lnTo>
                  <a:lnTo>
                    <a:pt x="24" y="108"/>
                  </a:lnTo>
                  <a:lnTo>
                    <a:pt x="32" y="100"/>
                  </a:lnTo>
                  <a:lnTo>
                    <a:pt x="32" y="104"/>
                  </a:lnTo>
                  <a:lnTo>
                    <a:pt x="24" y="112"/>
                  </a:lnTo>
                  <a:lnTo>
                    <a:pt x="20" y="120"/>
                  </a:lnTo>
                  <a:lnTo>
                    <a:pt x="12" y="120"/>
                  </a:lnTo>
                  <a:lnTo>
                    <a:pt x="8" y="124"/>
                  </a:lnTo>
                  <a:lnTo>
                    <a:pt x="4" y="124"/>
                  </a:lnTo>
                  <a:lnTo>
                    <a:pt x="4" y="120"/>
                  </a:lnTo>
                  <a:lnTo>
                    <a:pt x="0" y="120"/>
                  </a:lnTo>
                  <a:lnTo>
                    <a:pt x="0" y="116"/>
                  </a:lnTo>
                  <a:lnTo>
                    <a:pt x="0" y="112"/>
                  </a:lnTo>
                  <a:lnTo>
                    <a:pt x="4" y="104"/>
                  </a:lnTo>
                  <a:lnTo>
                    <a:pt x="28" y="20"/>
                  </a:lnTo>
                  <a:lnTo>
                    <a:pt x="28" y="12"/>
                  </a:lnTo>
                  <a:lnTo>
                    <a:pt x="32" y="8"/>
                  </a:lnTo>
                  <a:lnTo>
                    <a:pt x="28" y="8"/>
                  </a:lnTo>
                  <a:lnTo>
                    <a:pt x="28" y="4"/>
                  </a:lnTo>
                  <a:lnTo>
                    <a:pt x="24" y="4"/>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51" name="Rectangle 319"/>
            <p:cNvSpPr>
              <a:spLocks noChangeArrowheads="1"/>
            </p:cNvSpPr>
            <p:nvPr/>
          </p:nvSpPr>
          <p:spPr bwMode="auto">
            <a:xfrm>
              <a:off x="5533" y="3500"/>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2" name="Rectangle 320"/>
            <p:cNvSpPr>
              <a:spLocks noChangeArrowheads="1"/>
            </p:cNvSpPr>
            <p:nvPr/>
          </p:nvSpPr>
          <p:spPr bwMode="auto">
            <a:xfrm>
              <a:off x="211"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53" name="Freeform 321"/>
            <p:cNvSpPr>
              <a:spLocks noEditPoints="1"/>
            </p:cNvSpPr>
            <p:nvPr/>
          </p:nvSpPr>
          <p:spPr bwMode="auto">
            <a:xfrm>
              <a:off x="267" y="3745"/>
              <a:ext cx="125" cy="117"/>
            </a:xfrm>
            <a:custGeom>
              <a:avLst/>
              <a:gdLst>
                <a:gd name="T0" fmla="*/ 81 w 125"/>
                <a:gd name="T1" fmla="*/ 80 h 117"/>
                <a:gd name="T2" fmla="*/ 33 w 125"/>
                <a:gd name="T3" fmla="*/ 80 h 117"/>
                <a:gd name="T4" fmla="*/ 24 w 125"/>
                <a:gd name="T5" fmla="*/ 96 h 117"/>
                <a:gd name="T6" fmla="*/ 20 w 125"/>
                <a:gd name="T7" fmla="*/ 104 h 117"/>
                <a:gd name="T8" fmla="*/ 20 w 125"/>
                <a:gd name="T9" fmla="*/ 108 h 117"/>
                <a:gd name="T10" fmla="*/ 20 w 125"/>
                <a:gd name="T11" fmla="*/ 112 h 117"/>
                <a:gd name="T12" fmla="*/ 24 w 125"/>
                <a:gd name="T13" fmla="*/ 112 h 117"/>
                <a:gd name="T14" fmla="*/ 28 w 125"/>
                <a:gd name="T15" fmla="*/ 117 h 117"/>
                <a:gd name="T16" fmla="*/ 37 w 125"/>
                <a:gd name="T17" fmla="*/ 117 h 117"/>
                <a:gd name="T18" fmla="*/ 37 w 125"/>
                <a:gd name="T19" fmla="*/ 117 h 117"/>
                <a:gd name="T20" fmla="*/ 0 w 125"/>
                <a:gd name="T21" fmla="*/ 117 h 117"/>
                <a:gd name="T22" fmla="*/ 0 w 125"/>
                <a:gd name="T23" fmla="*/ 117 h 117"/>
                <a:gd name="T24" fmla="*/ 4 w 125"/>
                <a:gd name="T25" fmla="*/ 117 h 117"/>
                <a:gd name="T26" fmla="*/ 8 w 125"/>
                <a:gd name="T27" fmla="*/ 112 h 117"/>
                <a:gd name="T28" fmla="*/ 12 w 125"/>
                <a:gd name="T29" fmla="*/ 104 h 117"/>
                <a:gd name="T30" fmla="*/ 16 w 125"/>
                <a:gd name="T31" fmla="*/ 96 h 117"/>
                <a:gd name="T32" fmla="*/ 61 w 125"/>
                <a:gd name="T33" fmla="*/ 0 h 117"/>
                <a:gd name="T34" fmla="*/ 65 w 125"/>
                <a:gd name="T35" fmla="*/ 0 h 117"/>
                <a:gd name="T36" fmla="*/ 105 w 125"/>
                <a:gd name="T37" fmla="*/ 96 h 117"/>
                <a:gd name="T38" fmla="*/ 109 w 125"/>
                <a:gd name="T39" fmla="*/ 108 h 117"/>
                <a:gd name="T40" fmla="*/ 113 w 125"/>
                <a:gd name="T41" fmla="*/ 112 h 117"/>
                <a:gd name="T42" fmla="*/ 117 w 125"/>
                <a:gd name="T43" fmla="*/ 117 h 117"/>
                <a:gd name="T44" fmla="*/ 125 w 125"/>
                <a:gd name="T45" fmla="*/ 117 h 117"/>
                <a:gd name="T46" fmla="*/ 125 w 125"/>
                <a:gd name="T47" fmla="*/ 117 h 117"/>
                <a:gd name="T48" fmla="*/ 77 w 125"/>
                <a:gd name="T49" fmla="*/ 117 h 117"/>
                <a:gd name="T50" fmla="*/ 77 w 125"/>
                <a:gd name="T51" fmla="*/ 117 h 117"/>
                <a:gd name="T52" fmla="*/ 81 w 125"/>
                <a:gd name="T53" fmla="*/ 117 h 117"/>
                <a:gd name="T54" fmla="*/ 85 w 125"/>
                <a:gd name="T55" fmla="*/ 112 h 117"/>
                <a:gd name="T56" fmla="*/ 89 w 125"/>
                <a:gd name="T57" fmla="*/ 112 h 117"/>
                <a:gd name="T58" fmla="*/ 89 w 125"/>
                <a:gd name="T59" fmla="*/ 108 h 117"/>
                <a:gd name="T60" fmla="*/ 89 w 125"/>
                <a:gd name="T61" fmla="*/ 104 h 117"/>
                <a:gd name="T62" fmla="*/ 85 w 125"/>
                <a:gd name="T63" fmla="*/ 96 h 117"/>
                <a:gd name="T64" fmla="*/ 81 w 125"/>
                <a:gd name="T65" fmla="*/ 80 h 117"/>
                <a:gd name="T66" fmla="*/ 77 w 125"/>
                <a:gd name="T67" fmla="*/ 76 h 117"/>
                <a:gd name="T68" fmla="*/ 57 w 125"/>
                <a:gd name="T69" fmla="*/ 28 h 117"/>
                <a:gd name="T70" fmla="*/ 37 w 125"/>
                <a:gd name="T71" fmla="*/ 76 h 117"/>
                <a:gd name="T72" fmla="*/ 77 w 125"/>
                <a:gd name="T73" fmla="*/ 76 h 1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17"/>
                <a:gd name="T113" fmla="*/ 125 w 125"/>
                <a:gd name="T114" fmla="*/ 117 h 1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17">
                  <a:moveTo>
                    <a:pt x="81" y="80"/>
                  </a:moveTo>
                  <a:lnTo>
                    <a:pt x="33" y="80"/>
                  </a:lnTo>
                  <a:lnTo>
                    <a:pt x="24" y="96"/>
                  </a:lnTo>
                  <a:lnTo>
                    <a:pt x="20" y="104"/>
                  </a:lnTo>
                  <a:lnTo>
                    <a:pt x="20" y="108"/>
                  </a:lnTo>
                  <a:lnTo>
                    <a:pt x="20" y="112"/>
                  </a:lnTo>
                  <a:lnTo>
                    <a:pt x="24" y="112"/>
                  </a:lnTo>
                  <a:lnTo>
                    <a:pt x="28" y="117"/>
                  </a:lnTo>
                  <a:lnTo>
                    <a:pt x="37" y="117"/>
                  </a:lnTo>
                  <a:lnTo>
                    <a:pt x="0" y="117"/>
                  </a:lnTo>
                  <a:lnTo>
                    <a:pt x="4" y="117"/>
                  </a:lnTo>
                  <a:lnTo>
                    <a:pt x="8" y="112"/>
                  </a:lnTo>
                  <a:lnTo>
                    <a:pt x="12" y="104"/>
                  </a:lnTo>
                  <a:lnTo>
                    <a:pt x="16" y="96"/>
                  </a:lnTo>
                  <a:lnTo>
                    <a:pt x="61" y="0"/>
                  </a:lnTo>
                  <a:lnTo>
                    <a:pt x="65" y="0"/>
                  </a:lnTo>
                  <a:lnTo>
                    <a:pt x="105" y="96"/>
                  </a:lnTo>
                  <a:lnTo>
                    <a:pt x="109" y="108"/>
                  </a:lnTo>
                  <a:lnTo>
                    <a:pt x="113" y="112"/>
                  </a:lnTo>
                  <a:lnTo>
                    <a:pt x="117" y="117"/>
                  </a:lnTo>
                  <a:lnTo>
                    <a:pt x="125" y="117"/>
                  </a:lnTo>
                  <a:lnTo>
                    <a:pt x="77" y="117"/>
                  </a:lnTo>
                  <a:lnTo>
                    <a:pt x="81" y="117"/>
                  </a:lnTo>
                  <a:lnTo>
                    <a:pt x="85" y="112"/>
                  </a:lnTo>
                  <a:lnTo>
                    <a:pt x="89" y="112"/>
                  </a:lnTo>
                  <a:lnTo>
                    <a:pt x="89" y="108"/>
                  </a:lnTo>
                  <a:lnTo>
                    <a:pt x="89" y="104"/>
                  </a:lnTo>
                  <a:lnTo>
                    <a:pt x="85" y="96"/>
                  </a:lnTo>
                  <a:lnTo>
                    <a:pt x="81" y="80"/>
                  </a:lnTo>
                  <a:close/>
                  <a:moveTo>
                    <a:pt x="77" y="76"/>
                  </a:moveTo>
                  <a:lnTo>
                    <a:pt x="57" y="28"/>
                  </a:lnTo>
                  <a:lnTo>
                    <a:pt x="37" y="76"/>
                  </a:lnTo>
                  <a:lnTo>
                    <a:pt x="77" y="76"/>
                  </a:lnTo>
                  <a:close/>
                </a:path>
              </a:pathLst>
            </a:custGeom>
            <a:solidFill>
              <a:srgbClr val="000000"/>
            </a:solidFill>
            <a:ln w="0">
              <a:solidFill>
                <a:srgbClr val="000000"/>
              </a:solidFill>
              <a:round/>
              <a:headEnd/>
              <a:tailEnd/>
            </a:ln>
          </p:spPr>
          <p:txBody>
            <a:bodyPr/>
            <a:lstStyle/>
            <a:p>
              <a:endParaRPr lang="en-US"/>
            </a:p>
          </p:txBody>
        </p:sp>
        <p:sp>
          <p:nvSpPr>
            <p:cNvPr id="9354" name="Freeform 322"/>
            <p:cNvSpPr>
              <a:spLocks/>
            </p:cNvSpPr>
            <p:nvPr/>
          </p:nvSpPr>
          <p:spPr bwMode="auto">
            <a:xfrm>
              <a:off x="396" y="3781"/>
              <a:ext cx="84" cy="81"/>
            </a:xfrm>
            <a:custGeom>
              <a:avLst/>
              <a:gdLst>
                <a:gd name="T0" fmla="*/ 24 w 84"/>
                <a:gd name="T1" fmla="*/ 20 h 81"/>
                <a:gd name="T2" fmla="*/ 32 w 84"/>
                <a:gd name="T3" fmla="*/ 8 h 81"/>
                <a:gd name="T4" fmla="*/ 40 w 84"/>
                <a:gd name="T5" fmla="*/ 4 h 81"/>
                <a:gd name="T6" fmla="*/ 52 w 84"/>
                <a:gd name="T7" fmla="*/ 0 h 81"/>
                <a:gd name="T8" fmla="*/ 56 w 84"/>
                <a:gd name="T9" fmla="*/ 4 h 81"/>
                <a:gd name="T10" fmla="*/ 60 w 84"/>
                <a:gd name="T11" fmla="*/ 4 h 81"/>
                <a:gd name="T12" fmla="*/ 64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76 w 84"/>
                <a:gd name="T31" fmla="*/ 81 h 81"/>
                <a:gd name="T32" fmla="*/ 84 w 84"/>
                <a:gd name="T33" fmla="*/ 81 h 81"/>
                <a:gd name="T34" fmla="*/ 84 w 84"/>
                <a:gd name="T35" fmla="*/ 81 h 81"/>
                <a:gd name="T36" fmla="*/ 44 w 84"/>
                <a:gd name="T37" fmla="*/ 81 h 81"/>
                <a:gd name="T38" fmla="*/ 44 w 84"/>
                <a:gd name="T39" fmla="*/ 81 h 81"/>
                <a:gd name="T40" fmla="*/ 48 w 84"/>
                <a:gd name="T41" fmla="*/ 81 h 81"/>
                <a:gd name="T42" fmla="*/ 52 w 84"/>
                <a:gd name="T43" fmla="*/ 81 h 81"/>
                <a:gd name="T44" fmla="*/ 52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2 w 84"/>
                <a:gd name="T59" fmla="*/ 16 h 81"/>
                <a:gd name="T60" fmla="*/ 48 w 84"/>
                <a:gd name="T61" fmla="*/ 12 h 81"/>
                <a:gd name="T62" fmla="*/ 44 w 84"/>
                <a:gd name="T63" fmla="*/ 12 h 81"/>
                <a:gd name="T64" fmla="*/ 32 w 84"/>
                <a:gd name="T65" fmla="*/ 16 h 81"/>
                <a:gd name="T66" fmla="*/ 24 w 84"/>
                <a:gd name="T67" fmla="*/ 24 h 81"/>
                <a:gd name="T68" fmla="*/ 24 w 84"/>
                <a:gd name="T69" fmla="*/ 64 h 81"/>
                <a:gd name="T70" fmla="*/ 24 w 84"/>
                <a:gd name="T71" fmla="*/ 72 h 81"/>
                <a:gd name="T72" fmla="*/ 24 w 84"/>
                <a:gd name="T73" fmla="*/ 76 h 81"/>
                <a:gd name="T74" fmla="*/ 24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4 w 84"/>
                <a:gd name="T109" fmla="*/ 12 h 81"/>
                <a:gd name="T110" fmla="*/ 4 w 84"/>
                <a:gd name="T111" fmla="*/ 12 h 81"/>
                <a:gd name="T112" fmla="*/ 0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0" y="4"/>
                  </a:lnTo>
                  <a:lnTo>
                    <a:pt x="52" y="0"/>
                  </a:lnTo>
                  <a:lnTo>
                    <a:pt x="56" y="4"/>
                  </a:lnTo>
                  <a:lnTo>
                    <a:pt x="60" y="4"/>
                  </a:lnTo>
                  <a:lnTo>
                    <a:pt x="64" y="8"/>
                  </a:lnTo>
                  <a:lnTo>
                    <a:pt x="68" y="16"/>
                  </a:lnTo>
                  <a:lnTo>
                    <a:pt x="72" y="20"/>
                  </a:lnTo>
                  <a:lnTo>
                    <a:pt x="72" y="32"/>
                  </a:lnTo>
                  <a:lnTo>
                    <a:pt x="72" y="64"/>
                  </a:lnTo>
                  <a:lnTo>
                    <a:pt x="72" y="72"/>
                  </a:lnTo>
                  <a:lnTo>
                    <a:pt x="72" y="76"/>
                  </a:lnTo>
                  <a:lnTo>
                    <a:pt x="76" y="81"/>
                  </a:lnTo>
                  <a:lnTo>
                    <a:pt x="84" y="81"/>
                  </a:lnTo>
                  <a:lnTo>
                    <a:pt x="44" y="81"/>
                  </a:lnTo>
                  <a:lnTo>
                    <a:pt x="48" y="81"/>
                  </a:lnTo>
                  <a:lnTo>
                    <a:pt x="52" y="81"/>
                  </a:lnTo>
                  <a:lnTo>
                    <a:pt x="56" y="76"/>
                  </a:lnTo>
                  <a:lnTo>
                    <a:pt x="56" y="72"/>
                  </a:lnTo>
                  <a:lnTo>
                    <a:pt x="56" y="68"/>
                  </a:lnTo>
                  <a:lnTo>
                    <a:pt x="56" y="64"/>
                  </a:lnTo>
                  <a:lnTo>
                    <a:pt x="56" y="32"/>
                  </a:lnTo>
                  <a:lnTo>
                    <a:pt x="56" y="24"/>
                  </a:lnTo>
                  <a:lnTo>
                    <a:pt x="52" y="16"/>
                  </a:lnTo>
                  <a:lnTo>
                    <a:pt x="48" y="12"/>
                  </a:lnTo>
                  <a:lnTo>
                    <a:pt x="44" y="12"/>
                  </a:lnTo>
                  <a:lnTo>
                    <a:pt x="32" y="16"/>
                  </a:lnTo>
                  <a:lnTo>
                    <a:pt x="24" y="24"/>
                  </a:lnTo>
                  <a:lnTo>
                    <a:pt x="24" y="64"/>
                  </a:lnTo>
                  <a:lnTo>
                    <a:pt x="24" y="72"/>
                  </a:lnTo>
                  <a:lnTo>
                    <a:pt x="24"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5" name="Freeform 323"/>
            <p:cNvSpPr>
              <a:spLocks/>
            </p:cNvSpPr>
            <p:nvPr/>
          </p:nvSpPr>
          <p:spPr bwMode="auto">
            <a:xfrm>
              <a:off x="480" y="3757"/>
              <a:ext cx="49" cy="109"/>
            </a:xfrm>
            <a:custGeom>
              <a:avLst/>
              <a:gdLst>
                <a:gd name="T0" fmla="*/ 29 w 49"/>
                <a:gd name="T1" fmla="*/ 0 h 109"/>
                <a:gd name="T2" fmla="*/ 29 w 49"/>
                <a:gd name="T3" fmla="*/ 28 h 109"/>
                <a:gd name="T4" fmla="*/ 45 w 49"/>
                <a:gd name="T5" fmla="*/ 28 h 109"/>
                <a:gd name="T6" fmla="*/ 45 w 49"/>
                <a:gd name="T7" fmla="*/ 32 h 109"/>
                <a:gd name="T8" fmla="*/ 29 w 49"/>
                <a:gd name="T9" fmla="*/ 32 h 109"/>
                <a:gd name="T10" fmla="*/ 29 w 49"/>
                <a:gd name="T11" fmla="*/ 84 h 109"/>
                <a:gd name="T12" fmla="*/ 29 w 49"/>
                <a:gd name="T13" fmla="*/ 92 h 109"/>
                <a:gd name="T14" fmla="*/ 29 w 49"/>
                <a:gd name="T15" fmla="*/ 96 h 109"/>
                <a:gd name="T16" fmla="*/ 33 w 49"/>
                <a:gd name="T17" fmla="*/ 96 h 109"/>
                <a:gd name="T18" fmla="*/ 37 w 49"/>
                <a:gd name="T19" fmla="*/ 96 h 109"/>
                <a:gd name="T20" fmla="*/ 41 w 49"/>
                <a:gd name="T21" fmla="*/ 96 h 109"/>
                <a:gd name="T22" fmla="*/ 41 w 49"/>
                <a:gd name="T23" fmla="*/ 96 h 109"/>
                <a:gd name="T24" fmla="*/ 45 w 49"/>
                <a:gd name="T25" fmla="*/ 92 h 109"/>
                <a:gd name="T26" fmla="*/ 45 w 49"/>
                <a:gd name="T27" fmla="*/ 92 h 109"/>
                <a:gd name="T28" fmla="*/ 49 w 49"/>
                <a:gd name="T29" fmla="*/ 92 h 109"/>
                <a:gd name="T30" fmla="*/ 45 w 49"/>
                <a:gd name="T31" fmla="*/ 100 h 109"/>
                <a:gd name="T32" fmla="*/ 41 w 49"/>
                <a:gd name="T33" fmla="*/ 105 h 109"/>
                <a:gd name="T34" fmla="*/ 37 w 49"/>
                <a:gd name="T35" fmla="*/ 109 h 109"/>
                <a:gd name="T36" fmla="*/ 29 w 49"/>
                <a:gd name="T37" fmla="*/ 109 h 109"/>
                <a:gd name="T38" fmla="*/ 24 w 49"/>
                <a:gd name="T39" fmla="*/ 109 h 109"/>
                <a:gd name="T40" fmla="*/ 20 w 49"/>
                <a:gd name="T41" fmla="*/ 105 h 109"/>
                <a:gd name="T42" fmla="*/ 16 w 49"/>
                <a:gd name="T43" fmla="*/ 105 h 109"/>
                <a:gd name="T44" fmla="*/ 16 w 49"/>
                <a:gd name="T45" fmla="*/ 100 h 109"/>
                <a:gd name="T46" fmla="*/ 12 w 49"/>
                <a:gd name="T47" fmla="*/ 92 h 109"/>
                <a:gd name="T48" fmla="*/ 12 w 49"/>
                <a:gd name="T49" fmla="*/ 88 h 109"/>
                <a:gd name="T50" fmla="*/ 12 w 49"/>
                <a:gd name="T51" fmla="*/ 32 h 109"/>
                <a:gd name="T52" fmla="*/ 0 w 49"/>
                <a:gd name="T53" fmla="*/ 32 h 109"/>
                <a:gd name="T54" fmla="*/ 0 w 49"/>
                <a:gd name="T55" fmla="*/ 32 h 109"/>
                <a:gd name="T56" fmla="*/ 4 w 49"/>
                <a:gd name="T57" fmla="*/ 28 h 109"/>
                <a:gd name="T58" fmla="*/ 8 w 49"/>
                <a:gd name="T59" fmla="*/ 24 h 109"/>
                <a:gd name="T60" fmla="*/ 16 w 49"/>
                <a:gd name="T61" fmla="*/ 20 h 109"/>
                <a:gd name="T62" fmla="*/ 20 w 49"/>
                <a:gd name="T63" fmla="*/ 12 h 109"/>
                <a:gd name="T64" fmla="*/ 20 w 49"/>
                <a:gd name="T65" fmla="*/ 8 h 109"/>
                <a:gd name="T66" fmla="*/ 24 w 49"/>
                <a:gd name="T67" fmla="*/ 0 h 109"/>
                <a:gd name="T68" fmla="*/ 29 w 49"/>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9"/>
                <a:gd name="T107" fmla="*/ 49 w 4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9">
                  <a:moveTo>
                    <a:pt x="29" y="0"/>
                  </a:moveTo>
                  <a:lnTo>
                    <a:pt x="29" y="28"/>
                  </a:lnTo>
                  <a:lnTo>
                    <a:pt x="45" y="28"/>
                  </a:lnTo>
                  <a:lnTo>
                    <a:pt x="45" y="32"/>
                  </a:lnTo>
                  <a:lnTo>
                    <a:pt x="29" y="32"/>
                  </a:lnTo>
                  <a:lnTo>
                    <a:pt x="29" y="84"/>
                  </a:lnTo>
                  <a:lnTo>
                    <a:pt x="29" y="92"/>
                  </a:lnTo>
                  <a:lnTo>
                    <a:pt x="29" y="96"/>
                  </a:lnTo>
                  <a:lnTo>
                    <a:pt x="33" y="96"/>
                  </a:lnTo>
                  <a:lnTo>
                    <a:pt x="37" y="96"/>
                  </a:lnTo>
                  <a:lnTo>
                    <a:pt x="41" y="96"/>
                  </a:lnTo>
                  <a:lnTo>
                    <a:pt x="45" y="92"/>
                  </a:lnTo>
                  <a:lnTo>
                    <a:pt x="49" y="92"/>
                  </a:lnTo>
                  <a:lnTo>
                    <a:pt x="45" y="100"/>
                  </a:lnTo>
                  <a:lnTo>
                    <a:pt x="41" y="105"/>
                  </a:lnTo>
                  <a:lnTo>
                    <a:pt x="37" y="109"/>
                  </a:lnTo>
                  <a:lnTo>
                    <a:pt x="29" y="109"/>
                  </a:lnTo>
                  <a:lnTo>
                    <a:pt x="24" y="109"/>
                  </a:lnTo>
                  <a:lnTo>
                    <a:pt x="20" y="105"/>
                  </a:lnTo>
                  <a:lnTo>
                    <a:pt x="16" y="105"/>
                  </a:lnTo>
                  <a:lnTo>
                    <a:pt x="16" y="100"/>
                  </a:lnTo>
                  <a:lnTo>
                    <a:pt x="12" y="92"/>
                  </a:lnTo>
                  <a:lnTo>
                    <a:pt x="12" y="88"/>
                  </a:lnTo>
                  <a:lnTo>
                    <a:pt x="12" y="32"/>
                  </a:lnTo>
                  <a:lnTo>
                    <a:pt x="0" y="32"/>
                  </a:lnTo>
                  <a:lnTo>
                    <a:pt x="4" y="28"/>
                  </a:lnTo>
                  <a:lnTo>
                    <a:pt x="8" y="24"/>
                  </a:lnTo>
                  <a:lnTo>
                    <a:pt x="16" y="20"/>
                  </a:lnTo>
                  <a:lnTo>
                    <a:pt x="20" y="12"/>
                  </a:lnTo>
                  <a:lnTo>
                    <a:pt x="20" y="8"/>
                  </a:lnTo>
                  <a:lnTo>
                    <a:pt x="24" y="0"/>
                  </a:lnTo>
                  <a:lnTo>
                    <a:pt x="29" y="0"/>
                  </a:lnTo>
                  <a:close/>
                </a:path>
              </a:pathLst>
            </a:custGeom>
            <a:solidFill>
              <a:srgbClr val="000000"/>
            </a:solidFill>
            <a:ln w="0">
              <a:solidFill>
                <a:srgbClr val="000000"/>
              </a:solidFill>
              <a:round/>
              <a:headEnd/>
              <a:tailEnd/>
            </a:ln>
          </p:spPr>
          <p:txBody>
            <a:bodyPr/>
            <a:lstStyle/>
            <a:p>
              <a:endParaRPr lang="en-US"/>
            </a:p>
          </p:txBody>
        </p:sp>
        <p:sp>
          <p:nvSpPr>
            <p:cNvPr id="9356" name="Freeform 324"/>
            <p:cNvSpPr>
              <a:spLocks noEditPoints="1"/>
            </p:cNvSpPr>
            <p:nvPr/>
          </p:nvSpPr>
          <p:spPr bwMode="auto">
            <a:xfrm>
              <a:off x="537" y="3781"/>
              <a:ext cx="72" cy="85"/>
            </a:xfrm>
            <a:custGeom>
              <a:avLst/>
              <a:gdLst>
                <a:gd name="T0" fmla="*/ 36 w 72"/>
                <a:gd name="T1" fmla="*/ 0 h 85"/>
                <a:gd name="T2" fmla="*/ 48 w 72"/>
                <a:gd name="T3" fmla="*/ 4 h 85"/>
                <a:gd name="T4" fmla="*/ 56 w 72"/>
                <a:gd name="T5" fmla="*/ 8 h 85"/>
                <a:gd name="T6" fmla="*/ 64 w 72"/>
                <a:gd name="T7" fmla="*/ 16 h 85"/>
                <a:gd name="T8" fmla="*/ 72 w 72"/>
                <a:gd name="T9" fmla="*/ 28 h 85"/>
                <a:gd name="T10" fmla="*/ 72 w 72"/>
                <a:gd name="T11" fmla="*/ 40 h 85"/>
                <a:gd name="T12" fmla="*/ 72 w 72"/>
                <a:gd name="T13" fmla="*/ 52 h 85"/>
                <a:gd name="T14" fmla="*/ 68 w 72"/>
                <a:gd name="T15" fmla="*/ 64 h 85"/>
                <a:gd name="T16" fmla="*/ 64 w 72"/>
                <a:gd name="T17" fmla="*/ 72 h 85"/>
                <a:gd name="T18" fmla="*/ 56 w 72"/>
                <a:gd name="T19" fmla="*/ 81 h 85"/>
                <a:gd name="T20" fmla="*/ 44 w 72"/>
                <a:gd name="T21" fmla="*/ 85 h 85"/>
                <a:gd name="T22" fmla="*/ 36 w 72"/>
                <a:gd name="T23" fmla="*/ 85 h 85"/>
                <a:gd name="T24" fmla="*/ 24 w 72"/>
                <a:gd name="T25" fmla="*/ 85 h 85"/>
                <a:gd name="T26" fmla="*/ 16 w 72"/>
                <a:gd name="T27" fmla="*/ 76 h 85"/>
                <a:gd name="T28" fmla="*/ 8 w 72"/>
                <a:gd name="T29" fmla="*/ 68 h 85"/>
                <a:gd name="T30" fmla="*/ 0 w 72"/>
                <a:gd name="T31" fmla="*/ 56 h 85"/>
                <a:gd name="T32" fmla="*/ 0 w 72"/>
                <a:gd name="T33" fmla="*/ 44 h 85"/>
                <a:gd name="T34" fmla="*/ 0 w 72"/>
                <a:gd name="T35" fmla="*/ 32 h 85"/>
                <a:gd name="T36" fmla="*/ 4 w 72"/>
                <a:gd name="T37" fmla="*/ 24 h 85"/>
                <a:gd name="T38" fmla="*/ 12 w 72"/>
                <a:gd name="T39" fmla="*/ 12 h 85"/>
                <a:gd name="T40" fmla="*/ 16 w 72"/>
                <a:gd name="T41" fmla="*/ 8 h 85"/>
                <a:gd name="T42" fmla="*/ 28 w 72"/>
                <a:gd name="T43" fmla="*/ 4 h 85"/>
                <a:gd name="T44" fmla="*/ 36 w 72"/>
                <a:gd name="T45" fmla="*/ 0 h 85"/>
                <a:gd name="T46" fmla="*/ 32 w 72"/>
                <a:gd name="T47" fmla="*/ 8 h 85"/>
                <a:gd name="T48" fmla="*/ 28 w 72"/>
                <a:gd name="T49" fmla="*/ 8 h 85"/>
                <a:gd name="T50" fmla="*/ 24 w 72"/>
                <a:gd name="T51" fmla="*/ 8 h 85"/>
                <a:gd name="T52" fmla="*/ 20 w 72"/>
                <a:gd name="T53" fmla="*/ 12 h 85"/>
                <a:gd name="T54" fmla="*/ 16 w 72"/>
                <a:gd name="T55" fmla="*/ 20 h 85"/>
                <a:gd name="T56" fmla="*/ 16 w 72"/>
                <a:gd name="T57" fmla="*/ 28 h 85"/>
                <a:gd name="T58" fmla="*/ 12 w 72"/>
                <a:gd name="T59" fmla="*/ 36 h 85"/>
                <a:gd name="T60" fmla="*/ 16 w 72"/>
                <a:gd name="T61" fmla="*/ 52 h 85"/>
                <a:gd name="T62" fmla="*/ 20 w 72"/>
                <a:gd name="T63" fmla="*/ 64 h 85"/>
                <a:gd name="T64" fmla="*/ 24 w 72"/>
                <a:gd name="T65" fmla="*/ 72 h 85"/>
                <a:gd name="T66" fmla="*/ 32 w 72"/>
                <a:gd name="T67" fmla="*/ 76 h 85"/>
                <a:gd name="T68" fmla="*/ 40 w 72"/>
                <a:gd name="T69" fmla="*/ 81 h 85"/>
                <a:gd name="T70" fmla="*/ 48 w 72"/>
                <a:gd name="T71" fmla="*/ 76 h 85"/>
                <a:gd name="T72" fmla="*/ 52 w 72"/>
                <a:gd name="T73" fmla="*/ 72 h 85"/>
                <a:gd name="T74" fmla="*/ 56 w 72"/>
                <a:gd name="T75" fmla="*/ 64 h 85"/>
                <a:gd name="T76" fmla="*/ 60 w 72"/>
                <a:gd name="T77" fmla="*/ 48 h 85"/>
                <a:gd name="T78" fmla="*/ 56 w 72"/>
                <a:gd name="T79" fmla="*/ 36 h 85"/>
                <a:gd name="T80" fmla="*/ 56 w 72"/>
                <a:gd name="T81" fmla="*/ 24 h 85"/>
                <a:gd name="T82" fmla="*/ 48 w 72"/>
                <a:gd name="T83" fmla="*/ 16 h 85"/>
                <a:gd name="T84" fmla="*/ 44 w 72"/>
                <a:gd name="T85" fmla="*/ 8 h 85"/>
                <a:gd name="T86" fmla="*/ 32 w 72"/>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
                <a:gd name="T133" fmla="*/ 0 h 85"/>
                <a:gd name="T134" fmla="*/ 72 w 7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 h="85">
                  <a:moveTo>
                    <a:pt x="36" y="0"/>
                  </a:moveTo>
                  <a:lnTo>
                    <a:pt x="48" y="4"/>
                  </a:lnTo>
                  <a:lnTo>
                    <a:pt x="56" y="8"/>
                  </a:lnTo>
                  <a:lnTo>
                    <a:pt x="64" y="16"/>
                  </a:lnTo>
                  <a:lnTo>
                    <a:pt x="72" y="28"/>
                  </a:lnTo>
                  <a:lnTo>
                    <a:pt x="72" y="40"/>
                  </a:lnTo>
                  <a:lnTo>
                    <a:pt x="72" y="52"/>
                  </a:lnTo>
                  <a:lnTo>
                    <a:pt x="68" y="64"/>
                  </a:lnTo>
                  <a:lnTo>
                    <a:pt x="64" y="72"/>
                  </a:lnTo>
                  <a:lnTo>
                    <a:pt x="56" y="81"/>
                  </a:lnTo>
                  <a:lnTo>
                    <a:pt x="44" y="85"/>
                  </a:lnTo>
                  <a:lnTo>
                    <a:pt x="36" y="85"/>
                  </a:lnTo>
                  <a:lnTo>
                    <a:pt x="24" y="85"/>
                  </a:lnTo>
                  <a:lnTo>
                    <a:pt x="16" y="76"/>
                  </a:lnTo>
                  <a:lnTo>
                    <a:pt x="8" y="68"/>
                  </a:lnTo>
                  <a:lnTo>
                    <a:pt x="0" y="56"/>
                  </a:lnTo>
                  <a:lnTo>
                    <a:pt x="0" y="44"/>
                  </a:lnTo>
                  <a:lnTo>
                    <a:pt x="0" y="32"/>
                  </a:lnTo>
                  <a:lnTo>
                    <a:pt x="4" y="24"/>
                  </a:lnTo>
                  <a:lnTo>
                    <a:pt x="12" y="12"/>
                  </a:lnTo>
                  <a:lnTo>
                    <a:pt x="16" y="8"/>
                  </a:lnTo>
                  <a:lnTo>
                    <a:pt x="28" y="4"/>
                  </a:lnTo>
                  <a:lnTo>
                    <a:pt x="36" y="0"/>
                  </a:lnTo>
                  <a:close/>
                  <a:moveTo>
                    <a:pt x="32" y="8"/>
                  </a:moveTo>
                  <a:lnTo>
                    <a:pt x="28" y="8"/>
                  </a:lnTo>
                  <a:lnTo>
                    <a:pt x="24" y="8"/>
                  </a:lnTo>
                  <a:lnTo>
                    <a:pt x="20" y="12"/>
                  </a:lnTo>
                  <a:lnTo>
                    <a:pt x="16" y="20"/>
                  </a:lnTo>
                  <a:lnTo>
                    <a:pt x="16" y="28"/>
                  </a:lnTo>
                  <a:lnTo>
                    <a:pt x="12" y="36"/>
                  </a:lnTo>
                  <a:lnTo>
                    <a:pt x="16" y="52"/>
                  </a:lnTo>
                  <a:lnTo>
                    <a:pt x="20" y="64"/>
                  </a:lnTo>
                  <a:lnTo>
                    <a:pt x="24" y="72"/>
                  </a:lnTo>
                  <a:lnTo>
                    <a:pt x="32" y="76"/>
                  </a:lnTo>
                  <a:lnTo>
                    <a:pt x="40" y="81"/>
                  </a:lnTo>
                  <a:lnTo>
                    <a:pt x="48" y="76"/>
                  </a:lnTo>
                  <a:lnTo>
                    <a:pt x="52" y="72"/>
                  </a:lnTo>
                  <a:lnTo>
                    <a:pt x="56" y="64"/>
                  </a:lnTo>
                  <a:lnTo>
                    <a:pt x="60" y="48"/>
                  </a:lnTo>
                  <a:lnTo>
                    <a:pt x="56" y="36"/>
                  </a:lnTo>
                  <a:lnTo>
                    <a:pt x="56" y="24"/>
                  </a:lnTo>
                  <a:lnTo>
                    <a:pt x="48" y="16"/>
                  </a:lnTo>
                  <a:lnTo>
                    <a:pt x="44" y="8"/>
                  </a:lnTo>
                  <a:lnTo>
                    <a:pt x="32" y="8"/>
                  </a:lnTo>
                  <a:close/>
                </a:path>
              </a:pathLst>
            </a:custGeom>
            <a:solidFill>
              <a:srgbClr val="000000"/>
            </a:solidFill>
            <a:ln w="0">
              <a:solidFill>
                <a:srgbClr val="000000"/>
              </a:solidFill>
              <a:round/>
              <a:headEnd/>
              <a:tailEnd/>
            </a:ln>
          </p:spPr>
          <p:txBody>
            <a:bodyPr/>
            <a:lstStyle/>
            <a:p>
              <a:endParaRPr lang="en-US"/>
            </a:p>
          </p:txBody>
        </p:sp>
        <p:sp>
          <p:nvSpPr>
            <p:cNvPr id="9357" name="Freeform 325"/>
            <p:cNvSpPr>
              <a:spLocks/>
            </p:cNvSpPr>
            <p:nvPr/>
          </p:nvSpPr>
          <p:spPr bwMode="auto">
            <a:xfrm>
              <a:off x="621" y="3781"/>
              <a:ext cx="84" cy="81"/>
            </a:xfrm>
            <a:custGeom>
              <a:avLst/>
              <a:gdLst>
                <a:gd name="T0" fmla="*/ 24 w 84"/>
                <a:gd name="T1" fmla="*/ 20 h 81"/>
                <a:gd name="T2" fmla="*/ 32 w 84"/>
                <a:gd name="T3" fmla="*/ 8 h 81"/>
                <a:gd name="T4" fmla="*/ 44 w 84"/>
                <a:gd name="T5" fmla="*/ 4 h 81"/>
                <a:gd name="T6" fmla="*/ 52 w 84"/>
                <a:gd name="T7" fmla="*/ 0 h 81"/>
                <a:gd name="T8" fmla="*/ 56 w 84"/>
                <a:gd name="T9" fmla="*/ 4 h 81"/>
                <a:gd name="T10" fmla="*/ 64 w 84"/>
                <a:gd name="T11" fmla="*/ 4 h 81"/>
                <a:gd name="T12" fmla="*/ 68 w 84"/>
                <a:gd name="T13" fmla="*/ 8 h 81"/>
                <a:gd name="T14" fmla="*/ 68 w 84"/>
                <a:gd name="T15" fmla="*/ 16 h 81"/>
                <a:gd name="T16" fmla="*/ 72 w 84"/>
                <a:gd name="T17" fmla="*/ 20 h 81"/>
                <a:gd name="T18" fmla="*/ 72 w 84"/>
                <a:gd name="T19" fmla="*/ 32 h 81"/>
                <a:gd name="T20" fmla="*/ 72 w 84"/>
                <a:gd name="T21" fmla="*/ 64 h 81"/>
                <a:gd name="T22" fmla="*/ 72 w 84"/>
                <a:gd name="T23" fmla="*/ 72 h 81"/>
                <a:gd name="T24" fmla="*/ 72 w 84"/>
                <a:gd name="T25" fmla="*/ 76 h 81"/>
                <a:gd name="T26" fmla="*/ 72 w 84"/>
                <a:gd name="T27" fmla="*/ 76 h 81"/>
                <a:gd name="T28" fmla="*/ 76 w 84"/>
                <a:gd name="T29" fmla="*/ 81 h 81"/>
                <a:gd name="T30" fmla="*/ 80 w 84"/>
                <a:gd name="T31" fmla="*/ 81 h 81"/>
                <a:gd name="T32" fmla="*/ 84 w 84"/>
                <a:gd name="T33" fmla="*/ 81 h 81"/>
                <a:gd name="T34" fmla="*/ 84 w 84"/>
                <a:gd name="T35" fmla="*/ 81 h 81"/>
                <a:gd name="T36" fmla="*/ 48 w 84"/>
                <a:gd name="T37" fmla="*/ 81 h 81"/>
                <a:gd name="T38" fmla="*/ 48 w 84"/>
                <a:gd name="T39" fmla="*/ 81 h 81"/>
                <a:gd name="T40" fmla="*/ 48 w 84"/>
                <a:gd name="T41" fmla="*/ 81 h 81"/>
                <a:gd name="T42" fmla="*/ 52 w 84"/>
                <a:gd name="T43" fmla="*/ 81 h 81"/>
                <a:gd name="T44" fmla="*/ 56 w 84"/>
                <a:gd name="T45" fmla="*/ 81 h 81"/>
                <a:gd name="T46" fmla="*/ 56 w 84"/>
                <a:gd name="T47" fmla="*/ 76 h 81"/>
                <a:gd name="T48" fmla="*/ 56 w 84"/>
                <a:gd name="T49" fmla="*/ 72 h 81"/>
                <a:gd name="T50" fmla="*/ 56 w 84"/>
                <a:gd name="T51" fmla="*/ 68 h 81"/>
                <a:gd name="T52" fmla="*/ 56 w 84"/>
                <a:gd name="T53" fmla="*/ 64 h 81"/>
                <a:gd name="T54" fmla="*/ 56 w 84"/>
                <a:gd name="T55" fmla="*/ 32 h 81"/>
                <a:gd name="T56" fmla="*/ 56 w 84"/>
                <a:gd name="T57" fmla="*/ 24 h 81"/>
                <a:gd name="T58" fmla="*/ 56 w 84"/>
                <a:gd name="T59" fmla="*/ 16 h 81"/>
                <a:gd name="T60" fmla="*/ 52 w 84"/>
                <a:gd name="T61" fmla="*/ 12 h 81"/>
                <a:gd name="T62" fmla="*/ 44 w 84"/>
                <a:gd name="T63" fmla="*/ 12 h 81"/>
                <a:gd name="T64" fmla="*/ 36 w 84"/>
                <a:gd name="T65" fmla="*/ 16 h 81"/>
                <a:gd name="T66" fmla="*/ 24 w 84"/>
                <a:gd name="T67" fmla="*/ 24 h 81"/>
                <a:gd name="T68" fmla="*/ 24 w 84"/>
                <a:gd name="T69" fmla="*/ 64 h 81"/>
                <a:gd name="T70" fmla="*/ 24 w 84"/>
                <a:gd name="T71" fmla="*/ 72 h 81"/>
                <a:gd name="T72" fmla="*/ 24 w 84"/>
                <a:gd name="T73" fmla="*/ 76 h 81"/>
                <a:gd name="T74" fmla="*/ 28 w 84"/>
                <a:gd name="T75" fmla="*/ 76 h 81"/>
                <a:gd name="T76" fmla="*/ 28 w 84"/>
                <a:gd name="T77" fmla="*/ 81 h 81"/>
                <a:gd name="T78" fmla="*/ 32 w 84"/>
                <a:gd name="T79" fmla="*/ 81 h 81"/>
                <a:gd name="T80" fmla="*/ 36 w 84"/>
                <a:gd name="T81" fmla="*/ 81 h 81"/>
                <a:gd name="T82" fmla="*/ 36 w 84"/>
                <a:gd name="T83" fmla="*/ 81 h 81"/>
                <a:gd name="T84" fmla="*/ 0 w 84"/>
                <a:gd name="T85" fmla="*/ 81 h 81"/>
                <a:gd name="T86" fmla="*/ 0 w 84"/>
                <a:gd name="T87" fmla="*/ 81 h 81"/>
                <a:gd name="T88" fmla="*/ 0 w 84"/>
                <a:gd name="T89" fmla="*/ 81 h 81"/>
                <a:gd name="T90" fmla="*/ 4 w 84"/>
                <a:gd name="T91" fmla="*/ 81 h 81"/>
                <a:gd name="T92" fmla="*/ 8 w 84"/>
                <a:gd name="T93" fmla="*/ 76 h 81"/>
                <a:gd name="T94" fmla="*/ 8 w 84"/>
                <a:gd name="T95" fmla="*/ 72 h 81"/>
                <a:gd name="T96" fmla="*/ 8 w 84"/>
                <a:gd name="T97" fmla="*/ 64 h 81"/>
                <a:gd name="T98" fmla="*/ 8 w 84"/>
                <a:gd name="T99" fmla="*/ 36 h 81"/>
                <a:gd name="T100" fmla="*/ 8 w 84"/>
                <a:gd name="T101" fmla="*/ 24 h 81"/>
                <a:gd name="T102" fmla="*/ 8 w 84"/>
                <a:gd name="T103" fmla="*/ 16 h 81"/>
                <a:gd name="T104" fmla="*/ 8 w 84"/>
                <a:gd name="T105" fmla="*/ 16 h 81"/>
                <a:gd name="T106" fmla="*/ 8 w 84"/>
                <a:gd name="T107" fmla="*/ 12 h 81"/>
                <a:gd name="T108" fmla="*/ 8 w 84"/>
                <a:gd name="T109" fmla="*/ 12 h 81"/>
                <a:gd name="T110" fmla="*/ 4 w 84"/>
                <a:gd name="T111" fmla="*/ 12 h 81"/>
                <a:gd name="T112" fmla="*/ 4 w 84"/>
                <a:gd name="T113" fmla="*/ 12 h 81"/>
                <a:gd name="T114" fmla="*/ 0 w 84"/>
                <a:gd name="T115" fmla="*/ 12 h 81"/>
                <a:gd name="T116" fmla="*/ 0 w 84"/>
                <a:gd name="T117" fmla="*/ 12 h 81"/>
                <a:gd name="T118" fmla="*/ 20 w 84"/>
                <a:gd name="T119" fmla="*/ 0 h 81"/>
                <a:gd name="T120" fmla="*/ 24 w 84"/>
                <a:gd name="T121" fmla="*/ 0 h 81"/>
                <a:gd name="T122" fmla="*/ 24 w 84"/>
                <a:gd name="T123" fmla="*/ 20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1"/>
                <a:gd name="T188" fmla="*/ 84 w 84"/>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1">
                  <a:moveTo>
                    <a:pt x="24" y="20"/>
                  </a:moveTo>
                  <a:lnTo>
                    <a:pt x="32" y="8"/>
                  </a:lnTo>
                  <a:lnTo>
                    <a:pt x="44" y="4"/>
                  </a:lnTo>
                  <a:lnTo>
                    <a:pt x="52" y="0"/>
                  </a:lnTo>
                  <a:lnTo>
                    <a:pt x="56" y="4"/>
                  </a:lnTo>
                  <a:lnTo>
                    <a:pt x="64" y="4"/>
                  </a:lnTo>
                  <a:lnTo>
                    <a:pt x="68" y="8"/>
                  </a:lnTo>
                  <a:lnTo>
                    <a:pt x="68" y="16"/>
                  </a:lnTo>
                  <a:lnTo>
                    <a:pt x="72" y="20"/>
                  </a:lnTo>
                  <a:lnTo>
                    <a:pt x="72" y="32"/>
                  </a:lnTo>
                  <a:lnTo>
                    <a:pt x="72" y="64"/>
                  </a:lnTo>
                  <a:lnTo>
                    <a:pt x="72" y="72"/>
                  </a:lnTo>
                  <a:lnTo>
                    <a:pt x="72" y="76"/>
                  </a:lnTo>
                  <a:lnTo>
                    <a:pt x="76" y="81"/>
                  </a:lnTo>
                  <a:lnTo>
                    <a:pt x="80" y="81"/>
                  </a:lnTo>
                  <a:lnTo>
                    <a:pt x="84" y="81"/>
                  </a:lnTo>
                  <a:lnTo>
                    <a:pt x="48" y="81"/>
                  </a:lnTo>
                  <a:lnTo>
                    <a:pt x="52" y="81"/>
                  </a:lnTo>
                  <a:lnTo>
                    <a:pt x="56" y="81"/>
                  </a:lnTo>
                  <a:lnTo>
                    <a:pt x="56" y="76"/>
                  </a:lnTo>
                  <a:lnTo>
                    <a:pt x="56" y="72"/>
                  </a:lnTo>
                  <a:lnTo>
                    <a:pt x="56" y="68"/>
                  </a:lnTo>
                  <a:lnTo>
                    <a:pt x="56" y="64"/>
                  </a:lnTo>
                  <a:lnTo>
                    <a:pt x="56" y="32"/>
                  </a:lnTo>
                  <a:lnTo>
                    <a:pt x="56" y="24"/>
                  </a:lnTo>
                  <a:lnTo>
                    <a:pt x="56" y="16"/>
                  </a:lnTo>
                  <a:lnTo>
                    <a:pt x="52" y="12"/>
                  </a:lnTo>
                  <a:lnTo>
                    <a:pt x="44" y="12"/>
                  </a:lnTo>
                  <a:lnTo>
                    <a:pt x="36" y="16"/>
                  </a:lnTo>
                  <a:lnTo>
                    <a:pt x="24" y="24"/>
                  </a:lnTo>
                  <a:lnTo>
                    <a:pt x="24" y="64"/>
                  </a:lnTo>
                  <a:lnTo>
                    <a:pt x="24" y="72"/>
                  </a:lnTo>
                  <a:lnTo>
                    <a:pt x="24" y="76"/>
                  </a:lnTo>
                  <a:lnTo>
                    <a:pt x="28" y="76"/>
                  </a:lnTo>
                  <a:lnTo>
                    <a:pt x="28" y="81"/>
                  </a:lnTo>
                  <a:lnTo>
                    <a:pt x="32" y="81"/>
                  </a:lnTo>
                  <a:lnTo>
                    <a:pt x="36" y="81"/>
                  </a:lnTo>
                  <a:lnTo>
                    <a:pt x="0" y="81"/>
                  </a:lnTo>
                  <a:lnTo>
                    <a:pt x="4" y="81"/>
                  </a:lnTo>
                  <a:lnTo>
                    <a:pt x="8" y="76"/>
                  </a:lnTo>
                  <a:lnTo>
                    <a:pt x="8" y="72"/>
                  </a:lnTo>
                  <a:lnTo>
                    <a:pt x="8" y="64"/>
                  </a:lnTo>
                  <a:lnTo>
                    <a:pt x="8" y="36"/>
                  </a:lnTo>
                  <a:lnTo>
                    <a:pt x="8" y="24"/>
                  </a:lnTo>
                  <a:lnTo>
                    <a:pt x="8" y="16"/>
                  </a:lnTo>
                  <a:lnTo>
                    <a:pt x="8" y="12"/>
                  </a:lnTo>
                  <a:lnTo>
                    <a:pt x="4" y="12"/>
                  </a:lnTo>
                  <a:lnTo>
                    <a:pt x="0" y="12"/>
                  </a:lnTo>
                  <a:lnTo>
                    <a:pt x="20" y="0"/>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58" name="Freeform 326"/>
            <p:cNvSpPr>
              <a:spLocks/>
            </p:cNvSpPr>
            <p:nvPr/>
          </p:nvSpPr>
          <p:spPr bwMode="auto">
            <a:xfrm>
              <a:off x="705" y="3785"/>
              <a:ext cx="85" cy="117"/>
            </a:xfrm>
            <a:custGeom>
              <a:avLst/>
              <a:gdLst>
                <a:gd name="T0" fmla="*/ 0 w 85"/>
                <a:gd name="T1" fmla="*/ 0 h 117"/>
                <a:gd name="T2" fmla="*/ 37 w 85"/>
                <a:gd name="T3" fmla="*/ 0 h 117"/>
                <a:gd name="T4" fmla="*/ 37 w 85"/>
                <a:gd name="T5" fmla="*/ 0 h 117"/>
                <a:gd name="T6" fmla="*/ 37 w 85"/>
                <a:gd name="T7" fmla="*/ 0 h 117"/>
                <a:gd name="T8" fmla="*/ 33 w 85"/>
                <a:gd name="T9" fmla="*/ 0 h 117"/>
                <a:gd name="T10" fmla="*/ 29 w 85"/>
                <a:gd name="T11" fmla="*/ 4 h 117"/>
                <a:gd name="T12" fmla="*/ 29 w 85"/>
                <a:gd name="T13" fmla="*/ 4 h 117"/>
                <a:gd name="T14" fmla="*/ 29 w 85"/>
                <a:gd name="T15" fmla="*/ 8 h 117"/>
                <a:gd name="T16" fmla="*/ 29 w 85"/>
                <a:gd name="T17" fmla="*/ 12 h 117"/>
                <a:gd name="T18" fmla="*/ 29 w 85"/>
                <a:gd name="T19" fmla="*/ 16 h 117"/>
                <a:gd name="T20" fmla="*/ 49 w 85"/>
                <a:gd name="T21" fmla="*/ 56 h 117"/>
                <a:gd name="T22" fmla="*/ 69 w 85"/>
                <a:gd name="T23" fmla="*/ 12 h 117"/>
                <a:gd name="T24" fmla="*/ 69 w 85"/>
                <a:gd name="T25" fmla="*/ 8 h 117"/>
                <a:gd name="T26" fmla="*/ 69 w 85"/>
                <a:gd name="T27" fmla="*/ 8 h 117"/>
                <a:gd name="T28" fmla="*/ 69 w 85"/>
                <a:gd name="T29" fmla="*/ 4 h 117"/>
                <a:gd name="T30" fmla="*/ 69 w 85"/>
                <a:gd name="T31" fmla="*/ 4 h 117"/>
                <a:gd name="T32" fmla="*/ 65 w 85"/>
                <a:gd name="T33" fmla="*/ 4 h 117"/>
                <a:gd name="T34" fmla="*/ 65 w 85"/>
                <a:gd name="T35" fmla="*/ 0 h 117"/>
                <a:gd name="T36" fmla="*/ 65 w 85"/>
                <a:gd name="T37" fmla="*/ 0 h 117"/>
                <a:gd name="T38" fmla="*/ 61 w 85"/>
                <a:gd name="T39" fmla="*/ 0 h 117"/>
                <a:gd name="T40" fmla="*/ 61 w 85"/>
                <a:gd name="T41" fmla="*/ 0 h 117"/>
                <a:gd name="T42" fmla="*/ 85 w 85"/>
                <a:gd name="T43" fmla="*/ 0 h 117"/>
                <a:gd name="T44" fmla="*/ 85 w 85"/>
                <a:gd name="T45" fmla="*/ 0 h 117"/>
                <a:gd name="T46" fmla="*/ 81 w 85"/>
                <a:gd name="T47" fmla="*/ 0 h 117"/>
                <a:gd name="T48" fmla="*/ 81 w 85"/>
                <a:gd name="T49" fmla="*/ 4 h 117"/>
                <a:gd name="T50" fmla="*/ 77 w 85"/>
                <a:gd name="T51" fmla="*/ 4 h 117"/>
                <a:gd name="T52" fmla="*/ 77 w 85"/>
                <a:gd name="T53" fmla="*/ 8 h 117"/>
                <a:gd name="T54" fmla="*/ 73 w 85"/>
                <a:gd name="T55" fmla="*/ 8 h 117"/>
                <a:gd name="T56" fmla="*/ 73 w 85"/>
                <a:gd name="T57" fmla="*/ 16 h 117"/>
                <a:gd name="T58" fmla="*/ 41 w 85"/>
                <a:gd name="T59" fmla="*/ 93 h 117"/>
                <a:gd name="T60" fmla="*/ 37 w 85"/>
                <a:gd name="T61" fmla="*/ 101 h 117"/>
                <a:gd name="T62" fmla="*/ 29 w 85"/>
                <a:gd name="T63" fmla="*/ 109 h 117"/>
                <a:gd name="T64" fmla="*/ 21 w 85"/>
                <a:gd name="T65" fmla="*/ 117 h 117"/>
                <a:gd name="T66" fmla="*/ 13 w 85"/>
                <a:gd name="T67" fmla="*/ 117 h 117"/>
                <a:gd name="T68" fmla="*/ 9 w 85"/>
                <a:gd name="T69" fmla="*/ 117 h 117"/>
                <a:gd name="T70" fmla="*/ 4 w 85"/>
                <a:gd name="T71" fmla="*/ 113 h 117"/>
                <a:gd name="T72" fmla="*/ 4 w 85"/>
                <a:gd name="T73" fmla="*/ 109 h 117"/>
                <a:gd name="T74" fmla="*/ 4 w 85"/>
                <a:gd name="T75" fmla="*/ 105 h 117"/>
                <a:gd name="T76" fmla="*/ 4 w 85"/>
                <a:gd name="T77" fmla="*/ 101 h 117"/>
                <a:gd name="T78" fmla="*/ 4 w 85"/>
                <a:gd name="T79" fmla="*/ 101 h 117"/>
                <a:gd name="T80" fmla="*/ 9 w 85"/>
                <a:gd name="T81" fmla="*/ 97 h 117"/>
                <a:gd name="T82" fmla="*/ 13 w 85"/>
                <a:gd name="T83" fmla="*/ 97 h 117"/>
                <a:gd name="T84" fmla="*/ 17 w 85"/>
                <a:gd name="T85" fmla="*/ 97 h 117"/>
                <a:gd name="T86" fmla="*/ 21 w 85"/>
                <a:gd name="T87" fmla="*/ 101 h 117"/>
                <a:gd name="T88" fmla="*/ 25 w 85"/>
                <a:gd name="T89" fmla="*/ 101 h 117"/>
                <a:gd name="T90" fmla="*/ 25 w 85"/>
                <a:gd name="T91" fmla="*/ 101 h 117"/>
                <a:gd name="T92" fmla="*/ 29 w 85"/>
                <a:gd name="T93" fmla="*/ 101 h 117"/>
                <a:gd name="T94" fmla="*/ 29 w 85"/>
                <a:gd name="T95" fmla="*/ 97 h 117"/>
                <a:gd name="T96" fmla="*/ 33 w 85"/>
                <a:gd name="T97" fmla="*/ 93 h 117"/>
                <a:gd name="T98" fmla="*/ 37 w 85"/>
                <a:gd name="T99" fmla="*/ 89 h 117"/>
                <a:gd name="T100" fmla="*/ 41 w 85"/>
                <a:gd name="T101" fmla="*/ 72 h 117"/>
                <a:gd name="T102" fmla="*/ 13 w 85"/>
                <a:gd name="T103" fmla="*/ 16 h 117"/>
                <a:gd name="T104" fmla="*/ 13 w 85"/>
                <a:gd name="T105" fmla="*/ 12 h 117"/>
                <a:gd name="T106" fmla="*/ 9 w 85"/>
                <a:gd name="T107" fmla="*/ 8 h 117"/>
                <a:gd name="T108" fmla="*/ 9 w 85"/>
                <a:gd name="T109" fmla="*/ 4 h 117"/>
                <a:gd name="T110" fmla="*/ 4 w 85"/>
                <a:gd name="T111" fmla="*/ 4 h 117"/>
                <a:gd name="T112" fmla="*/ 4 w 85"/>
                <a:gd name="T113" fmla="*/ 4 h 117"/>
                <a:gd name="T114" fmla="*/ 0 w 85"/>
                <a:gd name="T115" fmla="*/ 0 h 117"/>
                <a:gd name="T116" fmla="*/ 0 w 85"/>
                <a:gd name="T117" fmla="*/ 0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
                <a:gd name="T178" fmla="*/ 0 h 117"/>
                <a:gd name="T179" fmla="*/ 85 w 85"/>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 h="117">
                  <a:moveTo>
                    <a:pt x="0" y="0"/>
                  </a:moveTo>
                  <a:lnTo>
                    <a:pt x="37" y="0"/>
                  </a:lnTo>
                  <a:lnTo>
                    <a:pt x="33" y="0"/>
                  </a:lnTo>
                  <a:lnTo>
                    <a:pt x="29" y="4"/>
                  </a:lnTo>
                  <a:lnTo>
                    <a:pt x="29" y="8"/>
                  </a:lnTo>
                  <a:lnTo>
                    <a:pt x="29" y="12"/>
                  </a:lnTo>
                  <a:lnTo>
                    <a:pt x="29" y="16"/>
                  </a:lnTo>
                  <a:lnTo>
                    <a:pt x="49" y="56"/>
                  </a:lnTo>
                  <a:lnTo>
                    <a:pt x="69" y="12"/>
                  </a:lnTo>
                  <a:lnTo>
                    <a:pt x="69" y="8"/>
                  </a:lnTo>
                  <a:lnTo>
                    <a:pt x="69" y="4"/>
                  </a:lnTo>
                  <a:lnTo>
                    <a:pt x="65" y="4"/>
                  </a:lnTo>
                  <a:lnTo>
                    <a:pt x="65" y="0"/>
                  </a:lnTo>
                  <a:lnTo>
                    <a:pt x="61" y="0"/>
                  </a:lnTo>
                  <a:lnTo>
                    <a:pt x="85" y="0"/>
                  </a:lnTo>
                  <a:lnTo>
                    <a:pt x="81" y="0"/>
                  </a:lnTo>
                  <a:lnTo>
                    <a:pt x="81" y="4"/>
                  </a:lnTo>
                  <a:lnTo>
                    <a:pt x="77" y="4"/>
                  </a:lnTo>
                  <a:lnTo>
                    <a:pt x="77" y="8"/>
                  </a:lnTo>
                  <a:lnTo>
                    <a:pt x="73" y="8"/>
                  </a:lnTo>
                  <a:lnTo>
                    <a:pt x="73" y="16"/>
                  </a:lnTo>
                  <a:lnTo>
                    <a:pt x="41" y="93"/>
                  </a:lnTo>
                  <a:lnTo>
                    <a:pt x="37" y="101"/>
                  </a:lnTo>
                  <a:lnTo>
                    <a:pt x="29" y="109"/>
                  </a:lnTo>
                  <a:lnTo>
                    <a:pt x="21" y="117"/>
                  </a:lnTo>
                  <a:lnTo>
                    <a:pt x="13" y="117"/>
                  </a:lnTo>
                  <a:lnTo>
                    <a:pt x="9" y="117"/>
                  </a:lnTo>
                  <a:lnTo>
                    <a:pt x="4" y="113"/>
                  </a:lnTo>
                  <a:lnTo>
                    <a:pt x="4" y="109"/>
                  </a:lnTo>
                  <a:lnTo>
                    <a:pt x="4" y="105"/>
                  </a:lnTo>
                  <a:lnTo>
                    <a:pt x="4" y="101"/>
                  </a:lnTo>
                  <a:lnTo>
                    <a:pt x="9" y="97"/>
                  </a:lnTo>
                  <a:lnTo>
                    <a:pt x="13" y="97"/>
                  </a:lnTo>
                  <a:lnTo>
                    <a:pt x="17" y="97"/>
                  </a:lnTo>
                  <a:lnTo>
                    <a:pt x="21" y="101"/>
                  </a:lnTo>
                  <a:lnTo>
                    <a:pt x="25" y="101"/>
                  </a:lnTo>
                  <a:lnTo>
                    <a:pt x="29" y="101"/>
                  </a:lnTo>
                  <a:lnTo>
                    <a:pt x="29" y="97"/>
                  </a:lnTo>
                  <a:lnTo>
                    <a:pt x="33" y="93"/>
                  </a:lnTo>
                  <a:lnTo>
                    <a:pt x="37" y="89"/>
                  </a:lnTo>
                  <a:lnTo>
                    <a:pt x="41" y="72"/>
                  </a:lnTo>
                  <a:lnTo>
                    <a:pt x="13" y="16"/>
                  </a:lnTo>
                  <a:lnTo>
                    <a:pt x="13" y="12"/>
                  </a:lnTo>
                  <a:lnTo>
                    <a:pt x="9" y="8"/>
                  </a:lnTo>
                  <a:lnTo>
                    <a:pt x="9"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9359" name="Freeform 327"/>
            <p:cNvSpPr>
              <a:spLocks/>
            </p:cNvSpPr>
            <p:nvPr/>
          </p:nvSpPr>
          <p:spPr bwMode="auto">
            <a:xfrm>
              <a:off x="790" y="3781"/>
              <a:ext cx="133" cy="81"/>
            </a:xfrm>
            <a:custGeom>
              <a:avLst/>
              <a:gdLst>
                <a:gd name="T0" fmla="*/ 32 w 133"/>
                <a:gd name="T1" fmla="*/ 12 h 81"/>
                <a:gd name="T2" fmla="*/ 40 w 133"/>
                <a:gd name="T3" fmla="*/ 4 h 81"/>
                <a:gd name="T4" fmla="*/ 48 w 133"/>
                <a:gd name="T5" fmla="*/ 4 h 81"/>
                <a:gd name="T6" fmla="*/ 60 w 133"/>
                <a:gd name="T7" fmla="*/ 4 h 81"/>
                <a:gd name="T8" fmla="*/ 72 w 133"/>
                <a:gd name="T9" fmla="*/ 12 h 81"/>
                <a:gd name="T10" fmla="*/ 80 w 133"/>
                <a:gd name="T11" fmla="*/ 12 h 81"/>
                <a:gd name="T12" fmla="*/ 92 w 133"/>
                <a:gd name="T13" fmla="*/ 4 h 81"/>
                <a:gd name="T14" fmla="*/ 108 w 133"/>
                <a:gd name="T15" fmla="*/ 4 h 81"/>
                <a:gd name="T16" fmla="*/ 116 w 133"/>
                <a:gd name="T17" fmla="*/ 8 h 81"/>
                <a:gd name="T18" fmla="*/ 120 w 133"/>
                <a:gd name="T19" fmla="*/ 20 h 81"/>
                <a:gd name="T20" fmla="*/ 120 w 133"/>
                <a:gd name="T21" fmla="*/ 64 h 81"/>
                <a:gd name="T22" fmla="*/ 120 w 133"/>
                <a:gd name="T23" fmla="*/ 76 h 81"/>
                <a:gd name="T24" fmla="*/ 124 w 133"/>
                <a:gd name="T25" fmla="*/ 81 h 81"/>
                <a:gd name="T26" fmla="*/ 133 w 133"/>
                <a:gd name="T27" fmla="*/ 81 h 81"/>
                <a:gd name="T28" fmla="*/ 96 w 133"/>
                <a:gd name="T29" fmla="*/ 81 h 81"/>
                <a:gd name="T30" fmla="*/ 96 w 133"/>
                <a:gd name="T31" fmla="*/ 81 h 81"/>
                <a:gd name="T32" fmla="*/ 104 w 133"/>
                <a:gd name="T33" fmla="*/ 76 h 81"/>
                <a:gd name="T34" fmla="*/ 104 w 133"/>
                <a:gd name="T35" fmla="*/ 72 h 81"/>
                <a:gd name="T36" fmla="*/ 108 w 133"/>
                <a:gd name="T37" fmla="*/ 64 h 81"/>
                <a:gd name="T38" fmla="*/ 104 w 133"/>
                <a:gd name="T39" fmla="*/ 24 h 81"/>
                <a:gd name="T40" fmla="*/ 100 w 133"/>
                <a:gd name="T41" fmla="*/ 12 h 81"/>
                <a:gd name="T42" fmla="*/ 88 w 133"/>
                <a:gd name="T43" fmla="*/ 12 h 81"/>
                <a:gd name="T44" fmla="*/ 80 w 133"/>
                <a:gd name="T45" fmla="*/ 16 h 81"/>
                <a:gd name="T46" fmla="*/ 72 w 133"/>
                <a:gd name="T47" fmla="*/ 24 h 81"/>
                <a:gd name="T48" fmla="*/ 72 w 133"/>
                <a:gd name="T49" fmla="*/ 64 h 81"/>
                <a:gd name="T50" fmla="*/ 76 w 133"/>
                <a:gd name="T51" fmla="*/ 76 h 81"/>
                <a:gd name="T52" fmla="*/ 76 w 133"/>
                <a:gd name="T53" fmla="*/ 81 h 81"/>
                <a:gd name="T54" fmla="*/ 84 w 133"/>
                <a:gd name="T55" fmla="*/ 81 h 81"/>
                <a:gd name="T56" fmla="*/ 48 w 133"/>
                <a:gd name="T57" fmla="*/ 81 h 81"/>
                <a:gd name="T58" fmla="*/ 52 w 133"/>
                <a:gd name="T59" fmla="*/ 81 h 81"/>
                <a:gd name="T60" fmla="*/ 56 w 133"/>
                <a:gd name="T61" fmla="*/ 76 h 81"/>
                <a:gd name="T62" fmla="*/ 60 w 133"/>
                <a:gd name="T63" fmla="*/ 68 h 81"/>
                <a:gd name="T64" fmla="*/ 60 w 133"/>
                <a:gd name="T65" fmla="*/ 32 h 81"/>
                <a:gd name="T66" fmla="*/ 56 w 133"/>
                <a:gd name="T67" fmla="*/ 16 h 81"/>
                <a:gd name="T68" fmla="*/ 44 w 133"/>
                <a:gd name="T69" fmla="*/ 12 h 81"/>
                <a:gd name="T70" fmla="*/ 36 w 133"/>
                <a:gd name="T71" fmla="*/ 16 h 81"/>
                <a:gd name="T72" fmla="*/ 24 w 133"/>
                <a:gd name="T73" fmla="*/ 24 h 81"/>
                <a:gd name="T74" fmla="*/ 28 w 133"/>
                <a:gd name="T75" fmla="*/ 72 h 81"/>
                <a:gd name="T76" fmla="*/ 28 w 133"/>
                <a:gd name="T77" fmla="*/ 76 h 81"/>
                <a:gd name="T78" fmla="*/ 32 w 133"/>
                <a:gd name="T79" fmla="*/ 81 h 81"/>
                <a:gd name="T80" fmla="*/ 36 w 133"/>
                <a:gd name="T81" fmla="*/ 81 h 81"/>
                <a:gd name="T82" fmla="*/ 0 w 133"/>
                <a:gd name="T83" fmla="*/ 81 h 81"/>
                <a:gd name="T84" fmla="*/ 8 w 133"/>
                <a:gd name="T85" fmla="*/ 81 h 81"/>
                <a:gd name="T86" fmla="*/ 12 w 133"/>
                <a:gd name="T87" fmla="*/ 76 h 81"/>
                <a:gd name="T88" fmla="*/ 12 w 133"/>
                <a:gd name="T89" fmla="*/ 64 h 81"/>
                <a:gd name="T90" fmla="*/ 12 w 133"/>
                <a:gd name="T91" fmla="*/ 24 h 81"/>
                <a:gd name="T92" fmla="*/ 8 w 133"/>
                <a:gd name="T93" fmla="*/ 12 h 81"/>
                <a:gd name="T94" fmla="*/ 8 w 133"/>
                <a:gd name="T95" fmla="*/ 12 h 81"/>
                <a:gd name="T96" fmla="*/ 4 w 133"/>
                <a:gd name="T97" fmla="*/ 12 h 81"/>
                <a:gd name="T98" fmla="*/ 0 w 133"/>
                <a:gd name="T99" fmla="*/ 12 h 81"/>
                <a:gd name="T100" fmla="*/ 24 w 133"/>
                <a:gd name="T101" fmla="*/ 0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81"/>
                <a:gd name="T155" fmla="*/ 133 w 133"/>
                <a:gd name="T156" fmla="*/ 81 h 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81">
                  <a:moveTo>
                    <a:pt x="24" y="20"/>
                  </a:moveTo>
                  <a:lnTo>
                    <a:pt x="32" y="12"/>
                  </a:lnTo>
                  <a:lnTo>
                    <a:pt x="36" y="8"/>
                  </a:lnTo>
                  <a:lnTo>
                    <a:pt x="40" y="4"/>
                  </a:lnTo>
                  <a:lnTo>
                    <a:pt x="44" y="4"/>
                  </a:lnTo>
                  <a:lnTo>
                    <a:pt x="48" y="4"/>
                  </a:lnTo>
                  <a:lnTo>
                    <a:pt x="52" y="0"/>
                  </a:lnTo>
                  <a:lnTo>
                    <a:pt x="60" y="4"/>
                  </a:lnTo>
                  <a:lnTo>
                    <a:pt x="64" y="8"/>
                  </a:lnTo>
                  <a:lnTo>
                    <a:pt x="72" y="12"/>
                  </a:lnTo>
                  <a:lnTo>
                    <a:pt x="72" y="20"/>
                  </a:lnTo>
                  <a:lnTo>
                    <a:pt x="80" y="12"/>
                  </a:lnTo>
                  <a:lnTo>
                    <a:pt x="88" y="4"/>
                  </a:lnTo>
                  <a:lnTo>
                    <a:pt x="92" y="4"/>
                  </a:lnTo>
                  <a:lnTo>
                    <a:pt x="100" y="0"/>
                  </a:lnTo>
                  <a:lnTo>
                    <a:pt x="108" y="4"/>
                  </a:lnTo>
                  <a:lnTo>
                    <a:pt x="112" y="4"/>
                  </a:lnTo>
                  <a:lnTo>
                    <a:pt x="116" y="8"/>
                  </a:lnTo>
                  <a:lnTo>
                    <a:pt x="120" y="16"/>
                  </a:lnTo>
                  <a:lnTo>
                    <a:pt x="120" y="20"/>
                  </a:lnTo>
                  <a:lnTo>
                    <a:pt x="120" y="32"/>
                  </a:lnTo>
                  <a:lnTo>
                    <a:pt x="120" y="64"/>
                  </a:lnTo>
                  <a:lnTo>
                    <a:pt x="120" y="72"/>
                  </a:lnTo>
                  <a:lnTo>
                    <a:pt x="120" y="76"/>
                  </a:lnTo>
                  <a:lnTo>
                    <a:pt x="124" y="76"/>
                  </a:lnTo>
                  <a:lnTo>
                    <a:pt x="124" y="81"/>
                  </a:lnTo>
                  <a:lnTo>
                    <a:pt x="129" y="81"/>
                  </a:lnTo>
                  <a:lnTo>
                    <a:pt x="133" y="81"/>
                  </a:lnTo>
                  <a:lnTo>
                    <a:pt x="96" y="81"/>
                  </a:lnTo>
                  <a:lnTo>
                    <a:pt x="100" y="81"/>
                  </a:lnTo>
                  <a:lnTo>
                    <a:pt x="104" y="76"/>
                  </a:lnTo>
                  <a:lnTo>
                    <a:pt x="104" y="72"/>
                  </a:lnTo>
                  <a:lnTo>
                    <a:pt x="108" y="68"/>
                  </a:lnTo>
                  <a:lnTo>
                    <a:pt x="108" y="64"/>
                  </a:lnTo>
                  <a:lnTo>
                    <a:pt x="108" y="32"/>
                  </a:lnTo>
                  <a:lnTo>
                    <a:pt x="104" y="24"/>
                  </a:lnTo>
                  <a:lnTo>
                    <a:pt x="104" y="16"/>
                  </a:lnTo>
                  <a:lnTo>
                    <a:pt x="100" y="12"/>
                  </a:lnTo>
                  <a:lnTo>
                    <a:pt x="92" y="12"/>
                  </a:lnTo>
                  <a:lnTo>
                    <a:pt x="88" y="12"/>
                  </a:lnTo>
                  <a:lnTo>
                    <a:pt x="84" y="16"/>
                  </a:lnTo>
                  <a:lnTo>
                    <a:pt x="80" y="16"/>
                  </a:lnTo>
                  <a:lnTo>
                    <a:pt x="72" y="24"/>
                  </a:lnTo>
                  <a:lnTo>
                    <a:pt x="72" y="28"/>
                  </a:lnTo>
                  <a:lnTo>
                    <a:pt x="72" y="64"/>
                  </a:lnTo>
                  <a:lnTo>
                    <a:pt x="72" y="72"/>
                  </a:lnTo>
                  <a:lnTo>
                    <a:pt x="76" y="76"/>
                  </a:lnTo>
                  <a:lnTo>
                    <a:pt x="76" y="81"/>
                  </a:lnTo>
                  <a:lnTo>
                    <a:pt x="80" y="81"/>
                  </a:lnTo>
                  <a:lnTo>
                    <a:pt x="84" y="81"/>
                  </a:lnTo>
                  <a:lnTo>
                    <a:pt x="48" y="81"/>
                  </a:lnTo>
                  <a:lnTo>
                    <a:pt x="52" y="81"/>
                  </a:lnTo>
                  <a:lnTo>
                    <a:pt x="56" y="81"/>
                  </a:lnTo>
                  <a:lnTo>
                    <a:pt x="56" y="76"/>
                  </a:lnTo>
                  <a:lnTo>
                    <a:pt x="60" y="72"/>
                  </a:lnTo>
                  <a:lnTo>
                    <a:pt x="60" y="68"/>
                  </a:lnTo>
                  <a:lnTo>
                    <a:pt x="60" y="64"/>
                  </a:lnTo>
                  <a:lnTo>
                    <a:pt x="60" y="32"/>
                  </a:lnTo>
                  <a:lnTo>
                    <a:pt x="56" y="24"/>
                  </a:lnTo>
                  <a:lnTo>
                    <a:pt x="56" y="16"/>
                  </a:lnTo>
                  <a:lnTo>
                    <a:pt x="52" y="12"/>
                  </a:lnTo>
                  <a:lnTo>
                    <a:pt x="44" y="12"/>
                  </a:lnTo>
                  <a:lnTo>
                    <a:pt x="40" y="12"/>
                  </a:lnTo>
                  <a:lnTo>
                    <a:pt x="36" y="16"/>
                  </a:lnTo>
                  <a:lnTo>
                    <a:pt x="32" y="20"/>
                  </a:lnTo>
                  <a:lnTo>
                    <a:pt x="24" y="24"/>
                  </a:lnTo>
                  <a:lnTo>
                    <a:pt x="24" y="64"/>
                  </a:lnTo>
                  <a:lnTo>
                    <a:pt x="28" y="72"/>
                  </a:lnTo>
                  <a:lnTo>
                    <a:pt x="28" y="76"/>
                  </a:lnTo>
                  <a:lnTo>
                    <a:pt x="28" y="81"/>
                  </a:lnTo>
                  <a:lnTo>
                    <a:pt x="32" y="81"/>
                  </a:lnTo>
                  <a:lnTo>
                    <a:pt x="36" y="81"/>
                  </a:lnTo>
                  <a:lnTo>
                    <a:pt x="0" y="81"/>
                  </a:lnTo>
                  <a:lnTo>
                    <a:pt x="4" y="81"/>
                  </a:lnTo>
                  <a:lnTo>
                    <a:pt x="8" y="81"/>
                  </a:lnTo>
                  <a:lnTo>
                    <a:pt x="8" y="76"/>
                  </a:lnTo>
                  <a:lnTo>
                    <a:pt x="12" y="76"/>
                  </a:lnTo>
                  <a:lnTo>
                    <a:pt x="12" y="72"/>
                  </a:lnTo>
                  <a:lnTo>
                    <a:pt x="12" y="64"/>
                  </a:lnTo>
                  <a:lnTo>
                    <a:pt x="12" y="36"/>
                  </a:lnTo>
                  <a:lnTo>
                    <a:pt x="12" y="24"/>
                  </a:lnTo>
                  <a:lnTo>
                    <a:pt x="12" y="16"/>
                  </a:lnTo>
                  <a:lnTo>
                    <a:pt x="8" y="12"/>
                  </a:lnTo>
                  <a:lnTo>
                    <a:pt x="4" y="12"/>
                  </a:lnTo>
                  <a:lnTo>
                    <a:pt x="0" y="12"/>
                  </a:lnTo>
                  <a:lnTo>
                    <a:pt x="24" y="0"/>
                  </a:lnTo>
                  <a:lnTo>
                    <a:pt x="24" y="20"/>
                  </a:lnTo>
                  <a:close/>
                </a:path>
              </a:pathLst>
            </a:custGeom>
            <a:solidFill>
              <a:srgbClr val="000000"/>
            </a:solidFill>
            <a:ln w="0">
              <a:solidFill>
                <a:srgbClr val="000000"/>
              </a:solidFill>
              <a:round/>
              <a:headEnd/>
              <a:tailEnd/>
            </a:ln>
          </p:spPr>
          <p:txBody>
            <a:bodyPr/>
            <a:lstStyle/>
            <a:p>
              <a:endParaRPr lang="en-US"/>
            </a:p>
          </p:txBody>
        </p:sp>
        <p:sp>
          <p:nvSpPr>
            <p:cNvPr id="9360" name="Rectangle 328"/>
            <p:cNvSpPr>
              <a:spLocks noChangeArrowheads="1"/>
            </p:cNvSpPr>
            <p:nvPr/>
          </p:nvSpPr>
          <p:spPr bwMode="auto">
            <a:xfrm>
              <a:off x="1240"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61" name="Freeform 329"/>
            <p:cNvSpPr>
              <a:spLocks noEditPoints="1"/>
            </p:cNvSpPr>
            <p:nvPr/>
          </p:nvSpPr>
          <p:spPr bwMode="auto">
            <a:xfrm>
              <a:off x="1513" y="3745"/>
              <a:ext cx="109" cy="121"/>
            </a:xfrm>
            <a:custGeom>
              <a:avLst/>
              <a:gdLst>
                <a:gd name="T0" fmla="*/ 57 w 109"/>
                <a:gd name="T1" fmla="*/ 0 h 121"/>
                <a:gd name="T2" fmla="*/ 69 w 109"/>
                <a:gd name="T3" fmla="*/ 0 h 121"/>
                <a:gd name="T4" fmla="*/ 85 w 109"/>
                <a:gd name="T5" fmla="*/ 8 h 121"/>
                <a:gd name="T6" fmla="*/ 93 w 109"/>
                <a:gd name="T7" fmla="*/ 16 h 121"/>
                <a:gd name="T8" fmla="*/ 105 w 109"/>
                <a:gd name="T9" fmla="*/ 28 h 121"/>
                <a:gd name="T10" fmla="*/ 109 w 109"/>
                <a:gd name="T11" fmla="*/ 44 h 121"/>
                <a:gd name="T12" fmla="*/ 109 w 109"/>
                <a:gd name="T13" fmla="*/ 60 h 121"/>
                <a:gd name="T14" fmla="*/ 109 w 109"/>
                <a:gd name="T15" fmla="*/ 76 h 121"/>
                <a:gd name="T16" fmla="*/ 105 w 109"/>
                <a:gd name="T17" fmla="*/ 88 h 121"/>
                <a:gd name="T18" fmla="*/ 93 w 109"/>
                <a:gd name="T19" fmla="*/ 104 h 121"/>
                <a:gd name="T20" fmla="*/ 81 w 109"/>
                <a:gd name="T21" fmla="*/ 112 h 121"/>
                <a:gd name="T22" fmla="*/ 69 w 109"/>
                <a:gd name="T23" fmla="*/ 117 h 121"/>
                <a:gd name="T24" fmla="*/ 57 w 109"/>
                <a:gd name="T25" fmla="*/ 121 h 121"/>
                <a:gd name="T26" fmla="*/ 41 w 109"/>
                <a:gd name="T27" fmla="*/ 117 h 121"/>
                <a:gd name="T28" fmla="*/ 29 w 109"/>
                <a:gd name="T29" fmla="*/ 112 h 121"/>
                <a:gd name="T30" fmla="*/ 16 w 109"/>
                <a:gd name="T31" fmla="*/ 104 h 121"/>
                <a:gd name="T32" fmla="*/ 4 w 109"/>
                <a:gd name="T33" fmla="*/ 92 h 121"/>
                <a:gd name="T34" fmla="*/ 0 w 109"/>
                <a:gd name="T35" fmla="*/ 76 h 121"/>
                <a:gd name="T36" fmla="*/ 0 w 109"/>
                <a:gd name="T37" fmla="*/ 60 h 121"/>
                <a:gd name="T38" fmla="*/ 0 w 109"/>
                <a:gd name="T39" fmla="*/ 40 h 121"/>
                <a:gd name="T40" fmla="*/ 8 w 109"/>
                <a:gd name="T41" fmla="*/ 28 h 121"/>
                <a:gd name="T42" fmla="*/ 16 w 109"/>
                <a:gd name="T43" fmla="*/ 16 h 121"/>
                <a:gd name="T44" fmla="*/ 29 w 109"/>
                <a:gd name="T45" fmla="*/ 4 h 121"/>
                <a:gd name="T46" fmla="*/ 41 w 109"/>
                <a:gd name="T47" fmla="*/ 0 h 121"/>
                <a:gd name="T48" fmla="*/ 57 w 109"/>
                <a:gd name="T49" fmla="*/ 0 h 121"/>
                <a:gd name="T50" fmla="*/ 53 w 109"/>
                <a:gd name="T51" fmla="*/ 4 h 121"/>
                <a:gd name="T52" fmla="*/ 45 w 109"/>
                <a:gd name="T53" fmla="*/ 8 h 121"/>
                <a:gd name="T54" fmla="*/ 37 w 109"/>
                <a:gd name="T55" fmla="*/ 8 h 121"/>
                <a:gd name="T56" fmla="*/ 29 w 109"/>
                <a:gd name="T57" fmla="*/ 16 h 121"/>
                <a:gd name="T58" fmla="*/ 25 w 109"/>
                <a:gd name="T59" fmla="*/ 28 h 121"/>
                <a:gd name="T60" fmla="*/ 20 w 109"/>
                <a:gd name="T61" fmla="*/ 40 h 121"/>
                <a:gd name="T62" fmla="*/ 20 w 109"/>
                <a:gd name="T63" fmla="*/ 60 h 121"/>
                <a:gd name="T64" fmla="*/ 20 w 109"/>
                <a:gd name="T65" fmla="*/ 76 h 121"/>
                <a:gd name="T66" fmla="*/ 25 w 109"/>
                <a:gd name="T67" fmla="*/ 92 h 121"/>
                <a:gd name="T68" fmla="*/ 33 w 109"/>
                <a:gd name="T69" fmla="*/ 104 h 121"/>
                <a:gd name="T70" fmla="*/ 37 w 109"/>
                <a:gd name="T71" fmla="*/ 108 h 121"/>
                <a:gd name="T72" fmla="*/ 45 w 109"/>
                <a:gd name="T73" fmla="*/ 112 h 121"/>
                <a:gd name="T74" fmla="*/ 53 w 109"/>
                <a:gd name="T75" fmla="*/ 117 h 121"/>
                <a:gd name="T76" fmla="*/ 65 w 109"/>
                <a:gd name="T77" fmla="*/ 112 h 121"/>
                <a:gd name="T78" fmla="*/ 73 w 109"/>
                <a:gd name="T79" fmla="*/ 108 h 121"/>
                <a:gd name="T80" fmla="*/ 81 w 109"/>
                <a:gd name="T81" fmla="*/ 100 h 121"/>
                <a:gd name="T82" fmla="*/ 85 w 109"/>
                <a:gd name="T83" fmla="*/ 92 h 121"/>
                <a:gd name="T84" fmla="*/ 89 w 109"/>
                <a:gd name="T85" fmla="*/ 76 h 121"/>
                <a:gd name="T86" fmla="*/ 89 w 109"/>
                <a:gd name="T87" fmla="*/ 60 h 121"/>
                <a:gd name="T88" fmla="*/ 89 w 109"/>
                <a:gd name="T89" fmla="*/ 44 h 121"/>
                <a:gd name="T90" fmla="*/ 85 w 109"/>
                <a:gd name="T91" fmla="*/ 28 h 121"/>
                <a:gd name="T92" fmla="*/ 81 w 109"/>
                <a:gd name="T93" fmla="*/ 16 h 121"/>
                <a:gd name="T94" fmla="*/ 73 w 109"/>
                <a:gd name="T95" fmla="*/ 8 h 121"/>
                <a:gd name="T96" fmla="*/ 65 w 109"/>
                <a:gd name="T97" fmla="*/ 8 h 121"/>
                <a:gd name="T98" fmla="*/ 53 w 109"/>
                <a:gd name="T99" fmla="*/ 4 h 1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9"/>
                <a:gd name="T151" fmla="*/ 0 h 121"/>
                <a:gd name="T152" fmla="*/ 109 w 109"/>
                <a:gd name="T153" fmla="*/ 121 h 1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9" h="121">
                  <a:moveTo>
                    <a:pt x="57" y="0"/>
                  </a:moveTo>
                  <a:lnTo>
                    <a:pt x="69" y="0"/>
                  </a:lnTo>
                  <a:lnTo>
                    <a:pt x="85" y="8"/>
                  </a:lnTo>
                  <a:lnTo>
                    <a:pt x="93" y="16"/>
                  </a:lnTo>
                  <a:lnTo>
                    <a:pt x="105" y="28"/>
                  </a:lnTo>
                  <a:lnTo>
                    <a:pt x="109" y="44"/>
                  </a:lnTo>
                  <a:lnTo>
                    <a:pt x="109" y="60"/>
                  </a:lnTo>
                  <a:lnTo>
                    <a:pt x="109" y="76"/>
                  </a:lnTo>
                  <a:lnTo>
                    <a:pt x="105" y="88"/>
                  </a:lnTo>
                  <a:lnTo>
                    <a:pt x="93" y="104"/>
                  </a:lnTo>
                  <a:lnTo>
                    <a:pt x="81" y="112"/>
                  </a:lnTo>
                  <a:lnTo>
                    <a:pt x="69" y="117"/>
                  </a:lnTo>
                  <a:lnTo>
                    <a:pt x="57" y="121"/>
                  </a:lnTo>
                  <a:lnTo>
                    <a:pt x="41" y="117"/>
                  </a:lnTo>
                  <a:lnTo>
                    <a:pt x="29" y="112"/>
                  </a:lnTo>
                  <a:lnTo>
                    <a:pt x="16" y="104"/>
                  </a:lnTo>
                  <a:lnTo>
                    <a:pt x="4" y="92"/>
                  </a:lnTo>
                  <a:lnTo>
                    <a:pt x="0" y="76"/>
                  </a:lnTo>
                  <a:lnTo>
                    <a:pt x="0" y="60"/>
                  </a:lnTo>
                  <a:lnTo>
                    <a:pt x="0" y="40"/>
                  </a:lnTo>
                  <a:lnTo>
                    <a:pt x="8" y="28"/>
                  </a:lnTo>
                  <a:lnTo>
                    <a:pt x="16" y="16"/>
                  </a:lnTo>
                  <a:lnTo>
                    <a:pt x="29" y="4"/>
                  </a:lnTo>
                  <a:lnTo>
                    <a:pt x="41" y="0"/>
                  </a:lnTo>
                  <a:lnTo>
                    <a:pt x="57" y="0"/>
                  </a:lnTo>
                  <a:close/>
                  <a:moveTo>
                    <a:pt x="53" y="4"/>
                  </a:moveTo>
                  <a:lnTo>
                    <a:pt x="45" y="8"/>
                  </a:lnTo>
                  <a:lnTo>
                    <a:pt x="37" y="8"/>
                  </a:lnTo>
                  <a:lnTo>
                    <a:pt x="29" y="16"/>
                  </a:lnTo>
                  <a:lnTo>
                    <a:pt x="25" y="28"/>
                  </a:lnTo>
                  <a:lnTo>
                    <a:pt x="20" y="40"/>
                  </a:lnTo>
                  <a:lnTo>
                    <a:pt x="20" y="60"/>
                  </a:lnTo>
                  <a:lnTo>
                    <a:pt x="20" y="76"/>
                  </a:lnTo>
                  <a:lnTo>
                    <a:pt x="25" y="92"/>
                  </a:lnTo>
                  <a:lnTo>
                    <a:pt x="33" y="104"/>
                  </a:lnTo>
                  <a:lnTo>
                    <a:pt x="37" y="108"/>
                  </a:lnTo>
                  <a:lnTo>
                    <a:pt x="45" y="112"/>
                  </a:lnTo>
                  <a:lnTo>
                    <a:pt x="53" y="117"/>
                  </a:lnTo>
                  <a:lnTo>
                    <a:pt x="65" y="112"/>
                  </a:lnTo>
                  <a:lnTo>
                    <a:pt x="73" y="108"/>
                  </a:lnTo>
                  <a:lnTo>
                    <a:pt x="81" y="100"/>
                  </a:lnTo>
                  <a:lnTo>
                    <a:pt x="85" y="92"/>
                  </a:lnTo>
                  <a:lnTo>
                    <a:pt x="89" y="76"/>
                  </a:lnTo>
                  <a:lnTo>
                    <a:pt x="89" y="60"/>
                  </a:lnTo>
                  <a:lnTo>
                    <a:pt x="89" y="44"/>
                  </a:lnTo>
                  <a:lnTo>
                    <a:pt x="85" y="28"/>
                  </a:lnTo>
                  <a:lnTo>
                    <a:pt x="81" y="16"/>
                  </a:lnTo>
                  <a:lnTo>
                    <a:pt x="73" y="8"/>
                  </a:lnTo>
                  <a:lnTo>
                    <a:pt x="65" y="8"/>
                  </a:lnTo>
                  <a:lnTo>
                    <a:pt x="53" y="4"/>
                  </a:lnTo>
                  <a:close/>
                </a:path>
              </a:pathLst>
            </a:custGeom>
            <a:solidFill>
              <a:srgbClr val="000000"/>
            </a:solidFill>
            <a:ln w="0">
              <a:solidFill>
                <a:srgbClr val="000000"/>
              </a:solidFill>
              <a:round/>
              <a:headEnd/>
              <a:tailEnd/>
            </a:ln>
          </p:spPr>
          <p:txBody>
            <a:bodyPr/>
            <a:lstStyle/>
            <a:p>
              <a:endParaRPr lang="en-US"/>
            </a:p>
          </p:txBody>
        </p:sp>
        <p:sp>
          <p:nvSpPr>
            <p:cNvPr id="9362" name="Freeform 330"/>
            <p:cNvSpPr>
              <a:spLocks noEditPoints="1"/>
            </p:cNvSpPr>
            <p:nvPr/>
          </p:nvSpPr>
          <p:spPr bwMode="auto">
            <a:xfrm>
              <a:off x="1630" y="3781"/>
              <a:ext cx="84" cy="121"/>
            </a:xfrm>
            <a:custGeom>
              <a:avLst/>
              <a:gdLst>
                <a:gd name="T0" fmla="*/ 24 w 84"/>
                <a:gd name="T1" fmla="*/ 0 h 121"/>
                <a:gd name="T2" fmla="*/ 28 w 84"/>
                <a:gd name="T3" fmla="*/ 20 h 121"/>
                <a:gd name="T4" fmla="*/ 40 w 84"/>
                <a:gd name="T5" fmla="*/ 4 h 121"/>
                <a:gd name="T6" fmla="*/ 52 w 84"/>
                <a:gd name="T7" fmla="*/ 0 h 121"/>
                <a:gd name="T8" fmla="*/ 72 w 84"/>
                <a:gd name="T9" fmla="*/ 12 h 121"/>
                <a:gd name="T10" fmla="*/ 84 w 84"/>
                <a:gd name="T11" fmla="*/ 28 h 121"/>
                <a:gd name="T12" fmla="*/ 84 w 84"/>
                <a:gd name="T13" fmla="*/ 52 h 121"/>
                <a:gd name="T14" fmla="*/ 72 w 84"/>
                <a:gd name="T15" fmla="*/ 72 h 121"/>
                <a:gd name="T16" fmla="*/ 48 w 84"/>
                <a:gd name="T17" fmla="*/ 85 h 121"/>
                <a:gd name="T18" fmla="*/ 36 w 84"/>
                <a:gd name="T19" fmla="*/ 81 h 121"/>
                <a:gd name="T20" fmla="*/ 28 w 84"/>
                <a:gd name="T21" fmla="*/ 76 h 121"/>
                <a:gd name="T22" fmla="*/ 28 w 84"/>
                <a:gd name="T23" fmla="*/ 109 h 121"/>
                <a:gd name="T24" fmla="*/ 32 w 84"/>
                <a:gd name="T25" fmla="*/ 117 h 121"/>
                <a:gd name="T26" fmla="*/ 36 w 84"/>
                <a:gd name="T27" fmla="*/ 121 h 121"/>
                <a:gd name="T28" fmla="*/ 40 w 84"/>
                <a:gd name="T29" fmla="*/ 121 h 121"/>
                <a:gd name="T30" fmla="*/ 0 w 84"/>
                <a:gd name="T31" fmla="*/ 121 h 121"/>
                <a:gd name="T32" fmla="*/ 8 w 84"/>
                <a:gd name="T33" fmla="*/ 117 h 121"/>
                <a:gd name="T34" fmla="*/ 12 w 84"/>
                <a:gd name="T35" fmla="*/ 117 h 121"/>
                <a:gd name="T36" fmla="*/ 12 w 84"/>
                <a:gd name="T37" fmla="*/ 109 h 121"/>
                <a:gd name="T38" fmla="*/ 16 w 84"/>
                <a:gd name="T39" fmla="*/ 24 h 121"/>
                <a:gd name="T40" fmla="*/ 12 w 84"/>
                <a:gd name="T41" fmla="*/ 16 h 121"/>
                <a:gd name="T42" fmla="*/ 12 w 84"/>
                <a:gd name="T43" fmla="*/ 12 h 121"/>
                <a:gd name="T44" fmla="*/ 8 w 84"/>
                <a:gd name="T45" fmla="*/ 12 h 121"/>
                <a:gd name="T46" fmla="*/ 4 w 84"/>
                <a:gd name="T47" fmla="*/ 12 h 121"/>
                <a:gd name="T48" fmla="*/ 28 w 84"/>
                <a:gd name="T49" fmla="*/ 24 h 121"/>
                <a:gd name="T50" fmla="*/ 28 w 84"/>
                <a:gd name="T51" fmla="*/ 60 h 121"/>
                <a:gd name="T52" fmla="*/ 32 w 84"/>
                <a:gd name="T53" fmla="*/ 72 h 121"/>
                <a:gd name="T54" fmla="*/ 40 w 84"/>
                <a:gd name="T55" fmla="*/ 76 h 121"/>
                <a:gd name="T56" fmla="*/ 56 w 84"/>
                <a:gd name="T57" fmla="*/ 76 h 121"/>
                <a:gd name="T58" fmla="*/ 68 w 84"/>
                <a:gd name="T59" fmla="*/ 60 h 121"/>
                <a:gd name="T60" fmla="*/ 68 w 84"/>
                <a:gd name="T61" fmla="*/ 36 h 121"/>
                <a:gd name="T62" fmla="*/ 60 w 84"/>
                <a:gd name="T63" fmla="*/ 20 h 121"/>
                <a:gd name="T64" fmla="*/ 48 w 84"/>
                <a:gd name="T65" fmla="*/ 16 h 121"/>
                <a:gd name="T66" fmla="*/ 40 w 84"/>
                <a:gd name="T67" fmla="*/ 16 h 121"/>
                <a:gd name="T68" fmla="*/ 28 w 84"/>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1"/>
                <a:gd name="T107" fmla="*/ 84 w 84"/>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1">
                  <a:moveTo>
                    <a:pt x="4" y="12"/>
                  </a:moveTo>
                  <a:lnTo>
                    <a:pt x="24" y="0"/>
                  </a:lnTo>
                  <a:lnTo>
                    <a:pt x="28" y="0"/>
                  </a:lnTo>
                  <a:lnTo>
                    <a:pt x="28" y="20"/>
                  </a:lnTo>
                  <a:lnTo>
                    <a:pt x="36" y="12"/>
                  </a:lnTo>
                  <a:lnTo>
                    <a:pt x="40" y="4"/>
                  </a:lnTo>
                  <a:lnTo>
                    <a:pt x="48" y="4"/>
                  </a:lnTo>
                  <a:lnTo>
                    <a:pt x="52" y="0"/>
                  </a:lnTo>
                  <a:lnTo>
                    <a:pt x="64" y="4"/>
                  </a:lnTo>
                  <a:lnTo>
                    <a:pt x="72" y="12"/>
                  </a:lnTo>
                  <a:lnTo>
                    <a:pt x="80" y="20"/>
                  </a:lnTo>
                  <a:lnTo>
                    <a:pt x="84" y="28"/>
                  </a:lnTo>
                  <a:lnTo>
                    <a:pt x="84" y="40"/>
                  </a:lnTo>
                  <a:lnTo>
                    <a:pt x="84" y="52"/>
                  </a:lnTo>
                  <a:lnTo>
                    <a:pt x="80" y="64"/>
                  </a:lnTo>
                  <a:lnTo>
                    <a:pt x="72" y="72"/>
                  </a:lnTo>
                  <a:lnTo>
                    <a:pt x="60" y="81"/>
                  </a:lnTo>
                  <a:lnTo>
                    <a:pt x="48" y="85"/>
                  </a:lnTo>
                  <a:lnTo>
                    <a:pt x="40" y="85"/>
                  </a:lnTo>
                  <a:lnTo>
                    <a:pt x="36" y="81"/>
                  </a:lnTo>
                  <a:lnTo>
                    <a:pt x="32" y="81"/>
                  </a:lnTo>
                  <a:lnTo>
                    <a:pt x="28" y="76"/>
                  </a:lnTo>
                  <a:lnTo>
                    <a:pt x="28" y="101"/>
                  </a:lnTo>
                  <a:lnTo>
                    <a:pt x="28" y="109"/>
                  </a:lnTo>
                  <a:lnTo>
                    <a:pt x="28" y="113"/>
                  </a:lnTo>
                  <a:lnTo>
                    <a:pt x="32" y="117"/>
                  </a:lnTo>
                  <a:lnTo>
                    <a:pt x="36" y="121"/>
                  </a:lnTo>
                  <a:lnTo>
                    <a:pt x="40" y="121"/>
                  </a:lnTo>
                  <a:lnTo>
                    <a:pt x="0" y="121"/>
                  </a:lnTo>
                  <a:lnTo>
                    <a:pt x="8" y="117"/>
                  </a:lnTo>
                  <a:lnTo>
                    <a:pt x="12" y="117"/>
                  </a:lnTo>
                  <a:lnTo>
                    <a:pt x="12" y="113"/>
                  </a:lnTo>
                  <a:lnTo>
                    <a:pt x="12" y="109"/>
                  </a:lnTo>
                  <a:lnTo>
                    <a:pt x="16" y="101"/>
                  </a:lnTo>
                  <a:lnTo>
                    <a:pt x="16" y="24"/>
                  </a:lnTo>
                  <a:lnTo>
                    <a:pt x="12" y="20"/>
                  </a:lnTo>
                  <a:lnTo>
                    <a:pt x="12" y="16"/>
                  </a:lnTo>
                  <a:lnTo>
                    <a:pt x="12" y="12"/>
                  </a:lnTo>
                  <a:lnTo>
                    <a:pt x="8" y="12"/>
                  </a:lnTo>
                  <a:lnTo>
                    <a:pt x="4" y="12"/>
                  </a:lnTo>
                  <a:close/>
                  <a:moveTo>
                    <a:pt x="28" y="24"/>
                  </a:moveTo>
                  <a:lnTo>
                    <a:pt x="28" y="52"/>
                  </a:lnTo>
                  <a:lnTo>
                    <a:pt x="28" y="60"/>
                  </a:lnTo>
                  <a:lnTo>
                    <a:pt x="28" y="68"/>
                  </a:lnTo>
                  <a:lnTo>
                    <a:pt x="32" y="72"/>
                  </a:lnTo>
                  <a:lnTo>
                    <a:pt x="36" y="76"/>
                  </a:lnTo>
                  <a:lnTo>
                    <a:pt x="40" y="76"/>
                  </a:lnTo>
                  <a:lnTo>
                    <a:pt x="48" y="81"/>
                  </a:lnTo>
                  <a:lnTo>
                    <a:pt x="56" y="76"/>
                  </a:lnTo>
                  <a:lnTo>
                    <a:pt x="60" y="72"/>
                  </a:lnTo>
                  <a:lnTo>
                    <a:pt x="68" y="60"/>
                  </a:lnTo>
                  <a:lnTo>
                    <a:pt x="68" y="48"/>
                  </a:lnTo>
                  <a:lnTo>
                    <a:pt x="68" y="36"/>
                  </a:lnTo>
                  <a:lnTo>
                    <a:pt x="64" y="28"/>
                  </a:lnTo>
                  <a:lnTo>
                    <a:pt x="60" y="20"/>
                  </a:lnTo>
                  <a:lnTo>
                    <a:pt x="56" y="16"/>
                  </a:lnTo>
                  <a:lnTo>
                    <a:pt x="48" y="16"/>
                  </a:lnTo>
                  <a:lnTo>
                    <a:pt x="44" y="16"/>
                  </a:lnTo>
                  <a:lnTo>
                    <a:pt x="40" y="16"/>
                  </a:lnTo>
                  <a:lnTo>
                    <a:pt x="36" y="20"/>
                  </a:lnTo>
                  <a:lnTo>
                    <a:pt x="28" y="24"/>
                  </a:lnTo>
                  <a:close/>
                </a:path>
              </a:pathLst>
            </a:custGeom>
            <a:solidFill>
              <a:srgbClr val="000000"/>
            </a:solidFill>
            <a:ln w="0">
              <a:solidFill>
                <a:srgbClr val="000000"/>
              </a:solidFill>
              <a:round/>
              <a:headEnd/>
              <a:tailEnd/>
            </a:ln>
          </p:spPr>
          <p:txBody>
            <a:bodyPr/>
            <a:lstStyle/>
            <a:p>
              <a:endParaRPr lang="en-US"/>
            </a:p>
          </p:txBody>
        </p:sp>
        <p:sp>
          <p:nvSpPr>
            <p:cNvPr id="9363" name="Freeform 331"/>
            <p:cNvSpPr>
              <a:spLocks noEditPoints="1"/>
            </p:cNvSpPr>
            <p:nvPr/>
          </p:nvSpPr>
          <p:spPr bwMode="auto">
            <a:xfrm>
              <a:off x="1718" y="3781"/>
              <a:ext cx="85" cy="121"/>
            </a:xfrm>
            <a:custGeom>
              <a:avLst/>
              <a:gdLst>
                <a:gd name="T0" fmla="*/ 24 w 85"/>
                <a:gd name="T1" fmla="*/ 0 h 121"/>
                <a:gd name="T2" fmla="*/ 29 w 85"/>
                <a:gd name="T3" fmla="*/ 20 h 121"/>
                <a:gd name="T4" fmla="*/ 41 w 85"/>
                <a:gd name="T5" fmla="*/ 4 h 121"/>
                <a:gd name="T6" fmla="*/ 53 w 85"/>
                <a:gd name="T7" fmla="*/ 0 h 121"/>
                <a:gd name="T8" fmla="*/ 73 w 85"/>
                <a:gd name="T9" fmla="*/ 12 h 121"/>
                <a:gd name="T10" fmla="*/ 81 w 85"/>
                <a:gd name="T11" fmla="*/ 28 h 121"/>
                <a:gd name="T12" fmla="*/ 81 w 85"/>
                <a:gd name="T13" fmla="*/ 52 h 121"/>
                <a:gd name="T14" fmla="*/ 73 w 85"/>
                <a:gd name="T15" fmla="*/ 72 h 121"/>
                <a:gd name="T16" fmla="*/ 49 w 85"/>
                <a:gd name="T17" fmla="*/ 85 h 121"/>
                <a:gd name="T18" fmla="*/ 37 w 85"/>
                <a:gd name="T19" fmla="*/ 81 h 121"/>
                <a:gd name="T20" fmla="*/ 29 w 85"/>
                <a:gd name="T21" fmla="*/ 76 h 121"/>
                <a:gd name="T22" fmla="*/ 29 w 85"/>
                <a:gd name="T23" fmla="*/ 109 h 121"/>
                <a:gd name="T24" fmla="*/ 33 w 85"/>
                <a:gd name="T25" fmla="*/ 117 h 121"/>
                <a:gd name="T26" fmla="*/ 37 w 85"/>
                <a:gd name="T27" fmla="*/ 121 h 121"/>
                <a:gd name="T28" fmla="*/ 41 w 85"/>
                <a:gd name="T29" fmla="*/ 121 h 121"/>
                <a:gd name="T30" fmla="*/ 0 w 85"/>
                <a:gd name="T31" fmla="*/ 121 h 121"/>
                <a:gd name="T32" fmla="*/ 4 w 85"/>
                <a:gd name="T33" fmla="*/ 117 h 121"/>
                <a:gd name="T34" fmla="*/ 12 w 85"/>
                <a:gd name="T35" fmla="*/ 117 h 121"/>
                <a:gd name="T36" fmla="*/ 12 w 85"/>
                <a:gd name="T37" fmla="*/ 109 h 121"/>
                <a:gd name="T38" fmla="*/ 12 w 85"/>
                <a:gd name="T39" fmla="*/ 24 h 121"/>
                <a:gd name="T40" fmla="*/ 12 w 85"/>
                <a:gd name="T41" fmla="*/ 16 h 121"/>
                <a:gd name="T42" fmla="*/ 12 w 85"/>
                <a:gd name="T43" fmla="*/ 12 h 121"/>
                <a:gd name="T44" fmla="*/ 8 w 85"/>
                <a:gd name="T45" fmla="*/ 12 h 121"/>
                <a:gd name="T46" fmla="*/ 4 w 85"/>
                <a:gd name="T47" fmla="*/ 12 h 121"/>
                <a:gd name="T48" fmla="*/ 29 w 85"/>
                <a:gd name="T49" fmla="*/ 24 h 121"/>
                <a:gd name="T50" fmla="*/ 29 w 85"/>
                <a:gd name="T51" fmla="*/ 60 h 121"/>
                <a:gd name="T52" fmla="*/ 33 w 85"/>
                <a:gd name="T53" fmla="*/ 72 h 121"/>
                <a:gd name="T54" fmla="*/ 41 w 85"/>
                <a:gd name="T55" fmla="*/ 76 h 121"/>
                <a:gd name="T56" fmla="*/ 57 w 85"/>
                <a:gd name="T57" fmla="*/ 76 h 121"/>
                <a:gd name="T58" fmla="*/ 69 w 85"/>
                <a:gd name="T59" fmla="*/ 60 h 121"/>
                <a:gd name="T60" fmla="*/ 69 w 85"/>
                <a:gd name="T61" fmla="*/ 36 h 121"/>
                <a:gd name="T62" fmla="*/ 61 w 85"/>
                <a:gd name="T63" fmla="*/ 20 h 121"/>
                <a:gd name="T64" fmla="*/ 49 w 85"/>
                <a:gd name="T65" fmla="*/ 16 h 121"/>
                <a:gd name="T66" fmla="*/ 41 w 85"/>
                <a:gd name="T67" fmla="*/ 16 h 121"/>
                <a:gd name="T68" fmla="*/ 29 w 85"/>
                <a:gd name="T69" fmla="*/ 24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21"/>
                <a:gd name="T107" fmla="*/ 85 w 85"/>
                <a:gd name="T108" fmla="*/ 121 h 1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21">
                  <a:moveTo>
                    <a:pt x="4" y="12"/>
                  </a:moveTo>
                  <a:lnTo>
                    <a:pt x="24" y="0"/>
                  </a:lnTo>
                  <a:lnTo>
                    <a:pt x="29" y="0"/>
                  </a:lnTo>
                  <a:lnTo>
                    <a:pt x="29" y="20"/>
                  </a:lnTo>
                  <a:lnTo>
                    <a:pt x="37" y="12"/>
                  </a:lnTo>
                  <a:lnTo>
                    <a:pt x="41" y="4"/>
                  </a:lnTo>
                  <a:lnTo>
                    <a:pt x="49" y="4"/>
                  </a:lnTo>
                  <a:lnTo>
                    <a:pt x="53" y="0"/>
                  </a:lnTo>
                  <a:lnTo>
                    <a:pt x="65" y="4"/>
                  </a:lnTo>
                  <a:lnTo>
                    <a:pt x="73" y="12"/>
                  </a:lnTo>
                  <a:lnTo>
                    <a:pt x="81" y="20"/>
                  </a:lnTo>
                  <a:lnTo>
                    <a:pt x="81" y="28"/>
                  </a:lnTo>
                  <a:lnTo>
                    <a:pt x="85" y="40"/>
                  </a:lnTo>
                  <a:lnTo>
                    <a:pt x="81" y="52"/>
                  </a:lnTo>
                  <a:lnTo>
                    <a:pt x="77" y="64"/>
                  </a:lnTo>
                  <a:lnTo>
                    <a:pt x="73" y="72"/>
                  </a:lnTo>
                  <a:lnTo>
                    <a:pt x="61" y="81"/>
                  </a:lnTo>
                  <a:lnTo>
                    <a:pt x="49" y="85"/>
                  </a:lnTo>
                  <a:lnTo>
                    <a:pt x="41" y="85"/>
                  </a:lnTo>
                  <a:lnTo>
                    <a:pt x="37" y="81"/>
                  </a:lnTo>
                  <a:lnTo>
                    <a:pt x="33" y="81"/>
                  </a:lnTo>
                  <a:lnTo>
                    <a:pt x="29" y="76"/>
                  </a:lnTo>
                  <a:lnTo>
                    <a:pt x="29" y="101"/>
                  </a:lnTo>
                  <a:lnTo>
                    <a:pt x="29" y="109"/>
                  </a:lnTo>
                  <a:lnTo>
                    <a:pt x="29" y="113"/>
                  </a:lnTo>
                  <a:lnTo>
                    <a:pt x="33" y="117"/>
                  </a:lnTo>
                  <a:lnTo>
                    <a:pt x="37" y="121"/>
                  </a:lnTo>
                  <a:lnTo>
                    <a:pt x="41" y="121"/>
                  </a:lnTo>
                  <a:lnTo>
                    <a:pt x="0" y="121"/>
                  </a:lnTo>
                  <a:lnTo>
                    <a:pt x="4" y="117"/>
                  </a:lnTo>
                  <a:lnTo>
                    <a:pt x="8" y="117"/>
                  </a:lnTo>
                  <a:lnTo>
                    <a:pt x="12" y="117"/>
                  </a:lnTo>
                  <a:lnTo>
                    <a:pt x="12" y="113"/>
                  </a:lnTo>
                  <a:lnTo>
                    <a:pt x="12" y="109"/>
                  </a:lnTo>
                  <a:lnTo>
                    <a:pt x="12" y="101"/>
                  </a:lnTo>
                  <a:lnTo>
                    <a:pt x="12" y="24"/>
                  </a:lnTo>
                  <a:lnTo>
                    <a:pt x="12" y="20"/>
                  </a:lnTo>
                  <a:lnTo>
                    <a:pt x="12" y="16"/>
                  </a:lnTo>
                  <a:lnTo>
                    <a:pt x="12" y="12"/>
                  </a:lnTo>
                  <a:lnTo>
                    <a:pt x="8" y="12"/>
                  </a:lnTo>
                  <a:lnTo>
                    <a:pt x="4" y="12"/>
                  </a:lnTo>
                  <a:close/>
                  <a:moveTo>
                    <a:pt x="29" y="24"/>
                  </a:moveTo>
                  <a:lnTo>
                    <a:pt x="29" y="52"/>
                  </a:lnTo>
                  <a:lnTo>
                    <a:pt x="29" y="60"/>
                  </a:lnTo>
                  <a:lnTo>
                    <a:pt x="29" y="68"/>
                  </a:lnTo>
                  <a:lnTo>
                    <a:pt x="33" y="72"/>
                  </a:lnTo>
                  <a:lnTo>
                    <a:pt x="37" y="76"/>
                  </a:lnTo>
                  <a:lnTo>
                    <a:pt x="41" y="76"/>
                  </a:lnTo>
                  <a:lnTo>
                    <a:pt x="49" y="81"/>
                  </a:lnTo>
                  <a:lnTo>
                    <a:pt x="57" y="76"/>
                  </a:lnTo>
                  <a:lnTo>
                    <a:pt x="61" y="72"/>
                  </a:lnTo>
                  <a:lnTo>
                    <a:pt x="69" y="60"/>
                  </a:lnTo>
                  <a:lnTo>
                    <a:pt x="69" y="48"/>
                  </a:lnTo>
                  <a:lnTo>
                    <a:pt x="69" y="36"/>
                  </a:lnTo>
                  <a:lnTo>
                    <a:pt x="65" y="28"/>
                  </a:lnTo>
                  <a:lnTo>
                    <a:pt x="61" y="20"/>
                  </a:lnTo>
                  <a:lnTo>
                    <a:pt x="57" y="16"/>
                  </a:lnTo>
                  <a:lnTo>
                    <a:pt x="49" y="16"/>
                  </a:lnTo>
                  <a:lnTo>
                    <a:pt x="45" y="16"/>
                  </a:lnTo>
                  <a:lnTo>
                    <a:pt x="41" y="16"/>
                  </a:lnTo>
                  <a:lnTo>
                    <a:pt x="37" y="20"/>
                  </a:lnTo>
                  <a:lnTo>
                    <a:pt x="29" y="24"/>
                  </a:lnTo>
                  <a:close/>
                </a:path>
              </a:pathLst>
            </a:custGeom>
            <a:solidFill>
              <a:srgbClr val="000000"/>
            </a:solidFill>
            <a:ln w="0">
              <a:solidFill>
                <a:srgbClr val="000000"/>
              </a:solidFill>
              <a:round/>
              <a:headEnd/>
              <a:tailEnd/>
            </a:ln>
          </p:spPr>
          <p:txBody>
            <a:bodyPr/>
            <a:lstStyle/>
            <a:p>
              <a:endParaRPr lang="en-US"/>
            </a:p>
          </p:txBody>
        </p:sp>
        <p:sp>
          <p:nvSpPr>
            <p:cNvPr id="9364" name="Freeform 332"/>
            <p:cNvSpPr>
              <a:spLocks noEditPoints="1"/>
            </p:cNvSpPr>
            <p:nvPr/>
          </p:nvSpPr>
          <p:spPr bwMode="auto">
            <a:xfrm>
              <a:off x="1811" y="3781"/>
              <a:ext cx="76" cy="85"/>
            </a:xfrm>
            <a:custGeom>
              <a:avLst/>
              <a:gdLst>
                <a:gd name="T0" fmla="*/ 40 w 76"/>
                <a:gd name="T1" fmla="*/ 0 h 85"/>
                <a:gd name="T2" fmla="*/ 52 w 76"/>
                <a:gd name="T3" fmla="*/ 4 h 85"/>
                <a:gd name="T4" fmla="*/ 60 w 76"/>
                <a:gd name="T5" fmla="*/ 8 h 85"/>
                <a:gd name="T6" fmla="*/ 68 w 76"/>
                <a:gd name="T7" fmla="*/ 16 h 85"/>
                <a:gd name="T8" fmla="*/ 76 w 76"/>
                <a:gd name="T9" fmla="*/ 28 h 85"/>
                <a:gd name="T10" fmla="*/ 76 w 76"/>
                <a:gd name="T11" fmla="*/ 40 h 85"/>
                <a:gd name="T12" fmla="*/ 76 w 76"/>
                <a:gd name="T13" fmla="*/ 52 h 85"/>
                <a:gd name="T14" fmla="*/ 72 w 76"/>
                <a:gd name="T15" fmla="*/ 64 h 85"/>
                <a:gd name="T16" fmla="*/ 64 w 76"/>
                <a:gd name="T17" fmla="*/ 72 h 85"/>
                <a:gd name="T18" fmla="*/ 56 w 76"/>
                <a:gd name="T19" fmla="*/ 81 h 85"/>
                <a:gd name="T20" fmla="*/ 48 w 76"/>
                <a:gd name="T21" fmla="*/ 85 h 85"/>
                <a:gd name="T22" fmla="*/ 40 w 76"/>
                <a:gd name="T23" fmla="*/ 85 h 85"/>
                <a:gd name="T24" fmla="*/ 28 w 76"/>
                <a:gd name="T25" fmla="*/ 85 h 85"/>
                <a:gd name="T26" fmla="*/ 20 w 76"/>
                <a:gd name="T27" fmla="*/ 76 h 85"/>
                <a:gd name="T28" fmla="*/ 12 w 76"/>
                <a:gd name="T29" fmla="*/ 68 h 85"/>
                <a:gd name="T30" fmla="*/ 4 w 76"/>
                <a:gd name="T31" fmla="*/ 56 h 85"/>
                <a:gd name="T32" fmla="*/ 0 w 76"/>
                <a:gd name="T33" fmla="*/ 44 h 85"/>
                <a:gd name="T34" fmla="*/ 4 w 76"/>
                <a:gd name="T35" fmla="*/ 32 h 85"/>
                <a:gd name="T36" fmla="*/ 8 w 76"/>
                <a:gd name="T37" fmla="*/ 24 h 85"/>
                <a:gd name="T38" fmla="*/ 12 w 76"/>
                <a:gd name="T39" fmla="*/ 12 h 85"/>
                <a:gd name="T40" fmla="*/ 20 w 76"/>
                <a:gd name="T41" fmla="*/ 8 h 85"/>
                <a:gd name="T42" fmla="*/ 32 w 76"/>
                <a:gd name="T43" fmla="*/ 4 h 85"/>
                <a:gd name="T44" fmla="*/ 40 w 76"/>
                <a:gd name="T45" fmla="*/ 0 h 85"/>
                <a:gd name="T46" fmla="*/ 36 w 76"/>
                <a:gd name="T47" fmla="*/ 8 h 85"/>
                <a:gd name="T48" fmla="*/ 32 w 76"/>
                <a:gd name="T49" fmla="*/ 8 h 85"/>
                <a:gd name="T50" fmla="*/ 28 w 76"/>
                <a:gd name="T51" fmla="*/ 8 h 85"/>
                <a:gd name="T52" fmla="*/ 24 w 76"/>
                <a:gd name="T53" fmla="*/ 12 h 85"/>
                <a:gd name="T54" fmla="*/ 20 w 76"/>
                <a:gd name="T55" fmla="*/ 20 h 85"/>
                <a:gd name="T56" fmla="*/ 16 w 76"/>
                <a:gd name="T57" fmla="*/ 28 h 85"/>
                <a:gd name="T58" fmla="*/ 16 w 76"/>
                <a:gd name="T59" fmla="*/ 36 h 85"/>
                <a:gd name="T60" fmla="*/ 20 w 76"/>
                <a:gd name="T61" fmla="*/ 52 h 85"/>
                <a:gd name="T62" fmla="*/ 24 w 76"/>
                <a:gd name="T63" fmla="*/ 64 h 85"/>
                <a:gd name="T64" fmla="*/ 28 w 76"/>
                <a:gd name="T65" fmla="*/ 72 h 85"/>
                <a:gd name="T66" fmla="*/ 36 w 76"/>
                <a:gd name="T67" fmla="*/ 76 h 85"/>
                <a:gd name="T68" fmla="*/ 44 w 76"/>
                <a:gd name="T69" fmla="*/ 81 h 85"/>
                <a:gd name="T70" fmla="*/ 52 w 76"/>
                <a:gd name="T71" fmla="*/ 76 h 85"/>
                <a:gd name="T72" fmla="*/ 56 w 76"/>
                <a:gd name="T73" fmla="*/ 72 h 85"/>
                <a:gd name="T74" fmla="*/ 60 w 76"/>
                <a:gd name="T75" fmla="*/ 64 h 85"/>
                <a:gd name="T76" fmla="*/ 64 w 76"/>
                <a:gd name="T77" fmla="*/ 48 h 85"/>
                <a:gd name="T78" fmla="*/ 60 w 76"/>
                <a:gd name="T79" fmla="*/ 36 h 85"/>
                <a:gd name="T80" fmla="*/ 56 w 76"/>
                <a:gd name="T81" fmla="*/ 24 h 85"/>
                <a:gd name="T82" fmla="*/ 52 w 76"/>
                <a:gd name="T83" fmla="*/ 16 h 85"/>
                <a:gd name="T84" fmla="*/ 44 w 76"/>
                <a:gd name="T85" fmla="*/ 8 h 85"/>
                <a:gd name="T86" fmla="*/ 36 w 76"/>
                <a:gd name="T87" fmla="*/ 8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
                <a:gd name="T133" fmla="*/ 0 h 85"/>
                <a:gd name="T134" fmla="*/ 76 w 76"/>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 h="85">
                  <a:moveTo>
                    <a:pt x="40" y="0"/>
                  </a:moveTo>
                  <a:lnTo>
                    <a:pt x="52" y="4"/>
                  </a:lnTo>
                  <a:lnTo>
                    <a:pt x="60" y="8"/>
                  </a:lnTo>
                  <a:lnTo>
                    <a:pt x="68" y="16"/>
                  </a:lnTo>
                  <a:lnTo>
                    <a:pt x="76" y="28"/>
                  </a:lnTo>
                  <a:lnTo>
                    <a:pt x="76" y="40"/>
                  </a:lnTo>
                  <a:lnTo>
                    <a:pt x="76" y="52"/>
                  </a:lnTo>
                  <a:lnTo>
                    <a:pt x="72" y="64"/>
                  </a:lnTo>
                  <a:lnTo>
                    <a:pt x="64" y="72"/>
                  </a:lnTo>
                  <a:lnTo>
                    <a:pt x="56" y="81"/>
                  </a:lnTo>
                  <a:lnTo>
                    <a:pt x="48" y="85"/>
                  </a:lnTo>
                  <a:lnTo>
                    <a:pt x="40" y="85"/>
                  </a:lnTo>
                  <a:lnTo>
                    <a:pt x="28" y="85"/>
                  </a:lnTo>
                  <a:lnTo>
                    <a:pt x="20" y="76"/>
                  </a:lnTo>
                  <a:lnTo>
                    <a:pt x="12" y="68"/>
                  </a:lnTo>
                  <a:lnTo>
                    <a:pt x="4" y="56"/>
                  </a:lnTo>
                  <a:lnTo>
                    <a:pt x="0" y="44"/>
                  </a:lnTo>
                  <a:lnTo>
                    <a:pt x="4" y="32"/>
                  </a:lnTo>
                  <a:lnTo>
                    <a:pt x="8" y="24"/>
                  </a:lnTo>
                  <a:lnTo>
                    <a:pt x="12" y="12"/>
                  </a:lnTo>
                  <a:lnTo>
                    <a:pt x="20" y="8"/>
                  </a:lnTo>
                  <a:lnTo>
                    <a:pt x="32" y="4"/>
                  </a:lnTo>
                  <a:lnTo>
                    <a:pt x="40" y="0"/>
                  </a:lnTo>
                  <a:close/>
                  <a:moveTo>
                    <a:pt x="36" y="8"/>
                  </a:moveTo>
                  <a:lnTo>
                    <a:pt x="32" y="8"/>
                  </a:lnTo>
                  <a:lnTo>
                    <a:pt x="28" y="8"/>
                  </a:lnTo>
                  <a:lnTo>
                    <a:pt x="24" y="12"/>
                  </a:lnTo>
                  <a:lnTo>
                    <a:pt x="20" y="20"/>
                  </a:lnTo>
                  <a:lnTo>
                    <a:pt x="16" y="28"/>
                  </a:lnTo>
                  <a:lnTo>
                    <a:pt x="16" y="36"/>
                  </a:lnTo>
                  <a:lnTo>
                    <a:pt x="20" y="52"/>
                  </a:lnTo>
                  <a:lnTo>
                    <a:pt x="24" y="64"/>
                  </a:lnTo>
                  <a:lnTo>
                    <a:pt x="28" y="72"/>
                  </a:lnTo>
                  <a:lnTo>
                    <a:pt x="36" y="76"/>
                  </a:lnTo>
                  <a:lnTo>
                    <a:pt x="44" y="81"/>
                  </a:lnTo>
                  <a:lnTo>
                    <a:pt x="52" y="76"/>
                  </a:lnTo>
                  <a:lnTo>
                    <a:pt x="56" y="72"/>
                  </a:lnTo>
                  <a:lnTo>
                    <a:pt x="60" y="64"/>
                  </a:lnTo>
                  <a:lnTo>
                    <a:pt x="64" y="48"/>
                  </a:lnTo>
                  <a:lnTo>
                    <a:pt x="60" y="36"/>
                  </a:lnTo>
                  <a:lnTo>
                    <a:pt x="56" y="24"/>
                  </a:lnTo>
                  <a:lnTo>
                    <a:pt x="52" y="16"/>
                  </a:lnTo>
                  <a:lnTo>
                    <a:pt x="44" y="8"/>
                  </a:lnTo>
                  <a:lnTo>
                    <a:pt x="36" y="8"/>
                  </a:lnTo>
                  <a:close/>
                </a:path>
              </a:pathLst>
            </a:custGeom>
            <a:solidFill>
              <a:srgbClr val="000000"/>
            </a:solidFill>
            <a:ln w="0">
              <a:solidFill>
                <a:srgbClr val="000000"/>
              </a:solidFill>
              <a:round/>
              <a:headEnd/>
              <a:tailEnd/>
            </a:ln>
          </p:spPr>
          <p:txBody>
            <a:bodyPr/>
            <a:lstStyle/>
            <a:p>
              <a:endParaRPr lang="en-US"/>
            </a:p>
          </p:txBody>
        </p:sp>
        <p:sp>
          <p:nvSpPr>
            <p:cNvPr id="9365" name="Freeform 333"/>
            <p:cNvSpPr>
              <a:spLocks/>
            </p:cNvSpPr>
            <p:nvPr/>
          </p:nvSpPr>
          <p:spPr bwMode="auto">
            <a:xfrm>
              <a:off x="1903" y="3781"/>
              <a:ext cx="57" cy="85"/>
            </a:xfrm>
            <a:custGeom>
              <a:avLst/>
              <a:gdLst>
                <a:gd name="T0" fmla="*/ 49 w 57"/>
                <a:gd name="T1" fmla="*/ 0 h 85"/>
                <a:gd name="T2" fmla="*/ 49 w 57"/>
                <a:gd name="T3" fmla="*/ 28 h 85"/>
                <a:gd name="T4" fmla="*/ 49 w 57"/>
                <a:gd name="T5" fmla="*/ 28 h 85"/>
                <a:gd name="T6" fmla="*/ 44 w 57"/>
                <a:gd name="T7" fmla="*/ 20 h 85"/>
                <a:gd name="T8" fmla="*/ 40 w 57"/>
                <a:gd name="T9" fmla="*/ 12 h 85"/>
                <a:gd name="T10" fmla="*/ 32 w 57"/>
                <a:gd name="T11" fmla="*/ 8 h 85"/>
                <a:gd name="T12" fmla="*/ 24 w 57"/>
                <a:gd name="T13" fmla="*/ 8 h 85"/>
                <a:gd name="T14" fmla="*/ 20 w 57"/>
                <a:gd name="T15" fmla="*/ 8 h 85"/>
                <a:gd name="T16" fmla="*/ 16 w 57"/>
                <a:gd name="T17" fmla="*/ 12 h 85"/>
                <a:gd name="T18" fmla="*/ 12 w 57"/>
                <a:gd name="T19" fmla="*/ 12 h 85"/>
                <a:gd name="T20" fmla="*/ 12 w 57"/>
                <a:gd name="T21" fmla="*/ 16 h 85"/>
                <a:gd name="T22" fmla="*/ 12 w 57"/>
                <a:gd name="T23" fmla="*/ 20 h 85"/>
                <a:gd name="T24" fmla="*/ 16 w 57"/>
                <a:gd name="T25" fmla="*/ 24 h 85"/>
                <a:gd name="T26" fmla="*/ 16 w 57"/>
                <a:gd name="T27" fmla="*/ 28 h 85"/>
                <a:gd name="T28" fmla="*/ 24 w 57"/>
                <a:gd name="T29" fmla="*/ 32 h 85"/>
                <a:gd name="T30" fmla="*/ 36 w 57"/>
                <a:gd name="T31" fmla="*/ 40 h 85"/>
                <a:gd name="T32" fmla="*/ 49 w 57"/>
                <a:gd name="T33" fmla="*/ 44 h 85"/>
                <a:gd name="T34" fmla="*/ 53 w 57"/>
                <a:gd name="T35" fmla="*/ 52 h 85"/>
                <a:gd name="T36" fmla="*/ 57 w 57"/>
                <a:gd name="T37" fmla="*/ 60 h 85"/>
                <a:gd name="T38" fmla="*/ 53 w 57"/>
                <a:gd name="T39" fmla="*/ 68 h 85"/>
                <a:gd name="T40" fmla="*/ 44 w 57"/>
                <a:gd name="T41" fmla="*/ 76 h 85"/>
                <a:gd name="T42" fmla="*/ 36 w 57"/>
                <a:gd name="T43" fmla="*/ 85 h 85"/>
                <a:gd name="T44" fmla="*/ 28 w 57"/>
                <a:gd name="T45" fmla="*/ 85 h 85"/>
                <a:gd name="T46" fmla="*/ 20 w 57"/>
                <a:gd name="T47" fmla="*/ 85 h 85"/>
                <a:gd name="T48" fmla="*/ 12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2 w 57"/>
                <a:gd name="T67" fmla="*/ 72 h 85"/>
                <a:gd name="T68" fmla="*/ 20 w 57"/>
                <a:gd name="T69" fmla="*/ 76 h 85"/>
                <a:gd name="T70" fmla="*/ 28 w 57"/>
                <a:gd name="T71" fmla="*/ 81 h 85"/>
                <a:gd name="T72" fmla="*/ 32 w 57"/>
                <a:gd name="T73" fmla="*/ 76 h 85"/>
                <a:gd name="T74" fmla="*/ 36 w 57"/>
                <a:gd name="T75" fmla="*/ 76 h 85"/>
                <a:gd name="T76" fmla="*/ 40 w 57"/>
                <a:gd name="T77" fmla="*/ 72 h 85"/>
                <a:gd name="T78" fmla="*/ 40 w 57"/>
                <a:gd name="T79" fmla="*/ 68 h 85"/>
                <a:gd name="T80" fmla="*/ 40 w 57"/>
                <a:gd name="T81" fmla="*/ 60 h 85"/>
                <a:gd name="T82" fmla="*/ 36 w 57"/>
                <a:gd name="T83" fmla="*/ 56 h 85"/>
                <a:gd name="T84" fmla="*/ 32 w 57"/>
                <a:gd name="T85" fmla="*/ 52 h 85"/>
                <a:gd name="T86" fmla="*/ 20 w 57"/>
                <a:gd name="T87" fmla="*/ 48 h 85"/>
                <a:gd name="T88" fmla="*/ 12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6 w 57"/>
                <a:gd name="T101" fmla="*/ 4 h 85"/>
                <a:gd name="T102" fmla="*/ 24 w 57"/>
                <a:gd name="T103" fmla="*/ 0 h 85"/>
                <a:gd name="T104" fmla="*/ 32 w 57"/>
                <a:gd name="T105" fmla="*/ 4 h 85"/>
                <a:gd name="T106" fmla="*/ 36 w 57"/>
                <a:gd name="T107" fmla="*/ 4 h 85"/>
                <a:gd name="T108" fmla="*/ 40 w 57"/>
                <a:gd name="T109" fmla="*/ 4 h 85"/>
                <a:gd name="T110" fmla="*/ 44 w 57"/>
                <a:gd name="T111" fmla="*/ 4 h 85"/>
                <a:gd name="T112" fmla="*/ 44 w 57"/>
                <a:gd name="T113" fmla="*/ 4 h 85"/>
                <a:gd name="T114" fmla="*/ 44 w 57"/>
                <a:gd name="T115" fmla="*/ 4 h 85"/>
                <a:gd name="T116" fmla="*/ 44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4" y="20"/>
                  </a:lnTo>
                  <a:lnTo>
                    <a:pt x="40" y="12"/>
                  </a:lnTo>
                  <a:lnTo>
                    <a:pt x="32" y="8"/>
                  </a:lnTo>
                  <a:lnTo>
                    <a:pt x="24" y="8"/>
                  </a:lnTo>
                  <a:lnTo>
                    <a:pt x="20" y="8"/>
                  </a:lnTo>
                  <a:lnTo>
                    <a:pt x="16" y="12"/>
                  </a:lnTo>
                  <a:lnTo>
                    <a:pt x="12" y="12"/>
                  </a:lnTo>
                  <a:lnTo>
                    <a:pt x="12" y="16"/>
                  </a:lnTo>
                  <a:lnTo>
                    <a:pt x="12" y="20"/>
                  </a:lnTo>
                  <a:lnTo>
                    <a:pt x="16" y="24"/>
                  </a:lnTo>
                  <a:lnTo>
                    <a:pt x="16" y="28"/>
                  </a:lnTo>
                  <a:lnTo>
                    <a:pt x="24" y="32"/>
                  </a:lnTo>
                  <a:lnTo>
                    <a:pt x="36" y="40"/>
                  </a:lnTo>
                  <a:lnTo>
                    <a:pt x="49" y="44"/>
                  </a:lnTo>
                  <a:lnTo>
                    <a:pt x="53" y="52"/>
                  </a:lnTo>
                  <a:lnTo>
                    <a:pt x="57" y="60"/>
                  </a:lnTo>
                  <a:lnTo>
                    <a:pt x="53" y="68"/>
                  </a:lnTo>
                  <a:lnTo>
                    <a:pt x="44" y="76"/>
                  </a:lnTo>
                  <a:lnTo>
                    <a:pt x="36" y="85"/>
                  </a:lnTo>
                  <a:lnTo>
                    <a:pt x="28" y="85"/>
                  </a:lnTo>
                  <a:lnTo>
                    <a:pt x="20" y="85"/>
                  </a:lnTo>
                  <a:lnTo>
                    <a:pt x="12" y="81"/>
                  </a:lnTo>
                  <a:lnTo>
                    <a:pt x="8" y="81"/>
                  </a:lnTo>
                  <a:lnTo>
                    <a:pt x="4" y="81"/>
                  </a:lnTo>
                  <a:lnTo>
                    <a:pt x="4" y="85"/>
                  </a:lnTo>
                  <a:lnTo>
                    <a:pt x="0" y="85"/>
                  </a:lnTo>
                  <a:lnTo>
                    <a:pt x="0" y="56"/>
                  </a:lnTo>
                  <a:lnTo>
                    <a:pt x="4" y="56"/>
                  </a:lnTo>
                  <a:lnTo>
                    <a:pt x="8" y="64"/>
                  </a:lnTo>
                  <a:lnTo>
                    <a:pt x="12" y="72"/>
                  </a:lnTo>
                  <a:lnTo>
                    <a:pt x="20" y="76"/>
                  </a:lnTo>
                  <a:lnTo>
                    <a:pt x="28" y="81"/>
                  </a:lnTo>
                  <a:lnTo>
                    <a:pt x="32" y="76"/>
                  </a:lnTo>
                  <a:lnTo>
                    <a:pt x="36" y="76"/>
                  </a:lnTo>
                  <a:lnTo>
                    <a:pt x="40" y="72"/>
                  </a:lnTo>
                  <a:lnTo>
                    <a:pt x="40" y="68"/>
                  </a:lnTo>
                  <a:lnTo>
                    <a:pt x="40" y="60"/>
                  </a:lnTo>
                  <a:lnTo>
                    <a:pt x="36" y="56"/>
                  </a:lnTo>
                  <a:lnTo>
                    <a:pt x="32" y="52"/>
                  </a:lnTo>
                  <a:lnTo>
                    <a:pt x="20" y="48"/>
                  </a:lnTo>
                  <a:lnTo>
                    <a:pt x="12" y="40"/>
                  </a:lnTo>
                  <a:lnTo>
                    <a:pt x="4" y="36"/>
                  </a:lnTo>
                  <a:lnTo>
                    <a:pt x="4" y="32"/>
                  </a:lnTo>
                  <a:lnTo>
                    <a:pt x="0" y="24"/>
                  </a:lnTo>
                  <a:lnTo>
                    <a:pt x="4" y="16"/>
                  </a:lnTo>
                  <a:lnTo>
                    <a:pt x="8" y="8"/>
                  </a:lnTo>
                  <a:lnTo>
                    <a:pt x="16" y="4"/>
                  </a:lnTo>
                  <a:lnTo>
                    <a:pt x="24" y="0"/>
                  </a:lnTo>
                  <a:lnTo>
                    <a:pt x="32" y="4"/>
                  </a:lnTo>
                  <a:lnTo>
                    <a:pt x="36" y="4"/>
                  </a:lnTo>
                  <a:lnTo>
                    <a:pt x="40" y="4"/>
                  </a:lnTo>
                  <a:lnTo>
                    <a:pt x="44" y="4"/>
                  </a:lnTo>
                  <a:lnTo>
                    <a:pt x="49" y="0"/>
                  </a:lnTo>
                  <a:close/>
                </a:path>
              </a:pathLst>
            </a:custGeom>
            <a:solidFill>
              <a:srgbClr val="000000"/>
            </a:solidFill>
            <a:ln w="0">
              <a:solidFill>
                <a:srgbClr val="000000"/>
              </a:solidFill>
              <a:round/>
              <a:headEnd/>
              <a:tailEnd/>
            </a:ln>
          </p:spPr>
          <p:txBody>
            <a:bodyPr/>
            <a:lstStyle/>
            <a:p>
              <a:endParaRPr lang="en-US"/>
            </a:p>
          </p:txBody>
        </p:sp>
        <p:sp>
          <p:nvSpPr>
            <p:cNvPr id="9366" name="Freeform 334"/>
            <p:cNvSpPr>
              <a:spLocks noEditPoints="1"/>
            </p:cNvSpPr>
            <p:nvPr/>
          </p:nvSpPr>
          <p:spPr bwMode="auto">
            <a:xfrm>
              <a:off x="1972" y="3741"/>
              <a:ext cx="36" cy="121"/>
            </a:xfrm>
            <a:custGeom>
              <a:avLst/>
              <a:gdLst>
                <a:gd name="T0" fmla="*/ 16 w 36"/>
                <a:gd name="T1" fmla="*/ 0 h 121"/>
                <a:gd name="T2" fmla="*/ 20 w 36"/>
                <a:gd name="T3" fmla="*/ 0 h 121"/>
                <a:gd name="T4" fmla="*/ 24 w 36"/>
                <a:gd name="T5" fmla="*/ 4 h 121"/>
                <a:gd name="T6" fmla="*/ 24 w 36"/>
                <a:gd name="T7" fmla="*/ 4 h 121"/>
                <a:gd name="T8" fmla="*/ 28 w 36"/>
                <a:gd name="T9" fmla="*/ 8 h 121"/>
                <a:gd name="T10" fmla="*/ 24 w 36"/>
                <a:gd name="T11" fmla="*/ 12 h 121"/>
                <a:gd name="T12" fmla="*/ 24 w 36"/>
                <a:gd name="T13" fmla="*/ 16 h 121"/>
                <a:gd name="T14" fmla="*/ 20 w 36"/>
                <a:gd name="T15" fmla="*/ 20 h 121"/>
                <a:gd name="T16" fmla="*/ 16 w 36"/>
                <a:gd name="T17" fmla="*/ 20 h 121"/>
                <a:gd name="T18" fmla="*/ 12 w 36"/>
                <a:gd name="T19" fmla="*/ 20 h 121"/>
                <a:gd name="T20" fmla="*/ 8 w 36"/>
                <a:gd name="T21" fmla="*/ 16 h 121"/>
                <a:gd name="T22" fmla="*/ 8 w 36"/>
                <a:gd name="T23" fmla="*/ 12 h 121"/>
                <a:gd name="T24" fmla="*/ 8 w 36"/>
                <a:gd name="T25" fmla="*/ 8 h 121"/>
                <a:gd name="T26" fmla="*/ 8 w 36"/>
                <a:gd name="T27" fmla="*/ 4 h 121"/>
                <a:gd name="T28" fmla="*/ 8 w 36"/>
                <a:gd name="T29" fmla="*/ 4 h 121"/>
                <a:gd name="T30" fmla="*/ 12 w 36"/>
                <a:gd name="T31" fmla="*/ 0 h 121"/>
                <a:gd name="T32" fmla="*/ 16 w 36"/>
                <a:gd name="T33" fmla="*/ 0 h 121"/>
                <a:gd name="T34" fmla="*/ 24 w 36"/>
                <a:gd name="T35" fmla="*/ 40 h 121"/>
                <a:gd name="T36" fmla="*/ 24 w 36"/>
                <a:gd name="T37" fmla="*/ 104 h 121"/>
                <a:gd name="T38" fmla="*/ 24 w 36"/>
                <a:gd name="T39" fmla="*/ 112 h 121"/>
                <a:gd name="T40" fmla="*/ 24 w 36"/>
                <a:gd name="T41" fmla="*/ 116 h 121"/>
                <a:gd name="T42" fmla="*/ 28 w 36"/>
                <a:gd name="T43" fmla="*/ 116 h 121"/>
                <a:gd name="T44" fmla="*/ 28 w 36"/>
                <a:gd name="T45" fmla="*/ 121 h 121"/>
                <a:gd name="T46" fmla="*/ 32 w 36"/>
                <a:gd name="T47" fmla="*/ 121 h 121"/>
                <a:gd name="T48" fmla="*/ 36 w 36"/>
                <a:gd name="T49" fmla="*/ 121 h 121"/>
                <a:gd name="T50" fmla="*/ 36 w 36"/>
                <a:gd name="T51" fmla="*/ 121 h 121"/>
                <a:gd name="T52" fmla="*/ 0 w 36"/>
                <a:gd name="T53" fmla="*/ 121 h 121"/>
                <a:gd name="T54" fmla="*/ 0 w 36"/>
                <a:gd name="T55" fmla="*/ 121 h 121"/>
                <a:gd name="T56" fmla="*/ 4 w 36"/>
                <a:gd name="T57" fmla="*/ 121 h 121"/>
                <a:gd name="T58" fmla="*/ 4 w 36"/>
                <a:gd name="T59" fmla="*/ 121 h 121"/>
                <a:gd name="T60" fmla="*/ 8 w 36"/>
                <a:gd name="T61" fmla="*/ 116 h 121"/>
                <a:gd name="T62" fmla="*/ 8 w 36"/>
                <a:gd name="T63" fmla="*/ 116 h 121"/>
                <a:gd name="T64" fmla="*/ 8 w 36"/>
                <a:gd name="T65" fmla="*/ 112 h 121"/>
                <a:gd name="T66" fmla="*/ 8 w 36"/>
                <a:gd name="T67" fmla="*/ 104 h 121"/>
                <a:gd name="T68" fmla="*/ 8 w 36"/>
                <a:gd name="T69" fmla="*/ 76 h 121"/>
                <a:gd name="T70" fmla="*/ 8 w 36"/>
                <a:gd name="T71" fmla="*/ 64 h 121"/>
                <a:gd name="T72" fmla="*/ 8 w 36"/>
                <a:gd name="T73" fmla="*/ 56 h 121"/>
                <a:gd name="T74" fmla="*/ 8 w 36"/>
                <a:gd name="T75" fmla="*/ 52 h 121"/>
                <a:gd name="T76" fmla="*/ 8 w 36"/>
                <a:gd name="T77" fmla="*/ 52 h 121"/>
                <a:gd name="T78" fmla="*/ 8 w 36"/>
                <a:gd name="T79" fmla="*/ 52 h 121"/>
                <a:gd name="T80" fmla="*/ 4 w 36"/>
                <a:gd name="T81" fmla="*/ 52 h 121"/>
                <a:gd name="T82" fmla="*/ 4 w 36"/>
                <a:gd name="T83" fmla="*/ 52 h 121"/>
                <a:gd name="T84" fmla="*/ 0 w 36"/>
                <a:gd name="T85" fmla="*/ 52 h 121"/>
                <a:gd name="T86" fmla="*/ 0 w 36"/>
                <a:gd name="T87" fmla="*/ 52 h 121"/>
                <a:gd name="T88" fmla="*/ 20 w 36"/>
                <a:gd name="T89" fmla="*/ 40 h 121"/>
                <a:gd name="T90" fmla="*/ 24 w 36"/>
                <a:gd name="T91" fmla="*/ 4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
                <a:gd name="T139" fmla="*/ 0 h 121"/>
                <a:gd name="T140" fmla="*/ 36 w 36"/>
                <a:gd name="T141" fmla="*/ 121 h 12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 h="121">
                  <a:moveTo>
                    <a:pt x="16" y="0"/>
                  </a:moveTo>
                  <a:lnTo>
                    <a:pt x="20" y="0"/>
                  </a:lnTo>
                  <a:lnTo>
                    <a:pt x="24" y="4"/>
                  </a:lnTo>
                  <a:lnTo>
                    <a:pt x="28" y="8"/>
                  </a:lnTo>
                  <a:lnTo>
                    <a:pt x="24" y="12"/>
                  </a:lnTo>
                  <a:lnTo>
                    <a:pt x="24" y="16"/>
                  </a:lnTo>
                  <a:lnTo>
                    <a:pt x="20" y="20"/>
                  </a:lnTo>
                  <a:lnTo>
                    <a:pt x="16" y="20"/>
                  </a:lnTo>
                  <a:lnTo>
                    <a:pt x="12" y="20"/>
                  </a:lnTo>
                  <a:lnTo>
                    <a:pt x="8" y="16"/>
                  </a:lnTo>
                  <a:lnTo>
                    <a:pt x="8" y="12"/>
                  </a:lnTo>
                  <a:lnTo>
                    <a:pt x="8" y="8"/>
                  </a:lnTo>
                  <a:lnTo>
                    <a:pt x="8" y="4"/>
                  </a:lnTo>
                  <a:lnTo>
                    <a:pt x="12" y="0"/>
                  </a:lnTo>
                  <a:lnTo>
                    <a:pt x="16" y="0"/>
                  </a:lnTo>
                  <a:close/>
                  <a:moveTo>
                    <a:pt x="24" y="40"/>
                  </a:moveTo>
                  <a:lnTo>
                    <a:pt x="24" y="104"/>
                  </a:lnTo>
                  <a:lnTo>
                    <a:pt x="24" y="112"/>
                  </a:lnTo>
                  <a:lnTo>
                    <a:pt x="24" y="116"/>
                  </a:lnTo>
                  <a:lnTo>
                    <a:pt x="28" y="116"/>
                  </a:lnTo>
                  <a:lnTo>
                    <a:pt x="28" y="121"/>
                  </a:lnTo>
                  <a:lnTo>
                    <a:pt x="32" y="121"/>
                  </a:lnTo>
                  <a:lnTo>
                    <a:pt x="36" y="121"/>
                  </a:lnTo>
                  <a:lnTo>
                    <a:pt x="0" y="121"/>
                  </a:lnTo>
                  <a:lnTo>
                    <a:pt x="4" y="121"/>
                  </a:lnTo>
                  <a:lnTo>
                    <a:pt x="8" y="116"/>
                  </a:lnTo>
                  <a:lnTo>
                    <a:pt x="8" y="112"/>
                  </a:lnTo>
                  <a:lnTo>
                    <a:pt x="8" y="104"/>
                  </a:lnTo>
                  <a:lnTo>
                    <a:pt x="8" y="76"/>
                  </a:lnTo>
                  <a:lnTo>
                    <a:pt x="8" y="64"/>
                  </a:lnTo>
                  <a:lnTo>
                    <a:pt x="8" y="56"/>
                  </a:lnTo>
                  <a:lnTo>
                    <a:pt x="8" y="52"/>
                  </a:lnTo>
                  <a:lnTo>
                    <a:pt x="4" y="52"/>
                  </a:lnTo>
                  <a:lnTo>
                    <a:pt x="0" y="52"/>
                  </a:lnTo>
                  <a:lnTo>
                    <a:pt x="20" y="40"/>
                  </a:lnTo>
                  <a:lnTo>
                    <a:pt x="24" y="40"/>
                  </a:lnTo>
                  <a:close/>
                </a:path>
              </a:pathLst>
            </a:custGeom>
            <a:solidFill>
              <a:srgbClr val="000000"/>
            </a:solidFill>
            <a:ln w="0">
              <a:solidFill>
                <a:srgbClr val="000000"/>
              </a:solidFill>
              <a:round/>
              <a:headEnd/>
              <a:tailEnd/>
            </a:ln>
          </p:spPr>
          <p:txBody>
            <a:bodyPr/>
            <a:lstStyle/>
            <a:p>
              <a:endParaRPr lang="en-US"/>
            </a:p>
          </p:txBody>
        </p:sp>
        <p:sp>
          <p:nvSpPr>
            <p:cNvPr id="9367" name="Freeform 335"/>
            <p:cNvSpPr>
              <a:spLocks/>
            </p:cNvSpPr>
            <p:nvPr/>
          </p:nvSpPr>
          <p:spPr bwMode="auto">
            <a:xfrm>
              <a:off x="2012" y="3757"/>
              <a:ext cx="52" cy="109"/>
            </a:xfrm>
            <a:custGeom>
              <a:avLst/>
              <a:gdLst>
                <a:gd name="T0" fmla="*/ 28 w 52"/>
                <a:gd name="T1" fmla="*/ 0 h 109"/>
                <a:gd name="T2" fmla="*/ 28 w 52"/>
                <a:gd name="T3" fmla="*/ 28 h 109"/>
                <a:gd name="T4" fmla="*/ 48 w 52"/>
                <a:gd name="T5" fmla="*/ 28 h 109"/>
                <a:gd name="T6" fmla="*/ 48 w 52"/>
                <a:gd name="T7" fmla="*/ 32 h 109"/>
                <a:gd name="T8" fmla="*/ 28 w 52"/>
                <a:gd name="T9" fmla="*/ 32 h 109"/>
                <a:gd name="T10" fmla="*/ 28 w 52"/>
                <a:gd name="T11" fmla="*/ 84 h 109"/>
                <a:gd name="T12" fmla="*/ 28 w 52"/>
                <a:gd name="T13" fmla="*/ 92 h 109"/>
                <a:gd name="T14" fmla="*/ 32 w 52"/>
                <a:gd name="T15" fmla="*/ 96 h 109"/>
                <a:gd name="T16" fmla="*/ 32 w 52"/>
                <a:gd name="T17" fmla="*/ 96 h 109"/>
                <a:gd name="T18" fmla="*/ 36 w 52"/>
                <a:gd name="T19" fmla="*/ 96 h 109"/>
                <a:gd name="T20" fmla="*/ 40 w 52"/>
                <a:gd name="T21" fmla="*/ 96 h 109"/>
                <a:gd name="T22" fmla="*/ 44 w 52"/>
                <a:gd name="T23" fmla="*/ 96 h 109"/>
                <a:gd name="T24" fmla="*/ 44 w 52"/>
                <a:gd name="T25" fmla="*/ 92 h 109"/>
                <a:gd name="T26" fmla="*/ 48 w 52"/>
                <a:gd name="T27" fmla="*/ 92 h 109"/>
                <a:gd name="T28" fmla="*/ 52 w 52"/>
                <a:gd name="T29" fmla="*/ 92 h 109"/>
                <a:gd name="T30" fmla="*/ 48 w 52"/>
                <a:gd name="T31" fmla="*/ 100 h 109"/>
                <a:gd name="T32" fmla="*/ 40 w 52"/>
                <a:gd name="T33" fmla="*/ 105 h 109"/>
                <a:gd name="T34" fmla="*/ 36 w 52"/>
                <a:gd name="T35" fmla="*/ 109 h 109"/>
                <a:gd name="T36" fmla="*/ 28 w 52"/>
                <a:gd name="T37" fmla="*/ 109 h 109"/>
                <a:gd name="T38" fmla="*/ 24 w 52"/>
                <a:gd name="T39" fmla="*/ 109 h 109"/>
                <a:gd name="T40" fmla="*/ 20 w 52"/>
                <a:gd name="T41" fmla="*/ 105 h 109"/>
                <a:gd name="T42" fmla="*/ 16 w 52"/>
                <a:gd name="T43" fmla="*/ 105 h 109"/>
                <a:gd name="T44" fmla="*/ 16 w 52"/>
                <a:gd name="T45" fmla="*/ 100 h 109"/>
                <a:gd name="T46" fmla="*/ 16 w 52"/>
                <a:gd name="T47" fmla="*/ 92 h 109"/>
                <a:gd name="T48" fmla="*/ 12 w 52"/>
                <a:gd name="T49" fmla="*/ 88 h 109"/>
                <a:gd name="T50" fmla="*/ 12 w 52"/>
                <a:gd name="T51" fmla="*/ 32 h 109"/>
                <a:gd name="T52" fmla="*/ 0 w 52"/>
                <a:gd name="T53" fmla="*/ 32 h 109"/>
                <a:gd name="T54" fmla="*/ 0 w 52"/>
                <a:gd name="T55" fmla="*/ 32 h 109"/>
                <a:gd name="T56" fmla="*/ 4 w 52"/>
                <a:gd name="T57" fmla="*/ 28 h 109"/>
                <a:gd name="T58" fmla="*/ 12 w 52"/>
                <a:gd name="T59" fmla="*/ 24 h 109"/>
                <a:gd name="T60" fmla="*/ 16 w 52"/>
                <a:gd name="T61" fmla="*/ 20 h 109"/>
                <a:gd name="T62" fmla="*/ 20 w 52"/>
                <a:gd name="T63" fmla="*/ 12 h 109"/>
                <a:gd name="T64" fmla="*/ 24 w 52"/>
                <a:gd name="T65" fmla="*/ 8 h 109"/>
                <a:gd name="T66" fmla="*/ 28 w 52"/>
                <a:gd name="T67" fmla="*/ 0 h 109"/>
                <a:gd name="T68" fmla="*/ 28 w 52"/>
                <a:gd name="T69" fmla="*/ 0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09"/>
                <a:gd name="T107" fmla="*/ 52 w 52"/>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09">
                  <a:moveTo>
                    <a:pt x="28" y="0"/>
                  </a:moveTo>
                  <a:lnTo>
                    <a:pt x="28" y="28"/>
                  </a:lnTo>
                  <a:lnTo>
                    <a:pt x="48" y="28"/>
                  </a:lnTo>
                  <a:lnTo>
                    <a:pt x="48" y="32"/>
                  </a:lnTo>
                  <a:lnTo>
                    <a:pt x="28" y="32"/>
                  </a:lnTo>
                  <a:lnTo>
                    <a:pt x="28" y="84"/>
                  </a:lnTo>
                  <a:lnTo>
                    <a:pt x="28" y="92"/>
                  </a:lnTo>
                  <a:lnTo>
                    <a:pt x="32" y="96"/>
                  </a:lnTo>
                  <a:lnTo>
                    <a:pt x="36" y="96"/>
                  </a:lnTo>
                  <a:lnTo>
                    <a:pt x="40" y="96"/>
                  </a:lnTo>
                  <a:lnTo>
                    <a:pt x="44" y="96"/>
                  </a:lnTo>
                  <a:lnTo>
                    <a:pt x="44" y="92"/>
                  </a:lnTo>
                  <a:lnTo>
                    <a:pt x="48" y="92"/>
                  </a:lnTo>
                  <a:lnTo>
                    <a:pt x="52" y="92"/>
                  </a:lnTo>
                  <a:lnTo>
                    <a:pt x="48" y="100"/>
                  </a:lnTo>
                  <a:lnTo>
                    <a:pt x="40" y="105"/>
                  </a:lnTo>
                  <a:lnTo>
                    <a:pt x="36" y="109"/>
                  </a:lnTo>
                  <a:lnTo>
                    <a:pt x="28" y="109"/>
                  </a:lnTo>
                  <a:lnTo>
                    <a:pt x="24" y="109"/>
                  </a:lnTo>
                  <a:lnTo>
                    <a:pt x="20" y="105"/>
                  </a:lnTo>
                  <a:lnTo>
                    <a:pt x="16" y="105"/>
                  </a:lnTo>
                  <a:lnTo>
                    <a:pt x="16" y="100"/>
                  </a:lnTo>
                  <a:lnTo>
                    <a:pt x="16" y="92"/>
                  </a:lnTo>
                  <a:lnTo>
                    <a:pt x="12" y="88"/>
                  </a:lnTo>
                  <a:lnTo>
                    <a:pt x="12" y="32"/>
                  </a:lnTo>
                  <a:lnTo>
                    <a:pt x="0" y="32"/>
                  </a:lnTo>
                  <a:lnTo>
                    <a:pt x="4" y="28"/>
                  </a:lnTo>
                  <a:lnTo>
                    <a:pt x="12" y="24"/>
                  </a:lnTo>
                  <a:lnTo>
                    <a:pt x="16" y="20"/>
                  </a:lnTo>
                  <a:lnTo>
                    <a:pt x="20" y="12"/>
                  </a:lnTo>
                  <a:lnTo>
                    <a:pt x="24" y="8"/>
                  </a:lnTo>
                  <a:lnTo>
                    <a:pt x="28" y="0"/>
                  </a:lnTo>
                  <a:close/>
                </a:path>
              </a:pathLst>
            </a:custGeom>
            <a:solidFill>
              <a:srgbClr val="000000"/>
            </a:solidFill>
            <a:ln w="0">
              <a:solidFill>
                <a:srgbClr val="000000"/>
              </a:solidFill>
              <a:round/>
              <a:headEnd/>
              <a:tailEnd/>
            </a:ln>
          </p:spPr>
          <p:txBody>
            <a:bodyPr/>
            <a:lstStyle/>
            <a:p>
              <a:endParaRPr lang="en-US"/>
            </a:p>
          </p:txBody>
        </p:sp>
        <p:sp>
          <p:nvSpPr>
            <p:cNvPr id="9368" name="Freeform 336"/>
            <p:cNvSpPr>
              <a:spLocks noEditPoints="1"/>
            </p:cNvSpPr>
            <p:nvPr/>
          </p:nvSpPr>
          <p:spPr bwMode="auto">
            <a:xfrm>
              <a:off x="2068" y="3781"/>
              <a:ext cx="64" cy="85"/>
            </a:xfrm>
            <a:custGeom>
              <a:avLst/>
              <a:gdLst>
                <a:gd name="T0" fmla="*/ 12 w 64"/>
                <a:gd name="T1" fmla="*/ 32 h 85"/>
                <a:gd name="T2" fmla="*/ 16 w 64"/>
                <a:gd name="T3" fmla="*/ 48 h 85"/>
                <a:gd name="T4" fmla="*/ 20 w 64"/>
                <a:gd name="T5" fmla="*/ 60 h 85"/>
                <a:gd name="T6" fmla="*/ 28 w 64"/>
                <a:gd name="T7" fmla="*/ 68 h 85"/>
                <a:gd name="T8" fmla="*/ 40 w 64"/>
                <a:gd name="T9" fmla="*/ 68 h 85"/>
                <a:gd name="T10" fmla="*/ 48 w 64"/>
                <a:gd name="T11" fmla="*/ 68 h 85"/>
                <a:gd name="T12" fmla="*/ 52 w 64"/>
                <a:gd name="T13" fmla="*/ 64 h 85"/>
                <a:gd name="T14" fmla="*/ 60 w 64"/>
                <a:gd name="T15" fmla="*/ 60 h 85"/>
                <a:gd name="T16" fmla="*/ 64 w 64"/>
                <a:gd name="T17" fmla="*/ 52 h 85"/>
                <a:gd name="T18" fmla="*/ 64 w 64"/>
                <a:gd name="T19" fmla="*/ 52 h 85"/>
                <a:gd name="T20" fmla="*/ 60 w 64"/>
                <a:gd name="T21" fmla="*/ 64 h 85"/>
                <a:gd name="T22" fmla="*/ 56 w 64"/>
                <a:gd name="T23" fmla="*/ 76 h 85"/>
                <a:gd name="T24" fmla="*/ 44 w 64"/>
                <a:gd name="T25" fmla="*/ 81 h 85"/>
                <a:gd name="T26" fmla="*/ 32 w 64"/>
                <a:gd name="T27" fmla="*/ 85 h 85"/>
                <a:gd name="T28" fmla="*/ 20 w 64"/>
                <a:gd name="T29" fmla="*/ 81 h 85"/>
                <a:gd name="T30" fmla="*/ 8 w 64"/>
                <a:gd name="T31" fmla="*/ 72 h 85"/>
                <a:gd name="T32" fmla="*/ 4 w 64"/>
                <a:gd name="T33" fmla="*/ 64 h 85"/>
                <a:gd name="T34" fmla="*/ 0 w 64"/>
                <a:gd name="T35" fmla="*/ 56 h 85"/>
                <a:gd name="T36" fmla="*/ 0 w 64"/>
                <a:gd name="T37" fmla="*/ 44 h 85"/>
                <a:gd name="T38" fmla="*/ 0 w 64"/>
                <a:gd name="T39" fmla="*/ 32 h 85"/>
                <a:gd name="T40" fmla="*/ 4 w 64"/>
                <a:gd name="T41" fmla="*/ 20 h 85"/>
                <a:gd name="T42" fmla="*/ 8 w 64"/>
                <a:gd name="T43" fmla="*/ 12 h 85"/>
                <a:gd name="T44" fmla="*/ 16 w 64"/>
                <a:gd name="T45" fmla="*/ 8 h 85"/>
                <a:gd name="T46" fmla="*/ 24 w 64"/>
                <a:gd name="T47" fmla="*/ 4 h 85"/>
                <a:gd name="T48" fmla="*/ 36 w 64"/>
                <a:gd name="T49" fmla="*/ 0 h 85"/>
                <a:gd name="T50" fmla="*/ 48 w 64"/>
                <a:gd name="T51" fmla="*/ 4 h 85"/>
                <a:gd name="T52" fmla="*/ 56 w 64"/>
                <a:gd name="T53" fmla="*/ 12 h 85"/>
                <a:gd name="T54" fmla="*/ 64 w 64"/>
                <a:gd name="T55" fmla="*/ 20 h 85"/>
                <a:gd name="T56" fmla="*/ 64 w 64"/>
                <a:gd name="T57" fmla="*/ 32 h 85"/>
                <a:gd name="T58" fmla="*/ 12 w 64"/>
                <a:gd name="T59" fmla="*/ 32 h 85"/>
                <a:gd name="T60" fmla="*/ 12 w 64"/>
                <a:gd name="T61" fmla="*/ 28 h 85"/>
                <a:gd name="T62" fmla="*/ 48 w 64"/>
                <a:gd name="T63" fmla="*/ 28 h 85"/>
                <a:gd name="T64" fmla="*/ 48 w 64"/>
                <a:gd name="T65" fmla="*/ 20 h 85"/>
                <a:gd name="T66" fmla="*/ 44 w 64"/>
                <a:gd name="T67" fmla="*/ 16 h 85"/>
                <a:gd name="T68" fmla="*/ 44 w 64"/>
                <a:gd name="T69" fmla="*/ 12 h 85"/>
                <a:gd name="T70" fmla="*/ 40 w 64"/>
                <a:gd name="T71" fmla="*/ 8 h 85"/>
                <a:gd name="T72" fmla="*/ 36 w 64"/>
                <a:gd name="T73" fmla="*/ 8 h 85"/>
                <a:gd name="T74" fmla="*/ 32 w 64"/>
                <a:gd name="T75" fmla="*/ 8 h 85"/>
                <a:gd name="T76" fmla="*/ 24 w 64"/>
                <a:gd name="T77" fmla="*/ 8 h 85"/>
                <a:gd name="T78" fmla="*/ 20 w 64"/>
                <a:gd name="T79" fmla="*/ 12 h 85"/>
                <a:gd name="T80" fmla="*/ 16 w 64"/>
                <a:gd name="T81" fmla="*/ 20 h 85"/>
                <a:gd name="T82" fmla="*/ 12 w 64"/>
                <a:gd name="T83" fmla="*/ 28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85"/>
                <a:gd name="T128" fmla="*/ 64 w 64"/>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85">
                  <a:moveTo>
                    <a:pt x="12" y="32"/>
                  </a:moveTo>
                  <a:lnTo>
                    <a:pt x="16" y="48"/>
                  </a:lnTo>
                  <a:lnTo>
                    <a:pt x="20" y="60"/>
                  </a:lnTo>
                  <a:lnTo>
                    <a:pt x="28" y="68"/>
                  </a:lnTo>
                  <a:lnTo>
                    <a:pt x="40" y="68"/>
                  </a:lnTo>
                  <a:lnTo>
                    <a:pt x="48" y="68"/>
                  </a:lnTo>
                  <a:lnTo>
                    <a:pt x="52" y="64"/>
                  </a:lnTo>
                  <a:lnTo>
                    <a:pt x="60" y="60"/>
                  </a:lnTo>
                  <a:lnTo>
                    <a:pt x="64" y="52"/>
                  </a:lnTo>
                  <a:lnTo>
                    <a:pt x="60" y="64"/>
                  </a:lnTo>
                  <a:lnTo>
                    <a:pt x="56" y="76"/>
                  </a:lnTo>
                  <a:lnTo>
                    <a:pt x="44" y="81"/>
                  </a:lnTo>
                  <a:lnTo>
                    <a:pt x="32" y="85"/>
                  </a:lnTo>
                  <a:lnTo>
                    <a:pt x="20" y="81"/>
                  </a:lnTo>
                  <a:lnTo>
                    <a:pt x="8" y="72"/>
                  </a:lnTo>
                  <a:lnTo>
                    <a:pt x="4" y="64"/>
                  </a:lnTo>
                  <a:lnTo>
                    <a:pt x="0" y="56"/>
                  </a:lnTo>
                  <a:lnTo>
                    <a:pt x="0" y="44"/>
                  </a:lnTo>
                  <a:lnTo>
                    <a:pt x="0" y="32"/>
                  </a:lnTo>
                  <a:lnTo>
                    <a:pt x="4" y="20"/>
                  </a:lnTo>
                  <a:lnTo>
                    <a:pt x="8" y="12"/>
                  </a:lnTo>
                  <a:lnTo>
                    <a:pt x="16" y="8"/>
                  </a:lnTo>
                  <a:lnTo>
                    <a:pt x="24" y="4"/>
                  </a:lnTo>
                  <a:lnTo>
                    <a:pt x="36" y="0"/>
                  </a:lnTo>
                  <a:lnTo>
                    <a:pt x="48" y="4"/>
                  </a:lnTo>
                  <a:lnTo>
                    <a:pt x="56" y="12"/>
                  </a:lnTo>
                  <a:lnTo>
                    <a:pt x="64" y="20"/>
                  </a:lnTo>
                  <a:lnTo>
                    <a:pt x="64" y="32"/>
                  </a:lnTo>
                  <a:lnTo>
                    <a:pt x="12" y="32"/>
                  </a:lnTo>
                  <a:close/>
                  <a:moveTo>
                    <a:pt x="12" y="28"/>
                  </a:moveTo>
                  <a:lnTo>
                    <a:pt x="48" y="28"/>
                  </a:lnTo>
                  <a:lnTo>
                    <a:pt x="48" y="20"/>
                  </a:lnTo>
                  <a:lnTo>
                    <a:pt x="44" y="16"/>
                  </a:lnTo>
                  <a:lnTo>
                    <a:pt x="44" y="12"/>
                  </a:lnTo>
                  <a:lnTo>
                    <a:pt x="40" y="8"/>
                  </a:lnTo>
                  <a:lnTo>
                    <a:pt x="36" y="8"/>
                  </a:lnTo>
                  <a:lnTo>
                    <a:pt x="32" y="8"/>
                  </a:lnTo>
                  <a:lnTo>
                    <a:pt x="24" y="8"/>
                  </a:lnTo>
                  <a:lnTo>
                    <a:pt x="20" y="12"/>
                  </a:lnTo>
                  <a:lnTo>
                    <a:pt x="16" y="20"/>
                  </a:lnTo>
                  <a:lnTo>
                    <a:pt x="12" y="28"/>
                  </a:lnTo>
                  <a:close/>
                </a:path>
              </a:pathLst>
            </a:custGeom>
            <a:solidFill>
              <a:srgbClr val="000000"/>
            </a:solidFill>
            <a:ln w="0">
              <a:solidFill>
                <a:srgbClr val="000000"/>
              </a:solidFill>
              <a:round/>
              <a:headEnd/>
              <a:tailEnd/>
            </a:ln>
          </p:spPr>
          <p:txBody>
            <a:bodyPr/>
            <a:lstStyle/>
            <a:p>
              <a:endParaRPr lang="en-US"/>
            </a:p>
          </p:txBody>
        </p:sp>
        <p:sp>
          <p:nvSpPr>
            <p:cNvPr id="9369" name="Freeform 337"/>
            <p:cNvSpPr>
              <a:spLocks/>
            </p:cNvSpPr>
            <p:nvPr/>
          </p:nvSpPr>
          <p:spPr bwMode="auto">
            <a:xfrm>
              <a:off x="2148" y="3781"/>
              <a:ext cx="57" cy="85"/>
            </a:xfrm>
            <a:custGeom>
              <a:avLst/>
              <a:gdLst>
                <a:gd name="T0" fmla="*/ 49 w 57"/>
                <a:gd name="T1" fmla="*/ 0 h 85"/>
                <a:gd name="T2" fmla="*/ 49 w 57"/>
                <a:gd name="T3" fmla="*/ 28 h 85"/>
                <a:gd name="T4" fmla="*/ 49 w 57"/>
                <a:gd name="T5" fmla="*/ 28 h 85"/>
                <a:gd name="T6" fmla="*/ 45 w 57"/>
                <a:gd name="T7" fmla="*/ 20 h 85"/>
                <a:gd name="T8" fmla="*/ 41 w 57"/>
                <a:gd name="T9" fmla="*/ 12 h 85"/>
                <a:gd name="T10" fmla="*/ 33 w 57"/>
                <a:gd name="T11" fmla="*/ 8 h 85"/>
                <a:gd name="T12" fmla="*/ 25 w 57"/>
                <a:gd name="T13" fmla="*/ 8 h 85"/>
                <a:gd name="T14" fmla="*/ 21 w 57"/>
                <a:gd name="T15" fmla="*/ 8 h 85"/>
                <a:gd name="T16" fmla="*/ 17 w 57"/>
                <a:gd name="T17" fmla="*/ 12 h 85"/>
                <a:gd name="T18" fmla="*/ 13 w 57"/>
                <a:gd name="T19" fmla="*/ 12 h 85"/>
                <a:gd name="T20" fmla="*/ 13 w 57"/>
                <a:gd name="T21" fmla="*/ 16 h 85"/>
                <a:gd name="T22" fmla="*/ 13 w 57"/>
                <a:gd name="T23" fmla="*/ 20 h 85"/>
                <a:gd name="T24" fmla="*/ 17 w 57"/>
                <a:gd name="T25" fmla="*/ 24 h 85"/>
                <a:gd name="T26" fmla="*/ 21 w 57"/>
                <a:gd name="T27" fmla="*/ 28 h 85"/>
                <a:gd name="T28" fmla="*/ 25 w 57"/>
                <a:gd name="T29" fmla="*/ 32 h 85"/>
                <a:gd name="T30" fmla="*/ 37 w 57"/>
                <a:gd name="T31" fmla="*/ 40 h 85"/>
                <a:gd name="T32" fmla="*/ 49 w 57"/>
                <a:gd name="T33" fmla="*/ 44 h 85"/>
                <a:gd name="T34" fmla="*/ 53 w 57"/>
                <a:gd name="T35" fmla="*/ 52 h 85"/>
                <a:gd name="T36" fmla="*/ 57 w 57"/>
                <a:gd name="T37" fmla="*/ 60 h 85"/>
                <a:gd name="T38" fmla="*/ 53 w 57"/>
                <a:gd name="T39" fmla="*/ 68 h 85"/>
                <a:gd name="T40" fmla="*/ 49 w 57"/>
                <a:gd name="T41" fmla="*/ 76 h 85"/>
                <a:gd name="T42" fmla="*/ 37 w 57"/>
                <a:gd name="T43" fmla="*/ 85 h 85"/>
                <a:gd name="T44" fmla="*/ 29 w 57"/>
                <a:gd name="T45" fmla="*/ 85 h 85"/>
                <a:gd name="T46" fmla="*/ 21 w 57"/>
                <a:gd name="T47" fmla="*/ 85 h 85"/>
                <a:gd name="T48" fmla="*/ 13 w 57"/>
                <a:gd name="T49" fmla="*/ 81 h 85"/>
                <a:gd name="T50" fmla="*/ 8 w 57"/>
                <a:gd name="T51" fmla="*/ 81 h 85"/>
                <a:gd name="T52" fmla="*/ 8 w 57"/>
                <a:gd name="T53" fmla="*/ 81 h 85"/>
                <a:gd name="T54" fmla="*/ 4 w 57"/>
                <a:gd name="T55" fmla="*/ 81 h 85"/>
                <a:gd name="T56" fmla="*/ 4 w 57"/>
                <a:gd name="T57" fmla="*/ 85 h 85"/>
                <a:gd name="T58" fmla="*/ 0 w 57"/>
                <a:gd name="T59" fmla="*/ 85 h 85"/>
                <a:gd name="T60" fmla="*/ 0 w 57"/>
                <a:gd name="T61" fmla="*/ 56 h 85"/>
                <a:gd name="T62" fmla="*/ 4 w 57"/>
                <a:gd name="T63" fmla="*/ 56 h 85"/>
                <a:gd name="T64" fmla="*/ 8 w 57"/>
                <a:gd name="T65" fmla="*/ 64 h 85"/>
                <a:gd name="T66" fmla="*/ 13 w 57"/>
                <a:gd name="T67" fmla="*/ 72 h 85"/>
                <a:gd name="T68" fmla="*/ 21 w 57"/>
                <a:gd name="T69" fmla="*/ 76 h 85"/>
                <a:gd name="T70" fmla="*/ 29 w 57"/>
                <a:gd name="T71" fmla="*/ 81 h 85"/>
                <a:gd name="T72" fmla="*/ 33 w 57"/>
                <a:gd name="T73" fmla="*/ 76 h 85"/>
                <a:gd name="T74" fmla="*/ 41 w 57"/>
                <a:gd name="T75" fmla="*/ 76 h 85"/>
                <a:gd name="T76" fmla="*/ 41 w 57"/>
                <a:gd name="T77" fmla="*/ 72 h 85"/>
                <a:gd name="T78" fmla="*/ 41 w 57"/>
                <a:gd name="T79" fmla="*/ 68 h 85"/>
                <a:gd name="T80" fmla="*/ 41 w 57"/>
                <a:gd name="T81" fmla="*/ 60 h 85"/>
                <a:gd name="T82" fmla="*/ 37 w 57"/>
                <a:gd name="T83" fmla="*/ 56 h 85"/>
                <a:gd name="T84" fmla="*/ 33 w 57"/>
                <a:gd name="T85" fmla="*/ 52 h 85"/>
                <a:gd name="T86" fmla="*/ 21 w 57"/>
                <a:gd name="T87" fmla="*/ 48 h 85"/>
                <a:gd name="T88" fmla="*/ 13 w 57"/>
                <a:gd name="T89" fmla="*/ 40 h 85"/>
                <a:gd name="T90" fmla="*/ 4 w 57"/>
                <a:gd name="T91" fmla="*/ 36 h 85"/>
                <a:gd name="T92" fmla="*/ 4 w 57"/>
                <a:gd name="T93" fmla="*/ 32 h 85"/>
                <a:gd name="T94" fmla="*/ 0 w 57"/>
                <a:gd name="T95" fmla="*/ 24 h 85"/>
                <a:gd name="T96" fmla="*/ 4 w 57"/>
                <a:gd name="T97" fmla="*/ 16 h 85"/>
                <a:gd name="T98" fmla="*/ 8 w 57"/>
                <a:gd name="T99" fmla="*/ 8 h 85"/>
                <a:gd name="T100" fmla="*/ 17 w 57"/>
                <a:gd name="T101" fmla="*/ 4 h 85"/>
                <a:gd name="T102" fmla="*/ 25 w 57"/>
                <a:gd name="T103" fmla="*/ 0 h 85"/>
                <a:gd name="T104" fmla="*/ 33 w 57"/>
                <a:gd name="T105" fmla="*/ 4 h 85"/>
                <a:gd name="T106" fmla="*/ 37 w 57"/>
                <a:gd name="T107" fmla="*/ 4 h 85"/>
                <a:gd name="T108" fmla="*/ 41 w 57"/>
                <a:gd name="T109" fmla="*/ 4 h 85"/>
                <a:gd name="T110" fmla="*/ 45 w 57"/>
                <a:gd name="T111" fmla="*/ 4 h 85"/>
                <a:gd name="T112" fmla="*/ 45 w 57"/>
                <a:gd name="T113" fmla="*/ 4 h 85"/>
                <a:gd name="T114" fmla="*/ 45 w 57"/>
                <a:gd name="T115" fmla="*/ 4 h 85"/>
                <a:gd name="T116" fmla="*/ 49 w 57"/>
                <a:gd name="T117" fmla="*/ 4 h 85"/>
                <a:gd name="T118" fmla="*/ 49 w 57"/>
                <a:gd name="T119" fmla="*/ 0 h 85"/>
                <a:gd name="T120" fmla="*/ 49 w 57"/>
                <a:gd name="T121" fmla="*/ 0 h 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85"/>
                <a:gd name="T185" fmla="*/ 57 w 57"/>
                <a:gd name="T186" fmla="*/ 85 h 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85">
                  <a:moveTo>
                    <a:pt x="49" y="0"/>
                  </a:moveTo>
                  <a:lnTo>
                    <a:pt x="49" y="28"/>
                  </a:lnTo>
                  <a:lnTo>
                    <a:pt x="45" y="20"/>
                  </a:lnTo>
                  <a:lnTo>
                    <a:pt x="41" y="12"/>
                  </a:lnTo>
                  <a:lnTo>
                    <a:pt x="33" y="8"/>
                  </a:lnTo>
                  <a:lnTo>
                    <a:pt x="25" y="8"/>
                  </a:lnTo>
                  <a:lnTo>
                    <a:pt x="21" y="8"/>
                  </a:lnTo>
                  <a:lnTo>
                    <a:pt x="17" y="12"/>
                  </a:lnTo>
                  <a:lnTo>
                    <a:pt x="13" y="12"/>
                  </a:lnTo>
                  <a:lnTo>
                    <a:pt x="13" y="16"/>
                  </a:lnTo>
                  <a:lnTo>
                    <a:pt x="13" y="20"/>
                  </a:lnTo>
                  <a:lnTo>
                    <a:pt x="17" y="24"/>
                  </a:lnTo>
                  <a:lnTo>
                    <a:pt x="21" y="28"/>
                  </a:lnTo>
                  <a:lnTo>
                    <a:pt x="25" y="32"/>
                  </a:lnTo>
                  <a:lnTo>
                    <a:pt x="37" y="40"/>
                  </a:lnTo>
                  <a:lnTo>
                    <a:pt x="49" y="44"/>
                  </a:lnTo>
                  <a:lnTo>
                    <a:pt x="53" y="52"/>
                  </a:lnTo>
                  <a:lnTo>
                    <a:pt x="57" y="60"/>
                  </a:lnTo>
                  <a:lnTo>
                    <a:pt x="53" y="68"/>
                  </a:lnTo>
                  <a:lnTo>
                    <a:pt x="49" y="76"/>
                  </a:lnTo>
                  <a:lnTo>
                    <a:pt x="37" y="85"/>
                  </a:lnTo>
                  <a:lnTo>
                    <a:pt x="29" y="85"/>
                  </a:lnTo>
                  <a:lnTo>
                    <a:pt x="21" y="85"/>
                  </a:lnTo>
                  <a:lnTo>
                    <a:pt x="13" y="81"/>
                  </a:lnTo>
                  <a:lnTo>
                    <a:pt x="8" y="81"/>
                  </a:lnTo>
                  <a:lnTo>
                    <a:pt x="4" y="81"/>
                  </a:lnTo>
                  <a:lnTo>
                    <a:pt x="4" y="85"/>
                  </a:lnTo>
                  <a:lnTo>
                    <a:pt x="0" y="85"/>
                  </a:lnTo>
                  <a:lnTo>
                    <a:pt x="0" y="56"/>
                  </a:lnTo>
                  <a:lnTo>
                    <a:pt x="4" y="56"/>
                  </a:lnTo>
                  <a:lnTo>
                    <a:pt x="8" y="64"/>
                  </a:lnTo>
                  <a:lnTo>
                    <a:pt x="13" y="72"/>
                  </a:lnTo>
                  <a:lnTo>
                    <a:pt x="21" y="76"/>
                  </a:lnTo>
                  <a:lnTo>
                    <a:pt x="29" y="81"/>
                  </a:lnTo>
                  <a:lnTo>
                    <a:pt x="33" y="76"/>
                  </a:lnTo>
                  <a:lnTo>
                    <a:pt x="41" y="76"/>
                  </a:lnTo>
                  <a:lnTo>
                    <a:pt x="41" y="72"/>
                  </a:lnTo>
                  <a:lnTo>
                    <a:pt x="41" y="68"/>
                  </a:lnTo>
                  <a:lnTo>
                    <a:pt x="41" y="60"/>
                  </a:lnTo>
                  <a:lnTo>
                    <a:pt x="37" y="56"/>
                  </a:lnTo>
                  <a:lnTo>
                    <a:pt x="33" y="52"/>
                  </a:lnTo>
                  <a:lnTo>
                    <a:pt x="21" y="48"/>
                  </a:lnTo>
                  <a:lnTo>
                    <a:pt x="13" y="40"/>
                  </a:lnTo>
                  <a:lnTo>
                    <a:pt x="4" y="36"/>
                  </a:lnTo>
                  <a:lnTo>
                    <a:pt x="4" y="32"/>
                  </a:lnTo>
                  <a:lnTo>
                    <a:pt x="0" y="24"/>
                  </a:lnTo>
                  <a:lnTo>
                    <a:pt x="4" y="16"/>
                  </a:lnTo>
                  <a:lnTo>
                    <a:pt x="8" y="8"/>
                  </a:lnTo>
                  <a:lnTo>
                    <a:pt x="17" y="4"/>
                  </a:lnTo>
                  <a:lnTo>
                    <a:pt x="25" y="0"/>
                  </a:lnTo>
                  <a:lnTo>
                    <a:pt x="33" y="4"/>
                  </a:lnTo>
                  <a:lnTo>
                    <a:pt x="37" y="4"/>
                  </a:lnTo>
                  <a:lnTo>
                    <a:pt x="41" y="4"/>
                  </a:lnTo>
                  <a:lnTo>
                    <a:pt x="45" y="4"/>
                  </a:lnTo>
                  <a:lnTo>
                    <a:pt x="49" y="4"/>
                  </a:lnTo>
                  <a:lnTo>
                    <a:pt x="49" y="0"/>
                  </a:lnTo>
                  <a:close/>
                </a:path>
              </a:pathLst>
            </a:custGeom>
            <a:solidFill>
              <a:srgbClr val="000000"/>
            </a:solidFill>
            <a:ln w="0">
              <a:solidFill>
                <a:srgbClr val="000000"/>
              </a:solidFill>
              <a:round/>
              <a:headEnd/>
              <a:tailEnd/>
            </a:ln>
          </p:spPr>
          <p:txBody>
            <a:bodyPr/>
            <a:lstStyle/>
            <a:p>
              <a:endParaRPr lang="en-US"/>
            </a:p>
          </p:txBody>
        </p:sp>
        <p:sp>
          <p:nvSpPr>
            <p:cNvPr id="9370" name="Rectangle 338"/>
            <p:cNvSpPr>
              <a:spLocks noChangeArrowheads="1"/>
            </p:cNvSpPr>
            <p:nvPr/>
          </p:nvSpPr>
          <p:spPr bwMode="auto">
            <a:xfrm>
              <a:off x="3829"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71" name="Freeform 339"/>
            <p:cNvSpPr>
              <a:spLocks/>
            </p:cNvSpPr>
            <p:nvPr/>
          </p:nvSpPr>
          <p:spPr bwMode="auto">
            <a:xfrm>
              <a:off x="4114"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16 w 48"/>
                <a:gd name="T15" fmla="*/ 116 h 125"/>
                <a:gd name="T16" fmla="*/ 20 w 48"/>
                <a:gd name="T17" fmla="*/ 116 h 125"/>
                <a:gd name="T18" fmla="*/ 20 w 48"/>
                <a:gd name="T19" fmla="*/ 112 h 125"/>
                <a:gd name="T20" fmla="*/ 24 w 48"/>
                <a:gd name="T21" fmla="*/ 108 h 125"/>
                <a:gd name="T22" fmla="*/ 32 w 48"/>
                <a:gd name="T23" fmla="*/ 104 h 125"/>
                <a:gd name="T24" fmla="*/ 32 w 48"/>
                <a:gd name="T25" fmla="*/ 104 h 125"/>
                <a:gd name="T26" fmla="*/ 24 w 48"/>
                <a:gd name="T27" fmla="*/ 116 h 125"/>
                <a:gd name="T28" fmla="*/ 20 w 48"/>
                <a:gd name="T29" fmla="*/ 121 h 125"/>
                <a:gd name="T30" fmla="*/ 12 w 48"/>
                <a:gd name="T31" fmla="*/ 125 h 125"/>
                <a:gd name="T32" fmla="*/ 8 w 48"/>
                <a:gd name="T33" fmla="*/ 125 h 125"/>
                <a:gd name="T34" fmla="*/ 4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28 w 48"/>
                <a:gd name="T49" fmla="*/ 16 h 125"/>
                <a:gd name="T50" fmla="*/ 32 w 48"/>
                <a:gd name="T51" fmla="*/ 12 h 125"/>
                <a:gd name="T52" fmla="*/ 28 w 48"/>
                <a:gd name="T53" fmla="*/ 8 h 125"/>
                <a:gd name="T54" fmla="*/ 28 w 48"/>
                <a:gd name="T55" fmla="*/ 8 h 125"/>
                <a:gd name="T56" fmla="*/ 28 w 48"/>
                <a:gd name="T57" fmla="*/ 8 h 125"/>
                <a:gd name="T58" fmla="*/ 24 w 48"/>
                <a:gd name="T59" fmla="*/ 8 h 125"/>
                <a:gd name="T60" fmla="*/ 20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4" y="108"/>
                  </a:lnTo>
                  <a:lnTo>
                    <a:pt x="32" y="104"/>
                  </a:lnTo>
                  <a:lnTo>
                    <a:pt x="24" y="116"/>
                  </a:lnTo>
                  <a:lnTo>
                    <a:pt x="20" y="121"/>
                  </a:lnTo>
                  <a:lnTo>
                    <a:pt x="12" y="125"/>
                  </a:lnTo>
                  <a:lnTo>
                    <a:pt x="8" y="125"/>
                  </a:lnTo>
                  <a:lnTo>
                    <a:pt x="4" y="125"/>
                  </a:lnTo>
                  <a:lnTo>
                    <a:pt x="4" y="121"/>
                  </a:lnTo>
                  <a:lnTo>
                    <a:pt x="0" y="121"/>
                  </a:lnTo>
                  <a:lnTo>
                    <a:pt x="0" y="116"/>
                  </a:lnTo>
                  <a:lnTo>
                    <a:pt x="0" y="112"/>
                  </a:lnTo>
                  <a:lnTo>
                    <a:pt x="4" y="104"/>
                  </a:lnTo>
                  <a:lnTo>
                    <a:pt x="28" y="20"/>
                  </a:lnTo>
                  <a:lnTo>
                    <a:pt x="28" y="16"/>
                  </a:lnTo>
                  <a:lnTo>
                    <a:pt x="32" y="12"/>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72" name="Freeform 340"/>
            <p:cNvSpPr>
              <a:spLocks noEditPoints="1"/>
            </p:cNvSpPr>
            <p:nvPr/>
          </p:nvSpPr>
          <p:spPr bwMode="auto">
            <a:xfrm>
              <a:off x="4162" y="3785"/>
              <a:ext cx="69" cy="81"/>
            </a:xfrm>
            <a:custGeom>
              <a:avLst/>
              <a:gdLst>
                <a:gd name="T0" fmla="*/ 16 w 69"/>
                <a:gd name="T1" fmla="*/ 44 h 81"/>
                <a:gd name="T2" fmla="*/ 16 w 69"/>
                <a:gd name="T3" fmla="*/ 48 h 81"/>
                <a:gd name="T4" fmla="*/ 16 w 69"/>
                <a:gd name="T5" fmla="*/ 52 h 81"/>
                <a:gd name="T6" fmla="*/ 16 w 69"/>
                <a:gd name="T7" fmla="*/ 60 h 81"/>
                <a:gd name="T8" fmla="*/ 20 w 69"/>
                <a:gd name="T9" fmla="*/ 64 h 81"/>
                <a:gd name="T10" fmla="*/ 28 w 69"/>
                <a:gd name="T11" fmla="*/ 68 h 81"/>
                <a:gd name="T12" fmla="*/ 32 w 69"/>
                <a:gd name="T13" fmla="*/ 68 h 81"/>
                <a:gd name="T14" fmla="*/ 40 w 69"/>
                <a:gd name="T15" fmla="*/ 68 h 81"/>
                <a:gd name="T16" fmla="*/ 44 w 69"/>
                <a:gd name="T17" fmla="*/ 68 h 81"/>
                <a:gd name="T18" fmla="*/ 52 w 69"/>
                <a:gd name="T19" fmla="*/ 64 h 81"/>
                <a:gd name="T20" fmla="*/ 61 w 69"/>
                <a:gd name="T21" fmla="*/ 56 h 81"/>
                <a:gd name="T22" fmla="*/ 61 w 69"/>
                <a:gd name="T23" fmla="*/ 60 h 81"/>
                <a:gd name="T24" fmla="*/ 48 w 69"/>
                <a:gd name="T25" fmla="*/ 72 h 81"/>
                <a:gd name="T26" fmla="*/ 36 w 69"/>
                <a:gd name="T27" fmla="*/ 77 h 81"/>
                <a:gd name="T28" fmla="*/ 24 w 69"/>
                <a:gd name="T29" fmla="*/ 81 h 81"/>
                <a:gd name="T30" fmla="*/ 12 w 69"/>
                <a:gd name="T31" fmla="*/ 77 h 81"/>
                <a:gd name="T32" fmla="*/ 8 w 69"/>
                <a:gd name="T33" fmla="*/ 72 h 81"/>
                <a:gd name="T34" fmla="*/ 0 w 69"/>
                <a:gd name="T35" fmla="*/ 64 h 81"/>
                <a:gd name="T36" fmla="*/ 0 w 69"/>
                <a:gd name="T37" fmla="*/ 56 h 81"/>
                <a:gd name="T38" fmla="*/ 4 w 69"/>
                <a:gd name="T39" fmla="*/ 40 h 81"/>
                <a:gd name="T40" fmla="*/ 8 w 69"/>
                <a:gd name="T41" fmla="*/ 28 h 81"/>
                <a:gd name="T42" fmla="*/ 16 w 69"/>
                <a:gd name="T43" fmla="*/ 16 h 81"/>
                <a:gd name="T44" fmla="*/ 28 w 69"/>
                <a:gd name="T45" fmla="*/ 8 h 81"/>
                <a:gd name="T46" fmla="*/ 40 w 69"/>
                <a:gd name="T47" fmla="*/ 0 h 81"/>
                <a:gd name="T48" fmla="*/ 52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2 w 69"/>
                <a:gd name="T63" fmla="*/ 32 h 81"/>
                <a:gd name="T64" fmla="*/ 40 w 69"/>
                <a:gd name="T65" fmla="*/ 40 h 81"/>
                <a:gd name="T66" fmla="*/ 32 w 69"/>
                <a:gd name="T67" fmla="*/ 44 h 81"/>
                <a:gd name="T68" fmla="*/ 16 w 69"/>
                <a:gd name="T69" fmla="*/ 44 h 81"/>
                <a:gd name="T70" fmla="*/ 16 w 69"/>
                <a:gd name="T71" fmla="*/ 40 h 81"/>
                <a:gd name="T72" fmla="*/ 28 w 69"/>
                <a:gd name="T73" fmla="*/ 40 h 81"/>
                <a:gd name="T74" fmla="*/ 36 w 69"/>
                <a:gd name="T75" fmla="*/ 36 h 81"/>
                <a:gd name="T76" fmla="*/ 44 w 69"/>
                <a:gd name="T77" fmla="*/ 32 h 81"/>
                <a:gd name="T78" fmla="*/ 52 w 69"/>
                <a:gd name="T79" fmla="*/ 24 h 81"/>
                <a:gd name="T80" fmla="*/ 52 w 69"/>
                <a:gd name="T81" fmla="*/ 16 h 81"/>
                <a:gd name="T82" fmla="*/ 56 w 69"/>
                <a:gd name="T83" fmla="*/ 12 h 81"/>
                <a:gd name="T84" fmla="*/ 56 w 69"/>
                <a:gd name="T85" fmla="*/ 8 h 81"/>
                <a:gd name="T86" fmla="*/ 52 w 69"/>
                <a:gd name="T87" fmla="*/ 4 h 81"/>
                <a:gd name="T88" fmla="*/ 52 w 69"/>
                <a:gd name="T89" fmla="*/ 4 h 81"/>
                <a:gd name="T90" fmla="*/ 48 w 69"/>
                <a:gd name="T91" fmla="*/ 4 h 81"/>
                <a:gd name="T92" fmla="*/ 40 w 69"/>
                <a:gd name="T93" fmla="*/ 4 h 81"/>
                <a:gd name="T94" fmla="*/ 28 w 69"/>
                <a:gd name="T95" fmla="*/ 12 h 81"/>
                <a:gd name="T96" fmla="*/ 20 w 69"/>
                <a:gd name="T97" fmla="*/ 24 h 81"/>
                <a:gd name="T98" fmla="*/ 16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6" y="44"/>
                  </a:moveTo>
                  <a:lnTo>
                    <a:pt x="16" y="48"/>
                  </a:lnTo>
                  <a:lnTo>
                    <a:pt x="16" y="52"/>
                  </a:lnTo>
                  <a:lnTo>
                    <a:pt x="16" y="60"/>
                  </a:lnTo>
                  <a:lnTo>
                    <a:pt x="20" y="64"/>
                  </a:lnTo>
                  <a:lnTo>
                    <a:pt x="28" y="68"/>
                  </a:lnTo>
                  <a:lnTo>
                    <a:pt x="32" y="68"/>
                  </a:lnTo>
                  <a:lnTo>
                    <a:pt x="40" y="68"/>
                  </a:lnTo>
                  <a:lnTo>
                    <a:pt x="44" y="68"/>
                  </a:lnTo>
                  <a:lnTo>
                    <a:pt x="52" y="64"/>
                  </a:lnTo>
                  <a:lnTo>
                    <a:pt x="61" y="56"/>
                  </a:lnTo>
                  <a:lnTo>
                    <a:pt x="61" y="60"/>
                  </a:lnTo>
                  <a:lnTo>
                    <a:pt x="48" y="72"/>
                  </a:lnTo>
                  <a:lnTo>
                    <a:pt x="36" y="77"/>
                  </a:lnTo>
                  <a:lnTo>
                    <a:pt x="24" y="81"/>
                  </a:lnTo>
                  <a:lnTo>
                    <a:pt x="12" y="77"/>
                  </a:lnTo>
                  <a:lnTo>
                    <a:pt x="8" y="72"/>
                  </a:lnTo>
                  <a:lnTo>
                    <a:pt x="0" y="64"/>
                  </a:lnTo>
                  <a:lnTo>
                    <a:pt x="0" y="56"/>
                  </a:lnTo>
                  <a:lnTo>
                    <a:pt x="4" y="40"/>
                  </a:lnTo>
                  <a:lnTo>
                    <a:pt x="8" y="28"/>
                  </a:lnTo>
                  <a:lnTo>
                    <a:pt x="16" y="16"/>
                  </a:lnTo>
                  <a:lnTo>
                    <a:pt x="28" y="8"/>
                  </a:lnTo>
                  <a:lnTo>
                    <a:pt x="40" y="0"/>
                  </a:lnTo>
                  <a:lnTo>
                    <a:pt x="52" y="0"/>
                  </a:lnTo>
                  <a:lnTo>
                    <a:pt x="61" y="0"/>
                  </a:lnTo>
                  <a:lnTo>
                    <a:pt x="65" y="4"/>
                  </a:lnTo>
                  <a:lnTo>
                    <a:pt x="69" y="8"/>
                  </a:lnTo>
                  <a:lnTo>
                    <a:pt x="69" y="12"/>
                  </a:lnTo>
                  <a:lnTo>
                    <a:pt x="69" y="20"/>
                  </a:lnTo>
                  <a:lnTo>
                    <a:pt x="65" y="24"/>
                  </a:lnTo>
                  <a:lnTo>
                    <a:pt x="52" y="32"/>
                  </a:lnTo>
                  <a:lnTo>
                    <a:pt x="40" y="40"/>
                  </a:lnTo>
                  <a:lnTo>
                    <a:pt x="32" y="44"/>
                  </a:lnTo>
                  <a:lnTo>
                    <a:pt x="16" y="44"/>
                  </a:lnTo>
                  <a:close/>
                  <a:moveTo>
                    <a:pt x="16" y="40"/>
                  </a:moveTo>
                  <a:lnTo>
                    <a:pt x="28" y="40"/>
                  </a:lnTo>
                  <a:lnTo>
                    <a:pt x="36" y="36"/>
                  </a:lnTo>
                  <a:lnTo>
                    <a:pt x="44" y="32"/>
                  </a:lnTo>
                  <a:lnTo>
                    <a:pt x="52" y="24"/>
                  </a:lnTo>
                  <a:lnTo>
                    <a:pt x="52" y="16"/>
                  </a:lnTo>
                  <a:lnTo>
                    <a:pt x="56" y="12"/>
                  </a:lnTo>
                  <a:lnTo>
                    <a:pt x="56" y="8"/>
                  </a:lnTo>
                  <a:lnTo>
                    <a:pt x="52" y="4"/>
                  </a:lnTo>
                  <a:lnTo>
                    <a:pt x="48" y="4"/>
                  </a:lnTo>
                  <a:lnTo>
                    <a:pt x="40"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73" name="Freeform 341"/>
            <p:cNvSpPr>
              <a:spLocks noEditPoints="1"/>
            </p:cNvSpPr>
            <p:nvPr/>
          </p:nvSpPr>
          <p:spPr bwMode="auto">
            <a:xfrm>
              <a:off x="4243" y="3785"/>
              <a:ext cx="80" cy="81"/>
            </a:xfrm>
            <a:custGeom>
              <a:avLst/>
              <a:gdLst>
                <a:gd name="T0" fmla="*/ 64 w 80"/>
                <a:gd name="T1" fmla="*/ 60 h 81"/>
                <a:gd name="T2" fmla="*/ 60 w 80"/>
                <a:gd name="T3" fmla="*/ 68 h 81"/>
                <a:gd name="T4" fmla="*/ 60 w 80"/>
                <a:gd name="T5" fmla="*/ 72 h 81"/>
                <a:gd name="T6" fmla="*/ 64 w 80"/>
                <a:gd name="T7" fmla="*/ 72 h 81"/>
                <a:gd name="T8" fmla="*/ 64 w 80"/>
                <a:gd name="T9" fmla="*/ 72 h 81"/>
                <a:gd name="T10" fmla="*/ 68 w 80"/>
                <a:gd name="T11" fmla="*/ 68 h 81"/>
                <a:gd name="T12" fmla="*/ 76 w 80"/>
                <a:gd name="T13" fmla="*/ 64 h 81"/>
                <a:gd name="T14" fmla="*/ 64 w 80"/>
                <a:gd name="T15" fmla="*/ 77 h 81"/>
                <a:gd name="T16" fmla="*/ 56 w 80"/>
                <a:gd name="T17" fmla="*/ 81 h 81"/>
                <a:gd name="T18" fmla="*/ 52 w 80"/>
                <a:gd name="T19" fmla="*/ 77 h 81"/>
                <a:gd name="T20" fmla="*/ 48 w 80"/>
                <a:gd name="T21" fmla="*/ 72 h 81"/>
                <a:gd name="T22" fmla="*/ 52 w 80"/>
                <a:gd name="T23" fmla="*/ 60 h 81"/>
                <a:gd name="T24" fmla="*/ 40 w 80"/>
                <a:gd name="T25" fmla="*/ 68 h 81"/>
                <a:gd name="T26" fmla="*/ 24 w 80"/>
                <a:gd name="T27" fmla="*/ 81 h 81"/>
                <a:gd name="T28" fmla="*/ 8 w 80"/>
                <a:gd name="T29" fmla="*/ 81 h 81"/>
                <a:gd name="T30" fmla="*/ 0 w 80"/>
                <a:gd name="T31" fmla="*/ 68 h 81"/>
                <a:gd name="T32" fmla="*/ 0 w 80"/>
                <a:gd name="T33" fmla="*/ 48 h 81"/>
                <a:gd name="T34" fmla="*/ 16 w 80"/>
                <a:gd name="T35" fmla="*/ 16 h 81"/>
                <a:gd name="T36" fmla="*/ 40 w 80"/>
                <a:gd name="T37" fmla="*/ 0 h 81"/>
                <a:gd name="T38" fmla="*/ 56 w 80"/>
                <a:gd name="T39" fmla="*/ 0 h 81"/>
                <a:gd name="T40" fmla="*/ 64 w 80"/>
                <a:gd name="T41" fmla="*/ 8 h 81"/>
                <a:gd name="T42" fmla="*/ 68 w 80"/>
                <a:gd name="T43" fmla="*/ 4 h 81"/>
                <a:gd name="T44" fmla="*/ 48 w 80"/>
                <a:gd name="T45" fmla="*/ 4 h 81"/>
                <a:gd name="T46" fmla="*/ 36 w 80"/>
                <a:gd name="T47" fmla="*/ 8 h 81"/>
                <a:gd name="T48" fmla="*/ 20 w 80"/>
                <a:gd name="T49" fmla="*/ 32 h 81"/>
                <a:gd name="T50" fmla="*/ 16 w 80"/>
                <a:gd name="T51" fmla="*/ 56 h 81"/>
                <a:gd name="T52" fmla="*/ 16 w 80"/>
                <a:gd name="T53" fmla="*/ 68 h 81"/>
                <a:gd name="T54" fmla="*/ 24 w 80"/>
                <a:gd name="T55" fmla="*/ 72 h 81"/>
                <a:gd name="T56" fmla="*/ 40 w 80"/>
                <a:gd name="T57" fmla="*/ 64 h 81"/>
                <a:gd name="T58" fmla="*/ 56 w 80"/>
                <a:gd name="T59" fmla="*/ 44 h 81"/>
                <a:gd name="T60" fmla="*/ 60 w 80"/>
                <a:gd name="T61" fmla="*/ 16 h 81"/>
                <a:gd name="T62" fmla="*/ 56 w 80"/>
                <a:gd name="T63" fmla="*/ 8 h 81"/>
                <a:gd name="T64" fmla="*/ 48 w 80"/>
                <a:gd name="T65" fmla="*/ 4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1"/>
                <a:gd name="T101" fmla="*/ 80 w 80"/>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1">
                  <a:moveTo>
                    <a:pt x="80" y="0"/>
                  </a:moveTo>
                  <a:lnTo>
                    <a:pt x="64" y="60"/>
                  </a:lnTo>
                  <a:lnTo>
                    <a:pt x="64" y="68"/>
                  </a:lnTo>
                  <a:lnTo>
                    <a:pt x="60" y="68"/>
                  </a:lnTo>
                  <a:lnTo>
                    <a:pt x="60" y="72"/>
                  </a:lnTo>
                  <a:lnTo>
                    <a:pt x="64" y="72"/>
                  </a:lnTo>
                  <a:lnTo>
                    <a:pt x="68" y="68"/>
                  </a:lnTo>
                  <a:lnTo>
                    <a:pt x="72" y="60"/>
                  </a:lnTo>
                  <a:lnTo>
                    <a:pt x="76" y="64"/>
                  </a:lnTo>
                  <a:lnTo>
                    <a:pt x="72" y="72"/>
                  </a:lnTo>
                  <a:lnTo>
                    <a:pt x="64" y="77"/>
                  </a:lnTo>
                  <a:lnTo>
                    <a:pt x="60" y="81"/>
                  </a:lnTo>
                  <a:lnTo>
                    <a:pt x="56" y="81"/>
                  </a:lnTo>
                  <a:lnTo>
                    <a:pt x="52" y="81"/>
                  </a:lnTo>
                  <a:lnTo>
                    <a:pt x="52" y="77"/>
                  </a:lnTo>
                  <a:lnTo>
                    <a:pt x="48" y="77"/>
                  </a:lnTo>
                  <a:lnTo>
                    <a:pt x="48" y="72"/>
                  </a:lnTo>
                  <a:lnTo>
                    <a:pt x="48" y="68"/>
                  </a:lnTo>
                  <a:lnTo>
                    <a:pt x="52" y="60"/>
                  </a:lnTo>
                  <a:lnTo>
                    <a:pt x="52" y="56"/>
                  </a:lnTo>
                  <a:lnTo>
                    <a:pt x="40" y="68"/>
                  </a:lnTo>
                  <a:lnTo>
                    <a:pt x="28" y="77"/>
                  </a:lnTo>
                  <a:lnTo>
                    <a:pt x="24" y="81"/>
                  </a:lnTo>
                  <a:lnTo>
                    <a:pt x="16" y="81"/>
                  </a:lnTo>
                  <a:lnTo>
                    <a:pt x="8" y="81"/>
                  </a:lnTo>
                  <a:lnTo>
                    <a:pt x="4" y="77"/>
                  </a:lnTo>
                  <a:lnTo>
                    <a:pt x="0" y="68"/>
                  </a:lnTo>
                  <a:lnTo>
                    <a:pt x="0" y="60"/>
                  </a:lnTo>
                  <a:lnTo>
                    <a:pt x="0" y="48"/>
                  </a:lnTo>
                  <a:lnTo>
                    <a:pt x="8" y="32"/>
                  </a:lnTo>
                  <a:lnTo>
                    <a:pt x="16" y="16"/>
                  </a:lnTo>
                  <a:lnTo>
                    <a:pt x="28" y="8"/>
                  </a:lnTo>
                  <a:lnTo>
                    <a:pt x="40" y="0"/>
                  </a:lnTo>
                  <a:lnTo>
                    <a:pt x="48" y="0"/>
                  </a:lnTo>
                  <a:lnTo>
                    <a:pt x="56" y="0"/>
                  </a:lnTo>
                  <a:lnTo>
                    <a:pt x="60" y="4"/>
                  </a:lnTo>
                  <a:lnTo>
                    <a:pt x="64" y="8"/>
                  </a:lnTo>
                  <a:lnTo>
                    <a:pt x="64" y="12"/>
                  </a:lnTo>
                  <a:lnTo>
                    <a:pt x="68" y="4"/>
                  </a:lnTo>
                  <a:lnTo>
                    <a:pt x="80" y="0"/>
                  </a:lnTo>
                  <a:close/>
                  <a:moveTo>
                    <a:pt x="48" y="4"/>
                  </a:moveTo>
                  <a:lnTo>
                    <a:pt x="44" y="4"/>
                  </a:lnTo>
                  <a:lnTo>
                    <a:pt x="36" y="8"/>
                  </a:lnTo>
                  <a:lnTo>
                    <a:pt x="28" y="16"/>
                  </a:lnTo>
                  <a:lnTo>
                    <a:pt x="20" y="32"/>
                  </a:lnTo>
                  <a:lnTo>
                    <a:pt x="16" y="44"/>
                  </a:lnTo>
                  <a:lnTo>
                    <a:pt x="16" y="56"/>
                  </a:lnTo>
                  <a:lnTo>
                    <a:pt x="16" y="64"/>
                  </a:lnTo>
                  <a:lnTo>
                    <a:pt x="16" y="68"/>
                  </a:lnTo>
                  <a:lnTo>
                    <a:pt x="20" y="68"/>
                  </a:lnTo>
                  <a:lnTo>
                    <a:pt x="24" y="72"/>
                  </a:lnTo>
                  <a:lnTo>
                    <a:pt x="32" y="68"/>
                  </a:lnTo>
                  <a:lnTo>
                    <a:pt x="40" y="64"/>
                  </a:lnTo>
                  <a:lnTo>
                    <a:pt x="48" y="56"/>
                  </a:lnTo>
                  <a:lnTo>
                    <a:pt x="56" y="44"/>
                  </a:lnTo>
                  <a:lnTo>
                    <a:pt x="60" y="32"/>
                  </a:lnTo>
                  <a:lnTo>
                    <a:pt x="60" y="16"/>
                  </a:lnTo>
                  <a:lnTo>
                    <a:pt x="60" y="12"/>
                  </a:lnTo>
                  <a:lnTo>
                    <a:pt x="56" y="8"/>
                  </a:lnTo>
                  <a:lnTo>
                    <a:pt x="56" y="4"/>
                  </a:lnTo>
                  <a:lnTo>
                    <a:pt x="48" y="4"/>
                  </a:lnTo>
                  <a:close/>
                </a:path>
              </a:pathLst>
            </a:custGeom>
            <a:solidFill>
              <a:srgbClr val="000000"/>
            </a:solidFill>
            <a:ln w="0">
              <a:solidFill>
                <a:srgbClr val="000000"/>
              </a:solidFill>
              <a:round/>
              <a:headEnd/>
              <a:tailEnd/>
            </a:ln>
          </p:spPr>
          <p:txBody>
            <a:bodyPr/>
            <a:lstStyle/>
            <a:p>
              <a:endParaRPr lang="en-US"/>
            </a:p>
          </p:txBody>
        </p:sp>
        <p:sp>
          <p:nvSpPr>
            <p:cNvPr id="9374" name="Freeform 342"/>
            <p:cNvSpPr>
              <a:spLocks noEditPoints="1"/>
            </p:cNvSpPr>
            <p:nvPr/>
          </p:nvSpPr>
          <p:spPr bwMode="auto">
            <a:xfrm>
              <a:off x="4331" y="3741"/>
              <a:ext cx="92" cy="125"/>
            </a:xfrm>
            <a:custGeom>
              <a:avLst/>
              <a:gdLst>
                <a:gd name="T0" fmla="*/ 64 w 92"/>
                <a:gd name="T1" fmla="*/ 104 h 125"/>
                <a:gd name="T2" fmla="*/ 60 w 92"/>
                <a:gd name="T3" fmla="*/ 112 h 125"/>
                <a:gd name="T4" fmla="*/ 60 w 92"/>
                <a:gd name="T5" fmla="*/ 116 h 125"/>
                <a:gd name="T6" fmla="*/ 64 w 92"/>
                <a:gd name="T7" fmla="*/ 116 h 125"/>
                <a:gd name="T8" fmla="*/ 64 w 92"/>
                <a:gd name="T9" fmla="*/ 116 h 125"/>
                <a:gd name="T10" fmla="*/ 72 w 92"/>
                <a:gd name="T11" fmla="*/ 104 h 125"/>
                <a:gd name="T12" fmla="*/ 72 w 92"/>
                <a:gd name="T13" fmla="*/ 112 h 125"/>
                <a:gd name="T14" fmla="*/ 60 w 92"/>
                <a:gd name="T15" fmla="*/ 125 h 125"/>
                <a:gd name="T16" fmla="*/ 52 w 92"/>
                <a:gd name="T17" fmla="*/ 125 h 125"/>
                <a:gd name="T18" fmla="*/ 48 w 92"/>
                <a:gd name="T19" fmla="*/ 121 h 125"/>
                <a:gd name="T20" fmla="*/ 48 w 92"/>
                <a:gd name="T21" fmla="*/ 112 h 125"/>
                <a:gd name="T22" fmla="*/ 52 w 92"/>
                <a:gd name="T23" fmla="*/ 92 h 125"/>
                <a:gd name="T24" fmla="*/ 28 w 92"/>
                <a:gd name="T25" fmla="*/ 121 h 125"/>
                <a:gd name="T26" fmla="*/ 16 w 92"/>
                <a:gd name="T27" fmla="*/ 125 h 125"/>
                <a:gd name="T28" fmla="*/ 4 w 92"/>
                <a:gd name="T29" fmla="*/ 116 h 125"/>
                <a:gd name="T30" fmla="*/ 0 w 92"/>
                <a:gd name="T31" fmla="*/ 104 h 125"/>
                <a:gd name="T32" fmla="*/ 8 w 92"/>
                <a:gd name="T33" fmla="*/ 76 h 125"/>
                <a:gd name="T34" fmla="*/ 28 w 92"/>
                <a:gd name="T35" fmla="*/ 52 h 125"/>
                <a:gd name="T36" fmla="*/ 52 w 92"/>
                <a:gd name="T37" fmla="*/ 44 h 125"/>
                <a:gd name="T38" fmla="*/ 60 w 92"/>
                <a:gd name="T39" fmla="*/ 44 h 125"/>
                <a:gd name="T40" fmla="*/ 64 w 92"/>
                <a:gd name="T41" fmla="*/ 52 h 125"/>
                <a:gd name="T42" fmla="*/ 76 w 92"/>
                <a:gd name="T43" fmla="*/ 20 h 125"/>
                <a:gd name="T44" fmla="*/ 76 w 92"/>
                <a:gd name="T45" fmla="*/ 12 h 125"/>
                <a:gd name="T46" fmla="*/ 76 w 92"/>
                <a:gd name="T47" fmla="*/ 8 h 125"/>
                <a:gd name="T48" fmla="*/ 72 w 92"/>
                <a:gd name="T49" fmla="*/ 8 h 125"/>
                <a:gd name="T50" fmla="*/ 68 w 92"/>
                <a:gd name="T51" fmla="*/ 8 h 125"/>
                <a:gd name="T52" fmla="*/ 64 w 92"/>
                <a:gd name="T53" fmla="*/ 4 h 125"/>
                <a:gd name="T54" fmla="*/ 60 w 92"/>
                <a:gd name="T55" fmla="*/ 60 h 125"/>
                <a:gd name="T56" fmla="*/ 56 w 92"/>
                <a:gd name="T57" fmla="*/ 52 h 125"/>
                <a:gd name="T58" fmla="*/ 48 w 92"/>
                <a:gd name="T59" fmla="*/ 48 h 125"/>
                <a:gd name="T60" fmla="*/ 32 w 92"/>
                <a:gd name="T61" fmla="*/ 56 h 125"/>
                <a:gd name="T62" fmla="*/ 16 w 92"/>
                <a:gd name="T63" fmla="*/ 84 h 125"/>
                <a:gd name="T64" fmla="*/ 16 w 92"/>
                <a:gd name="T65" fmla="*/ 108 h 125"/>
                <a:gd name="T66" fmla="*/ 20 w 92"/>
                <a:gd name="T67" fmla="*/ 112 h 125"/>
                <a:gd name="T68" fmla="*/ 32 w 92"/>
                <a:gd name="T69" fmla="*/ 112 h 125"/>
                <a:gd name="T70" fmla="*/ 48 w 92"/>
                <a:gd name="T71" fmla="*/ 96 h 125"/>
                <a:gd name="T72" fmla="*/ 60 w 92"/>
                <a:gd name="T73" fmla="*/ 72 h 1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125"/>
                <a:gd name="T113" fmla="*/ 92 w 92"/>
                <a:gd name="T114" fmla="*/ 125 h 1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125">
                  <a:moveTo>
                    <a:pt x="92" y="0"/>
                  </a:moveTo>
                  <a:lnTo>
                    <a:pt x="64" y="104"/>
                  </a:lnTo>
                  <a:lnTo>
                    <a:pt x="60" y="108"/>
                  </a:lnTo>
                  <a:lnTo>
                    <a:pt x="60" y="112"/>
                  </a:lnTo>
                  <a:lnTo>
                    <a:pt x="60" y="116"/>
                  </a:lnTo>
                  <a:lnTo>
                    <a:pt x="64" y="116"/>
                  </a:lnTo>
                  <a:lnTo>
                    <a:pt x="68" y="112"/>
                  </a:lnTo>
                  <a:lnTo>
                    <a:pt x="72" y="104"/>
                  </a:lnTo>
                  <a:lnTo>
                    <a:pt x="76" y="108"/>
                  </a:lnTo>
                  <a:lnTo>
                    <a:pt x="72" y="112"/>
                  </a:lnTo>
                  <a:lnTo>
                    <a:pt x="64" y="121"/>
                  </a:lnTo>
                  <a:lnTo>
                    <a:pt x="60" y="125"/>
                  </a:lnTo>
                  <a:lnTo>
                    <a:pt x="56" y="125"/>
                  </a:lnTo>
                  <a:lnTo>
                    <a:pt x="52" y="125"/>
                  </a:lnTo>
                  <a:lnTo>
                    <a:pt x="52" y="121"/>
                  </a:lnTo>
                  <a:lnTo>
                    <a:pt x="48" y="121"/>
                  </a:lnTo>
                  <a:lnTo>
                    <a:pt x="48" y="116"/>
                  </a:lnTo>
                  <a:lnTo>
                    <a:pt x="48" y="112"/>
                  </a:lnTo>
                  <a:lnTo>
                    <a:pt x="52" y="104"/>
                  </a:lnTo>
                  <a:lnTo>
                    <a:pt x="52" y="92"/>
                  </a:lnTo>
                  <a:lnTo>
                    <a:pt x="40" y="108"/>
                  </a:lnTo>
                  <a:lnTo>
                    <a:pt x="28" y="121"/>
                  </a:lnTo>
                  <a:lnTo>
                    <a:pt x="24" y="125"/>
                  </a:lnTo>
                  <a:lnTo>
                    <a:pt x="16" y="125"/>
                  </a:lnTo>
                  <a:lnTo>
                    <a:pt x="8" y="125"/>
                  </a:lnTo>
                  <a:lnTo>
                    <a:pt x="4" y="116"/>
                  </a:lnTo>
                  <a:lnTo>
                    <a:pt x="0" y="112"/>
                  </a:lnTo>
                  <a:lnTo>
                    <a:pt x="0" y="104"/>
                  </a:lnTo>
                  <a:lnTo>
                    <a:pt x="0" y="88"/>
                  </a:lnTo>
                  <a:lnTo>
                    <a:pt x="8" y="76"/>
                  </a:lnTo>
                  <a:lnTo>
                    <a:pt x="16" y="60"/>
                  </a:lnTo>
                  <a:lnTo>
                    <a:pt x="28" y="52"/>
                  </a:lnTo>
                  <a:lnTo>
                    <a:pt x="40" y="44"/>
                  </a:lnTo>
                  <a:lnTo>
                    <a:pt x="52" y="44"/>
                  </a:lnTo>
                  <a:lnTo>
                    <a:pt x="56" y="44"/>
                  </a:lnTo>
                  <a:lnTo>
                    <a:pt x="60" y="44"/>
                  </a:lnTo>
                  <a:lnTo>
                    <a:pt x="64" y="48"/>
                  </a:lnTo>
                  <a:lnTo>
                    <a:pt x="64" y="52"/>
                  </a:lnTo>
                  <a:lnTo>
                    <a:pt x="72" y="24"/>
                  </a:lnTo>
                  <a:lnTo>
                    <a:pt x="76" y="20"/>
                  </a:lnTo>
                  <a:lnTo>
                    <a:pt x="76" y="16"/>
                  </a:lnTo>
                  <a:lnTo>
                    <a:pt x="76" y="12"/>
                  </a:lnTo>
                  <a:lnTo>
                    <a:pt x="76" y="8"/>
                  </a:lnTo>
                  <a:lnTo>
                    <a:pt x="72" y="8"/>
                  </a:lnTo>
                  <a:lnTo>
                    <a:pt x="68" y="8"/>
                  </a:lnTo>
                  <a:lnTo>
                    <a:pt x="64" y="8"/>
                  </a:lnTo>
                  <a:lnTo>
                    <a:pt x="64" y="4"/>
                  </a:lnTo>
                  <a:lnTo>
                    <a:pt x="92" y="0"/>
                  </a:lnTo>
                  <a:close/>
                  <a:moveTo>
                    <a:pt x="60" y="60"/>
                  </a:moveTo>
                  <a:lnTo>
                    <a:pt x="60" y="56"/>
                  </a:lnTo>
                  <a:lnTo>
                    <a:pt x="56" y="52"/>
                  </a:lnTo>
                  <a:lnTo>
                    <a:pt x="52" y="48"/>
                  </a:lnTo>
                  <a:lnTo>
                    <a:pt x="48" y="48"/>
                  </a:lnTo>
                  <a:lnTo>
                    <a:pt x="40" y="48"/>
                  </a:lnTo>
                  <a:lnTo>
                    <a:pt x="32" y="56"/>
                  </a:lnTo>
                  <a:lnTo>
                    <a:pt x="24" y="64"/>
                  </a:lnTo>
                  <a:lnTo>
                    <a:pt x="16" y="84"/>
                  </a:lnTo>
                  <a:lnTo>
                    <a:pt x="12" y="100"/>
                  </a:lnTo>
                  <a:lnTo>
                    <a:pt x="16" y="108"/>
                  </a:lnTo>
                  <a:lnTo>
                    <a:pt x="16" y="112"/>
                  </a:lnTo>
                  <a:lnTo>
                    <a:pt x="20" y="112"/>
                  </a:lnTo>
                  <a:lnTo>
                    <a:pt x="24" y="116"/>
                  </a:lnTo>
                  <a:lnTo>
                    <a:pt x="32" y="112"/>
                  </a:lnTo>
                  <a:lnTo>
                    <a:pt x="40" y="104"/>
                  </a:lnTo>
                  <a:lnTo>
                    <a:pt x="48" y="96"/>
                  </a:lnTo>
                  <a:lnTo>
                    <a:pt x="56" y="80"/>
                  </a:lnTo>
                  <a:lnTo>
                    <a:pt x="60" y="72"/>
                  </a:lnTo>
                  <a:lnTo>
                    <a:pt x="60" y="60"/>
                  </a:lnTo>
                  <a:close/>
                </a:path>
              </a:pathLst>
            </a:custGeom>
            <a:solidFill>
              <a:srgbClr val="000000"/>
            </a:solidFill>
            <a:ln w="0">
              <a:solidFill>
                <a:srgbClr val="000000"/>
              </a:solidFill>
              <a:round/>
              <a:headEnd/>
              <a:tailEnd/>
            </a:ln>
          </p:spPr>
          <p:txBody>
            <a:bodyPr/>
            <a:lstStyle/>
            <a:p>
              <a:endParaRPr lang="en-US"/>
            </a:p>
          </p:txBody>
        </p:sp>
        <p:sp>
          <p:nvSpPr>
            <p:cNvPr id="9375" name="Freeform 343"/>
            <p:cNvSpPr>
              <a:spLocks noEditPoints="1"/>
            </p:cNvSpPr>
            <p:nvPr/>
          </p:nvSpPr>
          <p:spPr bwMode="auto">
            <a:xfrm>
              <a:off x="4415" y="3785"/>
              <a:ext cx="69" cy="81"/>
            </a:xfrm>
            <a:custGeom>
              <a:avLst/>
              <a:gdLst>
                <a:gd name="T0" fmla="*/ 17 w 69"/>
                <a:gd name="T1" fmla="*/ 44 h 81"/>
                <a:gd name="T2" fmla="*/ 17 w 69"/>
                <a:gd name="T3" fmla="*/ 48 h 81"/>
                <a:gd name="T4" fmla="*/ 17 w 69"/>
                <a:gd name="T5" fmla="*/ 52 h 81"/>
                <a:gd name="T6" fmla="*/ 21 w 69"/>
                <a:gd name="T7" fmla="*/ 60 h 81"/>
                <a:gd name="T8" fmla="*/ 25 w 69"/>
                <a:gd name="T9" fmla="*/ 64 h 81"/>
                <a:gd name="T10" fmla="*/ 29 w 69"/>
                <a:gd name="T11" fmla="*/ 68 h 81"/>
                <a:gd name="T12" fmla="*/ 37 w 69"/>
                <a:gd name="T13" fmla="*/ 68 h 81"/>
                <a:gd name="T14" fmla="*/ 41 w 69"/>
                <a:gd name="T15" fmla="*/ 68 h 81"/>
                <a:gd name="T16" fmla="*/ 45 w 69"/>
                <a:gd name="T17" fmla="*/ 68 h 81"/>
                <a:gd name="T18" fmla="*/ 53 w 69"/>
                <a:gd name="T19" fmla="*/ 64 h 81"/>
                <a:gd name="T20" fmla="*/ 61 w 69"/>
                <a:gd name="T21" fmla="*/ 56 h 81"/>
                <a:gd name="T22" fmla="*/ 65 w 69"/>
                <a:gd name="T23" fmla="*/ 60 h 81"/>
                <a:gd name="T24" fmla="*/ 53 w 69"/>
                <a:gd name="T25" fmla="*/ 72 h 81"/>
                <a:gd name="T26" fmla="*/ 37 w 69"/>
                <a:gd name="T27" fmla="*/ 77 h 81"/>
                <a:gd name="T28" fmla="*/ 29 w 69"/>
                <a:gd name="T29" fmla="*/ 81 h 81"/>
                <a:gd name="T30" fmla="*/ 17 w 69"/>
                <a:gd name="T31" fmla="*/ 77 h 81"/>
                <a:gd name="T32" fmla="*/ 8 w 69"/>
                <a:gd name="T33" fmla="*/ 72 h 81"/>
                <a:gd name="T34" fmla="*/ 4 w 69"/>
                <a:gd name="T35" fmla="*/ 64 h 81"/>
                <a:gd name="T36" fmla="*/ 0 w 69"/>
                <a:gd name="T37" fmla="*/ 56 h 81"/>
                <a:gd name="T38" fmla="*/ 4 w 69"/>
                <a:gd name="T39" fmla="*/ 40 h 81"/>
                <a:gd name="T40" fmla="*/ 8 w 69"/>
                <a:gd name="T41" fmla="*/ 28 h 81"/>
                <a:gd name="T42" fmla="*/ 21 w 69"/>
                <a:gd name="T43" fmla="*/ 16 h 81"/>
                <a:gd name="T44" fmla="*/ 29 w 69"/>
                <a:gd name="T45" fmla="*/ 8 h 81"/>
                <a:gd name="T46" fmla="*/ 41 w 69"/>
                <a:gd name="T47" fmla="*/ 0 h 81"/>
                <a:gd name="T48" fmla="*/ 53 w 69"/>
                <a:gd name="T49" fmla="*/ 0 h 81"/>
                <a:gd name="T50" fmla="*/ 61 w 69"/>
                <a:gd name="T51" fmla="*/ 0 h 81"/>
                <a:gd name="T52" fmla="*/ 65 w 69"/>
                <a:gd name="T53" fmla="*/ 4 h 81"/>
                <a:gd name="T54" fmla="*/ 69 w 69"/>
                <a:gd name="T55" fmla="*/ 8 h 81"/>
                <a:gd name="T56" fmla="*/ 69 w 69"/>
                <a:gd name="T57" fmla="*/ 12 h 81"/>
                <a:gd name="T58" fmla="*/ 69 w 69"/>
                <a:gd name="T59" fmla="*/ 20 h 81"/>
                <a:gd name="T60" fmla="*/ 65 w 69"/>
                <a:gd name="T61" fmla="*/ 24 h 81"/>
                <a:gd name="T62" fmla="*/ 57 w 69"/>
                <a:gd name="T63" fmla="*/ 32 h 81"/>
                <a:gd name="T64" fmla="*/ 45 w 69"/>
                <a:gd name="T65" fmla="*/ 40 h 81"/>
                <a:gd name="T66" fmla="*/ 33 w 69"/>
                <a:gd name="T67" fmla="*/ 44 h 81"/>
                <a:gd name="T68" fmla="*/ 17 w 69"/>
                <a:gd name="T69" fmla="*/ 44 h 81"/>
                <a:gd name="T70" fmla="*/ 17 w 69"/>
                <a:gd name="T71" fmla="*/ 40 h 81"/>
                <a:gd name="T72" fmla="*/ 29 w 69"/>
                <a:gd name="T73" fmla="*/ 40 h 81"/>
                <a:gd name="T74" fmla="*/ 37 w 69"/>
                <a:gd name="T75" fmla="*/ 36 h 81"/>
                <a:gd name="T76" fmla="*/ 45 w 69"/>
                <a:gd name="T77" fmla="*/ 32 h 81"/>
                <a:gd name="T78" fmla="*/ 53 w 69"/>
                <a:gd name="T79" fmla="*/ 24 h 81"/>
                <a:gd name="T80" fmla="*/ 57 w 69"/>
                <a:gd name="T81" fmla="*/ 16 h 81"/>
                <a:gd name="T82" fmla="*/ 57 w 69"/>
                <a:gd name="T83" fmla="*/ 12 h 81"/>
                <a:gd name="T84" fmla="*/ 57 w 69"/>
                <a:gd name="T85" fmla="*/ 8 h 81"/>
                <a:gd name="T86" fmla="*/ 57 w 69"/>
                <a:gd name="T87" fmla="*/ 4 h 81"/>
                <a:gd name="T88" fmla="*/ 53 w 69"/>
                <a:gd name="T89" fmla="*/ 4 h 81"/>
                <a:gd name="T90" fmla="*/ 49 w 69"/>
                <a:gd name="T91" fmla="*/ 4 h 81"/>
                <a:gd name="T92" fmla="*/ 41 w 69"/>
                <a:gd name="T93" fmla="*/ 4 h 81"/>
                <a:gd name="T94" fmla="*/ 33 w 69"/>
                <a:gd name="T95" fmla="*/ 12 h 81"/>
                <a:gd name="T96" fmla="*/ 25 w 69"/>
                <a:gd name="T97" fmla="*/ 24 h 81"/>
                <a:gd name="T98" fmla="*/ 17 w 69"/>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81"/>
                <a:gd name="T152" fmla="*/ 69 w 69"/>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81">
                  <a:moveTo>
                    <a:pt x="17" y="44"/>
                  </a:moveTo>
                  <a:lnTo>
                    <a:pt x="17" y="48"/>
                  </a:lnTo>
                  <a:lnTo>
                    <a:pt x="17" y="52"/>
                  </a:lnTo>
                  <a:lnTo>
                    <a:pt x="21" y="60"/>
                  </a:lnTo>
                  <a:lnTo>
                    <a:pt x="25" y="64"/>
                  </a:lnTo>
                  <a:lnTo>
                    <a:pt x="29" y="68"/>
                  </a:lnTo>
                  <a:lnTo>
                    <a:pt x="37" y="68"/>
                  </a:lnTo>
                  <a:lnTo>
                    <a:pt x="41" y="68"/>
                  </a:lnTo>
                  <a:lnTo>
                    <a:pt x="45" y="68"/>
                  </a:lnTo>
                  <a:lnTo>
                    <a:pt x="53" y="64"/>
                  </a:lnTo>
                  <a:lnTo>
                    <a:pt x="61" y="56"/>
                  </a:lnTo>
                  <a:lnTo>
                    <a:pt x="65" y="60"/>
                  </a:lnTo>
                  <a:lnTo>
                    <a:pt x="53" y="72"/>
                  </a:lnTo>
                  <a:lnTo>
                    <a:pt x="37" y="77"/>
                  </a:lnTo>
                  <a:lnTo>
                    <a:pt x="29" y="81"/>
                  </a:lnTo>
                  <a:lnTo>
                    <a:pt x="17" y="77"/>
                  </a:lnTo>
                  <a:lnTo>
                    <a:pt x="8" y="72"/>
                  </a:lnTo>
                  <a:lnTo>
                    <a:pt x="4" y="64"/>
                  </a:lnTo>
                  <a:lnTo>
                    <a:pt x="0" y="56"/>
                  </a:lnTo>
                  <a:lnTo>
                    <a:pt x="4" y="40"/>
                  </a:lnTo>
                  <a:lnTo>
                    <a:pt x="8" y="28"/>
                  </a:lnTo>
                  <a:lnTo>
                    <a:pt x="21" y="16"/>
                  </a:lnTo>
                  <a:lnTo>
                    <a:pt x="29" y="8"/>
                  </a:lnTo>
                  <a:lnTo>
                    <a:pt x="41" y="0"/>
                  </a:lnTo>
                  <a:lnTo>
                    <a:pt x="53" y="0"/>
                  </a:lnTo>
                  <a:lnTo>
                    <a:pt x="61" y="0"/>
                  </a:lnTo>
                  <a:lnTo>
                    <a:pt x="65" y="4"/>
                  </a:lnTo>
                  <a:lnTo>
                    <a:pt x="69" y="8"/>
                  </a:lnTo>
                  <a:lnTo>
                    <a:pt x="69" y="12"/>
                  </a:lnTo>
                  <a:lnTo>
                    <a:pt x="69" y="20"/>
                  </a:lnTo>
                  <a:lnTo>
                    <a:pt x="65" y="24"/>
                  </a:lnTo>
                  <a:lnTo>
                    <a:pt x="57" y="32"/>
                  </a:lnTo>
                  <a:lnTo>
                    <a:pt x="45" y="40"/>
                  </a:lnTo>
                  <a:lnTo>
                    <a:pt x="33" y="44"/>
                  </a:lnTo>
                  <a:lnTo>
                    <a:pt x="17" y="44"/>
                  </a:lnTo>
                  <a:close/>
                  <a:moveTo>
                    <a:pt x="17" y="40"/>
                  </a:moveTo>
                  <a:lnTo>
                    <a:pt x="29" y="40"/>
                  </a:lnTo>
                  <a:lnTo>
                    <a:pt x="37" y="36"/>
                  </a:lnTo>
                  <a:lnTo>
                    <a:pt x="45" y="32"/>
                  </a:lnTo>
                  <a:lnTo>
                    <a:pt x="53" y="24"/>
                  </a:lnTo>
                  <a:lnTo>
                    <a:pt x="57" y="16"/>
                  </a:lnTo>
                  <a:lnTo>
                    <a:pt x="57" y="12"/>
                  </a:lnTo>
                  <a:lnTo>
                    <a:pt x="57" y="8"/>
                  </a:lnTo>
                  <a:lnTo>
                    <a:pt x="57" y="4"/>
                  </a:lnTo>
                  <a:lnTo>
                    <a:pt x="53" y="4"/>
                  </a:lnTo>
                  <a:lnTo>
                    <a:pt x="49" y="4"/>
                  </a:lnTo>
                  <a:lnTo>
                    <a:pt x="41" y="4"/>
                  </a:lnTo>
                  <a:lnTo>
                    <a:pt x="33" y="12"/>
                  </a:lnTo>
                  <a:lnTo>
                    <a:pt x="25" y="24"/>
                  </a:lnTo>
                  <a:lnTo>
                    <a:pt x="17" y="40"/>
                  </a:lnTo>
                  <a:close/>
                </a:path>
              </a:pathLst>
            </a:custGeom>
            <a:solidFill>
              <a:srgbClr val="000000"/>
            </a:solidFill>
            <a:ln w="0">
              <a:solidFill>
                <a:srgbClr val="000000"/>
              </a:solidFill>
              <a:round/>
              <a:headEnd/>
              <a:tailEnd/>
            </a:ln>
          </p:spPr>
          <p:txBody>
            <a:bodyPr/>
            <a:lstStyle/>
            <a:p>
              <a:endParaRPr lang="en-US"/>
            </a:p>
          </p:txBody>
        </p:sp>
        <p:sp>
          <p:nvSpPr>
            <p:cNvPr id="9376" name="Freeform 344"/>
            <p:cNvSpPr>
              <a:spLocks/>
            </p:cNvSpPr>
            <p:nvPr/>
          </p:nvSpPr>
          <p:spPr bwMode="auto">
            <a:xfrm>
              <a:off x="4496" y="3785"/>
              <a:ext cx="64" cy="77"/>
            </a:xfrm>
            <a:custGeom>
              <a:avLst/>
              <a:gdLst>
                <a:gd name="T0" fmla="*/ 4 w 64"/>
                <a:gd name="T1" fmla="*/ 4 h 77"/>
                <a:gd name="T2" fmla="*/ 32 w 64"/>
                <a:gd name="T3" fmla="*/ 0 h 77"/>
                <a:gd name="T4" fmla="*/ 20 w 64"/>
                <a:gd name="T5" fmla="*/ 44 h 77"/>
                <a:gd name="T6" fmla="*/ 32 w 64"/>
                <a:gd name="T7" fmla="*/ 28 h 77"/>
                <a:gd name="T8" fmla="*/ 40 w 64"/>
                <a:gd name="T9" fmla="*/ 16 h 77"/>
                <a:gd name="T10" fmla="*/ 48 w 64"/>
                <a:gd name="T11" fmla="*/ 4 h 77"/>
                <a:gd name="T12" fmla="*/ 52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0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48 w 64"/>
                <a:gd name="T45" fmla="*/ 16 h 77"/>
                <a:gd name="T46" fmla="*/ 48 w 64"/>
                <a:gd name="T47" fmla="*/ 16 h 77"/>
                <a:gd name="T48" fmla="*/ 48 w 64"/>
                <a:gd name="T49" fmla="*/ 16 h 77"/>
                <a:gd name="T50" fmla="*/ 44 w 64"/>
                <a:gd name="T51" fmla="*/ 16 h 77"/>
                <a:gd name="T52" fmla="*/ 44 w 64"/>
                <a:gd name="T53" fmla="*/ 16 h 77"/>
                <a:gd name="T54" fmla="*/ 40 w 64"/>
                <a:gd name="T55" fmla="*/ 20 h 77"/>
                <a:gd name="T56" fmla="*/ 32 w 64"/>
                <a:gd name="T57" fmla="*/ 32 h 77"/>
                <a:gd name="T58" fmla="*/ 24 w 64"/>
                <a:gd name="T59" fmla="*/ 44 h 77"/>
                <a:gd name="T60" fmla="*/ 20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2 w 64"/>
                <a:gd name="T73" fmla="*/ 24 h 77"/>
                <a:gd name="T74" fmla="*/ 16 w 64"/>
                <a:gd name="T75" fmla="*/ 16 h 77"/>
                <a:gd name="T76" fmla="*/ 16 w 64"/>
                <a:gd name="T77" fmla="*/ 8 h 77"/>
                <a:gd name="T78" fmla="*/ 16 w 64"/>
                <a:gd name="T79" fmla="*/ 8 h 77"/>
                <a:gd name="T80" fmla="*/ 16 w 64"/>
                <a:gd name="T81" fmla="*/ 8 h 77"/>
                <a:gd name="T82" fmla="*/ 12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2" y="0"/>
                  </a:lnTo>
                  <a:lnTo>
                    <a:pt x="20" y="44"/>
                  </a:lnTo>
                  <a:lnTo>
                    <a:pt x="32" y="28"/>
                  </a:lnTo>
                  <a:lnTo>
                    <a:pt x="40" y="16"/>
                  </a:lnTo>
                  <a:lnTo>
                    <a:pt x="48" y="4"/>
                  </a:lnTo>
                  <a:lnTo>
                    <a:pt x="52" y="0"/>
                  </a:lnTo>
                  <a:lnTo>
                    <a:pt x="60" y="0"/>
                  </a:lnTo>
                  <a:lnTo>
                    <a:pt x="64" y="0"/>
                  </a:lnTo>
                  <a:lnTo>
                    <a:pt x="64" y="4"/>
                  </a:lnTo>
                  <a:lnTo>
                    <a:pt x="64" y="8"/>
                  </a:lnTo>
                  <a:lnTo>
                    <a:pt x="64" y="12"/>
                  </a:lnTo>
                  <a:lnTo>
                    <a:pt x="60" y="20"/>
                  </a:lnTo>
                  <a:lnTo>
                    <a:pt x="60" y="24"/>
                  </a:lnTo>
                  <a:lnTo>
                    <a:pt x="56" y="24"/>
                  </a:lnTo>
                  <a:lnTo>
                    <a:pt x="52" y="20"/>
                  </a:lnTo>
                  <a:lnTo>
                    <a:pt x="52" y="16"/>
                  </a:lnTo>
                  <a:lnTo>
                    <a:pt x="48" y="16"/>
                  </a:lnTo>
                  <a:lnTo>
                    <a:pt x="44" y="16"/>
                  </a:lnTo>
                  <a:lnTo>
                    <a:pt x="40" y="20"/>
                  </a:lnTo>
                  <a:lnTo>
                    <a:pt x="32" y="32"/>
                  </a:lnTo>
                  <a:lnTo>
                    <a:pt x="24" y="44"/>
                  </a:lnTo>
                  <a:lnTo>
                    <a:pt x="20" y="48"/>
                  </a:lnTo>
                  <a:lnTo>
                    <a:pt x="20" y="56"/>
                  </a:lnTo>
                  <a:lnTo>
                    <a:pt x="16" y="64"/>
                  </a:lnTo>
                  <a:lnTo>
                    <a:pt x="16" y="68"/>
                  </a:lnTo>
                  <a:lnTo>
                    <a:pt x="12" y="77"/>
                  </a:lnTo>
                  <a:lnTo>
                    <a:pt x="0" y="77"/>
                  </a:lnTo>
                  <a:lnTo>
                    <a:pt x="12" y="24"/>
                  </a:lnTo>
                  <a:lnTo>
                    <a:pt x="16" y="16"/>
                  </a:lnTo>
                  <a:lnTo>
                    <a:pt x="16" y="8"/>
                  </a:lnTo>
                  <a:lnTo>
                    <a:pt x="12"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pic>
          <p:nvPicPr>
            <p:cNvPr id="9377" name="Picture 345"/>
            <p:cNvPicPr>
              <a:picLocks noChangeAspect="1" noChangeArrowheads="1"/>
            </p:cNvPicPr>
            <p:nvPr/>
          </p:nvPicPr>
          <p:blipFill>
            <a:blip r:embed="rId3" cstate="print"/>
            <a:srcRect/>
            <a:stretch>
              <a:fillRect/>
            </a:stretch>
          </p:blipFill>
          <p:spPr bwMode="auto">
            <a:xfrm>
              <a:off x="4620" y="3777"/>
              <a:ext cx="153" cy="93"/>
            </a:xfrm>
            <a:prstGeom prst="rect">
              <a:avLst/>
            </a:prstGeom>
            <a:noFill/>
            <a:ln w="9525">
              <a:noFill/>
              <a:miter lim="800000"/>
              <a:headEnd/>
              <a:tailEnd/>
            </a:ln>
          </p:spPr>
        </p:pic>
        <p:pic>
          <p:nvPicPr>
            <p:cNvPr id="9378" name="Picture 346"/>
            <p:cNvPicPr>
              <a:picLocks noChangeAspect="1" noChangeArrowheads="1"/>
            </p:cNvPicPr>
            <p:nvPr/>
          </p:nvPicPr>
          <p:blipFill>
            <a:blip r:embed="rId4" cstate="print"/>
            <a:srcRect/>
            <a:stretch>
              <a:fillRect/>
            </a:stretch>
          </p:blipFill>
          <p:spPr bwMode="auto">
            <a:xfrm>
              <a:off x="4620" y="3777"/>
              <a:ext cx="153" cy="93"/>
            </a:xfrm>
            <a:prstGeom prst="rect">
              <a:avLst/>
            </a:prstGeom>
            <a:noFill/>
            <a:ln w="9525">
              <a:noFill/>
              <a:miter lim="800000"/>
              <a:headEnd/>
              <a:tailEnd/>
            </a:ln>
          </p:spPr>
        </p:pic>
        <p:sp>
          <p:nvSpPr>
            <p:cNvPr id="9379" name="Freeform 347"/>
            <p:cNvSpPr>
              <a:spLocks/>
            </p:cNvSpPr>
            <p:nvPr/>
          </p:nvSpPr>
          <p:spPr bwMode="auto">
            <a:xfrm>
              <a:off x="4797" y="3741"/>
              <a:ext cx="113" cy="161"/>
            </a:xfrm>
            <a:custGeom>
              <a:avLst/>
              <a:gdLst>
                <a:gd name="T0" fmla="*/ 85 w 113"/>
                <a:gd name="T1" fmla="*/ 52 h 161"/>
                <a:gd name="T2" fmla="*/ 61 w 113"/>
                <a:gd name="T3" fmla="*/ 88 h 161"/>
                <a:gd name="T4" fmla="*/ 49 w 113"/>
                <a:gd name="T5" fmla="*/ 129 h 161"/>
                <a:gd name="T6" fmla="*/ 28 w 113"/>
                <a:gd name="T7" fmla="*/ 157 h 161"/>
                <a:gd name="T8" fmla="*/ 12 w 113"/>
                <a:gd name="T9" fmla="*/ 161 h 161"/>
                <a:gd name="T10" fmla="*/ 4 w 113"/>
                <a:gd name="T11" fmla="*/ 157 h 161"/>
                <a:gd name="T12" fmla="*/ 0 w 113"/>
                <a:gd name="T13" fmla="*/ 153 h 161"/>
                <a:gd name="T14" fmla="*/ 4 w 113"/>
                <a:gd name="T15" fmla="*/ 145 h 161"/>
                <a:gd name="T16" fmla="*/ 8 w 113"/>
                <a:gd name="T17" fmla="*/ 145 h 161"/>
                <a:gd name="T18" fmla="*/ 12 w 113"/>
                <a:gd name="T19" fmla="*/ 145 h 161"/>
                <a:gd name="T20" fmla="*/ 12 w 113"/>
                <a:gd name="T21" fmla="*/ 149 h 161"/>
                <a:gd name="T22" fmla="*/ 12 w 113"/>
                <a:gd name="T23" fmla="*/ 153 h 161"/>
                <a:gd name="T24" fmla="*/ 12 w 113"/>
                <a:gd name="T25" fmla="*/ 157 h 161"/>
                <a:gd name="T26" fmla="*/ 12 w 113"/>
                <a:gd name="T27" fmla="*/ 157 h 161"/>
                <a:gd name="T28" fmla="*/ 16 w 113"/>
                <a:gd name="T29" fmla="*/ 157 h 161"/>
                <a:gd name="T30" fmla="*/ 20 w 113"/>
                <a:gd name="T31" fmla="*/ 157 h 161"/>
                <a:gd name="T32" fmla="*/ 28 w 113"/>
                <a:gd name="T33" fmla="*/ 149 h 161"/>
                <a:gd name="T34" fmla="*/ 36 w 113"/>
                <a:gd name="T35" fmla="*/ 133 h 161"/>
                <a:gd name="T36" fmla="*/ 40 w 113"/>
                <a:gd name="T37" fmla="*/ 121 h 161"/>
                <a:gd name="T38" fmla="*/ 61 w 113"/>
                <a:gd name="T39" fmla="*/ 52 h 161"/>
                <a:gd name="T40" fmla="*/ 44 w 113"/>
                <a:gd name="T41" fmla="*/ 44 h 161"/>
                <a:gd name="T42" fmla="*/ 53 w 113"/>
                <a:gd name="T43" fmla="*/ 44 h 161"/>
                <a:gd name="T44" fmla="*/ 61 w 113"/>
                <a:gd name="T45" fmla="*/ 40 h 161"/>
                <a:gd name="T46" fmla="*/ 65 w 113"/>
                <a:gd name="T47" fmla="*/ 32 h 161"/>
                <a:gd name="T48" fmla="*/ 77 w 113"/>
                <a:gd name="T49" fmla="*/ 16 h 161"/>
                <a:gd name="T50" fmla="*/ 89 w 113"/>
                <a:gd name="T51" fmla="*/ 4 h 161"/>
                <a:gd name="T52" fmla="*/ 101 w 113"/>
                <a:gd name="T53" fmla="*/ 0 h 161"/>
                <a:gd name="T54" fmla="*/ 109 w 113"/>
                <a:gd name="T55" fmla="*/ 4 h 161"/>
                <a:gd name="T56" fmla="*/ 113 w 113"/>
                <a:gd name="T57" fmla="*/ 8 h 161"/>
                <a:gd name="T58" fmla="*/ 113 w 113"/>
                <a:gd name="T59" fmla="*/ 16 h 161"/>
                <a:gd name="T60" fmla="*/ 109 w 113"/>
                <a:gd name="T61" fmla="*/ 16 h 161"/>
                <a:gd name="T62" fmla="*/ 105 w 113"/>
                <a:gd name="T63" fmla="*/ 16 h 161"/>
                <a:gd name="T64" fmla="*/ 101 w 113"/>
                <a:gd name="T65" fmla="*/ 12 h 161"/>
                <a:gd name="T66" fmla="*/ 101 w 113"/>
                <a:gd name="T67" fmla="*/ 8 h 161"/>
                <a:gd name="T68" fmla="*/ 105 w 113"/>
                <a:gd name="T69" fmla="*/ 4 h 161"/>
                <a:gd name="T70" fmla="*/ 101 w 113"/>
                <a:gd name="T71" fmla="*/ 4 h 161"/>
                <a:gd name="T72" fmla="*/ 101 w 113"/>
                <a:gd name="T73" fmla="*/ 4 h 161"/>
                <a:gd name="T74" fmla="*/ 89 w 113"/>
                <a:gd name="T75" fmla="*/ 8 h 161"/>
                <a:gd name="T76" fmla="*/ 81 w 113"/>
                <a:gd name="T77" fmla="*/ 20 h 161"/>
                <a:gd name="T78" fmla="*/ 77 w 113"/>
                <a:gd name="T79" fmla="*/ 36 h 161"/>
                <a:gd name="T80" fmla="*/ 85 w 113"/>
                <a:gd name="T81" fmla="*/ 44 h 1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3"/>
                <a:gd name="T124" fmla="*/ 0 h 161"/>
                <a:gd name="T125" fmla="*/ 113 w 113"/>
                <a:gd name="T126" fmla="*/ 161 h 1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3" h="161">
                  <a:moveTo>
                    <a:pt x="85" y="44"/>
                  </a:moveTo>
                  <a:lnTo>
                    <a:pt x="85" y="52"/>
                  </a:lnTo>
                  <a:lnTo>
                    <a:pt x="73" y="52"/>
                  </a:lnTo>
                  <a:lnTo>
                    <a:pt x="61" y="88"/>
                  </a:lnTo>
                  <a:lnTo>
                    <a:pt x="53" y="112"/>
                  </a:lnTo>
                  <a:lnTo>
                    <a:pt x="49" y="129"/>
                  </a:lnTo>
                  <a:lnTo>
                    <a:pt x="36" y="145"/>
                  </a:lnTo>
                  <a:lnTo>
                    <a:pt x="28" y="157"/>
                  </a:lnTo>
                  <a:lnTo>
                    <a:pt x="20" y="161"/>
                  </a:lnTo>
                  <a:lnTo>
                    <a:pt x="12" y="161"/>
                  </a:lnTo>
                  <a:lnTo>
                    <a:pt x="8" y="161"/>
                  </a:lnTo>
                  <a:lnTo>
                    <a:pt x="4" y="157"/>
                  </a:lnTo>
                  <a:lnTo>
                    <a:pt x="0" y="157"/>
                  </a:lnTo>
                  <a:lnTo>
                    <a:pt x="0" y="153"/>
                  </a:lnTo>
                  <a:lnTo>
                    <a:pt x="0" y="149"/>
                  </a:lnTo>
                  <a:lnTo>
                    <a:pt x="4" y="145"/>
                  </a:lnTo>
                  <a:lnTo>
                    <a:pt x="8" y="145"/>
                  </a:lnTo>
                  <a:lnTo>
                    <a:pt x="12" y="145"/>
                  </a:lnTo>
                  <a:lnTo>
                    <a:pt x="12" y="149"/>
                  </a:lnTo>
                  <a:lnTo>
                    <a:pt x="12" y="153"/>
                  </a:lnTo>
                  <a:lnTo>
                    <a:pt x="12" y="157"/>
                  </a:lnTo>
                  <a:lnTo>
                    <a:pt x="16" y="157"/>
                  </a:lnTo>
                  <a:lnTo>
                    <a:pt x="20" y="157"/>
                  </a:lnTo>
                  <a:lnTo>
                    <a:pt x="24" y="153"/>
                  </a:lnTo>
                  <a:lnTo>
                    <a:pt x="28" y="149"/>
                  </a:lnTo>
                  <a:lnTo>
                    <a:pt x="32" y="141"/>
                  </a:lnTo>
                  <a:lnTo>
                    <a:pt x="36" y="133"/>
                  </a:lnTo>
                  <a:lnTo>
                    <a:pt x="36" y="129"/>
                  </a:lnTo>
                  <a:lnTo>
                    <a:pt x="40" y="121"/>
                  </a:lnTo>
                  <a:lnTo>
                    <a:pt x="40" y="112"/>
                  </a:lnTo>
                  <a:lnTo>
                    <a:pt x="61" y="52"/>
                  </a:lnTo>
                  <a:lnTo>
                    <a:pt x="40" y="52"/>
                  </a:lnTo>
                  <a:lnTo>
                    <a:pt x="44" y="44"/>
                  </a:lnTo>
                  <a:lnTo>
                    <a:pt x="49" y="44"/>
                  </a:lnTo>
                  <a:lnTo>
                    <a:pt x="53" y="44"/>
                  </a:lnTo>
                  <a:lnTo>
                    <a:pt x="57" y="44"/>
                  </a:lnTo>
                  <a:lnTo>
                    <a:pt x="61" y="40"/>
                  </a:lnTo>
                  <a:lnTo>
                    <a:pt x="65" y="36"/>
                  </a:lnTo>
                  <a:lnTo>
                    <a:pt x="65" y="32"/>
                  </a:lnTo>
                  <a:lnTo>
                    <a:pt x="73" y="20"/>
                  </a:lnTo>
                  <a:lnTo>
                    <a:pt x="77" y="16"/>
                  </a:lnTo>
                  <a:lnTo>
                    <a:pt x="81" y="8"/>
                  </a:lnTo>
                  <a:lnTo>
                    <a:pt x="89" y="4"/>
                  </a:lnTo>
                  <a:lnTo>
                    <a:pt x="93" y="0"/>
                  </a:lnTo>
                  <a:lnTo>
                    <a:pt x="101" y="0"/>
                  </a:lnTo>
                  <a:lnTo>
                    <a:pt x="105" y="0"/>
                  </a:lnTo>
                  <a:lnTo>
                    <a:pt x="109" y="4"/>
                  </a:lnTo>
                  <a:lnTo>
                    <a:pt x="113" y="4"/>
                  </a:lnTo>
                  <a:lnTo>
                    <a:pt x="113" y="8"/>
                  </a:lnTo>
                  <a:lnTo>
                    <a:pt x="113" y="12"/>
                  </a:lnTo>
                  <a:lnTo>
                    <a:pt x="113" y="16"/>
                  </a:lnTo>
                  <a:lnTo>
                    <a:pt x="109" y="16"/>
                  </a:lnTo>
                  <a:lnTo>
                    <a:pt x="105" y="16"/>
                  </a:lnTo>
                  <a:lnTo>
                    <a:pt x="101" y="12"/>
                  </a:lnTo>
                  <a:lnTo>
                    <a:pt x="101" y="8"/>
                  </a:lnTo>
                  <a:lnTo>
                    <a:pt x="105" y="8"/>
                  </a:lnTo>
                  <a:lnTo>
                    <a:pt x="105" y="4"/>
                  </a:lnTo>
                  <a:lnTo>
                    <a:pt x="101" y="4"/>
                  </a:lnTo>
                  <a:lnTo>
                    <a:pt x="93" y="4"/>
                  </a:lnTo>
                  <a:lnTo>
                    <a:pt x="89" y="8"/>
                  </a:lnTo>
                  <a:lnTo>
                    <a:pt x="85" y="12"/>
                  </a:lnTo>
                  <a:lnTo>
                    <a:pt x="81" y="20"/>
                  </a:lnTo>
                  <a:lnTo>
                    <a:pt x="81" y="28"/>
                  </a:lnTo>
                  <a:lnTo>
                    <a:pt x="77" y="36"/>
                  </a:lnTo>
                  <a:lnTo>
                    <a:pt x="73" y="44"/>
                  </a:lnTo>
                  <a:lnTo>
                    <a:pt x="85" y="44"/>
                  </a:lnTo>
                  <a:close/>
                </a:path>
              </a:pathLst>
            </a:custGeom>
            <a:solidFill>
              <a:srgbClr val="000000"/>
            </a:solidFill>
            <a:ln w="0">
              <a:solidFill>
                <a:srgbClr val="000000"/>
              </a:solidFill>
              <a:round/>
              <a:headEnd/>
              <a:tailEnd/>
            </a:ln>
          </p:spPr>
          <p:txBody>
            <a:bodyPr/>
            <a:lstStyle/>
            <a:p>
              <a:endParaRPr lang="en-US"/>
            </a:p>
          </p:txBody>
        </p:sp>
        <p:sp>
          <p:nvSpPr>
            <p:cNvPr id="9380" name="Freeform 348"/>
            <p:cNvSpPr>
              <a:spLocks noEditPoints="1"/>
            </p:cNvSpPr>
            <p:nvPr/>
          </p:nvSpPr>
          <p:spPr bwMode="auto">
            <a:xfrm>
              <a:off x="4882" y="3785"/>
              <a:ext cx="76" cy="81"/>
            </a:xfrm>
            <a:custGeom>
              <a:avLst/>
              <a:gdLst>
                <a:gd name="T0" fmla="*/ 76 w 76"/>
                <a:gd name="T1" fmla="*/ 28 h 81"/>
                <a:gd name="T2" fmla="*/ 76 w 76"/>
                <a:gd name="T3" fmla="*/ 40 h 81"/>
                <a:gd name="T4" fmla="*/ 68 w 76"/>
                <a:gd name="T5" fmla="*/ 52 h 81"/>
                <a:gd name="T6" fmla="*/ 60 w 76"/>
                <a:gd name="T7" fmla="*/ 64 h 81"/>
                <a:gd name="T8" fmla="*/ 52 w 76"/>
                <a:gd name="T9" fmla="*/ 72 h 81"/>
                <a:gd name="T10" fmla="*/ 40 w 76"/>
                <a:gd name="T11" fmla="*/ 77 h 81"/>
                <a:gd name="T12" fmla="*/ 28 w 76"/>
                <a:gd name="T13" fmla="*/ 81 h 81"/>
                <a:gd name="T14" fmla="*/ 16 w 76"/>
                <a:gd name="T15" fmla="*/ 77 h 81"/>
                <a:gd name="T16" fmla="*/ 8 w 76"/>
                <a:gd name="T17" fmla="*/ 72 h 81"/>
                <a:gd name="T18" fmla="*/ 0 w 76"/>
                <a:gd name="T19" fmla="*/ 64 h 81"/>
                <a:gd name="T20" fmla="*/ 0 w 76"/>
                <a:gd name="T21" fmla="*/ 52 h 81"/>
                <a:gd name="T22" fmla="*/ 0 w 76"/>
                <a:gd name="T23" fmla="*/ 40 h 81"/>
                <a:gd name="T24" fmla="*/ 8 w 76"/>
                <a:gd name="T25" fmla="*/ 28 h 81"/>
                <a:gd name="T26" fmla="*/ 16 w 76"/>
                <a:gd name="T27" fmla="*/ 16 h 81"/>
                <a:gd name="T28" fmla="*/ 28 w 76"/>
                <a:gd name="T29" fmla="*/ 8 h 81"/>
                <a:gd name="T30" fmla="*/ 40 w 76"/>
                <a:gd name="T31" fmla="*/ 0 h 81"/>
                <a:gd name="T32" fmla="*/ 52 w 76"/>
                <a:gd name="T33" fmla="*/ 0 h 81"/>
                <a:gd name="T34" fmla="*/ 60 w 76"/>
                <a:gd name="T35" fmla="*/ 0 h 81"/>
                <a:gd name="T36" fmla="*/ 68 w 76"/>
                <a:gd name="T37" fmla="*/ 8 h 81"/>
                <a:gd name="T38" fmla="*/ 76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20 w 76"/>
                <a:gd name="T59" fmla="*/ 40 h 81"/>
                <a:gd name="T60" fmla="*/ 16 w 76"/>
                <a:gd name="T61" fmla="*/ 60 h 81"/>
                <a:gd name="T62" fmla="*/ 16 w 76"/>
                <a:gd name="T63" fmla="*/ 68 h 81"/>
                <a:gd name="T64" fmla="*/ 20 w 76"/>
                <a:gd name="T65" fmla="*/ 72 h 81"/>
                <a:gd name="T66" fmla="*/ 24 w 76"/>
                <a:gd name="T67" fmla="*/ 77 h 81"/>
                <a:gd name="T68" fmla="*/ 28 w 76"/>
                <a:gd name="T69" fmla="*/ 77 h 81"/>
                <a:gd name="T70" fmla="*/ 36 w 76"/>
                <a:gd name="T71" fmla="*/ 77 h 81"/>
                <a:gd name="T72" fmla="*/ 44 w 76"/>
                <a:gd name="T73" fmla="*/ 68 h 81"/>
                <a:gd name="T74" fmla="*/ 52 w 76"/>
                <a:gd name="T75" fmla="*/ 56 h 81"/>
                <a:gd name="T76" fmla="*/ 60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6" y="40"/>
                  </a:lnTo>
                  <a:lnTo>
                    <a:pt x="68" y="52"/>
                  </a:lnTo>
                  <a:lnTo>
                    <a:pt x="60" y="64"/>
                  </a:lnTo>
                  <a:lnTo>
                    <a:pt x="52" y="72"/>
                  </a:lnTo>
                  <a:lnTo>
                    <a:pt x="40" y="77"/>
                  </a:lnTo>
                  <a:lnTo>
                    <a:pt x="28" y="81"/>
                  </a:lnTo>
                  <a:lnTo>
                    <a:pt x="16" y="77"/>
                  </a:lnTo>
                  <a:lnTo>
                    <a:pt x="8" y="72"/>
                  </a:lnTo>
                  <a:lnTo>
                    <a:pt x="0" y="64"/>
                  </a:lnTo>
                  <a:lnTo>
                    <a:pt x="0" y="52"/>
                  </a:lnTo>
                  <a:lnTo>
                    <a:pt x="0" y="40"/>
                  </a:lnTo>
                  <a:lnTo>
                    <a:pt x="8" y="28"/>
                  </a:lnTo>
                  <a:lnTo>
                    <a:pt x="16" y="16"/>
                  </a:lnTo>
                  <a:lnTo>
                    <a:pt x="28" y="8"/>
                  </a:lnTo>
                  <a:lnTo>
                    <a:pt x="40" y="0"/>
                  </a:lnTo>
                  <a:lnTo>
                    <a:pt x="52" y="0"/>
                  </a:lnTo>
                  <a:lnTo>
                    <a:pt x="60" y="0"/>
                  </a:lnTo>
                  <a:lnTo>
                    <a:pt x="68" y="8"/>
                  </a:lnTo>
                  <a:lnTo>
                    <a:pt x="76" y="16"/>
                  </a:lnTo>
                  <a:lnTo>
                    <a:pt x="76" y="28"/>
                  </a:lnTo>
                  <a:close/>
                  <a:moveTo>
                    <a:pt x="60" y="20"/>
                  </a:moveTo>
                  <a:lnTo>
                    <a:pt x="60" y="12"/>
                  </a:lnTo>
                  <a:lnTo>
                    <a:pt x="56" y="8"/>
                  </a:lnTo>
                  <a:lnTo>
                    <a:pt x="52" y="4"/>
                  </a:lnTo>
                  <a:lnTo>
                    <a:pt x="48" y="4"/>
                  </a:lnTo>
                  <a:lnTo>
                    <a:pt x="40" y="4"/>
                  </a:lnTo>
                  <a:lnTo>
                    <a:pt x="32" y="12"/>
                  </a:lnTo>
                  <a:lnTo>
                    <a:pt x="24" y="20"/>
                  </a:lnTo>
                  <a:lnTo>
                    <a:pt x="20" y="40"/>
                  </a:lnTo>
                  <a:lnTo>
                    <a:pt x="16" y="60"/>
                  </a:lnTo>
                  <a:lnTo>
                    <a:pt x="16" y="68"/>
                  </a:lnTo>
                  <a:lnTo>
                    <a:pt x="20" y="72"/>
                  </a:lnTo>
                  <a:lnTo>
                    <a:pt x="24" y="77"/>
                  </a:lnTo>
                  <a:lnTo>
                    <a:pt x="28" y="77"/>
                  </a:lnTo>
                  <a:lnTo>
                    <a:pt x="36" y="77"/>
                  </a:lnTo>
                  <a:lnTo>
                    <a:pt x="44" y="68"/>
                  </a:lnTo>
                  <a:lnTo>
                    <a:pt x="52" y="56"/>
                  </a:lnTo>
                  <a:lnTo>
                    <a:pt x="60"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1" name="Freeform 349"/>
            <p:cNvSpPr>
              <a:spLocks/>
            </p:cNvSpPr>
            <p:nvPr/>
          </p:nvSpPr>
          <p:spPr bwMode="auto">
            <a:xfrm>
              <a:off x="4970" y="3741"/>
              <a:ext cx="48" cy="125"/>
            </a:xfrm>
            <a:custGeom>
              <a:avLst/>
              <a:gdLst>
                <a:gd name="T0" fmla="*/ 48 w 48"/>
                <a:gd name="T1" fmla="*/ 0 h 125"/>
                <a:gd name="T2" fmla="*/ 16 w 48"/>
                <a:gd name="T3" fmla="*/ 104 h 125"/>
                <a:gd name="T4" fmla="*/ 16 w 48"/>
                <a:gd name="T5" fmla="*/ 108 h 125"/>
                <a:gd name="T6" fmla="*/ 16 w 48"/>
                <a:gd name="T7" fmla="*/ 112 h 125"/>
                <a:gd name="T8" fmla="*/ 16 w 48"/>
                <a:gd name="T9" fmla="*/ 112 h 125"/>
                <a:gd name="T10" fmla="*/ 16 w 48"/>
                <a:gd name="T11" fmla="*/ 112 h 125"/>
                <a:gd name="T12" fmla="*/ 16 w 48"/>
                <a:gd name="T13" fmla="*/ 116 h 125"/>
                <a:gd name="T14" fmla="*/ 20 w 48"/>
                <a:gd name="T15" fmla="*/ 116 h 125"/>
                <a:gd name="T16" fmla="*/ 20 w 48"/>
                <a:gd name="T17" fmla="*/ 116 h 125"/>
                <a:gd name="T18" fmla="*/ 20 w 48"/>
                <a:gd name="T19" fmla="*/ 112 h 125"/>
                <a:gd name="T20" fmla="*/ 28 w 48"/>
                <a:gd name="T21" fmla="*/ 108 h 125"/>
                <a:gd name="T22" fmla="*/ 32 w 48"/>
                <a:gd name="T23" fmla="*/ 104 h 125"/>
                <a:gd name="T24" fmla="*/ 36 w 48"/>
                <a:gd name="T25" fmla="*/ 104 h 125"/>
                <a:gd name="T26" fmla="*/ 28 w 48"/>
                <a:gd name="T27" fmla="*/ 116 h 125"/>
                <a:gd name="T28" fmla="*/ 20 w 48"/>
                <a:gd name="T29" fmla="*/ 121 h 125"/>
                <a:gd name="T30" fmla="*/ 12 w 48"/>
                <a:gd name="T31" fmla="*/ 125 h 125"/>
                <a:gd name="T32" fmla="*/ 8 w 48"/>
                <a:gd name="T33" fmla="*/ 125 h 125"/>
                <a:gd name="T34" fmla="*/ 8 w 48"/>
                <a:gd name="T35" fmla="*/ 125 h 125"/>
                <a:gd name="T36" fmla="*/ 4 w 48"/>
                <a:gd name="T37" fmla="*/ 121 h 125"/>
                <a:gd name="T38" fmla="*/ 0 w 48"/>
                <a:gd name="T39" fmla="*/ 121 h 125"/>
                <a:gd name="T40" fmla="*/ 0 w 48"/>
                <a:gd name="T41" fmla="*/ 116 h 125"/>
                <a:gd name="T42" fmla="*/ 0 w 48"/>
                <a:gd name="T43" fmla="*/ 112 h 125"/>
                <a:gd name="T44" fmla="*/ 4 w 48"/>
                <a:gd name="T45" fmla="*/ 104 h 125"/>
                <a:gd name="T46" fmla="*/ 28 w 48"/>
                <a:gd name="T47" fmla="*/ 20 h 125"/>
                <a:gd name="T48" fmla="*/ 32 w 48"/>
                <a:gd name="T49" fmla="*/ 16 h 125"/>
                <a:gd name="T50" fmla="*/ 32 w 48"/>
                <a:gd name="T51" fmla="*/ 12 h 125"/>
                <a:gd name="T52" fmla="*/ 32 w 48"/>
                <a:gd name="T53" fmla="*/ 8 h 125"/>
                <a:gd name="T54" fmla="*/ 28 w 48"/>
                <a:gd name="T55" fmla="*/ 8 h 125"/>
                <a:gd name="T56" fmla="*/ 28 w 48"/>
                <a:gd name="T57" fmla="*/ 8 h 125"/>
                <a:gd name="T58" fmla="*/ 24 w 48"/>
                <a:gd name="T59" fmla="*/ 8 h 125"/>
                <a:gd name="T60" fmla="*/ 24 w 48"/>
                <a:gd name="T61" fmla="*/ 8 h 125"/>
                <a:gd name="T62" fmla="*/ 20 w 48"/>
                <a:gd name="T63" fmla="*/ 8 h 125"/>
                <a:gd name="T64" fmla="*/ 20 w 48"/>
                <a:gd name="T65" fmla="*/ 4 h 125"/>
                <a:gd name="T66" fmla="*/ 48 w 48"/>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125"/>
                <a:gd name="T104" fmla="*/ 48 w 48"/>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125">
                  <a:moveTo>
                    <a:pt x="48" y="0"/>
                  </a:moveTo>
                  <a:lnTo>
                    <a:pt x="16" y="104"/>
                  </a:lnTo>
                  <a:lnTo>
                    <a:pt x="16" y="108"/>
                  </a:lnTo>
                  <a:lnTo>
                    <a:pt x="16" y="112"/>
                  </a:lnTo>
                  <a:lnTo>
                    <a:pt x="16" y="116"/>
                  </a:lnTo>
                  <a:lnTo>
                    <a:pt x="20" y="116"/>
                  </a:lnTo>
                  <a:lnTo>
                    <a:pt x="20" y="112"/>
                  </a:lnTo>
                  <a:lnTo>
                    <a:pt x="28" y="108"/>
                  </a:lnTo>
                  <a:lnTo>
                    <a:pt x="32" y="104"/>
                  </a:lnTo>
                  <a:lnTo>
                    <a:pt x="36" y="104"/>
                  </a:lnTo>
                  <a:lnTo>
                    <a:pt x="28" y="116"/>
                  </a:lnTo>
                  <a:lnTo>
                    <a:pt x="20" y="121"/>
                  </a:lnTo>
                  <a:lnTo>
                    <a:pt x="12" y="125"/>
                  </a:lnTo>
                  <a:lnTo>
                    <a:pt x="8" y="125"/>
                  </a:lnTo>
                  <a:lnTo>
                    <a:pt x="4" y="121"/>
                  </a:lnTo>
                  <a:lnTo>
                    <a:pt x="0" y="121"/>
                  </a:lnTo>
                  <a:lnTo>
                    <a:pt x="0" y="116"/>
                  </a:lnTo>
                  <a:lnTo>
                    <a:pt x="0" y="112"/>
                  </a:lnTo>
                  <a:lnTo>
                    <a:pt x="4" y="104"/>
                  </a:lnTo>
                  <a:lnTo>
                    <a:pt x="28" y="20"/>
                  </a:lnTo>
                  <a:lnTo>
                    <a:pt x="32" y="16"/>
                  </a:lnTo>
                  <a:lnTo>
                    <a:pt x="32" y="12"/>
                  </a:lnTo>
                  <a:lnTo>
                    <a:pt x="32" y="8"/>
                  </a:lnTo>
                  <a:lnTo>
                    <a:pt x="28" y="8"/>
                  </a:lnTo>
                  <a:lnTo>
                    <a:pt x="24" y="8"/>
                  </a:lnTo>
                  <a:lnTo>
                    <a:pt x="20" y="8"/>
                  </a:lnTo>
                  <a:lnTo>
                    <a:pt x="20" y="4"/>
                  </a:lnTo>
                  <a:lnTo>
                    <a:pt x="48" y="0"/>
                  </a:lnTo>
                  <a:close/>
                </a:path>
              </a:pathLst>
            </a:custGeom>
            <a:solidFill>
              <a:srgbClr val="000000"/>
            </a:solidFill>
            <a:ln w="0">
              <a:solidFill>
                <a:srgbClr val="000000"/>
              </a:solidFill>
              <a:round/>
              <a:headEnd/>
              <a:tailEnd/>
            </a:ln>
          </p:spPr>
          <p:txBody>
            <a:bodyPr/>
            <a:lstStyle/>
            <a:p>
              <a:endParaRPr lang="en-US"/>
            </a:p>
          </p:txBody>
        </p:sp>
        <p:sp>
          <p:nvSpPr>
            <p:cNvPr id="9382" name="Freeform 350"/>
            <p:cNvSpPr>
              <a:spLocks/>
            </p:cNvSpPr>
            <p:nvPr/>
          </p:nvSpPr>
          <p:spPr bwMode="auto">
            <a:xfrm>
              <a:off x="5022" y="3741"/>
              <a:ext cx="45" cy="125"/>
            </a:xfrm>
            <a:custGeom>
              <a:avLst/>
              <a:gdLst>
                <a:gd name="T0" fmla="*/ 45 w 45"/>
                <a:gd name="T1" fmla="*/ 0 h 125"/>
                <a:gd name="T2" fmla="*/ 16 w 45"/>
                <a:gd name="T3" fmla="*/ 104 h 125"/>
                <a:gd name="T4" fmla="*/ 12 w 45"/>
                <a:gd name="T5" fmla="*/ 108 h 125"/>
                <a:gd name="T6" fmla="*/ 12 w 45"/>
                <a:gd name="T7" fmla="*/ 112 h 125"/>
                <a:gd name="T8" fmla="*/ 12 w 45"/>
                <a:gd name="T9" fmla="*/ 112 h 125"/>
                <a:gd name="T10" fmla="*/ 12 w 45"/>
                <a:gd name="T11" fmla="*/ 112 h 125"/>
                <a:gd name="T12" fmla="*/ 16 w 45"/>
                <a:gd name="T13" fmla="*/ 116 h 125"/>
                <a:gd name="T14" fmla="*/ 16 w 45"/>
                <a:gd name="T15" fmla="*/ 116 h 125"/>
                <a:gd name="T16" fmla="*/ 16 w 45"/>
                <a:gd name="T17" fmla="*/ 116 h 125"/>
                <a:gd name="T18" fmla="*/ 20 w 45"/>
                <a:gd name="T19" fmla="*/ 112 h 125"/>
                <a:gd name="T20" fmla="*/ 24 w 45"/>
                <a:gd name="T21" fmla="*/ 108 h 125"/>
                <a:gd name="T22" fmla="*/ 29 w 45"/>
                <a:gd name="T23" fmla="*/ 104 h 125"/>
                <a:gd name="T24" fmla="*/ 33 w 45"/>
                <a:gd name="T25" fmla="*/ 104 h 125"/>
                <a:gd name="T26" fmla="*/ 24 w 45"/>
                <a:gd name="T27" fmla="*/ 116 h 125"/>
                <a:gd name="T28" fmla="*/ 16 w 45"/>
                <a:gd name="T29" fmla="*/ 121 h 125"/>
                <a:gd name="T30" fmla="*/ 12 w 45"/>
                <a:gd name="T31" fmla="*/ 125 h 125"/>
                <a:gd name="T32" fmla="*/ 8 w 45"/>
                <a:gd name="T33" fmla="*/ 125 h 125"/>
                <a:gd name="T34" fmla="*/ 4 w 45"/>
                <a:gd name="T35" fmla="*/ 125 h 125"/>
                <a:gd name="T36" fmla="*/ 0 w 45"/>
                <a:gd name="T37" fmla="*/ 121 h 125"/>
                <a:gd name="T38" fmla="*/ 0 w 45"/>
                <a:gd name="T39" fmla="*/ 121 h 125"/>
                <a:gd name="T40" fmla="*/ 0 w 45"/>
                <a:gd name="T41" fmla="*/ 116 h 125"/>
                <a:gd name="T42" fmla="*/ 0 w 45"/>
                <a:gd name="T43" fmla="*/ 112 h 125"/>
                <a:gd name="T44" fmla="*/ 0 w 45"/>
                <a:gd name="T45" fmla="*/ 104 h 125"/>
                <a:gd name="T46" fmla="*/ 24 w 45"/>
                <a:gd name="T47" fmla="*/ 20 h 125"/>
                <a:gd name="T48" fmla="*/ 29 w 45"/>
                <a:gd name="T49" fmla="*/ 16 h 125"/>
                <a:gd name="T50" fmla="*/ 29 w 45"/>
                <a:gd name="T51" fmla="*/ 12 h 125"/>
                <a:gd name="T52" fmla="*/ 29 w 45"/>
                <a:gd name="T53" fmla="*/ 8 h 125"/>
                <a:gd name="T54" fmla="*/ 29 w 45"/>
                <a:gd name="T55" fmla="*/ 8 h 125"/>
                <a:gd name="T56" fmla="*/ 24 w 45"/>
                <a:gd name="T57" fmla="*/ 8 h 125"/>
                <a:gd name="T58" fmla="*/ 20 w 45"/>
                <a:gd name="T59" fmla="*/ 8 h 125"/>
                <a:gd name="T60" fmla="*/ 20 w 45"/>
                <a:gd name="T61" fmla="*/ 8 h 125"/>
                <a:gd name="T62" fmla="*/ 16 w 45"/>
                <a:gd name="T63" fmla="*/ 8 h 125"/>
                <a:gd name="T64" fmla="*/ 16 w 45"/>
                <a:gd name="T65" fmla="*/ 4 h 125"/>
                <a:gd name="T66" fmla="*/ 45 w 45"/>
                <a:gd name="T67" fmla="*/ 0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25"/>
                <a:gd name="T104" fmla="*/ 45 w 4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25">
                  <a:moveTo>
                    <a:pt x="45" y="0"/>
                  </a:moveTo>
                  <a:lnTo>
                    <a:pt x="16" y="104"/>
                  </a:lnTo>
                  <a:lnTo>
                    <a:pt x="12" y="108"/>
                  </a:lnTo>
                  <a:lnTo>
                    <a:pt x="12" y="112"/>
                  </a:lnTo>
                  <a:lnTo>
                    <a:pt x="16" y="116"/>
                  </a:lnTo>
                  <a:lnTo>
                    <a:pt x="20" y="112"/>
                  </a:lnTo>
                  <a:lnTo>
                    <a:pt x="24" y="108"/>
                  </a:lnTo>
                  <a:lnTo>
                    <a:pt x="29" y="104"/>
                  </a:lnTo>
                  <a:lnTo>
                    <a:pt x="33" y="104"/>
                  </a:lnTo>
                  <a:lnTo>
                    <a:pt x="24" y="116"/>
                  </a:lnTo>
                  <a:lnTo>
                    <a:pt x="16" y="121"/>
                  </a:lnTo>
                  <a:lnTo>
                    <a:pt x="12" y="125"/>
                  </a:lnTo>
                  <a:lnTo>
                    <a:pt x="8" y="125"/>
                  </a:lnTo>
                  <a:lnTo>
                    <a:pt x="4" y="125"/>
                  </a:lnTo>
                  <a:lnTo>
                    <a:pt x="0" y="121"/>
                  </a:lnTo>
                  <a:lnTo>
                    <a:pt x="0" y="116"/>
                  </a:lnTo>
                  <a:lnTo>
                    <a:pt x="0" y="112"/>
                  </a:lnTo>
                  <a:lnTo>
                    <a:pt x="0" y="104"/>
                  </a:lnTo>
                  <a:lnTo>
                    <a:pt x="24" y="20"/>
                  </a:lnTo>
                  <a:lnTo>
                    <a:pt x="29" y="16"/>
                  </a:lnTo>
                  <a:lnTo>
                    <a:pt x="29" y="12"/>
                  </a:lnTo>
                  <a:lnTo>
                    <a:pt x="29" y="8"/>
                  </a:lnTo>
                  <a:lnTo>
                    <a:pt x="24" y="8"/>
                  </a:lnTo>
                  <a:lnTo>
                    <a:pt x="20" y="8"/>
                  </a:lnTo>
                  <a:lnTo>
                    <a:pt x="16" y="8"/>
                  </a:lnTo>
                  <a:lnTo>
                    <a:pt x="16" y="4"/>
                  </a:lnTo>
                  <a:lnTo>
                    <a:pt x="45" y="0"/>
                  </a:lnTo>
                  <a:close/>
                </a:path>
              </a:pathLst>
            </a:custGeom>
            <a:solidFill>
              <a:srgbClr val="000000"/>
            </a:solidFill>
            <a:ln w="0">
              <a:solidFill>
                <a:srgbClr val="000000"/>
              </a:solidFill>
              <a:round/>
              <a:headEnd/>
              <a:tailEnd/>
            </a:ln>
          </p:spPr>
          <p:txBody>
            <a:bodyPr/>
            <a:lstStyle/>
            <a:p>
              <a:endParaRPr lang="en-US"/>
            </a:p>
          </p:txBody>
        </p:sp>
        <p:sp>
          <p:nvSpPr>
            <p:cNvPr id="9383" name="Freeform 351"/>
            <p:cNvSpPr>
              <a:spLocks noEditPoints="1"/>
            </p:cNvSpPr>
            <p:nvPr/>
          </p:nvSpPr>
          <p:spPr bwMode="auto">
            <a:xfrm>
              <a:off x="5071" y="3785"/>
              <a:ext cx="76" cy="81"/>
            </a:xfrm>
            <a:custGeom>
              <a:avLst/>
              <a:gdLst>
                <a:gd name="T0" fmla="*/ 76 w 76"/>
                <a:gd name="T1" fmla="*/ 28 h 81"/>
                <a:gd name="T2" fmla="*/ 72 w 76"/>
                <a:gd name="T3" fmla="*/ 40 h 81"/>
                <a:gd name="T4" fmla="*/ 68 w 76"/>
                <a:gd name="T5" fmla="*/ 52 h 81"/>
                <a:gd name="T6" fmla="*/ 60 w 76"/>
                <a:gd name="T7" fmla="*/ 64 h 81"/>
                <a:gd name="T8" fmla="*/ 48 w 76"/>
                <a:gd name="T9" fmla="*/ 72 h 81"/>
                <a:gd name="T10" fmla="*/ 36 w 76"/>
                <a:gd name="T11" fmla="*/ 77 h 81"/>
                <a:gd name="T12" fmla="*/ 24 w 76"/>
                <a:gd name="T13" fmla="*/ 81 h 81"/>
                <a:gd name="T14" fmla="*/ 16 w 76"/>
                <a:gd name="T15" fmla="*/ 77 h 81"/>
                <a:gd name="T16" fmla="*/ 4 w 76"/>
                <a:gd name="T17" fmla="*/ 72 h 81"/>
                <a:gd name="T18" fmla="*/ 0 w 76"/>
                <a:gd name="T19" fmla="*/ 64 h 81"/>
                <a:gd name="T20" fmla="*/ 0 w 76"/>
                <a:gd name="T21" fmla="*/ 52 h 81"/>
                <a:gd name="T22" fmla="*/ 0 w 76"/>
                <a:gd name="T23" fmla="*/ 40 h 81"/>
                <a:gd name="T24" fmla="*/ 4 w 76"/>
                <a:gd name="T25" fmla="*/ 28 h 81"/>
                <a:gd name="T26" fmla="*/ 16 w 76"/>
                <a:gd name="T27" fmla="*/ 16 h 81"/>
                <a:gd name="T28" fmla="*/ 24 w 76"/>
                <a:gd name="T29" fmla="*/ 8 h 81"/>
                <a:gd name="T30" fmla="*/ 36 w 76"/>
                <a:gd name="T31" fmla="*/ 0 h 81"/>
                <a:gd name="T32" fmla="*/ 48 w 76"/>
                <a:gd name="T33" fmla="*/ 0 h 81"/>
                <a:gd name="T34" fmla="*/ 60 w 76"/>
                <a:gd name="T35" fmla="*/ 0 h 81"/>
                <a:gd name="T36" fmla="*/ 68 w 76"/>
                <a:gd name="T37" fmla="*/ 8 h 81"/>
                <a:gd name="T38" fmla="*/ 72 w 76"/>
                <a:gd name="T39" fmla="*/ 16 h 81"/>
                <a:gd name="T40" fmla="*/ 76 w 76"/>
                <a:gd name="T41" fmla="*/ 28 h 81"/>
                <a:gd name="T42" fmla="*/ 60 w 76"/>
                <a:gd name="T43" fmla="*/ 20 h 81"/>
                <a:gd name="T44" fmla="*/ 60 w 76"/>
                <a:gd name="T45" fmla="*/ 12 h 81"/>
                <a:gd name="T46" fmla="*/ 56 w 76"/>
                <a:gd name="T47" fmla="*/ 8 h 81"/>
                <a:gd name="T48" fmla="*/ 52 w 76"/>
                <a:gd name="T49" fmla="*/ 4 h 81"/>
                <a:gd name="T50" fmla="*/ 48 w 76"/>
                <a:gd name="T51" fmla="*/ 4 h 81"/>
                <a:gd name="T52" fmla="*/ 40 w 76"/>
                <a:gd name="T53" fmla="*/ 4 h 81"/>
                <a:gd name="T54" fmla="*/ 32 w 76"/>
                <a:gd name="T55" fmla="*/ 12 h 81"/>
                <a:gd name="T56" fmla="*/ 24 w 76"/>
                <a:gd name="T57" fmla="*/ 20 h 81"/>
                <a:gd name="T58" fmla="*/ 16 w 76"/>
                <a:gd name="T59" fmla="*/ 40 h 81"/>
                <a:gd name="T60" fmla="*/ 12 w 76"/>
                <a:gd name="T61" fmla="*/ 60 h 81"/>
                <a:gd name="T62" fmla="*/ 16 w 76"/>
                <a:gd name="T63" fmla="*/ 68 h 81"/>
                <a:gd name="T64" fmla="*/ 16 w 76"/>
                <a:gd name="T65" fmla="*/ 72 h 81"/>
                <a:gd name="T66" fmla="*/ 24 w 76"/>
                <a:gd name="T67" fmla="*/ 77 h 81"/>
                <a:gd name="T68" fmla="*/ 28 w 76"/>
                <a:gd name="T69" fmla="*/ 77 h 81"/>
                <a:gd name="T70" fmla="*/ 36 w 76"/>
                <a:gd name="T71" fmla="*/ 77 h 81"/>
                <a:gd name="T72" fmla="*/ 44 w 76"/>
                <a:gd name="T73" fmla="*/ 68 h 81"/>
                <a:gd name="T74" fmla="*/ 48 w 76"/>
                <a:gd name="T75" fmla="*/ 56 h 81"/>
                <a:gd name="T76" fmla="*/ 56 w 76"/>
                <a:gd name="T77" fmla="*/ 40 h 81"/>
                <a:gd name="T78" fmla="*/ 60 w 76"/>
                <a:gd name="T79" fmla="*/ 2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81"/>
                <a:gd name="T122" fmla="*/ 76 w 76"/>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81">
                  <a:moveTo>
                    <a:pt x="76" y="28"/>
                  </a:moveTo>
                  <a:lnTo>
                    <a:pt x="72" y="40"/>
                  </a:lnTo>
                  <a:lnTo>
                    <a:pt x="68" y="52"/>
                  </a:lnTo>
                  <a:lnTo>
                    <a:pt x="60" y="64"/>
                  </a:lnTo>
                  <a:lnTo>
                    <a:pt x="48" y="72"/>
                  </a:lnTo>
                  <a:lnTo>
                    <a:pt x="36" y="77"/>
                  </a:lnTo>
                  <a:lnTo>
                    <a:pt x="24" y="81"/>
                  </a:lnTo>
                  <a:lnTo>
                    <a:pt x="16" y="77"/>
                  </a:lnTo>
                  <a:lnTo>
                    <a:pt x="4" y="72"/>
                  </a:lnTo>
                  <a:lnTo>
                    <a:pt x="0" y="64"/>
                  </a:lnTo>
                  <a:lnTo>
                    <a:pt x="0" y="52"/>
                  </a:lnTo>
                  <a:lnTo>
                    <a:pt x="0" y="40"/>
                  </a:lnTo>
                  <a:lnTo>
                    <a:pt x="4" y="28"/>
                  </a:lnTo>
                  <a:lnTo>
                    <a:pt x="16" y="16"/>
                  </a:lnTo>
                  <a:lnTo>
                    <a:pt x="24" y="8"/>
                  </a:lnTo>
                  <a:lnTo>
                    <a:pt x="36" y="0"/>
                  </a:lnTo>
                  <a:lnTo>
                    <a:pt x="48" y="0"/>
                  </a:lnTo>
                  <a:lnTo>
                    <a:pt x="60" y="0"/>
                  </a:lnTo>
                  <a:lnTo>
                    <a:pt x="68" y="8"/>
                  </a:lnTo>
                  <a:lnTo>
                    <a:pt x="72" y="16"/>
                  </a:lnTo>
                  <a:lnTo>
                    <a:pt x="76" y="28"/>
                  </a:lnTo>
                  <a:close/>
                  <a:moveTo>
                    <a:pt x="60" y="20"/>
                  </a:moveTo>
                  <a:lnTo>
                    <a:pt x="60" y="12"/>
                  </a:lnTo>
                  <a:lnTo>
                    <a:pt x="56" y="8"/>
                  </a:lnTo>
                  <a:lnTo>
                    <a:pt x="52" y="4"/>
                  </a:lnTo>
                  <a:lnTo>
                    <a:pt x="48" y="4"/>
                  </a:lnTo>
                  <a:lnTo>
                    <a:pt x="40" y="4"/>
                  </a:lnTo>
                  <a:lnTo>
                    <a:pt x="32" y="12"/>
                  </a:lnTo>
                  <a:lnTo>
                    <a:pt x="24" y="20"/>
                  </a:lnTo>
                  <a:lnTo>
                    <a:pt x="16" y="40"/>
                  </a:lnTo>
                  <a:lnTo>
                    <a:pt x="12" y="60"/>
                  </a:lnTo>
                  <a:lnTo>
                    <a:pt x="16" y="68"/>
                  </a:lnTo>
                  <a:lnTo>
                    <a:pt x="16" y="72"/>
                  </a:lnTo>
                  <a:lnTo>
                    <a:pt x="24" y="77"/>
                  </a:lnTo>
                  <a:lnTo>
                    <a:pt x="28" y="77"/>
                  </a:lnTo>
                  <a:lnTo>
                    <a:pt x="36" y="77"/>
                  </a:lnTo>
                  <a:lnTo>
                    <a:pt x="44" y="68"/>
                  </a:lnTo>
                  <a:lnTo>
                    <a:pt x="48" y="56"/>
                  </a:lnTo>
                  <a:lnTo>
                    <a:pt x="56" y="40"/>
                  </a:lnTo>
                  <a:lnTo>
                    <a:pt x="60" y="20"/>
                  </a:lnTo>
                  <a:close/>
                </a:path>
              </a:pathLst>
            </a:custGeom>
            <a:solidFill>
              <a:srgbClr val="000000"/>
            </a:solidFill>
            <a:ln w="0">
              <a:solidFill>
                <a:srgbClr val="000000"/>
              </a:solidFill>
              <a:round/>
              <a:headEnd/>
              <a:tailEnd/>
            </a:ln>
          </p:spPr>
          <p:txBody>
            <a:bodyPr/>
            <a:lstStyle/>
            <a:p>
              <a:endParaRPr lang="en-US"/>
            </a:p>
          </p:txBody>
        </p:sp>
        <p:sp>
          <p:nvSpPr>
            <p:cNvPr id="9384" name="Freeform 352"/>
            <p:cNvSpPr>
              <a:spLocks/>
            </p:cNvSpPr>
            <p:nvPr/>
          </p:nvSpPr>
          <p:spPr bwMode="auto">
            <a:xfrm>
              <a:off x="5155" y="3785"/>
              <a:ext cx="109" cy="81"/>
            </a:xfrm>
            <a:custGeom>
              <a:avLst/>
              <a:gdLst>
                <a:gd name="T0" fmla="*/ 72 w 109"/>
                <a:gd name="T1" fmla="*/ 0 h 81"/>
                <a:gd name="T2" fmla="*/ 76 w 109"/>
                <a:gd name="T3" fmla="*/ 64 h 81"/>
                <a:gd name="T4" fmla="*/ 88 w 109"/>
                <a:gd name="T5" fmla="*/ 48 h 81"/>
                <a:gd name="T6" fmla="*/ 96 w 109"/>
                <a:gd name="T7" fmla="*/ 32 h 81"/>
                <a:gd name="T8" fmla="*/ 101 w 109"/>
                <a:gd name="T9" fmla="*/ 24 h 81"/>
                <a:gd name="T10" fmla="*/ 101 w 109"/>
                <a:gd name="T11" fmla="*/ 20 h 81"/>
                <a:gd name="T12" fmla="*/ 101 w 109"/>
                <a:gd name="T13" fmla="*/ 16 h 81"/>
                <a:gd name="T14" fmla="*/ 101 w 109"/>
                <a:gd name="T15" fmla="*/ 16 h 81"/>
                <a:gd name="T16" fmla="*/ 101 w 109"/>
                <a:gd name="T17" fmla="*/ 12 h 81"/>
                <a:gd name="T18" fmla="*/ 101 w 109"/>
                <a:gd name="T19" fmla="*/ 12 h 81"/>
                <a:gd name="T20" fmla="*/ 96 w 109"/>
                <a:gd name="T21" fmla="*/ 12 h 81"/>
                <a:gd name="T22" fmla="*/ 96 w 109"/>
                <a:gd name="T23" fmla="*/ 8 h 81"/>
                <a:gd name="T24" fmla="*/ 96 w 109"/>
                <a:gd name="T25" fmla="*/ 8 h 81"/>
                <a:gd name="T26" fmla="*/ 96 w 109"/>
                <a:gd name="T27" fmla="*/ 4 h 81"/>
                <a:gd name="T28" fmla="*/ 96 w 109"/>
                <a:gd name="T29" fmla="*/ 4 h 81"/>
                <a:gd name="T30" fmla="*/ 96 w 109"/>
                <a:gd name="T31" fmla="*/ 0 h 81"/>
                <a:gd name="T32" fmla="*/ 101 w 109"/>
                <a:gd name="T33" fmla="*/ 0 h 81"/>
                <a:gd name="T34" fmla="*/ 101 w 109"/>
                <a:gd name="T35" fmla="*/ 0 h 81"/>
                <a:gd name="T36" fmla="*/ 105 w 109"/>
                <a:gd name="T37" fmla="*/ 0 h 81"/>
                <a:gd name="T38" fmla="*/ 109 w 109"/>
                <a:gd name="T39" fmla="*/ 4 h 81"/>
                <a:gd name="T40" fmla="*/ 109 w 109"/>
                <a:gd name="T41" fmla="*/ 4 h 81"/>
                <a:gd name="T42" fmla="*/ 109 w 109"/>
                <a:gd name="T43" fmla="*/ 8 h 81"/>
                <a:gd name="T44" fmla="*/ 109 w 109"/>
                <a:gd name="T45" fmla="*/ 12 h 81"/>
                <a:gd name="T46" fmla="*/ 109 w 109"/>
                <a:gd name="T47" fmla="*/ 16 h 81"/>
                <a:gd name="T48" fmla="*/ 105 w 109"/>
                <a:gd name="T49" fmla="*/ 28 h 81"/>
                <a:gd name="T50" fmla="*/ 101 w 109"/>
                <a:gd name="T51" fmla="*/ 36 h 81"/>
                <a:gd name="T52" fmla="*/ 88 w 109"/>
                <a:gd name="T53" fmla="*/ 52 h 81"/>
                <a:gd name="T54" fmla="*/ 80 w 109"/>
                <a:gd name="T55" fmla="*/ 64 h 81"/>
                <a:gd name="T56" fmla="*/ 72 w 109"/>
                <a:gd name="T57" fmla="*/ 72 h 81"/>
                <a:gd name="T58" fmla="*/ 64 w 109"/>
                <a:gd name="T59" fmla="*/ 81 h 81"/>
                <a:gd name="T60" fmla="*/ 64 w 109"/>
                <a:gd name="T61" fmla="*/ 81 h 81"/>
                <a:gd name="T62" fmla="*/ 60 w 109"/>
                <a:gd name="T63" fmla="*/ 20 h 81"/>
                <a:gd name="T64" fmla="*/ 24 w 109"/>
                <a:gd name="T65" fmla="*/ 81 h 81"/>
                <a:gd name="T66" fmla="*/ 20 w 109"/>
                <a:gd name="T67" fmla="*/ 81 h 81"/>
                <a:gd name="T68" fmla="*/ 20 w 109"/>
                <a:gd name="T69" fmla="*/ 56 h 81"/>
                <a:gd name="T70" fmla="*/ 20 w 109"/>
                <a:gd name="T71" fmla="*/ 36 h 81"/>
                <a:gd name="T72" fmla="*/ 16 w 109"/>
                <a:gd name="T73" fmla="*/ 24 h 81"/>
                <a:gd name="T74" fmla="*/ 16 w 109"/>
                <a:gd name="T75" fmla="*/ 16 h 81"/>
                <a:gd name="T76" fmla="*/ 12 w 109"/>
                <a:gd name="T77" fmla="*/ 12 h 81"/>
                <a:gd name="T78" fmla="*/ 8 w 109"/>
                <a:gd name="T79" fmla="*/ 8 h 81"/>
                <a:gd name="T80" fmla="*/ 8 w 109"/>
                <a:gd name="T81" fmla="*/ 8 h 81"/>
                <a:gd name="T82" fmla="*/ 4 w 109"/>
                <a:gd name="T83" fmla="*/ 8 h 81"/>
                <a:gd name="T84" fmla="*/ 0 w 109"/>
                <a:gd name="T85" fmla="*/ 8 h 81"/>
                <a:gd name="T86" fmla="*/ 0 w 109"/>
                <a:gd name="T87" fmla="*/ 4 h 81"/>
                <a:gd name="T88" fmla="*/ 24 w 109"/>
                <a:gd name="T89" fmla="*/ 0 h 81"/>
                <a:gd name="T90" fmla="*/ 28 w 109"/>
                <a:gd name="T91" fmla="*/ 12 h 81"/>
                <a:gd name="T92" fmla="*/ 32 w 109"/>
                <a:gd name="T93" fmla="*/ 24 h 81"/>
                <a:gd name="T94" fmla="*/ 32 w 109"/>
                <a:gd name="T95" fmla="*/ 44 h 81"/>
                <a:gd name="T96" fmla="*/ 32 w 109"/>
                <a:gd name="T97" fmla="*/ 52 h 81"/>
                <a:gd name="T98" fmla="*/ 32 w 109"/>
                <a:gd name="T99" fmla="*/ 56 h 81"/>
                <a:gd name="T100" fmla="*/ 68 w 109"/>
                <a:gd name="T101" fmla="*/ 0 h 81"/>
                <a:gd name="T102" fmla="*/ 72 w 109"/>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9"/>
                <a:gd name="T157" fmla="*/ 0 h 81"/>
                <a:gd name="T158" fmla="*/ 109 w 109"/>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9" h="81">
                  <a:moveTo>
                    <a:pt x="72" y="0"/>
                  </a:moveTo>
                  <a:lnTo>
                    <a:pt x="76" y="64"/>
                  </a:lnTo>
                  <a:lnTo>
                    <a:pt x="88" y="48"/>
                  </a:lnTo>
                  <a:lnTo>
                    <a:pt x="96" y="32"/>
                  </a:lnTo>
                  <a:lnTo>
                    <a:pt x="101" y="24"/>
                  </a:lnTo>
                  <a:lnTo>
                    <a:pt x="101" y="20"/>
                  </a:lnTo>
                  <a:lnTo>
                    <a:pt x="101" y="16"/>
                  </a:lnTo>
                  <a:lnTo>
                    <a:pt x="101" y="12"/>
                  </a:lnTo>
                  <a:lnTo>
                    <a:pt x="96" y="12"/>
                  </a:lnTo>
                  <a:lnTo>
                    <a:pt x="96" y="8"/>
                  </a:lnTo>
                  <a:lnTo>
                    <a:pt x="96" y="4"/>
                  </a:lnTo>
                  <a:lnTo>
                    <a:pt x="96" y="0"/>
                  </a:lnTo>
                  <a:lnTo>
                    <a:pt x="101" y="0"/>
                  </a:lnTo>
                  <a:lnTo>
                    <a:pt x="105" y="0"/>
                  </a:lnTo>
                  <a:lnTo>
                    <a:pt x="109" y="4"/>
                  </a:lnTo>
                  <a:lnTo>
                    <a:pt x="109" y="8"/>
                  </a:lnTo>
                  <a:lnTo>
                    <a:pt x="109" y="12"/>
                  </a:lnTo>
                  <a:lnTo>
                    <a:pt x="109" y="16"/>
                  </a:lnTo>
                  <a:lnTo>
                    <a:pt x="105" y="28"/>
                  </a:lnTo>
                  <a:lnTo>
                    <a:pt x="101" y="36"/>
                  </a:lnTo>
                  <a:lnTo>
                    <a:pt x="88" y="52"/>
                  </a:lnTo>
                  <a:lnTo>
                    <a:pt x="80" y="64"/>
                  </a:lnTo>
                  <a:lnTo>
                    <a:pt x="72" y="72"/>
                  </a:lnTo>
                  <a:lnTo>
                    <a:pt x="64" y="81"/>
                  </a:lnTo>
                  <a:lnTo>
                    <a:pt x="60" y="20"/>
                  </a:lnTo>
                  <a:lnTo>
                    <a:pt x="24" y="81"/>
                  </a:lnTo>
                  <a:lnTo>
                    <a:pt x="20" y="81"/>
                  </a:lnTo>
                  <a:lnTo>
                    <a:pt x="20" y="56"/>
                  </a:lnTo>
                  <a:lnTo>
                    <a:pt x="20" y="36"/>
                  </a:lnTo>
                  <a:lnTo>
                    <a:pt x="16" y="24"/>
                  </a:lnTo>
                  <a:lnTo>
                    <a:pt x="16" y="16"/>
                  </a:lnTo>
                  <a:lnTo>
                    <a:pt x="12" y="12"/>
                  </a:lnTo>
                  <a:lnTo>
                    <a:pt x="8" y="8"/>
                  </a:lnTo>
                  <a:lnTo>
                    <a:pt x="4" y="8"/>
                  </a:lnTo>
                  <a:lnTo>
                    <a:pt x="0" y="8"/>
                  </a:lnTo>
                  <a:lnTo>
                    <a:pt x="0" y="4"/>
                  </a:lnTo>
                  <a:lnTo>
                    <a:pt x="24" y="0"/>
                  </a:lnTo>
                  <a:lnTo>
                    <a:pt x="28" y="12"/>
                  </a:lnTo>
                  <a:lnTo>
                    <a:pt x="32" y="24"/>
                  </a:lnTo>
                  <a:lnTo>
                    <a:pt x="32" y="44"/>
                  </a:lnTo>
                  <a:lnTo>
                    <a:pt x="32" y="52"/>
                  </a:lnTo>
                  <a:lnTo>
                    <a:pt x="32" y="56"/>
                  </a:lnTo>
                  <a:lnTo>
                    <a:pt x="68" y="0"/>
                  </a:lnTo>
                  <a:lnTo>
                    <a:pt x="72" y="0"/>
                  </a:lnTo>
                  <a:close/>
                </a:path>
              </a:pathLst>
            </a:custGeom>
            <a:solidFill>
              <a:srgbClr val="000000"/>
            </a:solidFill>
            <a:ln w="0">
              <a:solidFill>
                <a:srgbClr val="000000"/>
              </a:solidFill>
              <a:round/>
              <a:headEnd/>
              <a:tailEnd/>
            </a:ln>
          </p:spPr>
          <p:txBody>
            <a:bodyPr/>
            <a:lstStyle/>
            <a:p>
              <a:endParaRPr lang="en-US"/>
            </a:p>
          </p:txBody>
        </p:sp>
        <p:sp>
          <p:nvSpPr>
            <p:cNvPr id="9385" name="Freeform 353"/>
            <p:cNvSpPr>
              <a:spLocks noEditPoints="1"/>
            </p:cNvSpPr>
            <p:nvPr/>
          </p:nvSpPr>
          <p:spPr bwMode="auto">
            <a:xfrm>
              <a:off x="5276" y="3785"/>
              <a:ext cx="68" cy="81"/>
            </a:xfrm>
            <a:custGeom>
              <a:avLst/>
              <a:gdLst>
                <a:gd name="T0" fmla="*/ 16 w 68"/>
                <a:gd name="T1" fmla="*/ 44 h 81"/>
                <a:gd name="T2" fmla="*/ 16 w 68"/>
                <a:gd name="T3" fmla="*/ 48 h 81"/>
                <a:gd name="T4" fmla="*/ 16 w 68"/>
                <a:gd name="T5" fmla="*/ 52 h 81"/>
                <a:gd name="T6" fmla="*/ 16 w 68"/>
                <a:gd name="T7" fmla="*/ 60 h 81"/>
                <a:gd name="T8" fmla="*/ 20 w 68"/>
                <a:gd name="T9" fmla="*/ 64 h 81"/>
                <a:gd name="T10" fmla="*/ 24 w 68"/>
                <a:gd name="T11" fmla="*/ 68 h 81"/>
                <a:gd name="T12" fmla="*/ 32 w 68"/>
                <a:gd name="T13" fmla="*/ 68 h 81"/>
                <a:gd name="T14" fmla="*/ 36 w 68"/>
                <a:gd name="T15" fmla="*/ 68 h 81"/>
                <a:gd name="T16" fmla="*/ 44 w 68"/>
                <a:gd name="T17" fmla="*/ 68 h 81"/>
                <a:gd name="T18" fmla="*/ 48 w 68"/>
                <a:gd name="T19" fmla="*/ 64 h 81"/>
                <a:gd name="T20" fmla="*/ 56 w 68"/>
                <a:gd name="T21" fmla="*/ 56 h 81"/>
                <a:gd name="T22" fmla="*/ 60 w 68"/>
                <a:gd name="T23" fmla="*/ 60 h 81"/>
                <a:gd name="T24" fmla="*/ 48 w 68"/>
                <a:gd name="T25" fmla="*/ 72 h 81"/>
                <a:gd name="T26" fmla="*/ 36 w 68"/>
                <a:gd name="T27" fmla="*/ 77 h 81"/>
                <a:gd name="T28" fmla="*/ 24 w 68"/>
                <a:gd name="T29" fmla="*/ 81 h 81"/>
                <a:gd name="T30" fmla="*/ 12 w 68"/>
                <a:gd name="T31" fmla="*/ 77 h 81"/>
                <a:gd name="T32" fmla="*/ 4 w 68"/>
                <a:gd name="T33" fmla="*/ 72 h 81"/>
                <a:gd name="T34" fmla="*/ 0 w 68"/>
                <a:gd name="T35" fmla="*/ 64 h 81"/>
                <a:gd name="T36" fmla="*/ 0 w 68"/>
                <a:gd name="T37" fmla="*/ 56 h 81"/>
                <a:gd name="T38" fmla="*/ 0 w 68"/>
                <a:gd name="T39" fmla="*/ 40 h 81"/>
                <a:gd name="T40" fmla="*/ 8 w 68"/>
                <a:gd name="T41" fmla="*/ 28 h 81"/>
                <a:gd name="T42" fmla="*/ 16 w 68"/>
                <a:gd name="T43" fmla="*/ 16 h 81"/>
                <a:gd name="T44" fmla="*/ 24 w 68"/>
                <a:gd name="T45" fmla="*/ 8 h 81"/>
                <a:gd name="T46" fmla="*/ 36 w 68"/>
                <a:gd name="T47" fmla="*/ 0 h 81"/>
                <a:gd name="T48" fmla="*/ 48 w 68"/>
                <a:gd name="T49" fmla="*/ 0 h 81"/>
                <a:gd name="T50" fmla="*/ 56 w 68"/>
                <a:gd name="T51" fmla="*/ 0 h 81"/>
                <a:gd name="T52" fmla="*/ 60 w 68"/>
                <a:gd name="T53" fmla="*/ 4 h 81"/>
                <a:gd name="T54" fmla="*/ 64 w 68"/>
                <a:gd name="T55" fmla="*/ 8 h 81"/>
                <a:gd name="T56" fmla="*/ 68 w 68"/>
                <a:gd name="T57" fmla="*/ 12 h 81"/>
                <a:gd name="T58" fmla="*/ 64 w 68"/>
                <a:gd name="T59" fmla="*/ 20 h 81"/>
                <a:gd name="T60" fmla="*/ 60 w 68"/>
                <a:gd name="T61" fmla="*/ 24 h 81"/>
                <a:gd name="T62" fmla="*/ 52 w 68"/>
                <a:gd name="T63" fmla="*/ 32 h 81"/>
                <a:gd name="T64" fmla="*/ 40 w 68"/>
                <a:gd name="T65" fmla="*/ 40 h 81"/>
                <a:gd name="T66" fmla="*/ 28 w 68"/>
                <a:gd name="T67" fmla="*/ 44 h 81"/>
                <a:gd name="T68" fmla="*/ 16 w 68"/>
                <a:gd name="T69" fmla="*/ 44 h 81"/>
                <a:gd name="T70" fmla="*/ 16 w 68"/>
                <a:gd name="T71" fmla="*/ 40 h 81"/>
                <a:gd name="T72" fmla="*/ 24 w 68"/>
                <a:gd name="T73" fmla="*/ 40 h 81"/>
                <a:gd name="T74" fmla="*/ 32 w 68"/>
                <a:gd name="T75" fmla="*/ 36 h 81"/>
                <a:gd name="T76" fmla="*/ 44 w 68"/>
                <a:gd name="T77" fmla="*/ 32 h 81"/>
                <a:gd name="T78" fmla="*/ 48 w 68"/>
                <a:gd name="T79" fmla="*/ 24 h 81"/>
                <a:gd name="T80" fmla="*/ 52 w 68"/>
                <a:gd name="T81" fmla="*/ 16 h 81"/>
                <a:gd name="T82" fmla="*/ 52 w 68"/>
                <a:gd name="T83" fmla="*/ 12 h 81"/>
                <a:gd name="T84" fmla="*/ 52 w 68"/>
                <a:gd name="T85" fmla="*/ 8 h 81"/>
                <a:gd name="T86" fmla="*/ 52 w 68"/>
                <a:gd name="T87" fmla="*/ 4 h 81"/>
                <a:gd name="T88" fmla="*/ 48 w 68"/>
                <a:gd name="T89" fmla="*/ 4 h 81"/>
                <a:gd name="T90" fmla="*/ 44 w 68"/>
                <a:gd name="T91" fmla="*/ 4 h 81"/>
                <a:gd name="T92" fmla="*/ 36 w 68"/>
                <a:gd name="T93" fmla="*/ 4 h 81"/>
                <a:gd name="T94" fmla="*/ 28 w 68"/>
                <a:gd name="T95" fmla="*/ 12 h 81"/>
                <a:gd name="T96" fmla="*/ 20 w 68"/>
                <a:gd name="T97" fmla="*/ 24 h 81"/>
                <a:gd name="T98" fmla="*/ 16 w 68"/>
                <a:gd name="T99" fmla="*/ 40 h 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81"/>
                <a:gd name="T152" fmla="*/ 68 w 68"/>
                <a:gd name="T153" fmla="*/ 81 h 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81">
                  <a:moveTo>
                    <a:pt x="16" y="44"/>
                  </a:moveTo>
                  <a:lnTo>
                    <a:pt x="16" y="48"/>
                  </a:lnTo>
                  <a:lnTo>
                    <a:pt x="16" y="52"/>
                  </a:lnTo>
                  <a:lnTo>
                    <a:pt x="16" y="60"/>
                  </a:lnTo>
                  <a:lnTo>
                    <a:pt x="20" y="64"/>
                  </a:lnTo>
                  <a:lnTo>
                    <a:pt x="24" y="68"/>
                  </a:lnTo>
                  <a:lnTo>
                    <a:pt x="32" y="68"/>
                  </a:lnTo>
                  <a:lnTo>
                    <a:pt x="36" y="68"/>
                  </a:lnTo>
                  <a:lnTo>
                    <a:pt x="44" y="68"/>
                  </a:lnTo>
                  <a:lnTo>
                    <a:pt x="48" y="64"/>
                  </a:lnTo>
                  <a:lnTo>
                    <a:pt x="56" y="56"/>
                  </a:lnTo>
                  <a:lnTo>
                    <a:pt x="60" y="60"/>
                  </a:lnTo>
                  <a:lnTo>
                    <a:pt x="48" y="72"/>
                  </a:lnTo>
                  <a:lnTo>
                    <a:pt x="36" y="77"/>
                  </a:lnTo>
                  <a:lnTo>
                    <a:pt x="24" y="81"/>
                  </a:lnTo>
                  <a:lnTo>
                    <a:pt x="12" y="77"/>
                  </a:lnTo>
                  <a:lnTo>
                    <a:pt x="4" y="72"/>
                  </a:lnTo>
                  <a:lnTo>
                    <a:pt x="0" y="64"/>
                  </a:lnTo>
                  <a:lnTo>
                    <a:pt x="0" y="56"/>
                  </a:lnTo>
                  <a:lnTo>
                    <a:pt x="0" y="40"/>
                  </a:lnTo>
                  <a:lnTo>
                    <a:pt x="8" y="28"/>
                  </a:lnTo>
                  <a:lnTo>
                    <a:pt x="16" y="16"/>
                  </a:lnTo>
                  <a:lnTo>
                    <a:pt x="24" y="8"/>
                  </a:lnTo>
                  <a:lnTo>
                    <a:pt x="36" y="0"/>
                  </a:lnTo>
                  <a:lnTo>
                    <a:pt x="48" y="0"/>
                  </a:lnTo>
                  <a:lnTo>
                    <a:pt x="56" y="0"/>
                  </a:lnTo>
                  <a:lnTo>
                    <a:pt x="60" y="4"/>
                  </a:lnTo>
                  <a:lnTo>
                    <a:pt x="64" y="8"/>
                  </a:lnTo>
                  <a:lnTo>
                    <a:pt x="68" y="12"/>
                  </a:lnTo>
                  <a:lnTo>
                    <a:pt x="64" y="20"/>
                  </a:lnTo>
                  <a:lnTo>
                    <a:pt x="60" y="24"/>
                  </a:lnTo>
                  <a:lnTo>
                    <a:pt x="52" y="32"/>
                  </a:lnTo>
                  <a:lnTo>
                    <a:pt x="40" y="40"/>
                  </a:lnTo>
                  <a:lnTo>
                    <a:pt x="28" y="44"/>
                  </a:lnTo>
                  <a:lnTo>
                    <a:pt x="16" y="44"/>
                  </a:lnTo>
                  <a:close/>
                  <a:moveTo>
                    <a:pt x="16" y="40"/>
                  </a:moveTo>
                  <a:lnTo>
                    <a:pt x="24" y="40"/>
                  </a:lnTo>
                  <a:lnTo>
                    <a:pt x="32" y="36"/>
                  </a:lnTo>
                  <a:lnTo>
                    <a:pt x="44" y="32"/>
                  </a:lnTo>
                  <a:lnTo>
                    <a:pt x="48" y="24"/>
                  </a:lnTo>
                  <a:lnTo>
                    <a:pt x="52" y="16"/>
                  </a:lnTo>
                  <a:lnTo>
                    <a:pt x="52" y="12"/>
                  </a:lnTo>
                  <a:lnTo>
                    <a:pt x="52" y="8"/>
                  </a:lnTo>
                  <a:lnTo>
                    <a:pt x="52" y="4"/>
                  </a:lnTo>
                  <a:lnTo>
                    <a:pt x="48" y="4"/>
                  </a:lnTo>
                  <a:lnTo>
                    <a:pt x="44" y="4"/>
                  </a:lnTo>
                  <a:lnTo>
                    <a:pt x="36" y="4"/>
                  </a:lnTo>
                  <a:lnTo>
                    <a:pt x="28" y="12"/>
                  </a:lnTo>
                  <a:lnTo>
                    <a:pt x="20" y="24"/>
                  </a:lnTo>
                  <a:lnTo>
                    <a:pt x="16" y="40"/>
                  </a:lnTo>
                  <a:close/>
                </a:path>
              </a:pathLst>
            </a:custGeom>
            <a:solidFill>
              <a:srgbClr val="000000"/>
            </a:solidFill>
            <a:ln w="0">
              <a:solidFill>
                <a:srgbClr val="000000"/>
              </a:solidFill>
              <a:round/>
              <a:headEnd/>
              <a:tailEnd/>
            </a:ln>
          </p:spPr>
          <p:txBody>
            <a:bodyPr/>
            <a:lstStyle/>
            <a:p>
              <a:endParaRPr lang="en-US"/>
            </a:p>
          </p:txBody>
        </p:sp>
        <p:sp>
          <p:nvSpPr>
            <p:cNvPr id="9386" name="Freeform 354"/>
            <p:cNvSpPr>
              <a:spLocks/>
            </p:cNvSpPr>
            <p:nvPr/>
          </p:nvSpPr>
          <p:spPr bwMode="auto">
            <a:xfrm>
              <a:off x="5352" y="3785"/>
              <a:ext cx="64" cy="77"/>
            </a:xfrm>
            <a:custGeom>
              <a:avLst/>
              <a:gdLst>
                <a:gd name="T0" fmla="*/ 4 w 64"/>
                <a:gd name="T1" fmla="*/ 4 h 77"/>
                <a:gd name="T2" fmla="*/ 36 w 64"/>
                <a:gd name="T3" fmla="*/ 0 h 77"/>
                <a:gd name="T4" fmla="*/ 24 w 64"/>
                <a:gd name="T5" fmla="*/ 44 h 77"/>
                <a:gd name="T6" fmla="*/ 32 w 64"/>
                <a:gd name="T7" fmla="*/ 28 h 77"/>
                <a:gd name="T8" fmla="*/ 40 w 64"/>
                <a:gd name="T9" fmla="*/ 16 h 77"/>
                <a:gd name="T10" fmla="*/ 48 w 64"/>
                <a:gd name="T11" fmla="*/ 4 h 77"/>
                <a:gd name="T12" fmla="*/ 56 w 64"/>
                <a:gd name="T13" fmla="*/ 0 h 77"/>
                <a:gd name="T14" fmla="*/ 60 w 64"/>
                <a:gd name="T15" fmla="*/ 0 h 77"/>
                <a:gd name="T16" fmla="*/ 60 w 64"/>
                <a:gd name="T17" fmla="*/ 0 h 77"/>
                <a:gd name="T18" fmla="*/ 64 w 64"/>
                <a:gd name="T19" fmla="*/ 0 h 77"/>
                <a:gd name="T20" fmla="*/ 64 w 64"/>
                <a:gd name="T21" fmla="*/ 4 h 77"/>
                <a:gd name="T22" fmla="*/ 64 w 64"/>
                <a:gd name="T23" fmla="*/ 8 h 77"/>
                <a:gd name="T24" fmla="*/ 64 w 64"/>
                <a:gd name="T25" fmla="*/ 12 h 77"/>
                <a:gd name="T26" fmla="*/ 64 w 64"/>
                <a:gd name="T27" fmla="*/ 20 h 77"/>
                <a:gd name="T28" fmla="*/ 60 w 64"/>
                <a:gd name="T29" fmla="*/ 24 h 77"/>
                <a:gd name="T30" fmla="*/ 56 w 64"/>
                <a:gd name="T31" fmla="*/ 24 h 77"/>
                <a:gd name="T32" fmla="*/ 56 w 64"/>
                <a:gd name="T33" fmla="*/ 24 h 77"/>
                <a:gd name="T34" fmla="*/ 52 w 64"/>
                <a:gd name="T35" fmla="*/ 20 h 77"/>
                <a:gd name="T36" fmla="*/ 52 w 64"/>
                <a:gd name="T37" fmla="*/ 20 h 77"/>
                <a:gd name="T38" fmla="*/ 52 w 64"/>
                <a:gd name="T39" fmla="*/ 16 h 77"/>
                <a:gd name="T40" fmla="*/ 52 w 64"/>
                <a:gd name="T41" fmla="*/ 16 h 77"/>
                <a:gd name="T42" fmla="*/ 52 w 64"/>
                <a:gd name="T43" fmla="*/ 16 h 77"/>
                <a:gd name="T44" fmla="*/ 52 w 64"/>
                <a:gd name="T45" fmla="*/ 16 h 77"/>
                <a:gd name="T46" fmla="*/ 48 w 64"/>
                <a:gd name="T47" fmla="*/ 16 h 77"/>
                <a:gd name="T48" fmla="*/ 48 w 64"/>
                <a:gd name="T49" fmla="*/ 16 h 77"/>
                <a:gd name="T50" fmla="*/ 48 w 64"/>
                <a:gd name="T51" fmla="*/ 16 h 77"/>
                <a:gd name="T52" fmla="*/ 44 w 64"/>
                <a:gd name="T53" fmla="*/ 16 h 77"/>
                <a:gd name="T54" fmla="*/ 40 w 64"/>
                <a:gd name="T55" fmla="*/ 20 h 77"/>
                <a:gd name="T56" fmla="*/ 32 w 64"/>
                <a:gd name="T57" fmla="*/ 32 h 77"/>
                <a:gd name="T58" fmla="*/ 24 w 64"/>
                <a:gd name="T59" fmla="*/ 44 h 77"/>
                <a:gd name="T60" fmla="*/ 24 w 64"/>
                <a:gd name="T61" fmla="*/ 48 h 77"/>
                <a:gd name="T62" fmla="*/ 20 w 64"/>
                <a:gd name="T63" fmla="*/ 56 h 77"/>
                <a:gd name="T64" fmla="*/ 16 w 64"/>
                <a:gd name="T65" fmla="*/ 64 h 77"/>
                <a:gd name="T66" fmla="*/ 16 w 64"/>
                <a:gd name="T67" fmla="*/ 68 h 77"/>
                <a:gd name="T68" fmla="*/ 12 w 64"/>
                <a:gd name="T69" fmla="*/ 77 h 77"/>
                <a:gd name="T70" fmla="*/ 0 w 64"/>
                <a:gd name="T71" fmla="*/ 77 h 77"/>
                <a:gd name="T72" fmla="*/ 16 w 64"/>
                <a:gd name="T73" fmla="*/ 24 h 77"/>
                <a:gd name="T74" fmla="*/ 16 w 64"/>
                <a:gd name="T75" fmla="*/ 16 h 77"/>
                <a:gd name="T76" fmla="*/ 16 w 64"/>
                <a:gd name="T77" fmla="*/ 8 h 77"/>
                <a:gd name="T78" fmla="*/ 16 w 64"/>
                <a:gd name="T79" fmla="*/ 8 h 77"/>
                <a:gd name="T80" fmla="*/ 16 w 64"/>
                <a:gd name="T81" fmla="*/ 8 h 77"/>
                <a:gd name="T82" fmla="*/ 16 w 64"/>
                <a:gd name="T83" fmla="*/ 8 h 77"/>
                <a:gd name="T84" fmla="*/ 12 w 64"/>
                <a:gd name="T85" fmla="*/ 4 h 77"/>
                <a:gd name="T86" fmla="*/ 8 w 64"/>
                <a:gd name="T87" fmla="*/ 8 h 77"/>
                <a:gd name="T88" fmla="*/ 4 w 64"/>
                <a:gd name="T89" fmla="*/ 8 h 77"/>
                <a:gd name="T90" fmla="*/ 4 w 64"/>
                <a:gd name="T91" fmla="*/ 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
                <a:gd name="T139" fmla="*/ 0 h 77"/>
                <a:gd name="T140" fmla="*/ 64 w 64"/>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 h="77">
                  <a:moveTo>
                    <a:pt x="4" y="4"/>
                  </a:moveTo>
                  <a:lnTo>
                    <a:pt x="36" y="0"/>
                  </a:lnTo>
                  <a:lnTo>
                    <a:pt x="24" y="44"/>
                  </a:lnTo>
                  <a:lnTo>
                    <a:pt x="32" y="28"/>
                  </a:lnTo>
                  <a:lnTo>
                    <a:pt x="40" y="16"/>
                  </a:lnTo>
                  <a:lnTo>
                    <a:pt x="48" y="4"/>
                  </a:lnTo>
                  <a:lnTo>
                    <a:pt x="56" y="0"/>
                  </a:lnTo>
                  <a:lnTo>
                    <a:pt x="60" y="0"/>
                  </a:lnTo>
                  <a:lnTo>
                    <a:pt x="64" y="0"/>
                  </a:lnTo>
                  <a:lnTo>
                    <a:pt x="64" y="4"/>
                  </a:lnTo>
                  <a:lnTo>
                    <a:pt x="64" y="8"/>
                  </a:lnTo>
                  <a:lnTo>
                    <a:pt x="64" y="12"/>
                  </a:lnTo>
                  <a:lnTo>
                    <a:pt x="64" y="20"/>
                  </a:lnTo>
                  <a:lnTo>
                    <a:pt x="60" y="24"/>
                  </a:lnTo>
                  <a:lnTo>
                    <a:pt x="56" y="24"/>
                  </a:lnTo>
                  <a:lnTo>
                    <a:pt x="52" y="20"/>
                  </a:lnTo>
                  <a:lnTo>
                    <a:pt x="52" y="16"/>
                  </a:lnTo>
                  <a:lnTo>
                    <a:pt x="48" y="16"/>
                  </a:lnTo>
                  <a:lnTo>
                    <a:pt x="44" y="16"/>
                  </a:lnTo>
                  <a:lnTo>
                    <a:pt x="40" y="20"/>
                  </a:lnTo>
                  <a:lnTo>
                    <a:pt x="32" y="32"/>
                  </a:lnTo>
                  <a:lnTo>
                    <a:pt x="24" y="44"/>
                  </a:lnTo>
                  <a:lnTo>
                    <a:pt x="24" y="48"/>
                  </a:lnTo>
                  <a:lnTo>
                    <a:pt x="20" y="56"/>
                  </a:lnTo>
                  <a:lnTo>
                    <a:pt x="16" y="64"/>
                  </a:lnTo>
                  <a:lnTo>
                    <a:pt x="16" y="68"/>
                  </a:lnTo>
                  <a:lnTo>
                    <a:pt x="12" y="77"/>
                  </a:lnTo>
                  <a:lnTo>
                    <a:pt x="0" y="77"/>
                  </a:lnTo>
                  <a:lnTo>
                    <a:pt x="16" y="24"/>
                  </a:lnTo>
                  <a:lnTo>
                    <a:pt x="16" y="16"/>
                  </a:lnTo>
                  <a:lnTo>
                    <a:pt x="16"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9387" name="Rectangle 355"/>
            <p:cNvSpPr>
              <a:spLocks noChangeArrowheads="1"/>
            </p:cNvSpPr>
            <p:nvPr/>
          </p:nvSpPr>
          <p:spPr bwMode="auto">
            <a:xfrm>
              <a:off x="5533" y="3709"/>
              <a:ext cx="8" cy="217"/>
            </a:xfrm>
            <a:prstGeom prst="rect">
              <a:avLst/>
            </a:prstGeom>
            <a:solidFill>
              <a:srgbClr val="000000"/>
            </a:solidFill>
            <a:ln w="0">
              <a:solidFill>
                <a:srgbClr val="000000"/>
              </a:solidFill>
              <a:miter lim="800000"/>
              <a:headEnd/>
              <a:tailEnd/>
            </a:ln>
          </p:spPr>
          <p:txBody>
            <a:bodyPr/>
            <a:lstStyle/>
            <a:p>
              <a:endParaRPr lang="en-US"/>
            </a:p>
          </p:txBody>
        </p:sp>
        <p:sp>
          <p:nvSpPr>
            <p:cNvPr id="9388" name="Rectangle 356"/>
            <p:cNvSpPr>
              <a:spLocks noChangeArrowheads="1"/>
            </p:cNvSpPr>
            <p:nvPr/>
          </p:nvSpPr>
          <p:spPr bwMode="auto">
            <a:xfrm>
              <a:off x="211" y="3934"/>
              <a:ext cx="5326" cy="8"/>
            </a:xfrm>
            <a:prstGeom prst="rect">
              <a:avLst/>
            </a:prstGeom>
            <a:solidFill>
              <a:srgbClr val="000000"/>
            </a:solidFill>
            <a:ln w="0">
              <a:solidFill>
                <a:srgbClr val="000000"/>
              </a:solidFill>
              <a:miter lim="800000"/>
              <a:headEnd/>
              <a:tailEnd/>
            </a:ln>
          </p:spPr>
          <p:txBody>
            <a:bodyPr/>
            <a:lstStyle/>
            <a:p>
              <a:endParaRPr lang="en-US"/>
            </a:p>
          </p:txBody>
        </p:sp>
      </p:grpSp>
      <p:sp>
        <p:nvSpPr>
          <p:cNvPr id="9233" name="Text Box 357"/>
          <p:cNvSpPr txBox="1">
            <a:spLocks noChangeArrowheads="1"/>
          </p:cNvSpPr>
          <p:nvPr/>
        </p:nvSpPr>
        <p:spPr bwMode="auto">
          <a:xfrm>
            <a:off x="2667000" y="1143000"/>
            <a:ext cx="369888" cy="457200"/>
          </a:xfrm>
          <a:prstGeom prst="rect">
            <a:avLst/>
          </a:prstGeom>
          <a:noFill/>
          <a:ln w="9525">
            <a:noFill/>
            <a:miter lim="800000"/>
            <a:headEnd/>
            <a:tailEnd/>
          </a:ln>
        </p:spPr>
        <p:txBody>
          <a:bodyPr wrap="none">
            <a:spAutoFit/>
          </a:bodyPr>
          <a:lstStyle/>
          <a:p>
            <a:r>
              <a:rPr lang="en-US" sz="2400"/>
              <a:t>fi</a:t>
            </a:r>
          </a:p>
        </p:txBody>
      </p:sp>
      <p:sp>
        <p:nvSpPr>
          <p:cNvPr id="9234" name="Rectangle 358"/>
          <p:cNvSpPr>
            <a:spLocks noChangeArrowheads="1"/>
          </p:cNvSpPr>
          <p:nvPr/>
        </p:nvSpPr>
        <p:spPr bwMode="auto">
          <a:xfrm>
            <a:off x="0" y="4953000"/>
            <a:ext cx="8915400" cy="1371600"/>
          </a:xfrm>
          <a:prstGeom prst="rect">
            <a:avLst/>
          </a:prstGeom>
          <a:noFill/>
          <a:ln w="9525">
            <a:noFill/>
            <a:miter lim="800000"/>
            <a:headEnd/>
            <a:tailEnd/>
          </a:ln>
        </p:spPr>
        <p:txBody>
          <a:bodyPr/>
          <a:lstStyle/>
          <a:p>
            <a:pPr marL="342900" indent="-342900">
              <a:spcBef>
                <a:spcPct val="20000"/>
              </a:spcBef>
              <a:buFontTx/>
              <a:buChar char="•"/>
            </a:pPr>
            <a:endParaRPr lang="en-CA" sz="3200" b="0">
              <a:latin typeface="Comic Sans MS" pitchFamily="66" charset="0"/>
            </a:endParaRPr>
          </a:p>
        </p:txBody>
      </p:sp>
      <p:pic>
        <p:nvPicPr>
          <p:cNvPr id="9235" name="Picture 359" descr="fig16"/>
          <p:cNvPicPr>
            <a:picLocks noGrp="1" noChangeAspect="1" noChangeArrowheads="1"/>
          </p:cNvPicPr>
          <p:nvPr>
            <p:ph idx="1"/>
          </p:nvPr>
        </p:nvPicPr>
        <p:blipFill>
          <a:blip r:embed="rId5" cstate="print"/>
          <a:srcRect/>
          <a:stretch>
            <a:fillRect/>
          </a:stretch>
        </p:blipFill>
        <p:spPr>
          <a:xfrm>
            <a:off x="381000" y="4419600"/>
            <a:ext cx="8001000" cy="1671638"/>
          </a:xfrm>
          <a:noFill/>
        </p:spPr>
      </p:pic>
      <mc:AlternateContent xmlns:mc="http://schemas.openxmlformats.org/markup-compatibility/2006" xmlns:p14="http://schemas.microsoft.com/office/powerpoint/2010/main">
        <mc:Choice Requires="p14">
          <p:contentPart p14:bwMode="auto" r:id="rId6">
            <p14:nvContentPartPr>
              <p14:cNvPr id="9589" name="Ink 373"/>
              <p14:cNvContentPartPr>
                <a14:cpLocks xmlns:a14="http://schemas.microsoft.com/office/drawing/2010/main" noRot="1" noChangeAspect="1" noEditPoints="1" noChangeArrowheads="1" noChangeShapeType="1"/>
              </p14:cNvContentPartPr>
              <p14:nvPr/>
            </p14:nvContentPartPr>
            <p14:xfrm>
              <a:off x="3951288" y="869950"/>
              <a:ext cx="225425" cy="238125"/>
            </p14:xfrm>
          </p:contentPart>
        </mc:Choice>
        <mc:Fallback xmlns="">
          <p:pic>
            <p:nvPicPr>
              <p:cNvPr id="9589" name="Ink 373"/>
              <p:cNvPicPr>
                <a:picLocks noRot="1" noChangeAspect="1" noEditPoints="1" noChangeArrowheads="1" noChangeShapeType="1"/>
              </p:cNvPicPr>
              <p:nvPr/>
            </p:nvPicPr>
            <p:blipFill>
              <a:blip r:embed="rId7"/>
              <a:stretch>
                <a:fillRect/>
              </a:stretch>
            </p:blipFill>
            <p:spPr>
              <a:xfrm>
                <a:off x="3941925" y="861304"/>
                <a:ext cx="244511" cy="25613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90" name="Ink 374"/>
              <p14:cNvContentPartPr>
                <a14:cpLocks xmlns:a14="http://schemas.microsoft.com/office/drawing/2010/main" noRot="1" noChangeAspect="1" noEditPoints="1" noChangeArrowheads="1" noChangeShapeType="1"/>
              </p14:cNvContentPartPr>
              <p14:nvPr/>
            </p14:nvContentPartPr>
            <p14:xfrm>
              <a:off x="3603625" y="4259263"/>
              <a:ext cx="274638" cy="214312"/>
            </p14:xfrm>
          </p:contentPart>
        </mc:Choice>
        <mc:Fallback xmlns="">
          <p:pic>
            <p:nvPicPr>
              <p:cNvPr id="9590" name="Ink 374"/>
              <p:cNvPicPr>
                <a:picLocks noRot="1" noChangeAspect="1" noEditPoints="1" noChangeArrowheads="1" noChangeShapeType="1"/>
              </p:cNvPicPr>
              <p:nvPr/>
            </p:nvPicPr>
            <p:blipFill>
              <a:blip r:embed="rId9"/>
              <a:stretch>
                <a:fillRect/>
              </a:stretch>
            </p:blipFill>
            <p:spPr>
              <a:xfrm>
                <a:off x="3596066" y="4248097"/>
                <a:ext cx="293355" cy="235203"/>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Date Placeholder 3"/>
          <p:cNvSpPr>
            <a:spLocks noGrp="1"/>
          </p:cNvSpPr>
          <p:nvPr>
            <p:ph type="dt" sz="quarter" idx="10"/>
          </p:nvPr>
        </p:nvSpPr>
        <p:spPr>
          <a:noFill/>
        </p:spPr>
        <p:txBody>
          <a:bodyPr/>
          <a:lstStyle/>
          <a:p>
            <a:fld id="{B75B1E13-98D5-4C50-BFBC-C46CA4E3CE62}" type="datetime1">
              <a:rPr lang="en-US" smtClean="0"/>
              <a:t>2/26/2020</a:t>
            </a:fld>
            <a:endParaRPr lang="en-US"/>
          </a:p>
        </p:txBody>
      </p:sp>
      <p:sp>
        <p:nvSpPr>
          <p:cNvPr id="10249" name="Footer Placeholder 4"/>
          <p:cNvSpPr>
            <a:spLocks noGrp="1"/>
          </p:cNvSpPr>
          <p:nvPr>
            <p:ph type="ftr" sz="quarter" idx="11"/>
          </p:nvPr>
        </p:nvSpPr>
        <p:spPr>
          <a:noFill/>
        </p:spPr>
        <p:txBody>
          <a:bodyPr/>
          <a:lstStyle/>
          <a:p>
            <a:r>
              <a:rPr lang="en-US"/>
              <a:t>CPSC503 Winter 2019</a:t>
            </a:r>
          </a:p>
        </p:txBody>
      </p:sp>
      <p:sp>
        <p:nvSpPr>
          <p:cNvPr id="10250" name="Slide Number Placeholder 5"/>
          <p:cNvSpPr>
            <a:spLocks noGrp="1"/>
          </p:cNvSpPr>
          <p:nvPr>
            <p:ph type="sldNum" sz="quarter" idx="12"/>
          </p:nvPr>
        </p:nvSpPr>
        <p:spPr>
          <a:noFill/>
        </p:spPr>
        <p:txBody>
          <a:bodyPr/>
          <a:lstStyle/>
          <a:p>
            <a:fld id="{674FFEED-7087-44DC-9274-5EB640BCB204}" type="slidenum">
              <a:rPr lang="en-US" smtClean="0"/>
              <a:pPr/>
              <a:t>33</a:t>
            </a:fld>
            <a:endParaRPr lang="en-US"/>
          </a:p>
        </p:txBody>
      </p:sp>
      <p:sp>
        <p:nvSpPr>
          <p:cNvPr id="10251" name="Rectangle 2"/>
          <p:cNvSpPr>
            <a:spLocks noGrp="1" noChangeArrowheads="1"/>
          </p:cNvSpPr>
          <p:nvPr>
            <p:ph type="title"/>
          </p:nvPr>
        </p:nvSpPr>
        <p:spPr>
          <a:xfrm>
            <a:off x="0" y="0"/>
            <a:ext cx="9144000" cy="838200"/>
          </a:xfrm>
        </p:spPr>
        <p:txBody>
          <a:bodyPr/>
          <a:lstStyle/>
          <a:p>
            <a:pPr eaLnBrk="1" hangingPunct="1"/>
            <a:r>
              <a:rPr lang="en-US"/>
              <a:t>WordNet Hierarchies: “Vancouver”</a:t>
            </a:r>
          </a:p>
        </p:txBody>
      </p:sp>
      <p:sp>
        <p:nvSpPr>
          <p:cNvPr id="10252" name="Rectangle 4"/>
          <p:cNvSpPr>
            <a:spLocks noGrp="1" noChangeArrowheads="1"/>
          </p:cNvSpPr>
          <p:nvPr>
            <p:ph idx="1"/>
          </p:nvPr>
        </p:nvSpPr>
        <p:spPr>
          <a:xfrm>
            <a:off x="381000" y="685800"/>
            <a:ext cx="7772400" cy="5943600"/>
          </a:xfrm>
          <a:solidFill>
            <a:schemeClr val="bg1"/>
          </a:solidFill>
        </p:spPr>
        <p:txBody>
          <a:bodyPr/>
          <a:lstStyle/>
          <a:p>
            <a:pPr eaLnBrk="1" hangingPunct="1">
              <a:buFontTx/>
              <a:buNone/>
            </a:pPr>
            <a:r>
              <a:rPr lang="en-US" sz="2000" b="0" dirty="0" err="1"/>
              <a:t>WordNet</a:t>
            </a:r>
            <a:r>
              <a:rPr lang="en-US" sz="2000" b="0" dirty="0"/>
              <a:t>: example from ver1.7.1</a:t>
            </a:r>
          </a:p>
          <a:p>
            <a:pPr eaLnBrk="1" hangingPunct="1">
              <a:buFontTx/>
              <a:buNone/>
            </a:pPr>
            <a:r>
              <a:rPr lang="en-US" sz="2000" b="0" dirty="0"/>
              <a:t>For the three senses of “Vancouver”</a:t>
            </a:r>
          </a:p>
          <a:p>
            <a:pPr eaLnBrk="1" hangingPunct="1">
              <a:lnSpc>
                <a:spcPct val="80000"/>
              </a:lnSpc>
              <a:buFontTx/>
              <a:buNone/>
            </a:pPr>
            <a:r>
              <a:rPr lang="en-US" sz="2000" b="0" dirty="0">
                <a:sym typeface="Symbol" pitchFamily="18" charset="2"/>
              </a:rPr>
              <a:t>(</a:t>
            </a:r>
            <a:r>
              <a:rPr lang="en-US" sz="2000" b="0" dirty="0"/>
              <a:t>city, metropolis, urban center)</a:t>
            </a:r>
          </a:p>
          <a:p>
            <a:pPr eaLnBrk="1" hangingPunct="1">
              <a:lnSpc>
                <a:spcPct val="80000"/>
              </a:lnSpc>
              <a:buFontTx/>
              <a:buNone/>
            </a:pPr>
            <a:r>
              <a:rPr lang="en-US" sz="2000" b="0" dirty="0">
                <a:sym typeface="Symbol" pitchFamily="18" charset="2"/>
              </a:rPr>
              <a:t>	</a:t>
            </a:r>
            <a:r>
              <a:rPr lang="en-US" sz="2000" b="0" dirty="0"/>
              <a:t> (municipality)</a:t>
            </a:r>
          </a:p>
          <a:p>
            <a:pPr eaLnBrk="1" hangingPunct="1">
              <a:lnSpc>
                <a:spcPct val="80000"/>
              </a:lnSpc>
              <a:buFontTx/>
              <a:buNone/>
            </a:pPr>
            <a:r>
              <a:rPr lang="en-US" sz="2000" b="0" dirty="0">
                <a:sym typeface="Symbol" pitchFamily="18" charset="2"/>
              </a:rPr>
              <a:t>	    </a:t>
            </a:r>
            <a:r>
              <a:rPr lang="en-US" sz="2000" b="0" dirty="0"/>
              <a:t> (urban area)</a:t>
            </a:r>
          </a:p>
          <a:p>
            <a:pPr eaLnBrk="1" hangingPunct="1">
              <a:lnSpc>
                <a:spcPct val="80000"/>
              </a:lnSpc>
              <a:buFontTx/>
              <a:buNone/>
            </a:pPr>
            <a:r>
              <a:rPr lang="en-US" sz="2000" b="0" dirty="0">
                <a:sym typeface="Symbol" pitchFamily="18" charset="2"/>
              </a:rPr>
              <a:t>		</a:t>
            </a:r>
            <a:r>
              <a:rPr lang="en-US" sz="2000" b="0" dirty="0"/>
              <a:t> (geographical area)</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	</a:t>
            </a:r>
            <a:r>
              <a:rPr lang="en-US" sz="2000" b="0" dirty="0"/>
              <a:t> (administrative district, territorial division)</a:t>
            </a:r>
          </a:p>
          <a:p>
            <a:pPr eaLnBrk="1" hangingPunct="1">
              <a:lnSpc>
                <a:spcPct val="80000"/>
              </a:lnSpc>
              <a:buFontTx/>
              <a:buNone/>
            </a:pPr>
            <a:r>
              <a:rPr lang="en-US" sz="2000" b="0" dirty="0">
                <a:sym typeface="Symbol" pitchFamily="18" charset="2"/>
              </a:rPr>
              <a:t>		</a:t>
            </a:r>
            <a:r>
              <a:rPr lang="en-US" sz="2000" b="0" dirty="0"/>
              <a:t> (district, territory)</a:t>
            </a:r>
          </a:p>
          <a:p>
            <a:pPr eaLnBrk="1" hangingPunct="1">
              <a:lnSpc>
                <a:spcPct val="80000"/>
              </a:lnSpc>
              <a:buFontTx/>
              <a:buNone/>
            </a:pPr>
            <a:r>
              <a:rPr lang="en-US" sz="2000" b="0" dirty="0">
                <a:sym typeface="Symbol" pitchFamily="18" charset="2"/>
              </a:rPr>
              <a:t>			</a:t>
            </a:r>
            <a:r>
              <a:rPr lang="en-US" sz="2000" b="0" dirty="0"/>
              <a:t> (region)</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lnSpc>
                <a:spcPct val="80000"/>
              </a:lnSpc>
              <a:buFontTx/>
              <a:buNone/>
            </a:pPr>
            <a:r>
              <a:rPr lang="en-US" sz="2000" b="0" dirty="0">
                <a:sym typeface="Symbol" pitchFamily="18" charset="2"/>
              </a:rPr>
              <a:t></a:t>
            </a:r>
            <a:r>
              <a:rPr lang="en-US" sz="2000" b="0" dirty="0"/>
              <a:t> (port)</a:t>
            </a:r>
          </a:p>
          <a:p>
            <a:pPr eaLnBrk="1" hangingPunct="1">
              <a:lnSpc>
                <a:spcPct val="80000"/>
              </a:lnSpc>
              <a:buFontTx/>
              <a:buNone/>
            </a:pPr>
            <a:r>
              <a:rPr lang="en-US" sz="2000" b="0" dirty="0">
                <a:sym typeface="Symbol" pitchFamily="18" charset="2"/>
              </a:rPr>
              <a:t>	</a:t>
            </a:r>
            <a:r>
              <a:rPr lang="en-US" sz="2000" b="0" dirty="0"/>
              <a:t> (geographic point)</a:t>
            </a:r>
          </a:p>
          <a:p>
            <a:pPr eaLnBrk="1" hangingPunct="1">
              <a:lnSpc>
                <a:spcPct val="80000"/>
              </a:lnSpc>
              <a:buFontTx/>
              <a:buNone/>
            </a:pPr>
            <a:r>
              <a:rPr lang="en-US" sz="2000" b="0" dirty="0">
                <a:sym typeface="Symbol" pitchFamily="18" charset="2"/>
              </a:rPr>
              <a:t>		</a:t>
            </a:r>
            <a:r>
              <a:rPr lang="en-US" sz="2000" b="0" dirty="0"/>
              <a:t> (point)</a:t>
            </a:r>
          </a:p>
          <a:p>
            <a:pPr eaLnBrk="1" hangingPunct="1">
              <a:lnSpc>
                <a:spcPct val="80000"/>
              </a:lnSpc>
              <a:buFontTx/>
              <a:buNone/>
            </a:pPr>
            <a:r>
              <a:rPr lang="en-US" sz="2000" b="0" dirty="0">
                <a:sym typeface="Symbol" pitchFamily="18" charset="2"/>
              </a:rPr>
              <a:t>			</a:t>
            </a:r>
            <a:r>
              <a:rPr lang="en-US" sz="2000" b="0" dirty="0">
                <a:solidFill>
                  <a:schemeClr val="accent2"/>
                </a:solidFill>
                <a:sym typeface="Symbol" pitchFamily="18" charset="2"/>
              </a:rPr>
              <a:t></a:t>
            </a:r>
            <a:r>
              <a:rPr lang="en-US" sz="2000" b="0" dirty="0">
                <a:solidFill>
                  <a:schemeClr val="accent2"/>
                </a:solidFill>
              </a:rPr>
              <a:t> (location)</a:t>
            </a:r>
          </a:p>
          <a:p>
            <a:pPr eaLnBrk="1" hangingPunct="1">
              <a:lnSpc>
                <a:spcPct val="80000"/>
              </a:lnSpc>
              <a:buFontTx/>
              <a:buNone/>
            </a:pPr>
            <a:r>
              <a:rPr lang="en-US" sz="2000" b="0" dirty="0">
                <a:solidFill>
                  <a:schemeClr val="accent2"/>
                </a:solidFill>
                <a:sym typeface="Symbol" pitchFamily="18" charset="2"/>
              </a:rPr>
              <a:t>				</a:t>
            </a:r>
            <a:r>
              <a:rPr lang="en-US" sz="2000" b="0" dirty="0">
                <a:solidFill>
                  <a:schemeClr val="accent2"/>
                </a:solidFill>
              </a:rPr>
              <a:t> (entity, physical thing)</a:t>
            </a:r>
          </a:p>
          <a:p>
            <a:pPr eaLnBrk="1" hangingPunct="1">
              <a:buFontTx/>
              <a:buNone/>
            </a:pP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Visualizing </a:t>
            </a:r>
            <a:r>
              <a:rPr lang="en-CA" dirty="0" err="1"/>
              <a:t>Wordnet</a:t>
            </a:r>
            <a:r>
              <a:rPr lang="en-CA" dirty="0"/>
              <a:t> Relations</a:t>
            </a:r>
          </a:p>
        </p:txBody>
      </p:sp>
      <p:sp>
        <p:nvSpPr>
          <p:cNvPr id="4" name="Footer Placeholder 3"/>
          <p:cNvSpPr>
            <a:spLocks noGrp="1"/>
          </p:cNvSpPr>
          <p:nvPr>
            <p:ph type="ftr" sz="quarter" idx="11"/>
          </p:nvPr>
        </p:nvSpPr>
        <p:spPr/>
        <p:txBody>
          <a:bodyPr/>
          <a:lstStyle/>
          <a:p>
            <a:pPr>
              <a:defRPr/>
            </a:pPr>
            <a:r>
              <a:rPr lang="en-US">
                <a:solidFill>
                  <a:srgbClr val="000000"/>
                </a:solidFill>
              </a:rPr>
              <a:t>CPSC503 Winter 2019</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34</a:t>
            </a:fld>
            <a:endParaRPr lang="en-US">
              <a:solidFill>
                <a:srgbClr val="000000"/>
              </a:solidFill>
            </a:endParaRPr>
          </a:p>
        </p:txBody>
      </p:sp>
      <p:pic>
        <p:nvPicPr>
          <p:cNvPr id="106498" name="Picture 2" descr="http://vialab.science.uoit.ca/wp-content/themes/vialab/lib/utils/timthumb.php?src=/wp-content/uploads/2011/12/emotion_sequence.png&amp;h=&amp;w=61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6400"/>
            <a:ext cx="8763000" cy="3260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5449810"/>
            <a:ext cx="7162800" cy="584775"/>
          </a:xfrm>
          <a:prstGeom prst="rect">
            <a:avLst/>
          </a:prstGeom>
          <a:noFill/>
        </p:spPr>
        <p:txBody>
          <a:bodyPr wrap="square" rtlCol="0">
            <a:spAutoFit/>
          </a:bodyPr>
          <a:lstStyle/>
          <a:p>
            <a:r>
              <a:rPr lang="en-CA" b="0" dirty="0"/>
              <a:t>C. Collins, “WordNet Explorer: Applying visualization principles to lexical semantics,” University of Toronto, Technical Report </a:t>
            </a:r>
            <a:r>
              <a:rPr lang="en-CA" b="0" dirty="0" err="1"/>
              <a:t>kmdi</a:t>
            </a:r>
            <a:r>
              <a:rPr lang="en-CA" b="0" dirty="0"/>
              <a:t> 2007-2, 2007. </a:t>
            </a:r>
            <a:endParaRPr lang="en-CA" dirty="0"/>
          </a:p>
        </p:txBody>
      </p:sp>
      <p:sp>
        <p:nvSpPr>
          <p:cNvPr id="3" name="Date Placeholder 2"/>
          <p:cNvSpPr>
            <a:spLocks noGrp="1"/>
          </p:cNvSpPr>
          <p:nvPr>
            <p:ph type="dt" sz="half" idx="10"/>
          </p:nvPr>
        </p:nvSpPr>
        <p:spPr/>
        <p:txBody>
          <a:bodyPr/>
          <a:lstStyle/>
          <a:p>
            <a:pPr>
              <a:defRPr/>
            </a:pPr>
            <a:fld id="{1916A3B1-1C06-4712-BC37-04AA4661D78C}" type="datetime1">
              <a:rPr lang="en-US" smtClean="0"/>
              <a:t>2/26/2020</a:t>
            </a:fld>
            <a:endParaRPr lang="en-US"/>
          </a:p>
        </p:txBody>
      </p:sp>
    </p:spTree>
    <p:extLst>
      <p:ext uri="{BB962C8B-B14F-4D97-AF65-F5344CB8AC3E}">
        <p14:creationId xmlns:p14="http://schemas.microsoft.com/office/powerpoint/2010/main" val="8596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 interface &amp; API</a:t>
            </a:r>
          </a:p>
        </p:txBody>
      </p:sp>
      <p:sp>
        <p:nvSpPr>
          <p:cNvPr id="3" name="Footer Placeholder 2"/>
          <p:cNvSpPr>
            <a:spLocks noGrp="1"/>
          </p:cNvSpPr>
          <p:nvPr>
            <p:ph type="ftr" sz="quarter" idx="11"/>
          </p:nvPr>
        </p:nvSpPr>
        <p:spPr/>
        <p:txBody>
          <a:bodyPr/>
          <a:lstStyle/>
          <a:p>
            <a:pPr>
              <a:defRPr/>
            </a:pPr>
            <a:r>
              <a:rPr lang="en-US">
                <a:solidFill>
                  <a:srgbClr val="000000"/>
                </a:solidFill>
              </a:rPr>
              <a:t>CPSC503 Winter 2019</a:t>
            </a:r>
          </a:p>
        </p:txBody>
      </p:sp>
      <p:sp>
        <p:nvSpPr>
          <p:cNvPr id="4" name="Slide Number Placeholder 3"/>
          <p:cNvSpPr>
            <a:spLocks noGrp="1"/>
          </p:cNvSpPr>
          <p:nvPr>
            <p:ph type="sldNum" sz="quarter" idx="12"/>
          </p:nvPr>
        </p:nvSpPr>
        <p:spPr/>
        <p:txBody>
          <a:bodyPr/>
          <a:lstStyle/>
          <a:p>
            <a:pPr>
              <a:defRPr/>
            </a:pPr>
            <a:r>
              <a:rPr lang="en-US">
                <a:solidFill>
                  <a:srgbClr val="000000"/>
                </a:solidFill>
              </a:rPr>
              <a:t>Slide </a:t>
            </a:r>
            <a:fld id="{11692EB8-07D1-4B45-95E9-F32685544E09}" type="slidenum">
              <a:rPr lang="en-US" smtClean="0">
                <a:solidFill>
                  <a:srgbClr val="000000"/>
                </a:solidFill>
              </a:rPr>
              <a:pPr>
                <a:defRPr/>
              </a:pPr>
              <a:t>35</a:t>
            </a:fld>
            <a:endParaRPr lang="en-US">
              <a:solidFill>
                <a:srgbClr val="000000"/>
              </a:solidFill>
            </a:endParaRPr>
          </a:p>
        </p:txBody>
      </p:sp>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50000" b="9896"/>
          <a:stretch/>
        </p:blipFill>
        <p:spPr bwMode="auto">
          <a:xfrm>
            <a:off x="1143000" y="762000"/>
            <a:ext cx="6505575"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pPr>
              <a:defRPr/>
            </a:pPr>
            <a:fld id="{A0AF85C0-CDE6-4A1D-B7C0-2E435D31CB76}"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107104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3"/>
          <p:cNvSpPr>
            <a:spLocks noGrp="1"/>
          </p:cNvSpPr>
          <p:nvPr>
            <p:ph type="dt" sz="quarter" idx="10"/>
          </p:nvPr>
        </p:nvSpPr>
        <p:spPr>
          <a:xfrm>
            <a:off x="762000" y="6400800"/>
            <a:ext cx="1905000" cy="457200"/>
          </a:xfrm>
          <a:noFill/>
        </p:spPr>
        <p:txBody>
          <a:bodyPr/>
          <a:lstStyle/>
          <a:p>
            <a:fld id="{211FCA8E-CC02-4077-B3D8-B19C230B1868}" type="datetime1">
              <a:rPr lang="en-US" smtClean="0"/>
              <a:t>2/26/2020</a:t>
            </a:fld>
            <a:endParaRPr lang="en-US"/>
          </a:p>
        </p:txBody>
      </p:sp>
      <p:sp>
        <p:nvSpPr>
          <p:cNvPr id="11268" name="Footer Placeholder 4"/>
          <p:cNvSpPr>
            <a:spLocks noGrp="1"/>
          </p:cNvSpPr>
          <p:nvPr>
            <p:ph type="ftr" sz="quarter" idx="11"/>
          </p:nvPr>
        </p:nvSpPr>
        <p:spPr>
          <a:xfrm>
            <a:off x="3200400" y="6400800"/>
            <a:ext cx="2895600" cy="457200"/>
          </a:xfrm>
          <a:noFill/>
        </p:spPr>
        <p:txBody>
          <a:bodyPr/>
          <a:lstStyle/>
          <a:p>
            <a:r>
              <a:rPr lang="en-US"/>
              <a:t>CPSC503 Winter 2019</a:t>
            </a:r>
          </a:p>
        </p:txBody>
      </p:sp>
      <p:sp>
        <p:nvSpPr>
          <p:cNvPr id="11269" name="Slide Number Placeholder 5"/>
          <p:cNvSpPr>
            <a:spLocks noGrp="1"/>
          </p:cNvSpPr>
          <p:nvPr>
            <p:ph type="sldNum" sz="quarter" idx="12"/>
          </p:nvPr>
        </p:nvSpPr>
        <p:spPr>
          <a:xfrm>
            <a:off x="6629400" y="6400800"/>
            <a:ext cx="1905000" cy="457200"/>
          </a:xfrm>
          <a:noFill/>
        </p:spPr>
        <p:txBody>
          <a:bodyPr/>
          <a:lstStyle/>
          <a:p>
            <a:fld id="{C846E2CE-604E-415D-94AD-A5097620A2A1}" type="slidenum">
              <a:rPr lang="en-US" smtClean="0"/>
              <a:pPr/>
              <a:t>36</a:t>
            </a:fld>
            <a:endParaRPr lang="en-US"/>
          </a:p>
        </p:txBody>
      </p:sp>
      <p:sp>
        <p:nvSpPr>
          <p:cNvPr id="11270" name="Rectangle 2"/>
          <p:cNvSpPr>
            <a:spLocks noGrp="1" noChangeArrowheads="1"/>
          </p:cNvSpPr>
          <p:nvPr>
            <p:ph type="title"/>
          </p:nvPr>
        </p:nvSpPr>
        <p:spPr>
          <a:xfrm>
            <a:off x="559594" y="-228600"/>
            <a:ext cx="7772400" cy="1143000"/>
          </a:xfrm>
        </p:spPr>
        <p:txBody>
          <a:bodyPr/>
          <a:lstStyle/>
          <a:p>
            <a:pPr eaLnBrk="1" hangingPunct="1"/>
            <a:r>
              <a:rPr lang="en-US" dirty="0" err="1"/>
              <a:t>Wordnet</a:t>
            </a:r>
            <a:r>
              <a:rPr lang="en-US" dirty="0"/>
              <a:t>: NLP Tasks</a:t>
            </a:r>
          </a:p>
        </p:txBody>
      </p:sp>
      <p:sp>
        <p:nvSpPr>
          <p:cNvPr id="22534" name="Rectangle 3"/>
          <p:cNvSpPr>
            <a:spLocks noGrp="1" noChangeArrowheads="1"/>
          </p:cNvSpPr>
          <p:nvPr>
            <p:ph type="body" idx="1"/>
          </p:nvPr>
        </p:nvSpPr>
        <p:spPr>
          <a:xfrm>
            <a:off x="122100" y="672060"/>
            <a:ext cx="8793299" cy="5195339"/>
          </a:xfrm>
        </p:spPr>
        <p:txBody>
          <a:bodyPr/>
          <a:lstStyle/>
          <a:p>
            <a:pPr eaLnBrk="1" hangingPunct="1">
              <a:spcBef>
                <a:spcPct val="40000"/>
              </a:spcBef>
              <a:defRPr/>
            </a:pPr>
            <a:r>
              <a:rPr lang="en-US" dirty="0">
                <a:solidFill>
                  <a:schemeClr val="accent2"/>
                </a:solidFill>
              </a:rPr>
              <a:t>Probabilistic Parsing (PP-attachments): </a:t>
            </a:r>
            <a:r>
              <a:rPr lang="en-US" dirty="0"/>
              <a:t>words + word-classes extracted from the </a:t>
            </a:r>
            <a:r>
              <a:rPr lang="en-US" dirty="0" err="1"/>
              <a:t>hypernym</a:t>
            </a:r>
            <a:r>
              <a:rPr lang="en-US" dirty="0"/>
              <a:t> hierarchy increase accuracy from 84% to 88% [</a:t>
            </a:r>
            <a:r>
              <a:rPr lang="en-US" dirty="0" err="1"/>
              <a:t>Stetina</a:t>
            </a:r>
            <a:r>
              <a:rPr lang="en-US" dirty="0"/>
              <a:t> and Nagao, 1997]</a:t>
            </a:r>
          </a:p>
          <a:p>
            <a:pPr marL="274320" eaLnBrk="1" hangingPunct="1">
              <a:spcBef>
                <a:spcPts val="0"/>
              </a:spcBef>
              <a:buFontTx/>
              <a:buNone/>
              <a:defRPr/>
            </a:pPr>
            <a:r>
              <a:rPr lang="en-US" sz="2400" i="1" dirty="0"/>
              <a:t>… acquire a company for money</a:t>
            </a:r>
          </a:p>
          <a:p>
            <a:pPr marL="274320" eaLnBrk="1" hangingPunct="1">
              <a:spcBef>
                <a:spcPts val="0"/>
              </a:spcBef>
              <a:buFontTx/>
              <a:buNone/>
              <a:defRPr/>
            </a:pPr>
            <a:r>
              <a:rPr lang="en-US" sz="2400" i="1" dirty="0"/>
              <a:t>… purchase a car for money</a:t>
            </a:r>
          </a:p>
          <a:p>
            <a:pPr marL="274320" eaLnBrk="1" hangingPunct="1">
              <a:spcBef>
                <a:spcPts val="0"/>
              </a:spcBef>
              <a:buFontTx/>
              <a:buNone/>
              <a:defRPr/>
            </a:pPr>
            <a:r>
              <a:rPr lang="en-US" sz="2400" i="1" dirty="0"/>
              <a:t>… buy a book for a few bucks</a:t>
            </a:r>
            <a:endParaRPr lang="en-US" dirty="0">
              <a:solidFill>
                <a:schemeClr val="accent2"/>
              </a:solidFill>
            </a:endParaRPr>
          </a:p>
          <a:p>
            <a:pPr eaLnBrk="1" hangingPunct="1">
              <a:spcBef>
                <a:spcPct val="40000"/>
              </a:spcBef>
              <a:defRPr/>
            </a:pPr>
            <a:r>
              <a:rPr lang="en-US" dirty="0">
                <a:solidFill>
                  <a:schemeClr val="accent2"/>
                </a:solidFill>
              </a:rPr>
              <a:t>Word sense disambiguation </a:t>
            </a:r>
          </a:p>
          <a:p>
            <a:pPr eaLnBrk="1" hangingPunct="1">
              <a:spcBef>
                <a:spcPct val="40000"/>
              </a:spcBef>
              <a:defRPr/>
            </a:pPr>
            <a:r>
              <a:rPr lang="en-US" dirty="0">
                <a:solidFill>
                  <a:schemeClr val="accent2"/>
                </a:solidFill>
              </a:rPr>
              <a:t>Lexical Chains</a:t>
            </a:r>
            <a:r>
              <a:rPr lang="en-US" dirty="0"/>
              <a:t> (topic modeling, summarization) </a:t>
            </a:r>
          </a:p>
          <a:p>
            <a:pPr marL="457200" indent="-457200" eaLnBrk="1" hangingPunct="1">
              <a:spcBef>
                <a:spcPct val="40000"/>
              </a:spcBef>
              <a:buFont typeface="Arial" panose="020B0604020202020204" pitchFamily="34" charset="0"/>
              <a:buChar char="•"/>
              <a:defRPr/>
            </a:pPr>
            <a:r>
              <a:rPr lang="en-US" dirty="0"/>
              <a:t>and </a:t>
            </a:r>
            <a:r>
              <a:rPr lang="en-US" i="1" dirty="0"/>
              <a:t>many, many others </a:t>
            </a:r>
            <a:r>
              <a:rPr lang="en-US" dirty="0"/>
              <a:t>!</a:t>
            </a:r>
          </a:p>
          <a:p>
            <a:pPr eaLnBrk="1" hangingPunct="1">
              <a:spcBef>
                <a:spcPct val="40000"/>
              </a:spcBef>
              <a:defRPr/>
            </a:pPr>
            <a:r>
              <a:rPr lang="en-US" u="sng" dirty="0"/>
              <a:t>More importantly </a:t>
            </a:r>
            <a:r>
              <a:rPr lang="en-US" dirty="0"/>
              <a:t>starting point for larger Lexical Resources (aka Ontologies) !</a:t>
            </a:r>
          </a:p>
          <a:p>
            <a:pPr eaLnBrk="1" hangingPunct="1">
              <a:spcBef>
                <a:spcPct val="40000"/>
              </a:spcBef>
              <a:defRPr/>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8160" y="2419560"/>
              <a:ext cx="8825040" cy="1231200"/>
            </p14:xfrm>
          </p:contentPart>
        </mc:Choice>
        <mc:Fallback xmlns="">
          <p:pic>
            <p:nvPicPr>
              <p:cNvPr id="2" name="Ink 1"/>
              <p:cNvPicPr/>
              <p:nvPr/>
            </p:nvPicPr>
            <p:blipFill>
              <a:blip r:embed="rId4"/>
              <a:stretch>
                <a:fillRect/>
              </a:stretch>
            </p:blipFill>
            <p:spPr>
              <a:xfrm>
                <a:off x="296640" y="2405880"/>
                <a:ext cx="8840160" cy="1258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43000"/>
          </a:xfrm>
        </p:spPr>
        <p:txBody>
          <a:bodyPr/>
          <a:lstStyle/>
          <a:p>
            <a:r>
              <a:rPr lang="en-CA" sz="3600" dirty="0"/>
              <a:t>YAGO2: huge semantic knowledge base</a:t>
            </a:r>
          </a:p>
        </p:txBody>
      </p:sp>
      <p:sp>
        <p:nvSpPr>
          <p:cNvPr id="3" name="Content Placeholder 2"/>
          <p:cNvSpPr>
            <a:spLocks noGrp="1"/>
          </p:cNvSpPr>
          <p:nvPr>
            <p:ph idx="1"/>
          </p:nvPr>
        </p:nvSpPr>
        <p:spPr>
          <a:xfrm>
            <a:off x="0" y="1066800"/>
            <a:ext cx="9144000" cy="2286000"/>
          </a:xfrm>
        </p:spPr>
        <p:txBody>
          <a:bodyPr/>
          <a:lstStyle/>
          <a:p>
            <a:r>
              <a:rPr lang="en-CA" dirty="0"/>
              <a:t>Derived from </a:t>
            </a:r>
            <a:r>
              <a:rPr lang="en-CA" b="1" dirty="0"/>
              <a:t>Wikipedia</a:t>
            </a:r>
            <a:r>
              <a:rPr lang="en-CA" dirty="0"/>
              <a:t>, </a:t>
            </a:r>
            <a:r>
              <a:rPr lang="en-CA" b="1" dirty="0" err="1"/>
              <a:t>WordNet</a:t>
            </a:r>
            <a:r>
              <a:rPr lang="en-CA" dirty="0"/>
              <a:t> and </a:t>
            </a:r>
            <a:r>
              <a:rPr lang="en-CA" b="1" dirty="0" err="1"/>
              <a:t>GeoNames</a:t>
            </a:r>
            <a:r>
              <a:rPr lang="en-CA" dirty="0"/>
              <a:t>. </a:t>
            </a:r>
            <a:r>
              <a:rPr lang="en-CA" b="0" dirty="0"/>
              <a:t>(started in 2007, paper in www conference) </a:t>
            </a:r>
          </a:p>
          <a:p>
            <a:r>
              <a:rPr lang="en-CA" dirty="0"/>
              <a:t>10</a:t>
            </a:r>
            <a:r>
              <a:rPr lang="en-CA" baseline="30000" dirty="0"/>
              <a:t>6</a:t>
            </a:r>
            <a:r>
              <a:rPr lang="en-CA" dirty="0"/>
              <a:t> entities (persons, organizations, cities, etc.) </a:t>
            </a:r>
          </a:p>
          <a:p>
            <a:r>
              <a:rPr lang="en-CA" dirty="0"/>
              <a:t>&gt;120* 10</a:t>
            </a:r>
            <a:r>
              <a:rPr lang="en-CA" baseline="30000" dirty="0"/>
              <a:t>6</a:t>
            </a:r>
            <a:r>
              <a:rPr lang="en-CA" dirty="0"/>
              <a:t> facts about these entities. </a:t>
            </a:r>
          </a:p>
        </p:txBody>
      </p:sp>
      <p:sp>
        <p:nvSpPr>
          <p:cNvPr id="5" name="Footer Placeholder 4"/>
          <p:cNvSpPr>
            <a:spLocks noGrp="1"/>
          </p:cNvSpPr>
          <p:nvPr>
            <p:ph type="ftr" sz="quarter" idx="11"/>
          </p:nvPr>
        </p:nvSpPr>
        <p:spPr/>
        <p:txBody>
          <a:bodyPr/>
          <a:lstStyle/>
          <a:p>
            <a:pPr>
              <a:defRPr/>
            </a:pPr>
            <a:r>
              <a:rPr lang="en-US">
                <a:solidFill>
                  <a:srgbClr val="000000"/>
                </a:solidFill>
              </a:rPr>
              <a:t>CPSC503 Winter 2019</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solidFill>
                  <a:srgbClr val="000000"/>
                </a:solidFill>
              </a:rPr>
              <a:pPr>
                <a:defRPr/>
              </a:pPr>
              <a:t>37</a:t>
            </a:fld>
            <a:endParaRPr lang="en-US">
              <a:solidFill>
                <a:srgbClr val="000000"/>
              </a:solidFill>
            </a:endParaRPr>
          </a:p>
        </p:txBody>
      </p:sp>
      <p:sp>
        <p:nvSpPr>
          <p:cNvPr id="7" name="Content Placeholder 2"/>
          <p:cNvSpPr txBox="1">
            <a:spLocks/>
          </p:cNvSpPr>
          <p:nvPr/>
        </p:nvSpPr>
        <p:spPr bwMode="auto">
          <a:xfrm>
            <a:off x="152400" y="3429000"/>
            <a:ext cx="9144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pPr>
            <a:r>
              <a:rPr lang="en-CA" sz="2800" kern="0" dirty="0">
                <a:solidFill>
                  <a:srgbClr val="000000"/>
                </a:solidFill>
                <a:latin typeface="Arial Unicode MS"/>
              </a:rPr>
              <a:t>YAGO accuracy of 95%. has been manually evaluated. </a:t>
            </a:r>
          </a:p>
          <a:p>
            <a:pPr marL="342900" indent="-342900" eaLnBrk="0" hangingPunct="0">
              <a:spcBef>
                <a:spcPct val="20000"/>
              </a:spcBef>
              <a:buFontTx/>
              <a:buChar char="•"/>
              <a:defRPr/>
            </a:pPr>
            <a:r>
              <a:rPr lang="en-CA" sz="2800" kern="0" dirty="0">
                <a:solidFill>
                  <a:srgbClr val="000000"/>
                </a:solidFill>
                <a:latin typeface="Arial Unicode MS"/>
              </a:rPr>
              <a:t>A</a:t>
            </a:r>
            <a:r>
              <a:rPr lang="en-CA" sz="2800" kern="0" dirty="0" err="1">
                <a:solidFill>
                  <a:srgbClr val="000000"/>
                </a:solidFill>
                <a:latin typeface="Arial Unicode MS"/>
              </a:rPr>
              <a:t>nchored</a:t>
            </a:r>
            <a:r>
              <a:rPr lang="en-CA" sz="2800" kern="0" dirty="0">
                <a:solidFill>
                  <a:srgbClr val="000000"/>
                </a:solidFill>
                <a:latin typeface="Arial Unicode MS"/>
              </a:rPr>
              <a:t> in </a:t>
            </a:r>
            <a:r>
              <a:rPr lang="en-CA" sz="2800" i="1" kern="0" dirty="0">
                <a:solidFill>
                  <a:srgbClr val="000000"/>
                </a:solidFill>
                <a:latin typeface="Arial Unicode MS"/>
              </a:rPr>
              <a:t>time</a:t>
            </a:r>
            <a:r>
              <a:rPr lang="en-CA" sz="2800" kern="0" dirty="0">
                <a:solidFill>
                  <a:srgbClr val="000000"/>
                </a:solidFill>
                <a:latin typeface="Arial Unicode MS"/>
              </a:rPr>
              <a:t> and </a:t>
            </a:r>
            <a:r>
              <a:rPr lang="en-CA" sz="2800" i="1" kern="0" dirty="0">
                <a:solidFill>
                  <a:srgbClr val="000000"/>
                </a:solidFill>
                <a:latin typeface="Arial Unicode MS"/>
              </a:rPr>
              <a:t>space</a:t>
            </a:r>
            <a:r>
              <a:rPr lang="en-CA" sz="2800" kern="0" dirty="0">
                <a:solidFill>
                  <a:srgbClr val="000000"/>
                </a:solidFill>
                <a:latin typeface="Arial Unicode MS"/>
              </a:rPr>
              <a:t>. YAGO attaches a </a:t>
            </a:r>
            <a:r>
              <a:rPr lang="en-CA" sz="2800" i="1" kern="0" dirty="0">
                <a:solidFill>
                  <a:srgbClr val="000000"/>
                </a:solidFill>
                <a:latin typeface="Arial Unicode MS"/>
              </a:rPr>
              <a:t>temporal</a:t>
            </a:r>
            <a:r>
              <a:rPr lang="en-CA" sz="2800" kern="0" dirty="0">
                <a:solidFill>
                  <a:srgbClr val="000000"/>
                </a:solidFill>
                <a:latin typeface="Arial Unicode MS"/>
              </a:rPr>
              <a:t> dimension and a </a:t>
            </a:r>
            <a:r>
              <a:rPr lang="en-CA" sz="2800" i="1" kern="0" dirty="0">
                <a:solidFill>
                  <a:srgbClr val="000000"/>
                </a:solidFill>
                <a:latin typeface="Arial Unicode MS"/>
              </a:rPr>
              <a:t>spatial</a:t>
            </a:r>
            <a:r>
              <a:rPr lang="en-CA" sz="2800" kern="0" dirty="0">
                <a:solidFill>
                  <a:srgbClr val="000000"/>
                </a:solidFill>
                <a:latin typeface="Arial Unicode MS"/>
              </a:rPr>
              <a:t> dimension to many of its facts and entities. </a:t>
            </a:r>
          </a:p>
          <a:p>
            <a:pPr marL="342900" indent="-342900" eaLnBrk="0" hangingPunct="0">
              <a:spcBef>
                <a:spcPct val="20000"/>
              </a:spcBef>
              <a:buFontTx/>
              <a:buChar char="•"/>
              <a:defRPr/>
            </a:pPr>
            <a:endParaRPr lang="en-CA" sz="2800" kern="0" dirty="0">
              <a:solidFill>
                <a:srgbClr val="000000"/>
              </a:solidFill>
              <a:latin typeface="Arial Unicode MS"/>
            </a:endParaRPr>
          </a:p>
        </p:txBody>
      </p:sp>
      <p:sp>
        <p:nvSpPr>
          <p:cNvPr id="4" name="Date Placeholder 3"/>
          <p:cNvSpPr>
            <a:spLocks noGrp="1"/>
          </p:cNvSpPr>
          <p:nvPr>
            <p:ph type="dt" sz="half" idx="10"/>
          </p:nvPr>
        </p:nvSpPr>
        <p:spPr/>
        <p:txBody>
          <a:bodyPr/>
          <a:lstStyle/>
          <a:p>
            <a:pPr>
              <a:defRPr/>
            </a:pPr>
            <a:fld id="{B38BE892-F953-4DAA-A06B-B8DA65359E1D}"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42777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Freebase</a:t>
            </a:r>
          </a:p>
        </p:txBody>
      </p:sp>
      <p:sp>
        <p:nvSpPr>
          <p:cNvPr id="3" name="Content Placeholder 2"/>
          <p:cNvSpPr>
            <a:spLocks noGrp="1"/>
          </p:cNvSpPr>
          <p:nvPr>
            <p:ph idx="1"/>
          </p:nvPr>
        </p:nvSpPr>
        <p:spPr>
          <a:xfrm>
            <a:off x="381000" y="762000"/>
            <a:ext cx="8458200" cy="5257800"/>
          </a:xfrm>
        </p:spPr>
        <p:txBody>
          <a:bodyPr/>
          <a:lstStyle/>
          <a:p>
            <a:pPr marL="457200" indent="-457200">
              <a:buFont typeface="Arial" panose="020B0604020202020204" pitchFamily="34" charset="0"/>
              <a:buChar char="•"/>
            </a:pPr>
            <a:r>
              <a:rPr lang="en-CA" sz="2400" dirty="0"/>
              <a:t>“Collaboratively constructed database.” </a:t>
            </a:r>
          </a:p>
          <a:p>
            <a:pPr marL="457200" indent="-457200">
              <a:buFont typeface="Arial" panose="020B0604020202020204" pitchFamily="34" charset="0"/>
              <a:buChar char="•"/>
            </a:pPr>
            <a:r>
              <a:rPr lang="en-CA" sz="2400" dirty="0"/>
              <a:t>Freebase contains </a:t>
            </a:r>
            <a:r>
              <a:rPr lang="en-CA" sz="2400" dirty="0">
                <a:solidFill>
                  <a:srgbClr val="00B0F0"/>
                </a:solidFill>
              </a:rPr>
              <a:t>tens of millions </a:t>
            </a:r>
            <a:r>
              <a:rPr lang="en-CA" sz="2400" dirty="0"/>
              <a:t>of topics, </a:t>
            </a:r>
            <a:r>
              <a:rPr lang="en-CA" sz="2400" dirty="0">
                <a:solidFill>
                  <a:srgbClr val="00B0F0"/>
                </a:solidFill>
              </a:rPr>
              <a:t>thousands of types</a:t>
            </a:r>
            <a:r>
              <a:rPr lang="en-CA" sz="2400" dirty="0"/>
              <a:t>, and </a:t>
            </a:r>
            <a:r>
              <a:rPr lang="en-CA" sz="2400" dirty="0">
                <a:solidFill>
                  <a:srgbClr val="00B0F0"/>
                </a:solidFill>
              </a:rPr>
              <a:t>tens of thousands of properties </a:t>
            </a:r>
            <a:r>
              <a:rPr lang="en-CA" sz="2400" dirty="0"/>
              <a:t>and over </a:t>
            </a:r>
            <a:r>
              <a:rPr lang="en-CA" sz="2400" dirty="0">
                <a:solidFill>
                  <a:srgbClr val="00B0F0"/>
                </a:solidFill>
              </a:rPr>
              <a:t>a billion of facts</a:t>
            </a:r>
          </a:p>
          <a:p>
            <a:pPr marL="457200" indent="-457200">
              <a:buFont typeface="Arial" panose="020B0604020202020204" pitchFamily="34" charset="0"/>
              <a:buChar char="•"/>
            </a:pPr>
            <a:r>
              <a:rPr lang="en-CA" sz="2400" dirty="0"/>
              <a:t>Automatically extracted from a number of resources including </a:t>
            </a:r>
            <a:r>
              <a:rPr lang="en-CA" sz="2400" b="1" dirty="0"/>
              <a:t>Wikipedia</a:t>
            </a:r>
            <a:r>
              <a:rPr lang="en-CA" sz="2400" dirty="0"/>
              <a:t>, </a:t>
            </a:r>
            <a:r>
              <a:rPr lang="en-CA" sz="2400" b="1" dirty="0" err="1"/>
              <a:t>MusicBrainz</a:t>
            </a:r>
            <a:r>
              <a:rPr lang="en-CA" sz="2400" dirty="0"/>
              <a:t>, and </a:t>
            </a:r>
            <a:r>
              <a:rPr lang="en-CA" sz="2400" b="1" dirty="0"/>
              <a:t>NNDB </a:t>
            </a:r>
          </a:p>
          <a:p>
            <a:pPr marL="457200" indent="-457200">
              <a:buFont typeface="Arial" panose="020B0604020202020204" pitchFamily="34" charset="0"/>
              <a:buChar char="•"/>
            </a:pPr>
            <a:r>
              <a:rPr lang="en-CA" sz="2400" dirty="0"/>
              <a:t>as well as the </a:t>
            </a:r>
            <a:r>
              <a:rPr lang="en-CA" sz="2400" b="1" dirty="0"/>
              <a:t>knowledge contributed by the human volunteers. </a:t>
            </a:r>
          </a:p>
          <a:p>
            <a:pPr marL="457200" indent="-457200">
              <a:buFont typeface="Arial" panose="020B0604020202020204" pitchFamily="34" charset="0"/>
              <a:buChar char="•"/>
            </a:pPr>
            <a:r>
              <a:rPr lang="en-CA" sz="2400" dirty="0"/>
              <a:t>Each Freebase entity is assigned a set of human-readable unique keys, which are assembled of a value and a namespace. </a:t>
            </a:r>
          </a:p>
          <a:p>
            <a:pPr marL="457200" indent="-457200">
              <a:buFont typeface="Arial" panose="020B0604020202020204" pitchFamily="34" charset="0"/>
              <a:buChar char="•"/>
            </a:pPr>
            <a:r>
              <a:rPr lang="en-CA" sz="2400" dirty="0"/>
              <a:t>All </a:t>
            </a:r>
            <a:r>
              <a:rPr lang="en-CA" sz="2400" dirty="0">
                <a:solidFill>
                  <a:srgbClr val="FF0000"/>
                </a:solidFill>
              </a:rPr>
              <a:t>was</a:t>
            </a:r>
            <a:r>
              <a:rPr lang="en-CA" sz="2400" dirty="0"/>
              <a:t> </a:t>
            </a:r>
            <a:r>
              <a:rPr lang="en-CA" sz="2400" b="1" dirty="0"/>
              <a:t>available for free </a:t>
            </a:r>
            <a:r>
              <a:rPr lang="en-CA" sz="2400" dirty="0"/>
              <a:t>through the APIs or to download from weekly data dumps</a:t>
            </a:r>
          </a:p>
          <a:p>
            <a:pPr marL="457200" indent="-457200">
              <a:buFont typeface="Arial" panose="020B0604020202020204" pitchFamily="34" charset="0"/>
              <a:buChar char="•"/>
            </a:pPr>
            <a:endParaRPr lang="en-CA" sz="24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2019</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BA11492F-E133-4F51-A297-1F2291867B6C}"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871208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On 16 December 2015, Google officially announced the </a:t>
            </a:r>
            <a:r>
              <a:rPr lang="en-CA" dirty="0">
                <a:hlinkClick r:id="rId3"/>
              </a:rPr>
              <a:t>Knowledge Graph API</a:t>
            </a:r>
            <a:r>
              <a:rPr lang="en-CA" dirty="0"/>
              <a:t>, which is meant to be a replacement to the Freebase API. </a:t>
            </a:r>
          </a:p>
          <a:p>
            <a:r>
              <a:rPr lang="en-CA" dirty="0"/>
              <a:t>Freebase.com was officially shut down on 2 May 2016.</a:t>
            </a:r>
            <a:r>
              <a:rPr lang="en-CA" baseline="30000" dirty="0">
                <a:hlinkClick r:id="rId4"/>
              </a:rPr>
              <a:t>[6]</a:t>
            </a:r>
            <a:endParaRPr lang="en-CA" dirty="0"/>
          </a:p>
          <a:p>
            <a:endParaRPr lang="en-CA"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2019</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C6F5EC7C-864E-4ADD-BDFC-1443ACDEF144}"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31346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3C875E78-6C1A-434C-8A4E-11EF995CC899}" type="datetime1">
              <a:rPr lang="en-US" smtClean="0"/>
              <a:t>2/26/2020</a:t>
            </a:fld>
            <a:endParaRPr lang="en-US"/>
          </a:p>
        </p:txBody>
      </p:sp>
      <p:sp>
        <p:nvSpPr>
          <p:cNvPr id="20485" name="Footer Placeholder 4"/>
          <p:cNvSpPr>
            <a:spLocks noGrp="1"/>
          </p:cNvSpPr>
          <p:nvPr>
            <p:ph type="ftr" sz="quarter" idx="11"/>
          </p:nvPr>
        </p:nvSpPr>
        <p:spPr>
          <a:noFill/>
        </p:spPr>
        <p:txBody>
          <a:bodyPr/>
          <a:lstStyle/>
          <a:p>
            <a:r>
              <a:rPr lang="en-US"/>
              <a:t>CPSC503 Winter 2019</a:t>
            </a:r>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4</a:t>
            </a:fld>
            <a:endParaRPr lang="en-US"/>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I am going to SFU on Tue</a:t>
            </a: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Shall we meet on Tue?</a:t>
            </a: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p:spTree>
    <p:extLst>
      <p:ext uri="{BB962C8B-B14F-4D97-AF65-F5344CB8AC3E}">
        <p14:creationId xmlns:p14="http://schemas.microsoft.com/office/powerpoint/2010/main" val="3990968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Probase</a:t>
            </a:r>
            <a:r>
              <a:rPr lang="en-CA" dirty="0"/>
              <a:t> (MS Research) &lt; Sept 2016</a:t>
            </a:r>
          </a:p>
        </p:txBody>
      </p:sp>
      <p:sp>
        <p:nvSpPr>
          <p:cNvPr id="3" name="Content Placeholder 2"/>
          <p:cNvSpPr>
            <a:spLocks noGrp="1"/>
          </p:cNvSpPr>
          <p:nvPr>
            <p:ph idx="1"/>
          </p:nvPr>
        </p:nvSpPr>
        <p:spPr>
          <a:xfrm>
            <a:off x="304800" y="990600"/>
            <a:ext cx="8458200" cy="4495800"/>
          </a:xfrm>
        </p:spPr>
        <p:txBody>
          <a:bodyPr/>
          <a:lstStyle/>
          <a:p>
            <a:pPr marL="457200" indent="-457200">
              <a:buFont typeface="Arial" panose="020B0604020202020204" pitchFamily="34" charset="0"/>
              <a:buChar char="•"/>
            </a:pPr>
            <a:r>
              <a:rPr lang="en-CA" dirty="0"/>
              <a:t>Harnessed from billions of </a:t>
            </a:r>
            <a:r>
              <a:rPr lang="en-CA" b="1" dirty="0"/>
              <a:t>web pages </a:t>
            </a:r>
            <a:r>
              <a:rPr lang="en-CA" dirty="0"/>
              <a:t>and years worth of </a:t>
            </a:r>
            <a:r>
              <a:rPr lang="en-CA" b="1" dirty="0"/>
              <a:t>search logs </a:t>
            </a:r>
          </a:p>
          <a:p>
            <a:pPr marL="457200" indent="-457200">
              <a:buFont typeface="Arial" panose="020B0604020202020204" pitchFamily="34" charset="0"/>
              <a:buChar char="•"/>
            </a:pPr>
            <a:r>
              <a:rPr lang="en-CA" dirty="0"/>
              <a:t>Extremely large concept/category space (2.7 million categories).</a:t>
            </a:r>
          </a:p>
          <a:p>
            <a:pPr marL="457200" indent="-457200">
              <a:buFont typeface="Arial" panose="020B0604020202020204" pitchFamily="34" charset="0"/>
              <a:buChar char="•"/>
            </a:pPr>
            <a:r>
              <a:rPr lang="en-CA" dirty="0"/>
              <a:t>Probabilistic model for correctness, typicality (e.g., between concept and instance)</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2019</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E2C07247-2DA6-4C6E-A243-DCE4615C457C}"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1781628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2019</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400" b="1" i="0" u="none" strike="noStrike" kern="1200" cap="none" spc="0" normalizeH="0" baseline="0" noProof="0">
              <a:ln>
                <a:noFill/>
              </a:ln>
              <a:solidFill>
                <a:srgbClr val="000000"/>
              </a:solidFill>
              <a:effectLst/>
              <a:uLnTx/>
              <a:uFillTx/>
              <a:latin typeface="Arial Unicode MS"/>
              <a:ea typeface="+mn-ea"/>
              <a:cs typeface="+mn-cs"/>
            </a:endParaRPr>
          </a:p>
        </p:txBody>
      </p:sp>
      <p:pic>
        <p:nvPicPr>
          <p:cNvPr id="89090" name="Picture 2" descr="http://research.microsoft.com/en-us/projects/probase/probase_overview.png"/>
          <p:cNvPicPr>
            <a:picLocks noChangeAspect="1" noChangeArrowheads="1"/>
          </p:cNvPicPr>
          <p:nvPr/>
        </p:nvPicPr>
        <p:blipFill rotWithShape="1">
          <a:blip r:embed="rId2">
            <a:extLst>
              <a:ext uri="{28A0092B-C50C-407E-A947-70E740481C1C}">
                <a14:useLocalDpi xmlns:a14="http://schemas.microsoft.com/office/drawing/2010/main" val="0"/>
              </a:ext>
            </a:extLst>
          </a:blip>
          <a:srcRect t="39274" r="63183"/>
          <a:stretch/>
        </p:blipFill>
        <p:spPr bwMode="auto">
          <a:xfrm>
            <a:off x="533400" y="381000"/>
            <a:ext cx="7210425" cy="6786282"/>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563526" y="6515986"/>
            <a:ext cx="1905000" cy="457200"/>
          </a:xfrm>
        </p:spPr>
        <p:txBody>
          <a:bodyPr/>
          <a:lstStyle/>
          <a:p>
            <a:pPr>
              <a:defRPr/>
            </a:pPr>
            <a:fld id="{B48CC2F7-4F3C-48D9-B4B5-C2EAD787FE8D}" type="datetime1">
              <a:rPr lang="en-US" smtClean="0">
                <a:solidFill>
                  <a:srgbClr val="000000"/>
                </a:solidFill>
              </a:rPr>
              <a:t>2/26/2020</a:t>
            </a:fld>
            <a:endParaRPr lang="en-US" dirty="0">
              <a:solidFill>
                <a:srgbClr val="000000"/>
              </a:solidFill>
            </a:endParaRPr>
          </a:p>
        </p:txBody>
      </p:sp>
    </p:spTree>
    <p:extLst>
      <p:ext uri="{BB962C8B-B14F-4D97-AF65-F5344CB8AC3E}">
        <p14:creationId xmlns:p14="http://schemas.microsoft.com/office/powerpoint/2010/main" val="1941792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snippet of </a:t>
            </a:r>
            <a:r>
              <a:rPr lang="en-CA" dirty="0" err="1"/>
              <a:t>Probase's</a:t>
            </a:r>
            <a:r>
              <a:rPr lang="en-CA" dirty="0"/>
              <a:t> core taxonomy</a:t>
            </a:r>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b="0">
                <a:solidFill>
                  <a:srgbClr val="000000"/>
                </a:solidFill>
              </a:rPr>
              <a:t>CPSC503 Winter 2019</a:t>
            </a:r>
          </a:p>
        </p:txBody>
      </p:sp>
      <p:sp>
        <p:nvSpPr>
          <p:cNvPr id="5" name="Slide Number Placeholder 4"/>
          <p:cNvSpPr>
            <a:spLocks noGrp="1"/>
          </p:cNvSpPr>
          <p:nvPr>
            <p:ph type="sldNum" sz="quarter" idx="12"/>
          </p:nvPr>
        </p:nvSpPr>
        <p:spPr/>
        <p:txBody>
          <a:bodyPr/>
          <a:lstStyle/>
          <a:p>
            <a:pPr>
              <a:defRPr/>
            </a:pPr>
            <a:r>
              <a:rPr lang="en-US" b="0">
                <a:solidFill>
                  <a:srgbClr val="000000"/>
                </a:solidFill>
              </a:rPr>
              <a:t>Slide </a:t>
            </a:r>
            <a:fld id="{9FA10373-BF0C-4AA6-A60E-34C86219A604}" type="slidenum">
              <a:rPr lang="en-US" b="0" smtClean="0">
                <a:solidFill>
                  <a:srgbClr val="000000"/>
                </a:solidFill>
              </a:rPr>
              <a:pPr>
                <a:defRPr/>
              </a:pPr>
              <a:t>42</a:t>
            </a:fld>
            <a:endParaRPr lang="en-US" b="0">
              <a:solidFill>
                <a:srgbClr val="000000"/>
              </a:solidFill>
            </a:endParaRPr>
          </a:p>
        </p:txBody>
      </p:sp>
      <p:pic>
        <p:nvPicPr>
          <p:cNvPr id="88066" name="Picture 2" descr="http://research.microsoft.com/en-us/projects/probase/probasen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361111"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453560" y="1416240"/>
              <a:ext cx="4028400" cy="2527920"/>
            </p14:xfrm>
          </p:contentPart>
        </mc:Choice>
        <mc:Fallback xmlns="">
          <p:pic>
            <p:nvPicPr>
              <p:cNvPr id="6" name="Ink 5"/>
              <p:cNvPicPr/>
              <p:nvPr/>
            </p:nvPicPr>
            <p:blipFill>
              <a:blip r:embed="rId5"/>
              <a:stretch>
                <a:fillRect/>
              </a:stretch>
            </p:blipFill>
            <p:spPr>
              <a:xfrm>
                <a:off x="4446720" y="1409400"/>
                <a:ext cx="4039200" cy="254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3509640" y="3022200"/>
              <a:ext cx="5280120" cy="1504080"/>
            </p14:xfrm>
          </p:contentPart>
        </mc:Choice>
        <mc:Fallback xmlns="">
          <p:pic>
            <p:nvPicPr>
              <p:cNvPr id="7" name="Ink 6"/>
              <p:cNvPicPr/>
              <p:nvPr/>
            </p:nvPicPr>
            <p:blipFill>
              <a:blip r:embed="rId7"/>
              <a:stretch>
                <a:fillRect/>
              </a:stretch>
            </p:blipFill>
            <p:spPr>
              <a:xfrm>
                <a:off x="3502080" y="3017160"/>
                <a:ext cx="5290920" cy="1513440"/>
              </a:xfrm>
              <a:prstGeom prst="rect">
                <a:avLst/>
              </a:prstGeom>
            </p:spPr>
          </p:pic>
        </mc:Fallback>
      </mc:AlternateContent>
      <p:sp>
        <p:nvSpPr>
          <p:cNvPr id="8" name="Date Placeholder 7"/>
          <p:cNvSpPr>
            <a:spLocks noGrp="1"/>
          </p:cNvSpPr>
          <p:nvPr>
            <p:ph type="dt" sz="half" idx="10"/>
          </p:nvPr>
        </p:nvSpPr>
        <p:spPr/>
        <p:txBody>
          <a:bodyPr/>
          <a:lstStyle/>
          <a:p>
            <a:pPr>
              <a:defRPr/>
            </a:pPr>
            <a:fld id="{C129254A-F8FD-47AF-BFB7-C21E8595BD22}" type="datetime1">
              <a:rPr lang="en-US" b="0" smtClean="0">
                <a:solidFill>
                  <a:srgbClr val="000000"/>
                </a:solidFill>
              </a:rPr>
              <a:t>2/26/2020</a:t>
            </a:fld>
            <a:endParaRPr lang="en-US" b="0">
              <a:solidFill>
                <a:srgbClr val="000000"/>
              </a:solidFill>
            </a:endParaRPr>
          </a:p>
        </p:txBody>
      </p:sp>
    </p:spTree>
    <p:extLst>
      <p:ext uri="{BB962C8B-B14F-4D97-AF65-F5344CB8AC3E}">
        <p14:creationId xmlns:p14="http://schemas.microsoft.com/office/powerpoint/2010/main" val="3266934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2200"/>
              </a:lnSpc>
            </a:pPr>
            <a:r>
              <a:rPr lang="en-CA" sz="2800" dirty="0"/>
              <a:t>Frequency distribution of the 2.7 million concepts</a:t>
            </a:r>
          </a:p>
        </p:txBody>
      </p:sp>
      <p:sp>
        <p:nvSpPr>
          <p:cNvPr id="3" name="Content Placeholder 2"/>
          <p:cNvSpPr>
            <a:spLocks noGrp="1"/>
          </p:cNvSpPr>
          <p:nvPr>
            <p:ph idx="1"/>
          </p:nvPr>
        </p:nvSpPr>
        <p:spPr>
          <a:xfrm>
            <a:off x="23037" y="4442165"/>
            <a:ext cx="8968563" cy="2263435"/>
          </a:xfrm>
        </p:spPr>
        <p:txBody>
          <a:bodyPr/>
          <a:lstStyle/>
          <a:p>
            <a:r>
              <a:rPr lang="en-CA" sz="2000" kern="1200" dirty="0">
                <a:latin typeface="+mj-lt"/>
              </a:rPr>
              <a:t>The Y axis is the number of instances each concept contains(logarithmic scale), and on the X axis are the 2.7 million concepts ordered by their size. </a:t>
            </a:r>
          </a:p>
          <a:p>
            <a:r>
              <a:rPr lang="en-CA" sz="2000" kern="1200" dirty="0">
                <a:latin typeface="+mj-lt"/>
              </a:rPr>
              <a:t>besides popular concepts such as “cities” and “musicians”, which are included by almost every general purpose taxonomy,  </a:t>
            </a:r>
            <a:r>
              <a:rPr lang="en-CA" sz="2000" kern="1200" dirty="0" err="1">
                <a:latin typeface="+mj-lt"/>
              </a:rPr>
              <a:t>Probase</a:t>
            </a:r>
            <a:r>
              <a:rPr lang="en-CA" sz="2000" kern="1200" dirty="0">
                <a:latin typeface="+mj-lt"/>
              </a:rPr>
              <a:t> has millions of long tail concepts such as “</a:t>
            </a:r>
            <a:r>
              <a:rPr lang="en-CA" sz="2000" kern="1200" dirty="0">
                <a:solidFill>
                  <a:srgbClr val="00B0F0"/>
                </a:solidFill>
                <a:latin typeface="+mj-lt"/>
              </a:rPr>
              <a:t>anti-</a:t>
            </a:r>
            <a:r>
              <a:rPr lang="en-CA" sz="2000" kern="1200" dirty="0" err="1">
                <a:solidFill>
                  <a:srgbClr val="00B0F0"/>
                </a:solidFill>
                <a:latin typeface="+mj-lt"/>
              </a:rPr>
              <a:t>parkinson</a:t>
            </a:r>
            <a:r>
              <a:rPr lang="en-CA" sz="2000" kern="1200" dirty="0">
                <a:solidFill>
                  <a:srgbClr val="00B0F0"/>
                </a:solidFill>
                <a:latin typeface="+mj-lt"/>
              </a:rPr>
              <a:t> treatments</a:t>
            </a:r>
            <a:r>
              <a:rPr lang="en-CA" sz="2000" kern="1200" dirty="0">
                <a:latin typeface="+mj-lt"/>
              </a:rPr>
              <a:t>”, "</a:t>
            </a:r>
            <a:r>
              <a:rPr lang="en-CA" sz="2000" kern="1200" dirty="0">
                <a:solidFill>
                  <a:srgbClr val="00B0F0"/>
                </a:solidFill>
                <a:latin typeface="+mj-lt"/>
              </a:rPr>
              <a:t>celebrity wedding dress designers</a:t>
            </a:r>
            <a:r>
              <a:rPr lang="en-CA" sz="2000" kern="1200" dirty="0">
                <a:latin typeface="+mj-lt"/>
              </a:rPr>
              <a:t>” and “</a:t>
            </a:r>
            <a:r>
              <a:rPr lang="en-CA" sz="2000" kern="1200" dirty="0">
                <a:solidFill>
                  <a:srgbClr val="00B0F0"/>
                </a:solidFill>
                <a:latin typeface="+mj-lt"/>
              </a:rPr>
              <a:t>basic watercolor techniques</a:t>
            </a:r>
            <a:r>
              <a:rPr lang="en-CA" sz="2000" kern="1200" dirty="0">
                <a:latin typeface="+mj-lt"/>
              </a:rPr>
              <a:t>”, </a:t>
            </a:r>
            <a:endParaRPr lang="en-CA" sz="2000" dirty="0">
              <a:latin typeface="+mj-lt"/>
            </a:endParaRPr>
          </a:p>
        </p:txBody>
      </p:sp>
      <p:sp>
        <p:nvSpPr>
          <p:cNvPr id="4" name="Footer Placeholder 3"/>
          <p:cNvSpPr>
            <a:spLocks noGrp="1"/>
          </p:cNvSpPr>
          <p:nvPr>
            <p:ph type="ftr" sz="quarter" idx="11"/>
          </p:nvPr>
        </p:nvSpPr>
        <p:spPr>
          <a:xfrm>
            <a:off x="3121187" y="6556169"/>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CPSC503 Winter 2019</a:t>
            </a:r>
          </a:p>
        </p:txBody>
      </p:sp>
      <p:sp>
        <p:nvSpPr>
          <p:cNvPr id="5" name="Slide Number Placeholder 4"/>
          <p:cNvSpPr>
            <a:spLocks noGrp="1"/>
          </p:cNvSpPr>
          <p:nvPr>
            <p:ph type="sldNum" sz="quarter" idx="12"/>
          </p:nvPr>
        </p:nvSpPr>
        <p:spPr>
          <a:xfrm>
            <a:off x="6859994" y="6460365"/>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pic>
        <p:nvPicPr>
          <p:cNvPr id="86018" name="Picture 2" descr="http://research.microsoft.com/en-us/projects/probase/conceptcurves2_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6" y="784565"/>
            <a:ext cx="9207247"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rot="2760000">
            <a:off x="620913" y="4025698"/>
            <a:ext cx="79490" cy="457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p:nvPr/>
        </p:nvSpPr>
        <p:spPr bwMode="auto">
          <a:xfrm>
            <a:off x="1605148" y="1757547"/>
            <a:ext cx="5334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31129" y="4289145"/>
              <a:ext cx="8357400" cy="2225160"/>
            </p14:xfrm>
          </p:contentPart>
        </mc:Choice>
        <mc:Fallback xmlns="">
          <p:pic>
            <p:nvPicPr>
              <p:cNvPr id="8" name="Ink 7"/>
              <p:cNvPicPr/>
              <p:nvPr/>
            </p:nvPicPr>
            <p:blipFill>
              <a:blip r:embed="rId5"/>
              <a:stretch>
                <a:fillRect/>
              </a:stretch>
            </p:blipFill>
            <p:spPr>
              <a:xfrm>
                <a:off x="522849" y="4279425"/>
                <a:ext cx="8375760" cy="2241720"/>
              </a:xfrm>
              <a:prstGeom prst="rect">
                <a:avLst/>
              </a:prstGeom>
            </p:spPr>
          </p:pic>
        </mc:Fallback>
      </mc:AlternateContent>
      <p:sp>
        <p:nvSpPr>
          <p:cNvPr id="9" name="Date Placeholder 8"/>
          <p:cNvSpPr>
            <a:spLocks noGrp="1"/>
          </p:cNvSpPr>
          <p:nvPr>
            <p:ph type="dt" sz="half" idx="10"/>
          </p:nvPr>
        </p:nvSpPr>
        <p:spPr>
          <a:xfrm>
            <a:off x="679774" y="6535080"/>
            <a:ext cx="1905000" cy="457200"/>
          </a:xfrm>
        </p:spPr>
        <p:txBody>
          <a:bodyPr/>
          <a:lstStyle/>
          <a:p>
            <a:pPr>
              <a:defRPr/>
            </a:pPr>
            <a:fld id="{373ABD21-DAEE-4037-8069-1E074200CEF4}" type="datetime1">
              <a:rPr lang="en-US" smtClean="0">
                <a:solidFill>
                  <a:srgbClr val="000000"/>
                </a:solidFill>
              </a:rPr>
              <a:t>2/26/2020</a:t>
            </a:fld>
            <a:endParaRPr lang="en-US" dirty="0">
              <a:solidFill>
                <a:srgbClr val="000000"/>
              </a:solidFill>
            </a:endParaRPr>
          </a:p>
        </p:txBody>
      </p:sp>
    </p:spTree>
    <p:extLst>
      <p:ext uri="{BB962C8B-B14F-4D97-AF65-F5344CB8AC3E}">
        <p14:creationId xmlns:p14="http://schemas.microsoft.com/office/powerpoint/2010/main" val="3101361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Fast Changing Landscape...</a:t>
            </a:r>
          </a:p>
        </p:txBody>
      </p:sp>
      <p:sp>
        <p:nvSpPr>
          <p:cNvPr id="3" name="Content Placeholder 2"/>
          <p:cNvSpPr>
            <a:spLocks noGrp="1"/>
          </p:cNvSpPr>
          <p:nvPr>
            <p:ph idx="1"/>
          </p:nvPr>
        </p:nvSpPr>
        <p:spPr/>
        <p:txBody>
          <a:bodyPr/>
          <a:lstStyle/>
          <a:p>
            <a:r>
              <a:rPr lang="en-CA" dirty="0"/>
              <a:t>From </a:t>
            </a:r>
            <a:r>
              <a:rPr lang="en-CA" dirty="0" err="1"/>
              <a:t>Probase</a:t>
            </a:r>
            <a:r>
              <a:rPr lang="en-CA" dirty="0"/>
              <a:t> page......</a:t>
            </a:r>
          </a:p>
          <a:p>
            <a:r>
              <a:rPr lang="en-CA" dirty="0"/>
              <a:t>[Sept.</a:t>
            </a:r>
            <a:r>
              <a:rPr lang="en-CA" b="1" dirty="0"/>
              <a:t> 2016</a:t>
            </a:r>
            <a:r>
              <a:rPr lang="en-CA" dirty="0"/>
              <a:t>] Please visit our </a:t>
            </a:r>
            <a:r>
              <a:rPr lang="en-CA" dirty="0">
                <a:hlinkClick r:id="rId2"/>
              </a:rPr>
              <a:t>Microsoft Concept Graph </a:t>
            </a:r>
            <a:r>
              <a:rPr lang="en-CA" dirty="0"/>
              <a:t>release for up-to-date information of this project!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Unicode MS"/>
                <a:ea typeface="+mn-ea"/>
                <a:cs typeface="+mn-cs"/>
              </a:rPr>
              <a:t>CPSC503 Winter 2019</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Unicode MS"/>
                <a:ea typeface="+mn-ea"/>
                <a:cs typeface="+mn-cs"/>
              </a:rPr>
              <a:t>Slide </a:t>
            </a:r>
            <a:fld id="{9FA10373-BF0C-4AA6-A60E-34C86219A604}" type="slidenum">
              <a:rPr kumimoji="0" lang="en-US" sz="1400" b="1" i="0" u="none" strike="noStrike" kern="1200" cap="none" spc="0" normalizeH="0" baseline="0" noProof="0" smtClean="0">
                <a:ln>
                  <a:noFill/>
                </a:ln>
                <a:solidFill>
                  <a:srgbClr val="000000"/>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400" b="1" i="0" u="none" strike="noStrike" kern="1200" cap="none" spc="0" normalizeH="0" baseline="0" noProof="0" dirty="0">
              <a:ln>
                <a:noFill/>
              </a:ln>
              <a:solidFill>
                <a:srgbClr val="000000"/>
              </a:solidFill>
              <a:effectLst/>
              <a:uLnTx/>
              <a:uFillTx/>
              <a:latin typeface="Arial Unicode MS"/>
              <a:ea typeface="+mn-ea"/>
              <a:cs typeface="+mn-cs"/>
            </a:endParaRPr>
          </a:p>
        </p:txBody>
      </p:sp>
      <p:sp>
        <p:nvSpPr>
          <p:cNvPr id="6" name="Date Placeholder 5"/>
          <p:cNvSpPr>
            <a:spLocks noGrp="1"/>
          </p:cNvSpPr>
          <p:nvPr>
            <p:ph type="dt" sz="half" idx="10"/>
          </p:nvPr>
        </p:nvSpPr>
        <p:spPr/>
        <p:txBody>
          <a:bodyPr/>
          <a:lstStyle/>
          <a:p>
            <a:pPr>
              <a:defRPr/>
            </a:pPr>
            <a:fld id="{A8546B4D-D7AF-4BD6-99FF-965707E08404}"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3122207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7" name="Rectangle 6"/>
          <p:cNvSpPr/>
          <p:nvPr/>
        </p:nvSpPr>
        <p:spPr bwMode="auto">
          <a:xfrm>
            <a:off x="5410200" y="1066800"/>
            <a:ext cx="3352800" cy="685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grpSp>
        <p:nvGrpSpPr>
          <p:cNvPr id="10" name="Group 9"/>
          <p:cNvGrpSpPr/>
          <p:nvPr/>
        </p:nvGrpSpPr>
        <p:grpSpPr>
          <a:xfrm>
            <a:off x="0" y="774700"/>
            <a:ext cx="8991600" cy="6096000"/>
            <a:chOff x="152400" y="1066800"/>
            <a:chExt cx="8610600" cy="5715000"/>
          </a:xfrm>
        </p:grpSpPr>
        <p:pic>
          <p:nvPicPr>
            <p:cNvPr id="849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35" t="6129" r="1712" b="5456"/>
            <a:stretch/>
          </p:blipFill>
          <p:spPr bwMode="auto">
            <a:xfrm>
              <a:off x="152400" y="1143000"/>
              <a:ext cx="8534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5410200" y="1066800"/>
              <a:ext cx="3352800" cy="533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800" b="0" i="0" u="none" strike="noStrike" cap="none" normalizeH="0" baseline="0">
                <a:ln>
                  <a:noFill/>
                </a:ln>
                <a:solidFill>
                  <a:schemeClr val="tx1"/>
                </a:solidFill>
                <a:effectLst/>
                <a:latin typeface="Times New Roman" pitchFamily="18" charset="0"/>
              </a:endParaRPr>
            </a:p>
          </p:txBody>
        </p:sp>
      </p:grpSp>
      <p:sp>
        <p:nvSpPr>
          <p:cNvPr id="2" name="Title 1"/>
          <p:cNvSpPr>
            <a:spLocks noGrp="1"/>
          </p:cNvSpPr>
          <p:nvPr>
            <p:ph type="title"/>
          </p:nvPr>
        </p:nvSpPr>
        <p:spPr>
          <a:xfrm>
            <a:off x="-609600" y="128418"/>
            <a:ext cx="10134600" cy="685800"/>
          </a:xfrm>
        </p:spPr>
        <p:txBody>
          <a:bodyPr/>
          <a:lstStyle/>
          <a:p>
            <a:r>
              <a:rPr lang="en-CA" sz="2800" dirty="0">
                <a:solidFill>
                  <a:schemeClr val="tx1"/>
                </a:solidFill>
              </a:rPr>
              <a:t>Interesting dimensions to compare Ontologies</a:t>
            </a:r>
            <a:br>
              <a:rPr lang="en-CA" sz="2800" dirty="0">
                <a:solidFill>
                  <a:schemeClr val="tx1"/>
                </a:solidFill>
              </a:rPr>
            </a:br>
            <a:r>
              <a:rPr lang="en-CA" sz="2800" dirty="0">
                <a:solidFill>
                  <a:schemeClr val="tx1"/>
                </a:solidFill>
              </a:rPr>
              <a:t>(but form </a:t>
            </a:r>
            <a:r>
              <a:rPr lang="en-CA" sz="2800" dirty="0" err="1">
                <a:solidFill>
                  <a:schemeClr val="tx1"/>
                </a:solidFill>
              </a:rPr>
              <a:t>Probase</a:t>
            </a:r>
            <a:r>
              <a:rPr lang="en-CA" sz="2800" dirty="0">
                <a:solidFill>
                  <a:schemeClr val="tx1"/>
                </a:solidFill>
              </a:rPr>
              <a:t> so possibly biased)</a:t>
            </a:r>
          </a:p>
        </p:txBody>
      </p:sp>
    </p:spTree>
    <p:extLst>
      <p:ext uri="{BB962C8B-B14F-4D97-AF65-F5344CB8AC3E}">
        <p14:creationId xmlns:p14="http://schemas.microsoft.com/office/powerpoint/2010/main" val="685556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85800"/>
          </a:xfrm>
        </p:spPr>
        <p:txBody>
          <a:bodyPr/>
          <a:lstStyle/>
          <a:p>
            <a:r>
              <a:rPr lang="en-CA" dirty="0"/>
              <a:t>Domain Specific Ontologies: UMLS, </a:t>
            </a:r>
            <a:r>
              <a:rPr lang="en-CA" dirty="0" err="1"/>
              <a:t>MeSH</a:t>
            </a:r>
            <a:endParaRPr lang="en-CA" dirty="0"/>
          </a:p>
        </p:txBody>
      </p:sp>
      <p:sp>
        <p:nvSpPr>
          <p:cNvPr id="3" name="Content Placeholder 2"/>
          <p:cNvSpPr>
            <a:spLocks noGrp="1"/>
          </p:cNvSpPr>
          <p:nvPr>
            <p:ph idx="1"/>
          </p:nvPr>
        </p:nvSpPr>
        <p:spPr>
          <a:xfrm>
            <a:off x="342900" y="1567295"/>
            <a:ext cx="8458200" cy="4495800"/>
          </a:xfrm>
        </p:spPr>
        <p:txBody>
          <a:bodyPr/>
          <a:lstStyle/>
          <a:p>
            <a:r>
              <a:rPr lang="en-CA" b="1" dirty="0"/>
              <a:t>Unified Medical Language System</a:t>
            </a:r>
            <a:r>
              <a:rPr lang="en-CA" dirty="0"/>
              <a:t>: brings together many health and biomedical vocabularies</a:t>
            </a:r>
          </a:p>
          <a:p>
            <a:pPr marL="457200" indent="-457200">
              <a:buFont typeface="Arial" panose="020B0604020202020204" pitchFamily="34" charset="0"/>
              <a:buChar char="•"/>
            </a:pPr>
            <a:r>
              <a:rPr lang="en-CA" dirty="0"/>
              <a:t>Enable interoperability (linking medical terms, drug names)</a:t>
            </a:r>
          </a:p>
          <a:p>
            <a:pPr marL="457200" indent="-457200">
              <a:buFont typeface="Arial" panose="020B0604020202020204" pitchFamily="34" charset="0"/>
              <a:buChar char="•"/>
            </a:pPr>
            <a:r>
              <a:rPr lang="en-CA" dirty="0"/>
              <a:t>Develop electronic health records, classification tools</a:t>
            </a:r>
          </a:p>
          <a:p>
            <a:pPr marL="457200" indent="-457200">
              <a:buFont typeface="Arial" panose="020B0604020202020204" pitchFamily="34" charset="0"/>
              <a:buChar char="•"/>
            </a:pPr>
            <a:r>
              <a:rPr lang="en-CA" dirty="0"/>
              <a:t>Search engines, data mining</a:t>
            </a:r>
          </a:p>
        </p:txBody>
      </p:sp>
      <p:sp>
        <p:nvSpPr>
          <p:cNvPr id="4" name="Footer Placeholder 3"/>
          <p:cNvSpPr>
            <a:spLocks noGrp="1"/>
          </p:cNvSpPr>
          <p:nvPr>
            <p:ph type="ftr" sz="quarter" idx="11"/>
          </p:nvPr>
        </p:nvSpPr>
        <p:spPr/>
        <p:txBody>
          <a:bodyPr/>
          <a:lstStyle/>
          <a:p>
            <a:pPr>
              <a:defRPr/>
            </a:pPr>
            <a:r>
              <a:rPr lang="en-US">
                <a:solidFill>
                  <a:srgbClr val="000000"/>
                </a:solidFill>
              </a:rPr>
              <a:t>CPSC503 Winter 2019</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9FA10373-BF0C-4AA6-A60E-34C86219A604}" type="slidenum">
              <a:rPr lang="en-US" smtClean="0">
                <a:solidFill>
                  <a:srgbClr val="000000"/>
                </a:solidFill>
              </a:rPr>
              <a:pPr>
                <a:defRPr/>
              </a:pPr>
              <a:t>46</a:t>
            </a:fld>
            <a:endParaRPr lang="en-US">
              <a:solidFill>
                <a:srgbClr val="000000"/>
              </a:solidFill>
            </a:endParaRPr>
          </a:p>
        </p:txBody>
      </p:sp>
      <p:sp>
        <p:nvSpPr>
          <p:cNvPr id="6" name="Date Placeholder 5"/>
          <p:cNvSpPr>
            <a:spLocks noGrp="1"/>
          </p:cNvSpPr>
          <p:nvPr>
            <p:ph type="dt" sz="half" idx="10"/>
          </p:nvPr>
        </p:nvSpPr>
        <p:spPr/>
        <p:txBody>
          <a:bodyPr/>
          <a:lstStyle/>
          <a:p>
            <a:pPr>
              <a:defRPr/>
            </a:pPr>
            <a:fld id="{9577D846-6D7E-41D3-9DE7-8D01FDC5E20D}" type="datetime1">
              <a:rPr lang="en-US" smtClean="0">
                <a:solidFill>
                  <a:srgbClr val="000000"/>
                </a:solidFill>
              </a:rPr>
              <a:t>2/26/2020</a:t>
            </a:fld>
            <a:endParaRPr lang="en-US">
              <a:solidFill>
                <a:srgbClr val="000000"/>
              </a:solidFill>
            </a:endParaRPr>
          </a:p>
        </p:txBody>
      </p:sp>
      <p:sp>
        <p:nvSpPr>
          <p:cNvPr id="7" name="Content Placeholder 2"/>
          <p:cNvSpPr txBox="1">
            <a:spLocks/>
          </p:cNvSpPr>
          <p:nvPr/>
        </p:nvSpPr>
        <p:spPr bwMode="auto">
          <a:xfrm>
            <a:off x="76200" y="5486400"/>
            <a:ext cx="9906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0" i="1" kern="0" dirty="0">
                <a:solidFill>
                  <a:srgbClr val="FF0000"/>
                </a:solidFill>
              </a:rPr>
              <a:t>My group uses it in text classification and topic modeling..</a:t>
            </a:r>
          </a:p>
        </p:txBody>
      </p:sp>
    </p:spTree>
    <p:extLst>
      <p:ext uri="{BB962C8B-B14F-4D97-AF65-F5344CB8AC3E}">
        <p14:creationId xmlns:p14="http://schemas.microsoft.com/office/powerpoint/2010/main" val="339370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Portion of the UMLS Semantic Net</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124200" y="6553200"/>
            <a:ext cx="2895600" cy="457200"/>
          </a:xfrm>
        </p:spPr>
        <p:txBody>
          <a:bodyPr/>
          <a:lstStyle/>
          <a:p>
            <a:pPr>
              <a:defRPr/>
            </a:pPr>
            <a:r>
              <a:rPr lang="en-US">
                <a:solidFill>
                  <a:srgbClr val="000000"/>
                </a:solidFill>
              </a:rPr>
              <a:t>CPSC503 Winter 2019</a:t>
            </a:r>
            <a:endParaRPr lang="en-US" dirty="0">
              <a:solidFill>
                <a:srgbClr val="000000"/>
              </a:solidFill>
            </a:endParaRPr>
          </a:p>
        </p:txBody>
      </p:sp>
      <p:sp>
        <p:nvSpPr>
          <p:cNvPr id="5" name="Slide Number Placeholder 4"/>
          <p:cNvSpPr>
            <a:spLocks noGrp="1"/>
          </p:cNvSpPr>
          <p:nvPr>
            <p:ph type="sldNum" sz="quarter" idx="12"/>
          </p:nvPr>
        </p:nvSpPr>
        <p:spPr>
          <a:xfrm>
            <a:off x="6934200" y="6553200"/>
            <a:ext cx="1905000" cy="457200"/>
          </a:xfrm>
        </p:spPr>
        <p:txBody>
          <a:bodyPr/>
          <a:lstStyle/>
          <a:p>
            <a:pPr>
              <a:defRPr/>
            </a:pPr>
            <a:r>
              <a:rPr lang="en-US" dirty="0">
                <a:solidFill>
                  <a:srgbClr val="000000"/>
                </a:solidFill>
              </a:rPr>
              <a:t>Slide </a:t>
            </a:r>
            <a:fld id="{9FA10373-BF0C-4AA6-A60E-34C86219A604}" type="slidenum">
              <a:rPr lang="en-US" smtClean="0">
                <a:solidFill>
                  <a:srgbClr val="000000"/>
                </a:solidFill>
              </a:rPr>
              <a:pPr>
                <a:defRPr/>
              </a:pPr>
              <a:t>47</a:t>
            </a:fld>
            <a:endParaRPr lang="en-US" dirty="0">
              <a:solidFill>
                <a:srgbClr val="000000"/>
              </a:solidFill>
            </a:endParaRPr>
          </a:p>
        </p:txBody>
      </p:sp>
      <p:pic>
        <p:nvPicPr>
          <p:cNvPr id="8397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9724"/>
            <a:ext cx="8686800" cy="5733289"/>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pPr>
              <a:defRPr/>
            </a:pPr>
            <a:fld id="{77DBDCCE-4F09-4396-8F9B-BD3CB80548C6}" type="datetime1">
              <a:rPr lang="en-US" smtClean="0">
                <a:solidFill>
                  <a:srgbClr val="000000"/>
                </a:solidFill>
              </a:rPr>
              <a:t>2/26/2020</a:t>
            </a:fld>
            <a:endParaRPr lang="en-US">
              <a:solidFill>
                <a:srgbClr val="000000"/>
              </a:solidFill>
            </a:endParaRPr>
          </a:p>
        </p:txBody>
      </p:sp>
    </p:spTree>
    <p:extLst>
      <p:ext uri="{BB962C8B-B14F-4D97-AF65-F5344CB8AC3E}">
        <p14:creationId xmlns:p14="http://schemas.microsoft.com/office/powerpoint/2010/main" val="4072062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endParaRPr lang="en-CA" dirty="0"/>
          </a:p>
        </p:txBody>
      </p:sp>
      <p:sp>
        <p:nvSpPr>
          <p:cNvPr id="3" name="Content Placeholder 2"/>
          <p:cNvSpPr>
            <a:spLocks noGrp="1"/>
          </p:cNvSpPr>
          <p:nvPr>
            <p:ph idx="1"/>
          </p:nvPr>
        </p:nvSpPr>
        <p:spPr>
          <a:xfrm>
            <a:off x="533400" y="762000"/>
            <a:ext cx="8610600" cy="4114800"/>
          </a:xfrm>
        </p:spPr>
        <p:txBody>
          <a:bodyPr/>
          <a:lstStyle/>
          <a:p>
            <a:r>
              <a:rPr lang="en-CA" sz="1800" dirty="0" err="1"/>
              <a:t>DBpedia</a:t>
            </a:r>
            <a:r>
              <a:rPr lang="en-CA" sz="1800" dirty="0"/>
              <a:t> is a structured twin </a:t>
            </a:r>
            <a:r>
              <a:rPr lang="en-CA" sz="1800" dirty="0" err="1"/>
              <a:t>ofWikipedia</a:t>
            </a:r>
            <a:r>
              <a:rPr lang="en-CA" sz="1800" dirty="0"/>
              <a:t>. Currently it describes more than 3.4 million entities. </a:t>
            </a:r>
            <a:r>
              <a:rPr lang="en-CA" sz="1800" dirty="0" err="1"/>
              <a:t>DBpedia</a:t>
            </a:r>
            <a:r>
              <a:rPr lang="en-CA" sz="1800" dirty="0"/>
              <a:t> resources bear the names of the Wikipedia pages, from which they have been extracted.</a:t>
            </a:r>
          </a:p>
          <a:p>
            <a:r>
              <a:rPr lang="en-CA" sz="1800" dirty="0"/>
              <a:t>YAGO is an automatically created ontology, with taxonomy structure derived from </a:t>
            </a:r>
            <a:r>
              <a:rPr lang="en-CA" sz="1800" dirty="0" err="1"/>
              <a:t>WordNet</a:t>
            </a:r>
            <a:r>
              <a:rPr lang="en-CA" sz="1800" dirty="0"/>
              <a:t>, and knowledge about individuals extracted from Wikipedia. Therefore, the identifiers of resources describing individuals in YAGO are named as the corresponding Wikipedia pages. YAGO contains knowledge about more than 2 million entities and 20 million facts about them.</a:t>
            </a:r>
          </a:p>
          <a:p>
            <a:r>
              <a:rPr lang="en-CA" sz="1800" dirty="0"/>
              <a:t>Freebase is a collaboratively constructed database. It contains knowledge automatically extracted from a number of resources including Wikipedia, MusicBrainz,2 and NNDB,3 as well as the knowledge contributed by the human volunteers. Freebase describes more than 12 million interconnected entities. Each Freebase entity is assigned a set of human-readable unique keys, which are assembled of a value and a namespace. One of the namespaces is the Wikipedia namespace, in which a value is the name of the Wikipedia page describing an entity.</a:t>
            </a:r>
          </a:p>
        </p:txBody>
      </p:sp>
      <p:sp>
        <p:nvSpPr>
          <p:cNvPr id="4" name="Date Placeholder 3"/>
          <p:cNvSpPr>
            <a:spLocks noGrp="1"/>
          </p:cNvSpPr>
          <p:nvPr>
            <p:ph type="dt" sz="half" idx="10"/>
          </p:nvPr>
        </p:nvSpPr>
        <p:spPr/>
        <p:txBody>
          <a:bodyPr/>
          <a:lstStyle/>
          <a:p>
            <a:pPr>
              <a:defRPr/>
            </a:pPr>
            <a:fld id="{2AF143AA-E8F1-465A-BE1F-13ABA3C6C196}" type="datetime1">
              <a:rPr lang="en-US" smtClean="0"/>
              <a:t>2/26/2020</a:t>
            </a:fld>
            <a:endParaRPr lang="en-US"/>
          </a:p>
        </p:txBody>
      </p:sp>
      <p:sp>
        <p:nvSpPr>
          <p:cNvPr id="5" name="Footer Placeholder 4"/>
          <p:cNvSpPr>
            <a:spLocks noGrp="1"/>
          </p:cNvSpPr>
          <p:nvPr>
            <p:ph type="ftr" sz="quarter" idx="11"/>
          </p:nvPr>
        </p:nvSpPr>
        <p:spPr/>
        <p:txBody>
          <a:bodyPr/>
          <a:lstStyle/>
          <a:p>
            <a:pPr>
              <a:defRPr/>
            </a:pPr>
            <a:r>
              <a:rPr lang="en-US"/>
              <a:t>CPSC503 Winter 2019</a:t>
            </a:r>
          </a:p>
        </p:txBody>
      </p:sp>
      <p:sp>
        <p:nvSpPr>
          <p:cNvPr id="6" name="Slide Number Placeholder 5"/>
          <p:cNvSpPr>
            <a:spLocks noGrp="1"/>
          </p:cNvSpPr>
          <p:nvPr>
            <p:ph type="sldNum" sz="quarter" idx="12"/>
          </p:nvPr>
        </p:nvSpPr>
        <p:spPr/>
        <p:txBody>
          <a:bodyPr/>
          <a:lstStyle/>
          <a:p>
            <a:pPr>
              <a:defRPr/>
            </a:pPr>
            <a:fld id="{57EC8A4E-3639-41C4-97C6-E5A2C3A818F6}"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 422, Lecture 23</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49</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31200" y="416160"/>
              <a:ext cx="8406000" cy="5816160"/>
            </p14:xfrm>
          </p:contentPart>
        </mc:Choice>
        <mc:Fallback xmlns="">
          <p:pic>
            <p:nvPicPr>
              <p:cNvPr id="8" name="Ink 7"/>
              <p:cNvPicPr/>
              <p:nvPr/>
            </p:nvPicPr>
            <p:blipFill>
              <a:blip r:embed="rId3"/>
              <a:stretch>
                <a:fillRect/>
              </a:stretch>
            </p:blipFill>
            <p:spPr>
              <a:xfrm>
                <a:off x="323280" y="409680"/>
                <a:ext cx="8416800" cy="5833800"/>
              </a:xfrm>
              <a:prstGeom prst="rect">
                <a:avLst/>
              </a:prstGeom>
            </p:spPr>
          </p:pic>
        </mc:Fallback>
      </mc:AlternateContent>
    </p:spTree>
    <p:extLst>
      <p:ext uri="{BB962C8B-B14F-4D97-AF65-F5344CB8AC3E}">
        <p14:creationId xmlns:p14="http://schemas.microsoft.com/office/powerpoint/2010/main" val="3462297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66C9B052-86A1-4C83-9DEA-1F7D2BC1AC5A}" type="datetime1">
              <a:rPr lang="en-US" smtClean="0"/>
              <a:t>2/26/2020</a:t>
            </a:fld>
            <a:endParaRPr lang="en-US"/>
          </a:p>
        </p:txBody>
      </p:sp>
      <p:sp>
        <p:nvSpPr>
          <p:cNvPr id="3077" name="Footer Placeholder 5"/>
          <p:cNvSpPr>
            <a:spLocks noGrp="1"/>
          </p:cNvSpPr>
          <p:nvPr>
            <p:ph type="ftr" sz="quarter" idx="11"/>
          </p:nvPr>
        </p:nvSpPr>
        <p:spPr>
          <a:noFill/>
        </p:spPr>
        <p:txBody>
          <a:bodyPr/>
          <a:lstStyle/>
          <a:p>
            <a:r>
              <a:rPr lang="en-US"/>
              <a:t>CPSC503 Winter 2019</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5</a:t>
            </a:fld>
            <a:endParaRPr lang="en-US"/>
          </a:p>
        </p:txBody>
      </p:sp>
      <p:sp>
        <p:nvSpPr>
          <p:cNvPr id="3079" name="Rectangle 1026"/>
          <p:cNvSpPr>
            <a:spLocks noGrp="1" noChangeArrowheads="1"/>
          </p:cNvSpPr>
          <p:nvPr>
            <p:ph type="title"/>
          </p:nvPr>
        </p:nvSpPr>
        <p:spPr/>
        <p:txBody>
          <a:bodyPr/>
          <a:lstStyle/>
          <a:p>
            <a:pPr eaLnBrk="1" hangingPunct="1"/>
            <a:r>
              <a:rPr lang="en-US" dirty="0"/>
              <a:t>Today 26 Feb</a:t>
            </a:r>
            <a:br>
              <a:rPr lang="en-US" dirty="0"/>
            </a:br>
            <a:r>
              <a:rPr lang="en-US" dirty="0"/>
              <a:t>:</a:t>
            </a:r>
          </a:p>
        </p:txBody>
      </p:sp>
      <p:sp>
        <p:nvSpPr>
          <p:cNvPr id="3080" name="Rectangle 1027"/>
          <p:cNvSpPr>
            <a:spLocks noGrp="1" noChangeArrowheads="1"/>
          </p:cNvSpPr>
          <p:nvPr>
            <p:ph type="body" sz="half" idx="1"/>
          </p:nvPr>
        </p:nvSpPr>
        <p:spPr>
          <a:xfrm>
            <a:off x="457200" y="3124200"/>
            <a:ext cx="8458200" cy="3124200"/>
          </a:xfrm>
        </p:spPr>
        <p:txBody>
          <a:bodyPr/>
          <a:lstStyle/>
          <a:p>
            <a:pPr eaLnBrk="1" hangingPunct="1">
              <a:buNone/>
            </a:pPr>
            <a:r>
              <a:rPr lang="en-US" sz="3600" dirty="0"/>
              <a:t>Meaning of words</a:t>
            </a:r>
          </a:p>
          <a:p>
            <a:pPr eaLnBrk="1" hangingPunct="1"/>
            <a:r>
              <a:rPr lang="en-US" sz="3200" dirty="0"/>
              <a:t>Relations among words and their meanings (</a:t>
            </a:r>
            <a:r>
              <a:rPr lang="en-US" sz="3200" dirty="0">
                <a:solidFill>
                  <a:schemeClr val="accent2"/>
                </a:solidFill>
              </a:rPr>
              <a:t>Paradigmatic)</a:t>
            </a:r>
            <a:endParaRPr lang="en-US" sz="3200" dirty="0"/>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mn-lt"/>
                <a:ea typeface="+mn-ea"/>
                <a:cs typeface="+mn-cs"/>
              </a:rPr>
              <a:t>Syntax-Driven Semantic Analysis</a:t>
            </a:r>
            <a:endParaRPr kumimoji="0" lang="en-US" sz="32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Date Placeholder 4"/>
          <p:cNvSpPr>
            <a:spLocks noGrp="1"/>
          </p:cNvSpPr>
          <p:nvPr>
            <p:ph type="dt" sz="quarter" idx="10"/>
          </p:nvPr>
        </p:nvSpPr>
        <p:spPr>
          <a:noFill/>
        </p:spPr>
        <p:txBody>
          <a:bodyPr/>
          <a:lstStyle/>
          <a:p>
            <a:fld id="{6723A989-53B5-452C-8245-4E4A0718868B}" type="datetime1">
              <a:rPr lang="en-US" smtClean="0"/>
              <a:t>2/26/2020</a:t>
            </a:fld>
            <a:endParaRPr lang="en-US"/>
          </a:p>
        </p:txBody>
      </p:sp>
      <p:sp>
        <p:nvSpPr>
          <p:cNvPr id="3077" name="Footer Placeholder 5"/>
          <p:cNvSpPr>
            <a:spLocks noGrp="1"/>
          </p:cNvSpPr>
          <p:nvPr>
            <p:ph type="ftr" sz="quarter" idx="11"/>
          </p:nvPr>
        </p:nvSpPr>
        <p:spPr>
          <a:noFill/>
        </p:spPr>
        <p:txBody>
          <a:bodyPr/>
          <a:lstStyle/>
          <a:p>
            <a:r>
              <a:rPr lang="en-US"/>
              <a:t>CPSC503 Winter 2019</a:t>
            </a:r>
          </a:p>
        </p:txBody>
      </p:sp>
      <p:sp>
        <p:nvSpPr>
          <p:cNvPr id="3078" name="Slide Number Placeholder 6"/>
          <p:cNvSpPr>
            <a:spLocks noGrp="1"/>
          </p:cNvSpPr>
          <p:nvPr>
            <p:ph type="sldNum" sz="quarter" idx="12"/>
          </p:nvPr>
        </p:nvSpPr>
        <p:spPr>
          <a:noFill/>
        </p:spPr>
        <p:txBody>
          <a:bodyPr/>
          <a:lstStyle/>
          <a:p>
            <a:fld id="{B514446C-192C-4610-A73C-7492FA589124}" type="slidenum">
              <a:rPr lang="en-US" smtClean="0"/>
              <a:pPr/>
              <a:t>50</a:t>
            </a:fld>
            <a:endParaRPr lang="en-US"/>
          </a:p>
        </p:txBody>
      </p:sp>
      <p:sp>
        <p:nvSpPr>
          <p:cNvPr id="3079" name="Rectangle 1026"/>
          <p:cNvSpPr>
            <a:spLocks noGrp="1" noChangeArrowheads="1"/>
          </p:cNvSpPr>
          <p:nvPr>
            <p:ph type="title"/>
          </p:nvPr>
        </p:nvSpPr>
        <p:spPr/>
        <p:txBody>
          <a:bodyPr/>
          <a:lstStyle/>
          <a:p>
            <a:pPr eaLnBrk="1" hangingPunct="1"/>
            <a:r>
              <a:rPr lang="en-US" dirty="0"/>
              <a:t>Today 26 Feb</a:t>
            </a:r>
            <a:br>
              <a:rPr lang="en-US" dirty="0"/>
            </a:br>
            <a:r>
              <a:rPr lang="en-US" dirty="0"/>
              <a:t>:</a:t>
            </a:r>
          </a:p>
        </p:txBody>
      </p:sp>
      <p:sp>
        <p:nvSpPr>
          <p:cNvPr id="3080" name="Rectangle 1027"/>
          <p:cNvSpPr>
            <a:spLocks noGrp="1" noChangeArrowheads="1"/>
          </p:cNvSpPr>
          <p:nvPr>
            <p:ph type="body" sz="half" idx="1"/>
          </p:nvPr>
        </p:nvSpPr>
        <p:spPr>
          <a:xfrm>
            <a:off x="457200" y="2895600"/>
            <a:ext cx="8458200" cy="3124200"/>
          </a:xfrm>
        </p:spPr>
        <p:txBody>
          <a:bodyPr/>
          <a:lstStyle/>
          <a:p>
            <a:pPr eaLnBrk="1" hangingPunct="1">
              <a:buNone/>
            </a:pPr>
            <a:r>
              <a:rPr lang="en-US" sz="3600" dirty="0"/>
              <a:t>Meaning of words</a:t>
            </a:r>
          </a:p>
          <a:p>
            <a:pPr eaLnBrk="1" hangingPunct="1"/>
            <a:r>
              <a:rPr lang="en-US" sz="3200" dirty="0">
                <a:solidFill>
                  <a:schemeClr val="bg2">
                    <a:lumMod val="75000"/>
                  </a:schemeClr>
                </a:solidFill>
              </a:rPr>
              <a:t>Relations among words and their meanings (Paradigmatic)</a:t>
            </a:r>
          </a:p>
          <a:p>
            <a:pPr eaLnBrk="1" hangingPunct="1"/>
            <a:r>
              <a:rPr lang="en-US" sz="3200" dirty="0"/>
              <a:t>Internal structure of individual words (</a:t>
            </a:r>
            <a:r>
              <a:rPr lang="en-US" sz="3200" dirty="0" err="1">
                <a:solidFill>
                  <a:schemeClr val="accent2"/>
                </a:solidFill>
              </a:rPr>
              <a:t>Syntagmatic</a:t>
            </a:r>
            <a:r>
              <a:rPr lang="en-US" sz="3200" dirty="0">
                <a:solidFill>
                  <a:schemeClr val="accent2"/>
                </a:solidFill>
              </a:rPr>
              <a:t>)</a:t>
            </a:r>
            <a:endParaRPr lang="en-US" sz="3200" dirty="0"/>
          </a:p>
        </p:txBody>
      </p:sp>
      <p:sp>
        <p:nvSpPr>
          <p:cNvPr id="7" name="Rectangle 1027"/>
          <p:cNvSpPr txBox="1">
            <a:spLocks noChangeArrowheads="1"/>
          </p:cNvSpPr>
          <p:nvPr/>
        </p:nvSpPr>
        <p:spPr bwMode="auto">
          <a:xfrm>
            <a:off x="685800" y="1447800"/>
            <a:ext cx="84582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chemeClr val="bg1">
                    <a:lumMod val="50000"/>
                  </a:schemeClr>
                </a:solidFill>
                <a:effectLst/>
                <a:uLnTx/>
                <a:uFillTx/>
                <a:latin typeface="+mn-lt"/>
                <a:ea typeface="+mn-ea"/>
                <a:cs typeface="+mn-cs"/>
              </a:rPr>
              <a:t>Syntax-Driven Semantic Analysis</a:t>
            </a:r>
            <a:endParaRPr kumimoji="0" lang="en-US" sz="3200" b="1" i="0" u="none" strike="noStrike" kern="0" cap="none"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025843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773B84D6-C84A-4C2C-A52E-5CDF256173E2}" type="datetime1">
              <a:rPr lang="en-US" smtClean="0"/>
              <a:t>2/26/2020</a:t>
            </a:fld>
            <a:endParaRPr lang="en-US"/>
          </a:p>
        </p:txBody>
      </p:sp>
      <p:sp>
        <p:nvSpPr>
          <p:cNvPr id="30723" name="Footer Placeholder 4"/>
          <p:cNvSpPr>
            <a:spLocks noGrp="1"/>
          </p:cNvSpPr>
          <p:nvPr>
            <p:ph type="ftr" sz="quarter" idx="11"/>
          </p:nvPr>
        </p:nvSpPr>
        <p:spPr>
          <a:noFill/>
        </p:spPr>
        <p:txBody>
          <a:bodyPr/>
          <a:lstStyle/>
          <a:p>
            <a:r>
              <a:rPr lang="en-US"/>
              <a:t>CPSC503 Winter 2019</a:t>
            </a:r>
          </a:p>
        </p:txBody>
      </p:sp>
      <p:sp>
        <p:nvSpPr>
          <p:cNvPr id="30724" name="Slide Number Placeholder 5"/>
          <p:cNvSpPr>
            <a:spLocks noGrp="1"/>
          </p:cNvSpPr>
          <p:nvPr>
            <p:ph type="sldNum" sz="quarter" idx="12"/>
          </p:nvPr>
        </p:nvSpPr>
        <p:spPr>
          <a:noFill/>
        </p:spPr>
        <p:txBody>
          <a:bodyPr/>
          <a:lstStyle/>
          <a:p>
            <a:fld id="{8D015CA0-2CE7-4921-97D9-1BCC685E173C}" type="slidenum">
              <a:rPr lang="en-US" smtClean="0"/>
              <a:pPr/>
              <a:t>51</a:t>
            </a:fld>
            <a:endParaRPr lang="en-US"/>
          </a:p>
        </p:txBody>
      </p:sp>
      <p:sp>
        <p:nvSpPr>
          <p:cNvPr id="30725"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30726" name="Rectangle 4"/>
          <p:cNvSpPr>
            <a:spLocks noChangeArrowheads="1"/>
          </p:cNvSpPr>
          <p:nvPr/>
        </p:nvSpPr>
        <p:spPr bwMode="auto">
          <a:xfrm>
            <a:off x="0" y="1219200"/>
            <a:ext cx="8610600" cy="1143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a:latin typeface="Comic Sans MS" pitchFamily="66" charset="0"/>
              </a:rPr>
              <a:t>Represent relationships among </a:t>
            </a:r>
            <a:r>
              <a:rPr lang="en-US" sz="2800" dirty="0">
                <a:solidFill>
                  <a:schemeClr val="accent2"/>
                </a:solidFill>
                <a:latin typeface="Comic Sans MS" pitchFamily="66" charset="0"/>
              </a:rPr>
              <a:t>concepts</a:t>
            </a:r>
            <a:r>
              <a:rPr lang="en-US" sz="2800" dirty="0">
                <a:latin typeface="Comic Sans MS" pitchFamily="66" charset="0"/>
              </a:rPr>
              <a:t>, </a:t>
            </a:r>
            <a:r>
              <a:rPr lang="en-US" sz="2800" dirty="0">
                <a:solidFill>
                  <a:schemeClr val="accent2"/>
                </a:solidFill>
                <a:latin typeface="Comic Sans MS" pitchFamily="66" charset="0"/>
              </a:rPr>
              <a:t>events</a:t>
            </a:r>
            <a:r>
              <a:rPr lang="en-US" sz="2800" dirty="0">
                <a:latin typeface="Comic Sans MS" pitchFamily="66" charset="0"/>
              </a:rPr>
              <a:t> and their </a:t>
            </a:r>
            <a:r>
              <a:rPr lang="en-US" sz="2800" dirty="0">
                <a:solidFill>
                  <a:schemeClr val="accent2"/>
                </a:solidFill>
                <a:latin typeface="Comic Sans MS" pitchFamily="66" charset="0"/>
              </a:rPr>
              <a:t>participants</a:t>
            </a:r>
          </a:p>
        </p:txBody>
      </p:sp>
      <p:sp>
        <p:nvSpPr>
          <p:cNvPr id="656391" name="Rectangle 7"/>
          <p:cNvSpPr>
            <a:spLocks noChangeArrowheads="1"/>
          </p:cNvSpPr>
          <p:nvPr/>
        </p:nvSpPr>
        <p:spPr bwMode="auto">
          <a:xfrm>
            <a:off x="304800" y="2590800"/>
            <a:ext cx="88392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a:latin typeface="Comic Sans MS" pitchFamily="66" charset="0"/>
              </a:rPr>
              <a:t>“I ate a turkey sandwich for lunch”</a:t>
            </a:r>
            <a:endParaRPr lang="en-US" sz="2800" b="0">
              <a:latin typeface="Symbol" pitchFamily="18" charset="2"/>
            </a:endParaRPr>
          </a:p>
          <a:p>
            <a:pPr marL="342900" indent="-342900">
              <a:lnSpc>
                <a:spcPct val="90000"/>
              </a:lnSpc>
              <a:spcBef>
                <a:spcPct val="20000"/>
              </a:spcBef>
            </a:pPr>
            <a:r>
              <a:rPr lang="en-US" sz="2800">
                <a:latin typeface="Symbol" pitchFamily="18" charset="2"/>
              </a:rPr>
              <a:t>$</a:t>
            </a:r>
            <a:r>
              <a:rPr lang="en-US" sz="2800" i="1">
                <a:latin typeface="Comic Sans MS" pitchFamily="66" charset="0"/>
              </a:rPr>
              <a:t> </a:t>
            </a:r>
            <a:r>
              <a:rPr lang="en-US" sz="2800" b="0" i="1">
                <a:latin typeface="Comic Sans MS" pitchFamily="66" charset="0"/>
              </a:rPr>
              <a:t>w: Isa(w,Eating) </a:t>
            </a:r>
            <a:r>
              <a:rPr lang="en-US" sz="2800" b="0">
                <a:latin typeface="Symbol" pitchFamily="18" charset="2"/>
              </a:rPr>
              <a:t>Ù</a:t>
            </a:r>
            <a:r>
              <a:rPr lang="en-US" sz="2800" b="0" i="1">
                <a:latin typeface="Comic Sans MS" pitchFamily="66" charset="0"/>
              </a:rPr>
              <a:t> </a:t>
            </a:r>
            <a:r>
              <a:rPr lang="en-US" sz="2800" b="0" i="1">
                <a:solidFill>
                  <a:schemeClr val="accent2"/>
                </a:solidFill>
                <a:latin typeface="Comic Sans MS" pitchFamily="66" charset="0"/>
              </a:rPr>
              <a:t>Eater</a:t>
            </a:r>
            <a:r>
              <a:rPr lang="en-US" sz="2800" b="0" i="1">
                <a:latin typeface="Comic Sans MS" pitchFamily="66" charset="0"/>
              </a:rPr>
              <a:t>(w,Speaker) </a:t>
            </a:r>
            <a:r>
              <a:rPr lang="en-US" sz="2800" b="0">
                <a:latin typeface="Symbol" pitchFamily="18" charset="2"/>
              </a:rPr>
              <a:t>Ù</a:t>
            </a:r>
            <a:r>
              <a:rPr lang="en-US" sz="2800" b="0" i="1">
                <a:latin typeface="Comic Sans MS" pitchFamily="66" charset="0"/>
              </a:rPr>
              <a:t> Eaten(w,TurkeySandwich) </a:t>
            </a:r>
            <a:r>
              <a:rPr lang="en-US" sz="2800" b="0">
                <a:latin typeface="Symbol" pitchFamily="18" charset="2"/>
              </a:rPr>
              <a:t>Ù </a:t>
            </a:r>
            <a:r>
              <a:rPr lang="en-US" sz="2800" b="0" i="1">
                <a:latin typeface="Comic Sans MS" pitchFamily="66" charset="0"/>
              </a:rPr>
              <a:t>MealEaten(w,Lunch)</a:t>
            </a:r>
          </a:p>
        </p:txBody>
      </p:sp>
      <p:sp>
        <p:nvSpPr>
          <p:cNvPr id="656394" name="Rectangle 10"/>
          <p:cNvSpPr>
            <a:spLocks noChangeArrowheads="1"/>
          </p:cNvSpPr>
          <p:nvPr/>
        </p:nvSpPr>
        <p:spPr bwMode="auto">
          <a:xfrm>
            <a:off x="0" y="44196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i="1" dirty="0">
                <a:latin typeface="Comic Sans MS" pitchFamily="66" charset="0"/>
              </a:rPr>
              <a:t>“Nam does not serve meat”</a:t>
            </a:r>
            <a:endParaRPr lang="en-US" sz="2800" b="0" dirty="0">
              <a:latin typeface="Symbol" pitchFamily="18" charset="2"/>
            </a:endParaRPr>
          </a:p>
          <a:p>
            <a:pPr marL="342900" indent="-342900">
              <a:lnSpc>
                <a:spcPct val="90000"/>
              </a:lnSpc>
              <a:spcBef>
                <a:spcPct val="20000"/>
              </a:spcBef>
            </a:pPr>
            <a:r>
              <a:rPr lang="en-US" sz="2800" dirty="0">
                <a:latin typeface="Symbol" pitchFamily="18" charset="2"/>
              </a:rPr>
              <a:t>$</a:t>
            </a:r>
            <a:r>
              <a:rPr lang="en-US" sz="2800" i="1" dirty="0">
                <a:latin typeface="Comic Sans MS" pitchFamily="66" charset="0"/>
              </a:rPr>
              <a:t> </a:t>
            </a:r>
            <a:r>
              <a:rPr lang="en-US" sz="2800" b="0" i="1" dirty="0">
                <a:latin typeface="Comic Sans MS" pitchFamily="66" charset="0"/>
              </a:rPr>
              <a:t>w: Isa(</a:t>
            </a:r>
            <a:r>
              <a:rPr lang="en-US" sz="2800" b="0" i="1" dirty="0" err="1">
                <a:latin typeface="Comic Sans MS" pitchFamily="66" charset="0"/>
              </a:rPr>
              <a:t>w,Serving</a:t>
            </a:r>
            <a:r>
              <a:rPr lang="en-US" sz="2800" b="0" i="1" dirty="0">
                <a:latin typeface="Comic Sans MS" pitchFamily="66" charset="0"/>
              </a:rPr>
              <a:t>) </a:t>
            </a:r>
            <a:r>
              <a:rPr lang="en-US" sz="2800" b="0" dirty="0">
                <a:latin typeface="Symbol" pitchFamily="18" charset="2"/>
              </a:rPr>
              <a:t>Ù</a:t>
            </a:r>
            <a:r>
              <a:rPr lang="en-US" sz="2800" b="0" i="1" dirty="0">
                <a:latin typeface="Comic Sans MS" pitchFamily="66" charset="0"/>
              </a:rPr>
              <a:t> </a:t>
            </a:r>
            <a:r>
              <a:rPr lang="en-US" sz="2800" b="0" i="1" dirty="0">
                <a:solidFill>
                  <a:schemeClr val="accent2"/>
                </a:solidFill>
                <a:latin typeface="Comic Sans MS" pitchFamily="66" charset="0"/>
              </a:rPr>
              <a:t>Server</a:t>
            </a:r>
            <a:r>
              <a:rPr lang="en-US" sz="2800" b="0" i="1" dirty="0">
                <a:latin typeface="Comic Sans MS" pitchFamily="66" charset="0"/>
              </a:rPr>
              <a:t>(w,</a:t>
            </a:r>
            <a:r>
              <a:rPr lang="en-US" sz="2800" i="1" dirty="0">
                <a:latin typeface="Comic Sans MS" pitchFamily="66" charset="0"/>
              </a:rPr>
              <a:t> </a:t>
            </a:r>
            <a:r>
              <a:rPr lang="en-US" sz="2800" b="0" i="1" dirty="0">
                <a:latin typeface="Comic Sans MS" pitchFamily="66" charset="0"/>
              </a:rPr>
              <a:t>Nam) </a:t>
            </a:r>
            <a:r>
              <a:rPr lang="en-US" sz="2800" b="0" dirty="0">
                <a:latin typeface="Symbol" pitchFamily="18" charset="2"/>
              </a:rPr>
              <a:t>Ù</a:t>
            </a:r>
            <a:r>
              <a:rPr lang="en-US" sz="2800" b="0" i="1" dirty="0">
                <a:latin typeface="Comic Sans MS" pitchFamily="66" charset="0"/>
              </a:rPr>
              <a:t> </a:t>
            </a:r>
            <a:r>
              <a:rPr lang="en-US" sz="2800" b="0" i="1" dirty="0">
                <a:latin typeface="Comic Sans MS" pitchFamily="66" charset="0"/>
                <a:sym typeface="Mathematica1" pitchFamily="2" charset="2"/>
              </a:rPr>
              <a:t>¬</a:t>
            </a:r>
            <a:r>
              <a:rPr lang="en-US" sz="2800" b="0" i="1" dirty="0">
                <a:latin typeface="Comic Sans MS" pitchFamily="66" charset="0"/>
              </a:rPr>
              <a:t>Served(</a:t>
            </a:r>
            <a:r>
              <a:rPr lang="en-US" sz="2800" b="0" i="1" dirty="0" err="1">
                <a:latin typeface="Comic Sans MS" pitchFamily="66" charset="0"/>
              </a:rPr>
              <a:t>w,Meat</a:t>
            </a:r>
            <a:r>
              <a:rPr lang="en-US" sz="2800" b="0" i="1" dirty="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0FEC8338-029C-4E7F-A4E0-5417E26B616F}" type="datetime1">
              <a:rPr lang="en-US" smtClean="0"/>
              <a:t>2/26/2020</a:t>
            </a:fld>
            <a:endParaRPr lang="en-US"/>
          </a:p>
        </p:txBody>
      </p:sp>
      <p:sp>
        <p:nvSpPr>
          <p:cNvPr id="31747" name="Footer Placeholder 4"/>
          <p:cNvSpPr>
            <a:spLocks noGrp="1"/>
          </p:cNvSpPr>
          <p:nvPr>
            <p:ph type="ftr" sz="quarter" idx="11"/>
          </p:nvPr>
        </p:nvSpPr>
        <p:spPr>
          <a:noFill/>
        </p:spPr>
        <p:txBody>
          <a:bodyPr/>
          <a:lstStyle/>
          <a:p>
            <a:r>
              <a:rPr lang="en-US"/>
              <a:t>CPSC503 Winter 2019</a:t>
            </a:r>
          </a:p>
        </p:txBody>
      </p:sp>
      <p:sp>
        <p:nvSpPr>
          <p:cNvPr id="31748" name="Slide Number Placeholder 5"/>
          <p:cNvSpPr>
            <a:spLocks noGrp="1"/>
          </p:cNvSpPr>
          <p:nvPr>
            <p:ph type="sldNum" sz="quarter" idx="12"/>
          </p:nvPr>
        </p:nvSpPr>
        <p:spPr>
          <a:noFill/>
        </p:spPr>
        <p:txBody>
          <a:bodyPr/>
          <a:lstStyle/>
          <a:p>
            <a:fld id="{4D4AE8BD-D553-4DE2-9E88-7CB8C022726B}" type="slidenum">
              <a:rPr lang="en-US" smtClean="0"/>
              <a:pPr/>
              <a:t>52</a:t>
            </a:fld>
            <a:endParaRPr lang="en-US"/>
          </a:p>
        </p:txBody>
      </p:sp>
      <p:sp>
        <p:nvSpPr>
          <p:cNvPr id="31749" name="Rectangle 2"/>
          <p:cNvSpPr>
            <a:spLocks noGrp="1" noChangeArrowheads="1"/>
          </p:cNvSpPr>
          <p:nvPr>
            <p:ph type="title"/>
          </p:nvPr>
        </p:nvSpPr>
        <p:spPr>
          <a:xfrm>
            <a:off x="685800" y="228600"/>
            <a:ext cx="7772400" cy="1143000"/>
          </a:xfrm>
        </p:spPr>
        <p:txBody>
          <a:bodyPr/>
          <a:lstStyle/>
          <a:p>
            <a:pPr eaLnBrk="1" hangingPunct="1"/>
            <a:r>
              <a:rPr lang="en-US" dirty="0"/>
              <a:t>Semantic/Thematic Roles</a:t>
            </a:r>
          </a:p>
        </p:txBody>
      </p:sp>
      <p:sp>
        <p:nvSpPr>
          <p:cNvPr id="31750" name="Rectangle 3"/>
          <p:cNvSpPr>
            <a:spLocks noGrp="1" noChangeArrowheads="1"/>
          </p:cNvSpPr>
          <p:nvPr>
            <p:ph type="body" idx="1"/>
          </p:nvPr>
        </p:nvSpPr>
        <p:spPr>
          <a:xfrm>
            <a:off x="0" y="1295400"/>
            <a:ext cx="8915400" cy="1371600"/>
          </a:xfrm>
          <a:ln>
            <a:solidFill>
              <a:schemeClr val="accent2"/>
            </a:solidFill>
          </a:ln>
        </p:spPr>
        <p:txBody>
          <a:bodyPr/>
          <a:lstStyle/>
          <a:p>
            <a:pPr lvl="1" eaLnBrk="1" hangingPunct="1"/>
            <a:r>
              <a:rPr lang="en-US" sz="2800"/>
              <a:t>Def. Semantic generalizations over the specific roles that occur with specific verbs.</a:t>
            </a:r>
          </a:p>
        </p:txBody>
      </p:sp>
      <p:sp>
        <p:nvSpPr>
          <p:cNvPr id="613381" name="Rectangle 5"/>
          <p:cNvSpPr>
            <a:spLocks noChangeArrowheads="1"/>
          </p:cNvSpPr>
          <p:nvPr/>
        </p:nvSpPr>
        <p:spPr bwMode="auto">
          <a:xfrm>
            <a:off x="7620" y="300228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I.e. </a:t>
            </a:r>
            <a:r>
              <a:rPr lang="en-US" sz="2800" dirty="0">
                <a:solidFill>
                  <a:schemeClr val="accent2"/>
                </a:solidFill>
                <a:latin typeface="Comic Sans MS" pitchFamily="66" charset="0"/>
              </a:rPr>
              <a:t>eaters, servers, takers, givers, makers, doers, killers</a:t>
            </a:r>
            <a:r>
              <a:rPr lang="en-US" sz="2800" dirty="0">
                <a:latin typeface="Comic Sans MS" pitchFamily="66" charset="0"/>
              </a:rPr>
              <a:t>, all have something in common</a:t>
            </a:r>
          </a:p>
        </p:txBody>
      </p:sp>
      <p:sp>
        <p:nvSpPr>
          <p:cNvPr id="613382" name="Rectangle 6"/>
          <p:cNvSpPr>
            <a:spLocks noChangeArrowheads="1"/>
          </p:cNvSpPr>
          <p:nvPr/>
        </p:nvSpPr>
        <p:spPr bwMode="auto">
          <a:xfrm>
            <a:off x="0" y="4770120"/>
            <a:ext cx="7772400" cy="1143000"/>
          </a:xfrm>
          <a:prstGeom prst="rect">
            <a:avLst/>
          </a:prstGeom>
          <a:noFill/>
          <a:ln w="9525">
            <a:noFill/>
            <a:miter lim="800000"/>
            <a:headEnd/>
            <a:tailEnd/>
          </a:ln>
        </p:spPr>
        <p:txBody>
          <a:bodyPr/>
          <a:lstStyle/>
          <a:p>
            <a:pPr marL="742950" lvl="1" indent="-285750">
              <a:spcBef>
                <a:spcPct val="20000"/>
              </a:spcBef>
              <a:buFontTx/>
              <a:buChar char="–"/>
            </a:pPr>
            <a:r>
              <a:rPr lang="en-US" sz="2800" dirty="0">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4" name="Date Placeholder 3"/>
          <p:cNvSpPr>
            <a:spLocks noGrp="1"/>
          </p:cNvSpPr>
          <p:nvPr>
            <p:ph type="dt" sz="quarter" idx="10"/>
          </p:nvPr>
        </p:nvSpPr>
        <p:spPr>
          <a:noFill/>
        </p:spPr>
        <p:txBody>
          <a:bodyPr/>
          <a:lstStyle/>
          <a:p>
            <a:fld id="{9622EF18-F6E9-4A01-9658-7E50DC4AA1B8}" type="datetime1">
              <a:rPr lang="en-US" smtClean="0"/>
              <a:t>2/26/2020</a:t>
            </a:fld>
            <a:endParaRPr lang="en-US"/>
          </a:p>
        </p:txBody>
      </p:sp>
      <p:sp>
        <p:nvSpPr>
          <p:cNvPr id="12295" name="Footer Placeholder 4"/>
          <p:cNvSpPr>
            <a:spLocks noGrp="1"/>
          </p:cNvSpPr>
          <p:nvPr>
            <p:ph type="ftr" sz="quarter" idx="11"/>
          </p:nvPr>
        </p:nvSpPr>
        <p:spPr>
          <a:noFill/>
        </p:spPr>
        <p:txBody>
          <a:bodyPr/>
          <a:lstStyle/>
          <a:p>
            <a:r>
              <a:rPr lang="en-US"/>
              <a:t>CPSC503 Winter 2019</a:t>
            </a:r>
          </a:p>
        </p:txBody>
      </p:sp>
      <p:sp>
        <p:nvSpPr>
          <p:cNvPr id="12296" name="Slide Number Placeholder 5"/>
          <p:cNvSpPr>
            <a:spLocks noGrp="1"/>
          </p:cNvSpPr>
          <p:nvPr>
            <p:ph type="sldNum" sz="quarter" idx="12"/>
          </p:nvPr>
        </p:nvSpPr>
        <p:spPr>
          <a:noFill/>
        </p:spPr>
        <p:txBody>
          <a:bodyPr/>
          <a:lstStyle/>
          <a:p>
            <a:fld id="{29B89BCF-14D1-4592-8AF4-52B6E18105A4}" type="slidenum">
              <a:rPr lang="en-US" smtClean="0"/>
              <a:pPr/>
              <a:t>53</a:t>
            </a:fld>
            <a:endParaRPr lang="en-US"/>
          </a:p>
        </p:txBody>
      </p:sp>
      <p:sp>
        <p:nvSpPr>
          <p:cNvPr id="12297" name="Rectangle 2"/>
          <p:cNvSpPr>
            <a:spLocks noGrp="1" noChangeArrowheads="1"/>
          </p:cNvSpPr>
          <p:nvPr>
            <p:ph type="title"/>
          </p:nvPr>
        </p:nvSpPr>
        <p:spPr>
          <a:xfrm>
            <a:off x="609600" y="0"/>
            <a:ext cx="7772400" cy="1143000"/>
          </a:xfrm>
        </p:spPr>
        <p:txBody>
          <a:bodyPr/>
          <a:lstStyle/>
          <a:p>
            <a:pPr eaLnBrk="1" hangingPunct="1"/>
            <a:r>
              <a:rPr lang="en-US"/>
              <a:t>Thematic Roles: Usage</a:t>
            </a:r>
          </a:p>
        </p:txBody>
      </p:sp>
      <p:sp>
        <p:nvSpPr>
          <p:cNvPr id="12298" name="Rectangle 3"/>
          <p:cNvSpPr>
            <a:spLocks noChangeArrowheads="1"/>
          </p:cNvSpPr>
          <p:nvPr/>
        </p:nvSpPr>
        <p:spPr bwMode="auto">
          <a:xfrm>
            <a:off x="1143000" y="1676400"/>
            <a:ext cx="2895600" cy="990600"/>
          </a:xfrm>
          <a:prstGeom prst="rect">
            <a:avLst/>
          </a:prstGeom>
          <a:noFill/>
          <a:ln w="9525">
            <a:solidFill>
              <a:schemeClr val="tx1"/>
            </a:solidFill>
            <a:miter lim="800000"/>
            <a:headEnd/>
            <a:tailEnd/>
          </a:ln>
        </p:spPr>
        <p:txBody>
          <a:bodyPr/>
          <a:lstStyle/>
          <a:p>
            <a:pPr marL="342900" indent="-342900">
              <a:spcBef>
                <a:spcPct val="5000"/>
              </a:spcBef>
            </a:pPr>
            <a:r>
              <a:rPr lang="en-US" sz="2400">
                <a:latin typeface="Comic Sans MS" pitchFamily="66" charset="0"/>
              </a:rPr>
              <a:t>Syntax-driven</a:t>
            </a:r>
          </a:p>
          <a:p>
            <a:pPr marL="342900" indent="-342900">
              <a:spcBef>
                <a:spcPct val="5000"/>
              </a:spcBef>
            </a:pPr>
            <a:r>
              <a:rPr lang="en-US" sz="2400">
                <a:latin typeface="Comic Sans MS" pitchFamily="66" charset="0"/>
              </a:rPr>
              <a:t>Semantic Analysis</a:t>
            </a:r>
          </a:p>
        </p:txBody>
      </p:sp>
      <p:sp>
        <p:nvSpPr>
          <p:cNvPr id="12299" name="Rectangle 4"/>
          <p:cNvSpPr>
            <a:spLocks noChangeArrowheads="1"/>
          </p:cNvSpPr>
          <p:nvPr/>
        </p:nvSpPr>
        <p:spPr bwMode="auto">
          <a:xfrm>
            <a:off x="1600200" y="1066800"/>
            <a:ext cx="1905000" cy="533400"/>
          </a:xfrm>
          <a:prstGeom prst="rect">
            <a:avLst/>
          </a:prstGeom>
          <a:noFill/>
          <a:ln w="9525">
            <a:noFill/>
            <a:miter lim="800000"/>
            <a:headEnd/>
            <a:tailEnd/>
          </a:ln>
        </p:spPr>
        <p:txBody>
          <a:bodyPr/>
          <a:lstStyle/>
          <a:p>
            <a:pPr marL="342900" indent="-342900">
              <a:spcBef>
                <a:spcPct val="5000"/>
              </a:spcBef>
            </a:pPr>
            <a:r>
              <a:rPr lang="en-US" sz="2400" i="1">
                <a:solidFill>
                  <a:schemeClr val="accent2"/>
                </a:solidFill>
                <a:latin typeface="Comic Sans MS" pitchFamily="66" charset="0"/>
              </a:rPr>
              <a:t>Sentence</a:t>
            </a:r>
          </a:p>
        </p:txBody>
      </p:sp>
      <p:sp>
        <p:nvSpPr>
          <p:cNvPr id="12300" name="Rectangle 5"/>
          <p:cNvSpPr>
            <a:spLocks noChangeArrowheads="1"/>
          </p:cNvSpPr>
          <p:nvPr/>
        </p:nvSpPr>
        <p:spPr bwMode="auto">
          <a:xfrm>
            <a:off x="0" y="2895600"/>
            <a:ext cx="6019800" cy="838200"/>
          </a:xfrm>
          <a:prstGeom prst="rect">
            <a:avLst/>
          </a:prstGeom>
          <a:noFill/>
          <a:ln w="9525">
            <a:noFill/>
            <a:miter lim="800000"/>
            <a:headEnd/>
            <a:tailEnd/>
          </a:ln>
        </p:spPr>
        <p:txBody>
          <a:bodyPr/>
          <a:lstStyle/>
          <a:p>
            <a:pPr marL="342900" indent="-342900" algn="ctr">
              <a:spcBef>
                <a:spcPct val="5000"/>
              </a:spcBef>
            </a:pPr>
            <a:r>
              <a:rPr lang="en-US" sz="3200" i="1">
                <a:solidFill>
                  <a:schemeClr val="accent2"/>
                </a:solidFill>
                <a:latin typeface="Comic Sans MS" pitchFamily="66" charset="0"/>
              </a:rPr>
              <a:t>Literal Meaning expressed with thematic roles</a:t>
            </a:r>
          </a:p>
        </p:txBody>
      </p:sp>
      <p:sp>
        <p:nvSpPr>
          <p:cNvPr id="12301" name="Rectangle 6"/>
          <p:cNvSpPr>
            <a:spLocks noChangeArrowheads="1"/>
          </p:cNvSpPr>
          <p:nvPr/>
        </p:nvSpPr>
        <p:spPr bwMode="auto">
          <a:xfrm>
            <a:off x="685800" y="5791200"/>
            <a:ext cx="3962400" cy="533400"/>
          </a:xfrm>
          <a:prstGeom prst="rect">
            <a:avLst/>
          </a:prstGeom>
          <a:noFill/>
          <a:ln w="9525">
            <a:noFill/>
            <a:miter lim="800000"/>
            <a:headEnd/>
            <a:tailEnd/>
          </a:ln>
        </p:spPr>
        <p:txBody>
          <a:bodyPr/>
          <a:lstStyle/>
          <a:p>
            <a:pPr marL="342900" indent="-342900" algn="ctr">
              <a:spcBef>
                <a:spcPct val="5000"/>
              </a:spcBef>
            </a:pPr>
            <a:r>
              <a:rPr lang="en-US" sz="2400" i="1">
                <a:solidFill>
                  <a:schemeClr val="accent2"/>
                </a:solidFill>
                <a:latin typeface="Comic Sans MS" pitchFamily="66" charset="0"/>
              </a:rPr>
              <a:t>Intended meaning</a:t>
            </a:r>
          </a:p>
        </p:txBody>
      </p:sp>
      <p:sp>
        <p:nvSpPr>
          <p:cNvPr id="12302" name="Line 7"/>
          <p:cNvSpPr>
            <a:spLocks noChangeShapeType="1"/>
          </p:cNvSpPr>
          <p:nvPr/>
        </p:nvSpPr>
        <p:spPr bwMode="auto">
          <a:xfrm>
            <a:off x="2514600" y="5334000"/>
            <a:ext cx="0" cy="381000"/>
          </a:xfrm>
          <a:prstGeom prst="line">
            <a:avLst/>
          </a:prstGeom>
          <a:noFill/>
          <a:ln w="38100">
            <a:solidFill>
              <a:schemeClr val="accent2"/>
            </a:solidFill>
            <a:round/>
            <a:headEnd/>
            <a:tailEnd type="triangle" w="med" len="med"/>
          </a:ln>
        </p:spPr>
        <p:txBody>
          <a:bodyPr/>
          <a:lstStyle/>
          <a:p>
            <a:endParaRPr lang="en-US"/>
          </a:p>
        </p:txBody>
      </p:sp>
      <p:sp>
        <p:nvSpPr>
          <p:cNvPr id="12303" name="Line 8"/>
          <p:cNvSpPr>
            <a:spLocks noChangeShapeType="1"/>
          </p:cNvSpPr>
          <p:nvPr/>
        </p:nvSpPr>
        <p:spPr bwMode="auto">
          <a:xfrm flipH="1">
            <a:off x="23622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12304" name="Line 9"/>
          <p:cNvSpPr>
            <a:spLocks noChangeShapeType="1"/>
          </p:cNvSpPr>
          <p:nvPr/>
        </p:nvSpPr>
        <p:spPr bwMode="auto">
          <a:xfrm flipH="1">
            <a:off x="24384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12305" name="Rectangle 10"/>
          <p:cNvSpPr>
            <a:spLocks noChangeArrowheads="1"/>
          </p:cNvSpPr>
          <p:nvPr/>
        </p:nvSpPr>
        <p:spPr bwMode="auto">
          <a:xfrm>
            <a:off x="1219200" y="44196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a:latin typeface="Comic Sans MS" pitchFamily="66" charset="0"/>
              </a:rPr>
              <a:t>Further</a:t>
            </a:r>
          </a:p>
          <a:p>
            <a:pPr marL="342900" indent="-342900" algn="ctr">
              <a:spcBef>
                <a:spcPct val="5000"/>
              </a:spcBef>
            </a:pPr>
            <a:r>
              <a:rPr lang="en-US" sz="2400">
                <a:latin typeface="Comic Sans MS" pitchFamily="66" charset="0"/>
              </a:rPr>
              <a:t>Analysis</a:t>
            </a:r>
          </a:p>
        </p:txBody>
      </p:sp>
      <p:sp>
        <p:nvSpPr>
          <p:cNvPr id="12306" name="Line 11"/>
          <p:cNvSpPr>
            <a:spLocks noChangeShapeType="1"/>
          </p:cNvSpPr>
          <p:nvPr/>
        </p:nvSpPr>
        <p:spPr bwMode="auto">
          <a:xfrm flipH="1">
            <a:off x="2514600" y="4038600"/>
            <a:ext cx="0" cy="304800"/>
          </a:xfrm>
          <a:prstGeom prst="line">
            <a:avLst/>
          </a:prstGeom>
          <a:noFill/>
          <a:ln w="38100">
            <a:solidFill>
              <a:schemeClr val="accent2"/>
            </a:solidFill>
            <a:round/>
            <a:headEnd/>
            <a:tailEnd type="triangle" w="med" len="med"/>
          </a:ln>
        </p:spPr>
        <p:txBody>
          <a:bodyPr/>
          <a:lstStyle/>
          <a:p>
            <a:endParaRPr lang="en-US"/>
          </a:p>
        </p:txBody>
      </p:sp>
      <p:grpSp>
        <p:nvGrpSpPr>
          <p:cNvPr id="2" name="Group 12"/>
          <p:cNvGrpSpPr>
            <a:grpSpLocks/>
          </p:cNvGrpSpPr>
          <p:nvPr/>
        </p:nvGrpSpPr>
        <p:grpSpPr bwMode="auto">
          <a:xfrm>
            <a:off x="5410200" y="4038600"/>
            <a:ext cx="3429000" cy="1371600"/>
            <a:chOff x="3408" y="2544"/>
            <a:chExt cx="2160" cy="864"/>
          </a:xfrm>
        </p:grpSpPr>
        <p:sp>
          <p:nvSpPr>
            <p:cNvPr id="12314" name="Rectangle 13"/>
            <p:cNvSpPr>
              <a:spLocks noChangeArrowheads="1"/>
            </p:cNvSpPr>
            <p:nvPr/>
          </p:nvSpPr>
          <p:spPr bwMode="auto">
            <a:xfrm>
              <a:off x="3744" y="2544"/>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Support </a:t>
              </a:r>
            </a:p>
            <a:p>
              <a:pPr marL="342900" indent="-342900" algn="ctr">
                <a:spcBef>
                  <a:spcPct val="5000"/>
                </a:spcBef>
              </a:pPr>
              <a:r>
                <a:rPr lang="en-US" sz="2400">
                  <a:latin typeface="Arial Unicode MS" pitchFamily="34" charset="-128"/>
                </a:rPr>
                <a:t>“more abstract”</a:t>
              </a:r>
            </a:p>
            <a:p>
              <a:pPr marL="342900" indent="-342900" algn="ctr">
                <a:spcBef>
                  <a:spcPct val="5000"/>
                </a:spcBef>
              </a:pPr>
              <a:r>
                <a:rPr lang="en-US" sz="2400">
                  <a:latin typeface="Arial Unicode MS" pitchFamily="34" charset="-128"/>
                </a:rPr>
                <a:t>INFERENCE</a:t>
              </a:r>
            </a:p>
          </p:txBody>
        </p:sp>
        <p:sp>
          <p:nvSpPr>
            <p:cNvPr id="12315" name="Line 14"/>
            <p:cNvSpPr>
              <a:spLocks noChangeShapeType="1"/>
            </p:cNvSpPr>
            <p:nvPr/>
          </p:nvSpPr>
          <p:spPr bwMode="auto">
            <a:xfrm>
              <a:off x="3408" y="2736"/>
              <a:ext cx="0" cy="672"/>
            </a:xfrm>
            <a:prstGeom prst="line">
              <a:avLst/>
            </a:prstGeom>
            <a:noFill/>
            <a:ln w="76200">
              <a:solidFill>
                <a:schemeClr val="tx1"/>
              </a:solidFill>
              <a:round/>
              <a:headEnd/>
              <a:tailEnd type="triangle" w="med" len="med"/>
            </a:ln>
          </p:spPr>
          <p:txBody>
            <a:bodyPr/>
            <a:lstStyle/>
            <a:p>
              <a:endParaRPr lang="en-US"/>
            </a:p>
          </p:txBody>
        </p:sp>
      </p:grpSp>
      <p:grpSp>
        <p:nvGrpSpPr>
          <p:cNvPr id="3" name="Group 15"/>
          <p:cNvGrpSpPr>
            <a:grpSpLocks/>
          </p:cNvGrpSpPr>
          <p:nvPr/>
        </p:nvGrpSpPr>
        <p:grpSpPr bwMode="auto">
          <a:xfrm>
            <a:off x="5562600" y="1447800"/>
            <a:ext cx="3276600" cy="1219200"/>
            <a:chOff x="3504" y="912"/>
            <a:chExt cx="2064" cy="768"/>
          </a:xfrm>
        </p:grpSpPr>
        <p:sp>
          <p:nvSpPr>
            <p:cNvPr id="12312" name="Line 16"/>
            <p:cNvSpPr>
              <a:spLocks noChangeShapeType="1"/>
            </p:cNvSpPr>
            <p:nvPr/>
          </p:nvSpPr>
          <p:spPr bwMode="auto">
            <a:xfrm flipV="1">
              <a:off x="3504" y="912"/>
              <a:ext cx="0" cy="768"/>
            </a:xfrm>
            <a:prstGeom prst="line">
              <a:avLst/>
            </a:prstGeom>
            <a:noFill/>
            <a:ln w="76200">
              <a:solidFill>
                <a:schemeClr val="tx1"/>
              </a:solidFill>
              <a:round/>
              <a:headEnd/>
              <a:tailEnd type="triangle" w="med" len="med"/>
            </a:ln>
          </p:spPr>
          <p:txBody>
            <a:bodyPr/>
            <a:lstStyle/>
            <a:p>
              <a:endParaRPr lang="en-US"/>
            </a:p>
          </p:txBody>
        </p:sp>
        <p:sp>
          <p:nvSpPr>
            <p:cNvPr id="12313" name="Rectangle 17"/>
            <p:cNvSpPr>
              <a:spLocks noChangeArrowheads="1"/>
            </p:cNvSpPr>
            <p:nvPr/>
          </p:nvSpPr>
          <p:spPr bwMode="auto">
            <a:xfrm>
              <a:off x="3744" y="912"/>
              <a:ext cx="1824" cy="720"/>
            </a:xfrm>
            <a:prstGeom prst="rect">
              <a:avLst/>
            </a:prstGeom>
            <a:noFill/>
            <a:ln w="9525">
              <a:noFill/>
              <a:miter lim="800000"/>
              <a:headEnd/>
              <a:tailEnd/>
            </a:ln>
          </p:spPr>
          <p:txBody>
            <a:bodyPr/>
            <a:lstStyle/>
            <a:p>
              <a:pPr marL="342900" indent="-342900" algn="ctr">
                <a:spcBef>
                  <a:spcPct val="5000"/>
                </a:spcBef>
              </a:pPr>
              <a:r>
                <a:rPr lang="en-US" sz="2400">
                  <a:latin typeface="Arial Unicode MS" pitchFamily="34" charset="-128"/>
                </a:rPr>
                <a:t>Constraint</a:t>
              </a:r>
            </a:p>
            <a:p>
              <a:pPr marL="342900" indent="-342900" algn="ctr">
                <a:spcBef>
                  <a:spcPct val="5000"/>
                </a:spcBef>
              </a:pPr>
              <a:r>
                <a:rPr lang="en-US" sz="2400">
                  <a:latin typeface="Arial Unicode MS" pitchFamily="34" charset="-128"/>
                </a:rPr>
                <a:t>Generation</a:t>
              </a:r>
            </a:p>
          </p:txBody>
        </p:sp>
      </p:grpSp>
      <p:sp>
        <p:nvSpPr>
          <p:cNvPr id="12309" name="Rectangle 18"/>
          <p:cNvSpPr>
            <a:spLocks noChangeArrowheads="1"/>
          </p:cNvSpPr>
          <p:nvPr/>
        </p:nvSpPr>
        <p:spPr bwMode="auto">
          <a:xfrm>
            <a:off x="6248400" y="2362200"/>
            <a:ext cx="26670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Instrument</a:t>
            </a:r>
            <a:r>
              <a:rPr lang="en-US" sz="2400" b="0">
                <a:solidFill>
                  <a:schemeClr val="accent2"/>
                </a:solidFill>
                <a:latin typeface="Comic Sans MS" pitchFamily="66" charset="0"/>
              </a:rPr>
              <a:t>  “with”</a:t>
            </a:r>
          </a:p>
        </p:txBody>
      </p:sp>
      <p:sp>
        <p:nvSpPr>
          <p:cNvPr id="12310" name="Rectangle 19"/>
          <p:cNvSpPr>
            <a:spLocks noChangeArrowheads="1"/>
          </p:cNvSpPr>
          <p:nvPr/>
        </p:nvSpPr>
        <p:spPr bwMode="auto">
          <a:xfrm>
            <a:off x="6019800" y="3200400"/>
            <a:ext cx="23622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Subject?</a:t>
            </a:r>
          </a:p>
        </p:txBody>
      </p:sp>
      <p:sp>
        <p:nvSpPr>
          <p:cNvPr id="702484" name="Rectangle 20"/>
          <p:cNvSpPr>
            <a:spLocks noChangeArrowheads="1"/>
          </p:cNvSpPr>
          <p:nvPr/>
        </p:nvSpPr>
        <p:spPr bwMode="auto">
          <a:xfrm>
            <a:off x="6096000" y="5334000"/>
            <a:ext cx="2590800" cy="533400"/>
          </a:xfrm>
          <a:prstGeom prst="rect">
            <a:avLst/>
          </a:prstGeom>
          <a:noFill/>
          <a:ln w="9525">
            <a:noFill/>
            <a:miter lim="800000"/>
            <a:headEnd/>
            <a:tailEnd/>
          </a:ln>
        </p:spPr>
        <p:txBody>
          <a:bodyPr/>
          <a:lstStyle/>
          <a:p>
            <a:pPr marL="342900" indent="-342900">
              <a:spcBef>
                <a:spcPct val="5000"/>
              </a:spcBef>
            </a:pPr>
            <a:r>
              <a:rPr lang="en-US" sz="2400" b="0">
                <a:solidFill>
                  <a:schemeClr val="accent2"/>
                </a:solidFill>
                <a:latin typeface="Comic Sans MS" pitchFamily="66" charset="0"/>
              </a:rPr>
              <a:t>Eg. </a:t>
            </a:r>
            <a:r>
              <a:rPr lang="en-US" sz="2400">
                <a:solidFill>
                  <a:schemeClr val="accent2"/>
                </a:solidFill>
                <a:latin typeface="Comic Sans MS" pitchFamily="66" charset="0"/>
              </a:rPr>
              <a:t>Result</a:t>
            </a:r>
            <a:r>
              <a:rPr lang="en-US" sz="2400" b="0">
                <a:solidFill>
                  <a:schemeClr val="accent2"/>
                </a:solidFill>
                <a:latin typeface="Comic Sans MS" pitchFamily="66" charset="0"/>
              </a:rPr>
              <a:t> did not exist before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8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DF7A68A7-ECA2-425C-B58D-948D09B4D5A2}" type="datetime1">
              <a:rPr lang="en-US" smtClean="0"/>
              <a:t>2/26/2020</a:t>
            </a:fld>
            <a:endParaRPr lang="en-US"/>
          </a:p>
        </p:txBody>
      </p:sp>
      <p:sp>
        <p:nvSpPr>
          <p:cNvPr id="32771" name="Footer Placeholder 4"/>
          <p:cNvSpPr>
            <a:spLocks noGrp="1"/>
          </p:cNvSpPr>
          <p:nvPr>
            <p:ph type="ftr" sz="quarter" idx="11"/>
          </p:nvPr>
        </p:nvSpPr>
        <p:spPr>
          <a:noFill/>
        </p:spPr>
        <p:txBody>
          <a:bodyPr/>
          <a:lstStyle/>
          <a:p>
            <a:r>
              <a:rPr lang="en-US"/>
              <a:t>CPSC503 Winter 2019</a:t>
            </a:r>
          </a:p>
        </p:txBody>
      </p:sp>
      <p:sp>
        <p:nvSpPr>
          <p:cNvPr id="32772" name="Slide Number Placeholder 5"/>
          <p:cNvSpPr>
            <a:spLocks noGrp="1"/>
          </p:cNvSpPr>
          <p:nvPr>
            <p:ph type="sldNum" sz="quarter" idx="12"/>
          </p:nvPr>
        </p:nvSpPr>
        <p:spPr>
          <a:noFill/>
        </p:spPr>
        <p:txBody>
          <a:bodyPr/>
          <a:lstStyle/>
          <a:p>
            <a:fld id="{7BA917C4-035F-4C1C-8BCD-CDDFE483F5A6}" type="slidenum">
              <a:rPr lang="en-US" smtClean="0"/>
              <a:pPr/>
              <a:t>54</a:t>
            </a:fld>
            <a:endParaRPr lang="en-US"/>
          </a:p>
        </p:txBody>
      </p:sp>
      <p:sp>
        <p:nvSpPr>
          <p:cNvPr id="32773" name="Rectangle 2"/>
          <p:cNvSpPr>
            <a:spLocks noGrp="1" noChangeArrowheads="1"/>
          </p:cNvSpPr>
          <p:nvPr>
            <p:ph type="title"/>
          </p:nvPr>
        </p:nvSpPr>
        <p:spPr>
          <a:xfrm>
            <a:off x="0" y="609600"/>
            <a:ext cx="9144000" cy="1143000"/>
          </a:xfrm>
        </p:spPr>
        <p:txBody>
          <a:bodyPr/>
          <a:lstStyle/>
          <a:p>
            <a:pPr eaLnBrk="1" hangingPunct="1"/>
            <a:r>
              <a:rPr lang="en-US" dirty="0"/>
              <a:t>Thematic Role Examples</a:t>
            </a:r>
          </a:p>
        </p:txBody>
      </p:sp>
      <p:grpSp>
        <p:nvGrpSpPr>
          <p:cNvPr id="32774" name="Group 3"/>
          <p:cNvGrpSpPr>
            <a:grpSpLocks noChangeAspect="1"/>
          </p:cNvGrpSpPr>
          <p:nvPr/>
        </p:nvGrpSpPr>
        <p:grpSpPr bwMode="auto">
          <a:xfrm>
            <a:off x="917575" y="1630363"/>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endParaRPr lang="en-US"/>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endParaRPr lang="en-US"/>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endParaRPr lang="en-US"/>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endParaRPr lang="en-US"/>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endParaRPr lang="en-US"/>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endParaRPr lang="en-US"/>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endParaRPr lang="en-US"/>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endParaRPr lang="en-US"/>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endParaRPr lang="en-US"/>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endParaRPr lang="en-US"/>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endParaRPr lang="en-US"/>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endParaRPr lang="en-US"/>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endParaRPr lang="en-US"/>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endParaRPr lang="en-US"/>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endParaRPr lang="en-US"/>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endParaRPr lang="en-US"/>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endParaRPr lang="en-US"/>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endParaRPr lang="en-US"/>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endParaRPr lang="en-US"/>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endParaRPr lang="en-US"/>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endParaRPr lang="en-US"/>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endParaRPr lang="en-US"/>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endParaRPr lang="en-US"/>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endParaRPr lang="en-US"/>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endParaRPr lang="en-US"/>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endParaRPr lang="en-US"/>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endParaRPr lang="en-US"/>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endParaRPr lang="en-US"/>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endParaRPr lang="en-US"/>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endParaRPr lang="en-US"/>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endParaRPr lang="en-US"/>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endParaRPr lang="en-US"/>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endParaRPr lang="en-US"/>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endParaRPr lang="en-US"/>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endParaRPr lang="en-US"/>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endParaRPr lang="en-US"/>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endParaRPr lang="en-US"/>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endParaRPr lang="en-US"/>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endParaRPr lang="en-US"/>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endParaRPr lang="en-US"/>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endParaRPr lang="en-US"/>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endParaRPr lang="en-US"/>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endParaRPr lang="en-US"/>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endParaRPr lang="en-US"/>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endParaRPr lang="en-US"/>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endParaRPr lang="en-US"/>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endParaRPr lang="en-US"/>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endParaRPr lang="en-US"/>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endParaRPr lang="en-US"/>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endParaRPr lang="en-US"/>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endParaRPr lang="en-US"/>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endParaRPr lang="en-US"/>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endParaRPr lang="en-US"/>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endParaRPr lang="en-US"/>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endParaRPr lang="en-US"/>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endParaRPr lang="en-US"/>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endParaRPr lang="en-US"/>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endParaRPr lang="en-US"/>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endParaRPr lang="en-US"/>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endParaRPr lang="en-US"/>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endParaRPr lang="en-US"/>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endParaRPr lang="en-US"/>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endParaRPr lang="en-US"/>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endParaRPr lang="en-US"/>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endParaRPr lang="en-US"/>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endParaRPr lang="en-US"/>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endParaRPr lang="en-US"/>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endParaRPr lang="en-US"/>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endParaRPr lang="en-US"/>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endParaRPr lang="en-US"/>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endParaRPr lang="en-US"/>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endParaRPr lang="en-US"/>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endParaRPr lang="en-US"/>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endParaRPr lang="en-US"/>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endParaRPr lang="en-US"/>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endParaRPr lang="en-US"/>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endParaRPr lang="en-US"/>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endParaRPr lang="en-US"/>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endParaRPr lang="en-US"/>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endParaRPr lang="en-US"/>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endParaRPr lang="en-US"/>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endParaRPr lang="en-US"/>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endParaRPr lang="en-US"/>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endParaRPr lang="en-US"/>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endParaRPr lang="en-US"/>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endParaRPr lang="en-US"/>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endParaRPr lang="en-US"/>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endParaRPr lang="en-US"/>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endParaRPr lang="en-US"/>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endParaRPr lang="en-US"/>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endParaRPr lang="en-US"/>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endParaRPr lang="en-US"/>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endParaRPr lang="en-US"/>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endParaRPr lang="en-US"/>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endParaRPr lang="en-US"/>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endParaRPr lang="en-US"/>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endParaRPr lang="en-US"/>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endParaRPr lang="en-US"/>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endParaRPr lang="en-US"/>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endParaRPr lang="en-US"/>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endParaRPr lang="en-US"/>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endParaRPr lang="en-US"/>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endParaRPr lang="en-US"/>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endParaRPr lang="en-US"/>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endParaRPr lang="en-US"/>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endParaRPr lang="en-US"/>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endParaRPr lang="en-US"/>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endParaRPr lang="en-US"/>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endParaRPr lang="en-US"/>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endParaRPr lang="en-US"/>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endParaRPr lang="en-US"/>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endParaRPr lang="en-US"/>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endParaRPr lang="en-US"/>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endParaRPr lang="en-US"/>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endParaRPr lang="en-US"/>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endParaRPr lang="en-US"/>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endParaRPr lang="en-US"/>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endParaRPr lang="en-US"/>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endParaRPr lang="en-US"/>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endParaRPr lang="en-US"/>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endParaRPr lang="en-US"/>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endParaRPr lang="en-US"/>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endParaRPr lang="en-US"/>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endParaRPr lang="en-US"/>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endParaRPr lang="en-US"/>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endParaRPr lang="en-US"/>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endParaRPr lang="en-US"/>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endParaRPr lang="en-US"/>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endParaRPr lang="en-US"/>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endParaRPr lang="en-US"/>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endParaRPr lang="en-US"/>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endParaRPr lang="en-US"/>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endParaRPr lang="en-US"/>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endParaRPr lang="en-US"/>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endParaRPr lang="en-US"/>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endParaRPr lang="en-US"/>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endParaRPr lang="en-US"/>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endParaRPr lang="en-US"/>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endParaRPr lang="en-US"/>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endParaRPr lang="en-US"/>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endParaRPr lang="en-US"/>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endParaRPr lang="en-US"/>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endParaRPr lang="en-US"/>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endParaRPr lang="en-US"/>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endParaRPr lang="en-US"/>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endParaRPr lang="en-US"/>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endParaRPr lang="en-US"/>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endParaRPr lang="en-US"/>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endParaRPr lang="en-US"/>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endParaRPr lang="en-US"/>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endParaRPr lang="en-US"/>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endParaRPr lang="en-US"/>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endParaRPr lang="en-US"/>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endParaRPr lang="en-US"/>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endParaRPr lang="en-US"/>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endParaRPr lang="en-US"/>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endParaRPr lang="en-US"/>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endParaRPr lang="en-US"/>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endParaRPr lang="en-US"/>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endParaRPr lang="en-US"/>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endParaRPr lang="en-US"/>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endParaRPr lang="en-US"/>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endParaRPr lang="en-US"/>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endParaRPr lang="en-US"/>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endParaRPr lang="en-US"/>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endParaRPr lang="en-US"/>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endParaRPr lang="en-US"/>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endParaRPr lang="en-US"/>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endParaRPr lang="en-US"/>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endParaRPr lang="en-US"/>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endParaRPr lang="en-US"/>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endParaRPr lang="en-US"/>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endParaRPr lang="en-US"/>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endParaRPr lang="en-US"/>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endParaRPr lang="en-US"/>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endParaRPr lang="en-US"/>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endParaRPr lang="en-US"/>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endParaRPr lang="en-US"/>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endParaRPr lang="en-US"/>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endParaRPr lang="en-US"/>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endParaRPr lang="en-US"/>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endParaRPr lang="en-US"/>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endParaRPr lang="en-US"/>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endParaRPr lang="en-US"/>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endParaRPr lang="en-US"/>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endParaRPr lang="en-US"/>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endParaRPr lang="en-US"/>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endParaRPr lang="en-US"/>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endParaRPr lang="en-US"/>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endParaRPr lang="en-US"/>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endParaRPr lang="en-US"/>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endParaRPr lang="en-US"/>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endParaRPr lang="en-US"/>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endParaRPr lang="en-US"/>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endParaRPr lang="en-US"/>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endParaRPr lang="en-US"/>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endParaRPr lang="en-US"/>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endParaRPr lang="en-US"/>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endParaRPr lang="en-US"/>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endParaRPr lang="en-US"/>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endParaRPr lang="en-US"/>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endParaRPr lang="en-US"/>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endParaRPr lang="en-US"/>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endParaRPr lang="en-US"/>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endParaRPr lang="en-US"/>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endParaRPr lang="en-US"/>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endParaRPr lang="en-US"/>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endParaRPr lang="en-US"/>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endParaRPr lang="en-US"/>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endParaRPr lang="en-US"/>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endParaRPr lang="en-US"/>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endParaRPr lang="en-US"/>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endParaRPr lang="en-US"/>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endParaRPr lang="en-US"/>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endParaRPr lang="en-US"/>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endParaRPr lang="en-US"/>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endParaRPr lang="en-US"/>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endParaRPr lang="en-US"/>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endParaRPr lang="en-US"/>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endParaRPr lang="en-US"/>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endParaRPr lang="en-US"/>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endParaRPr lang="en-US"/>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endParaRPr lang="en-US"/>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endParaRPr lang="en-US"/>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endParaRPr lang="en-US"/>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endParaRPr lang="en-US"/>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endParaRPr lang="en-US"/>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endParaRPr lang="en-US"/>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endParaRPr lang="en-US"/>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endParaRPr lang="en-US"/>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endParaRPr lang="en-US"/>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endParaRPr lang="en-US"/>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endParaRPr lang="en-US"/>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endParaRPr lang="en-US"/>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endParaRPr lang="en-US"/>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endParaRPr lang="en-US"/>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endParaRPr lang="en-US"/>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endParaRPr lang="en-US"/>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endParaRPr lang="en-US"/>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endParaRPr lang="en-US"/>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endParaRPr lang="en-US"/>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endParaRPr lang="en-US"/>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endParaRPr lang="en-US"/>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endParaRPr lang="en-US"/>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endParaRPr lang="en-US"/>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endParaRPr lang="en-US"/>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endParaRPr lang="en-US"/>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endParaRPr lang="en-US"/>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endParaRPr lang="en-US"/>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endParaRPr lang="en-US"/>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endParaRPr lang="en-US"/>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endParaRPr lang="en-US"/>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endParaRPr lang="en-US"/>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endParaRPr lang="en-US"/>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endParaRPr lang="en-US"/>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endParaRPr lang="en-US"/>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endParaRPr lang="en-US"/>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endParaRPr lang="en-US"/>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endParaRPr lang="en-US"/>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endParaRPr lang="en-US"/>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endParaRPr lang="en-US"/>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endParaRPr lang="en-US"/>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endParaRPr lang="en-US"/>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endParaRPr lang="en-US"/>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endParaRPr lang="en-US"/>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endParaRPr lang="en-US"/>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endParaRPr lang="en-US"/>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endParaRPr lang="en-US"/>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endParaRPr lang="en-US"/>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endParaRPr lang="en-US"/>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endParaRPr lang="en-US"/>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endParaRPr lang="en-US"/>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endParaRPr lang="en-US"/>
            </a:p>
          </p:txBody>
        </p:sp>
      </p:grpSp>
      <p:sp>
        <p:nvSpPr>
          <p:cNvPr id="32775" name="Text Box 502"/>
          <p:cNvSpPr txBox="1">
            <a:spLocks noChangeArrowheads="1"/>
          </p:cNvSpPr>
          <p:nvPr/>
        </p:nvSpPr>
        <p:spPr bwMode="auto">
          <a:xfrm>
            <a:off x="2819400" y="5448300"/>
            <a:ext cx="369888" cy="457200"/>
          </a:xfrm>
          <a:prstGeom prst="rect">
            <a:avLst/>
          </a:prstGeom>
          <a:noFill/>
          <a:ln w="9525">
            <a:noFill/>
            <a:miter lim="800000"/>
            <a:headEnd/>
            <a:tailEnd/>
          </a:ln>
        </p:spPr>
        <p:txBody>
          <a:bodyPr wrap="none">
            <a:spAutoFit/>
          </a:bodyPr>
          <a:lstStyle/>
          <a:p>
            <a:r>
              <a:rPr lang="en-US" sz="2400"/>
              <a:t>fl</a:t>
            </a:r>
          </a:p>
        </p:txBody>
      </p:sp>
      <p:sp>
        <p:nvSpPr>
          <p:cNvPr id="32776" name="Text Box 952"/>
          <p:cNvSpPr txBox="1">
            <a:spLocks noChangeArrowheads="1"/>
          </p:cNvSpPr>
          <p:nvPr/>
        </p:nvSpPr>
        <p:spPr bwMode="auto">
          <a:xfrm>
            <a:off x="5321300" y="4152900"/>
            <a:ext cx="369888" cy="457200"/>
          </a:xfrm>
          <a:prstGeom prst="rect">
            <a:avLst/>
          </a:prstGeom>
          <a:noFill/>
          <a:ln w="9525">
            <a:noFill/>
            <a:miter lim="800000"/>
            <a:headEnd/>
            <a:tailEnd/>
          </a:ln>
        </p:spPr>
        <p:txBody>
          <a:bodyPr wrap="none">
            <a:spAutoFit/>
          </a:bodyPr>
          <a:lstStyle/>
          <a:p>
            <a:r>
              <a:rPr lang="en-US" sz="2400"/>
              <a:t>fi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714D5835-A877-41CA-A0DA-FFA1E8414F3F}" type="datetime1">
              <a:rPr lang="en-US" smtClean="0"/>
              <a:t>2/26/2020</a:t>
            </a:fld>
            <a:endParaRPr lang="en-US"/>
          </a:p>
        </p:txBody>
      </p:sp>
      <p:sp>
        <p:nvSpPr>
          <p:cNvPr id="33795" name="Footer Placeholder 4"/>
          <p:cNvSpPr>
            <a:spLocks noGrp="1"/>
          </p:cNvSpPr>
          <p:nvPr>
            <p:ph type="ftr" sz="quarter" idx="11"/>
          </p:nvPr>
        </p:nvSpPr>
        <p:spPr>
          <a:noFill/>
        </p:spPr>
        <p:txBody>
          <a:bodyPr/>
          <a:lstStyle/>
          <a:p>
            <a:r>
              <a:rPr lang="en-US"/>
              <a:t>CPSC503 Winter 2019</a:t>
            </a:r>
          </a:p>
        </p:txBody>
      </p:sp>
      <p:sp>
        <p:nvSpPr>
          <p:cNvPr id="33796" name="Slide Number Placeholder 5"/>
          <p:cNvSpPr>
            <a:spLocks noGrp="1"/>
          </p:cNvSpPr>
          <p:nvPr>
            <p:ph type="sldNum" sz="quarter" idx="12"/>
          </p:nvPr>
        </p:nvSpPr>
        <p:spPr>
          <a:noFill/>
        </p:spPr>
        <p:txBody>
          <a:bodyPr/>
          <a:lstStyle/>
          <a:p>
            <a:fld id="{C19E379B-195F-4677-BECF-35048B4EDBEC}" type="slidenum">
              <a:rPr lang="en-US" smtClean="0"/>
              <a:pPr/>
              <a:t>55</a:t>
            </a:fld>
            <a:endParaRPr lang="en-US"/>
          </a:p>
        </p:txBody>
      </p:sp>
      <p:sp>
        <p:nvSpPr>
          <p:cNvPr id="33797" name="Rectangle 2"/>
          <p:cNvSpPr>
            <a:spLocks noGrp="1" noChangeArrowheads="1"/>
          </p:cNvSpPr>
          <p:nvPr>
            <p:ph type="title"/>
          </p:nvPr>
        </p:nvSpPr>
        <p:spPr>
          <a:xfrm>
            <a:off x="685800" y="228600"/>
            <a:ext cx="7772400" cy="1143000"/>
          </a:xfrm>
        </p:spPr>
        <p:txBody>
          <a:bodyPr/>
          <a:lstStyle/>
          <a:p>
            <a:pPr eaLnBrk="1" hangingPunct="1"/>
            <a:r>
              <a:rPr lang="en-US"/>
              <a:t>Thematic Roles</a:t>
            </a:r>
          </a:p>
        </p:txBody>
      </p:sp>
      <p:grpSp>
        <p:nvGrpSpPr>
          <p:cNvPr id="33798" name="Group 3"/>
          <p:cNvGrpSpPr>
            <a:grpSpLocks noChangeAspect="1"/>
          </p:cNvGrpSpPr>
          <p:nvPr/>
        </p:nvGrpSpPr>
        <p:grpSpPr bwMode="auto">
          <a:xfrm>
            <a:off x="304800"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endParaRPr lang="en-US"/>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endParaRPr lang="en-US"/>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endParaRPr lang="en-US"/>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endParaRPr lang="en-US"/>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endParaRPr lang="en-US"/>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endParaRPr lang="en-US"/>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endParaRPr lang="en-US"/>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endParaRPr lang="en-US"/>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endParaRPr lang="en-US"/>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endParaRPr lang="en-US"/>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endParaRPr lang="en-US"/>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endParaRPr lang="en-US"/>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endParaRPr lang="en-US"/>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endParaRPr lang="en-US"/>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endParaRPr lang="en-US"/>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endParaRPr lang="en-US"/>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endParaRPr lang="en-US"/>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endParaRPr lang="en-US"/>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endParaRPr lang="en-US"/>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endParaRPr lang="en-US"/>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endParaRPr lang="en-US"/>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endParaRPr lang="en-US"/>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endParaRPr lang="en-US"/>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endParaRPr lang="en-US"/>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endParaRPr lang="en-US"/>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endParaRPr lang="en-US"/>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endParaRPr lang="en-US"/>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endParaRPr lang="en-US"/>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endParaRPr lang="en-US"/>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endParaRPr lang="en-US"/>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endParaRPr lang="en-US"/>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endParaRPr lang="en-US"/>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endParaRPr lang="en-US"/>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endParaRPr lang="en-US"/>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endParaRPr lang="en-US"/>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endParaRPr lang="en-US"/>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endParaRPr lang="en-US"/>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endParaRPr lang="en-US"/>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endParaRPr lang="en-US"/>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endParaRPr lang="en-US"/>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endParaRPr lang="en-US"/>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endParaRPr lang="en-US"/>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endParaRPr lang="en-US"/>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endParaRPr lang="en-US"/>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endParaRPr lang="en-US"/>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endParaRPr lang="en-US"/>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endParaRPr lang="en-US"/>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endParaRPr lang="en-US"/>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endParaRPr lang="en-US"/>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endParaRPr lang="en-US"/>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endParaRPr lang="en-US"/>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endParaRPr lang="en-US"/>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endParaRPr lang="en-US"/>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endParaRPr lang="en-US"/>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endParaRPr lang="en-US"/>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endParaRPr lang="en-US"/>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endParaRPr lang="en-US"/>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endParaRPr lang="en-US"/>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endParaRPr lang="en-US"/>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endParaRPr lang="en-US"/>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endParaRPr lang="en-US"/>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endParaRPr lang="en-US"/>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endParaRPr lang="en-US"/>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endParaRPr lang="en-US"/>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endParaRPr lang="en-US"/>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endParaRPr lang="en-US"/>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endParaRPr lang="en-US"/>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endParaRPr lang="en-US"/>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endParaRPr lang="en-US"/>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endParaRPr lang="en-US"/>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endParaRPr lang="en-US"/>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endParaRPr lang="en-US"/>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endParaRPr lang="en-US"/>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endParaRPr lang="en-US"/>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endParaRPr lang="en-US"/>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endParaRPr lang="en-US"/>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endParaRPr lang="en-US"/>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endParaRPr lang="en-US"/>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endParaRPr lang="en-US"/>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endParaRPr lang="en-US"/>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endParaRPr lang="en-US"/>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endParaRPr lang="en-US"/>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endParaRPr lang="en-US"/>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endParaRPr lang="en-US"/>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endParaRPr lang="en-US"/>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endParaRPr lang="en-US"/>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endParaRPr lang="en-US"/>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endParaRPr lang="en-US"/>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endParaRPr lang="en-US"/>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endParaRPr lang="en-US"/>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endParaRPr lang="en-US"/>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endParaRPr lang="en-US"/>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endParaRPr lang="en-US"/>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endParaRPr lang="en-US"/>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endParaRPr lang="en-US"/>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endParaRPr lang="en-US"/>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endParaRPr lang="en-US"/>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endParaRPr lang="en-US"/>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endParaRPr lang="en-US"/>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endParaRPr lang="en-US"/>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endParaRPr lang="en-US"/>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endParaRPr lang="en-US"/>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endParaRPr lang="en-US"/>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endParaRPr lang="en-US"/>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endParaRPr lang="en-US"/>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endParaRPr lang="en-US"/>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endParaRPr lang="en-US"/>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endParaRPr lang="en-US"/>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endParaRPr lang="en-US"/>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endParaRPr lang="en-US"/>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endParaRPr lang="en-US"/>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endParaRPr lang="en-US"/>
            </a:p>
          </p:txBody>
        </p:sp>
      </p:grpSp>
      <p:sp>
        <p:nvSpPr>
          <p:cNvPr id="33799" name="Text Box 449"/>
          <p:cNvSpPr txBox="1">
            <a:spLocks noChangeArrowheads="1"/>
          </p:cNvSpPr>
          <p:nvPr/>
        </p:nvSpPr>
        <p:spPr bwMode="auto">
          <a:xfrm>
            <a:off x="2552700" y="1231900"/>
            <a:ext cx="369888" cy="457200"/>
          </a:xfrm>
          <a:prstGeom prst="rect">
            <a:avLst/>
          </a:prstGeom>
          <a:noFill/>
          <a:ln w="9525">
            <a:noFill/>
            <a:miter lim="800000"/>
            <a:headEnd/>
            <a:tailEnd/>
          </a:ln>
        </p:spPr>
        <p:txBody>
          <a:bodyPr wrap="none">
            <a:spAutoFit/>
          </a:bodyPr>
          <a:lstStyle/>
          <a:p>
            <a:r>
              <a:rPr lang="en-US" sz="2400"/>
              <a:t>fi</a:t>
            </a:r>
          </a:p>
        </p:txBody>
      </p:sp>
      <p:sp>
        <p:nvSpPr>
          <p:cNvPr id="33800" name="Text Box 450"/>
          <p:cNvSpPr txBox="1">
            <a:spLocks noChangeArrowheads="1"/>
          </p:cNvSpPr>
          <p:nvPr/>
        </p:nvSpPr>
        <p:spPr bwMode="auto">
          <a:xfrm>
            <a:off x="3233738" y="4025900"/>
            <a:ext cx="369887" cy="457200"/>
          </a:xfrm>
          <a:prstGeom prst="rect">
            <a:avLst/>
          </a:prstGeom>
          <a:noFill/>
          <a:ln w="9525">
            <a:noFill/>
            <a:miter lim="800000"/>
            <a:headEnd/>
            <a:tailEnd/>
          </a:ln>
        </p:spPr>
        <p:txBody>
          <a:bodyPr wrap="none">
            <a:spAutoFit/>
          </a:bodyPr>
          <a:lstStyle/>
          <a:p>
            <a:r>
              <a:rPr lang="en-US" sz="2400"/>
              <a:t>fi</a:t>
            </a:r>
          </a:p>
        </p:txBody>
      </p:sp>
      <p:sp>
        <p:nvSpPr>
          <p:cNvPr id="33801" name="Rectangle 451"/>
          <p:cNvSpPr>
            <a:spLocks noChangeArrowheads="1"/>
          </p:cNvSpPr>
          <p:nvPr/>
        </p:nvSpPr>
        <p:spPr bwMode="auto">
          <a:xfrm>
            <a:off x="228600" y="5410200"/>
            <a:ext cx="8534400" cy="6096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Not definitive, not from a single theory!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xfrm>
            <a:off x="990600" y="6629400"/>
            <a:ext cx="1905000" cy="457200"/>
          </a:xfrm>
          <a:noFill/>
        </p:spPr>
        <p:txBody>
          <a:bodyPr/>
          <a:lstStyle/>
          <a:p>
            <a:fld id="{92E04633-88CE-4CFD-9A32-48D337504313}" type="datetime1">
              <a:rPr lang="en-US" smtClean="0"/>
              <a:t>2/26/2020</a:t>
            </a:fld>
            <a:endParaRPr lang="en-US"/>
          </a:p>
        </p:txBody>
      </p:sp>
      <p:sp>
        <p:nvSpPr>
          <p:cNvPr id="13316" name="Footer Placeholder 4"/>
          <p:cNvSpPr>
            <a:spLocks noGrp="1"/>
          </p:cNvSpPr>
          <p:nvPr>
            <p:ph type="ftr" sz="quarter" idx="11"/>
          </p:nvPr>
        </p:nvSpPr>
        <p:spPr>
          <a:xfrm>
            <a:off x="3429000" y="6629400"/>
            <a:ext cx="2895600" cy="457200"/>
          </a:xfrm>
          <a:noFill/>
        </p:spPr>
        <p:txBody>
          <a:bodyPr/>
          <a:lstStyle/>
          <a:p>
            <a:r>
              <a:rPr lang="en-US"/>
              <a:t>CPSC503 Winter 2019</a:t>
            </a:r>
          </a:p>
        </p:txBody>
      </p:sp>
      <p:sp>
        <p:nvSpPr>
          <p:cNvPr id="13317" name="Slide Number Placeholder 5"/>
          <p:cNvSpPr>
            <a:spLocks noGrp="1"/>
          </p:cNvSpPr>
          <p:nvPr>
            <p:ph type="sldNum" sz="quarter" idx="12"/>
          </p:nvPr>
        </p:nvSpPr>
        <p:spPr>
          <a:xfrm>
            <a:off x="6858000" y="6629400"/>
            <a:ext cx="1905000" cy="457200"/>
          </a:xfrm>
          <a:noFill/>
        </p:spPr>
        <p:txBody>
          <a:bodyPr/>
          <a:lstStyle/>
          <a:p>
            <a:fld id="{ED98467F-E7ED-48EC-918F-15ECD723EB6D}" type="slidenum">
              <a:rPr lang="en-US" smtClean="0"/>
              <a:pPr/>
              <a:t>56</a:t>
            </a:fld>
            <a:endParaRPr lang="en-US"/>
          </a:p>
        </p:txBody>
      </p:sp>
      <p:sp>
        <p:nvSpPr>
          <p:cNvPr id="13318" name="Rectangle 2"/>
          <p:cNvSpPr>
            <a:spLocks noGrp="1" noChangeArrowheads="1"/>
          </p:cNvSpPr>
          <p:nvPr>
            <p:ph type="title"/>
          </p:nvPr>
        </p:nvSpPr>
        <p:spPr>
          <a:xfrm>
            <a:off x="685800" y="0"/>
            <a:ext cx="7772400" cy="1143000"/>
          </a:xfrm>
        </p:spPr>
        <p:txBody>
          <a:bodyPr/>
          <a:lstStyle/>
          <a:p>
            <a:pPr eaLnBrk="1" hangingPunct="1"/>
            <a:r>
              <a:rPr lang="en-US"/>
              <a:t>Problem with Thematic Roles</a:t>
            </a:r>
          </a:p>
        </p:txBody>
      </p:sp>
      <p:sp>
        <p:nvSpPr>
          <p:cNvPr id="13319" name="Rectangle 3"/>
          <p:cNvSpPr>
            <a:spLocks noChangeArrowheads="1"/>
          </p:cNvSpPr>
          <p:nvPr/>
        </p:nvSpPr>
        <p:spPr bwMode="auto">
          <a:xfrm>
            <a:off x="-76200" y="972207"/>
            <a:ext cx="9525000" cy="1371600"/>
          </a:xfrm>
          <a:prstGeom prst="rect">
            <a:avLst/>
          </a:prstGeom>
          <a:noFill/>
          <a:ln w="9525">
            <a:noFill/>
            <a:miter lim="800000"/>
            <a:headEnd/>
            <a:tailEnd/>
          </a:ln>
        </p:spPr>
        <p:txBody>
          <a:bodyPr/>
          <a:lstStyle/>
          <a:p>
            <a:pPr marL="342900" indent="-342900">
              <a:spcBef>
                <a:spcPct val="20000"/>
              </a:spcBef>
              <a:buFontTx/>
              <a:buChar char="•"/>
            </a:pPr>
            <a:r>
              <a:rPr lang="en-US" sz="2800" dirty="0">
                <a:solidFill>
                  <a:srgbClr val="FF0000"/>
                </a:solidFill>
                <a:latin typeface="Comic Sans MS" pitchFamily="66" charset="0"/>
              </a:rPr>
              <a:t>NO agreement </a:t>
            </a:r>
            <a:r>
              <a:rPr lang="en-US" sz="2800" dirty="0">
                <a:latin typeface="Comic Sans MS" pitchFamily="66" charset="0"/>
              </a:rPr>
              <a:t>on what standard set should be</a:t>
            </a:r>
          </a:p>
          <a:p>
            <a:pPr marL="342900" indent="-342900">
              <a:spcBef>
                <a:spcPct val="20000"/>
              </a:spcBef>
              <a:buFontTx/>
              <a:buChar char="•"/>
            </a:pPr>
            <a:r>
              <a:rPr lang="en-US" sz="2800" dirty="0">
                <a:solidFill>
                  <a:srgbClr val="FF0000"/>
                </a:solidFill>
                <a:latin typeface="Comic Sans MS" pitchFamily="66" charset="0"/>
              </a:rPr>
              <a:t>NO agreement </a:t>
            </a:r>
            <a:r>
              <a:rPr lang="en-US" sz="2800" dirty="0">
                <a:latin typeface="Comic Sans MS" pitchFamily="66" charset="0"/>
              </a:rPr>
              <a:t>on formal definition</a:t>
            </a:r>
          </a:p>
        </p:txBody>
      </p:sp>
      <p:sp>
        <p:nvSpPr>
          <p:cNvPr id="688132" name="Rectangle 4"/>
          <p:cNvSpPr>
            <a:spLocks noChangeArrowheads="1"/>
          </p:cNvSpPr>
          <p:nvPr/>
        </p:nvSpPr>
        <p:spPr bwMode="auto">
          <a:xfrm>
            <a:off x="152400" y="2057400"/>
            <a:ext cx="8610600" cy="1524000"/>
          </a:xfrm>
          <a:prstGeom prst="rect">
            <a:avLst/>
          </a:prstGeom>
          <a:noFill/>
          <a:ln w="9525">
            <a:noFill/>
            <a:miter lim="800000"/>
            <a:headEnd/>
            <a:tailEnd/>
          </a:ln>
        </p:spPr>
        <p:txBody>
          <a:bodyPr/>
          <a:lstStyle/>
          <a:p>
            <a:pPr marL="342900" indent="-342900">
              <a:spcBef>
                <a:spcPct val="20000"/>
              </a:spcBef>
              <a:buFontTx/>
              <a:buChar char="•"/>
            </a:pPr>
            <a:r>
              <a:rPr lang="en-US" sz="2800" dirty="0">
                <a:solidFill>
                  <a:schemeClr val="accent2"/>
                </a:solidFill>
                <a:latin typeface="Comic Sans MS" pitchFamily="66" charset="0"/>
              </a:rPr>
              <a:t>Fragmentation problem:</a:t>
            </a:r>
            <a:r>
              <a:rPr lang="en-US" sz="2800" dirty="0">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3322" name="Rectangle 6"/>
          <p:cNvSpPr>
            <a:spLocks noChangeArrowheads="1"/>
          </p:cNvSpPr>
          <p:nvPr/>
        </p:nvSpPr>
        <p:spPr bwMode="auto">
          <a:xfrm>
            <a:off x="239110" y="4419600"/>
            <a:ext cx="8915400" cy="2209800"/>
          </a:xfrm>
          <a:prstGeom prst="rect">
            <a:avLst/>
          </a:prstGeom>
          <a:noFill/>
          <a:ln w="9525">
            <a:noFill/>
            <a:miter lim="800000"/>
            <a:headEnd/>
            <a:tailEnd/>
          </a:ln>
        </p:spPr>
        <p:txBody>
          <a:bodyPr/>
          <a:lstStyle/>
          <a:p>
            <a:pPr marL="342900" indent="-342900" algn="ctr">
              <a:spcBef>
                <a:spcPct val="20000"/>
              </a:spcBef>
            </a:pPr>
            <a:r>
              <a:rPr lang="en-US" sz="3200" dirty="0">
                <a:solidFill>
                  <a:schemeClr val="accent2"/>
                </a:solidFill>
                <a:latin typeface="Comic Sans MS" pitchFamily="66" charset="0"/>
              </a:rPr>
              <a:t>Solutions</a:t>
            </a:r>
          </a:p>
          <a:p>
            <a:pPr marL="342900" indent="-342900">
              <a:spcBef>
                <a:spcPct val="20000"/>
              </a:spcBef>
              <a:buFontTx/>
              <a:buChar char="•"/>
            </a:pPr>
            <a:r>
              <a:rPr lang="en-US" sz="2800" dirty="0">
                <a:latin typeface="Comic Sans MS" pitchFamily="66" charset="0"/>
              </a:rPr>
              <a:t>Generalized semantic roles</a:t>
            </a:r>
          </a:p>
          <a:p>
            <a:pPr marL="342900" indent="-342900">
              <a:spcBef>
                <a:spcPct val="20000"/>
              </a:spcBef>
              <a:buFontTx/>
              <a:buChar char="•"/>
            </a:pPr>
            <a:r>
              <a:rPr lang="en-US" sz="2800" dirty="0">
                <a:latin typeface="Comic Sans MS" pitchFamily="66" charset="0"/>
              </a:rPr>
              <a:t>Define verb specific semantic roles</a:t>
            </a:r>
          </a:p>
          <a:p>
            <a:pPr marL="342900" indent="-342900">
              <a:spcBef>
                <a:spcPct val="20000"/>
              </a:spcBef>
              <a:buFontTx/>
              <a:buChar char="•"/>
            </a:pPr>
            <a:r>
              <a:rPr lang="en-US" sz="2800" dirty="0">
                <a:latin typeface="Comic Sans MS" pitchFamily="66" charset="0"/>
              </a:rPr>
              <a:t>Define  semantic roles for classes of verbs</a:t>
            </a:r>
          </a:p>
          <a:p>
            <a:pPr marL="342900" indent="-342900">
              <a:spcBef>
                <a:spcPct val="20000"/>
              </a:spcBef>
              <a:buFontTx/>
              <a:buChar char="•"/>
            </a:pPr>
            <a:endParaRPr lang="en-US" sz="28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9520" y="3384720"/>
              <a:ext cx="8010720" cy="1075320"/>
            </p14:xfrm>
          </p:contentPart>
        </mc:Choice>
        <mc:Fallback xmlns="">
          <p:pic>
            <p:nvPicPr>
              <p:cNvPr id="2" name="Ink 1"/>
              <p:cNvPicPr/>
              <p:nvPr/>
            </p:nvPicPr>
            <p:blipFill>
              <a:blip r:embed="rId4"/>
              <a:stretch>
                <a:fillRect/>
              </a:stretch>
            </p:blipFill>
            <p:spPr>
              <a:xfrm>
                <a:off x="377280" y="3374280"/>
                <a:ext cx="8034840" cy="1097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P spid="133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xfrm>
            <a:off x="175260" y="6465887"/>
            <a:ext cx="1905000" cy="457200"/>
          </a:xfrm>
          <a:noFill/>
        </p:spPr>
        <p:txBody>
          <a:bodyPr/>
          <a:lstStyle/>
          <a:p>
            <a:fld id="{3D8C8826-F4F7-41B8-866F-5BD2FD1DAF6F}" type="datetime1">
              <a:rPr lang="en-US" smtClean="0"/>
              <a:t>2/26/2020</a:t>
            </a:fld>
            <a:endParaRPr lang="en-US" dirty="0"/>
          </a:p>
        </p:txBody>
      </p:sp>
      <p:sp>
        <p:nvSpPr>
          <p:cNvPr id="14341" name="Footer Placeholder 4"/>
          <p:cNvSpPr>
            <a:spLocks noGrp="1"/>
          </p:cNvSpPr>
          <p:nvPr>
            <p:ph type="ftr" sz="quarter" idx="11"/>
          </p:nvPr>
        </p:nvSpPr>
        <p:spPr>
          <a:xfrm>
            <a:off x="533400" y="6477000"/>
            <a:ext cx="2895600" cy="457200"/>
          </a:xfrm>
          <a:noFill/>
        </p:spPr>
        <p:txBody>
          <a:bodyPr/>
          <a:lstStyle/>
          <a:p>
            <a:r>
              <a:rPr lang="en-US" dirty="0"/>
              <a:t>CPSC503 Winter 2019</a:t>
            </a:r>
          </a:p>
        </p:txBody>
      </p:sp>
      <p:sp>
        <p:nvSpPr>
          <p:cNvPr id="14342" name="Slide Number Placeholder 5"/>
          <p:cNvSpPr>
            <a:spLocks noGrp="1"/>
          </p:cNvSpPr>
          <p:nvPr>
            <p:ph type="sldNum" sz="quarter" idx="12"/>
          </p:nvPr>
        </p:nvSpPr>
        <p:spPr>
          <a:xfrm>
            <a:off x="6991350" y="6397625"/>
            <a:ext cx="1905000" cy="457200"/>
          </a:xfrm>
          <a:noFill/>
        </p:spPr>
        <p:txBody>
          <a:bodyPr/>
          <a:lstStyle/>
          <a:p>
            <a:fld id="{8DBD4E8A-E016-43B8-9F67-97BE115277CB}" type="slidenum">
              <a:rPr lang="en-US" smtClean="0"/>
              <a:pPr/>
              <a:t>57</a:t>
            </a:fld>
            <a:endParaRPr lang="en-US"/>
          </a:p>
        </p:txBody>
      </p:sp>
      <p:sp>
        <p:nvSpPr>
          <p:cNvPr id="14343" name="Rectangle 2"/>
          <p:cNvSpPr>
            <a:spLocks noGrp="1" noChangeArrowheads="1"/>
          </p:cNvSpPr>
          <p:nvPr>
            <p:ph type="title"/>
          </p:nvPr>
        </p:nvSpPr>
        <p:spPr>
          <a:xfrm>
            <a:off x="685800" y="0"/>
            <a:ext cx="7772400" cy="1143000"/>
          </a:xfrm>
        </p:spPr>
        <p:txBody>
          <a:bodyPr/>
          <a:lstStyle/>
          <a:p>
            <a:pPr eaLnBrk="1" hangingPunct="1"/>
            <a:r>
              <a:rPr lang="en-US"/>
              <a:t>Generalized Semantic Roles</a:t>
            </a:r>
          </a:p>
        </p:txBody>
      </p:sp>
      <p:sp>
        <p:nvSpPr>
          <p:cNvPr id="690181" name="Rectangle 5"/>
          <p:cNvSpPr>
            <a:spLocks noChangeArrowheads="1"/>
          </p:cNvSpPr>
          <p:nvPr/>
        </p:nvSpPr>
        <p:spPr bwMode="auto">
          <a:xfrm>
            <a:off x="533400" y="3352800"/>
            <a:ext cx="7848600" cy="1447800"/>
          </a:xfrm>
          <a:prstGeom prst="rect">
            <a:avLst/>
          </a:prstGeom>
          <a:noFill/>
          <a:ln w="9525">
            <a:noFill/>
            <a:miter lim="800000"/>
            <a:headEnd/>
            <a:tailEnd/>
          </a:ln>
        </p:spPr>
        <p:txBody>
          <a:bodyPr/>
          <a:lstStyle/>
          <a:p>
            <a:pPr marL="342900" indent="-342900">
              <a:spcBef>
                <a:spcPct val="20000"/>
              </a:spcBef>
              <a:buFontTx/>
              <a:buChar char="•"/>
            </a:pPr>
            <a:endParaRPr lang="en-US" sz="2800">
              <a:latin typeface="Comic Sans MS" pitchFamily="66" charset="0"/>
            </a:endParaRPr>
          </a:p>
        </p:txBody>
      </p:sp>
      <p:sp>
        <p:nvSpPr>
          <p:cNvPr id="14345" name="Rectangle 6"/>
          <p:cNvSpPr>
            <a:spLocks noChangeArrowheads="1"/>
          </p:cNvSpPr>
          <p:nvPr/>
        </p:nvSpPr>
        <p:spPr bwMode="auto">
          <a:xfrm>
            <a:off x="0" y="914400"/>
            <a:ext cx="8915400" cy="19050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Very abstract</a:t>
            </a:r>
            <a:r>
              <a:rPr lang="en-US" sz="2800">
                <a:latin typeface="Comic Sans MS" pitchFamily="66" charset="0"/>
              </a:rPr>
              <a:t> roles are defined </a:t>
            </a:r>
            <a:r>
              <a:rPr lang="en-US" sz="2800">
                <a:solidFill>
                  <a:schemeClr val="accent2"/>
                </a:solidFill>
                <a:latin typeface="Comic Sans MS" pitchFamily="66" charset="0"/>
              </a:rPr>
              <a:t>heuristically</a:t>
            </a:r>
            <a:r>
              <a:rPr lang="en-US" sz="2800">
                <a:latin typeface="Comic Sans MS" pitchFamily="66" charset="0"/>
              </a:rPr>
              <a:t> as a set of conditions</a:t>
            </a:r>
          </a:p>
          <a:p>
            <a:pPr marL="342900" indent="-342900">
              <a:spcBef>
                <a:spcPct val="20000"/>
              </a:spcBef>
              <a:buFontTx/>
              <a:buChar char="•"/>
            </a:pPr>
            <a:r>
              <a:rPr lang="en-US" sz="2800">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52400" y="2895600"/>
            <a:ext cx="4800600" cy="3505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dirty="0">
                <a:solidFill>
                  <a:schemeClr val="accent2"/>
                </a:solidFill>
                <a:latin typeface="Comic Sans MS" pitchFamily="66" charset="0"/>
              </a:rPr>
              <a:t>Proto-Agent</a:t>
            </a:r>
          </a:p>
          <a:p>
            <a:pPr marL="742950" lvl="1" indent="-285750">
              <a:lnSpc>
                <a:spcPct val="90000"/>
              </a:lnSpc>
              <a:spcBef>
                <a:spcPct val="20000"/>
              </a:spcBef>
              <a:buFontTx/>
              <a:buChar char="–"/>
            </a:pPr>
            <a:r>
              <a:rPr lang="en-US" sz="2000" dirty="0">
                <a:latin typeface="Comic Sans MS" pitchFamily="66" charset="0"/>
              </a:rPr>
              <a:t>Volitional involvement in event or state</a:t>
            </a:r>
          </a:p>
          <a:p>
            <a:pPr marL="742950" lvl="1" indent="-285750">
              <a:lnSpc>
                <a:spcPct val="90000"/>
              </a:lnSpc>
              <a:spcBef>
                <a:spcPct val="20000"/>
              </a:spcBef>
              <a:buFontTx/>
              <a:buChar char="–"/>
            </a:pPr>
            <a:r>
              <a:rPr lang="en-US" sz="2000" dirty="0">
                <a:latin typeface="Comic Sans MS" pitchFamily="66" charset="0"/>
              </a:rPr>
              <a:t>Sentience (and/or perception)</a:t>
            </a:r>
          </a:p>
          <a:p>
            <a:pPr marL="742950" lvl="1" indent="-285750">
              <a:lnSpc>
                <a:spcPct val="90000"/>
              </a:lnSpc>
              <a:spcBef>
                <a:spcPct val="20000"/>
              </a:spcBef>
              <a:buFontTx/>
              <a:buChar char="–"/>
            </a:pPr>
            <a:r>
              <a:rPr lang="en-US" sz="2000" dirty="0">
                <a:latin typeface="Comic Sans MS" pitchFamily="66" charset="0"/>
              </a:rPr>
              <a:t>Causing an event or change of state in another participant</a:t>
            </a:r>
          </a:p>
          <a:p>
            <a:pPr marL="742950" lvl="1" indent="-285750">
              <a:lnSpc>
                <a:spcPct val="90000"/>
              </a:lnSpc>
              <a:spcBef>
                <a:spcPct val="20000"/>
              </a:spcBef>
              <a:buFontTx/>
              <a:buChar char="–"/>
            </a:pPr>
            <a:r>
              <a:rPr lang="en-US" sz="2000" dirty="0">
                <a:latin typeface="Comic Sans MS" pitchFamily="66" charset="0"/>
              </a:rPr>
              <a:t>Movement (relative to position of another participant) </a:t>
            </a:r>
          </a:p>
          <a:p>
            <a:pPr lvl="1">
              <a:lnSpc>
                <a:spcPct val="90000"/>
              </a:lnSpc>
              <a:spcBef>
                <a:spcPct val="20000"/>
              </a:spcBef>
            </a:pPr>
            <a:r>
              <a:rPr lang="en-US" sz="2000" dirty="0">
                <a:latin typeface="Comic Sans MS" pitchFamily="66" charset="0"/>
              </a:rPr>
              <a:t>(exists independently of event named) </a:t>
            </a:r>
          </a:p>
        </p:txBody>
      </p:sp>
      <p:sp>
        <p:nvSpPr>
          <p:cNvPr id="14347" name="Rectangle 9"/>
          <p:cNvSpPr>
            <a:spLocks noChangeArrowheads="1"/>
          </p:cNvSpPr>
          <p:nvPr/>
        </p:nvSpPr>
        <p:spPr bwMode="auto">
          <a:xfrm>
            <a:off x="4789170" y="2746375"/>
            <a:ext cx="4343400" cy="3505200"/>
          </a:xfrm>
          <a:prstGeom prst="rect">
            <a:avLst/>
          </a:prstGeom>
          <a:noFill/>
          <a:ln w="9525">
            <a:noFill/>
            <a:miter lim="800000"/>
            <a:headEnd/>
            <a:tailEnd/>
          </a:ln>
        </p:spPr>
        <p:txBody>
          <a:bodyPr/>
          <a:lstStyle/>
          <a:p>
            <a:pPr marL="342900" indent="-342900">
              <a:spcBef>
                <a:spcPct val="20000"/>
              </a:spcBef>
              <a:buFontTx/>
              <a:buChar char="•"/>
            </a:pPr>
            <a:r>
              <a:rPr lang="en-US" sz="2400" dirty="0">
                <a:solidFill>
                  <a:schemeClr val="accent2"/>
                </a:solidFill>
                <a:latin typeface="Comic Sans MS" pitchFamily="66" charset="0"/>
              </a:rPr>
              <a:t>Proto-Patient</a:t>
            </a:r>
            <a:endParaRPr lang="en-US" sz="2800" dirty="0">
              <a:latin typeface="Comic Sans MS" pitchFamily="66" charset="0"/>
            </a:endParaRPr>
          </a:p>
          <a:p>
            <a:pPr marL="742950" lvl="1" indent="-285750">
              <a:spcBef>
                <a:spcPct val="20000"/>
              </a:spcBef>
              <a:buFontTx/>
              <a:buChar char="–"/>
            </a:pPr>
            <a:r>
              <a:rPr lang="en-US" sz="2000" dirty="0">
                <a:latin typeface="Comic Sans MS" pitchFamily="66" charset="0"/>
              </a:rPr>
              <a:t>Undergoes change of state</a:t>
            </a:r>
          </a:p>
          <a:p>
            <a:pPr marL="742950" lvl="1" indent="-285750">
              <a:spcBef>
                <a:spcPct val="20000"/>
              </a:spcBef>
              <a:buFontTx/>
              <a:buChar char="–"/>
            </a:pPr>
            <a:r>
              <a:rPr lang="en-US" sz="2000" dirty="0">
                <a:latin typeface="Comic Sans MS" pitchFamily="66" charset="0"/>
              </a:rPr>
              <a:t>Incremental theme</a:t>
            </a:r>
          </a:p>
          <a:p>
            <a:pPr marL="742950" lvl="1" indent="-285750">
              <a:spcBef>
                <a:spcPct val="20000"/>
              </a:spcBef>
              <a:buFontTx/>
              <a:buChar char="–"/>
            </a:pPr>
            <a:r>
              <a:rPr lang="en-US" sz="2000" dirty="0">
                <a:latin typeface="Comic Sans MS" pitchFamily="66" charset="0"/>
              </a:rPr>
              <a:t>Causally affected by another participant</a:t>
            </a:r>
          </a:p>
          <a:p>
            <a:pPr marL="742950" lvl="1" indent="-285750">
              <a:spcBef>
                <a:spcPct val="20000"/>
              </a:spcBef>
              <a:buFontTx/>
              <a:buChar char="–"/>
            </a:pPr>
            <a:r>
              <a:rPr lang="en-US" sz="2000" dirty="0">
                <a:latin typeface="Comic Sans MS" pitchFamily="66" charset="0"/>
              </a:rPr>
              <a:t>Stationary relative to movement of another participant</a:t>
            </a:r>
          </a:p>
          <a:p>
            <a:pPr marL="742950" lvl="1" indent="-285750">
              <a:spcBef>
                <a:spcPct val="20000"/>
              </a:spcBef>
              <a:buFontTx/>
              <a:buChar char="–"/>
            </a:pPr>
            <a:r>
              <a:rPr lang="en-US" sz="2000" dirty="0">
                <a:latin typeface="Comic Sans MS" pitchFamily="66" charset="0"/>
              </a:rPr>
              <a:t>(does not exist independently of the event, or at all)</a:t>
            </a:r>
            <a:endParaRPr lang="en-US" sz="2400"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419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410808" y="2821272"/>
                <a:ext cx="2299119" cy="5137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4987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4980725" y="2737017"/>
                <a:ext cx="2552519" cy="560774"/>
              </a:xfrm>
              <a:prstGeom prst="rect">
                <a:avLst/>
              </a:prstGeom>
            </p:spPr>
          </p:pic>
        </mc:Fallback>
      </mc:AlternateContent>
      <p:sp>
        <p:nvSpPr>
          <p:cNvPr id="12" name="Rectangle 7"/>
          <p:cNvSpPr>
            <a:spLocks noChangeArrowheads="1"/>
          </p:cNvSpPr>
          <p:nvPr/>
        </p:nvSpPr>
        <p:spPr bwMode="auto">
          <a:xfrm>
            <a:off x="3200400" y="6444622"/>
            <a:ext cx="2190307" cy="304800"/>
          </a:xfrm>
          <a:prstGeom prst="rect">
            <a:avLst/>
          </a:prstGeom>
          <a:noFill/>
          <a:ln w="9525">
            <a:noFill/>
            <a:miter lim="800000"/>
            <a:headEnd/>
            <a:tailEnd/>
          </a:ln>
        </p:spPr>
        <p:txBody>
          <a:bodyPr/>
          <a:lstStyle/>
          <a:p>
            <a:pPr>
              <a:lnSpc>
                <a:spcPct val="90000"/>
              </a:lnSpc>
              <a:spcBef>
                <a:spcPct val="20000"/>
              </a:spcBef>
            </a:pPr>
            <a:r>
              <a:rPr lang="en-US" sz="1800" i="1" dirty="0">
                <a:cs typeface="Times New Roman" panose="02020603050405020304" pitchFamily="18" charset="0"/>
              </a:rPr>
              <a:t>Taylor ate the apricot</a:t>
            </a:r>
            <a:endParaRPr lang="en-US" i="1" dirty="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624104" y="3720366"/>
              <a:ext cx="35640" cy="9000"/>
            </p14:xfrm>
          </p:contentPart>
        </mc:Choice>
        <mc:Fallback xmlns="">
          <p:pic>
            <p:nvPicPr>
              <p:cNvPr id="2" name="Ink 1"/>
              <p:cNvPicPr/>
              <p:nvPr/>
            </p:nvPicPr>
            <p:blipFill>
              <a:blip r:embed="rId8"/>
              <a:stretch>
                <a:fillRect/>
              </a:stretch>
            </p:blipFill>
            <p:spPr>
              <a:xfrm>
                <a:off x="5600344" y="3645486"/>
                <a:ext cx="99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5674864" y="3703086"/>
              <a:ext cx="2312640" cy="53280"/>
            </p14:xfrm>
          </p:contentPart>
        </mc:Choice>
        <mc:Fallback xmlns="">
          <p:pic>
            <p:nvPicPr>
              <p:cNvPr id="3" name="Ink 2"/>
              <p:cNvPicPr/>
              <p:nvPr/>
            </p:nvPicPr>
            <p:blipFill>
              <a:blip r:embed="rId10"/>
              <a:stretch>
                <a:fillRect/>
              </a:stretch>
            </p:blipFill>
            <p:spPr>
              <a:xfrm>
                <a:off x="5633104" y="3576726"/>
                <a:ext cx="2418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3259264" y="6575886"/>
              <a:ext cx="31680" cy="1440"/>
            </p14:xfrm>
          </p:contentPart>
        </mc:Choice>
        <mc:Fallback xmlns="">
          <p:pic>
            <p:nvPicPr>
              <p:cNvPr id="4" name="Ink 3"/>
              <p:cNvPicPr/>
              <p:nvPr/>
            </p:nvPicPr>
            <p:blipFill>
              <a:blip r:embed="rId12"/>
              <a:stretch>
                <a:fillRect/>
              </a:stretch>
            </p:blipFill>
            <p:spPr>
              <a:xfrm>
                <a:off x="3214984" y="6488766"/>
                <a:ext cx="99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258904" y="6584526"/>
              <a:ext cx="2148120" cy="32040"/>
            </p14:xfrm>
          </p:contentPart>
        </mc:Choice>
        <mc:Fallback xmlns="">
          <p:pic>
            <p:nvPicPr>
              <p:cNvPr id="5" name="Ink 4"/>
              <p:cNvPicPr/>
              <p:nvPr/>
            </p:nvPicPr>
            <p:blipFill>
              <a:blip r:embed="rId14"/>
              <a:stretch>
                <a:fillRect/>
              </a:stretch>
            </p:blipFill>
            <p:spPr>
              <a:xfrm>
                <a:off x="3209944" y="6417846"/>
                <a:ext cx="2280960" cy="370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fld id="{80F21FF9-A383-47A8-8EAF-01533D5B97BA}" type="datetime1">
              <a:rPr lang="en-US" smtClean="0"/>
              <a:t>2/26/2020</a:t>
            </a:fld>
            <a:endParaRPr lang="en-US"/>
          </a:p>
        </p:txBody>
      </p:sp>
      <p:sp>
        <p:nvSpPr>
          <p:cNvPr id="15366" name="Footer Placeholder 4"/>
          <p:cNvSpPr>
            <a:spLocks noGrp="1"/>
          </p:cNvSpPr>
          <p:nvPr>
            <p:ph type="ftr" sz="quarter" idx="11"/>
          </p:nvPr>
        </p:nvSpPr>
        <p:spPr>
          <a:noFill/>
        </p:spPr>
        <p:txBody>
          <a:bodyPr/>
          <a:lstStyle/>
          <a:p>
            <a:r>
              <a:rPr lang="en-US"/>
              <a:t>CPSC503 Winter 2019</a:t>
            </a:r>
          </a:p>
        </p:txBody>
      </p:sp>
      <p:sp>
        <p:nvSpPr>
          <p:cNvPr id="15367" name="Slide Number Placeholder 5"/>
          <p:cNvSpPr>
            <a:spLocks noGrp="1"/>
          </p:cNvSpPr>
          <p:nvPr>
            <p:ph type="sldNum" sz="quarter" idx="12"/>
          </p:nvPr>
        </p:nvSpPr>
        <p:spPr>
          <a:noFill/>
        </p:spPr>
        <p:txBody>
          <a:bodyPr/>
          <a:lstStyle/>
          <a:p>
            <a:fld id="{F64E54A8-3172-44E5-91EE-F234ACEBB7EE}" type="slidenum">
              <a:rPr lang="en-US" smtClean="0"/>
              <a:pPr/>
              <a:t>58</a:t>
            </a:fld>
            <a:endParaRPr lang="en-US"/>
          </a:p>
        </p:txBody>
      </p:sp>
      <p:sp>
        <p:nvSpPr>
          <p:cNvPr id="15368" name="Rectangle 2"/>
          <p:cNvSpPr>
            <a:spLocks noGrp="1" noChangeArrowheads="1"/>
          </p:cNvSpPr>
          <p:nvPr>
            <p:ph type="title"/>
          </p:nvPr>
        </p:nvSpPr>
        <p:spPr>
          <a:xfrm>
            <a:off x="685800" y="228600"/>
            <a:ext cx="7772400" cy="1143000"/>
          </a:xfrm>
        </p:spPr>
        <p:txBody>
          <a:bodyPr/>
          <a:lstStyle/>
          <a:p>
            <a:pPr eaLnBrk="1" hangingPunct="1"/>
            <a:r>
              <a:rPr lang="en-US"/>
              <a:t>Semantic Roles: Resources</a:t>
            </a:r>
          </a:p>
        </p:txBody>
      </p:sp>
      <p:sp>
        <p:nvSpPr>
          <p:cNvPr id="15369"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Databases containing for each </a:t>
            </a:r>
            <a:r>
              <a:rPr lang="en-US" sz="2800">
                <a:solidFill>
                  <a:schemeClr val="accent2"/>
                </a:solidFill>
                <a:latin typeface="Comic Sans MS" pitchFamily="66" charset="0"/>
              </a:rPr>
              <a:t>verb</a:t>
            </a:r>
            <a:r>
              <a:rPr lang="en-US" sz="2800">
                <a:latin typeface="Comic Sans MS" pitchFamily="66" charset="0"/>
              </a:rPr>
              <a:t> its syntactic and thematic argument structures</a:t>
            </a:r>
          </a:p>
        </p:txBody>
      </p:sp>
      <p:sp>
        <p:nvSpPr>
          <p:cNvPr id="696324" name="Rectangle 4"/>
          <p:cNvSpPr>
            <a:spLocks noChangeArrowheads="1"/>
          </p:cNvSpPr>
          <p:nvPr/>
        </p:nvSpPr>
        <p:spPr bwMode="auto">
          <a:xfrm>
            <a:off x="838200" y="5181600"/>
            <a:ext cx="4038600" cy="5334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(see also VerbNet)</a:t>
            </a:r>
            <a:endParaRPr lang="en-US" sz="2800">
              <a:latin typeface="Comic Sans MS" pitchFamily="66" charset="0"/>
            </a:endParaRPr>
          </a:p>
        </p:txBody>
      </p:sp>
      <p:sp>
        <p:nvSpPr>
          <p:cNvPr id="696325" name="Rectangle 5"/>
          <p:cNvSpPr>
            <a:spLocks noChangeArrowheads="1"/>
          </p:cNvSpPr>
          <p:nvPr/>
        </p:nvSpPr>
        <p:spPr bwMode="auto">
          <a:xfrm>
            <a:off x="457200" y="2362200"/>
            <a:ext cx="7848600" cy="1447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PropBank: </a:t>
            </a:r>
            <a:r>
              <a:rPr lang="en-US" sz="2800">
                <a:latin typeface="Comic Sans MS" pitchFamily="66" charset="0"/>
              </a:rPr>
              <a:t>sentences in the Penn Treebank annotated with semantic roles</a:t>
            </a:r>
          </a:p>
          <a:p>
            <a:pPr marL="342900" indent="-342900">
              <a:spcBef>
                <a:spcPct val="20000"/>
              </a:spcBef>
              <a:buFontTx/>
              <a:buChar char="•"/>
            </a:pPr>
            <a:r>
              <a:rPr lang="en-US" sz="2800">
                <a:latin typeface="Comic Sans MS" pitchFamily="66" charset="0"/>
              </a:rPr>
              <a:t>Roles are verb-sense specific</a:t>
            </a:r>
          </a:p>
          <a:p>
            <a:pPr marL="342900" indent="-342900">
              <a:spcBef>
                <a:spcPct val="20000"/>
              </a:spcBef>
              <a:buFontTx/>
              <a:buChar char="•"/>
            </a:pPr>
            <a:r>
              <a:rPr lang="en-US" sz="2800">
                <a:latin typeface="Comic Sans MS" pitchFamily="66" charset="0"/>
              </a:rPr>
              <a:t>Arg0 (PROTO-AGENT), Arg1(PROTO-PATIENT), Arg2,…….</a:t>
            </a:r>
          </a:p>
          <a:p>
            <a:pPr marL="342900" indent="-342900">
              <a:spcBef>
                <a:spcPct val="20000"/>
              </a:spcBef>
              <a:buFontTx/>
              <a:buChar char="•"/>
            </a:pPr>
            <a:endParaRPr lang="en-US" sz="280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fld id="{7FF500B1-E733-4BAD-83D8-00AA3362ACBE}" type="datetime1">
              <a:rPr lang="en-US" smtClean="0"/>
              <a:t>2/26/2020</a:t>
            </a:fld>
            <a:endParaRPr lang="en-US"/>
          </a:p>
        </p:txBody>
      </p:sp>
      <p:sp>
        <p:nvSpPr>
          <p:cNvPr id="16408" name="Footer Placeholder 4"/>
          <p:cNvSpPr>
            <a:spLocks noGrp="1"/>
          </p:cNvSpPr>
          <p:nvPr>
            <p:ph type="ftr" sz="quarter" idx="11"/>
          </p:nvPr>
        </p:nvSpPr>
        <p:spPr>
          <a:noFill/>
        </p:spPr>
        <p:txBody>
          <a:bodyPr/>
          <a:lstStyle/>
          <a:p>
            <a:r>
              <a:rPr lang="en-US"/>
              <a:t>CPSC503 Winter 2019</a:t>
            </a:r>
          </a:p>
        </p:txBody>
      </p:sp>
      <p:sp>
        <p:nvSpPr>
          <p:cNvPr id="16409" name="Slide Number Placeholder 5"/>
          <p:cNvSpPr>
            <a:spLocks noGrp="1"/>
          </p:cNvSpPr>
          <p:nvPr>
            <p:ph type="sldNum" sz="quarter" idx="12"/>
          </p:nvPr>
        </p:nvSpPr>
        <p:spPr>
          <a:noFill/>
        </p:spPr>
        <p:txBody>
          <a:bodyPr/>
          <a:lstStyle/>
          <a:p>
            <a:fld id="{94083A98-14AD-45BF-825F-ACECD8E7B5C7}" type="slidenum">
              <a:rPr lang="en-US" smtClean="0"/>
              <a:pPr/>
              <a:t>59</a:t>
            </a:fld>
            <a:endParaRPr lang="en-US"/>
          </a:p>
        </p:txBody>
      </p:sp>
      <p:sp>
        <p:nvSpPr>
          <p:cNvPr id="16410" name="Rectangle 2"/>
          <p:cNvSpPr>
            <a:spLocks noGrp="1" noChangeArrowheads="1"/>
          </p:cNvSpPr>
          <p:nvPr>
            <p:ph type="title"/>
          </p:nvPr>
        </p:nvSpPr>
        <p:spPr>
          <a:xfrm>
            <a:off x="609600" y="-152400"/>
            <a:ext cx="7772400" cy="1143000"/>
          </a:xfrm>
        </p:spPr>
        <p:txBody>
          <a:bodyPr/>
          <a:lstStyle/>
          <a:p>
            <a:pPr eaLnBrk="1" hangingPunct="1"/>
            <a:r>
              <a:rPr lang="en-US"/>
              <a:t>PropBank Example</a:t>
            </a:r>
          </a:p>
        </p:txBody>
      </p:sp>
      <p:sp>
        <p:nvSpPr>
          <p:cNvPr id="698375" name="Rectangle 7"/>
          <p:cNvSpPr>
            <a:spLocks noChangeArrowheads="1"/>
          </p:cNvSpPr>
          <p:nvPr/>
        </p:nvSpPr>
        <p:spPr bwMode="auto">
          <a:xfrm>
            <a:off x="304800" y="685800"/>
            <a:ext cx="8077200" cy="29718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Increase “</a:t>
            </a:r>
            <a:r>
              <a:rPr lang="en-US" sz="2800">
                <a:latin typeface="Comic Sans MS" pitchFamily="66" charset="0"/>
              </a:rPr>
              <a:t>go up incrementally”</a:t>
            </a:r>
          </a:p>
          <a:p>
            <a:pPr marL="742950" lvl="1" indent="-285750">
              <a:spcBef>
                <a:spcPct val="20000"/>
              </a:spcBef>
              <a:buFontTx/>
              <a:buChar char="–"/>
            </a:pPr>
            <a:r>
              <a:rPr lang="en-US" sz="2400">
                <a:latin typeface="Comic Sans MS" pitchFamily="66" charset="0"/>
              </a:rPr>
              <a:t>Arg0: causer of increase</a:t>
            </a:r>
          </a:p>
          <a:p>
            <a:pPr marL="742950" lvl="1" indent="-285750">
              <a:spcBef>
                <a:spcPct val="20000"/>
              </a:spcBef>
              <a:buFontTx/>
              <a:buChar char="–"/>
            </a:pPr>
            <a:r>
              <a:rPr lang="en-US" sz="2400">
                <a:latin typeface="Comic Sans MS" pitchFamily="66" charset="0"/>
              </a:rPr>
              <a:t>Arg1: thing increasing</a:t>
            </a:r>
          </a:p>
          <a:p>
            <a:pPr marL="742950" lvl="1" indent="-285750">
              <a:spcBef>
                <a:spcPct val="20000"/>
              </a:spcBef>
              <a:buFontTx/>
              <a:buChar char="–"/>
            </a:pPr>
            <a:r>
              <a:rPr lang="en-US" sz="2400">
                <a:latin typeface="Comic Sans MS" pitchFamily="66" charset="0"/>
              </a:rPr>
              <a:t>Arg2: amount increase by</a:t>
            </a:r>
          </a:p>
          <a:p>
            <a:pPr marL="742950" lvl="1" indent="-285750">
              <a:spcBef>
                <a:spcPct val="20000"/>
              </a:spcBef>
              <a:buFontTx/>
              <a:buChar char="–"/>
            </a:pPr>
            <a:r>
              <a:rPr lang="en-US" sz="2400">
                <a:latin typeface="Comic Sans MS" pitchFamily="66" charset="0"/>
              </a:rPr>
              <a:t>Arg3: start point</a:t>
            </a:r>
          </a:p>
          <a:p>
            <a:pPr marL="742950" lvl="1" indent="-285750">
              <a:spcBef>
                <a:spcPct val="20000"/>
              </a:spcBef>
              <a:buFontTx/>
              <a:buChar char="–"/>
            </a:pPr>
            <a:r>
              <a:rPr lang="en-US" sz="2400">
                <a:latin typeface="Comic Sans MS" pitchFamily="66" charset="0"/>
              </a:rPr>
              <a:t>Arg4: end point</a:t>
            </a:r>
          </a:p>
          <a:p>
            <a:pPr marL="342900" indent="-342900">
              <a:spcBef>
                <a:spcPct val="20000"/>
              </a:spcBef>
              <a:buFontTx/>
              <a:buChar char="•"/>
            </a:pPr>
            <a:endParaRPr lang="en-US" sz="2800">
              <a:latin typeface="Comic Sans MS" pitchFamily="66" charset="0"/>
            </a:endParaRPr>
          </a:p>
        </p:txBody>
      </p:sp>
      <p:sp>
        <p:nvSpPr>
          <p:cNvPr id="16412" name="Rectangle 8"/>
          <p:cNvSpPr>
            <a:spLocks noChangeArrowheads="1"/>
          </p:cNvSpPr>
          <p:nvPr/>
        </p:nvSpPr>
        <p:spPr bwMode="auto">
          <a:xfrm>
            <a:off x="152400" y="3505200"/>
            <a:ext cx="8991600" cy="32004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err="1">
                <a:latin typeface="Comic Sans MS" pitchFamily="66" charset="0"/>
              </a:rPr>
              <a:t>PropBank</a:t>
            </a:r>
            <a:r>
              <a:rPr lang="en-US" sz="2800" dirty="0">
                <a:latin typeface="Comic Sans MS" pitchFamily="66" charset="0"/>
              </a:rPr>
              <a:t> semantic role labeling would identify common aspects among these three examples</a:t>
            </a:r>
          </a:p>
          <a:p>
            <a:pPr marL="342900" indent="-342900">
              <a:spcBef>
                <a:spcPct val="40000"/>
              </a:spcBef>
            </a:pPr>
            <a:r>
              <a:rPr lang="en-US" sz="2400" i="1" dirty="0">
                <a:latin typeface="Comic Sans MS" pitchFamily="66" charset="0"/>
              </a:rPr>
              <a:t>“ Y performance increased by 3% ” </a:t>
            </a:r>
          </a:p>
          <a:p>
            <a:pPr marL="342900" indent="-342900">
              <a:spcBef>
                <a:spcPct val="40000"/>
              </a:spcBef>
            </a:pPr>
            <a:r>
              <a:rPr lang="en-US" sz="2400" i="1" dirty="0">
                <a:latin typeface="Comic Sans MS" pitchFamily="66" charset="0"/>
              </a:rPr>
              <a:t>“ Y performance was increased by the new X technique ”</a:t>
            </a:r>
          </a:p>
          <a:p>
            <a:pPr marL="342900" indent="-342900">
              <a:spcBef>
                <a:spcPct val="40000"/>
              </a:spcBef>
            </a:pPr>
            <a:r>
              <a:rPr lang="en-US" sz="2400" i="1" dirty="0">
                <a:latin typeface="Comic Sans MS" pitchFamily="66" charset="0"/>
              </a:rPr>
              <a:t>“ The new X technique increased performance of Y”</a:t>
            </a:r>
          </a:p>
        </p:txBody>
      </p:sp>
      <p:sp>
        <p:nvSpPr>
          <p:cNvPr id="16413" name="Right Brace 7"/>
          <p:cNvSpPr>
            <a:spLocks/>
          </p:cNvSpPr>
          <p:nvPr/>
        </p:nvSpPr>
        <p:spPr bwMode="auto">
          <a:xfrm>
            <a:off x="4953000" y="2057400"/>
            <a:ext cx="381000" cy="1295400"/>
          </a:xfrm>
          <a:prstGeom prst="rightBrace">
            <a:avLst>
              <a:gd name="adj1" fmla="val 8327"/>
              <a:gd name="adj2" fmla="val 50000"/>
            </a:avLst>
          </a:prstGeom>
          <a:noFill/>
          <a:ln w="38100" algn="ctr">
            <a:solidFill>
              <a:schemeClr val="accent2"/>
            </a:solidFill>
            <a:round/>
            <a:headEnd/>
            <a:tailEnd/>
          </a:ln>
        </p:spPr>
        <p:txBody>
          <a:bodyPr/>
          <a:lstStyle/>
          <a:p>
            <a:endParaRPr lang="en-US"/>
          </a:p>
        </p:txBody>
      </p:sp>
      <p:sp>
        <p:nvSpPr>
          <p:cNvPr id="9" name="Rectangle 7"/>
          <p:cNvSpPr>
            <a:spLocks noChangeArrowheads="1"/>
          </p:cNvSpPr>
          <p:nvPr/>
        </p:nvSpPr>
        <p:spPr bwMode="auto">
          <a:xfrm>
            <a:off x="5410200" y="2133600"/>
            <a:ext cx="3352800" cy="1295400"/>
          </a:xfrm>
          <a:prstGeom prst="rect">
            <a:avLst/>
          </a:prstGeom>
          <a:noFill/>
          <a:ln w="9525">
            <a:noFill/>
            <a:miter lim="800000"/>
            <a:headEnd/>
            <a:tailEnd/>
          </a:ln>
        </p:spPr>
        <p:txBody>
          <a:bodyPr/>
          <a:lstStyle/>
          <a:p>
            <a:pPr marL="342900" indent="-342900">
              <a:spcBef>
                <a:spcPct val="20000"/>
              </a:spcBef>
            </a:pPr>
            <a:r>
              <a:rPr lang="en-US" sz="2400">
                <a:solidFill>
                  <a:schemeClr val="accent2"/>
                </a:solidFill>
                <a:latin typeface="Comic Sans MS" pitchFamily="66" charset="0"/>
              </a:rPr>
              <a:t>Glosses for human reader. Not formally defined</a:t>
            </a:r>
            <a:endParaRPr lang="en-US" sz="2000">
              <a:latin typeface="Comic Sans MS" pitchFamily="66" charset="0"/>
            </a:endParaRPr>
          </a:p>
          <a:p>
            <a:pPr marL="342900" indent="-342900">
              <a:spcBef>
                <a:spcPct val="20000"/>
              </a:spcBef>
            </a:pPr>
            <a:endParaRPr lang="en-US" sz="240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386" name="Ink 9"/>
              <p14:cNvContentPartPr>
                <a14:cpLocks xmlns:a14="http://schemas.microsoft.com/office/drawing/2010/main" noRot="1" noChangeAspect="1" noEditPoints="1" noChangeArrowheads="1" noChangeShapeType="1"/>
              </p14:cNvContentPartPr>
              <p14:nvPr/>
            </p14:nvContentPartPr>
            <p14:xfrm>
              <a:off x="382588" y="4478338"/>
              <a:ext cx="546100" cy="1581150"/>
            </p14:xfrm>
          </p:contentPart>
        </mc:Choice>
        <mc:Fallback xmlns="">
          <p:pic>
            <p:nvPicPr>
              <p:cNvPr id="16386" name="Ink 9"/>
              <p:cNvPicPr>
                <a:picLocks noRot="1" noChangeAspect="1" noEditPoints="1" noChangeArrowheads="1" noChangeShapeType="1"/>
              </p:cNvPicPr>
              <p:nvPr/>
            </p:nvPicPr>
            <p:blipFill>
              <a:blip r:embed="rId4"/>
              <a:stretch>
                <a:fillRect/>
              </a:stretch>
            </p:blipFill>
            <p:spPr>
              <a:xfrm>
                <a:off x="376108" y="4471858"/>
                <a:ext cx="559060" cy="15941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87" name="Ink 10"/>
              <p14:cNvContentPartPr>
                <a14:cpLocks xmlns:a14="http://schemas.microsoft.com/office/drawing/2010/main" noRot="1" noChangeAspect="1" noEditPoints="1" noChangeArrowheads="1" noChangeShapeType="1"/>
              </p14:cNvContentPartPr>
              <p14:nvPr/>
            </p14:nvContentPartPr>
            <p14:xfrm>
              <a:off x="2471738" y="4364038"/>
              <a:ext cx="949325" cy="1171575"/>
            </p14:xfrm>
          </p:contentPart>
        </mc:Choice>
        <mc:Fallback xmlns="">
          <p:pic>
            <p:nvPicPr>
              <p:cNvPr id="16387" name="Ink 10"/>
              <p:cNvPicPr>
                <a:picLocks noRot="1" noChangeAspect="1" noEditPoints="1" noChangeArrowheads="1" noChangeShapeType="1"/>
              </p:cNvPicPr>
              <p:nvPr/>
            </p:nvPicPr>
            <p:blipFill>
              <a:blip r:embed="rId6"/>
              <a:stretch>
                <a:fillRect/>
              </a:stretch>
            </p:blipFill>
            <p:spPr>
              <a:xfrm>
                <a:off x="2465258" y="4357557"/>
                <a:ext cx="962285" cy="118453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8" name="Ink 11"/>
              <p14:cNvContentPartPr>
                <a14:cpLocks xmlns:a14="http://schemas.microsoft.com/office/drawing/2010/main" noRot="1" noChangeAspect="1" noEditPoints="1" noChangeArrowheads="1" noChangeShapeType="1"/>
              </p14:cNvContentPartPr>
              <p14:nvPr/>
            </p14:nvContentPartPr>
            <p14:xfrm>
              <a:off x="3494088" y="4492625"/>
              <a:ext cx="917575" cy="1616075"/>
            </p14:xfrm>
          </p:contentPart>
        </mc:Choice>
        <mc:Fallback xmlns="">
          <p:pic>
            <p:nvPicPr>
              <p:cNvPr id="16388" name="Ink 11"/>
              <p:cNvPicPr>
                <a:picLocks noRot="1" noChangeAspect="1" noEditPoints="1" noChangeArrowheads="1" noChangeShapeType="1"/>
              </p:cNvPicPr>
              <p:nvPr/>
            </p:nvPicPr>
            <p:blipFill>
              <a:blip r:embed="rId8"/>
              <a:stretch>
                <a:fillRect/>
              </a:stretch>
            </p:blipFill>
            <p:spPr>
              <a:xfrm>
                <a:off x="3487608" y="4486145"/>
                <a:ext cx="930534" cy="162903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9" name="Ink 12"/>
              <p14:cNvContentPartPr>
                <a14:cpLocks xmlns:a14="http://schemas.microsoft.com/office/drawing/2010/main" noRot="1" noChangeAspect="1" noEditPoints="1" noChangeArrowheads="1" noChangeShapeType="1"/>
              </p14:cNvContentPartPr>
              <p14:nvPr/>
            </p14:nvContentPartPr>
            <p14:xfrm>
              <a:off x="4900613" y="4456113"/>
              <a:ext cx="642937" cy="1703387"/>
            </p14:xfrm>
          </p:contentPart>
        </mc:Choice>
        <mc:Fallback xmlns="">
          <p:pic>
            <p:nvPicPr>
              <p:cNvPr id="16389" name="Ink 12"/>
              <p:cNvPicPr>
                <a:picLocks noRot="1" noChangeAspect="1" noEditPoints="1" noChangeArrowheads="1" noChangeShapeType="1"/>
              </p:cNvPicPr>
              <p:nvPr/>
            </p:nvPicPr>
            <p:blipFill>
              <a:blip r:embed="rId10"/>
              <a:stretch>
                <a:fillRect/>
              </a:stretch>
            </p:blipFill>
            <p:spPr>
              <a:xfrm>
                <a:off x="4894133" y="4449634"/>
                <a:ext cx="655897" cy="17163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90" name="Ink 13"/>
              <p14:cNvContentPartPr>
                <a14:cpLocks xmlns:a14="http://schemas.microsoft.com/office/drawing/2010/main" noRot="1" noChangeAspect="1" noEditPoints="1" noChangeArrowheads="1" noChangeShapeType="1"/>
              </p14:cNvContentPartPr>
              <p14:nvPr/>
            </p14:nvContentPartPr>
            <p14:xfrm>
              <a:off x="5375275" y="4324350"/>
              <a:ext cx="757238" cy="419100"/>
            </p14:xfrm>
          </p:contentPart>
        </mc:Choice>
        <mc:Fallback xmlns="">
          <p:pic>
            <p:nvPicPr>
              <p:cNvPr id="16390" name="Ink 13"/>
              <p:cNvPicPr>
                <a:picLocks noRot="1" noChangeAspect="1" noEditPoints="1" noChangeArrowheads="1" noChangeShapeType="1"/>
              </p:cNvPicPr>
              <p:nvPr/>
            </p:nvPicPr>
            <p:blipFill>
              <a:blip r:embed="rId12"/>
              <a:stretch>
                <a:fillRect/>
              </a:stretch>
            </p:blipFill>
            <p:spPr>
              <a:xfrm>
                <a:off x="5368794" y="4317869"/>
                <a:ext cx="770201"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1" name="Ink 14"/>
              <p14:cNvContentPartPr>
                <a14:cpLocks xmlns:a14="http://schemas.microsoft.com/office/drawing/2010/main" noRot="1" noChangeAspect="1" noEditPoints="1" noChangeArrowheads="1" noChangeShapeType="1"/>
              </p14:cNvContentPartPr>
              <p14:nvPr/>
            </p14:nvContentPartPr>
            <p14:xfrm>
              <a:off x="7673975" y="4598988"/>
              <a:ext cx="1138238" cy="1647825"/>
            </p14:xfrm>
          </p:contentPart>
        </mc:Choice>
        <mc:Fallback xmlns="">
          <p:pic>
            <p:nvPicPr>
              <p:cNvPr id="16391" name="Ink 14"/>
              <p:cNvPicPr>
                <a:picLocks noRot="1" noChangeAspect="1" noEditPoints="1" noChangeArrowheads="1" noChangeShapeType="1"/>
              </p:cNvPicPr>
              <p:nvPr/>
            </p:nvPicPr>
            <p:blipFill>
              <a:blip r:embed="rId14"/>
              <a:stretch>
                <a:fillRect/>
              </a:stretch>
            </p:blipFill>
            <p:spPr>
              <a:xfrm>
                <a:off x="7667495" y="4592508"/>
                <a:ext cx="1151197" cy="166078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404" name="Ink 26"/>
              <p14:cNvContentPartPr>
                <a14:cpLocks xmlns:a14="http://schemas.microsoft.com/office/drawing/2010/main" noRot="1" noChangeAspect="1" noEditPoints="1" noChangeArrowheads="1" noChangeShapeType="1"/>
              </p14:cNvContentPartPr>
              <p14:nvPr/>
            </p14:nvContentPartPr>
            <p14:xfrm>
              <a:off x="8513763" y="4718050"/>
              <a:ext cx="90487" cy="50800"/>
            </p14:xfrm>
          </p:contentPart>
        </mc:Choice>
        <mc:Fallback xmlns="">
          <p:pic>
            <p:nvPicPr>
              <p:cNvPr id="16404" name="Ink 26"/>
              <p:cNvPicPr>
                <a:picLocks noRot="1" noChangeAspect="1" noEditPoints="1" noChangeArrowheads="1" noChangeShapeType="1"/>
              </p:cNvPicPr>
              <p:nvPr/>
            </p:nvPicPr>
            <p:blipFill>
              <a:blip r:embed="rId16"/>
              <a:stretch>
                <a:fillRect/>
              </a:stretch>
            </p:blipFill>
            <p:spPr>
              <a:xfrm>
                <a:off x="8510158" y="4707675"/>
                <a:ext cx="103105" cy="6940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15" name="Ink 31"/>
              <p14:cNvContentPartPr>
                <a14:cpLocks xmlns:a14="http://schemas.microsoft.com/office/drawing/2010/main" noRot="1" noChangeAspect="1" noEditPoints="1" noChangeArrowheads="1" noChangeShapeType="1"/>
              </p14:cNvContentPartPr>
              <p14:nvPr/>
            </p14:nvContentPartPr>
            <p14:xfrm>
              <a:off x="522288" y="1285875"/>
              <a:ext cx="431800" cy="263525"/>
            </p14:xfrm>
          </p:contentPart>
        </mc:Choice>
        <mc:Fallback xmlns="">
          <p:pic>
            <p:nvPicPr>
              <p:cNvPr id="16415" name="Ink 31"/>
              <p:cNvPicPr>
                <a:picLocks noRot="1" noChangeAspect="1" noEditPoints="1" noChangeArrowheads="1" noChangeShapeType="1"/>
              </p:cNvPicPr>
              <p:nvPr/>
            </p:nvPicPr>
            <p:blipFill>
              <a:blip r:embed="rId18"/>
              <a:stretch>
                <a:fillRect/>
              </a:stretch>
            </p:blipFill>
            <p:spPr>
              <a:xfrm>
                <a:off x="517970" y="1282280"/>
                <a:ext cx="442955" cy="276468"/>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416" name="Ink 32"/>
              <p14:cNvContentPartPr>
                <a14:cpLocks xmlns:a14="http://schemas.microsoft.com/office/drawing/2010/main" noRot="1" noChangeAspect="1" noEditPoints="1" noChangeArrowheads="1" noChangeShapeType="1"/>
              </p14:cNvContentPartPr>
              <p14:nvPr/>
            </p14:nvContentPartPr>
            <p14:xfrm>
              <a:off x="515938" y="1724025"/>
              <a:ext cx="530225" cy="261938"/>
            </p14:xfrm>
          </p:contentPart>
        </mc:Choice>
        <mc:Fallback xmlns="">
          <p:pic>
            <p:nvPicPr>
              <p:cNvPr id="16416" name="Ink 32"/>
              <p:cNvPicPr>
                <a:picLocks noRot="1" noChangeAspect="1" noEditPoints="1" noChangeArrowheads="1" noChangeShapeType="1"/>
              </p:cNvPicPr>
              <p:nvPr/>
            </p:nvPicPr>
            <p:blipFill>
              <a:blip r:embed="rId20"/>
              <a:stretch>
                <a:fillRect/>
              </a:stretch>
            </p:blipFill>
            <p:spPr>
              <a:xfrm>
                <a:off x="510899" y="1718988"/>
                <a:ext cx="542824" cy="2720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17" name="Ink 33"/>
              <p14:cNvContentPartPr>
                <a14:cpLocks xmlns:a14="http://schemas.microsoft.com/office/drawing/2010/main" noRot="1" noChangeAspect="1" noEditPoints="1" noChangeArrowheads="1" noChangeShapeType="1"/>
              </p14:cNvContentPartPr>
              <p14:nvPr/>
            </p14:nvContentPartPr>
            <p14:xfrm>
              <a:off x="825500" y="2197100"/>
              <a:ext cx="306388" cy="1046163"/>
            </p14:xfrm>
          </p:contentPart>
        </mc:Choice>
        <mc:Fallback xmlns="">
          <p:pic>
            <p:nvPicPr>
              <p:cNvPr id="16417" name="Ink 33"/>
              <p:cNvPicPr>
                <a:picLocks noRot="1" noChangeAspect="1" noEditPoints="1" noChangeArrowheads="1" noChangeShapeType="1"/>
              </p:cNvPicPr>
              <p:nvPr/>
            </p:nvPicPr>
            <p:blipFill>
              <a:blip r:embed="rId22"/>
              <a:stretch>
                <a:fillRect/>
              </a:stretch>
            </p:blipFill>
            <p:spPr>
              <a:xfrm>
                <a:off x="813619" y="2193504"/>
                <a:ext cx="323310" cy="106162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418" name="Ink 34"/>
              <p14:cNvContentPartPr>
                <a14:cpLocks xmlns:a14="http://schemas.microsoft.com/office/drawing/2010/main" noRot="1" noChangeAspect="1" noEditPoints="1" noChangeArrowheads="1" noChangeShapeType="1"/>
              </p14:cNvContentPartPr>
              <p14:nvPr/>
            </p14:nvContentPartPr>
            <p14:xfrm>
              <a:off x="212725" y="4471988"/>
              <a:ext cx="587375" cy="555625"/>
            </p14:xfrm>
          </p:contentPart>
        </mc:Choice>
        <mc:Fallback xmlns="">
          <p:pic>
            <p:nvPicPr>
              <p:cNvPr id="16418" name="Ink 34"/>
              <p:cNvPicPr>
                <a:picLocks noRot="1" noChangeAspect="1" noEditPoints="1" noChangeArrowheads="1" noChangeShapeType="1"/>
              </p:cNvPicPr>
              <p:nvPr/>
            </p:nvPicPr>
            <p:blipFill>
              <a:blip r:embed="rId24"/>
              <a:stretch>
                <a:fillRect/>
              </a:stretch>
            </p:blipFill>
            <p:spPr>
              <a:xfrm>
                <a:off x="205167" y="4463711"/>
                <a:ext cx="598892" cy="57433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419" name="Ink 35"/>
              <p14:cNvContentPartPr>
                <a14:cpLocks xmlns:a14="http://schemas.microsoft.com/office/drawing/2010/main" noRot="1" noChangeAspect="1" noEditPoints="1" noChangeArrowheads="1" noChangeShapeType="1"/>
              </p14:cNvContentPartPr>
              <p14:nvPr/>
            </p14:nvContentPartPr>
            <p14:xfrm>
              <a:off x="2503488" y="4330700"/>
              <a:ext cx="946150" cy="666750"/>
            </p14:xfrm>
          </p:contentPart>
        </mc:Choice>
        <mc:Fallback xmlns="">
          <p:pic>
            <p:nvPicPr>
              <p:cNvPr id="16419" name="Ink 35"/>
              <p:cNvPicPr>
                <a:picLocks noRot="1" noChangeAspect="1" noEditPoints="1" noChangeArrowheads="1" noChangeShapeType="1"/>
              </p:cNvPicPr>
              <p:nvPr/>
            </p:nvPicPr>
            <p:blipFill>
              <a:blip r:embed="rId26"/>
              <a:stretch>
                <a:fillRect/>
              </a:stretch>
            </p:blipFill>
            <p:spPr>
              <a:xfrm>
                <a:off x="2500968" y="4320598"/>
                <a:ext cx="958031" cy="68515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420" name="Ink 36"/>
              <p14:cNvContentPartPr>
                <a14:cpLocks xmlns:a14="http://schemas.microsoft.com/office/drawing/2010/main" noRot="1" noChangeAspect="1" noEditPoints="1" noChangeArrowheads="1" noChangeShapeType="1"/>
              </p14:cNvContentPartPr>
              <p14:nvPr/>
            </p14:nvContentPartPr>
            <p14:xfrm>
              <a:off x="2927350" y="4487863"/>
              <a:ext cx="1490663" cy="495300"/>
            </p14:xfrm>
          </p:contentPart>
        </mc:Choice>
        <mc:Fallback xmlns="">
          <p:pic>
            <p:nvPicPr>
              <p:cNvPr id="16420" name="Ink 36"/>
              <p:cNvPicPr>
                <a:picLocks noRot="1" noChangeAspect="1" noEditPoints="1" noChangeArrowheads="1" noChangeShapeType="1"/>
              </p:cNvPicPr>
              <p:nvPr/>
            </p:nvPicPr>
            <p:blipFill>
              <a:blip r:embed="rId28"/>
              <a:stretch>
                <a:fillRect/>
              </a:stretch>
            </p:blipFill>
            <p:spPr>
              <a:xfrm>
                <a:off x="2921950" y="4481058"/>
                <a:ext cx="1499662" cy="51284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421" name="Ink 37"/>
              <p14:cNvContentPartPr>
                <a14:cpLocks xmlns:a14="http://schemas.microsoft.com/office/drawing/2010/main" noRot="1" noChangeAspect="1" noEditPoints="1" noChangeArrowheads="1" noChangeShapeType="1"/>
              </p14:cNvContentPartPr>
              <p14:nvPr/>
            </p14:nvContentPartPr>
            <p14:xfrm>
              <a:off x="5076825" y="4330700"/>
              <a:ext cx="1033463" cy="644525"/>
            </p14:xfrm>
          </p:contentPart>
        </mc:Choice>
        <mc:Fallback xmlns="">
          <p:pic>
            <p:nvPicPr>
              <p:cNvPr id="16421" name="Ink 37"/>
              <p:cNvPicPr>
                <a:picLocks noRot="1" noChangeAspect="1" noEditPoints="1" noChangeArrowheads="1" noChangeShapeType="1"/>
              </p:cNvPicPr>
              <p:nvPr/>
            </p:nvPicPr>
            <p:blipFill>
              <a:blip r:embed="rId30"/>
              <a:stretch>
                <a:fillRect/>
              </a:stretch>
            </p:blipFill>
            <p:spPr>
              <a:xfrm>
                <a:off x="5071785" y="4319513"/>
                <a:ext cx="1049302" cy="66617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422" name="Ink 38"/>
              <p14:cNvContentPartPr>
                <a14:cpLocks xmlns:a14="http://schemas.microsoft.com/office/drawing/2010/main" noRot="1" noChangeAspect="1" noEditPoints="1" noChangeArrowheads="1" noChangeShapeType="1"/>
              </p14:cNvContentPartPr>
              <p14:nvPr/>
            </p14:nvContentPartPr>
            <p14:xfrm>
              <a:off x="506413" y="569913"/>
              <a:ext cx="5567362" cy="654050"/>
            </p14:xfrm>
          </p:contentPart>
        </mc:Choice>
        <mc:Fallback xmlns="">
          <p:pic>
            <p:nvPicPr>
              <p:cNvPr id="16422" name="Ink 38"/>
              <p:cNvPicPr>
                <a:picLocks noRot="1" noChangeAspect="1" noEditPoints="1" noChangeArrowheads="1" noChangeShapeType="1"/>
              </p:cNvPicPr>
              <p:nvPr/>
            </p:nvPicPr>
            <p:blipFill>
              <a:blip r:embed="rId32"/>
              <a:stretch>
                <a:fillRect/>
              </a:stretch>
            </p:blipFill>
            <p:spPr>
              <a:xfrm>
                <a:off x="499213" y="563434"/>
                <a:ext cx="5582842" cy="668448"/>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423" name="Ink 39"/>
              <p14:cNvContentPartPr>
                <a14:cpLocks xmlns:a14="http://schemas.microsoft.com/office/drawing/2010/main" noRot="1" noChangeAspect="1" noEditPoints="1" noChangeArrowheads="1" noChangeShapeType="1"/>
              </p14:cNvContentPartPr>
              <p14:nvPr/>
            </p14:nvContentPartPr>
            <p14:xfrm>
              <a:off x="1023938" y="1657350"/>
              <a:ext cx="3506787" cy="412750"/>
            </p14:xfrm>
          </p:contentPart>
        </mc:Choice>
        <mc:Fallback xmlns="">
          <p:pic>
            <p:nvPicPr>
              <p:cNvPr id="16423" name="Ink 39"/>
              <p:cNvPicPr>
                <a:picLocks noRot="1" noChangeAspect="1" noEditPoints="1" noChangeArrowheads="1" noChangeShapeType="1"/>
              </p:cNvPicPr>
              <p:nvPr/>
            </p:nvPicPr>
            <p:blipFill>
              <a:blip r:embed="rId34"/>
              <a:stretch>
                <a:fillRect/>
              </a:stretch>
            </p:blipFill>
            <p:spPr>
              <a:xfrm>
                <a:off x="1019258" y="1653032"/>
                <a:ext cx="3515427" cy="42426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A15A06F9-0895-44A9-89B4-2FE5173C8E1E}" type="datetime1">
              <a:rPr lang="en-US" smtClean="0"/>
              <a:t>2/26/2020</a:t>
            </a:fld>
            <a:endParaRPr lang="en-US"/>
          </a:p>
        </p:txBody>
      </p:sp>
      <p:sp>
        <p:nvSpPr>
          <p:cNvPr id="38915" name="Footer Placeholder 4"/>
          <p:cNvSpPr>
            <a:spLocks noGrp="1"/>
          </p:cNvSpPr>
          <p:nvPr>
            <p:ph type="ftr" sz="quarter" idx="11"/>
          </p:nvPr>
        </p:nvSpPr>
        <p:spPr>
          <a:noFill/>
        </p:spPr>
        <p:txBody>
          <a:bodyPr/>
          <a:lstStyle/>
          <a:p>
            <a:r>
              <a:rPr lang="en-US"/>
              <a:t>CPSC503 Winter 2020</a:t>
            </a:r>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6</a:t>
            </a:fld>
            <a:endParaRPr lang="en-US"/>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a:t>Principle of Compositionality</a:t>
            </a:r>
          </a:p>
          <a:p>
            <a:pPr lvl="1" eaLnBrk="1" hangingPunct="1"/>
            <a:r>
              <a:rPr lang="en-US" dirty="0"/>
              <a:t>The meaning of a whole is derived from the meanings of the parts</a:t>
            </a:r>
          </a:p>
          <a:p>
            <a:pPr lvl="1" eaLnBrk="1" hangingPunct="1"/>
            <a:endParaRPr lang="en-US" dirty="0"/>
          </a:p>
          <a:p>
            <a:pPr eaLnBrk="1" hangingPunct="1"/>
            <a:r>
              <a:rPr lang="en-US" dirty="0"/>
              <a:t>What parts?</a:t>
            </a:r>
          </a:p>
          <a:p>
            <a:pPr lvl="1" eaLnBrk="1" hangingPunct="1"/>
            <a:r>
              <a:rPr lang="en-US" dirty="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fld id="{C6E19735-DE1A-4C37-B8D5-6E37C6DFAC00}" type="datetime1">
              <a:rPr lang="en-US" smtClean="0"/>
              <a:t>2/26/2020</a:t>
            </a:fld>
            <a:endParaRPr lang="en-US"/>
          </a:p>
        </p:txBody>
      </p:sp>
      <p:sp>
        <p:nvSpPr>
          <p:cNvPr id="17412" name="Footer Placeholder 4"/>
          <p:cNvSpPr>
            <a:spLocks noGrp="1"/>
          </p:cNvSpPr>
          <p:nvPr>
            <p:ph type="ftr" sz="quarter" idx="11"/>
          </p:nvPr>
        </p:nvSpPr>
        <p:spPr>
          <a:noFill/>
        </p:spPr>
        <p:txBody>
          <a:bodyPr/>
          <a:lstStyle/>
          <a:p>
            <a:r>
              <a:rPr lang="en-US"/>
              <a:t>CPSC503 Winter 2019</a:t>
            </a:r>
          </a:p>
        </p:txBody>
      </p:sp>
      <p:sp>
        <p:nvSpPr>
          <p:cNvPr id="17413" name="Slide Number Placeholder 5"/>
          <p:cNvSpPr>
            <a:spLocks noGrp="1"/>
          </p:cNvSpPr>
          <p:nvPr>
            <p:ph type="sldNum" sz="quarter" idx="12"/>
          </p:nvPr>
        </p:nvSpPr>
        <p:spPr>
          <a:noFill/>
        </p:spPr>
        <p:txBody>
          <a:bodyPr/>
          <a:lstStyle/>
          <a:p>
            <a:fld id="{F1B7D107-3B2C-4FAA-A6BB-8DBE0FDBE9FD}" type="slidenum">
              <a:rPr lang="en-US" smtClean="0"/>
              <a:pPr/>
              <a:t>60</a:t>
            </a:fld>
            <a:endParaRPr lang="en-US"/>
          </a:p>
        </p:txBody>
      </p:sp>
      <p:sp>
        <p:nvSpPr>
          <p:cNvPr id="17414" name="Rectangle 2"/>
          <p:cNvSpPr>
            <a:spLocks noGrp="1" noChangeArrowheads="1"/>
          </p:cNvSpPr>
          <p:nvPr>
            <p:ph type="title"/>
          </p:nvPr>
        </p:nvSpPr>
        <p:spPr>
          <a:xfrm>
            <a:off x="685800" y="228600"/>
            <a:ext cx="7772400" cy="1143000"/>
          </a:xfrm>
        </p:spPr>
        <p:txBody>
          <a:bodyPr/>
          <a:lstStyle/>
          <a:p>
            <a:pPr eaLnBrk="1" hangingPunct="1"/>
            <a:r>
              <a:rPr lang="en-US"/>
              <a:t>Semantic Roles: Resources</a:t>
            </a:r>
          </a:p>
        </p:txBody>
      </p:sp>
      <p:sp>
        <p:nvSpPr>
          <p:cNvPr id="17415" name="Rectangle 3"/>
          <p:cNvSpPr>
            <a:spLocks noChangeArrowheads="1"/>
          </p:cNvSpPr>
          <p:nvPr/>
        </p:nvSpPr>
        <p:spPr bwMode="auto">
          <a:xfrm>
            <a:off x="228600" y="12192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Move beyond inferences about</a:t>
            </a:r>
            <a:r>
              <a:rPr lang="en-US" sz="2800">
                <a:solidFill>
                  <a:schemeClr val="accent2"/>
                </a:solidFill>
                <a:latin typeface="Comic Sans MS" pitchFamily="66" charset="0"/>
              </a:rPr>
              <a:t> </a:t>
            </a:r>
            <a:r>
              <a:rPr lang="en-US" sz="2800">
                <a:latin typeface="Comic Sans MS" pitchFamily="66" charset="0"/>
              </a:rPr>
              <a:t>single verbs</a:t>
            </a:r>
          </a:p>
        </p:txBody>
      </p:sp>
      <p:sp>
        <p:nvSpPr>
          <p:cNvPr id="664581" name="Rectangle 5"/>
          <p:cNvSpPr>
            <a:spLocks noChangeArrowheads="1"/>
          </p:cNvSpPr>
          <p:nvPr/>
        </p:nvSpPr>
        <p:spPr bwMode="auto">
          <a:xfrm>
            <a:off x="304800" y="4800600"/>
            <a:ext cx="8458200" cy="1371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800" dirty="0">
                <a:latin typeface="Comic Sans MS" pitchFamily="66" charset="0"/>
              </a:rPr>
              <a:t>(book online Version </a:t>
            </a:r>
            <a:r>
              <a:rPr lang="en-US" sz="2000" dirty="0">
                <a:latin typeface="Comic Sans MS" pitchFamily="66" charset="0"/>
              </a:rPr>
              <a:t>Revised November 1, 2016</a:t>
            </a:r>
            <a:r>
              <a:rPr lang="en-US" sz="2800" dirty="0">
                <a:latin typeface="Comic Sans MS" pitchFamily="66" charset="0"/>
              </a:rPr>
              <a:t>) </a:t>
            </a:r>
          </a:p>
          <a:p>
            <a:pPr marL="742950" lvl="1" indent="-285750">
              <a:spcBef>
                <a:spcPct val="20000"/>
              </a:spcBef>
              <a:buFontTx/>
              <a:buChar char="–"/>
            </a:pPr>
            <a:r>
              <a:rPr lang="en-US" sz="2400" dirty="0">
                <a:latin typeface="Comic Sans MS" pitchFamily="66" charset="0"/>
              </a:rPr>
              <a:t>for English (versions for other languages are under development)</a:t>
            </a:r>
          </a:p>
          <a:p>
            <a:pPr marL="342900" indent="-342900">
              <a:spcBef>
                <a:spcPct val="20000"/>
              </a:spcBef>
              <a:buFontTx/>
              <a:buChar char="•"/>
            </a:pPr>
            <a:endParaRPr lang="en-US" sz="2800" dirty="0">
              <a:latin typeface="Comic Sans MS" pitchFamily="66" charset="0"/>
            </a:endParaRPr>
          </a:p>
        </p:txBody>
      </p:sp>
      <p:sp>
        <p:nvSpPr>
          <p:cNvPr id="17417" name="Rectangle 6"/>
          <p:cNvSpPr>
            <a:spLocks noChangeArrowheads="1"/>
          </p:cNvSpPr>
          <p:nvPr/>
        </p:nvSpPr>
        <p:spPr bwMode="auto">
          <a:xfrm>
            <a:off x="228600" y="3429000"/>
            <a:ext cx="8610600" cy="1219200"/>
          </a:xfrm>
          <a:prstGeom prst="rect">
            <a:avLst/>
          </a:prstGeom>
          <a:noFill/>
          <a:ln w="9525">
            <a:noFill/>
            <a:miter lim="800000"/>
            <a:headEnd/>
            <a:tailEnd/>
          </a:ln>
        </p:spPr>
        <p:txBody>
          <a:bodyPr/>
          <a:lstStyle/>
          <a:p>
            <a:pPr marL="342900" indent="-342900">
              <a:spcBef>
                <a:spcPct val="20000"/>
              </a:spcBef>
              <a:buFontTx/>
              <a:buChar char="•"/>
            </a:pPr>
            <a:r>
              <a:rPr lang="en-US" sz="2800">
                <a:solidFill>
                  <a:schemeClr val="accent2"/>
                </a:solidFill>
                <a:latin typeface="Comic Sans MS" pitchFamily="66" charset="0"/>
              </a:rPr>
              <a:t>FrameNet:</a:t>
            </a:r>
            <a:r>
              <a:rPr lang="en-US" sz="2800">
                <a:latin typeface="Comic Sans MS" pitchFamily="66" charset="0"/>
              </a:rPr>
              <a:t> Databases containing </a:t>
            </a:r>
            <a:r>
              <a:rPr lang="en-US" sz="2800">
                <a:solidFill>
                  <a:schemeClr val="accent2"/>
                </a:solidFill>
                <a:latin typeface="Comic Sans MS" pitchFamily="66" charset="0"/>
              </a:rPr>
              <a:t>frames</a:t>
            </a:r>
            <a:r>
              <a:rPr lang="en-US" sz="2800">
                <a:latin typeface="Comic Sans MS" pitchFamily="66" charset="0"/>
              </a:rPr>
              <a:t> and their syntactic and semantic argument structures</a:t>
            </a:r>
          </a:p>
        </p:txBody>
      </p:sp>
      <p:sp>
        <p:nvSpPr>
          <p:cNvPr id="17418" name="Rectangle 7"/>
          <p:cNvSpPr>
            <a:spLocks noChangeArrowheads="1"/>
          </p:cNvSpPr>
          <p:nvPr/>
        </p:nvSpPr>
        <p:spPr bwMode="auto">
          <a:xfrm>
            <a:off x="2133600" y="1828800"/>
            <a:ext cx="5181600" cy="1600200"/>
          </a:xfrm>
          <a:prstGeom prst="rect">
            <a:avLst/>
          </a:prstGeom>
          <a:solidFill>
            <a:schemeClr val="bg1"/>
          </a:solidFill>
          <a:ln w="9525">
            <a:noFill/>
            <a:miter lim="800000"/>
            <a:headEnd/>
            <a:tailEnd/>
          </a:ln>
        </p:spPr>
        <p:txBody>
          <a:bodyPr/>
          <a:lstStyle/>
          <a:p>
            <a:pPr marL="342900" indent="-342900">
              <a:spcBef>
                <a:spcPct val="20000"/>
              </a:spcBef>
            </a:pPr>
            <a:r>
              <a:rPr lang="en-US" sz="2400" i="1">
                <a:latin typeface="Comic Sans MS" pitchFamily="66" charset="0"/>
              </a:rPr>
              <a:t>“ IBM hired John as a CEO  ” </a:t>
            </a:r>
          </a:p>
          <a:p>
            <a:pPr marL="342900" indent="-342900">
              <a:spcBef>
                <a:spcPct val="40000"/>
              </a:spcBef>
            </a:pPr>
            <a:r>
              <a:rPr lang="en-US" sz="2400" i="1">
                <a:latin typeface="Comic Sans MS" pitchFamily="66" charset="0"/>
              </a:rPr>
              <a:t>“ John is the new IBM hire ”</a:t>
            </a:r>
          </a:p>
          <a:p>
            <a:pPr marL="342900" indent="-342900">
              <a:spcBef>
                <a:spcPct val="40000"/>
              </a:spcBef>
            </a:pPr>
            <a:r>
              <a:rPr lang="en-US" sz="2400" i="1">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fld id="{D04AA25D-1778-43AA-8B5C-85DEF432A983}" type="datetime1">
              <a:rPr lang="en-US" smtClean="0"/>
              <a:t>2/26/2020</a:t>
            </a:fld>
            <a:endParaRPr lang="en-US"/>
          </a:p>
        </p:txBody>
      </p:sp>
      <p:sp>
        <p:nvSpPr>
          <p:cNvPr id="18441" name="Footer Placeholder 4"/>
          <p:cNvSpPr>
            <a:spLocks noGrp="1"/>
          </p:cNvSpPr>
          <p:nvPr>
            <p:ph type="ftr" sz="quarter" idx="11"/>
          </p:nvPr>
        </p:nvSpPr>
        <p:spPr>
          <a:noFill/>
        </p:spPr>
        <p:txBody>
          <a:bodyPr/>
          <a:lstStyle/>
          <a:p>
            <a:r>
              <a:rPr lang="en-US"/>
              <a:t>CPSC503 Winter 2019</a:t>
            </a:r>
          </a:p>
        </p:txBody>
      </p:sp>
      <p:sp>
        <p:nvSpPr>
          <p:cNvPr id="18442" name="Slide Number Placeholder 5"/>
          <p:cNvSpPr>
            <a:spLocks noGrp="1"/>
          </p:cNvSpPr>
          <p:nvPr>
            <p:ph type="sldNum" sz="quarter" idx="12"/>
          </p:nvPr>
        </p:nvSpPr>
        <p:spPr>
          <a:noFill/>
        </p:spPr>
        <p:txBody>
          <a:bodyPr/>
          <a:lstStyle/>
          <a:p>
            <a:fld id="{874EC3B7-6E62-477B-A654-8F352B706A04}" type="slidenum">
              <a:rPr lang="en-US" smtClean="0"/>
              <a:pPr/>
              <a:t>61</a:t>
            </a:fld>
            <a:endParaRPr lang="en-US"/>
          </a:p>
        </p:txBody>
      </p:sp>
      <p:sp>
        <p:nvSpPr>
          <p:cNvPr id="18443" name="Rectangle 2"/>
          <p:cNvSpPr>
            <a:spLocks noGrp="1" noChangeArrowheads="1"/>
          </p:cNvSpPr>
          <p:nvPr>
            <p:ph type="title"/>
          </p:nvPr>
        </p:nvSpPr>
        <p:spPr>
          <a:xfrm>
            <a:off x="685800" y="304800"/>
            <a:ext cx="7772400" cy="1143000"/>
          </a:xfrm>
        </p:spPr>
        <p:txBody>
          <a:bodyPr/>
          <a:lstStyle/>
          <a:p>
            <a:pPr eaLnBrk="1" hangingPunct="1"/>
            <a:r>
              <a:rPr lang="en-US"/>
              <a:t>FrameNet Entry</a:t>
            </a:r>
          </a:p>
        </p:txBody>
      </p:sp>
      <p:sp>
        <p:nvSpPr>
          <p:cNvPr id="18444"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18445" name="Rectangle 5"/>
          <p:cNvSpPr>
            <a:spLocks noChangeArrowheads="1"/>
          </p:cNvSpPr>
          <p:nvPr/>
        </p:nvSpPr>
        <p:spPr bwMode="auto">
          <a:xfrm>
            <a:off x="304800" y="1219200"/>
            <a:ext cx="7848600" cy="3733800"/>
          </a:xfrm>
          <a:prstGeom prst="rect">
            <a:avLst/>
          </a:prstGeom>
          <a:noFill/>
          <a:ln w="9525">
            <a:noFill/>
            <a:miter lim="800000"/>
            <a:headEnd/>
            <a:tailEnd/>
          </a:ln>
        </p:spPr>
        <p:txBody>
          <a:bodyPr/>
          <a:lstStyle/>
          <a:p>
            <a:pPr marL="342900" indent="-342900">
              <a:spcBef>
                <a:spcPct val="20000"/>
              </a:spcBef>
            </a:pPr>
            <a:r>
              <a:rPr lang="en-US" sz="3200">
                <a:solidFill>
                  <a:schemeClr val="accent2"/>
                </a:solidFill>
                <a:latin typeface="Comic Sans MS" pitchFamily="66" charset="0"/>
              </a:rPr>
              <a:t>Hiring</a:t>
            </a:r>
          </a:p>
          <a:p>
            <a:pPr marL="342900" indent="-342900">
              <a:spcBef>
                <a:spcPct val="20000"/>
              </a:spcBef>
              <a:buFontTx/>
              <a:buChar char="•"/>
            </a:pPr>
            <a:r>
              <a:rPr lang="en-US" sz="2800">
                <a:latin typeface="Comic Sans MS" pitchFamily="66" charset="0"/>
              </a:rPr>
              <a:t>Definition: </a:t>
            </a:r>
            <a:r>
              <a:rPr lang="en-US" sz="2800" b="0">
                <a:latin typeface="Comic Sans MS" pitchFamily="66" charset="0"/>
              </a:rPr>
              <a:t>An </a:t>
            </a:r>
            <a:r>
              <a:rPr lang="en-US" sz="2800" b="0">
                <a:solidFill>
                  <a:schemeClr val="accent2"/>
                </a:solidFill>
                <a:latin typeface="Comic Sans MS" pitchFamily="66" charset="0"/>
              </a:rPr>
              <a:t>Employer</a:t>
            </a:r>
            <a:r>
              <a:rPr lang="en-US" sz="2800" b="0">
                <a:latin typeface="Comic Sans MS" pitchFamily="66" charset="0"/>
              </a:rPr>
              <a:t> hires an </a:t>
            </a:r>
            <a:r>
              <a:rPr lang="en-US" sz="2800" b="0">
                <a:solidFill>
                  <a:schemeClr val="accent2"/>
                </a:solidFill>
                <a:latin typeface="Comic Sans MS" pitchFamily="66" charset="0"/>
              </a:rPr>
              <a:t>Employee</a:t>
            </a:r>
            <a:r>
              <a:rPr lang="en-US" sz="2800" b="0">
                <a:latin typeface="Comic Sans MS" pitchFamily="66" charset="0"/>
              </a:rPr>
              <a:t>, promising the </a:t>
            </a:r>
            <a:r>
              <a:rPr lang="en-US" sz="2800" b="0">
                <a:solidFill>
                  <a:schemeClr val="accent2"/>
                </a:solidFill>
                <a:latin typeface="Comic Sans MS" pitchFamily="66" charset="0"/>
              </a:rPr>
              <a:t>Employee</a:t>
            </a:r>
            <a:r>
              <a:rPr lang="en-US" sz="2800" b="0">
                <a:latin typeface="Comic Sans MS" pitchFamily="66" charset="0"/>
              </a:rPr>
              <a:t> a certain </a:t>
            </a:r>
            <a:r>
              <a:rPr lang="en-US" sz="2800" b="0">
                <a:solidFill>
                  <a:schemeClr val="accent2"/>
                </a:solidFill>
                <a:latin typeface="Comic Sans MS" pitchFamily="66" charset="0"/>
              </a:rPr>
              <a:t>Compensation</a:t>
            </a:r>
            <a:r>
              <a:rPr lang="en-US" sz="2800" b="0">
                <a:latin typeface="Comic Sans MS" pitchFamily="66" charset="0"/>
              </a:rPr>
              <a:t> in exchange for the performance of a job. The job may be described either in terms of a </a:t>
            </a:r>
            <a:r>
              <a:rPr lang="en-US" sz="2800" b="0">
                <a:solidFill>
                  <a:schemeClr val="accent2"/>
                </a:solidFill>
                <a:latin typeface="Comic Sans MS" pitchFamily="66" charset="0"/>
              </a:rPr>
              <a:t>Task</a:t>
            </a:r>
            <a:r>
              <a:rPr lang="en-US" sz="2800" b="0">
                <a:latin typeface="Comic Sans MS" pitchFamily="66" charset="0"/>
              </a:rPr>
              <a:t> or a </a:t>
            </a:r>
            <a:r>
              <a:rPr lang="en-US" sz="2800" b="0">
                <a:solidFill>
                  <a:schemeClr val="accent2"/>
                </a:solidFill>
                <a:latin typeface="Comic Sans MS" pitchFamily="66" charset="0"/>
              </a:rPr>
              <a:t>Position </a:t>
            </a:r>
            <a:r>
              <a:rPr lang="en-US" sz="2800" b="0">
                <a:latin typeface="Comic Sans MS" pitchFamily="66" charset="0"/>
              </a:rPr>
              <a:t>in a</a:t>
            </a:r>
            <a:r>
              <a:rPr lang="en-US" sz="2800" b="0">
                <a:solidFill>
                  <a:schemeClr val="accent2"/>
                </a:solidFill>
                <a:latin typeface="Comic Sans MS" pitchFamily="66" charset="0"/>
              </a:rPr>
              <a:t> Field</a:t>
            </a:r>
            <a:r>
              <a:rPr lang="en-US" sz="2800" b="0">
                <a:latin typeface="Comic Sans MS" pitchFamily="66" charset="0"/>
              </a:rPr>
              <a:t>.</a:t>
            </a:r>
          </a:p>
        </p:txBody>
      </p:sp>
      <p:sp>
        <p:nvSpPr>
          <p:cNvPr id="18446" name="Rectangle 6"/>
          <p:cNvSpPr>
            <a:spLocks noChangeArrowheads="1"/>
          </p:cNvSpPr>
          <p:nvPr/>
        </p:nvSpPr>
        <p:spPr bwMode="auto">
          <a:xfrm>
            <a:off x="304800" y="5137150"/>
            <a:ext cx="7924800" cy="884238"/>
          </a:xfrm>
          <a:prstGeom prst="rect">
            <a:avLst/>
          </a:prstGeom>
          <a:noFill/>
          <a:ln w="9525">
            <a:noFill/>
            <a:miter lim="800000"/>
            <a:headEnd/>
            <a:tailEnd/>
          </a:ln>
        </p:spPr>
        <p:txBody>
          <a:bodyPr anchor="ctr">
            <a:spAutoFit/>
          </a:bodyPr>
          <a:lstStyle/>
          <a:p>
            <a:pPr>
              <a:buFontTx/>
              <a:buChar char="•"/>
            </a:pPr>
            <a:r>
              <a:rPr lang="en-US" sz="2800">
                <a:latin typeface="Comic Sans MS" pitchFamily="66" charset="0"/>
              </a:rPr>
              <a:t> Lexical Units: </a:t>
            </a:r>
            <a:r>
              <a:rPr lang="en-US" sz="2400" i="1">
                <a:latin typeface="Helvetica" pitchFamily="34" charset="0"/>
              </a:rPr>
              <a:t>commission.n, commission.v, give job.v, hire.n, hire.v, retain.v, sign.v, take on.v</a:t>
            </a:r>
            <a:r>
              <a:rPr lang="en-US" sz="2400">
                <a:latin typeface="Helvetica" pitchFamily="34" charset="0"/>
              </a:rPr>
              <a:t> </a:t>
            </a:r>
          </a:p>
        </p:txBody>
      </p:sp>
      <p:sp>
        <p:nvSpPr>
          <p:cNvPr id="18447" name="Rectangle 7"/>
          <p:cNvSpPr>
            <a:spLocks noChangeArrowheads="1"/>
          </p:cNvSpPr>
          <p:nvPr/>
        </p:nvSpPr>
        <p:spPr bwMode="auto">
          <a:xfrm>
            <a:off x="304800" y="4419600"/>
            <a:ext cx="7848600" cy="6858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3282950" y="4264025"/>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3273950" y="4255743"/>
                <a:ext cx="4666283" cy="10715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250825" y="1119188"/>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242905" y="1108392"/>
                <a:ext cx="1860221" cy="774067"/>
              </a:xfrm>
              <a:prstGeom prst="rect">
                <a:avLst/>
              </a:prstGeom>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Date Placeholder 3"/>
          <p:cNvSpPr>
            <a:spLocks noGrp="1"/>
          </p:cNvSpPr>
          <p:nvPr>
            <p:ph type="dt" sz="quarter" idx="10"/>
          </p:nvPr>
        </p:nvSpPr>
        <p:spPr>
          <a:noFill/>
        </p:spPr>
        <p:txBody>
          <a:bodyPr/>
          <a:lstStyle/>
          <a:p>
            <a:fld id="{F6E8C8AD-7E95-4E1B-8BDB-A6728D9491CA}" type="datetime1">
              <a:rPr lang="en-US" smtClean="0"/>
              <a:t>2/26/2020</a:t>
            </a:fld>
            <a:endParaRPr lang="en-US"/>
          </a:p>
        </p:txBody>
      </p:sp>
      <p:sp>
        <p:nvSpPr>
          <p:cNvPr id="19463" name="Footer Placeholder 4"/>
          <p:cNvSpPr>
            <a:spLocks noGrp="1"/>
          </p:cNvSpPr>
          <p:nvPr>
            <p:ph type="ftr" sz="quarter" idx="11"/>
          </p:nvPr>
        </p:nvSpPr>
        <p:spPr>
          <a:noFill/>
        </p:spPr>
        <p:txBody>
          <a:bodyPr/>
          <a:lstStyle/>
          <a:p>
            <a:r>
              <a:rPr lang="en-US"/>
              <a:t>CPSC503 Winter 2019</a:t>
            </a:r>
          </a:p>
        </p:txBody>
      </p:sp>
      <p:sp>
        <p:nvSpPr>
          <p:cNvPr id="19464" name="Slide Number Placeholder 5"/>
          <p:cNvSpPr>
            <a:spLocks noGrp="1"/>
          </p:cNvSpPr>
          <p:nvPr>
            <p:ph type="sldNum" sz="quarter" idx="12"/>
          </p:nvPr>
        </p:nvSpPr>
        <p:spPr>
          <a:noFill/>
        </p:spPr>
        <p:txBody>
          <a:bodyPr/>
          <a:lstStyle/>
          <a:p>
            <a:fld id="{79745247-AA18-4EFA-8734-E60B01C07292}" type="slidenum">
              <a:rPr lang="en-US" smtClean="0"/>
              <a:pPr/>
              <a:t>62</a:t>
            </a:fld>
            <a:endParaRPr lang="en-US"/>
          </a:p>
        </p:txBody>
      </p:sp>
      <p:sp>
        <p:nvSpPr>
          <p:cNvPr id="19465" name="Rectangle 2"/>
          <p:cNvSpPr>
            <a:spLocks noGrp="1" noChangeArrowheads="1"/>
          </p:cNvSpPr>
          <p:nvPr>
            <p:ph type="title"/>
          </p:nvPr>
        </p:nvSpPr>
        <p:spPr>
          <a:xfrm>
            <a:off x="685800" y="0"/>
            <a:ext cx="7772400" cy="1143000"/>
          </a:xfrm>
        </p:spPr>
        <p:txBody>
          <a:bodyPr/>
          <a:lstStyle/>
          <a:p>
            <a:pPr eaLnBrk="1" hangingPunct="1"/>
            <a:r>
              <a:rPr lang="en-US"/>
              <a:t>FrameNet Annotations</a:t>
            </a:r>
          </a:p>
        </p:txBody>
      </p:sp>
      <p:sp>
        <p:nvSpPr>
          <p:cNvPr id="19466" name="Rectangle 3"/>
          <p:cNvSpPr>
            <a:spLocks noChangeArrowheads="1"/>
          </p:cNvSpPr>
          <p:nvPr/>
        </p:nvSpPr>
        <p:spPr bwMode="auto">
          <a:xfrm>
            <a:off x="3810000" y="1676400"/>
            <a:ext cx="8610600" cy="533400"/>
          </a:xfrm>
          <a:prstGeom prst="rect">
            <a:avLst/>
          </a:prstGeom>
          <a:noFill/>
          <a:ln w="9525">
            <a:noFill/>
            <a:miter lim="800000"/>
            <a:headEnd/>
            <a:tailEnd/>
          </a:ln>
        </p:spPr>
        <p:txBody>
          <a:bodyPr/>
          <a:lstStyle/>
          <a:p>
            <a:pPr marL="342900" indent="-342900">
              <a:spcBef>
                <a:spcPct val="20000"/>
              </a:spcBef>
              <a:buFontTx/>
              <a:buChar char="•"/>
            </a:pPr>
            <a:endParaRPr lang="en-CA" sz="2800">
              <a:latin typeface="Comic Sans MS" pitchFamily="66" charset="0"/>
            </a:endParaRPr>
          </a:p>
        </p:txBody>
      </p:sp>
      <p:sp>
        <p:nvSpPr>
          <p:cNvPr id="671748" name="Rectangle 4"/>
          <p:cNvSpPr>
            <a:spLocks noChangeArrowheads="1"/>
          </p:cNvSpPr>
          <p:nvPr/>
        </p:nvSpPr>
        <p:spPr bwMode="auto">
          <a:xfrm>
            <a:off x="457200" y="2057400"/>
            <a:ext cx="7848600" cy="3124200"/>
          </a:xfrm>
          <a:prstGeom prst="rect">
            <a:avLst/>
          </a:prstGeom>
          <a:noFill/>
          <a:ln w="9525">
            <a:noFill/>
            <a:miter lim="800000"/>
            <a:headEnd/>
            <a:tailEnd/>
          </a:ln>
        </p:spPr>
        <p:txBody>
          <a:bodyPr/>
          <a:lstStyle/>
          <a:p>
            <a:pPr marL="342900" indent="-342900">
              <a:spcBef>
                <a:spcPct val="20000"/>
              </a:spcBef>
              <a:buFontTx/>
              <a:buChar char="•"/>
            </a:pPr>
            <a:r>
              <a:rPr lang="en-US" sz="2800">
                <a:latin typeface="Comic Sans MS" pitchFamily="66" charset="0"/>
              </a:rPr>
              <a:t>np-vpto </a:t>
            </a:r>
          </a:p>
          <a:p>
            <a:pPr marL="742950" lvl="1" indent="-285750">
              <a:spcBef>
                <a:spcPct val="20000"/>
              </a:spcBef>
              <a:buFontTx/>
              <a:buChar char="–"/>
            </a:pPr>
            <a:r>
              <a:rPr lang="en-US" sz="2400">
                <a:latin typeface="Comic Sans MS" pitchFamily="66" charset="0"/>
              </a:rPr>
              <a:t>In 1979 , </a:t>
            </a:r>
            <a:r>
              <a:rPr lang="en-US" sz="2400">
                <a:solidFill>
                  <a:srgbClr val="A50021"/>
                </a:solidFill>
                <a:latin typeface="Comic Sans MS" pitchFamily="66" charset="0"/>
              </a:rPr>
              <a:t>singer Nancy Wilson</a:t>
            </a:r>
            <a:r>
              <a:rPr lang="en-US" sz="2400">
                <a:latin typeface="Comic Sans MS" pitchFamily="66" charset="0"/>
              </a:rPr>
              <a:t> HIRED </a:t>
            </a:r>
            <a:r>
              <a:rPr lang="en-US" sz="2400">
                <a:solidFill>
                  <a:schemeClr val="accent2"/>
                </a:solidFill>
                <a:latin typeface="Comic Sans MS" pitchFamily="66" charset="0"/>
              </a:rPr>
              <a:t>him</a:t>
            </a:r>
            <a:r>
              <a:rPr lang="en-US" sz="2400">
                <a:latin typeface="Comic Sans MS" pitchFamily="66" charset="0"/>
              </a:rPr>
              <a:t> </a:t>
            </a:r>
            <a:r>
              <a:rPr lang="en-US" sz="2400">
                <a:solidFill>
                  <a:srgbClr val="008000"/>
                </a:solidFill>
                <a:latin typeface="Comic Sans MS" pitchFamily="66" charset="0"/>
              </a:rPr>
              <a:t>to open her nightclub act</a:t>
            </a:r>
            <a:r>
              <a:rPr lang="en-US" sz="2400">
                <a:latin typeface="Comic Sans MS" pitchFamily="66" charset="0"/>
              </a:rPr>
              <a:t> . </a:t>
            </a:r>
          </a:p>
          <a:p>
            <a:pPr marL="742950" lvl="1" indent="-285750">
              <a:spcBef>
                <a:spcPct val="20000"/>
              </a:spcBef>
              <a:buFontTx/>
              <a:buChar char="–"/>
            </a:pPr>
            <a:r>
              <a:rPr lang="en-US" sz="2400">
                <a:latin typeface="Comic Sans MS" pitchFamily="66" charset="0"/>
              </a:rPr>
              <a:t>….</a:t>
            </a:r>
          </a:p>
          <a:p>
            <a:pPr marL="342900" indent="-342900">
              <a:spcBef>
                <a:spcPct val="20000"/>
              </a:spcBef>
              <a:buFontTx/>
              <a:buChar char="•"/>
            </a:pPr>
            <a:r>
              <a:rPr lang="en-US" sz="2800">
                <a:latin typeface="Comic Sans MS" pitchFamily="66" charset="0"/>
              </a:rPr>
              <a:t>np-ppas </a:t>
            </a:r>
          </a:p>
          <a:p>
            <a:pPr marL="742950" lvl="1" indent="-285750">
              <a:spcBef>
                <a:spcPct val="20000"/>
              </a:spcBef>
              <a:buFontTx/>
              <a:buChar char="–"/>
            </a:pPr>
            <a:r>
              <a:rPr lang="en-US" sz="2400">
                <a:solidFill>
                  <a:srgbClr val="A50021"/>
                </a:solidFill>
                <a:latin typeface="Comic Sans MS" pitchFamily="66" charset="0"/>
              </a:rPr>
              <a:t>Castro</a:t>
            </a:r>
            <a:r>
              <a:rPr lang="en-US" sz="2400">
                <a:latin typeface="Comic Sans MS" pitchFamily="66" charset="0"/>
              </a:rPr>
              <a:t> has swallowed his doubts and HIRED </a:t>
            </a:r>
            <a:r>
              <a:rPr lang="en-US" sz="2400">
                <a:solidFill>
                  <a:schemeClr val="accent2"/>
                </a:solidFill>
                <a:latin typeface="Comic Sans MS" pitchFamily="66" charset="0"/>
              </a:rPr>
              <a:t>Valenzuela</a:t>
            </a:r>
            <a:r>
              <a:rPr lang="en-US" sz="2400">
                <a:latin typeface="Comic Sans MS" pitchFamily="66" charset="0"/>
              </a:rPr>
              <a:t> as </a:t>
            </a:r>
            <a:r>
              <a:rPr lang="en-US" sz="2400">
                <a:solidFill>
                  <a:srgbClr val="FF9933"/>
                </a:solidFill>
                <a:latin typeface="Comic Sans MS" pitchFamily="66" charset="0"/>
              </a:rPr>
              <a:t>a cook</a:t>
            </a:r>
            <a:r>
              <a:rPr lang="en-US" sz="2400">
                <a:latin typeface="Comic Sans MS" pitchFamily="66" charset="0"/>
              </a:rPr>
              <a:t> in his small restaurant . </a:t>
            </a:r>
          </a:p>
          <a:p>
            <a:pPr marL="342900" indent="-342900">
              <a:spcBef>
                <a:spcPct val="20000"/>
              </a:spcBef>
              <a:buFontTx/>
              <a:buChar char="•"/>
            </a:pPr>
            <a:endParaRPr lang="en-US" sz="2800">
              <a:latin typeface="Comic Sans MS" pitchFamily="66" charset="0"/>
            </a:endParaRPr>
          </a:p>
        </p:txBody>
      </p:sp>
      <p:sp>
        <p:nvSpPr>
          <p:cNvPr id="19468" name="Rectangle 69"/>
          <p:cNvSpPr>
            <a:spLocks noChangeArrowheads="1"/>
          </p:cNvSpPr>
          <p:nvPr/>
        </p:nvSpPr>
        <p:spPr bwMode="auto">
          <a:xfrm>
            <a:off x="1524000" y="1447800"/>
            <a:ext cx="1709738" cy="519113"/>
          </a:xfrm>
          <a:prstGeom prst="rect">
            <a:avLst/>
          </a:prstGeom>
          <a:noFill/>
          <a:ln w="9525">
            <a:noFill/>
            <a:miter lim="800000"/>
            <a:headEnd/>
            <a:tailEnd/>
          </a:ln>
        </p:spPr>
        <p:txBody>
          <a:bodyPr wrap="none">
            <a:spAutoFit/>
          </a:bodyPr>
          <a:lstStyle/>
          <a:p>
            <a:r>
              <a:rPr lang="en-US" sz="2800" b="0">
                <a:solidFill>
                  <a:srgbClr val="A50021"/>
                </a:solidFill>
                <a:latin typeface="Comic Sans MS" pitchFamily="66" charset="0"/>
              </a:rPr>
              <a:t>Employer</a:t>
            </a:r>
          </a:p>
        </p:txBody>
      </p:sp>
      <p:sp>
        <p:nvSpPr>
          <p:cNvPr id="19469" name="Rectangle 70"/>
          <p:cNvSpPr>
            <a:spLocks noChangeArrowheads="1"/>
          </p:cNvSpPr>
          <p:nvPr/>
        </p:nvSpPr>
        <p:spPr bwMode="auto">
          <a:xfrm>
            <a:off x="3429000" y="1447800"/>
            <a:ext cx="1733550" cy="519113"/>
          </a:xfrm>
          <a:prstGeom prst="rect">
            <a:avLst/>
          </a:prstGeom>
          <a:noFill/>
          <a:ln w="9525">
            <a:noFill/>
            <a:miter lim="800000"/>
            <a:headEnd/>
            <a:tailEnd/>
          </a:ln>
        </p:spPr>
        <p:txBody>
          <a:bodyPr wrap="none">
            <a:spAutoFit/>
          </a:bodyPr>
          <a:lstStyle/>
          <a:p>
            <a:r>
              <a:rPr lang="en-US" sz="2800" b="0">
                <a:solidFill>
                  <a:schemeClr val="accent2"/>
                </a:solidFill>
                <a:latin typeface="Comic Sans MS" pitchFamily="66" charset="0"/>
              </a:rPr>
              <a:t>Employee</a:t>
            </a:r>
          </a:p>
        </p:txBody>
      </p:sp>
      <p:sp>
        <p:nvSpPr>
          <p:cNvPr id="19470" name="Rectangle 71"/>
          <p:cNvSpPr>
            <a:spLocks noChangeArrowheads="1"/>
          </p:cNvSpPr>
          <p:nvPr/>
        </p:nvSpPr>
        <p:spPr bwMode="auto">
          <a:xfrm>
            <a:off x="5257800" y="1447800"/>
            <a:ext cx="973138" cy="519113"/>
          </a:xfrm>
          <a:prstGeom prst="rect">
            <a:avLst/>
          </a:prstGeom>
          <a:noFill/>
          <a:ln w="9525">
            <a:noFill/>
            <a:miter lim="800000"/>
            <a:headEnd/>
            <a:tailEnd/>
          </a:ln>
        </p:spPr>
        <p:txBody>
          <a:bodyPr wrap="none">
            <a:spAutoFit/>
          </a:bodyPr>
          <a:lstStyle/>
          <a:p>
            <a:r>
              <a:rPr lang="en-US" sz="2800" b="0">
                <a:solidFill>
                  <a:srgbClr val="008000"/>
                </a:solidFill>
                <a:latin typeface="Comic Sans MS" pitchFamily="66" charset="0"/>
              </a:rPr>
              <a:t>Task</a:t>
            </a:r>
          </a:p>
        </p:txBody>
      </p:sp>
      <p:sp>
        <p:nvSpPr>
          <p:cNvPr id="19471" name="Rectangle 72"/>
          <p:cNvSpPr>
            <a:spLocks noChangeArrowheads="1"/>
          </p:cNvSpPr>
          <p:nvPr/>
        </p:nvSpPr>
        <p:spPr bwMode="auto">
          <a:xfrm>
            <a:off x="6858000" y="1447800"/>
            <a:ext cx="1471613" cy="519113"/>
          </a:xfrm>
          <a:prstGeom prst="rect">
            <a:avLst/>
          </a:prstGeom>
          <a:noFill/>
          <a:ln w="9525">
            <a:noFill/>
            <a:miter lim="800000"/>
            <a:headEnd/>
            <a:tailEnd/>
          </a:ln>
        </p:spPr>
        <p:txBody>
          <a:bodyPr wrap="none">
            <a:spAutoFit/>
          </a:bodyPr>
          <a:lstStyle/>
          <a:p>
            <a:r>
              <a:rPr lang="en-US" sz="2800" b="0">
                <a:solidFill>
                  <a:srgbClr val="FF9933"/>
                </a:solidFill>
                <a:latin typeface="Comic Sans MS" pitchFamily="66" charset="0"/>
              </a:rPr>
              <a:t>Position</a:t>
            </a:r>
          </a:p>
        </p:txBody>
      </p:sp>
      <p:sp>
        <p:nvSpPr>
          <p:cNvPr id="19472" name="Rectangle 73"/>
          <p:cNvSpPr>
            <a:spLocks noChangeArrowheads="1"/>
          </p:cNvSpPr>
          <p:nvPr/>
        </p:nvSpPr>
        <p:spPr bwMode="auto">
          <a:xfrm>
            <a:off x="1219200" y="1066800"/>
            <a:ext cx="2197100" cy="519113"/>
          </a:xfrm>
          <a:prstGeom prst="rect">
            <a:avLst/>
          </a:prstGeom>
          <a:noFill/>
          <a:ln w="9525">
            <a:noFill/>
            <a:miter lim="800000"/>
            <a:headEnd/>
            <a:tailEnd/>
          </a:ln>
        </p:spPr>
        <p:txBody>
          <a:bodyPr wrap="none">
            <a:spAutoFit/>
          </a:bodyPr>
          <a:lstStyle/>
          <a:p>
            <a:r>
              <a:rPr lang="en-US" sz="2800" b="0">
                <a:latin typeface="Comic Sans MS" pitchFamily="66" charset="0"/>
              </a:rPr>
              <a:t>Some roles..</a:t>
            </a:r>
          </a:p>
        </p:txBody>
      </p:sp>
      <p:sp>
        <p:nvSpPr>
          <p:cNvPr id="19473" name="Rectangle 74"/>
          <p:cNvSpPr>
            <a:spLocks noChangeArrowheads="1"/>
          </p:cNvSpPr>
          <p:nvPr/>
        </p:nvSpPr>
        <p:spPr bwMode="auto">
          <a:xfrm>
            <a:off x="990600" y="990600"/>
            <a:ext cx="7467600" cy="990600"/>
          </a:xfrm>
          <a:prstGeom prst="rect">
            <a:avLst/>
          </a:prstGeom>
          <a:noFill/>
          <a:ln w="9525">
            <a:solidFill>
              <a:schemeClr val="tx1"/>
            </a:solidFill>
            <a:miter lim="800000"/>
            <a:headEnd/>
            <a:tailEnd/>
          </a:ln>
        </p:spPr>
        <p:txBody>
          <a:bodyPr wrap="none" anchor="ctr"/>
          <a:lstStyle/>
          <a:p>
            <a:endParaRPr lang="en-US"/>
          </a:p>
        </p:txBody>
      </p:sp>
      <p:sp>
        <p:nvSpPr>
          <p:cNvPr id="671819" name="Rectangle 75"/>
          <p:cNvSpPr>
            <a:spLocks noChangeArrowheads="1"/>
          </p:cNvSpPr>
          <p:nvPr/>
        </p:nvSpPr>
        <p:spPr bwMode="auto">
          <a:xfrm>
            <a:off x="533400" y="5257800"/>
            <a:ext cx="8324850" cy="946150"/>
          </a:xfrm>
          <a:prstGeom prst="rect">
            <a:avLst/>
          </a:prstGeom>
          <a:solidFill>
            <a:schemeClr val="bg1"/>
          </a:solidFill>
          <a:ln w="9525">
            <a:noFill/>
            <a:miter lim="800000"/>
            <a:headEnd/>
            <a:tailEnd/>
          </a:ln>
        </p:spPr>
        <p:txBody>
          <a:bodyPr wrap="none">
            <a:spAutoFit/>
          </a:bodyPr>
          <a:lstStyle/>
          <a:p>
            <a:r>
              <a:rPr lang="en-US" sz="2800" b="0">
                <a:latin typeface="Comic Sans MS" pitchFamily="66" charset="0"/>
              </a:rPr>
              <a:t>Includes counting: How many times a role was </a:t>
            </a:r>
          </a:p>
          <a:p>
            <a:r>
              <a:rPr lang="en-US" sz="2800" b="0">
                <a:latin typeface="Comic Sans MS" pitchFamily="66" charset="0"/>
              </a:rPr>
              <a:t>expressed with a particular syntactic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1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8" grpId="0" autoUpdateAnimBg="0"/>
      <p:bldP spid="671819"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fld id="{5B79030A-6707-4511-9F3C-A6C8EAF1FEF3}" type="datetime1">
              <a:rPr lang="en-US" smtClean="0"/>
              <a:t>2/26/2020</a:t>
            </a:fld>
            <a:endParaRPr lang="en-US"/>
          </a:p>
        </p:txBody>
      </p:sp>
      <p:sp>
        <p:nvSpPr>
          <p:cNvPr id="20489" name="Footer Placeholder 5"/>
          <p:cNvSpPr>
            <a:spLocks noGrp="1"/>
          </p:cNvSpPr>
          <p:nvPr>
            <p:ph type="ftr" sz="quarter" idx="11"/>
          </p:nvPr>
        </p:nvSpPr>
        <p:spPr>
          <a:noFill/>
        </p:spPr>
        <p:txBody>
          <a:bodyPr/>
          <a:lstStyle/>
          <a:p>
            <a:r>
              <a:rPr lang="en-US"/>
              <a:t>CPSC503 Winter 2019</a:t>
            </a:r>
          </a:p>
        </p:txBody>
      </p:sp>
      <p:sp>
        <p:nvSpPr>
          <p:cNvPr id="20490" name="Slide Number Placeholder 6"/>
          <p:cNvSpPr>
            <a:spLocks noGrp="1"/>
          </p:cNvSpPr>
          <p:nvPr>
            <p:ph type="sldNum" sz="quarter" idx="12"/>
          </p:nvPr>
        </p:nvSpPr>
        <p:spPr>
          <a:noFill/>
        </p:spPr>
        <p:txBody>
          <a:bodyPr/>
          <a:lstStyle/>
          <a:p>
            <a:fld id="{C839256E-B970-4B9D-9106-7184C92136A0}" type="slidenum">
              <a:rPr lang="en-US" smtClean="0"/>
              <a:pPr/>
              <a:t>63</a:t>
            </a:fld>
            <a:endParaRPr lang="en-US"/>
          </a:p>
        </p:txBody>
      </p:sp>
      <p:sp>
        <p:nvSpPr>
          <p:cNvPr id="20491" name="Rectangle 2"/>
          <p:cNvSpPr>
            <a:spLocks noGrp="1" noChangeArrowheads="1"/>
          </p:cNvSpPr>
          <p:nvPr>
            <p:ph type="title"/>
          </p:nvPr>
        </p:nvSpPr>
        <p:spPr>
          <a:xfrm>
            <a:off x="212805" y="-34406"/>
            <a:ext cx="7772400" cy="1143000"/>
          </a:xfrm>
        </p:spPr>
        <p:txBody>
          <a:bodyPr/>
          <a:lstStyle/>
          <a:p>
            <a:pPr eaLnBrk="1" hangingPunct="1"/>
            <a:r>
              <a:rPr lang="en-US" dirty="0"/>
              <a:t>Summary of Lexical Resources</a:t>
            </a:r>
          </a:p>
        </p:txBody>
      </p:sp>
      <p:sp>
        <p:nvSpPr>
          <p:cNvPr id="20492" name="Rectangle 3"/>
          <p:cNvSpPr>
            <a:spLocks noGrp="1" noChangeArrowheads="1"/>
          </p:cNvSpPr>
          <p:nvPr>
            <p:ph type="body" sz="half" idx="1"/>
          </p:nvPr>
        </p:nvSpPr>
        <p:spPr>
          <a:xfrm>
            <a:off x="0" y="1688737"/>
            <a:ext cx="4953000" cy="1143000"/>
          </a:xfrm>
        </p:spPr>
        <p:txBody>
          <a:bodyPr/>
          <a:lstStyle/>
          <a:p>
            <a:pPr eaLnBrk="1" hangingPunct="1"/>
            <a:r>
              <a:rPr lang="en-US" sz="3200" dirty="0"/>
              <a:t>Relations among words and their meanings</a:t>
            </a:r>
          </a:p>
          <a:p>
            <a:pPr eaLnBrk="1" hangingPunct="1">
              <a:buFontTx/>
              <a:buNone/>
            </a:pPr>
            <a:endParaRPr lang="en-US" sz="3200" dirty="0"/>
          </a:p>
        </p:txBody>
      </p:sp>
      <p:sp>
        <p:nvSpPr>
          <p:cNvPr id="20493" name="Rectangle 5"/>
          <p:cNvSpPr>
            <a:spLocks noChangeArrowheads="1"/>
          </p:cNvSpPr>
          <p:nvPr/>
        </p:nvSpPr>
        <p:spPr bwMode="auto">
          <a:xfrm>
            <a:off x="-83910" y="3853869"/>
            <a:ext cx="4800600" cy="1600200"/>
          </a:xfrm>
          <a:prstGeom prst="rect">
            <a:avLst/>
          </a:prstGeom>
          <a:noFill/>
          <a:ln w="9525">
            <a:noFill/>
            <a:miter lim="800000"/>
            <a:headEnd/>
            <a:tailEnd/>
          </a:ln>
        </p:spPr>
        <p:txBody>
          <a:bodyPr/>
          <a:lstStyle/>
          <a:p>
            <a:pPr marL="342900" indent="-342900">
              <a:spcBef>
                <a:spcPct val="20000"/>
              </a:spcBef>
              <a:buFontTx/>
              <a:buChar char="•"/>
            </a:pPr>
            <a:r>
              <a:rPr lang="en-US" sz="3200" dirty="0">
                <a:latin typeface="Comic Sans MS" pitchFamily="66" charset="0"/>
              </a:rPr>
              <a:t>Internal structure of individual words</a:t>
            </a:r>
          </a:p>
        </p:txBody>
      </p:sp>
      <p:sp>
        <p:nvSpPr>
          <p:cNvPr id="20494" name="Rectangle 6"/>
          <p:cNvSpPr>
            <a:spLocks noChangeArrowheads="1"/>
          </p:cNvSpPr>
          <p:nvPr/>
        </p:nvSpPr>
        <p:spPr bwMode="auto">
          <a:xfrm>
            <a:off x="1473050" y="2689240"/>
            <a:ext cx="1686680"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Wordnet</a:t>
            </a:r>
            <a:endParaRPr lang="en-US" sz="2800" b="0" dirty="0">
              <a:solidFill>
                <a:schemeClr val="accent2"/>
              </a:solidFill>
              <a:latin typeface="Comic Sans MS" pitchFamily="66" charset="0"/>
            </a:endParaRPr>
          </a:p>
        </p:txBody>
      </p:sp>
      <p:sp>
        <p:nvSpPr>
          <p:cNvPr id="20495" name="Rectangle 7"/>
          <p:cNvSpPr>
            <a:spLocks noChangeArrowheads="1"/>
          </p:cNvSpPr>
          <p:nvPr/>
        </p:nvSpPr>
        <p:spPr bwMode="auto">
          <a:xfrm>
            <a:off x="4628805" y="5016500"/>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FrameNet</a:t>
            </a:r>
            <a:endParaRPr lang="en-US" sz="2800" b="0" dirty="0">
              <a:solidFill>
                <a:schemeClr val="accent2"/>
              </a:solidFill>
              <a:latin typeface="Comic Sans MS" pitchFamily="66" charset="0"/>
            </a:endParaRPr>
          </a:p>
        </p:txBody>
      </p:sp>
      <p:sp>
        <p:nvSpPr>
          <p:cNvPr id="20496" name="Rectangle 8"/>
          <p:cNvSpPr>
            <a:spLocks noChangeArrowheads="1"/>
          </p:cNvSpPr>
          <p:nvPr/>
        </p:nvSpPr>
        <p:spPr bwMode="auto">
          <a:xfrm>
            <a:off x="4881562" y="3895725"/>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PropBank</a:t>
            </a:r>
            <a:endParaRPr lang="en-US" sz="2800" b="0" dirty="0">
              <a:solidFill>
                <a:schemeClr val="accent2"/>
              </a:solidFill>
              <a:latin typeface="Comic Sans MS" pitchFamily="66" charset="0"/>
            </a:endParaRPr>
          </a:p>
        </p:txBody>
      </p:sp>
      <p:sp>
        <p:nvSpPr>
          <p:cNvPr id="20497" name="Rectangle 8"/>
          <p:cNvSpPr>
            <a:spLocks noChangeArrowheads="1"/>
          </p:cNvSpPr>
          <p:nvPr/>
        </p:nvSpPr>
        <p:spPr bwMode="auto">
          <a:xfrm>
            <a:off x="4523581" y="4416425"/>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r>
              <a:rPr lang="en-US" sz="2800" b="0" dirty="0" err="1">
                <a:solidFill>
                  <a:schemeClr val="accent2"/>
                </a:solidFill>
                <a:latin typeface="Comic Sans MS" pitchFamily="66" charset="0"/>
              </a:rPr>
              <a:t>VerbNet</a:t>
            </a:r>
            <a:endParaRPr lang="en-US" sz="2800" b="0" dirty="0">
              <a:solidFill>
                <a:schemeClr val="accent2"/>
              </a:solidFill>
              <a:latin typeface="Comic Sans MS" pitchFamily="66" charset="0"/>
            </a:endParaRPr>
          </a:p>
        </p:txBody>
      </p:sp>
      <p:sp>
        <p:nvSpPr>
          <p:cNvPr id="12" name="Rectangle 6"/>
          <p:cNvSpPr>
            <a:spLocks noChangeArrowheads="1"/>
          </p:cNvSpPr>
          <p:nvPr/>
        </p:nvSpPr>
        <p:spPr bwMode="auto">
          <a:xfrm>
            <a:off x="3469093" y="2748335"/>
            <a:ext cx="12057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YAGO</a:t>
            </a:r>
          </a:p>
        </p:txBody>
      </p:sp>
      <p:sp>
        <p:nvSpPr>
          <p:cNvPr id="13" name="Rectangle 6"/>
          <p:cNvSpPr>
            <a:spLocks noChangeArrowheads="1"/>
          </p:cNvSpPr>
          <p:nvPr/>
        </p:nvSpPr>
        <p:spPr bwMode="auto">
          <a:xfrm>
            <a:off x="4968949" y="2841771"/>
            <a:ext cx="1503938" cy="523220"/>
          </a:xfrm>
          <a:prstGeom prst="rect">
            <a:avLst/>
          </a:prstGeom>
          <a:solidFill>
            <a:srgbClr val="FFCC99"/>
          </a:solidFill>
          <a:ln w="9525">
            <a:noFill/>
            <a:miter lim="800000"/>
            <a:headEnd/>
            <a:tailEnd/>
          </a:ln>
        </p:spPr>
        <p:txBody>
          <a:bodyPr wrap="none">
            <a:spAutoFit/>
          </a:bodyPr>
          <a:lstStyle/>
          <a:p>
            <a:r>
              <a:rPr lang="en-US" sz="2800" b="0" dirty="0" err="1">
                <a:solidFill>
                  <a:schemeClr val="accent2"/>
                </a:solidFill>
                <a:latin typeface="Comic Sans MS" pitchFamily="66" charset="0"/>
              </a:rPr>
              <a:t>Probase</a:t>
            </a:r>
            <a:endParaRPr lang="en-US" sz="2800" b="0" dirty="0">
              <a:solidFill>
                <a:schemeClr val="accent2"/>
              </a:solidFill>
              <a:latin typeface="Comic Sans MS" pitchFamily="66" charset="0"/>
            </a:endParaRPr>
          </a:p>
        </p:txBody>
      </p:sp>
      <p:sp>
        <p:nvSpPr>
          <p:cNvPr id="17" name="Rectangle 6"/>
          <p:cNvSpPr>
            <a:spLocks noChangeArrowheads="1"/>
          </p:cNvSpPr>
          <p:nvPr/>
        </p:nvSpPr>
        <p:spPr bwMode="auto">
          <a:xfrm>
            <a:off x="4953000" y="1786557"/>
            <a:ext cx="1739579"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Freebase</a:t>
            </a:r>
          </a:p>
        </p:txBody>
      </p:sp>
      <p:sp>
        <p:nvSpPr>
          <p:cNvPr id="15" name="Rectangle 6"/>
          <p:cNvSpPr>
            <a:spLocks noChangeArrowheads="1"/>
          </p:cNvSpPr>
          <p:nvPr/>
        </p:nvSpPr>
        <p:spPr bwMode="auto">
          <a:xfrm>
            <a:off x="6781800" y="1032449"/>
            <a:ext cx="1981200"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Google Knowledge Graph</a:t>
            </a:r>
          </a:p>
        </p:txBody>
      </p:sp>
      <p:sp>
        <p:nvSpPr>
          <p:cNvPr id="16" name="Rectangle 6"/>
          <p:cNvSpPr>
            <a:spLocks noChangeArrowheads="1"/>
          </p:cNvSpPr>
          <p:nvPr/>
        </p:nvSpPr>
        <p:spPr bwMode="auto">
          <a:xfrm>
            <a:off x="6978811" y="2698499"/>
            <a:ext cx="2012789" cy="1384995"/>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Microsoft Concept Graph</a:t>
            </a:r>
          </a:p>
        </p:txBody>
      </p:sp>
      <p:sp>
        <p:nvSpPr>
          <p:cNvPr id="18" name="Rectangle 6"/>
          <p:cNvSpPr>
            <a:spLocks noChangeArrowheads="1"/>
          </p:cNvSpPr>
          <p:nvPr/>
        </p:nvSpPr>
        <p:spPr bwMode="auto">
          <a:xfrm>
            <a:off x="7008628" y="4247052"/>
            <a:ext cx="2012789" cy="954107"/>
          </a:xfrm>
          <a:prstGeom prst="rect">
            <a:avLst/>
          </a:prstGeom>
          <a:solidFill>
            <a:srgbClr val="FFCC99"/>
          </a:solidFill>
          <a:ln w="9525">
            <a:noFill/>
            <a:miter lim="800000"/>
            <a:headEnd/>
            <a:tailEnd/>
          </a:ln>
        </p:spPr>
        <p:txBody>
          <a:bodyPr wrap="square">
            <a:spAutoFit/>
          </a:bodyPr>
          <a:lstStyle/>
          <a:p>
            <a:r>
              <a:rPr lang="en-US" sz="2800" b="0" dirty="0">
                <a:solidFill>
                  <a:schemeClr val="accent2"/>
                </a:solidFill>
                <a:latin typeface="Comic Sans MS" pitchFamily="66" charset="0"/>
              </a:rPr>
              <a:t>UMLS - </a:t>
            </a:r>
            <a:r>
              <a:rPr lang="en-US" sz="2800" b="0" dirty="0" err="1">
                <a:solidFill>
                  <a:schemeClr val="accent2"/>
                </a:solidFill>
                <a:latin typeface="Comic Sans MS" pitchFamily="66" charset="0"/>
              </a:rPr>
              <a:t>MeSH</a:t>
            </a:r>
            <a:endParaRPr lang="en-US" sz="2800" b="0" dirty="0">
              <a:solidFill>
                <a:schemeClr val="accent2"/>
              </a:solidFill>
              <a:latin typeface="Comic Sans MS" pitchFamily="66" charset="0"/>
            </a:endParaRPr>
          </a:p>
        </p:txBody>
      </p:sp>
      <p:sp>
        <p:nvSpPr>
          <p:cNvPr id="19" name="Rectangle 6">
            <a:extLst>
              <a:ext uri="{FF2B5EF4-FFF2-40B4-BE49-F238E27FC236}">
                <a16:creationId xmlns:a16="http://schemas.microsoft.com/office/drawing/2014/main" id="{07422E84-6B04-4D66-A9F5-C1EF120D3E04}"/>
              </a:ext>
            </a:extLst>
          </p:cNvPr>
          <p:cNvSpPr>
            <a:spLocks noChangeArrowheads="1"/>
          </p:cNvSpPr>
          <p:nvPr/>
        </p:nvSpPr>
        <p:spPr bwMode="auto">
          <a:xfrm>
            <a:off x="1905000" y="3348015"/>
            <a:ext cx="1840568" cy="523220"/>
          </a:xfrm>
          <a:prstGeom prst="rect">
            <a:avLst/>
          </a:prstGeom>
          <a:solidFill>
            <a:srgbClr val="FFCC99"/>
          </a:solidFill>
          <a:ln w="9525">
            <a:noFill/>
            <a:miter lim="800000"/>
            <a:headEnd/>
            <a:tailEnd/>
          </a:ln>
        </p:spPr>
        <p:txBody>
          <a:bodyPr wrap="none">
            <a:spAutoFit/>
          </a:bodyPr>
          <a:lstStyle/>
          <a:p>
            <a:r>
              <a:rPr lang="en-US" sz="2800" b="0" dirty="0">
                <a:solidFill>
                  <a:schemeClr val="accent2"/>
                </a:solidFill>
                <a:latin typeface="Comic Sans MS" pitchFamily="66" charset="0"/>
              </a:rPr>
              <a:t>Wikipedia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0E60-21D7-4128-8297-FC7A7082AA10}"/>
              </a:ext>
            </a:extLst>
          </p:cNvPr>
          <p:cNvSpPr>
            <a:spLocks noGrp="1"/>
          </p:cNvSpPr>
          <p:nvPr>
            <p:ph type="title"/>
          </p:nvPr>
        </p:nvSpPr>
        <p:spPr>
          <a:xfrm>
            <a:off x="609600" y="124691"/>
            <a:ext cx="7772400" cy="1143000"/>
          </a:xfrm>
        </p:spPr>
        <p:txBody>
          <a:bodyPr/>
          <a:lstStyle/>
          <a:p>
            <a:r>
              <a:rPr lang="en-US" dirty="0" err="1"/>
              <a:t>BabelNet</a:t>
            </a:r>
            <a:r>
              <a:rPr lang="en-US" dirty="0"/>
              <a:t> goes live</a:t>
            </a:r>
            <a:endParaRPr lang="en-CA" dirty="0"/>
          </a:p>
        </p:txBody>
      </p:sp>
      <p:sp>
        <p:nvSpPr>
          <p:cNvPr id="3" name="Text Placeholder 2">
            <a:extLst>
              <a:ext uri="{FF2B5EF4-FFF2-40B4-BE49-F238E27FC236}">
                <a16:creationId xmlns:a16="http://schemas.microsoft.com/office/drawing/2014/main" id="{8485F9F9-16EF-40EF-8530-2F4891BB52BD}"/>
              </a:ext>
            </a:extLst>
          </p:cNvPr>
          <p:cNvSpPr>
            <a:spLocks noGrp="1"/>
          </p:cNvSpPr>
          <p:nvPr>
            <p:ph type="body" sz="half" idx="1"/>
          </p:nvPr>
        </p:nvSpPr>
        <p:spPr>
          <a:xfrm>
            <a:off x="342900" y="1267691"/>
            <a:ext cx="8458200" cy="4114800"/>
          </a:xfrm>
        </p:spPr>
        <p:txBody>
          <a:bodyPr/>
          <a:lstStyle/>
          <a:p>
            <a:r>
              <a:rPr lang="en-US" dirty="0" err="1"/>
              <a:t>BabelNet</a:t>
            </a:r>
            <a:r>
              <a:rPr lang="en-US" dirty="0"/>
              <a:t> live</a:t>
            </a:r>
            <a:r>
              <a:rPr lang="en-US" b="0" dirty="0"/>
              <a:t> is the next evolutionary stage of </a:t>
            </a:r>
            <a:r>
              <a:rPr lang="en-US" b="0" dirty="0" err="1"/>
              <a:t>BabelNet</a:t>
            </a:r>
            <a:r>
              <a:rPr lang="en-US" b="0" dirty="0"/>
              <a:t>, today's most far-reaching </a:t>
            </a:r>
            <a:r>
              <a:rPr lang="en-US" dirty="0"/>
              <a:t>multilingual resource</a:t>
            </a:r>
            <a:r>
              <a:rPr lang="en-US" b="0" dirty="0"/>
              <a:t> that covers </a:t>
            </a:r>
            <a:r>
              <a:rPr lang="en-US" dirty="0"/>
              <a:t>hundreds of languages</a:t>
            </a:r>
            <a:r>
              <a:rPr lang="en-US" b="0" dirty="0"/>
              <a:t> and, according to need, can be used as either an </a:t>
            </a:r>
            <a:r>
              <a:rPr lang="en-US" dirty="0"/>
              <a:t>encyclopedic dictionary</a:t>
            </a:r>
            <a:r>
              <a:rPr lang="en-US" b="0" dirty="0"/>
              <a:t>, or a </a:t>
            </a:r>
            <a:r>
              <a:rPr lang="en-US" dirty="0"/>
              <a:t>semantic network</a:t>
            </a:r>
            <a:r>
              <a:rPr lang="en-US" b="0" dirty="0"/>
              <a:t>, or a huge </a:t>
            </a:r>
            <a:r>
              <a:rPr lang="en-US" dirty="0"/>
              <a:t>knowledge base</a:t>
            </a:r>
            <a:r>
              <a:rPr lang="en-US" b="0" dirty="0"/>
              <a:t>. </a:t>
            </a:r>
            <a:r>
              <a:rPr lang="en-US" b="0" dirty="0" err="1"/>
              <a:t>BabelNet</a:t>
            </a:r>
            <a:r>
              <a:rPr lang="en-US" b="0" dirty="0"/>
              <a:t> live is growing continuously, thanks to being fed with </a:t>
            </a:r>
            <a:r>
              <a:rPr lang="en-US" dirty="0"/>
              <a:t>daily updates</a:t>
            </a:r>
            <a:r>
              <a:rPr lang="en-US" b="0" dirty="0"/>
              <a:t> from all the sources that go to make it up, including Wikipedia, Wiktionary, users' input, etc.</a:t>
            </a:r>
          </a:p>
          <a:p>
            <a:endParaRPr lang="en-CA" dirty="0"/>
          </a:p>
        </p:txBody>
      </p:sp>
      <p:sp>
        <p:nvSpPr>
          <p:cNvPr id="5" name="Date Placeholder 4">
            <a:extLst>
              <a:ext uri="{FF2B5EF4-FFF2-40B4-BE49-F238E27FC236}">
                <a16:creationId xmlns:a16="http://schemas.microsoft.com/office/drawing/2014/main" id="{FD7785C5-5614-4151-9C3A-C65FF2A4066A}"/>
              </a:ext>
            </a:extLst>
          </p:cNvPr>
          <p:cNvSpPr>
            <a:spLocks noGrp="1"/>
          </p:cNvSpPr>
          <p:nvPr>
            <p:ph type="dt" sz="half" idx="10"/>
          </p:nvPr>
        </p:nvSpPr>
        <p:spPr/>
        <p:txBody>
          <a:bodyPr/>
          <a:lstStyle/>
          <a:p>
            <a:pPr>
              <a:defRPr/>
            </a:pPr>
            <a:fld id="{FB8528DC-7808-44A7-9B6B-5ADFDA800181}" type="datetime1">
              <a:rPr lang="en-US" smtClean="0"/>
              <a:t>2/26/2020</a:t>
            </a:fld>
            <a:endParaRPr lang="en-US"/>
          </a:p>
        </p:txBody>
      </p:sp>
      <p:sp>
        <p:nvSpPr>
          <p:cNvPr id="6" name="Footer Placeholder 5">
            <a:extLst>
              <a:ext uri="{FF2B5EF4-FFF2-40B4-BE49-F238E27FC236}">
                <a16:creationId xmlns:a16="http://schemas.microsoft.com/office/drawing/2014/main" id="{1811591D-55A1-434E-ACC8-4BADFAAA050A}"/>
              </a:ext>
            </a:extLst>
          </p:cNvPr>
          <p:cNvSpPr>
            <a:spLocks noGrp="1"/>
          </p:cNvSpPr>
          <p:nvPr>
            <p:ph type="ftr" sz="quarter" idx="11"/>
          </p:nvPr>
        </p:nvSpPr>
        <p:spPr/>
        <p:txBody>
          <a:bodyPr/>
          <a:lstStyle/>
          <a:p>
            <a:pPr>
              <a:defRPr/>
            </a:pPr>
            <a:r>
              <a:rPr lang="en-US"/>
              <a:t>CPSC503 Winter 2019</a:t>
            </a:r>
          </a:p>
        </p:txBody>
      </p:sp>
      <p:sp>
        <p:nvSpPr>
          <p:cNvPr id="7" name="Slide Number Placeholder 6">
            <a:extLst>
              <a:ext uri="{FF2B5EF4-FFF2-40B4-BE49-F238E27FC236}">
                <a16:creationId xmlns:a16="http://schemas.microsoft.com/office/drawing/2014/main" id="{18E212B1-A8CD-4477-93E1-F20C5DDB0BC2}"/>
              </a:ext>
            </a:extLst>
          </p:cNvPr>
          <p:cNvSpPr>
            <a:spLocks noGrp="1"/>
          </p:cNvSpPr>
          <p:nvPr>
            <p:ph type="sldNum" sz="quarter" idx="12"/>
          </p:nvPr>
        </p:nvSpPr>
        <p:spPr/>
        <p:txBody>
          <a:bodyPr/>
          <a:lstStyle/>
          <a:p>
            <a:pPr>
              <a:defRPr/>
            </a:pPr>
            <a:fld id="{90EFA38F-4094-4FD2-B69A-DA671B17C395}" type="slidenum">
              <a:rPr lang="en-US" smtClean="0"/>
              <a:pPr>
                <a:defRPr/>
              </a:pPr>
              <a:t>64</a:t>
            </a:fld>
            <a:endParaRPr lang="en-US"/>
          </a:p>
        </p:txBody>
      </p:sp>
      <p:pic>
        <p:nvPicPr>
          <p:cNvPr id="8" name="Picture 7">
            <a:extLst>
              <a:ext uri="{FF2B5EF4-FFF2-40B4-BE49-F238E27FC236}">
                <a16:creationId xmlns:a16="http://schemas.microsoft.com/office/drawing/2014/main" id="{69800C8E-D561-4787-B11E-890FA8BACFC0}"/>
              </a:ext>
            </a:extLst>
          </p:cNvPr>
          <p:cNvPicPr>
            <a:picLocks noChangeAspect="1"/>
          </p:cNvPicPr>
          <p:nvPr/>
        </p:nvPicPr>
        <p:blipFill>
          <a:blip r:embed="rId2"/>
          <a:stretch>
            <a:fillRect/>
          </a:stretch>
        </p:blipFill>
        <p:spPr>
          <a:xfrm>
            <a:off x="7281682" y="124691"/>
            <a:ext cx="858236" cy="1161071"/>
          </a:xfrm>
          <a:prstGeom prst="rect">
            <a:avLst/>
          </a:prstGeom>
        </p:spPr>
      </p:pic>
    </p:spTree>
    <p:extLst>
      <p:ext uri="{BB962C8B-B14F-4D97-AF65-F5344CB8AC3E}">
        <p14:creationId xmlns:p14="http://schemas.microsoft.com/office/powerpoint/2010/main" val="1624522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CPSC 422, Lecture 23</a:t>
            </a:r>
          </a:p>
        </p:txBody>
      </p:sp>
      <p:sp>
        <p:nvSpPr>
          <p:cNvPr id="7" name="Slide Number Placeholder 6"/>
          <p:cNvSpPr>
            <a:spLocks noGrp="1"/>
          </p:cNvSpPr>
          <p:nvPr>
            <p:ph type="sldNum" sz="quarter" idx="12"/>
          </p:nvPr>
        </p:nvSpPr>
        <p:spPr/>
        <p:txBody>
          <a:bodyPr/>
          <a:lstStyle/>
          <a:p>
            <a:pPr>
              <a:defRPr/>
            </a:pPr>
            <a:fld id="{B67199CC-DF07-461E-B660-163AC6250CC7}" type="slidenum">
              <a:rPr lang="en-US" smtClean="0"/>
              <a:pPr>
                <a:defRPr/>
              </a:pPr>
              <a:t>65</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31200" y="416160"/>
              <a:ext cx="8406000" cy="5816160"/>
            </p14:xfrm>
          </p:contentPart>
        </mc:Choice>
        <mc:Fallback xmlns="">
          <p:pic>
            <p:nvPicPr>
              <p:cNvPr id="8" name="Ink 7"/>
              <p:cNvPicPr/>
              <p:nvPr/>
            </p:nvPicPr>
            <p:blipFill>
              <a:blip r:embed="rId3"/>
              <a:stretch>
                <a:fillRect/>
              </a:stretch>
            </p:blipFill>
            <p:spPr>
              <a:xfrm>
                <a:off x="323280" y="409680"/>
                <a:ext cx="8416800" cy="5833800"/>
              </a:xfrm>
              <a:prstGeom prst="rect">
                <a:avLst/>
              </a:prstGeom>
            </p:spPr>
          </p:pic>
        </mc:Fallback>
      </mc:AlternateContent>
    </p:spTree>
    <p:extLst>
      <p:ext uri="{BB962C8B-B14F-4D97-AF65-F5344CB8AC3E}">
        <p14:creationId xmlns:p14="http://schemas.microsoft.com/office/powerpoint/2010/main" val="1809512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p:spPr>
        <p:txBody>
          <a:bodyPr/>
          <a:lstStyle/>
          <a:p>
            <a:fld id="{D735B33C-6EF0-4BC4-BF34-5448D233AA9E}" type="datetime1">
              <a:rPr lang="en-US" smtClean="0"/>
              <a:t>2/26/2020</a:t>
            </a:fld>
            <a:endParaRPr lang="en-US"/>
          </a:p>
        </p:txBody>
      </p:sp>
      <p:sp>
        <p:nvSpPr>
          <p:cNvPr id="21510" name="Footer Placeholder 4"/>
          <p:cNvSpPr>
            <a:spLocks noGrp="1"/>
          </p:cNvSpPr>
          <p:nvPr>
            <p:ph type="ftr" sz="quarter" idx="11"/>
          </p:nvPr>
        </p:nvSpPr>
        <p:spPr>
          <a:noFill/>
        </p:spPr>
        <p:txBody>
          <a:bodyPr/>
          <a:lstStyle/>
          <a:p>
            <a:r>
              <a:rPr lang="en-US"/>
              <a:t>CPSC503 Winter 2019</a:t>
            </a:r>
          </a:p>
        </p:txBody>
      </p:sp>
      <p:sp>
        <p:nvSpPr>
          <p:cNvPr id="21511" name="Slide Number Placeholder 5"/>
          <p:cNvSpPr>
            <a:spLocks noGrp="1"/>
          </p:cNvSpPr>
          <p:nvPr>
            <p:ph type="sldNum" sz="quarter" idx="12"/>
          </p:nvPr>
        </p:nvSpPr>
        <p:spPr>
          <a:noFill/>
        </p:spPr>
        <p:txBody>
          <a:bodyPr/>
          <a:lstStyle/>
          <a:p>
            <a:fld id="{6AD2D622-3308-4489-8EB6-5B4D81882058}" type="slidenum">
              <a:rPr lang="en-US" smtClean="0"/>
              <a:pPr/>
              <a:t>66</a:t>
            </a:fld>
            <a:endParaRPr lang="en-US"/>
          </a:p>
        </p:txBody>
      </p:sp>
      <p:sp>
        <p:nvSpPr>
          <p:cNvPr id="21512" name="Rectangle 2"/>
          <p:cNvSpPr>
            <a:spLocks noGrp="1" noChangeArrowheads="1"/>
          </p:cNvSpPr>
          <p:nvPr>
            <p:ph type="title"/>
          </p:nvPr>
        </p:nvSpPr>
        <p:spPr>
          <a:xfrm>
            <a:off x="457200" y="-54049"/>
            <a:ext cx="7772400" cy="1143000"/>
          </a:xfrm>
        </p:spPr>
        <p:txBody>
          <a:bodyPr/>
          <a:lstStyle/>
          <a:p>
            <a:pPr eaLnBrk="1" hangingPunct="1"/>
            <a:r>
              <a:rPr lang="en-US" dirty="0"/>
              <a:t>Next Time</a:t>
            </a:r>
          </a:p>
        </p:txBody>
      </p:sp>
      <p:sp>
        <p:nvSpPr>
          <p:cNvPr id="21513" name="Rectangle 3"/>
          <p:cNvSpPr>
            <a:spLocks noGrp="1" noChangeArrowheads="1"/>
          </p:cNvSpPr>
          <p:nvPr>
            <p:ph type="body" idx="1"/>
          </p:nvPr>
        </p:nvSpPr>
        <p:spPr>
          <a:xfrm>
            <a:off x="70484" y="1081331"/>
            <a:ext cx="9073516" cy="2857013"/>
          </a:xfrm>
        </p:spPr>
        <p:txBody>
          <a:bodyPr/>
          <a:lstStyle/>
          <a:p>
            <a:pPr eaLnBrk="1" hangingPunct="1">
              <a:buFontTx/>
              <a:buNone/>
            </a:pPr>
            <a:r>
              <a:rPr lang="en-US" dirty="0"/>
              <a:t>Read Chp.6, Section 20.6 3</a:t>
            </a:r>
            <a:r>
              <a:rPr lang="en-US" baseline="30000" dirty="0"/>
              <a:t>rd</a:t>
            </a:r>
            <a:r>
              <a:rPr lang="en-US" dirty="0"/>
              <a:t> Ed.</a:t>
            </a:r>
          </a:p>
          <a:p>
            <a:pPr eaLnBrk="1" hangingPunct="1">
              <a:buFontTx/>
              <a:buNone/>
            </a:pPr>
            <a:r>
              <a:rPr lang="en-US" sz="2400" dirty="0"/>
              <a:t>Computational Lexical Semantics</a:t>
            </a:r>
          </a:p>
          <a:p>
            <a:pPr eaLnBrk="1" hangingPunct="1"/>
            <a:r>
              <a:rPr lang="en-US" sz="2400" dirty="0"/>
              <a:t>Vector Semantics</a:t>
            </a:r>
          </a:p>
          <a:p>
            <a:pPr eaLnBrk="1" hangingPunct="1"/>
            <a:r>
              <a:rPr lang="en-US" sz="2400" dirty="0"/>
              <a:t>Word Similarity</a:t>
            </a:r>
          </a:p>
          <a:p>
            <a:pPr eaLnBrk="1" hangingPunct="1"/>
            <a:r>
              <a:rPr lang="en-US" sz="2400" dirty="0"/>
              <a:t>(Maybe) Neural Semantic Role Labeling 20.6.2</a:t>
            </a:r>
          </a:p>
          <a:p>
            <a:pPr eaLnBrk="1" hangingPunct="1">
              <a:buFontTx/>
              <a:buNone/>
            </a:pPr>
            <a:endParaRPr lang="en-US" sz="3200" dirty="0"/>
          </a:p>
        </p:txBody>
      </p:sp>
      <p:sp>
        <p:nvSpPr>
          <p:cNvPr id="7" name="Rectangle 3"/>
          <p:cNvSpPr txBox="1">
            <a:spLocks noChangeArrowheads="1"/>
          </p:cNvSpPr>
          <p:nvPr/>
        </p:nvSpPr>
        <p:spPr bwMode="auto">
          <a:xfrm>
            <a:off x="304800" y="5223510"/>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a:t>Projects: </a:t>
            </a:r>
            <a:r>
              <a:rPr lang="en-US" sz="2400" b="0" kern="0" dirty="0"/>
              <a:t>talk to me at least once before making a final decision on topic and papers</a:t>
            </a:r>
            <a:endParaRPr lang="en-US" sz="1800" b="0" kern="0" dirty="0"/>
          </a:p>
        </p:txBody>
      </p:sp>
      <p:sp>
        <p:nvSpPr>
          <p:cNvPr id="8" name="Rectangle 3"/>
          <p:cNvSpPr txBox="1">
            <a:spLocks noChangeArrowheads="1"/>
          </p:cNvSpPr>
          <p:nvPr/>
        </p:nvSpPr>
        <p:spPr bwMode="auto">
          <a:xfrm>
            <a:off x="304800" y="3974539"/>
            <a:ext cx="8569873" cy="9982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buFontTx/>
              <a:buNone/>
            </a:pPr>
            <a:r>
              <a:rPr lang="en-US" sz="2400" kern="0" dirty="0"/>
              <a:t>Assignment 3: </a:t>
            </a:r>
            <a:r>
              <a:rPr lang="en-US" sz="2400" b="0" kern="0" dirty="0"/>
              <a:t>will be posted tonight. Parsing, FOL, Ontologies, WSD, Word Similarity</a:t>
            </a:r>
            <a:endParaRPr lang="en-US" sz="1800" b="0" kern="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A4E45F37-67C9-4EA4-BDDE-0B5F5D0BE99B}" type="datetime1">
              <a:rPr lang="en-US" smtClean="0"/>
              <a:t>2/26/2020</a:t>
            </a:fld>
            <a:endParaRPr lang="en-US"/>
          </a:p>
        </p:txBody>
      </p:sp>
      <p:sp>
        <p:nvSpPr>
          <p:cNvPr id="21512" name="Footer Placeholder 6"/>
          <p:cNvSpPr>
            <a:spLocks noGrp="1"/>
          </p:cNvSpPr>
          <p:nvPr>
            <p:ph type="ftr" sz="quarter" idx="11"/>
          </p:nvPr>
        </p:nvSpPr>
        <p:spPr>
          <a:noFill/>
        </p:spPr>
        <p:txBody>
          <a:bodyPr/>
          <a:lstStyle/>
          <a:p>
            <a:r>
              <a:rPr lang="en-US"/>
              <a:t>CPSC503 Winter 2020</a:t>
            </a:r>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7</a:t>
            </a:fld>
            <a:endParaRPr lang="en-US"/>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a:t>AyCaramba serves meat</a:t>
            </a:r>
            <a:endParaRPr lang="en-US" sz="2400"/>
          </a:p>
          <a:p>
            <a:pPr eaLnBrk="1" hangingPunct="1"/>
            <a:endParaRPr lang="en-US" sz="2400"/>
          </a:p>
          <a:p>
            <a:pPr eaLnBrk="1" hangingPunct="1"/>
            <a:endParaRPr lang="en-US" sz="2400"/>
          </a:p>
          <a:p>
            <a:pPr eaLnBrk="1" hangingPunct="1"/>
            <a:endParaRPr lang="en-US" sz="2400"/>
          </a:p>
        </p:txBody>
      </p:sp>
      <p:graphicFrame>
        <p:nvGraphicFramePr>
          <p:cNvPr id="21507" name="Object 5"/>
          <p:cNvGraphicFramePr>
            <a:graphicFrameLocks noGrp="1" noChangeAspect="1"/>
          </p:cNvGraphicFramePr>
          <p:nvPr>
            <p:ph sz="quarter" idx="3"/>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91142" name="Equation" r:id="rId4" imgW="3441600" imgH="203040" progId="Equation.3">
                  <p:embed/>
                </p:oleObj>
              </mc:Choice>
              <mc:Fallback>
                <p:oleObj name="Equation" r:id="rId4" imgW="3441600" imgH="203040" progId="Equation.3">
                  <p:embed/>
                  <p:pic>
                    <p:nvPicPr>
                      <p:cNvPr id="2150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C6CFC821-1D58-4391-8734-533BCF4DF677}" type="datetime1">
              <a:rPr lang="en-US" smtClean="0"/>
              <a:t>2/26/2020</a:t>
            </a:fld>
            <a:endParaRPr lang="en-US"/>
          </a:p>
        </p:txBody>
      </p:sp>
      <p:sp>
        <p:nvSpPr>
          <p:cNvPr id="22535" name="Footer Placeholder 5"/>
          <p:cNvSpPr>
            <a:spLocks noGrp="1"/>
          </p:cNvSpPr>
          <p:nvPr>
            <p:ph type="ftr" sz="quarter" idx="11"/>
          </p:nvPr>
        </p:nvSpPr>
        <p:spPr>
          <a:noFill/>
        </p:spPr>
        <p:txBody>
          <a:bodyPr/>
          <a:lstStyle/>
          <a:p>
            <a:r>
              <a:rPr lang="en-US"/>
              <a:t>CPSC503 Winter 2020</a:t>
            </a:r>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8</a:t>
            </a:fld>
            <a:endParaRPr lang="en-US"/>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a:t>Augment each syntactic CFG rule with a semantic formation rule</a:t>
            </a:r>
          </a:p>
          <a:p>
            <a:pPr eaLnBrk="1" hangingPunct="1"/>
            <a:endParaRPr lang="en-US"/>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92166" name="Equation" r:id="rId4" imgW="2209680" imgH="203040" progId="Equation.3">
                    <p:embed/>
                  </p:oleObj>
                </mc:Choice>
                <mc:Fallback>
                  <p:oleObj name="Equation" r:id="rId4" imgW="2209680" imgH="203040" progId="Equation.3">
                    <p:embed/>
                    <p:pic>
                      <p:nvPicPr>
                        <p:cNvPr id="225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4535856D-AAE2-4584-AA41-4114225B1989}" type="datetime1">
              <a:rPr lang="en-US" smtClean="0"/>
              <a:t>2/26/2020</a:t>
            </a:fld>
            <a:endParaRPr lang="en-US"/>
          </a:p>
        </p:txBody>
      </p:sp>
      <p:sp>
        <p:nvSpPr>
          <p:cNvPr id="23566" name="Footer Placeholder 6"/>
          <p:cNvSpPr>
            <a:spLocks noGrp="1"/>
          </p:cNvSpPr>
          <p:nvPr>
            <p:ph type="ftr" sz="quarter" idx="11"/>
          </p:nvPr>
        </p:nvSpPr>
        <p:spPr>
          <a:noFill/>
        </p:spPr>
        <p:txBody>
          <a:bodyPr/>
          <a:lstStyle/>
          <a:p>
            <a:r>
              <a:rPr lang="en-US"/>
              <a:t>CPSC503 Winter 2020</a:t>
            </a:r>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9</a:t>
            </a:fld>
            <a:endParaRPr lang="en-US"/>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a:solidFill>
                  <a:schemeClr val="accent2"/>
                </a:solidFill>
              </a:rPr>
              <a:t>Lambda-reduction</a:t>
            </a:r>
            <a:r>
              <a:rPr lang="en-US" sz="2800"/>
              <a:t>: variables are bound by treating the lambda form as a function with formal arguments</a:t>
            </a:r>
            <a:endParaRPr lang="en-US"/>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93210" name="Equation" r:id="rId4" imgW="1638000" imgH="203040" progId="Equation.3">
                  <p:embed/>
                </p:oleObj>
              </mc:Choice>
              <mc:Fallback>
                <p:oleObj name="Equation" r:id="rId4" imgW="1638000" imgH="203040" progId="Equation.3">
                  <p:embed/>
                  <p:pic>
                    <p:nvPicPr>
                      <p:cNvPr id="783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93211" name="Equation" r:id="rId6" imgW="901440" imgH="355320" progId="Equation.3">
                    <p:embed/>
                  </p:oleObj>
                </mc:Choice>
                <mc:Fallback>
                  <p:oleObj name="Equation" r:id="rId6" imgW="901440" imgH="355320" progId="Equation.3">
                    <p:embed/>
                    <p:pic>
                      <p:nvPicPr>
                        <p:cNvPr id="2355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93212" name="Equation" r:id="rId8" imgW="1955520" imgH="355320" progId="Equation.3">
                    <p:embed/>
                  </p:oleObj>
                </mc:Choice>
                <mc:Fallback>
                  <p:oleObj name="Equation" r:id="rId8" imgW="1955520" imgH="355320" progId="Equation.3">
                    <p:embed/>
                    <p:pic>
                      <p:nvPicPr>
                        <p:cNvPr id="23558"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93213" name="Equation" r:id="rId10" imgW="1625400" imgH="203040" progId="Equation.3">
                    <p:embed/>
                  </p:oleObj>
                </mc:Choice>
                <mc:Fallback>
                  <p:oleObj name="Equation" r:id="rId10" imgW="1625400" imgH="203040" progId="Equation.3">
                    <p:embed/>
                    <p:pic>
                      <p:nvPicPr>
                        <p:cNvPr id="23557"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93214" name="Equation" r:id="rId12" imgW="2476440" imgH="355320" progId="Equation.3">
                    <p:embed/>
                  </p:oleObj>
                </mc:Choice>
                <mc:Fallback>
                  <p:oleObj name="Equation" r:id="rId12" imgW="2476440" imgH="355320" progId="Equation.3">
                    <p:embed/>
                    <p:pic>
                      <p:nvPicPr>
                        <p:cNvPr id="23556"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93215" name="Equation" r:id="rId14" imgW="482400" imgH="203040" progId="Equation.3">
                    <p:embed/>
                  </p:oleObj>
                </mc:Choice>
                <mc:Fallback>
                  <p:oleObj name="Equation" r:id="rId14" imgW="482400" imgH="203040" progId="Equation.3">
                    <p:embed/>
                    <p:pic>
                      <p:nvPicPr>
                        <p:cNvPr id="23555"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48294</TotalTime>
  <Words>7554</Words>
  <Application>Microsoft Office PowerPoint</Application>
  <PresentationFormat>On-screen Show (4:3)</PresentationFormat>
  <Paragraphs>957</Paragraphs>
  <Slides>66</Slides>
  <Notes>56</Notes>
  <HiddenSlides>4</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78" baseType="lpstr">
      <vt:lpstr>Arial</vt:lpstr>
      <vt:lpstr>Arial Unicode MS</vt:lpstr>
      <vt:lpstr>Comic Sans MS</vt:lpstr>
      <vt:lpstr>Helvetica</vt:lpstr>
      <vt:lpstr>Mathematica1</vt:lpstr>
      <vt:lpstr>Symbol</vt:lpstr>
      <vt:lpstr>Times New Roman</vt:lpstr>
      <vt:lpstr>Wingdings</vt:lpstr>
      <vt:lpstr>5832 Template</vt:lpstr>
      <vt:lpstr>3_Default Design</vt:lpstr>
      <vt:lpstr>2_Default Design</vt:lpstr>
      <vt:lpstr>Equation</vt:lpstr>
      <vt:lpstr>CPSC 503 Computational Linguistics</vt:lpstr>
      <vt:lpstr>Practical Goal for (Syntax-driven) Semantic Analysis</vt:lpstr>
      <vt:lpstr>Practical Goal for Semantic Analysis</vt:lpstr>
      <vt:lpstr>Semantic Analysis</vt:lpstr>
      <vt:lpstr>Today 26 Feb :</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Neural Semantic Parser</vt:lpstr>
      <vt:lpstr>Notes….</vt:lpstr>
      <vt:lpstr>PowerPoint Presentation</vt:lpstr>
      <vt:lpstr>Today 26 Feb :</vt:lpstr>
      <vt:lpstr>Word?</vt:lpstr>
      <vt:lpstr>Dictionary</vt:lpstr>
      <vt:lpstr>Ontologies: inspiration from Natural Language  (From 422) :</vt:lpstr>
      <vt:lpstr>Homonymy</vt:lpstr>
      <vt:lpstr>Relevance to NLP Tasks</vt:lpstr>
      <vt:lpstr>Polysemy</vt:lpstr>
      <vt:lpstr>Polysemy</vt:lpstr>
      <vt:lpstr>Synonyms</vt:lpstr>
      <vt:lpstr>Hyponymy</vt:lpstr>
      <vt:lpstr>Lexical Resources</vt:lpstr>
      <vt:lpstr>WordNet 3.0</vt:lpstr>
      <vt:lpstr>WordNet: entry for “table”</vt:lpstr>
      <vt:lpstr>WordNet Relations (between synsets!)</vt:lpstr>
      <vt:lpstr>WordNet Hierarchies: “Vancouver”</vt:lpstr>
      <vt:lpstr>Visualizing Wordnet Relations</vt:lpstr>
      <vt:lpstr>Web interface &amp; API</vt:lpstr>
      <vt:lpstr>Wordnet: NLP Tasks</vt:lpstr>
      <vt:lpstr>YAGO2: huge semantic knowledge base</vt:lpstr>
      <vt:lpstr>Freebase</vt:lpstr>
      <vt:lpstr>Fast Changing Landscape.....</vt:lpstr>
      <vt:lpstr>Probase (MS Research) &lt; Sept 2016</vt:lpstr>
      <vt:lpstr>PowerPoint Presentation</vt:lpstr>
      <vt:lpstr>A snippet of Probase's core taxonomy</vt:lpstr>
      <vt:lpstr>Frequency distribution of the 2.7 million concepts</vt:lpstr>
      <vt:lpstr>Fast Changing Landscape...</vt:lpstr>
      <vt:lpstr>Interesting dimensions to compare Ontologies (but form Probase so possibly biased)</vt:lpstr>
      <vt:lpstr>Domain Specific Ontologies: UMLS, MeSH</vt:lpstr>
      <vt:lpstr>Portion of the UMLS Semantic Net</vt:lpstr>
      <vt:lpstr>PowerPoint Presentation</vt:lpstr>
      <vt:lpstr>PowerPoint Presentation</vt:lpstr>
      <vt:lpstr>Today 26 Feb :</vt:lpstr>
      <vt:lpstr>Predicate-Argument Structure</vt:lpstr>
      <vt:lpstr>Semantic/Thematic Roles</vt:lpstr>
      <vt:lpstr>Thematic Roles: Usage</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FrameNet Annotations</vt:lpstr>
      <vt:lpstr>Summary of Lexical Resources</vt:lpstr>
      <vt:lpstr>BabelNet goes live</vt:lpstr>
      <vt:lpstr>PowerPoint Presentation</vt:lpstr>
      <vt:lpstr>Next Time</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683</cp:revision>
  <dcterms:created xsi:type="dcterms:W3CDTF">2003-01-21T20:11:16Z</dcterms:created>
  <dcterms:modified xsi:type="dcterms:W3CDTF">2020-02-26T23:39:49Z</dcterms:modified>
</cp:coreProperties>
</file>